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836822" y="6705034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817108" y="7161275"/>
            <a:ext cx="5951220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818119" y="7862315"/>
            <a:ext cx="1536192" cy="7406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750807" y="7862315"/>
            <a:ext cx="760476" cy="7406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907780" y="7862315"/>
            <a:ext cx="856487" cy="7406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63772" y="581355"/>
            <a:ext cx="7874254" cy="8489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1600" y="2321813"/>
            <a:ext cx="6793230" cy="5879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12663" y="6481012"/>
            <a:ext cx="5927725" cy="2075814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algn="ctr">
              <a:lnSpc>
                <a:spcPct val="100499"/>
              </a:lnSpc>
              <a:spcBef>
                <a:spcPts val="70"/>
              </a:spcBef>
            </a:pPr>
            <a:r>
              <a:rPr sz="5400" b="1" spc="-5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4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  </a:t>
            </a: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Protocol </a:t>
            </a:r>
            <a:r>
              <a:rPr sz="4400" b="1" spc="-5" dirty="0">
                <a:solidFill>
                  <a:srgbClr val="CC0000"/>
                </a:solidFill>
                <a:latin typeface="Rockwell"/>
                <a:cs typeface="Rockwell"/>
              </a:rPr>
              <a:t>Arsitektur  </a:t>
            </a:r>
            <a:r>
              <a:rPr sz="3600" b="1" spc="-5" dirty="0">
                <a:latin typeface="Rockwell"/>
                <a:cs typeface="Rockwell"/>
              </a:rPr>
              <a:t>Part-2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163571"/>
            <a:ext cx="13197840" cy="6116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60147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  <a:tab pos="5365115" algn="l"/>
                <a:tab pos="7486650" algn="l"/>
                <a:tab pos="8928735" algn="l"/>
                <a:tab pos="9687560" algn="l"/>
              </a:tabLst>
            </a:pPr>
            <a:r>
              <a:rPr sz="5400" dirty="0">
                <a:latin typeface="Rockwell"/>
                <a:cs typeface="Rockwell"/>
              </a:rPr>
              <a:t>Memungkinkan</a:t>
            </a:r>
            <a:r>
              <a:rPr sz="5400" spc="10" dirty="0">
                <a:latin typeface="Rockwell"/>
                <a:cs typeface="Rockwell"/>
              </a:rPr>
              <a:t> </a:t>
            </a:r>
            <a:r>
              <a:rPr sz="5400" i="1" dirty="0">
                <a:latin typeface="Rockwell"/>
                <a:cs typeface="Rockwell"/>
              </a:rPr>
              <a:t>device</a:t>
            </a:r>
            <a:r>
              <a:rPr sz="5400" i="1" spc="-1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untuk	</a:t>
            </a:r>
            <a:r>
              <a:rPr sz="5400" spc="-5" dirty="0">
                <a:latin typeface="Rockwell"/>
                <a:cs typeface="Rockwell"/>
              </a:rPr>
              <a:t>saling  </a:t>
            </a:r>
            <a:r>
              <a:rPr sz="5400" dirty="0">
                <a:latin typeface="Rockwell"/>
                <a:cs typeface="Rockwell"/>
              </a:rPr>
              <a:t>berkomunikasi	dalam	</a:t>
            </a:r>
            <a:r>
              <a:rPr sz="5400" spc="-5" dirty="0">
                <a:latin typeface="Rockwell"/>
                <a:cs typeface="Rockwell"/>
              </a:rPr>
              <a:t>satu	</a:t>
            </a:r>
            <a:r>
              <a:rPr sz="5400" dirty="0">
                <a:latin typeface="Rockwell"/>
                <a:cs typeface="Rockwell"/>
              </a:rPr>
              <a:t>jaringan</a:t>
            </a:r>
            <a:endParaRPr sz="5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295"/>
              </a:spcBef>
              <a:buChar char="•"/>
              <a:tabLst>
                <a:tab pos="441325" algn="l"/>
                <a:tab pos="3747135" algn="l"/>
                <a:tab pos="7451725" algn="l"/>
              </a:tabLst>
            </a:pPr>
            <a:r>
              <a:rPr sz="5400" dirty="0">
                <a:latin typeface="Rockwell"/>
                <a:cs typeface="Rockwell"/>
              </a:rPr>
              <a:t>Set</a:t>
            </a:r>
            <a:r>
              <a:rPr sz="5400" spc="5" dirty="0">
                <a:latin typeface="Rockwell"/>
                <a:cs typeface="Rockwell"/>
              </a:rPr>
              <a:t> </a:t>
            </a:r>
            <a:r>
              <a:rPr sz="5400" spc="-5" dirty="0">
                <a:latin typeface="Rockwell"/>
                <a:cs typeface="Rockwell"/>
              </a:rPr>
              <a:t>aturan	</a:t>
            </a:r>
            <a:r>
              <a:rPr sz="5400" dirty="0">
                <a:latin typeface="Rockwell"/>
                <a:cs typeface="Rockwell"/>
              </a:rPr>
              <a:t>yang</a:t>
            </a:r>
            <a:r>
              <a:rPr sz="5400" spc="-2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dapat	</a:t>
            </a:r>
            <a:r>
              <a:rPr sz="5400" spc="-5" dirty="0">
                <a:latin typeface="Rockwell"/>
                <a:cs typeface="Rockwell"/>
              </a:rPr>
              <a:t>dimengerti</a:t>
            </a:r>
            <a:endParaRPr sz="54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tabLst>
                <a:tab pos="4874260" algn="l"/>
              </a:tabLst>
            </a:pPr>
            <a:r>
              <a:rPr sz="5400" i="1" dirty="0">
                <a:latin typeface="Rockwell"/>
                <a:cs typeface="Rockwell"/>
              </a:rPr>
              <a:t>devices</a:t>
            </a:r>
            <a:r>
              <a:rPr sz="5400" i="1" spc="-2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untuk	</a:t>
            </a:r>
            <a:r>
              <a:rPr sz="5400" spc="-5" dirty="0">
                <a:latin typeface="Rockwell"/>
                <a:cs typeface="Rockwell"/>
              </a:rPr>
              <a:t>saling</a:t>
            </a:r>
            <a:r>
              <a:rPr sz="5400" spc="-1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berkomunikasi</a:t>
            </a:r>
            <a:endParaRPr sz="5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300"/>
              </a:spcBef>
              <a:buChar char="•"/>
              <a:tabLst>
                <a:tab pos="441325" algn="l"/>
                <a:tab pos="4456430" algn="l"/>
                <a:tab pos="9561830" algn="l"/>
                <a:tab pos="10918825" algn="l"/>
              </a:tabLst>
            </a:pPr>
            <a:r>
              <a:rPr sz="5400" dirty="0">
                <a:latin typeface="Rockwell"/>
                <a:cs typeface="Rockwell"/>
              </a:rPr>
              <a:t>Determinasi	waktu, antrian,  penjadwalan,</a:t>
            </a:r>
            <a:r>
              <a:rPr sz="5400" spc="-20" dirty="0">
                <a:latin typeface="Rockwell"/>
                <a:cs typeface="Rockwell"/>
              </a:rPr>
              <a:t> </a:t>
            </a:r>
            <a:r>
              <a:rPr sz="5400" dirty="0">
                <a:latin typeface="Rockwell"/>
                <a:cs typeface="Rockwell"/>
              </a:rPr>
              <a:t>pengelamatan	dan	</a:t>
            </a:r>
            <a:r>
              <a:rPr sz="5400" spc="-5" dirty="0">
                <a:latin typeface="Rockwell"/>
                <a:cs typeface="Rockwell"/>
              </a:rPr>
              <a:t>kont</a:t>
            </a:r>
            <a:r>
              <a:rPr sz="5400" spc="5" dirty="0">
                <a:latin typeface="Rockwell"/>
                <a:cs typeface="Rockwell"/>
              </a:rPr>
              <a:t>r</a:t>
            </a:r>
            <a:r>
              <a:rPr sz="5400" spc="-5" dirty="0">
                <a:latin typeface="Rockwell"/>
                <a:cs typeface="Rockwell"/>
              </a:rPr>
              <a:t>ol  kesalahan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71515" y="519810"/>
            <a:ext cx="285877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i="1" dirty="0">
                <a:latin typeface="Rockwell"/>
                <a:cs typeface="Rockwell"/>
              </a:rPr>
              <a:t>Pro</a:t>
            </a:r>
            <a:r>
              <a:rPr sz="5600" i="1" spc="10" dirty="0">
                <a:latin typeface="Rockwell"/>
                <a:cs typeface="Rockwell"/>
              </a:rPr>
              <a:t>t</a:t>
            </a:r>
            <a:r>
              <a:rPr sz="5600" i="1" spc="-5" dirty="0">
                <a:latin typeface="Rockwell"/>
                <a:cs typeface="Rockwell"/>
              </a:rPr>
              <a:t>ocol</a:t>
            </a:r>
            <a:endParaRPr sz="5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78659"/>
            <a:ext cx="11858625" cy="441579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255"/>
              </a:spcBef>
              <a:buFont typeface="Rockwell"/>
              <a:buChar char="•"/>
              <a:tabLst>
                <a:tab pos="441325" algn="l"/>
                <a:tab pos="5200015" algn="l"/>
              </a:tabLst>
            </a:pPr>
            <a:r>
              <a:rPr sz="4800" i="1" dirty="0">
                <a:latin typeface="Rockwell"/>
                <a:cs typeface="Rockwell"/>
              </a:rPr>
              <a:t>How the</a:t>
            </a:r>
            <a:r>
              <a:rPr sz="4800" i="1" spc="-2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physical	</a:t>
            </a:r>
            <a:r>
              <a:rPr sz="4800" i="1" spc="-5" dirty="0">
                <a:latin typeface="Rockwell"/>
                <a:cs typeface="Rockwell"/>
              </a:rPr>
              <a:t>network </a:t>
            </a:r>
            <a:r>
              <a:rPr sz="4800" i="1" spc="-10" dirty="0">
                <a:latin typeface="Rockwell"/>
                <a:cs typeface="Rockwell"/>
              </a:rPr>
              <a:t>is </a:t>
            </a:r>
            <a:r>
              <a:rPr sz="4800" i="1" spc="-5" dirty="0">
                <a:latin typeface="Rockwell"/>
                <a:cs typeface="Rockwell"/>
              </a:rPr>
              <a:t>built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Font typeface="Rockwell"/>
              <a:buChar char="•"/>
              <a:tabLst>
                <a:tab pos="441325" algn="l"/>
                <a:tab pos="7125334" algn="l"/>
                <a:tab pos="7799070" algn="l"/>
                <a:tab pos="8801735" algn="l"/>
              </a:tabLst>
            </a:pPr>
            <a:r>
              <a:rPr sz="4800" i="1" dirty="0">
                <a:latin typeface="Rockwell"/>
                <a:cs typeface="Rockwell"/>
              </a:rPr>
              <a:t>How</a:t>
            </a:r>
            <a:r>
              <a:rPr sz="4800" i="1" spc="5" dirty="0">
                <a:latin typeface="Rockwell"/>
                <a:cs typeface="Rockwell"/>
              </a:rPr>
              <a:t> </a:t>
            </a:r>
            <a:r>
              <a:rPr sz="4800" i="1" spc="-5" dirty="0">
                <a:latin typeface="Rockwell"/>
                <a:cs typeface="Rockwell"/>
              </a:rPr>
              <a:t>computers</a:t>
            </a:r>
            <a:r>
              <a:rPr sz="4800" i="1" spc="-2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connect	to	the	network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Font typeface="Rockwell"/>
              <a:buChar char="•"/>
              <a:tabLst>
                <a:tab pos="441325" algn="l"/>
                <a:tab pos="4147185" algn="l"/>
              </a:tabLst>
            </a:pPr>
            <a:r>
              <a:rPr sz="4800" i="1" dirty="0">
                <a:latin typeface="Rockwell"/>
                <a:cs typeface="Rockwell"/>
              </a:rPr>
              <a:t>How the</a:t>
            </a:r>
            <a:r>
              <a:rPr sz="4800" i="1" spc="-2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data	is formatted for</a:t>
            </a:r>
            <a:r>
              <a:rPr sz="4800" i="1" spc="-11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transmission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5"/>
              </a:spcBef>
              <a:buFont typeface="Rockwell"/>
              <a:buChar char="•"/>
              <a:tabLst>
                <a:tab pos="441325" algn="l"/>
                <a:tab pos="4311650" algn="l"/>
              </a:tabLst>
            </a:pPr>
            <a:r>
              <a:rPr sz="4800" i="1" dirty="0">
                <a:latin typeface="Rockwell"/>
                <a:cs typeface="Rockwell"/>
              </a:rPr>
              <a:t>How that</a:t>
            </a:r>
            <a:r>
              <a:rPr sz="4800" i="1" spc="-2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data	is</a:t>
            </a:r>
            <a:r>
              <a:rPr sz="4800" i="1" spc="-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sent</a:t>
            </a:r>
            <a:endParaRPr sz="4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150"/>
              </a:spcBef>
              <a:buFont typeface="Rockwell"/>
              <a:buChar char="•"/>
              <a:tabLst>
                <a:tab pos="441325" algn="l"/>
                <a:tab pos="3823335" algn="l"/>
              </a:tabLst>
            </a:pPr>
            <a:r>
              <a:rPr sz="4800" i="1" dirty="0">
                <a:latin typeface="Rockwell"/>
                <a:cs typeface="Rockwell"/>
              </a:rPr>
              <a:t>How to</a:t>
            </a:r>
            <a:r>
              <a:rPr sz="4800" i="1" spc="-2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deal	</a:t>
            </a:r>
            <a:r>
              <a:rPr sz="4800" i="1" spc="-5" dirty="0">
                <a:latin typeface="Rockwell"/>
                <a:cs typeface="Rockwell"/>
              </a:rPr>
              <a:t>with</a:t>
            </a:r>
            <a:r>
              <a:rPr sz="4800" i="1" spc="-1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errors</a:t>
            </a:r>
            <a:endParaRPr sz="48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526407" y="647522"/>
            <a:ext cx="53486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i="1" dirty="0">
                <a:latin typeface="Rockwell"/>
                <a:cs typeface="Rockwell"/>
              </a:rPr>
              <a:t>With</a:t>
            </a:r>
            <a:r>
              <a:rPr sz="5600" i="1" spc="-80" dirty="0">
                <a:latin typeface="Rockwell"/>
                <a:cs typeface="Rockwell"/>
              </a:rPr>
              <a:t> </a:t>
            </a:r>
            <a:r>
              <a:rPr sz="5600" i="1" dirty="0">
                <a:latin typeface="Rockwell"/>
                <a:cs typeface="Rockwell"/>
              </a:rPr>
              <a:t>Protocol??</a:t>
            </a:r>
            <a:endParaRPr sz="5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2196445" cy="458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i="1" spc="-5" dirty="0">
                <a:latin typeface="Rockwell"/>
                <a:cs typeface="Rockwell"/>
              </a:rPr>
              <a:t>Institute </a:t>
            </a:r>
            <a:r>
              <a:rPr sz="4400" i="1" dirty="0">
                <a:latin typeface="Rockwell"/>
                <a:cs typeface="Rockwell"/>
              </a:rPr>
              <a:t>of </a:t>
            </a:r>
            <a:r>
              <a:rPr sz="4400" i="1" spc="-5" dirty="0">
                <a:latin typeface="Rockwell"/>
                <a:cs typeface="Rockwell"/>
              </a:rPr>
              <a:t>Electrical and Electronic</a:t>
            </a:r>
            <a:r>
              <a:rPr sz="4400" i="1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Engineers</a:t>
            </a:r>
            <a:endParaRPr sz="4400">
              <a:latin typeface="Rockwell"/>
              <a:cs typeface="Rockwell"/>
            </a:endParaRPr>
          </a:p>
          <a:p>
            <a:pPr marL="440690">
              <a:lnSpc>
                <a:spcPct val="100000"/>
              </a:lnSpc>
              <a:spcBef>
                <a:spcPts val="5"/>
              </a:spcBef>
            </a:pPr>
            <a:r>
              <a:rPr sz="4400" dirty="0">
                <a:latin typeface="Rockwell"/>
                <a:cs typeface="Rockwell"/>
              </a:rPr>
              <a:t>(IEEE)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i="1" dirty="0">
                <a:latin typeface="Rockwell"/>
                <a:cs typeface="Rockwell"/>
              </a:rPr>
              <a:t>American </a:t>
            </a:r>
            <a:r>
              <a:rPr sz="4400" i="1" spc="-5" dirty="0">
                <a:latin typeface="Rockwell"/>
                <a:cs typeface="Rockwell"/>
              </a:rPr>
              <a:t>National </a:t>
            </a:r>
            <a:r>
              <a:rPr sz="4400" i="1" dirty="0">
                <a:latin typeface="Rockwell"/>
                <a:cs typeface="Rockwell"/>
              </a:rPr>
              <a:t>Standards </a:t>
            </a:r>
            <a:r>
              <a:rPr sz="4400" i="1" spc="-5" dirty="0">
                <a:latin typeface="Rockwell"/>
                <a:cs typeface="Rockwell"/>
              </a:rPr>
              <a:t>Institute</a:t>
            </a:r>
            <a:r>
              <a:rPr sz="4400" i="1" spc="-3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(ANSI)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i="1" dirty="0">
                <a:latin typeface="Rockwell"/>
                <a:cs typeface="Rockwell"/>
              </a:rPr>
              <a:t>Telecommunications Industry Association</a:t>
            </a:r>
            <a:r>
              <a:rPr sz="4400" i="1" spc="-1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(TIA)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5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i="1" spc="-5" dirty="0">
                <a:latin typeface="Rockwell"/>
                <a:cs typeface="Rockwell"/>
              </a:rPr>
              <a:t>Electronic </a:t>
            </a:r>
            <a:r>
              <a:rPr sz="4400" i="1" dirty="0">
                <a:latin typeface="Rockwell"/>
                <a:cs typeface="Rockwell"/>
              </a:rPr>
              <a:t>Industries Alliance</a:t>
            </a:r>
            <a:r>
              <a:rPr sz="4400" i="1" spc="-5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(EIA)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i="1" spc="-5" dirty="0">
                <a:latin typeface="Rockwell"/>
                <a:cs typeface="Rockwell"/>
              </a:rPr>
              <a:t>International </a:t>
            </a:r>
            <a:r>
              <a:rPr sz="4400" i="1" dirty="0">
                <a:latin typeface="Rockwell"/>
                <a:cs typeface="Rockwell"/>
              </a:rPr>
              <a:t>Telecommunications Union</a:t>
            </a:r>
            <a:r>
              <a:rPr sz="4400" i="1" spc="-9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(ITU)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34127" y="647522"/>
            <a:ext cx="37363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Standart??</a:t>
            </a:r>
            <a:endParaRPr sz="5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5217"/>
            <a:ext cx="11373485" cy="592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Membuat </a:t>
            </a:r>
            <a:r>
              <a:rPr sz="4400" spc="-5" dirty="0">
                <a:latin typeface="Rockwell"/>
                <a:cs typeface="Rockwell"/>
              </a:rPr>
              <a:t>stadarisasi </a:t>
            </a:r>
            <a:r>
              <a:rPr sz="4400" dirty="0">
                <a:latin typeface="Rockwell"/>
                <a:cs typeface="Rockwell"/>
              </a:rPr>
              <a:t>yang </a:t>
            </a:r>
            <a:r>
              <a:rPr sz="4400" spc="-5" dirty="0">
                <a:latin typeface="Rockwell"/>
                <a:cs typeface="Rockwell"/>
              </a:rPr>
              <a:t>didapat dipakai  vendor </a:t>
            </a:r>
            <a:r>
              <a:rPr sz="4400" dirty="0">
                <a:latin typeface="Rockwell"/>
                <a:cs typeface="Rockwell"/>
              </a:rPr>
              <a:t>untuk </a:t>
            </a:r>
            <a:r>
              <a:rPr sz="4400" spc="-5" dirty="0">
                <a:latin typeface="Rockwell"/>
                <a:cs typeface="Rockwell"/>
              </a:rPr>
              <a:t>mengurangi kerumitan  </a:t>
            </a:r>
            <a:r>
              <a:rPr sz="4400" dirty="0">
                <a:latin typeface="Rockwell"/>
                <a:cs typeface="Rockwell"/>
              </a:rPr>
              <a:t>perancangan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Standarisasi</a:t>
            </a:r>
            <a:r>
              <a:rPr sz="4400" spc="-114" dirty="0">
                <a:latin typeface="Rockwell"/>
                <a:cs typeface="Rockwell"/>
              </a:rPr>
              <a:t> </a:t>
            </a:r>
            <a:r>
              <a:rPr sz="4400" i="1" dirty="0">
                <a:latin typeface="Rockwell"/>
                <a:cs typeface="Rockwell"/>
              </a:rPr>
              <a:t>interfaces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Modular</a:t>
            </a:r>
            <a:r>
              <a:rPr sz="4400" spc="-75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enginneering</a:t>
            </a:r>
            <a:endParaRPr sz="4400">
              <a:latin typeface="Rockwell"/>
              <a:cs typeface="Rockwell"/>
            </a:endParaRPr>
          </a:p>
          <a:p>
            <a:pPr marL="440690" marR="1016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Kerjasama dan </a:t>
            </a:r>
            <a:r>
              <a:rPr sz="4400" spc="-5" dirty="0">
                <a:latin typeface="Rockwell"/>
                <a:cs typeface="Rockwell"/>
              </a:rPr>
              <a:t>komunikasi teknologi </a:t>
            </a:r>
            <a:r>
              <a:rPr sz="4400" dirty="0">
                <a:latin typeface="Rockwell"/>
                <a:cs typeface="Rockwell"/>
              </a:rPr>
              <a:t>yang  berbeda</a:t>
            </a:r>
            <a:endParaRPr sz="4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Memudahkan pelatihan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network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24271" y="647522"/>
            <a:ext cx="29552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Manfaat</a:t>
            </a:r>
            <a:endParaRPr sz="56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5698"/>
            <a:ext cx="14401800" cy="1666239"/>
          </a:xfrm>
          <a:custGeom>
            <a:avLst/>
            <a:gdLst/>
            <a:ahLst/>
            <a:cxnLst/>
            <a:rect l="l" t="t" r="r" b="b"/>
            <a:pathLst>
              <a:path w="14401800" h="1666239">
                <a:moveTo>
                  <a:pt x="0" y="1665731"/>
                </a:moveTo>
                <a:lnTo>
                  <a:pt x="14401800" y="1665731"/>
                </a:lnTo>
                <a:lnTo>
                  <a:pt x="14401800" y="0"/>
                </a:lnTo>
                <a:lnTo>
                  <a:pt x="0" y="0"/>
                </a:lnTo>
                <a:lnTo>
                  <a:pt x="0" y="1665731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8297" y="454608"/>
            <a:ext cx="1165352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55925" marR="12065" indent="-2943225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Organisasi </a:t>
            </a:r>
            <a:r>
              <a:rPr sz="4800" spc="-10" dirty="0"/>
              <a:t>Komputer </a:t>
            </a:r>
            <a:r>
              <a:rPr sz="4800" dirty="0"/>
              <a:t>Dihubungkan</a:t>
            </a:r>
            <a:r>
              <a:rPr sz="4800" spc="-90" dirty="0"/>
              <a:t> </a:t>
            </a:r>
            <a:r>
              <a:rPr sz="4800" spc="-150" dirty="0"/>
              <a:t>ke  </a:t>
            </a:r>
            <a:r>
              <a:rPr sz="4800" spc="-5" dirty="0"/>
              <a:t>Jaringan</a:t>
            </a:r>
            <a:r>
              <a:rPr sz="4800" dirty="0"/>
              <a:t> </a:t>
            </a:r>
            <a:r>
              <a:rPr sz="4800" spc="-15" dirty="0"/>
              <a:t>Komputer</a:t>
            </a:r>
            <a:endParaRPr sz="4800"/>
          </a:p>
        </p:txBody>
      </p:sp>
      <p:sp>
        <p:nvSpPr>
          <p:cNvPr id="4" name="object 4"/>
          <p:cNvSpPr/>
          <p:nvPr/>
        </p:nvSpPr>
        <p:spPr>
          <a:xfrm>
            <a:off x="11109959" y="7200900"/>
            <a:ext cx="2091689" cy="0"/>
          </a:xfrm>
          <a:custGeom>
            <a:avLst/>
            <a:gdLst/>
            <a:ahLst/>
            <a:cxnLst/>
            <a:rect l="l" t="t" r="r" b="b"/>
            <a:pathLst>
              <a:path w="2091690">
                <a:moveTo>
                  <a:pt x="0" y="0"/>
                </a:moveTo>
                <a:lnTo>
                  <a:pt x="209169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80135" y="7200900"/>
            <a:ext cx="9972675" cy="0"/>
          </a:xfrm>
          <a:custGeom>
            <a:avLst/>
            <a:gdLst/>
            <a:ahLst/>
            <a:cxnLst/>
            <a:rect l="l" t="t" r="r" b="b"/>
            <a:pathLst>
              <a:path w="9972675">
                <a:moveTo>
                  <a:pt x="0" y="0"/>
                </a:moveTo>
                <a:lnTo>
                  <a:pt x="9972675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00375" y="6100698"/>
            <a:ext cx="0" cy="1100455"/>
          </a:xfrm>
          <a:custGeom>
            <a:avLst/>
            <a:gdLst/>
            <a:ahLst/>
            <a:cxnLst/>
            <a:rect l="l" t="t" r="r" b="b"/>
            <a:pathLst>
              <a:path h="1100454">
                <a:moveTo>
                  <a:pt x="0" y="0"/>
                </a:moveTo>
                <a:lnTo>
                  <a:pt x="0" y="110020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79975" y="7322895"/>
            <a:ext cx="4462780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spc="-35" dirty="0">
                <a:latin typeface="Rockwell"/>
                <a:cs typeface="Rockwell"/>
              </a:rPr>
              <a:t>Wire </a:t>
            </a:r>
            <a:r>
              <a:rPr sz="2900" dirty="0">
                <a:latin typeface="Rockwell"/>
                <a:cs typeface="Rockwell"/>
              </a:rPr>
              <a:t>(Computer</a:t>
            </a:r>
            <a:r>
              <a:rPr sz="2900" spc="-30" dirty="0">
                <a:latin typeface="Rockwell"/>
                <a:cs typeface="Rockwell"/>
              </a:rPr>
              <a:t> </a:t>
            </a:r>
            <a:r>
              <a:rPr sz="2900" spc="-25" dirty="0">
                <a:latin typeface="Rockwell"/>
                <a:cs typeface="Rockwell"/>
              </a:rPr>
              <a:t>Network)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681334" y="6100698"/>
            <a:ext cx="0" cy="1100455"/>
          </a:xfrm>
          <a:custGeom>
            <a:avLst/>
            <a:gdLst/>
            <a:ahLst/>
            <a:cxnLst/>
            <a:rect l="l" t="t" r="r" b="b"/>
            <a:pathLst>
              <a:path h="1100454">
                <a:moveTo>
                  <a:pt x="0" y="0"/>
                </a:moveTo>
                <a:lnTo>
                  <a:pt x="0" y="110020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99233" y="2621660"/>
            <a:ext cx="2099310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dirty="0">
                <a:solidFill>
                  <a:srgbClr val="333399"/>
                </a:solidFill>
                <a:latin typeface="Rockwell"/>
                <a:cs typeface="Rockwell"/>
              </a:rPr>
              <a:t>Computer</a:t>
            </a:r>
            <a:r>
              <a:rPr sz="2900" spc="-90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900" dirty="0">
                <a:solidFill>
                  <a:srgbClr val="333399"/>
                </a:solidFill>
                <a:latin typeface="Rockwell"/>
                <a:cs typeface="Rockwell"/>
              </a:rPr>
              <a:t>A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29155" y="3268979"/>
            <a:ext cx="3015996" cy="2915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60194" y="3200399"/>
            <a:ext cx="3000375" cy="2900680"/>
          </a:xfrm>
          <a:custGeom>
            <a:avLst/>
            <a:gdLst/>
            <a:ahLst/>
            <a:cxnLst/>
            <a:rect l="l" t="t" r="r" b="b"/>
            <a:pathLst>
              <a:path w="3000375" h="2900679">
                <a:moveTo>
                  <a:pt x="0" y="2900426"/>
                </a:moveTo>
                <a:lnTo>
                  <a:pt x="3000375" y="2900426"/>
                </a:lnTo>
                <a:lnTo>
                  <a:pt x="3000375" y="0"/>
                </a:lnTo>
                <a:lnTo>
                  <a:pt x="0" y="0"/>
                </a:lnTo>
                <a:lnTo>
                  <a:pt x="0" y="290042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10116" y="3268979"/>
            <a:ext cx="3015996" cy="2915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241155" y="3200399"/>
            <a:ext cx="3000375" cy="2900680"/>
          </a:xfrm>
          <a:custGeom>
            <a:avLst/>
            <a:gdLst/>
            <a:ahLst/>
            <a:cxnLst/>
            <a:rect l="l" t="t" r="r" b="b"/>
            <a:pathLst>
              <a:path w="3000375" h="2900679">
                <a:moveTo>
                  <a:pt x="0" y="2900426"/>
                </a:moveTo>
                <a:lnTo>
                  <a:pt x="3000375" y="2900426"/>
                </a:lnTo>
                <a:lnTo>
                  <a:pt x="3000375" y="0"/>
                </a:lnTo>
                <a:lnTo>
                  <a:pt x="0" y="0"/>
                </a:lnTo>
                <a:lnTo>
                  <a:pt x="0" y="290042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801225" y="2621660"/>
            <a:ext cx="2057400" cy="467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dirty="0">
                <a:solidFill>
                  <a:srgbClr val="FF0000"/>
                </a:solidFill>
                <a:latin typeface="Rockwell"/>
                <a:cs typeface="Rockwell"/>
              </a:rPr>
              <a:t>Computer</a:t>
            </a:r>
            <a:r>
              <a:rPr sz="2900" spc="-9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900" dirty="0">
                <a:solidFill>
                  <a:srgbClr val="FF0000"/>
                </a:solidFill>
                <a:latin typeface="Rockwell"/>
                <a:cs typeface="Rockwell"/>
              </a:rPr>
              <a:t>B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020189" y="3550411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1906905" y="0"/>
                </a:moveTo>
                <a:lnTo>
                  <a:pt x="133477" y="0"/>
                </a:lnTo>
                <a:lnTo>
                  <a:pt x="91309" y="6797"/>
                </a:lnTo>
                <a:lnTo>
                  <a:pt x="54671" y="25725"/>
                </a:lnTo>
                <a:lnTo>
                  <a:pt x="25769" y="54589"/>
                </a:lnTo>
                <a:lnTo>
                  <a:pt x="6810" y="91196"/>
                </a:lnTo>
                <a:lnTo>
                  <a:pt x="0" y="133350"/>
                </a:lnTo>
                <a:lnTo>
                  <a:pt x="0" y="666750"/>
                </a:lnTo>
                <a:lnTo>
                  <a:pt x="6810" y="708903"/>
                </a:lnTo>
                <a:lnTo>
                  <a:pt x="25769" y="745510"/>
                </a:lnTo>
                <a:lnTo>
                  <a:pt x="54671" y="774374"/>
                </a:lnTo>
                <a:lnTo>
                  <a:pt x="91309" y="793302"/>
                </a:lnTo>
                <a:lnTo>
                  <a:pt x="133477" y="800100"/>
                </a:lnTo>
                <a:lnTo>
                  <a:pt x="1906905" y="800100"/>
                </a:lnTo>
                <a:lnTo>
                  <a:pt x="1949058" y="793302"/>
                </a:lnTo>
                <a:lnTo>
                  <a:pt x="1985665" y="774374"/>
                </a:lnTo>
                <a:lnTo>
                  <a:pt x="2014529" y="745510"/>
                </a:lnTo>
                <a:lnTo>
                  <a:pt x="2033457" y="708903"/>
                </a:lnTo>
                <a:lnTo>
                  <a:pt x="2040255" y="666750"/>
                </a:lnTo>
                <a:lnTo>
                  <a:pt x="2040255" y="133350"/>
                </a:lnTo>
                <a:lnTo>
                  <a:pt x="2033457" y="91196"/>
                </a:lnTo>
                <a:lnTo>
                  <a:pt x="2014529" y="54589"/>
                </a:lnTo>
                <a:lnTo>
                  <a:pt x="1985665" y="25725"/>
                </a:lnTo>
                <a:lnTo>
                  <a:pt x="1949058" y="6797"/>
                </a:lnTo>
                <a:lnTo>
                  <a:pt x="1906905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020189" y="3550411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0" y="133350"/>
                </a:moveTo>
                <a:lnTo>
                  <a:pt x="6810" y="91196"/>
                </a:lnTo>
                <a:lnTo>
                  <a:pt x="25769" y="54589"/>
                </a:lnTo>
                <a:lnTo>
                  <a:pt x="54671" y="25725"/>
                </a:lnTo>
                <a:lnTo>
                  <a:pt x="91309" y="6797"/>
                </a:lnTo>
                <a:lnTo>
                  <a:pt x="133477" y="0"/>
                </a:lnTo>
                <a:lnTo>
                  <a:pt x="1906905" y="0"/>
                </a:lnTo>
                <a:lnTo>
                  <a:pt x="1949058" y="6797"/>
                </a:lnTo>
                <a:lnTo>
                  <a:pt x="1985665" y="25725"/>
                </a:lnTo>
                <a:lnTo>
                  <a:pt x="2014529" y="54589"/>
                </a:lnTo>
                <a:lnTo>
                  <a:pt x="2033457" y="91196"/>
                </a:lnTo>
                <a:lnTo>
                  <a:pt x="2040255" y="133350"/>
                </a:lnTo>
                <a:lnTo>
                  <a:pt x="2040255" y="666750"/>
                </a:lnTo>
                <a:lnTo>
                  <a:pt x="2033457" y="708903"/>
                </a:lnTo>
                <a:lnTo>
                  <a:pt x="2014529" y="745510"/>
                </a:lnTo>
                <a:lnTo>
                  <a:pt x="1985665" y="774374"/>
                </a:lnTo>
                <a:lnTo>
                  <a:pt x="1949058" y="793302"/>
                </a:lnTo>
                <a:lnTo>
                  <a:pt x="1906905" y="800100"/>
                </a:lnTo>
                <a:lnTo>
                  <a:pt x="133477" y="800100"/>
                </a:lnTo>
                <a:lnTo>
                  <a:pt x="91309" y="793302"/>
                </a:lnTo>
                <a:lnTo>
                  <a:pt x="54671" y="774374"/>
                </a:lnTo>
                <a:lnTo>
                  <a:pt x="25769" y="745510"/>
                </a:lnTo>
                <a:lnTo>
                  <a:pt x="6810" y="708903"/>
                </a:lnTo>
                <a:lnTo>
                  <a:pt x="0" y="666750"/>
                </a:lnTo>
                <a:lnTo>
                  <a:pt x="0" y="1333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138933" y="3521785"/>
            <a:ext cx="1784350" cy="819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5"/>
              </a:spcBef>
            </a:pPr>
            <a:r>
              <a:rPr sz="2600" spc="-5" dirty="0">
                <a:solidFill>
                  <a:srgbClr val="FF0000"/>
                </a:solidFill>
                <a:latin typeface="Rockwell"/>
                <a:cs typeface="Rockwell"/>
              </a:rPr>
              <a:t>Ap</a:t>
            </a:r>
            <a:r>
              <a:rPr sz="2600" spc="5" dirty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l</a:t>
            </a:r>
            <a:r>
              <a:rPr sz="2600" spc="-15" dirty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ca</a:t>
            </a:r>
            <a:r>
              <a:rPr sz="2600" spc="-15" dirty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2600" spc="-15" dirty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n  </a:t>
            </a:r>
            <a:r>
              <a:rPr sz="2600" spc="-30" dirty="0">
                <a:solidFill>
                  <a:srgbClr val="FF0000"/>
                </a:solidFill>
                <a:latin typeface="Rockwell"/>
                <a:cs typeface="Rockwell"/>
              </a:rPr>
              <a:t>Program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761219" y="3567175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1906904" y="0"/>
                </a:moveTo>
                <a:lnTo>
                  <a:pt x="133350" y="0"/>
                </a:lnTo>
                <a:lnTo>
                  <a:pt x="91196" y="6797"/>
                </a:lnTo>
                <a:lnTo>
                  <a:pt x="54589" y="25725"/>
                </a:lnTo>
                <a:lnTo>
                  <a:pt x="25725" y="54589"/>
                </a:lnTo>
                <a:lnTo>
                  <a:pt x="6797" y="91196"/>
                </a:lnTo>
                <a:lnTo>
                  <a:pt x="0" y="133350"/>
                </a:lnTo>
                <a:lnTo>
                  <a:pt x="0" y="666622"/>
                </a:lnTo>
                <a:lnTo>
                  <a:pt x="6797" y="708790"/>
                </a:lnTo>
                <a:lnTo>
                  <a:pt x="25725" y="745428"/>
                </a:lnTo>
                <a:lnTo>
                  <a:pt x="54589" y="774330"/>
                </a:lnTo>
                <a:lnTo>
                  <a:pt x="91196" y="793289"/>
                </a:lnTo>
                <a:lnTo>
                  <a:pt x="133350" y="800100"/>
                </a:lnTo>
                <a:lnTo>
                  <a:pt x="1906904" y="800100"/>
                </a:lnTo>
                <a:lnTo>
                  <a:pt x="1949058" y="793289"/>
                </a:lnTo>
                <a:lnTo>
                  <a:pt x="1985665" y="774330"/>
                </a:lnTo>
                <a:lnTo>
                  <a:pt x="2014529" y="745428"/>
                </a:lnTo>
                <a:lnTo>
                  <a:pt x="2033457" y="708790"/>
                </a:lnTo>
                <a:lnTo>
                  <a:pt x="2040254" y="666622"/>
                </a:lnTo>
                <a:lnTo>
                  <a:pt x="2040254" y="133350"/>
                </a:lnTo>
                <a:lnTo>
                  <a:pt x="2033457" y="91196"/>
                </a:lnTo>
                <a:lnTo>
                  <a:pt x="2014529" y="54589"/>
                </a:lnTo>
                <a:lnTo>
                  <a:pt x="1985665" y="25725"/>
                </a:lnTo>
                <a:lnTo>
                  <a:pt x="1949058" y="6797"/>
                </a:lnTo>
                <a:lnTo>
                  <a:pt x="1906904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761219" y="3567175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0" y="133350"/>
                </a:moveTo>
                <a:lnTo>
                  <a:pt x="6797" y="91196"/>
                </a:lnTo>
                <a:lnTo>
                  <a:pt x="25725" y="54589"/>
                </a:lnTo>
                <a:lnTo>
                  <a:pt x="54589" y="25725"/>
                </a:lnTo>
                <a:lnTo>
                  <a:pt x="91196" y="6797"/>
                </a:lnTo>
                <a:lnTo>
                  <a:pt x="133350" y="0"/>
                </a:lnTo>
                <a:lnTo>
                  <a:pt x="1906904" y="0"/>
                </a:lnTo>
                <a:lnTo>
                  <a:pt x="1949058" y="6797"/>
                </a:lnTo>
                <a:lnTo>
                  <a:pt x="1985665" y="25725"/>
                </a:lnTo>
                <a:lnTo>
                  <a:pt x="2014529" y="54589"/>
                </a:lnTo>
                <a:lnTo>
                  <a:pt x="2033457" y="91196"/>
                </a:lnTo>
                <a:lnTo>
                  <a:pt x="2040254" y="133350"/>
                </a:lnTo>
                <a:lnTo>
                  <a:pt x="2040254" y="666622"/>
                </a:lnTo>
                <a:lnTo>
                  <a:pt x="2033457" y="708790"/>
                </a:lnTo>
                <a:lnTo>
                  <a:pt x="2014529" y="745428"/>
                </a:lnTo>
                <a:lnTo>
                  <a:pt x="1985665" y="774330"/>
                </a:lnTo>
                <a:lnTo>
                  <a:pt x="1949058" y="793289"/>
                </a:lnTo>
                <a:lnTo>
                  <a:pt x="1906904" y="800100"/>
                </a:lnTo>
                <a:lnTo>
                  <a:pt x="133350" y="800100"/>
                </a:lnTo>
                <a:lnTo>
                  <a:pt x="91196" y="793289"/>
                </a:lnTo>
                <a:lnTo>
                  <a:pt x="54589" y="774330"/>
                </a:lnTo>
                <a:lnTo>
                  <a:pt x="25725" y="745428"/>
                </a:lnTo>
                <a:lnTo>
                  <a:pt x="6797" y="708790"/>
                </a:lnTo>
                <a:lnTo>
                  <a:pt x="0" y="666622"/>
                </a:lnTo>
                <a:lnTo>
                  <a:pt x="0" y="1333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880472" y="3538473"/>
            <a:ext cx="1784350" cy="818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5"/>
              </a:spcBef>
            </a:pPr>
            <a:r>
              <a:rPr sz="2600" spc="-5" dirty="0">
                <a:solidFill>
                  <a:srgbClr val="FF0000"/>
                </a:solidFill>
                <a:latin typeface="Rockwell"/>
                <a:cs typeface="Rockwell"/>
              </a:rPr>
              <a:t>A</a:t>
            </a:r>
            <a:r>
              <a:rPr sz="2600" spc="5" dirty="0">
                <a:solidFill>
                  <a:srgbClr val="FF0000"/>
                </a:solidFill>
                <a:latin typeface="Rockwell"/>
                <a:cs typeface="Rockwell"/>
              </a:rPr>
              <a:t>p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plica</a:t>
            </a:r>
            <a:r>
              <a:rPr sz="2600" spc="-15" dirty="0">
                <a:solidFill>
                  <a:srgbClr val="FF0000"/>
                </a:solidFill>
                <a:latin typeface="Rockwell"/>
                <a:cs typeface="Rockwell"/>
              </a:rPr>
              <a:t>t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i</a:t>
            </a:r>
            <a:r>
              <a:rPr sz="2600" spc="-10" dirty="0">
                <a:solidFill>
                  <a:srgbClr val="FF0000"/>
                </a:solidFill>
                <a:latin typeface="Rockwell"/>
                <a:cs typeface="Rockwell"/>
              </a:rPr>
              <a:t>o</a:t>
            </a:r>
            <a:r>
              <a:rPr sz="2600" dirty="0">
                <a:solidFill>
                  <a:srgbClr val="FF0000"/>
                </a:solidFill>
                <a:latin typeface="Rockwell"/>
                <a:cs typeface="Rockwell"/>
              </a:rPr>
              <a:t>n  </a:t>
            </a:r>
            <a:r>
              <a:rPr sz="2600" spc="-30" dirty="0">
                <a:solidFill>
                  <a:srgbClr val="FF0000"/>
                </a:solidFill>
                <a:latin typeface="Rockwell"/>
                <a:cs typeface="Rockwell"/>
              </a:rPr>
              <a:t>Program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900923" y="3886199"/>
            <a:ext cx="1880235" cy="228600"/>
          </a:xfrm>
          <a:custGeom>
            <a:avLst/>
            <a:gdLst/>
            <a:ahLst/>
            <a:cxnLst/>
            <a:rect l="l" t="t" r="r" b="b"/>
            <a:pathLst>
              <a:path w="1880234" h="228600">
                <a:moveTo>
                  <a:pt x="1651634" y="0"/>
                </a:moveTo>
                <a:lnTo>
                  <a:pt x="1651634" y="228600"/>
                </a:lnTo>
                <a:lnTo>
                  <a:pt x="1804034" y="152400"/>
                </a:lnTo>
                <a:lnTo>
                  <a:pt x="1689734" y="152400"/>
                </a:lnTo>
                <a:lnTo>
                  <a:pt x="1689734" y="76200"/>
                </a:lnTo>
                <a:lnTo>
                  <a:pt x="1804034" y="76200"/>
                </a:lnTo>
                <a:lnTo>
                  <a:pt x="1651634" y="0"/>
                </a:lnTo>
                <a:close/>
              </a:path>
              <a:path w="1880234" h="228600">
                <a:moveTo>
                  <a:pt x="1651634" y="76200"/>
                </a:moveTo>
                <a:lnTo>
                  <a:pt x="0" y="76200"/>
                </a:lnTo>
                <a:lnTo>
                  <a:pt x="0" y="152400"/>
                </a:lnTo>
                <a:lnTo>
                  <a:pt x="1651634" y="152400"/>
                </a:lnTo>
                <a:lnTo>
                  <a:pt x="1651634" y="76200"/>
                </a:lnTo>
                <a:close/>
              </a:path>
              <a:path w="1880234" h="228600">
                <a:moveTo>
                  <a:pt x="1804034" y="76200"/>
                </a:moveTo>
                <a:lnTo>
                  <a:pt x="1689734" y="76200"/>
                </a:lnTo>
                <a:lnTo>
                  <a:pt x="1689734" y="152400"/>
                </a:lnTo>
                <a:lnTo>
                  <a:pt x="1804034" y="152400"/>
                </a:lnTo>
                <a:lnTo>
                  <a:pt x="1880234" y="114300"/>
                </a:lnTo>
                <a:lnTo>
                  <a:pt x="1804034" y="76200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20615" y="3983862"/>
            <a:ext cx="1522095" cy="0"/>
          </a:xfrm>
          <a:custGeom>
            <a:avLst/>
            <a:gdLst/>
            <a:ahLst/>
            <a:cxnLst/>
            <a:rect l="l" t="t" r="r" b="b"/>
            <a:pathLst>
              <a:path w="1522095">
                <a:moveTo>
                  <a:pt x="0" y="0"/>
                </a:moveTo>
                <a:lnTo>
                  <a:pt x="1521968" y="0"/>
                </a:lnTo>
              </a:path>
            </a:pathLst>
          </a:custGeom>
          <a:ln w="76200">
            <a:solidFill>
              <a:srgbClr val="3333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980684" y="3983862"/>
            <a:ext cx="2000250" cy="17145"/>
          </a:xfrm>
          <a:custGeom>
            <a:avLst/>
            <a:gdLst/>
            <a:ahLst/>
            <a:cxnLst/>
            <a:rect l="l" t="t" r="r" b="b"/>
            <a:pathLst>
              <a:path w="2000250" h="17145">
                <a:moveTo>
                  <a:pt x="0" y="0"/>
                </a:moveTo>
                <a:lnTo>
                  <a:pt x="2000249" y="16636"/>
                </a:lnTo>
              </a:path>
            </a:pathLst>
          </a:custGeom>
          <a:ln w="76199">
            <a:solidFill>
              <a:srgbClr val="333399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20815" y="3233673"/>
            <a:ext cx="1620520" cy="1417320"/>
          </a:xfrm>
          <a:custGeom>
            <a:avLst/>
            <a:gdLst/>
            <a:ahLst/>
            <a:cxnLst/>
            <a:rect l="l" t="t" r="r" b="b"/>
            <a:pathLst>
              <a:path w="1620520" h="1417320">
                <a:moveTo>
                  <a:pt x="0" y="0"/>
                </a:moveTo>
                <a:lnTo>
                  <a:pt x="1620139" y="141693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0750" y="3233673"/>
            <a:ext cx="1780539" cy="1383665"/>
          </a:xfrm>
          <a:custGeom>
            <a:avLst/>
            <a:gdLst/>
            <a:ahLst/>
            <a:cxnLst/>
            <a:rect l="l" t="t" r="r" b="b"/>
            <a:pathLst>
              <a:path w="1780540" h="1383664">
                <a:moveTo>
                  <a:pt x="1780158" y="0"/>
                </a:moveTo>
                <a:lnTo>
                  <a:pt x="0" y="1383538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040254" y="4833873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1906905" y="0"/>
                </a:moveTo>
                <a:lnTo>
                  <a:pt x="133350" y="0"/>
                </a:lnTo>
                <a:lnTo>
                  <a:pt x="91196" y="6810"/>
                </a:lnTo>
                <a:lnTo>
                  <a:pt x="54589" y="25769"/>
                </a:lnTo>
                <a:lnTo>
                  <a:pt x="25725" y="54671"/>
                </a:lnTo>
                <a:lnTo>
                  <a:pt x="6797" y="91309"/>
                </a:lnTo>
                <a:lnTo>
                  <a:pt x="0" y="133477"/>
                </a:lnTo>
                <a:lnTo>
                  <a:pt x="0" y="666750"/>
                </a:lnTo>
                <a:lnTo>
                  <a:pt x="6797" y="708903"/>
                </a:lnTo>
                <a:lnTo>
                  <a:pt x="25725" y="745510"/>
                </a:lnTo>
                <a:lnTo>
                  <a:pt x="54589" y="774374"/>
                </a:lnTo>
                <a:lnTo>
                  <a:pt x="91196" y="793302"/>
                </a:lnTo>
                <a:lnTo>
                  <a:pt x="133350" y="800100"/>
                </a:lnTo>
                <a:lnTo>
                  <a:pt x="1906905" y="800100"/>
                </a:lnTo>
                <a:lnTo>
                  <a:pt x="1949058" y="793302"/>
                </a:lnTo>
                <a:lnTo>
                  <a:pt x="1985665" y="774374"/>
                </a:lnTo>
                <a:lnTo>
                  <a:pt x="2014529" y="745510"/>
                </a:lnTo>
                <a:lnTo>
                  <a:pt x="2033457" y="708903"/>
                </a:lnTo>
                <a:lnTo>
                  <a:pt x="2040255" y="666750"/>
                </a:lnTo>
                <a:lnTo>
                  <a:pt x="2040255" y="133477"/>
                </a:lnTo>
                <a:lnTo>
                  <a:pt x="2033457" y="91309"/>
                </a:lnTo>
                <a:lnTo>
                  <a:pt x="2014529" y="54671"/>
                </a:lnTo>
                <a:lnTo>
                  <a:pt x="1985665" y="25769"/>
                </a:lnTo>
                <a:lnTo>
                  <a:pt x="1949058" y="6810"/>
                </a:lnTo>
                <a:lnTo>
                  <a:pt x="1906905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040254" y="4833873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0" y="133477"/>
                </a:moveTo>
                <a:lnTo>
                  <a:pt x="6797" y="91309"/>
                </a:lnTo>
                <a:lnTo>
                  <a:pt x="25725" y="54671"/>
                </a:lnTo>
                <a:lnTo>
                  <a:pt x="54589" y="25769"/>
                </a:lnTo>
                <a:lnTo>
                  <a:pt x="91196" y="6810"/>
                </a:lnTo>
                <a:lnTo>
                  <a:pt x="133350" y="0"/>
                </a:lnTo>
                <a:lnTo>
                  <a:pt x="1906905" y="0"/>
                </a:lnTo>
                <a:lnTo>
                  <a:pt x="1949058" y="6810"/>
                </a:lnTo>
                <a:lnTo>
                  <a:pt x="1985665" y="25769"/>
                </a:lnTo>
                <a:lnTo>
                  <a:pt x="2014529" y="54671"/>
                </a:lnTo>
                <a:lnTo>
                  <a:pt x="2033457" y="91309"/>
                </a:lnTo>
                <a:lnTo>
                  <a:pt x="2040255" y="133477"/>
                </a:lnTo>
                <a:lnTo>
                  <a:pt x="2040255" y="666750"/>
                </a:lnTo>
                <a:lnTo>
                  <a:pt x="2033457" y="708903"/>
                </a:lnTo>
                <a:lnTo>
                  <a:pt x="2014529" y="745510"/>
                </a:lnTo>
                <a:lnTo>
                  <a:pt x="1985665" y="774374"/>
                </a:lnTo>
                <a:lnTo>
                  <a:pt x="1949058" y="793302"/>
                </a:lnTo>
                <a:lnTo>
                  <a:pt x="1906905" y="800100"/>
                </a:lnTo>
                <a:lnTo>
                  <a:pt x="133350" y="800100"/>
                </a:lnTo>
                <a:lnTo>
                  <a:pt x="91196" y="793302"/>
                </a:lnTo>
                <a:lnTo>
                  <a:pt x="54589" y="774374"/>
                </a:lnTo>
                <a:lnTo>
                  <a:pt x="25725" y="745510"/>
                </a:lnTo>
                <a:lnTo>
                  <a:pt x="6797" y="708903"/>
                </a:lnTo>
                <a:lnTo>
                  <a:pt x="0" y="666750"/>
                </a:lnTo>
                <a:lnTo>
                  <a:pt x="0" y="13347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356866" y="4822316"/>
            <a:ext cx="1304290" cy="818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7305" marR="5080" indent="-15240">
              <a:lnSpc>
                <a:spcPct val="100000"/>
              </a:lnSpc>
              <a:spcBef>
                <a:spcPts val="105"/>
              </a:spcBef>
            </a:pPr>
            <a:r>
              <a:rPr sz="2600" spc="-5" dirty="0">
                <a:solidFill>
                  <a:srgbClr val="333399"/>
                </a:solidFill>
                <a:latin typeface="Rockwell"/>
                <a:cs typeface="Rockwell"/>
              </a:rPr>
              <a:t>Net</a:t>
            </a:r>
            <a:r>
              <a:rPr sz="2600" spc="-105" dirty="0">
                <a:solidFill>
                  <a:srgbClr val="333399"/>
                </a:solidFill>
                <a:latin typeface="Rockwell"/>
                <a:cs typeface="Rockwell"/>
              </a:rPr>
              <a:t>w</a:t>
            </a:r>
            <a:r>
              <a:rPr sz="2600" spc="-5" dirty="0">
                <a:solidFill>
                  <a:srgbClr val="333399"/>
                </a:solidFill>
                <a:latin typeface="Rockwell"/>
                <a:cs typeface="Rockwell"/>
              </a:rPr>
              <a:t>o</a:t>
            </a:r>
            <a:r>
              <a:rPr sz="2600" spc="-60" dirty="0">
                <a:solidFill>
                  <a:srgbClr val="333399"/>
                </a:solidFill>
                <a:latin typeface="Rockwell"/>
                <a:cs typeface="Rockwell"/>
              </a:rPr>
              <a:t>r</a:t>
            </a:r>
            <a:r>
              <a:rPr sz="2600" dirty="0">
                <a:solidFill>
                  <a:srgbClr val="333399"/>
                </a:solidFill>
                <a:latin typeface="Rockwell"/>
                <a:cs typeface="Rockwell"/>
              </a:rPr>
              <a:t>k  </a:t>
            </a:r>
            <a:r>
              <a:rPr sz="2600" spc="-20" dirty="0">
                <a:solidFill>
                  <a:srgbClr val="333399"/>
                </a:solidFill>
                <a:latin typeface="Rockwell"/>
                <a:cs typeface="Rockwell"/>
              </a:rPr>
              <a:t>Protocol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9801225" y="4833873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1906904" y="0"/>
                </a:moveTo>
                <a:lnTo>
                  <a:pt x="133350" y="0"/>
                </a:lnTo>
                <a:lnTo>
                  <a:pt x="91196" y="6810"/>
                </a:lnTo>
                <a:lnTo>
                  <a:pt x="54589" y="25769"/>
                </a:lnTo>
                <a:lnTo>
                  <a:pt x="25725" y="54671"/>
                </a:lnTo>
                <a:lnTo>
                  <a:pt x="6797" y="91309"/>
                </a:lnTo>
                <a:lnTo>
                  <a:pt x="0" y="133477"/>
                </a:lnTo>
                <a:lnTo>
                  <a:pt x="0" y="666750"/>
                </a:lnTo>
                <a:lnTo>
                  <a:pt x="6797" y="708903"/>
                </a:lnTo>
                <a:lnTo>
                  <a:pt x="25725" y="745510"/>
                </a:lnTo>
                <a:lnTo>
                  <a:pt x="54589" y="774374"/>
                </a:lnTo>
                <a:lnTo>
                  <a:pt x="91196" y="793302"/>
                </a:lnTo>
                <a:lnTo>
                  <a:pt x="133350" y="800100"/>
                </a:lnTo>
                <a:lnTo>
                  <a:pt x="1906904" y="800100"/>
                </a:lnTo>
                <a:lnTo>
                  <a:pt x="1949058" y="793302"/>
                </a:lnTo>
                <a:lnTo>
                  <a:pt x="1985665" y="774374"/>
                </a:lnTo>
                <a:lnTo>
                  <a:pt x="2014529" y="745510"/>
                </a:lnTo>
                <a:lnTo>
                  <a:pt x="2033457" y="708903"/>
                </a:lnTo>
                <a:lnTo>
                  <a:pt x="2040254" y="666750"/>
                </a:lnTo>
                <a:lnTo>
                  <a:pt x="2040254" y="133477"/>
                </a:lnTo>
                <a:lnTo>
                  <a:pt x="2033457" y="91309"/>
                </a:lnTo>
                <a:lnTo>
                  <a:pt x="2014529" y="54671"/>
                </a:lnTo>
                <a:lnTo>
                  <a:pt x="1985665" y="25769"/>
                </a:lnTo>
                <a:lnTo>
                  <a:pt x="1949058" y="6810"/>
                </a:lnTo>
                <a:lnTo>
                  <a:pt x="1906904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801225" y="4833873"/>
            <a:ext cx="2040255" cy="800100"/>
          </a:xfrm>
          <a:custGeom>
            <a:avLst/>
            <a:gdLst/>
            <a:ahLst/>
            <a:cxnLst/>
            <a:rect l="l" t="t" r="r" b="b"/>
            <a:pathLst>
              <a:path w="2040254" h="800100">
                <a:moveTo>
                  <a:pt x="0" y="133477"/>
                </a:moveTo>
                <a:lnTo>
                  <a:pt x="6797" y="91309"/>
                </a:lnTo>
                <a:lnTo>
                  <a:pt x="25725" y="54671"/>
                </a:lnTo>
                <a:lnTo>
                  <a:pt x="54589" y="25769"/>
                </a:lnTo>
                <a:lnTo>
                  <a:pt x="91196" y="6810"/>
                </a:lnTo>
                <a:lnTo>
                  <a:pt x="133350" y="0"/>
                </a:lnTo>
                <a:lnTo>
                  <a:pt x="1906904" y="0"/>
                </a:lnTo>
                <a:lnTo>
                  <a:pt x="1949058" y="6810"/>
                </a:lnTo>
                <a:lnTo>
                  <a:pt x="1985665" y="25769"/>
                </a:lnTo>
                <a:lnTo>
                  <a:pt x="2014529" y="54671"/>
                </a:lnTo>
                <a:lnTo>
                  <a:pt x="2033457" y="91309"/>
                </a:lnTo>
                <a:lnTo>
                  <a:pt x="2040254" y="133477"/>
                </a:lnTo>
                <a:lnTo>
                  <a:pt x="2040254" y="666750"/>
                </a:lnTo>
                <a:lnTo>
                  <a:pt x="2033457" y="708903"/>
                </a:lnTo>
                <a:lnTo>
                  <a:pt x="2014529" y="745510"/>
                </a:lnTo>
                <a:lnTo>
                  <a:pt x="1985665" y="774374"/>
                </a:lnTo>
                <a:lnTo>
                  <a:pt x="1949058" y="793302"/>
                </a:lnTo>
                <a:lnTo>
                  <a:pt x="1906904" y="800100"/>
                </a:lnTo>
                <a:lnTo>
                  <a:pt x="133350" y="800100"/>
                </a:lnTo>
                <a:lnTo>
                  <a:pt x="91196" y="793302"/>
                </a:lnTo>
                <a:lnTo>
                  <a:pt x="54589" y="774374"/>
                </a:lnTo>
                <a:lnTo>
                  <a:pt x="25725" y="745510"/>
                </a:lnTo>
                <a:lnTo>
                  <a:pt x="6797" y="708903"/>
                </a:lnTo>
                <a:lnTo>
                  <a:pt x="0" y="666750"/>
                </a:lnTo>
                <a:lnTo>
                  <a:pt x="0" y="13347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118852" y="4822316"/>
            <a:ext cx="1303655" cy="818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7940" marR="5080" indent="-15240">
              <a:lnSpc>
                <a:spcPct val="100000"/>
              </a:lnSpc>
              <a:spcBef>
                <a:spcPts val="105"/>
              </a:spcBef>
            </a:pPr>
            <a:r>
              <a:rPr sz="2600" spc="-5" dirty="0">
                <a:solidFill>
                  <a:srgbClr val="333399"/>
                </a:solidFill>
                <a:latin typeface="Rockwell"/>
                <a:cs typeface="Rockwell"/>
              </a:rPr>
              <a:t>Ne</a:t>
            </a:r>
            <a:r>
              <a:rPr sz="2600" spc="-15" dirty="0">
                <a:solidFill>
                  <a:srgbClr val="333399"/>
                </a:solidFill>
                <a:latin typeface="Rockwell"/>
                <a:cs typeface="Rockwell"/>
              </a:rPr>
              <a:t>t</a:t>
            </a:r>
            <a:r>
              <a:rPr sz="2600" spc="-100" dirty="0">
                <a:solidFill>
                  <a:srgbClr val="333399"/>
                </a:solidFill>
                <a:latin typeface="Rockwell"/>
                <a:cs typeface="Rockwell"/>
              </a:rPr>
              <a:t>w</a:t>
            </a:r>
            <a:r>
              <a:rPr sz="2600" spc="-5" dirty="0">
                <a:solidFill>
                  <a:srgbClr val="333399"/>
                </a:solidFill>
                <a:latin typeface="Rockwell"/>
                <a:cs typeface="Rockwell"/>
              </a:rPr>
              <a:t>o</a:t>
            </a:r>
            <a:r>
              <a:rPr sz="2600" spc="-60" dirty="0">
                <a:solidFill>
                  <a:srgbClr val="333399"/>
                </a:solidFill>
                <a:latin typeface="Rockwell"/>
                <a:cs typeface="Rockwell"/>
              </a:rPr>
              <a:t>r</a:t>
            </a:r>
            <a:r>
              <a:rPr sz="2600" dirty="0">
                <a:solidFill>
                  <a:srgbClr val="333399"/>
                </a:solidFill>
                <a:latin typeface="Rockwell"/>
                <a:cs typeface="Rockwell"/>
              </a:rPr>
              <a:t>k  </a:t>
            </a:r>
            <a:r>
              <a:rPr sz="2600" spc="-20" dirty="0">
                <a:solidFill>
                  <a:srgbClr val="333399"/>
                </a:solidFill>
                <a:latin typeface="Rockwell"/>
                <a:cs typeface="Rockwell"/>
              </a:rPr>
              <a:t>Protocol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580258" y="4483861"/>
            <a:ext cx="800100" cy="266700"/>
          </a:xfrm>
          <a:custGeom>
            <a:avLst/>
            <a:gdLst/>
            <a:ahLst/>
            <a:cxnLst/>
            <a:rect l="l" t="t" r="r" b="b"/>
            <a:pathLst>
              <a:path w="800100" h="266700">
                <a:moveTo>
                  <a:pt x="800100" y="200025"/>
                </a:moveTo>
                <a:lnTo>
                  <a:pt x="0" y="200025"/>
                </a:lnTo>
                <a:lnTo>
                  <a:pt x="400050" y="266700"/>
                </a:lnTo>
                <a:lnTo>
                  <a:pt x="800100" y="200025"/>
                </a:lnTo>
                <a:close/>
              </a:path>
              <a:path w="800100" h="266700">
                <a:moveTo>
                  <a:pt x="600075" y="0"/>
                </a:moveTo>
                <a:lnTo>
                  <a:pt x="200025" y="0"/>
                </a:lnTo>
                <a:lnTo>
                  <a:pt x="200025" y="200025"/>
                </a:lnTo>
                <a:lnTo>
                  <a:pt x="600075" y="200025"/>
                </a:lnTo>
                <a:lnTo>
                  <a:pt x="600075" y="0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80258" y="4483861"/>
            <a:ext cx="800100" cy="266700"/>
          </a:xfrm>
          <a:custGeom>
            <a:avLst/>
            <a:gdLst/>
            <a:ahLst/>
            <a:cxnLst/>
            <a:rect l="l" t="t" r="r" b="b"/>
            <a:pathLst>
              <a:path w="800100" h="266700">
                <a:moveTo>
                  <a:pt x="0" y="200025"/>
                </a:moveTo>
                <a:lnTo>
                  <a:pt x="200025" y="200025"/>
                </a:lnTo>
                <a:lnTo>
                  <a:pt x="200025" y="0"/>
                </a:lnTo>
                <a:lnTo>
                  <a:pt x="600075" y="0"/>
                </a:lnTo>
                <a:lnTo>
                  <a:pt x="600075" y="200025"/>
                </a:lnTo>
                <a:lnTo>
                  <a:pt x="800100" y="200025"/>
                </a:lnTo>
                <a:lnTo>
                  <a:pt x="400050" y="266700"/>
                </a:lnTo>
                <a:lnTo>
                  <a:pt x="0" y="2000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341229" y="4450587"/>
            <a:ext cx="940435" cy="283845"/>
          </a:xfrm>
          <a:custGeom>
            <a:avLst/>
            <a:gdLst/>
            <a:ahLst/>
            <a:cxnLst/>
            <a:rect l="l" t="t" r="r" b="b"/>
            <a:pathLst>
              <a:path w="940434" h="283845">
                <a:moveTo>
                  <a:pt x="705103" y="70865"/>
                </a:moveTo>
                <a:lnTo>
                  <a:pt x="235076" y="70865"/>
                </a:lnTo>
                <a:lnTo>
                  <a:pt x="235076" y="283336"/>
                </a:lnTo>
                <a:lnTo>
                  <a:pt x="705103" y="283336"/>
                </a:lnTo>
                <a:lnTo>
                  <a:pt x="705103" y="70865"/>
                </a:lnTo>
                <a:close/>
              </a:path>
              <a:path w="940434" h="283845">
                <a:moveTo>
                  <a:pt x="470153" y="0"/>
                </a:moveTo>
                <a:lnTo>
                  <a:pt x="0" y="70865"/>
                </a:lnTo>
                <a:lnTo>
                  <a:pt x="940180" y="70865"/>
                </a:lnTo>
                <a:lnTo>
                  <a:pt x="470153" y="0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341229" y="4450587"/>
            <a:ext cx="940435" cy="283845"/>
          </a:xfrm>
          <a:custGeom>
            <a:avLst/>
            <a:gdLst/>
            <a:ahLst/>
            <a:cxnLst/>
            <a:rect l="l" t="t" r="r" b="b"/>
            <a:pathLst>
              <a:path w="940434" h="283845">
                <a:moveTo>
                  <a:pt x="0" y="70865"/>
                </a:moveTo>
                <a:lnTo>
                  <a:pt x="470153" y="0"/>
                </a:lnTo>
                <a:lnTo>
                  <a:pt x="940180" y="70865"/>
                </a:lnTo>
                <a:lnTo>
                  <a:pt x="705103" y="70865"/>
                </a:lnTo>
                <a:lnTo>
                  <a:pt x="705103" y="283336"/>
                </a:lnTo>
                <a:lnTo>
                  <a:pt x="235076" y="283336"/>
                </a:lnTo>
                <a:lnTo>
                  <a:pt x="235076" y="70865"/>
                </a:lnTo>
                <a:lnTo>
                  <a:pt x="0" y="7086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300473" y="4976748"/>
            <a:ext cx="5340985" cy="114300"/>
          </a:xfrm>
          <a:custGeom>
            <a:avLst/>
            <a:gdLst/>
            <a:ahLst/>
            <a:cxnLst/>
            <a:rect l="l" t="t" r="r" b="b"/>
            <a:pathLst>
              <a:path w="5340984" h="114300">
                <a:moveTo>
                  <a:pt x="5226431" y="0"/>
                </a:moveTo>
                <a:lnTo>
                  <a:pt x="5226431" y="114300"/>
                </a:lnTo>
                <a:lnTo>
                  <a:pt x="5302631" y="76200"/>
                </a:lnTo>
                <a:lnTo>
                  <a:pt x="5245481" y="76200"/>
                </a:lnTo>
                <a:lnTo>
                  <a:pt x="5245481" y="38100"/>
                </a:lnTo>
                <a:lnTo>
                  <a:pt x="5302631" y="38100"/>
                </a:lnTo>
                <a:lnTo>
                  <a:pt x="5226431" y="0"/>
                </a:lnTo>
                <a:close/>
              </a:path>
              <a:path w="5340984" h="114300">
                <a:moveTo>
                  <a:pt x="5226431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5226431" y="76200"/>
                </a:lnTo>
                <a:lnTo>
                  <a:pt x="5226431" y="38100"/>
                </a:lnTo>
                <a:close/>
              </a:path>
              <a:path w="5340984" h="114300">
                <a:moveTo>
                  <a:pt x="5302631" y="38100"/>
                </a:moveTo>
                <a:lnTo>
                  <a:pt x="5245481" y="38100"/>
                </a:lnTo>
                <a:lnTo>
                  <a:pt x="5245481" y="76200"/>
                </a:lnTo>
                <a:lnTo>
                  <a:pt x="5302631" y="76200"/>
                </a:lnTo>
                <a:lnTo>
                  <a:pt x="5340731" y="57150"/>
                </a:lnTo>
                <a:lnTo>
                  <a:pt x="5302631" y="381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320540" y="5326887"/>
            <a:ext cx="5280660" cy="114300"/>
          </a:xfrm>
          <a:custGeom>
            <a:avLst/>
            <a:gdLst/>
            <a:ahLst/>
            <a:cxnLst/>
            <a:rect l="l" t="t" r="r" b="b"/>
            <a:pathLst>
              <a:path w="5280659" h="114300">
                <a:moveTo>
                  <a:pt x="114300" y="0"/>
                </a:moveTo>
                <a:lnTo>
                  <a:pt x="0" y="57150"/>
                </a:lnTo>
                <a:lnTo>
                  <a:pt x="114300" y="114300"/>
                </a:lnTo>
                <a:lnTo>
                  <a:pt x="114300" y="76200"/>
                </a:lnTo>
                <a:lnTo>
                  <a:pt x="95250" y="76200"/>
                </a:lnTo>
                <a:lnTo>
                  <a:pt x="95250" y="38100"/>
                </a:lnTo>
                <a:lnTo>
                  <a:pt x="114300" y="38100"/>
                </a:lnTo>
                <a:lnTo>
                  <a:pt x="114300" y="0"/>
                </a:lnTo>
                <a:close/>
              </a:path>
              <a:path w="5280659" h="114300">
                <a:moveTo>
                  <a:pt x="114300" y="38100"/>
                </a:moveTo>
                <a:lnTo>
                  <a:pt x="95250" y="38100"/>
                </a:lnTo>
                <a:lnTo>
                  <a:pt x="95250" y="76200"/>
                </a:lnTo>
                <a:lnTo>
                  <a:pt x="114300" y="76200"/>
                </a:lnTo>
                <a:lnTo>
                  <a:pt x="114300" y="38100"/>
                </a:lnTo>
                <a:close/>
              </a:path>
              <a:path w="5280659" h="114300">
                <a:moveTo>
                  <a:pt x="5280660" y="38100"/>
                </a:moveTo>
                <a:lnTo>
                  <a:pt x="114300" y="38100"/>
                </a:lnTo>
                <a:lnTo>
                  <a:pt x="114300" y="76200"/>
                </a:lnTo>
                <a:lnTo>
                  <a:pt x="5280660" y="76200"/>
                </a:lnTo>
                <a:lnTo>
                  <a:pt x="5280660" y="381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220466" y="5784087"/>
            <a:ext cx="0" cy="1250315"/>
          </a:xfrm>
          <a:custGeom>
            <a:avLst/>
            <a:gdLst/>
            <a:ahLst/>
            <a:cxnLst/>
            <a:rect l="l" t="t" r="r" b="b"/>
            <a:pathLst>
              <a:path h="1250315">
                <a:moveTo>
                  <a:pt x="0" y="0"/>
                </a:moveTo>
                <a:lnTo>
                  <a:pt x="0" y="1250060"/>
                </a:lnTo>
              </a:path>
            </a:pathLst>
          </a:custGeom>
          <a:ln w="57150">
            <a:solidFill>
              <a:srgbClr val="0099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240404" y="7000875"/>
            <a:ext cx="7261225" cy="0"/>
          </a:xfrm>
          <a:custGeom>
            <a:avLst/>
            <a:gdLst/>
            <a:ahLst/>
            <a:cxnLst/>
            <a:rect l="l" t="t" r="r" b="b"/>
            <a:pathLst>
              <a:path w="7261225">
                <a:moveTo>
                  <a:pt x="0" y="0"/>
                </a:moveTo>
                <a:lnTo>
                  <a:pt x="7260971" y="0"/>
                </a:lnTo>
              </a:path>
            </a:pathLst>
          </a:custGeom>
          <a:ln w="57150">
            <a:solidFill>
              <a:srgbClr val="0099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0415523" y="5784087"/>
            <a:ext cx="171450" cy="1250315"/>
          </a:xfrm>
          <a:custGeom>
            <a:avLst/>
            <a:gdLst/>
            <a:ahLst/>
            <a:cxnLst/>
            <a:rect l="l" t="t" r="r" b="b"/>
            <a:pathLst>
              <a:path w="171450" h="1250315">
                <a:moveTo>
                  <a:pt x="114300" y="142874"/>
                </a:moveTo>
                <a:lnTo>
                  <a:pt x="57150" y="142874"/>
                </a:lnTo>
                <a:lnTo>
                  <a:pt x="57150" y="1250060"/>
                </a:lnTo>
                <a:lnTo>
                  <a:pt x="114300" y="1250060"/>
                </a:lnTo>
                <a:lnTo>
                  <a:pt x="114300" y="142874"/>
                </a:lnTo>
                <a:close/>
              </a:path>
              <a:path w="171450" h="1250315">
                <a:moveTo>
                  <a:pt x="85725" y="0"/>
                </a:moveTo>
                <a:lnTo>
                  <a:pt x="0" y="171449"/>
                </a:lnTo>
                <a:lnTo>
                  <a:pt x="57150" y="171449"/>
                </a:lnTo>
                <a:lnTo>
                  <a:pt x="57150" y="142874"/>
                </a:lnTo>
                <a:lnTo>
                  <a:pt x="157162" y="142874"/>
                </a:lnTo>
                <a:lnTo>
                  <a:pt x="85725" y="0"/>
                </a:lnTo>
                <a:close/>
              </a:path>
              <a:path w="171450" h="1250315">
                <a:moveTo>
                  <a:pt x="157162" y="142874"/>
                </a:moveTo>
                <a:lnTo>
                  <a:pt x="114300" y="142874"/>
                </a:lnTo>
                <a:lnTo>
                  <a:pt x="114300" y="171449"/>
                </a:lnTo>
                <a:lnTo>
                  <a:pt x="171450" y="171449"/>
                </a:lnTo>
                <a:lnTo>
                  <a:pt x="157162" y="142874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081384" y="5784087"/>
            <a:ext cx="0" cy="1750695"/>
          </a:xfrm>
          <a:custGeom>
            <a:avLst/>
            <a:gdLst/>
            <a:ahLst/>
            <a:cxnLst/>
            <a:rect l="l" t="t" r="r" b="b"/>
            <a:pathLst>
              <a:path h="1750695">
                <a:moveTo>
                  <a:pt x="0" y="0"/>
                </a:moveTo>
                <a:lnTo>
                  <a:pt x="0" y="1750186"/>
                </a:lnTo>
              </a:path>
            </a:pathLst>
          </a:custGeom>
          <a:ln w="57150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580258" y="7500873"/>
            <a:ext cx="8481060" cy="0"/>
          </a:xfrm>
          <a:custGeom>
            <a:avLst/>
            <a:gdLst/>
            <a:ahLst/>
            <a:cxnLst/>
            <a:rect l="l" t="t" r="r" b="b"/>
            <a:pathLst>
              <a:path w="8481060">
                <a:moveTo>
                  <a:pt x="8481060" y="0"/>
                </a:moveTo>
                <a:lnTo>
                  <a:pt x="0" y="0"/>
                </a:lnTo>
              </a:path>
            </a:pathLst>
          </a:custGeom>
          <a:ln w="57150">
            <a:solidFill>
              <a:srgbClr val="FF66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34539" y="5833998"/>
            <a:ext cx="171450" cy="1650364"/>
          </a:xfrm>
          <a:custGeom>
            <a:avLst/>
            <a:gdLst/>
            <a:ahLst/>
            <a:cxnLst/>
            <a:rect l="l" t="t" r="r" b="b"/>
            <a:pathLst>
              <a:path w="171450" h="1650365">
                <a:moveTo>
                  <a:pt x="114300" y="142875"/>
                </a:moveTo>
                <a:lnTo>
                  <a:pt x="57150" y="142875"/>
                </a:lnTo>
                <a:lnTo>
                  <a:pt x="57150" y="1650238"/>
                </a:lnTo>
                <a:lnTo>
                  <a:pt x="114300" y="1650238"/>
                </a:lnTo>
                <a:lnTo>
                  <a:pt x="114300" y="142875"/>
                </a:lnTo>
                <a:close/>
              </a:path>
              <a:path w="171450" h="1650365">
                <a:moveTo>
                  <a:pt x="85725" y="0"/>
                </a:moveTo>
                <a:lnTo>
                  <a:pt x="0" y="171450"/>
                </a:lnTo>
                <a:lnTo>
                  <a:pt x="57150" y="171450"/>
                </a:lnTo>
                <a:lnTo>
                  <a:pt x="57150" y="142875"/>
                </a:lnTo>
                <a:lnTo>
                  <a:pt x="157162" y="142875"/>
                </a:lnTo>
                <a:lnTo>
                  <a:pt x="85725" y="0"/>
                </a:lnTo>
                <a:close/>
              </a:path>
              <a:path w="171450" h="1650365">
                <a:moveTo>
                  <a:pt x="157162" y="142875"/>
                </a:moveTo>
                <a:lnTo>
                  <a:pt x="114300" y="142875"/>
                </a:lnTo>
                <a:lnTo>
                  <a:pt x="114300" y="171450"/>
                </a:lnTo>
                <a:lnTo>
                  <a:pt x="171450" y="171450"/>
                </a:lnTo>
                <a:lnTo>
                  <a:pt x="157162" y="142875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18814" y="337769"/>
            <a:ext cx="79635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30" dirty="0"/>
              <a:t>Protokol</a:t>
            </a:r>
            <a:r>
              <a:rPr sz="6000" spc="-114" dirty="0"/>
              <a:t> </a:t>
            </a:r>
            <a:r>
              <a:rPr sz="6000" spc="-10" dirty="0"/>
              <a:t>Komunikasi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068324" y="1868423"/>
            <a:ext cx="1976627" cy="4998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00125" y="1800224"/>
            <a:ext cx="1960245" cy="483870"/>
          </a:xfrm>
          <a:custGeom>
            <a:avLst/>
            <a:gdLst/>
            <a:ahLst/>
            <a:cxnLst/>
            <a:rect l="l" t="t" r="r" b="b"/>
            <a:pathLst>
              <a:path w="1960245" h="483869">
                <a:moveTo>
                  <a:pt x="1879727" y="0"/>
                </a:moveTo>
                <a:lnTo>
                  <a:pt x="80568" y="0"/>
                </a:lnTo>
                <a:lnTo>
                  <a:pt x="49206" y="6330"/>
                </a:lnTo>
                <a:lnTo>
                  <a:pt x="23596" y="23590"/>
                </a:lnTo>
                <a:lnTo>
                  <a:pt x="6330" y="49184"/>
                </a:lnTo>
                <a:lnTo>
                  <a:pt x="0" y="80518"/>
                </a:lnTo>
                <a:lnTo>
                  <a:pt x="0" y="402844"/>
                </a:lnTo>
                <a:lnTo>
                  <a:pt x="6330" y="434177"/>
                </a:lnTo>
                <a:lnTo>
                  <a:pt x="23596" y="459771"/>
                </a:lnTo>
                <a:lnTo>
                  <a:pt x="49206" y="477031"/>
                </a:lnTo>
                <a:lnTo>
                  <a:pt x="80568" y="483362"/>
                </a:lnTo>
                <a:lnTo>
                  <a:pt x="1879727" y="483362"/>
                </a:lnTo>
                <a:lnTo>
                  <a:pt x="1911060" y="477031"/>
                </a:lnTo>
                <a:lnTo>
                  <a:pt x="1936654" y="459771"/>
                </a:lnTo>
                <a:lnTo>
                  <a:pt x="1953914" y="434177"/>
                </a:lnTo>
                <a:lnTo>
                  <a:pt x="1960245" y="402844"/>
                </a:lnTo>
                <a:lnTo>
                  <a:pt x="1960245" y="80518"/>
                </a:lnTo>
                <a:lnTo>
                  <a:pt x="1953914" y="49184"/>
                </a:lnTo>
                <a:lnTo>
                  <a:pt x="1936654" y="23590"/>
                </a:lnTo>
                <a:lnTo>
                  <a:pt x="1911060" y="6330"/>
                </a:lnTo>
                <a:lnTo>
                  <a:pt x="187972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00125" y="1800224"/>
            <a:ext cx="1960245" cy="483870"/>
          </a:xfrm>
          <a:custGeom>
            <a:avLst/>
            <a:gdLst/>
            <a:ahLst/>
            <a:cxnLst/>
            <a:rect l="l" t="t" r="r" b="b"/>
            <a:pathLst>
              <a:path w="1960245" h="483869">
                <a:moveTo>
                  <a:pt x="0" y="80518"/>
                </a:moveTo>
                <a:lnTo>
                  <a:pt x="6330" y="49184"/>
                </a:lnTo>
                <a:lnTo>
                  <a:pt x="23596" y="23590"/>
                </a:lnTo>
                <a:lnTo>
                  <a:pt x="49206" y="6330"/>
                </a:lnTo>
                <a:lnTo>
                  <a:pt x="80568" y="0"/>
                </a:lnTo>
                <a:lnTo>
                  <a:pt x="1879727" y="0"/>
                </a:lnTo>
                <a:lnTo>
                  <a:pt x="1911060" y="6330"/>
                </a:lnTo>
                <a:lnTo>
                  <a:pt x="1936654" y="23590"/>
                </a:lnTo>
                <a:lnTo>
                  <a:pt x="1953914" y="49184"/>
                </a:lnTo>
                <a:lnTo>
                  <a:pt x="1960245" y="80518"/>
                </a:lnTo>
                <a:lnTo>
                  <a:pt x="1960245" y="402844"/>
                </a:lnTo>
                <a:lnTo>
                  <a:pt x="1953914" y="434177"/>
                </a:lnTo>
                <a:lnTo>
                  <a:pt x="1936654" y="459771"/>
                </a:lnTo>
                <a:lnTo>
                  <a:pt x="1911060" y="477031"/>
                </a:lnTo>
                <a:lnTo>
                  <a:pt x="1879727" y="483362"/>
                </a:lnTo>
                <a:lnTo>
                  <a:pt x="80568" y="483362"/>
                </a:lnTo>
                <a:lnTo>
                  <a:pt x="49206" y="477031"/>
                </a:lnTo>
                <a:lnTo>
                  <a:pt x="23596" y="459771"/>
                </a:lnTo>
                <a:lnTo>
                  <a:pt x="6330" y="434177"/>
                </a:lnTo>
                <a:lnTo>
                  <a:pt x="0" y="402844"/>
                </a:lnTo>
                <a:lnTo>
                  <a:pt x="0" y="80518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56512" y="1649729"/>
            <a:ext cx="16319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333399"/>
                </a:solidFill>
                <a:latin typeface="Rockwell"/>
                <a:cs typeface="Rockwell"/>
              </a:rPr>
              <a:t>De</a:t>
            </a:r>
            <a:r>
              <a:rPr sz="3600" spc="40" dirty="0">
                <a:solidFill>
                  <a:srgbClr val="333399"/>
                </a:solidFill>
                <a:latin typeface="Rockwell"/>
                <a:cs typeface="Rockwell"/>
              </a:rPr>
              <a:t>f</a:t>
            </a:r>
            <a:r>
              <a:rPr sz="3600" dirty="0">
                <a:solidFill>
                  <a:srgbClr val="333399"/>
                </a:solidFill>
                <a:latin typeface="Rockwell"/>
                <a:cs typeface="Rockwell"/>
              </a:rPr>
              <a:t>inisi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9710" y="1680717"/>
            <a:ext cx="416115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5" dirty="0">
                <a:latin typeface="Rockwell"/>
                <a:cs typeface="Rockwell"/>
              </a:rPr>
              <a:t>Protocol</a:t>
            </a:r>
            <a:r>
              <a:rPr sz="4000" spc="-75" dirty="0">
                <a:latin typeface="Rockwell"/>
                <a:cs typeface="Rockwell"/>
              </a:rPr>
              <a:t> </a:t>
            </a:r>
            <a:r>
              <a:rPr sz="4000" spc="-20" dirty="0">
                <a:latin typeface="Rockwell"/>
                <a:cs typeface="Rockwell"/>
              </a:rPr>
              <a:t>Jaringan: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99972" y="7065263"/>
            <a:ext cx="1556004" cy="4160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31099" y="6997064"/>
            <a:ext cx="1540510" cy="400050"/>
          </a:xfrm>
          <a:custGeom>
            <a:avLst/>
            <a:gdLst/>
            <a:ahLst/>
            <a:cxnLst/>
            <a:rect l="l" t="t" r="r" b="b"/>
            <a:pathLst>
              <a:path w="1540510" h="400050">
                <a:moveTo>
                  <a:pt x="1473492" y="0"/>
                </a:moveTo>
                <a:lnTo>
                  <a:pt x="66713" y="0"/>
                </a:lnTo>
                <a:lnTo>
                  <a:pt x="40740" y="5238"/>
                </a:lnTo>
                <a:lnTo>
                  <a:pt x="19535" y="19526"/>
                </a:lnTo>
                <a:lnTo>
                  <a:pt x="5241" y="40719"/>
                </a:lnTo>
                <a:lnTo>
                  <a:pt x="0" y="66674"/>
                </a:lnTo>
                <a:lnTo>
                  <a:pt x="0" y="333374"/>
                </a:lnTo>
                <a:lnTo>
                  <a:pt x="5241" y="359330"/>
                </a:lnTo>
                <a:lnTo>
                  <a:pt x="19535" y="380523"/>
                </a:lnTo>
                <a:lnTo>
                  <a:pt x="40740" y="394811"/>
                </a:lnTo>
                <a:lnTo>
                  <a:pt x="66713" y="400049"/>
                </a:lnTo>
                <a:lnTo>
                  <a:pt x="1473492" y="400049"/>
                </a:lnTo>
                <a:lnTo>
                  <a:pt x="1499447" y="394811"/>
                </a:lnTo>
                <a:lnTo>
                  <a:pt x="1520640" y="380523"/>
                </a:lnTo>
                <a:lnTo>
                  <a:pt x="1534928" y="359330"/>
                </a:lnTo>
                <a:lnTo>
                  <a:pt x="1540167" y="333374"/>
                </a:lnTo>
                <a:lnTo>
                  <a:pt x="1540167" y="66674"/>
                </a:lnTo>
                <a:lnTo>
                  <a:pt x="1534928" y="40719"/>
                </a:lnTo>
                <a:lnTo>
                  <a:pt x="1520640" y="19526"/>
                </a:lnTo>
                <a:lnTo>
                  <a:pt x="1499447" y="5238"/>
                </a:lnTo>
                <a:lnTo>
                  <a:pt x="147349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260094" y="6907148"/>
            <a:ext cx="139128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u="sng" dirty="0">
                <a:solidFill>
                  <a:srgbClr val="0066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Contoh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83711" y="6888022"/>
            <a:ext cx="4946650" cy="1807845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575"/>
              </a:spcBef>
              <a:buChar char="-"/>
              <a:tabLst>
                <a:tab pos="241300" algn="l"/>
              </a:tabLst>
            </a:pPr>
            <a:r>
              <a:rPr sz="3200" spc="-5" dirty="0">
                <a:latin typeface="Rockwell"/>
                <a:cs typeface="Rockwell"/>
              </a:rPr>
              <a:t>TCP/IP</a:t>
            </a:r>
            <a:endParaRPr sz="3200">
              <a:latin typeface="Rockwell"/>
              <a:cs typeface="Rockwell"/>
            </a:endParaRPr>
          </a:p>
          <a:p>
            <a:pPr marL="284480" indent="-245110">
              <a:lnSpc>
                <a:spcPct val="100000"/>
              </a:lnSpc>
              <a:spcBef>
                <a:spcPts val="475"/>
              </a:spcBef>
              <a:buChar char="-"/>
              <a:tabLst>
                <a:tab pos="285115" algn="l"/>
              </a:tabLst>
            </a:pPr>
            <a:r>
              <a:rPr sz="3200" spc="-5" dirty="0">
                <a:latin typeface="Rockwell"/>
                <a:cs typeface="Rockwell"/>
              </a:rPr>
              <a:t>Apple</a:t>
            </a:r>
            <a:r>
              <a:rPr sz="3200" spc="-130" dirty="0">
                <a:latin typeface="Rockwell"/>
                <a:cs typeface="Rockwell"/>
              </a:rPr>
              <a:t> </a:t>
            </a:r>
            <a:r>
              <a:rPr sz="3200" spc="-25" dirty="0">
                <a:latin typeface="Rockwell"/>
                <a:cs typeface="Rockwell"/>
              </a:rPr>
              <a:t>Talk</a:t>
            </a:r>
            <a:endParaRPr sz="3200">
              <a:latin typeface="Rockwell"/>
              <a:cs typeface="Rockwell"/>
            </a:endParaRPr>
          </a:p>
          <a:p>
            <a:pPr marL="276225" indent="-244475">
              <a:lnSpc>
                <a:spcPct val="100000"/>
              </a:lnSpc>
              <a:spcBef>
                <a:spcPts val="1560"/>
              </a:spcBef>
              <a:buChar char="-"/>
              <a:tabLst>
                <a:tab pos="276860" algn="l"/>
              </a:tabLst>
            </a:pPr>
            <a:r>
              <a:rPr sz="3200" dirty="0">
                <a:latin typeface="Rockwell"/>
                <a:cs typeface="Rockwell"/>
              </a:rPr>
              <a:t>IPX/SPX </a:t>
            </a:r>
            <a:r>
              <a:rPr sz="3200" spc="-40" dirty="0">
                <a:latin typeface="Rockwell"/>
                <a:cs typeface="Rockwell"/>
              </a:rPr>
              <a:t>(Novel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spc="-30" dirty="0">
                <a:latin typeface="Rockwell"/>
                <a:cs typeface="Rockwell"/>
              </a:rPr>
              <a:t>Netware)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2616" y="2499232"/>
            <a:ext cx="11334750" cy="4316095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8415">
              <a:lnSpc>
                <a:spcPct val="100000"/>
              </a:lnSpc>
              <a:spcBef>
                <a:spcPts val="565"/>
              </a:spcBef>
            </a:pPr>
            <a:r>
              <a:rPr sz="4000" spc="-5" dirty="0">
                <a:latin typeface="Wingdings"/>
                <a:cs typeface="Wingdings"/>
              </a:rPr>
              <a:t>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5" dirty="0">
                <a:solidFill>
                  <a:srgbClr val="FF0000"/>
                </a:solidFill>
                <a:latin typeface="Rockwell"/>
                <a:cs typeface="Rockwell"/>
              </a:rPr>
              <a:t>Satu set </a:t>
            </a:r>
            <a:r>
              <a:rPr sz="4000" spc="-20" dirty="0">
                <a:solidFill>
                  <a:srgbClr val="FF0000"/>
                </a:solidFill>
                <a:latin typeface="Rockwell"/>
                <a:cs typeface="Rockwell"/>
              </a:rPr>
              <a:t>aturan</a:t>
            </a:r>
            <a:endParaRPr sz="40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4000" spc="-5" dirty="0">
                <a:latin typeface="Wingdings"/>
                <a:cs typeface="Wingdings"/>
              </a:rPr>
              <a:t>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25" dirty="0">
                <a:latin typeface="Rockwell"/>
                <a:cs typeface="Rockwell"/>
              </a:rPr>
              <a:t>yang </a:t>
            </a:r>
            <a:r>
              <a:rPr sz="4000" spc="-15" dirty="0">
                <a:solidFill>
                  <a:srgbClr val="FF0000"/>
                </a:solidFill>
                <a:latin typeface="Rockwell"/>
                <a:cs typeface="Rockwell"/>
              </a:rPr>
              <a:t>mengatur </a:t>
            </a:r>
            <a:r>
              <a:rPr sz="4000" spc="-20" dirty="0">
                <a:solidFill>
                  <a:srgbClr val="FF0000"/>
                </a:solidFill>
                <a:latin typeface="Rockwell"/>
                <a:cs typeface="Rockwell"/>
              </a:rPr>
              <a:t>komunikasi antara </a:t>
            </a:r>
            <a:r>
              <a:rPr sz="4000" spc="-5" dirty="0">
                <a:solidFill>
                  <a:srgbClr val="FF0000"/>
                </a:solidFill>
                <a:latin typeface="Rockwell"/>
                <a:cs typeface="Rockwell"/>
              </a:rPr>
              <a:t>dua</a:t>
            </a:r>
            <a:r>
              <a:rPr sz="4000" spc="9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4000" i="1" spc="-5" dirty="0">
                <a:solidFill>
                  <a:srgbClr val="FF0000"/>
                </a:solidFill>
                <a:latin typeface="Rockwell"/>
                <a:cs typeface="Rockwell"/>
              </a:rPr>
              <a:t>host</a:t>
            </a:r>
            <a:endParaRPr sz="4000">
              <a:latin typeface="Rockwell"/>
              <a:cs typeface="Rockwell"/>
            </a:endParaRPr>
          </a:p>
          <a:p>
            <a:pPr marL="18415">
              <a:lnSpc>
                <a:spcPct val="100000"/>
              </a:lnSpc>
              <a:spcBef>
                <a:spcPts val="345"/>
              </a:spcBef>
            </a:pPr>
            <a:r>
              <a:rPr sz="4000" spc="-5" dirty="0">
                <a:latin typeface="Wingdings"/>
                <a:cs typeface="Wingdings"/>
              </a:rPr>
              <a:t>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15" dirty="0">
                <a:latin typeface="Rockwell"/>
                <a:cs typeface="Rockwell"/>
              </a:rPr>
              <a:t>terdiri </a:t>
            </a:r>
            <a:r>
              <a:rPr sz="4000" spc="-5" dirty="0">
                <a:solidFill>
                  <a:srgbClr val="FF0000"/>
                </a:solidFill>
                <a:latin typeface="Rockwell"/>
                <a:cs typeface="Rockwell"/>
              </a:rPr>
              <a:t>3 </a:t>
            </a:r>
            <a:r>
              <a:rPr sz="4000" spc="-10" dirty="0">
                <a:solidFill>
                  <a:srgbClr val="FF0000"/>
                </a:solidFill>
                <a:latin typeface="Rockwell"/>
                <a:cs typeface="Rockwell"/>
              </a:rPr>
              <a:t>elemen kunci</a:t>
            </a:r>
            <a:endParaRPr sz="4000">
              <a:latin typeface="Rockwell"/>
              <a:cs typeface="Rockwell"/>
            </a:endParaRPr>
          </a:p>
          <a:p>
            <a:pPr marL="1033144" marR="1618615" indent="-24765">
              <a:lnSpc>
                <a:spcPct val="122700"/>
              </a:lnSpc>
              <a:spcBef>
                <a:spcPts val="235"/>
              </a:spcBef>
            </a:pPr>
            <a:r>
              <a:rPr sz="3200" dirty="0">
                <a:latin typeface="Rockwell"/>
                <a:cs typeface="Rockwell"/>
              </a:rPr>
              <a:t>Sintaks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000099"/>
                </a:solidFill>
                <a:latin typeface="Rockwell"/>
                <a:cs typeface="Rockwell"/>
              </a:rPr>
              <a:t>meliputi </a:t>
            </a:r>
            <a:r>
              <a:rPr sz="3200" spc="5" dirty="0">
                <a:solidFill>
                  <a:srgbClr val="000099"/>
                </a:solidFill>
                <a:latin typeface="Rockwell"/>
                <a:cs typeface="Rockwell"/>
              </a:rPr>
              <a:t>format </a:t>
            </a:r>
            <a:r>
              <a:rPr sz="3200" dirty="0">
                <a:solidFill>
                  <a:srgbClr val="000099"/>
                </a:solidFill>
                <a:latin typeface="Rockwell"/>
                <a:cs typeface="Rockwell"/>
              </a:rPr>
              <a:t>data dan </a:t>
            </a:r>
            <a:r>
              <a:rPr sz="3200" spc="-40" dirty="0">
                <a:solidFill>
                  <a:srgbClr val="000099"/>
                </a:solidFill>
                <a:latin typeface="Rockwell"/>
                <a:cs typeface="Rockwell"/>
              </a:rPr>
              <a:t>level </a:t>
            </a:r>
            <a:r>
              <a:rPr sz="3200" spc="-30" dirty="0">
                <a:solidFill>
                  <a:srgbClr val="000099"/>
                </a:solidFill>
                <a:latin typeface="Rockwell"/>
                <a:cs typeface="Rockwell"/>
              </a:rPr>
              <a:t>sinyal  </a:t>
            </a:r>
            <a:r>
              <a:rPr sz="3200" dirty="0">
                <a:latin typeface="Rockwell"/>
                <a:cs typeface="Rockwell"/>
              </a:rPr>
              <a:t>Semantik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Rockwell"/>
                <a:cs typeface="Rockwell"/>
              </a:rPr>
              <a:t>koordinasi </a:t>
            </a:r>
            <a:r>
              <a:rPr sz="3200" dirty="0">
                <a:latin typeface="Rockwell"/>
                <a:cs typeface="Rockwell"/>
              </a:rPr>
              <a:t>dan </a:t>
            </a:r>
            <a:r>
              <a:rPr sz="3200" spc="-5" dirty="0">
                <a:latin typeface="Rockwell"/>
                <a:cs typeface="Rockwell"/>
              </a:rPr>
              <a:t>penanganan</a:t>
            </a:r>
            <a:r>
              <a:rPr sz="3200" spc="5" dirty="0">
                <a:latin typeface="Rockwell"/>
                <a:cs typeface="Rockwell"/>
              </a:rPr>
              <a:t> </a:t>
            </a:r>
            <a:r>
              <a:rPr sz="3200" spc="-25" dirty="0">
                <a:latin typeface="Rockwell"/>
                <a:cs typeface="Rockwell"/>
              </a:rPr>
              <a:t>error</a:t>
            </a:r>
            <a:endParaRPr sz="3200">
              <a:latin typeface="Rockwell"/>
              <a:cs typeface="Rockwell"/>
            </a:endParaRPr>
          </a:p>
          <a:p>
            <a:pPr marL="1009015">
              <a:lnSpc>
                <a:spcPct val="100000"/>
              </a:lnSpc>
              <a:spcBef>
                <a:spcPts val="770"/>
              </a:spcBef>
            </a:pPr>
            <a:r>
              <a:rPr sz="3200" spc="-5" dirty="0">
                <a:latin typeface="Rockwell"/>
                <a:cs typeface="Rockwell"/>
              </a:rPr>
              <a:t>Timing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Rockwell"/>
                <a:cs typeface="Rockwell"/>
              </a:rPr>
              <a:t>penyesuaian </a:t>
            </a:r>
            <a:r>
              <a:rPr sz="3200" spc="-15" dirty="0">
                <a:latin typeface="Rockwell"/>
                <a:cs typeface="Rockwell"/>
              </a:rPr>
              <a:t>kecepatan </a:t>
            </a:r>
            <a:r>
              <a:rPr sz="3200" dirty="0">
                <a:latin typeface="Rockwell"/>
                <a:cs typeface="Rockwell"/>
              </a:rPr>
              <a:t>dan </a:t>
            </a:r>
            <a:r>
              <a:rPr sz="3200" spc="-5" dirty="0">
                <a:latin typeface="Rockwell"/>
                <a:cs typeface="Rockwell"/>
              </a:rPr>
              <a:t>keterurutan</a:t>
            </a:r>
            <a:r>
              <a:rPr sz="3200" spc="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data</a:t>
            </a:r>
            <a:endParaRPr sz="3200">
              <a:latin typeface="Rockwell"/>
              <a:cs typeface="Rockwell"/>
            </a:endParaRPr>
          </a:p>
          <a:p>
            <a:pPr marL="1009015">
              <a:lnSpc>
                <a:spcPct val="100000"/>
              </a:lnSpc>
              <a:spcBef>
                <a:spcPts val="5"/>
              </a:spcBef>
            </a:pPr>
            <a:r>
              <a:rPr sz="3200" i="1" dirty="0">
                <a:latin typeface="Rockwell"/>
                <a:cs typeface="Rockwell"/>
              </a:rPr>
              <a:t>speed </a:t>
            </a:r>
            <a:r>
              <a:rPr sz="3200" i="1" spc="-15" dirty="0">
                <a:latin typeface="Rockwell"/>
                <a:cs typeface="Rockwell"/>
              </a:rPr>
              <a:t>matching </a:t>
            </a:r>
            <a:r>
              <a:rPr sz="3200" i="1" dirty="0">
                <a:latin typeface="Rockwell"/>
                <a:cs typeface="Rockwell"/>
              </a:rPr>
              <a:t>dan</a:t>
            </a:r>
            <a:r>
              <a:rPr sz="3200" i="1" spc="-30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sequencing</a:t>
            </a:r>
            <a:r>
              <a:rPr sz="3200" spc="-5" dirty="0">
                <a:latin typeface="Rockwell"/>
                <a:cs typeface="Rockwell"/>
              </a:rPr>
              <a:t>)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1544" y="654557"/>
            <a:ext cx="1282128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OSI </a:t>
            </a:r>
            <a:r>
              <a:rPr sz="6000" spc="-5" dirty="0"/>
              <a:t>(</a:t>
            </a:r>
            <a:r>
              <a:rPr sz="6000" i="1" spc="-5" dirty="0">
                <a:latin typeface="Rockwell"/>
                <a:cs typeface="Rockwell"/>
              </a:rPr>
              <a:t>Open </a:t>
            </a:r>
            <a:r>
              <a:rPr sz="6000" i="1" dirty="0">
                <a:latin typeface="Rockwell"/>
                <a:cs typeface="Rockwell"/>
              </a:rPr>
              <a:t>System</a:t>
            </a:r>
            <a:r>
              <a:rPr sz="6000" i="1" spc="-90" dirty="0">
                <a:latin typeface="Rockwell"/>
                <a:cs typeface="Rockwell"/>
              </a:rPr>
              <a:t> </a:t>
            </a:r>
            <a:r>
              <a:rPr sz="6000" i="1" dirty="0">
                <a:latin typeface="Rockwell"/>
                <a:cs typeface="Rockwell"/>
              </a:rPr>
              <a:t>Interconnection</a:t>
            </a:r>
            <a:r>
              <a:rPr sz="6000" dirty="0"/>
              <a:t>)</a:t>
            </a:r>
            <a:endParaRPr sz="6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1185" y="2144115"/>
            <a:ext cx="13317855" cy="607377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dirty="0">
                <a:latin typeface="Rockwell"/>
                <a:cs typeface="Rockwell"/>
              </a:rPr>
              <a:t>Dibuat </a:t>
            </a:r>
            <a:r>
              <a:rPr sz="3200" spc="-5" dirty="0">
                <a:latin typeface="Rockwell"/>
                <a:cs typeface="Rockwell"/>
              </a:rPr>
              <a:t>oleh </a:t>
            </a:r>
            <a:r>
              <a:rPr sz="3200" dirty="0">
                <a:latin typeface="Rockwell"/>
                <a:cs typeface="Rockwell"/>
              </a:rPr>
              <a:t>ISO (</a:t>
            </a:r>
            <a:r>
              <a:rPr sz="3200" i="1" dirty="0">
                <a:latin typeface="Rockwell"/>
                <a:cs typeface="Rockwell"/>
              </a:rPr>
              <a:t>International for Standarization Organization</a:t>
            </a:r>
            <a:r>
              <a:rPr sz="3200" dirty="0">
                <a:latin typeface="Rockwell"/>
                <a:cs typeface="Rockwell"/>
              </a:rPr>
              <a:t>)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spc="-1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Rockwell"/>
                <a:cs typeface="Rockwell"/>
              </a:rPr>
              <a:t>1974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77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200" b="1" dirty="0">
                <a:latin typeface="Rockwell"/>
                <a:cs typeface="Rockwell"/>
              </a:rPr>
              <a:t>Tujuan</a:t>
            </a:r>
            <a:r>
              <a:rPr sz="3200" b="1" spc="-40" dirty="0">
                <a:latin typeface="Rockwell"/>
                <a:cs typeface="Rockwell"/>
              </a:rPr>
              <a:t> </a:t>
            </a:r>
            <a:r>
              <a:rPr sz="3200" b="1" dirty="0">
                <a:latin typeface="Rockwell"/>
                <a:cs typeface="Rockwell"/>
              </a:rPr>
              <a:t>:</a:t>
            </a:r>
            <a:endParaRPr sz="3200">
              <a:latin typeface="Rockwell"/>
              <a:cs typeface="Rockwell"/>
            </a:endParaRPr>
          </a:p>
          <a:p>
            <a:pPr marL="440690" marR="29464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latin typeface="Rockwell"/>
                <a:cs typeface="Rockwell"/>
              </a:rPr>
              <a:t>Memecahkan masalah </a:t>
            </a:r>
            <a:r>
              <a:rPr sz="3200" dirty="0">
                <a:latin typeface="Rockwell"/>
                <a:cs typeface="Rockwell"/>
              </a:rPr>
              <a:t>kompatibilitas </a:t>
            </a:r>
            <a:r>
              <a:rPr sz="3200" i="1" dirty="0">
                <a:latin typeface="Rockwell"/>
                <a:cs typeface="Rockwell"/>
              </a:rPr>
              <a:t>device </a:t>
            </a:r>
            <a:r>
              <a:rPr sz="3200" dirty="0">
                <a:latin typeface="Rockwell"/>
                <a:cs typeface="Rockwell"/>
              </a:rPr>
              <a:t>antar vendor, dengan  </a:t>
            </a:r>
            <a:r>
              <a:rPr sz="3200" spc="-5" dirty="0">
                <a:latin typeface="Rockwell"/>
                <a:cs typeface="Rockwell"/>
              </a:rPr>
              <a:t>menyediakan </a:t>
            </a:r>
            <a:r>
              <a:rPr sz="3200" dirty="0">
                <a:latin typeface="Rockwell"/>
                <a:cs typeface="Rockwell"/>
              </a:rPr>
              <a:t>standarisasi yang digunakan vendor dalam </a:t>
            </a:r>
            <a:r>
              <a:rPr sz="3200" spc="-5" dirty="0">
                <a:latin typeface="Rockwell"/>
                <a:cs typeface="Rockwell"/>
              </a:rPr>
              <a:t>membuat  </a:t>
            </a:r>
            <a:r>
              <a:rPr sz="3200" i="1" dirty="0">
                <a:latin typeface="Rockwell"/>
                <a:cs typeface="Rockwell"/>
              </a:rPr>
              <a:t>device</a:t>
            </a:r>
            <a:r>
              <a:rPr sz="3200" dirty="0">
                <a:latin typeface="Rockwell"/>
                <a:cs typeface="Rockwell"/>
              </a:rPr>
              <a:t>, sehingga </a:t>
            </a:r>
            <a:r>
              <a:rPr sz="3200" i="1" dirty="0">
                <a:latin typeface="Rockwell"/>
                <a:cs typeface="Rockwell"/>
              </a:rPr>
              <a:t>device </a:t>
            </a:r>
            <a:r>
              <a:rPr sz="3200" dirty="0">
                <a:latin typeface="Rockwell"/>
                <a:cs typeface="Rockwell"/>
              </a:rPr>
              <a:t>dari </a:t>
            </a:r>
            <a:r>
              <a:rPr sz="3200" spc="-5" dirty="0">
                <a:latin typeface="Rockwell"/>
                <a:cs typeface="Rockwell"/>
              </a:rPr>
              <a:t>manufaktur </a:t>
            </a:r>
            <a:r>
              <a:rPr sz="3200" dirty="0">
                <a:latin typeface="Rockwell"/>
                <a:cs typeface="Rockwell"/>
              </a:rPr>
              <a:t>yang berbeda tetap dapat  saling</a:t>
            </a:r>
            <a:r>
              <a:rPr sz="3200" spc="-2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mendukung</a:t>
            </a:r>
            <a:endParaRPr sz="3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77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200" b="1" dirty="0">
                <a:latin typeface="Rockwell"/>
                <a:cs typeface="Rockwell"/>
              </a:rPr>
              <a:t>Keuntungan:</a:t>
            </a:r>
            <a:endParaRPr sz="3200">
              <a:latin typeface="Rockwell"/>
              <a:cs typeface="Rockwell"/>
            </a:endParaRPr>
          </a:p>
          <a:p>
            <a:pPr marL="684530" lvl="1" indent="-244475">
              <a:lnSpc>
                <a:spcPct val="100000"/>
              </a:lnSpc>
              <a:spcBef>
                <a:spcPts val="765"/>
              </a:spcBef>
              <a:buChar char="-"/>
              <a:tabLst>
                <a:tab pos="685165" algn="l"/>
              </a:tabLst>
            </a:pPr>
            <a:r>
              <a:rPr sz="3200" spc="-5" dirty="0">
                <a:latin typeface="Rockwell"/>
                <a:cs typeface="Rockwell"/>
              </a:rPr>
              <a:t>Membagi kompleksitas </a:t>
            </a:r>
            <a:r>
              <a:rPr sz="3200" dirty="0">
                <a:latin typeface="Rockwell"/>
                <a:cs typeface="Rockwell"/>
              </a:rPr>
              <a:t>pada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jaringan</a:t>
            </a:r>
            <a:endParaRPr sz="3200">
              <a:latin typeface="Rockwell"/>
              <a:cs typeface="Rockwell"/>
            </a:endParaRPr>
          </a:p>
          <a:p>
            <a:pPr marL="684530" lvl="1" indent="-244475">
              <a:lnSpc>
                <a:spcPct val="100000"/>
              </a:lnSpc>
              <a:spcBef>
                <a:spcPts val="770"/>
              </a:spcBef>
              <a:buChar char="-"/>
              <a:tabLst>
                <a:tab pos="685165" algn="l"/>
              </a:tabLst>
            </a:pPr>
            <a:r>
              <a:rPr sz="3200" spc="-5" dirty="0">
                <a:latin typeface="Rockwell"/>
                <a:cs typeface="Rockwell"/>
              </a:rPr>
              <a:t>Perubahan </a:t>
            </a:r>
            <a:r>
              <a:rPr sz="3200" dirty="0">
                <a:latin typeface="Rockwell"/>
                <a:cs typeface="Rockwell"/>
              </a:rPr>
              <a:t>pada satu layer tidak berpengaruh pada layer</a:t>
            </a:r>
            <a:r>
              <a:rPr sz="3200" spc="-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lain</a:t>
            </a:r>
            <a:endParaRPr sz="3200">
              <a:latin typeface="Rockwell"/>
              <a:cs typeface="Rockwell"/>
            </a:endParaRPr>
          </a:p>
          <a:p>
            <a:pPr marL="440690" marR="1133475" lvl="1">
              <a:lnSpc>
                <a:spcPct val="100000"/>
              </a:lnSpc>
              <a:spcBef>
                <a:spcPts val="770"/>
              </a:spcBef>
              <a:buChar char="-"/>
              <a:tabLst>
                <a:tab pos="685165" algn="l"/>
              </a:tabLst>
            </a:pPr>
            <a:r>
              <a:rPr sz="3200" spc="-5" dirty="0">
                <a:latin typeface="Rockwell"/>
                <a:cs typeface="Rockwell"/>
              </a:rPr>
              <a:t>Mendefinisikan </a:t>
            </a:r>
            <a:r>
              <a:rPr sz="3200" dirty="0">
                <a:latin typeface="Rockwell"/>
                <a:cs typeface="Rockwell"/>
              </a:rPr>
              <a:t>standar </a:t>
            </a:r>
            <a:r>
              <a:rPr sz="3200" i="1" dirty="0">
                <a:latin typeface="Rockwell"/>
                <a:cs typeface="Rockwell"/>
              </a:rPr>
              <a:t>interface </a:t>
            </a:r>
            <a:r>
              <a:rPr sz="3200" dirty="0">
                <a:latin typeface="Rockwell"/>
                <a:cs typeface="Rockwell"/>
              </a:rPr>
              <a:t>agar antar </a:t>
            </a:r>
            <a:r>
              <a:rPr sz="3200" spc="-5" dirty="0">
                <a:latin typeface="Rockwell"/>
                <a:cs typeface="Rockwell"/>
              </a:rPr>
              <a:t>manufaktur </a:t>
            </a:r>
            <a:r>
              <a:rPr sz="3200" dirty="0">
                <a:latin typeface="Rockwell"/>
                <a:cs typeface="Rockwell"/>
              </a:rPr>
              <a:t>dapat  berintegrasi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43550" y="4346479"/>
            <a:ext cx="4320540" cy="700405"/>
          </a:xfrm>
          <a:prstGeom prst="rect">
            <a:avLst/>
          </a:prstGeom>
          <a:solidFill>
            <a:srgbClr val="FF0000"/>
          </a:solidFill>
          <a:ln w="12700">
            <a:solidFill>
              <a:srgbClr val="000000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735"/>
              </a:spcBef>
            </a:pPr>
            <a:r>
              <a:rPr sz="3200" dirty="0">
                <a:latin typeface="Rockwell"/>
                <a:cs typeface="Rockwell"/>
              </a:rPr>
              <a:t>Session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03370" y="7246854"/>
            <a:ext cx="7440930" cy="70040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939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40"/>
              </a:spcBef>
            </a:pPr>
            <a:r>
              <a:rPr sz="3200" spc="-15" dirty="0">
                <a:latin typeface="Rockwell"/>
                <a:cs typeface="Rockwell"/>
              </a:rPr>
              <a:t>Physical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83504" y="5046566"/>
            <a:ext cx="5040630" cy="700405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txBody>
          <a:bodyPr vert="horz" wrap="square" lIns="0" tIns="939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40"/>
              </a:spcBef>
            </a:pPr>
            <a:r>
              <a:rPr sz="3200" spc="-5" dirty="0">
                <a:latin typeface="Rockwell"/>
                <a:cs typeface="Rockwell"/>
              </a:rPr>
              <a:t>Transport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23459" y="5746622"/>
            <a:ext cx="5880735" cy="800735"/>
          </a:xfrm>
          <a:prstGeom prst="rect">
            <a:avLst/>
          </a:prstGeom>
          <a:solidFill>
            <a:srgbClr val="33CCCC"/>
          </a:solidFill>
          <a:ln w="12700">
            <a:solidFill>
              <a:srgbClr val="000000"/>
            </a:solidFill>
          </a:ln>
        </p:spPr>
        <p:txBody>
          <a:bodyPr vert="horz" wrap="square" lIns="0" tIns="14414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35"/>
              </a:spcBef>
            </a:pPr>
            <a:r>
              <a:rPr sz="3200" spc="-25" dirty="0">
                <a:latin typeface="Rockwell"/>
                <a:cs typeface="Rockwell"/>
              </a:rPr>
              <a:t>Network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63415" y="6546754"/>
            <a:ext cx="6600825" cy="700405"/>
          </a:xfrm>
          <a:prstGeom prst="rect">
            <a:avLst/>
          </a:prstGeom>
          <a:solidFill>
            <a:srgbClr val="3366FF"/>
          </a:solidFill>
          <a:ln w="12700">
            <a:solidFill>
              <a:srgbClr val="000000"/>
            </a:solidFill>
          </a:ln>
        </p:spPr>
        <p:txBody>
          <a:bodyPr vert="horz" wrap="square" lIns="0" tIns="9398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40"/>
              </a:spcBef>
            </a:pPr>
            <a:r>
              <a:rPr sz="3200" dirty="0">
                <a:latin typeface="Rockwell"/>
                <a:cs typeface="Rockwell"/>
              </a:rPr>
              <a:t>Data</a:t>
            </a:r>
            <a:r>
              <a:rPr sz="3200" spc="-3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Link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03595" y="3646391"/>
            <a:ext cx="3480435" cy="700405"/>
          </a:xfrm>
          <a:prstGeom prst="rect">
            <a:avLst/>
          </a:prstGeom>
          <a:solidFill>
            <a:srgbClr val="FFCC99"/>
          </a:solidFill>
          <a:ln w="12700">
            <a:solidFill>
              <a:srgbClr val="000000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582930">
              <a:lnSpc>
                <a:spcPct val="100000"/>
              </a:lnSpc>
              <a:spcBef>
                <a:spcPts val="735"/>
              </a:spcBef>
            </a:pPr>
            <a:r>
              <a:rPr sz="3200" spc="-20" dirty="0">
                <a:latin typeface="Rockwell"/>
                <a:cs typeface="Rockwell"/>
              </a:rPr>
              <a:t>Presentation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63640" y="2946336"/>
            <a:ext cx="2760345" cy="700405"/>
          </a:xfrm>
          <a:prstGeom prst="rect">
            <a:avLst/>
          </a:prstGeom>
          <a:solidFill>
            <a:srgbClr val="BADFE2"/>
          </a:solidFill>
          <a:ln w="12700">
            <a:solidFill>
              <a:srgbClr val="000000"/>
            </a:solidFill>
          </a:ln>
        </p:spPr>
        <p:txBody>
          <a:bodyPr vert="horz" wrap="square" lIns="0" tIns="93345" rIns="0" bIns="0" rtlCol="0">
            <a:spAutoFit/>
          </a:bodyPr>
          <a:lstStyle/>
          <a:p>
            <a:pPr marL="295910">
              <a:lnSpc>
                <a:spcPct val="100000"/>
              </a:lnSpc>
              <a:spcBef>
                <a:spcPts val="735"/>
              </a:spcBef>
            </a:pPr>
            <a:r>
              <a:rPr sz="3200" spc="-5" dirty="0">
                <a:latin typeface="Rockwell"/>
                <a:cs typeface="Rockwell"/>
              </a:rPr>
              <a:t>Application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963670" y="544194"/>
            <a:ext cx="6722109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93790" algn="l"/>
              </a:tabLst>
            </a:pPr>
            <a:r>
              <a:rPr sz="7200" dirty="0"/>
              <a:t>Tujuh</a:t>
            </a:r>
            <a:r>
              <a:rPr sz="7200" spc="-10" dirty="0"/>
              <a:t> </a:t>
            </a:r>
            <a:r>
              <a:rPr sz="7200" dirty="0"/>
              <a:t>Layers	?</a:t>
            </a:r>
            <a:endParaRPr sz="7200"/>
          </a:p>
        </p:txBody>
      </p:sp>
      <p:sp>
        <p:nvSpPr>
          <p:cNvPr id="10" name="object 10"/>
          <p:cNvSpPr txBox="1"/>
          <p:nvPr/>
        </p:nvSpPr>
        <p:spPr>
          <a:xfrm>
            <a:off x="1801748" y="2743763"/>
            <a:ext cx="1376680" cy="5147310"/>
          </a:xfrm>
          <a:prstGeom prst="rect">
            <a:avLst/>
          </a:prstGeom>
        </p:spPr>
        <p:txBody>
          <a:bodyPr vert="horz" wrap="square" lIns="0" tIns="2565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7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6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5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5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4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3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2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920"/>
              </a:spcBef>
            </a:pPr>
            <a:r>
              <a:rPr sz="3200" spc="-45" dirty="0">
                <a:latin typeface="Rockwell"/>
                <a:cs typeface="Rockwell"/>
              </a:rPr>
              <a:t>Layer</a:t>
            </a:r>
            <a:r>
              <a:rPr sz="3200" spc="-12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1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38015" y="467994"/>
            <a:ext cx="554545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dirty="0"/>
              <a:t>Laye</a:t>
            </a:r>
            <a:r>
              <a:rPr sz="7200" spc="15" dirty="0"/>
              <a:t>r</a:t>
            </a:r>
            <a:r>
              <a:rPr sz="7200" spc="5" dirty="0"/>
              <a:t>-</a:t>
            </a:r>
            <a:r>
              <a:rPr sz="7200" dirty="0"/>
              <a:t>Layer</a:t>
            </a:r>
            <a:endParaRPr sz="7200"/>
          </a:p>
        </p:txBody>
      </p:sp>
      <p:sp>
        <p:nvSpPr>
          <p:cNvPr id="3" name="object 3"/>
          <p:cNvSpPr txBox="1"/>
          <p:nvPr/>
        </p:nvSpPr>
        <p:spPr>
          <a:xfrm>
            <a:off x="292100" y="2385516"/>
            <a:ext cx="13742669" cy="593915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440690" marR="5080" indent="-428625">
              <a:lnSpc>
                <a:spcPts val="4320"/>
              </a:lnSpc>
              <a:spcBef>
                <a:spcPts val="64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Dalam hal tujuan dan tanggung jawab, tiap </a:t>
            </a:r>
            <a:r>
              <a:rPr sz="4000" i="1" spc="-5" dirty="0">
                <a:latin typeface="Rockwell"/>
                <a:cs typeface="Rockwell"/>
              </a:rPr>
              <a:t>layer </a:t>
            </a:r>
            <a:r>
              <a:rPr sz="4000" spc="-5" dirty="0">
                <a:latin typeface="Rockwell"/>
                <a:cs typeface="Rockwell"/>
              </a:rPr>
              <a:t>terpisah  dan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independen</a:t>
            </a:r>
            <a:endParaRPr sz="4000">
              <a:latin typeface="Rockwell"/>
              <a:cs typeface="Rockwell"/>
            </a:endParaRPr>
          </a:p>
          <a:p>
            <a:pPr marL="440690" marR="557530" indent="-428625">
              <a:lnSpc>
                <a:spcPts val="432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Masing-masing punya fungsi sendiri, tetapi juga  menyediakan </a:t>
            </a:r>
            <a:r>
              <a:rPr sz="4000" i="1" spc="-5" dirty="0">
                <a:latin typeface="Rockwell"/>
                <a:cs typeface="Rockwell"/>
              </a:rPr>
              <a:t>service </a:t>
            </a:r>
            <a:r>
              <a:rPr sz="4000" spc="-5" dirty="0">
                <a:latin typeface="Rockwell"/>
                <a:cs typeface="Rockwell"/>
              </a:rPr>
              <a:t>ke layer di atas dan di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bawahnya</a:t>
            </a:r>
            <a:endParaRPr sz="4000">
              <a:latin typeface="Rockwell"/>
              <a:cs typeface="Rockwell"/>
            </a:endParaRPr>
          </a:p>
          <a:p>
            <a:pPr marL="440690" marR="842644" indent="-428625">
              <a:lnSpc>
                <a:spcPts val="432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Model sebagai bantuan </a:t>
            </a:r>
            <a:r>
              <a:rPr sz="4000" spc="-10" dirty="0">
                <a:latin typeface="Rockwell"/>
                <a:cs typeface="Rockwell"/>
              </a:rPr>
              <a:t>untuk memahami komunikasi  </a:t>
            </a:r>
            <a:r>
              <a:rPr sz="4000" spc="-5" dirty="0">
                <a:latin typeface="Rockwell"/>
                <a:cs typeface="Rockwell"/>
              </a:rPr>
              <a:t>pada jaringan dan berguna dalam </a:t>
            </a:r>
            <a:r>
              <a:rPr sz="4000" spc="-10" dirty="0">
                <a:latin typeface="Rockwell"/>
                <a:cs typeface="Rockwell"/>
              </a:rPr>
              <a:t>memilah  </a:t>
            </a:r>
            <a:r>
              <a:rPr sz="4000" spc="-5" dirty="0">
                <a:latin typeface="Rockwell"/>
                <a:cs typeface="Rockwell"/>
              </a:rPr>
              <a:t>kesalahan/</a:t>
            </a:r>
            <a:r>
              <a:rPr sz="4000" i="1" spc="-5" dirty="0">
                <a:latin typeface="Rockwell"/>
                <a:cs typeface="Rockwell"/>
              </a:rPr>
              <a:t>troubles </a:t>
            </a:r>
            <a:r>
              <a:rPr sz="4000" spc="-10" dirty="0">
                <a:latin typeface="Rockwell"/>
                <a:cs typeface="Rockwell"/>
              </a:rPr>
              <a:t>yg mungkin </a:t>
            </a:r>
            <a:r>
              <a:rPr sz="4000" spc="-5" dirty="0">
                <a:latin typeface="Rockwell"/>
                <a:cs typeface="Rockwell"/>
              </a:rPr>
              <a:t>terjadi pada</a:t>
            </a:r>
            <a:r>
              <a:rPr sz="4000" spc="7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jaringan</a:t>
            </a:r>
            <a:endParaRPr sz="4000">
              <a:latin typeface="Rockwell"/>
              <a:cs typeface="Rockwell"/>
            </a:endParaRPr>
          </a:p>
          <a:p>
            <a:pPr marL="440690" marR="770255" indent="-428625">
              <a:lnSpc>
                <a:spcPts val="432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Memungkinkan baik </a:t>
            </a:r>
            <a:r>
              <a:rPr sz="4000" i="1" spc="-5" dirty="0">
                <a:latin typeface="Rockwell"/>
                <a:cs typeface="Rockwell"/>
              </a:rPr>
              <a:t>software engineer </a:t>
            </a:r>
            <a:r>
              <a:rPr sz="4000" spc="-5" dirty="0">
                <a:latin typeface="Rockwell"/>
                <a:cs typeface="Rockwell"/>
              </a:rPr>
              <a:t>dan </a:t>
            </a:r>
            <a:r>
              <a:rPr sz="4000" i="1" spc="-5" dirty="0">
                <a:latin typeface="Rockwell"/>
                <a:cs typeface="Rockwell"/>
              </a:rPr>
              <a:t>hardware  </a:t>
            </a:r>
            <a:r>
              <a:rPr sz="4000" i="1" spc="-10" dirty="0">
                <a:latin typeface="Rockwell"/>
                <a:cs typeface="Rockwell"/>
              </a:rPr>
              <a:t>manufacturers </a:t>
            </a:r>
            <a:r>
              <a:rPr sz="4000" spc="-10" dirty="0">
                <a:latin typeface="Rockwell"/>
                <a:cs typeface="Rockwell"/>
              </a:rPr>
              <a:t>menjamin </a:t>
            </a:r>
            <a:r>
              <a:rPr sz="4000" spc="-5" dirty="0">
                <a:latin typeface="Rockwell"/>
                <a:cs typeface="Rockwell"/>
              </a:rPr>
              <a:t>produk </a:t>
            </a:r>
            <a:r>
              <a:rPr sz="4000" spc="-10" dirty="0">
                <a:latin typeface="Rockwell"/>
                <a:cs typeface="Rockwell"/>
              </a:rPr>
              <a:t>mereka </a:t>
            </a:r>
            <a:r>
              <a:rPr sz="4000" spc="-5" dirty="0">
                <a:latin typeface="Rockwell"/>
                <a:cs typeface="Rockwell"/>
              </a:rPr>
              <a:t>bisa bekerja  sama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59834" y="640206"/>
            <a:ext cx="690118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Kerja</a:t>
            </a:r>
            <a:r>
              <a:rPr sz="6000" spc="-110" dirty="0"/>
              <a:t> </a:t>
            </a:r>
            <a:r>
              <a:rPr sz="6000" dirty="0"/>
              <a:t>Layer-Layer</a:t>
            </a:r>
            <a:endParaRPr sz="6000"/>
          </a:p>
        </p:txBody>
      </p:sp>
      <p:sp>
        <p:nvSpPr>
          <p:cNvPr id="3" name="object 3"/>
          <p:cNvSpPr txBox="1"/>
          <p:nvPr/>
        </p:nvSpPr>
        <p:spPr>
          <a:xfrm>
            <a:off x="461568" y="2096261"/>
            <a:ext cx="13278485" cy="639762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440690" marR="685165" indent="-428625">
              <a:lnSpc>
                <a:spcPts val="4750"/>
              </a:lnSpc>
              <a:spcBef>
                <a:spcPts val="70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Saat berkomunikasi, tiap layer OSI berbicara  </a:t>
            </a:r>
            <a:r>
              <a:rPr sz="4400" spc="-5" dirty="0">
                <a:latin typeface="Rockwell"/>
                <a:cs typeface="Rockwell"/>
              </a:rPr>
              <a:t>dengan </a:t>
            </a:r>
            <a:r>
              <a:rPr sz="4400" dirty="0">
                <a:latin typeface="Rockwell"/>
                <a:cs typeface="Rockwell"/>
              </a:rPr>
              <a:t>layer yang sama </a:t>
            </a:r>
            <a:r>
              <a:rPr sz="4400" spc="-5" dirty="0">
                <a:latin typeface="Rockwell"/>
                <a:cs typeface="Rockwell"/>
              </a:rPr>
              <a:t>pada </a:t>
            </a:r>
            <a:r>
              <a:rPr sz="4400" dirty="0">
                <a:latin typeface="Rockwell"/>
                <a:cs typeface="Rockwell"/>
              </a:rPr>
              <a:t>device yang</a:t>
            </a:r>
            <a:r>
              <a:rPr sz="4400" spc="-4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lain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90000"/>
              </a:lnSpc>
              <a:spcBef>
                <a:spcPts val="99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Misalnya; </a:t>
            </a:r>
            <a:r>
              <a:rPr sz="4400" spc="-5" dirty="0">
                <a:latin typeface="Rockwell"/>
                <a:cs typeface="Rockwell"/>
              </a:rPr>
              <a:t>Application </a:t>
            </a:r>
            <a:r>
              <a:rPr sz="4400" dirty="0">
                <a:latin typeface="Rockwell"/>
                <a:cs typeface="Rockwell"/>
              </a:rPr>
              <a:t>Layer dari Device A  </a:t>
            </a:r>
            <a:r>
              <a:rPr sz="4400" spc="-5" dirty="0">
                <a:latin typeface="Rockwell"/>
                <a:cs typeface="Rockwell"/>
              </a:rPr>
              <a:t>berkomunikasi dengan Application </a:t>
            </a:r>
            <a:r>
              <a:rPr sz="4400" dirty="0">
                <a:latin typeface="Rockwell"/>
                <a:cs typeface="Rockwell"/>
              </a:rPr>
              <a:t>Layer dari  Device </a:t>
            </a:r>
            <a:r>
              <a:rPr sz="4400" spc="-5" dirty="0">
                <a:latin typeface="Rockwell"/>
                <a:cs typeface="Rockwell"/>
              </a:rPr>
              <a:t>B, dengan meneruskan </a:t>
            </a:r>
            <a:r>
              <a:rPr sz="4400" dirty="0">
                <a:latin typeface="Rockwell"/>
                <a:cs typeface="Rockwell"/>
              </a:rPr>
              <a:t>data </a:t>
            </a:r>
            <a:r>
              <a:rPr sz="4400" spc="-5" dirty="0">
                <a:latin typeface="Rockwell"/>
                <a:cs typeface="Rockwell"/>
              </a:rPr>
              <a:t>melalui </a:t>
            </a:r>
            <a:r>
              <a:rPr sz="4400" dirty="0">
                <a:latin typeface="Rockwell"/>
                <a:cs typeface="Rockwell"/>
              </a:rPr>
              <a:t>layer-  layer</a:t>
            </a:r>
            <a:r>
              <a:rPr sz="4400" spc="-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lain</a:t>
            </a:r>
            <a:endParaRPr sz="4400">
              <a:latin typeface="Rockwell"/>
              <a:cs typeface="Rockwell"/>
            </a:endParaRPr>
          </a:p>
          <a:p>
            <a:pPr marL="440690" marR="831850" indent="-428625">
              <a:lnSpc>
                <a:spcPct val="9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Application </a:t>
            </a:r>
            <a:r>
              <a:rPr sz="4400" dirty="0">
                <a:latin typeface="Rockwell"/>
                <a:cs typeface="Rockwell"/>
              </a:rPr>
              <a:t>Layer dari tiap device tidak </a:t>
            </a:r>
            <a:r>
              <a:rPr sz="4400" spc="-5" dirty="0">
                <a:latin typeface="Rockwell"/>
                <a:cs typeface="Rockwell"/>
              </a:rPr>
              <a:t>peduli  </a:t>
            </a:r>
            <a:r>
              <a:rPr sz="4400" dirty="0">
                <a:latin typeface="Rockwell"/>
                <a:cs typeface="Rockwell"/>
              </a:rPr>
              <a:t>bagaimana layer-layer lain berfungsi, tetapi  bergantung </a:t>
            </a:r>
            <a:r>
              <a:rPr sz="4400" spc="-5" dirty="0">
                <a:latin typeface="Rockwell"/>
                <a:cs typeface="Rockwell"/>
              </a:rPr>
              <a:t>pada </a:t>
            </a:r>
            <a:r>
              <a:rPr sz="4400" dirty="0">
                <a:latin typeface="Rockwell"/>
                <a:cs typeface="Rockwell"/>
              </a:rPr>
              <a:t>layer-layer </a:t>
            </a:r>
            <a:r>
              <a:rPr sz="4400" spc="-5" dirty="0">
                <a:latin typeface="Rockwell"/>
                <a:cs typeface="Rockwell"/>
              </a:rPr>
              <a:t>tersebut </a:t>
            </a:r>
            <a:r>
              <a:rPr sz="4400" dirty="0">
                <a:latin typeface="Rockwell"/>
                <a:cs typeface="Rockwell"/>
              </a:rPr>
              <a:t>untuk  </a:t>
            </a:r>
            <a:r>
              <a:rPr sz="4400" spc="-5" dirty="0">
                <a:latin typeface="Rockwell"/>
                <a:cs typeface="Rockwell"/>
              </a:rPr>
              <a:t>mendapatkan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i="1" dirty="0">
                <a:latin typeface="Rockwell"/>
                <a:cs typeface="Rockwell"/>
              </a:rPr>
              <a:t>service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62703" y="307975"/>
            <a:ext cx="621411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Kerja</a:t>
            </a:r>
            <a:r>
              <a:rPr spc="-105" dirty="0"/>
              <a:t> </a:t>
            </a:r>
            <a:r>
              <a:rPr dirty="0"/>
              <a:t>Layer-Layer</a:t>
            </a:r>
          </a:p>
        </p:txBody>
      </p:sp>
      <p:sp>
        <p:nvSpPr>
          <p:cNvPr id="3" name="object 3"/>
          <p:cNvSpPr/>
          <p:nvPr/>
        </p:nvSpPr>
        <p:spPr>
          <a:xfrm>
            <a:off x="4055607" y="2211503"/>
            <a:ext cx="6301105" cy="757555"/>
          </a:xfrm>
          <a:custGeom>
            <a:avLst/>
            <a:gdLst/>
            <a:ahLst/>
            <a:cxnLst/>
            <a:rect l="l" t="t" r="r" b="b"/>
            <a:pathLst>
              <a:path w="6301105" h="757555">
                <a:moveTo>
                  <a:pt x="0" y="757443"/>
                </a:moveTo>
                <a:lnTo>
                  <a:pt x="6300603" y="757443"/>
                </a:lnTo>
                <a:lnTo>
                  <a:pt x="6300603" y="0"/>
                </a:lnTo>
                <a:lnTo>
                  <a:pt x="0" y="0"/>
                </a:lnTo>
                <a:lnTo>
                  <a:pt x="0" y="757443"/>
                </a:lnTo>
                <a:close/>
              </a:path>
            </a:pathLst>
          </a:custGeom>
          <a:ln w="420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57732" y="2213627"/>
            <a:ext cx="6296660" cy="753110"/>
          </a:xfrm>
          <a:prstGeom prst="rect">
            <a:avLst/>
          </a:prstGeom>
          <a:solidFill>
            <a:srgbClr val="80C040"/>
          </a:solidFill>
        </p:spPr>
        <p:txBody>
          <a:bodyPr vert="horz" wrap="square" lIns="0" tIns="113030" rIns="0" bIns="0" rtlCol="0">
            <a:spAutoFit/>
          </a:bodyPr>
          <a:lstStyle/>
          <a:p>
            <a:pPr marL="1240790" marR="716280" indent="-551180">
              <a:lnSpc>
                <a:spcPct val="102200"/>
              </a:lnSpc>
              <a:spcBef>
                <a:spcPts val="890"/>
              </a:spcBef>
            </a:pPr>
            <a:r>
              <a:rPr sz="1450" spc="420" dirty="0">
                <a:latin typeface="Arial"/>
                <a:cs typeface="Arial"/>
              </a:rPr>
              <a:t>Supports </a:t>
            </a:r>
            <a:r>
              <a:rPr sz="1450" spc="385" dirty="0">
                <a:latin typeface="Arial"/>
                <a:cs typeface="Arial"/>
              </a:rPr>
              <a:t>the </a:t>
            </a:r>
            <a:r>
              <a:rPr sz="1450" spc="440" dirty="0">
                <a:latin typeface="Arial"/>
                <a:cs typeface="Arial"/>
              </a:rPr>
              <a:t>communication</a:t>
            </a:r>
            <a:r>
              <a:rPr sz="1450" spc="-110" dirty="0">
                <a:latin typeface="Arial"/>
                <a:cs typeface="Arial"/>
              </a:rPr>
              <a:t> </a:t>
            </a:r>
            <a:r>
              <a:rPr sz="1450" spc="445" dirty="0">
                <a:latin typeface="Arial"/>
                <a:cs typeface="Arial"/>
              </a:rPr>
              <a:t>between  </a:t>
            </a:r>
            <a:r>
              <a:rPr sz="1450" spc="375" dirty="0">
                <a:latin typeface="Arial"/>
                <a:cs typeface="Arial"/>
              </a:rPr>
              <a:t>applications </a:t>
            </a:r>
            <a:r>
              <a:rPr sz="1450" spc="409" dirty="0">
                <a:latin typeface="Arial"/>
                <a:cs typeface="Arial"/>
              </a:rPr>
              <a:t>over </a:t>
            </a:r>
            <a:r>
              <a:rPr sz="1450" spc="385" dirty="0">
                <a:latin typeface="Arial"/>
                <a:cs typeface="Arial"/>
              </a:rPr>
              <a:t>the</a:t>
            </a:r>
            <a:r>
              <a:rPr sz="1450" spc="-120" dirty="0">
                <a:latin typeface="Arial"/>
                <a:cs typeface="Arial"/>
              </a:rPr>
              <a:t> </a:t>
            </a:r>
            <a:r>
              <a:rPr sz="1450" spc="415" dirty="0">
                <a:latin typeface="Arial"/>
                <a:cs typeface="Arial"/>
              </a:rPr>
              <a:t>network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55607" y="3035681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119380" rIns="0" bIns="0" rtlCol="0">
            <a:spAutoFit/>
          </a:bodyPr>
          <a:lstStyle/>
          <a:p>
            <a:pPr marL="1701164" marR="1304925" indent="-432434">
              <a:lnSpc>
                <a:spcPct val="102299"/>
              </a:lnSpc>
              <a:spcBef>
                <a:spcPts val="940"/>
              </a:spcBef>
            </a:pPr>
            <a:r>
              <a:rPr sz="1450" spc="409" dirty="0">
                <a:latin typeface="Arial"/>
                <a:cs typeface="Arial"/>
              </a:rPr>
              <a:t>Presents</a:t>
            </a:r>
            <a:r>
              <a:rPr sz="1450" spc="204" dirty="0">
                <a:latin typeface="Arial"/>
                <a:cs typeface="Arial"/>
              </a:rPr>
              <a:t> </a:t>
            </a:r>
            <a:r>
              <a:rPr sz="1450" spc="405" dirty="0">
                <a:latin typeface="Arial"/>
                <a:cs typeface="Arial"/>
              </a:rPr>
              <a:t>data</a:t>
            </a:r>
            <a:r>
              <a:rPr sz="1450" spc="229" dirty="0">
                <a:latin typeface="Arial"/>
                <a:cs typeface="Arial"/>
              </a:rPr>
              <a:t> </a:t>
            </a:r>
            <a:r>
              <a:rPr sz="1450" spc="335" dirty="0">
                <a:latin typeface="Arial"/>
                <a:cs typeface="Arial"/>
              </a:rPr>
              <a:t>to</a:t>
            </a:r>
            <a:r>
              <a:rPr sz="1450" spc="229" dirty="0">
                <a:latin typeface="Arial"/>
                <a:cs typeface="Arial"/>
              </a:rPr>
              <a:t> </a:t>
            </a:r>
            <a:r>
              <a:rPr sz="1450" spc="385" dirty="0">
                <a:latin typeface="Arial"/>
                <a:cs typeface="Arial"/>
              </a:rPr>
              <a:t>the</a:t>
            </a:r>
            <a:r>
              <a:rPr sz="1450" spc="229" dirty="0">
                <a:latin typeface="Arial"/>
                <a:cs typeface="Arial"/>
              </a:rPr>
              <a:t> </a:t>
            </a:r>
            <a:r>
              <a:rPr sz="1450" spc="375" dirty="0">
                <a:latin typeface="Arial"/>
                <a:cs typeface="Arial"/>
              </a:rPr>
              <a:t>receiver  </a:t>
            </a:r>
            <a:r>
              <a:rPr sz="1450" spc="320" dirty="0">
                <a:latin typeface="Arial"/>
                <a:cs typeface="Arial"/>
              </a:rPr>
              <a:t>in </a:t>
            </a:r>
            <a:r>
              <a:rPr sz="1450" spc="455" dirty="0">
                <a:latin typeface="Arial"/>
                <a:cs typeface="Arial"/>
              </a:rPr>
              <a:t>a </a:t>
            </a:r>
            <a:r>
              <a:rPr sz="1450" spc="425" dirty="0">
                <a:latin typeface="Arial"/>
                <a:cs typeface="Arial"/>
              </a:rPr>
              <a:t>form</a:t>
            </a:r>
            <a:r>
              <a:rPr sz="1450" spc="-35" dirty="0">
                <a:latin typeface="Arial"/>
                <a:cs typeface="Arial"/>
              </a:rPr>
              <a:t> </a:t>
            </a:r>
            <a:r>
              <a:rPr sz="1450" spc="210" dirty="0">
                <a:latin typeface="Arial"/>
                <a:cs typeface="Arial"/>
              </a:rPr>
              <a:t>it </a:t>
            </a:r>
            <a:r>
              <a:rPr sz="1450" spc="409" dirty="0">
                <a:latin typeface="Arial"/>
                <a:cs typeface="Arial"/>
              </a:rPr>
              <a:t>recognises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55607" y="3860415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115570" rIns="0" bIns="0" rtlCol="0">
            <a:spAutoFit/>
          </a:bodyPr>
          <a:lstStyle/>
          <a:p>
            <a:pPr marL="718820" marR="749935" indent="516890">
              <a:lnSpc>
                <a:spcPct val="102200"/>
              </a:lnSpc>
              <a:spcBef>
                <a:spcPts val="910"/>
              </a:spcBef>
            </a:pPr>
            <a:r>
              <a:rPr sz="1450" spc="385" dirty="0">
                <a:latin typeface="Arial"/>
                <a:cs typeface="Arial"/>
              </a:rPr>
              <a:t>Establishes </a:t>
            </a:r>
            <a:r>
              <a:rPr sz="1450" spc="455" dirty="0">
                <a:latin typeface="Arial"/>
                <a:cs typeface="Arial"/>
              </a:rPr>
              <a:t>a </a:t>
            </a:r>
            <a:r>
              <a:rPr sz="1450" spc="405" dirty="0">
                <a:latin typeface="Arial"/>
                <a:cs typeface="Arial"/>
              </a:rPr>
              <a:t>connection </a:t>
            </a:r>
            <a:r>
              <a:rPr sz="1450" spc="470" dirty="0">
                <a:latin typeface="Arial"/>
                <a:cs typeface="Arial"/>
              </a:rPr>
              <a:t>and  </a:t>
            </a:r>
            <a:r>
              <a:rPr sz="1450" spc="395" dirty="0">
                <a:latin typeface="Arial"/>
                <a:cs typeface="Arial"/>
              </a:rPr>
              <a:t>terminates</a:t>
            </a:r>
            <a:r>
              <a:rPr sz="1450" spc="215" dirty="0">
                <a:latin typeface="Arial"/>
                <a:cs typeface="Arial"/>
              </a:rPr>
              <a:t> </a:t>
            </a:r>
            <a:r>
              <a:rPr sz="1450" spc="210" dirty="0">
                <a:latin typeface="Arial"/>
                <a:cs typeface="Arial"/>
              </a:rPr>
              <a:t>it </a:t>
            </a:r>
            <a:r>
              <a:rPr sz="1450" spc="490" dirty="0">
                <a:latin typeface="Arial"/>
                <a:cs typeface="Arial"/>
              </a:rPr>
              <a:t>when</a:t>
            </a:r>
            <a:r>
              <a:rPr sz="1450" spc="245" dirty="0">
                <a:latin typeface="Arial"/>
                <a:cs typeface="Arial"/>
              </a:rPr>
              <a:t> </a:t>
            </a:r>
            <a:r>
              <a:rPr sz="1450" spc="465" dirty="0">
                <a:latin typeface="Arial"/>
                <a:cs typeface="Arial"/>
              </a:rPr>
              <a:t>no</a:t>
            </a:r>
            <a:r>
              <a:rPr sz="1450" spc="245" dirty="0">
                <a:latin typeface="Arial"/>
                <a:cs typeface="Arial"/>
              </a:rPr>
              <a:t> </a:t>
            </a:r>
            <a:r>
              <a:rPr sz="1450" spc="395" dirty="0">
                <a:latin typeface="Arial"/>
                <a:cs typeface="Arial"/>
              </a:rPr>
              <a:t>longer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390" dirty="0">
                <a:latin typeface="Arial"/>
                <a:cs typeface="Arial"/>
              </a:rPr>
              <a:t>required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55607" y="4684594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114935" rIns="0" bIns="0" rtlCol="0">
            <a:spAutoFit/>
          </a:bodyPr>
          <a:lstStyle/>
          <a:p>
            <a:pPr marL="495934" marR="528320" indent="667385">
              <a:lnSpc>
                <a:spcPct val="102299"/>
              </a:lnSpc>
              <a:spcBef>
                <a:spcPts val="905"/>
              </a:spcBef>
            </a:pPr>
            <a:r>
              <a:rPr sz="1450" spc="450" dirty="0">
                <a:latin typeface="Arial"/>
                <a:cs typeface="Arial"/>
              </a:rPr>
              <a:t>Acknowledges </a:t>
            </a:r>
            <a:r>
              <a:rPr sz="1450" spc="385" dirty="0">
                <a:latin typeface="Arial"/>
                <a:cs typeface="Arial"/>
              </a:rPr>
              <a:t>the </a:t>
            </a:r>
            <a:r>
              <a:rPr sz="1450" spc="380" dirty="0">
                <a:latin typeface="Arial"/>
                <a:cs typeface="Arial"/>
              </a:rPr>
              <a:t>flow </a:t>
            </a:r>
            <a:r>
              <a:rPr sz="1450" spc="350" dirty="0">
                <a:latin typeface="Arial"/>
                <a:cs typeface="Arial"/>
              </a:rPr>
              <a:t>of </a:t>
            </a:r>
            <a:r>
              <a:rPr sz="1450" spc="405" dirty="0">
                <a:latin typeface="Arial"/>
                <a:cs typeface="Arial"/>
              </a:rPr>
              <a:t>data  </a:t>
            </a:r>
            <a:r>
              <a:rPr sz="1450" spc="370" dirty="0">
                <a:latin typeface="Arial"/>
                <a:cs typeface="Arial"/>
              </a:rPr>
              <a:t>including </a:t>
            </a:r>
            <a:r>
              <a:rPr sz="1450" spc="385" dirty="0">
                <a:latin typeface="Arial"/>
                <a:cs typeface="Arial"/>
              </a:rPr>
              <a:t>re-transmission </a:t>
            </a:r>
            <a:r>
              <a:rPr sz="1450" spc="450" dirty="0">
                <a:latin typeface="Arial"/>
                <a:cs typeface="Arial"/>
              </a:rPr>
              <a:t>where</a:t>
            </a:r>
            <a:r>
              <a:rPr sz="1450" spc="-15" dirty="0">
                <a:latin typeface="Arial"/>
                <a:cs typeface="Arial"/>
              </a:rPr>
              <a:t> </a:t>
            </a:r>
            <a:r>
              <a:rPr sz="1450" spc="390" dirty="0">
                <a:latin typeface="Arial"/>
                <a:cs typeface="Arial"/>
              </a:rPr>
              <a:t>required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55607" y="5509328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114935" rIns="0" bIns="0" rtlCol="0">
            <a:spAutoFit/>
          </a:bodyPr>
          <a:lstStyle/>
          <a:p>
            <a:pPr marL="1753235" marR="1264920" indent="-530860">
              <a:lnSpc>
                <a:spcPct val="102200"/>
              </a:lnSpc>
              <a:spcBef>
                <a:spcPts val="905"/>
              </a:spcBef>
            </a:pPr>
            <a:r>
              <a:rPr sz="1450" spc="470" dirty="0">
                <a:latin typeface="Arial"/>
                <a:cs typeface="Arial"/>
              </a:rPr>
              <a:t>Adds </a:t>
            </a:r>
            <a:r>
              <a:rPr sz="1450" spc="385" dirty="0">
                <a:latin typeface="Arial"/>
                <a:cs typeface="Arial"/>
              </a:rPr>
              <a:t>the </a:t>
            </a:r>
            <a:r>
              <a:rPr sz="1450" spc="390" dirty="0">
                <a:latin typeface="Arial"/>
                <a:cs typeface="Arial"/>
              </a:rPr>
              <a:t>appropriate</a:t>
            </a:r>
            <a:r>
              <a:rPr sz="1450" spc="-200" dirty="0">
                <a:latin typeface="Arial"/>
                <a:cs typeface="Arial"/>
              </a:rPr>
              <a:t> </a:t>
            </a:r>
            <a:r>
              <a:rPr sz="1450" spc="415" dirty="0">
                <a:latin typeface="Arial"/>
                <a:cs typeface="Arial"/>
              </a:rPr>
              <a:t>network  </a:t>
            </a:r>
            <a:r>
              <a:rPr sz="1450" spc="434" dirty="0">
                <a:latin typeface="Arial"/>
                <a:cs typeface="Arial"/>
              </a:rPr>
              <a:t>addresses </a:t>
            </a:r>
            <a:r>
              <a:rPr sz="1450" spc="335" dirty="0">
                <a:latin typeface="Arial"/>
                <a:cs typeface="Arial"/>
              </a:rPr>
              <a:t>to</a:t>
            </a:r>
            <a:r>
              <a:rPr sz="1450" spc="10" dirty="0">
                <a:latin typeface="Arial"/>
                <a:cs typeface="Arial"/>
              </a:rPr>
              <a:t> </a:t>
            </a:r>
            <a:r>
              <a:rPr sz="1450" spc="415" dirty="0">
                <a:latin typeface="Arial"/>
                <a:cs typeface="Arial"/>
              </a:rPr>
              <a:t>packets</a:t>
            </a:r>
            <a:endParaRPr sz="14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55607" y="6333507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5"/>
              </a:spcBef>
            </a:pPr>
            <a:endParaRPr sz="1550">
              <a:latin typeface="Times New Roman"/>
              <a:cs typeface="Times New Roman"/>
            </a:endParaRPr>
          </a:p>
          <a:p>
            <a:pPr marR="34290" algn="ctr">
              <a:lnSpc>
                <a:spcPct val="100000"/>
              </a:lnSpc>
            </a:pPr>
            <a:r>
              <a:rPr sz="1450" spc="470" dirty="0">
                <a:latin typeface="Arial"/>
                <a:cs typeface="Arial"/>
              </a:rPr>
              <a:t>Adds</a:t>
            </a:r>
            <a:r>
              <a:rPr sz="1450" spc="215" dirty="0">
                <a:latin typeface="Arial"/>
                <a:cs typeface="Arial"/>
              </a:rPr>
              <a:t> </a:t>
            </a:r>
            <a:r>
              <a:rPr sz="1450" spc="385" dirty="0">
                <a:latin typeface="Arial"/>
                <a:cs typeface="Arial"/>
              </a:rPr>
              <a:t>the</a:t>
            </a:r>
            <a:r>
              <a:rPr sz="1450" spc="240" dirty="0">
                <a:latin typeface="Arial"/>
                <a:cs typeface="Arial"/>
              </a:rPr>
              <a:t> </a:t>
            </a:r>
            <a:r>
              <a:rPr sz="1450" spc="600" dirty="0">
                <a:latin typeface="Arial"/>
                <a:cs typeface="Arial"/>
              </a:rPr>
              <a:t>MAC</a:t>
            </a:r>
            <a:r>
              <a:rPr sz="1450" spc="220" dirty="0">
                <a:latin typeface="Arial"/>
                <a:cs typeface="Arial"/>
              </a:rPr>
              <a:t> </a:t>
            </a:r>
            <a:r>
              <a:rPr sz="1450" spc="434" dirty="0">
                <a:latin typeface="Arial"/>
                <a:cs typeface="Arial"/>
              </a:rPr>
              <a:t>addresses</a:t>
            </a:r>
            <a:r>
              <a:rPr sz="1450" spc="215" dirty="0">
                <a:latin typeface="Arial"/>
                <a:cs typeface="Arial"/>
              </a:rPr>
              <a:t> </a:t>
            </a:r>
            <a:r>
              <a:rPr sz="1450" spc="335" dirty="0">
                <a:latin typeface="Arial"/>
                <a:cs typeface="Arial"/>
              </a:rPr>
              <a:t>to</a:t>
            </a:r>
            <a:r>
              <a:rPr sz="1450" spc="240" dirty="0">
                <a:latin typeface="Arial"/>
                <a:cs typeface="Arial"/>
              </a:rPr>
              <a:t> </a:t>
            </a:r>
            <a:r>
              <a:rPr sz="1450" spc="415" dirty="0">
                <a:latin typeface="Arial"/>
                <a:cs typeface="Arial"/>
              </a:rPr>
              <a:t>packets</a:t>
            </a:r>
            <a:endParaRPr sz="14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55607" y="7158111"/>
            <a:ext cx="6301105" cy="757555"/>
          </a:xfrm>
          <a:prstGeom prst="rect">
            <a:avLst/>
          </a:prstGeom>
          <a:solidFill>
            <a:srgbClr val="80C040"/>
          </a:solidFill>
          <a:ln w="4248">
            <a:solidFill>
              <a:srgbClr val="000000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Times New Roman"/>
              <a:cs typeface="Times New Roman"/>
            </a:endParaRPr>
          </a:p>
          <a:p>
            <a:pPr marR="35560" algn="ctr">
              <a:lnSpc>
                <a:spcPct val="100000"/>
              </a:lnSpc>
            </a:pPr>
            <a:r>
              <a:rPr sz="1450" spc="420" dirty="0">
                <a:latin typeface="Arial"/>
                <a:cs typeface="Arial"/>
              </a:rPr>
              <a:t>Transmits</a:t>
            </a:r>
            <a:r>
              <a:rPr sz="1450" spc="210" dirty="0">
                <a:latin typeface="Arial"/>
                <a:cs typeface="Arial"/>
              </a:rPr>
              <a:t> </a:t>
            </a:r>
            <a:r>
              <a:rPr sz="1450" spc="385" dirty="0">
                <a:latin typeface="Arial"/>
                <a:cs typeface="Arial"/>
              </a:rPr>
              <a:t>the</a:t>
            </a:r>
            <a:r>
              <a:rPr sz="1450" spc="240" dirty="0">
                <a:latin typeface="Arial"/>
                <a:cs typeface="Arial"/>
              </a:rPr>
              <a:t> </a:t>
            </a:r>
            <a:r>
              <a:rPr sz="1450" spc="405" dirty="0">
                <a:latin typeface="Arial"/>
                <a:cs typeface="Arial"/>
              </a:rPr>
              <a:t>data</a:t>
            </a:r>
            <a:r>
              <a:rPr sz="1450" spc="240" dirty="0">
                <a:latin typeface="Arial"/>
                <a:cs typeface="Arial"/>
              </a:rPr>
              <a:t> </a:t>
            </a:r>
            <a:r>
              <a:rPr sz="1450" spc="465" dirty="0">
                <a:latin typeface="Arial"/>
                <a:cs typeface="Arial"/>
              </a:rPr>
              <a:t>on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385" dirty="0">
                <a:latin typeface="Arial"/>
                <a:cs typeface="Arial"/>
              </a:rPr>
              <a:t>the</a:t>
            </a:r>
            <a:r>
              <a:rPr sz="1450" spc="240" dirty="0">
                <a:latin typeface="Arial"/>
                <a:cs typeface="Arial"/>
              </a:rPr>
              <a:t> </a:t>
            </a:r>
            <a:r>
              <a:rPr sz="1450" spc="509" dirty="0">
                <a:latin typeface="Arial"/>
                <a:cs typeface="Arial"/>
              </a:rPr>
              <a:t>medium</a:t>
            </a:r>
            <a:endParaRPr sz="145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883651" y="6290870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621513" y="6206895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262138" y="0"/>
                </a:moveTo>
                <a:lnTo>
                  <a:pt x="0" y="83974"/>
                </a:lnTo>
                <a:lnTo>
                  <a:pt x="262138" y="167393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36012" y="6300139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0" y="0"/>
                </a:moveTo>
                <a:lnTo>
                  <a:pt x="255759" y="83418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98150" y="6220428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163130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42391" y="621616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255759" y="0"/>
                </a:moveTo>
                <a:lnTo>
                  <a:pt x="0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413337" y="6206895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0" y="0"/>
                </a:moveTo>
                <a:lnTo>
                  <a:pt x="0" y="167393"/>
                </a:lnTo>
                <a:lnTo>
                  <a:pt x="262138" y="83974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434215" y="621616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255759" y="83974"/>
                </a:moveTo>
                <a:lnTo>
                  <a:pt x="0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427835" y="6216164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427835" y="6300139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0" y="83418"/>
                </a:moveTo>
                <a:lnTo>
                  <a:pt x="255759" y="0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83651" y="7947995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21513" y="7864094"/>
            <a:ext cx="262255" cy="168275"/>
          </a:xfrm>
          <a:custGeom>
            <a:avLst/>
            <a:gdLst/>
            <a:ahLst/>
            <a:cxnLst/>
            <a:rect l="l" t="t" r="r" b="b"/>
            <a:pathLst>
              <a:path w="262254" h="168275">
                <a:moveTo>
                  <a:pt x="262138" y="0"/>
                </a:moveTo>
                <a:lnTo>
                  <a:pt x="0" y="83900"/>
                </a:lnTo>
                <a:lnTo>
                  <a:pt x="262138" y="167801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636012" y="795726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0"/>
                </a:moveTo>
                <a:lnTo>
                  <a:pt x="255759" y="83900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98150" y="7877534"/>
            <a:ext cx="0" cy="163830"/>
          </a:xfrm>
          <a:custGeom>
            <a:avLst/>
            <a:gdLst/>
            <a:ahLst/>
            <a:cxnLst/>
            <a:rect l="l" t="t" r="r" b="b"/>
            <a:pathLst>
              <a:path h="163829">
                <a:moveTo>
                  <a:pt x="0" y="163630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42391" y="7873363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255759" y="0"/>
                </a:moveTo>
                <a:lnTo>
                  <a:pt x="0" y="83900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413337" y="7864094"/>
            <a:ext cx="262255" cy="168275"/>
          </a:xfrm>
          <a:custGeom>
            <a:avLst/>
            <a:gdLst/>
            <a:ahLst/>
            <a:cxnLst/>
            <a:rect l="l" t="t" r="r" b="b"/>
            <a:pathLst>
              <a:path w="262254" h="168275">
                <a:moveTo>
                  <a:pt x="0" y="0"/>
                </a:moveTo>
                <a:lnTo>
                  <a:pt x="0" y="167801"/>
                </a:lnTo>
                <a:lnTo>
                  <a:pt x="262138" y="83900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434215" y="7873363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255759" y="83900"/>
                </a:moveTo>
                <a:lnTo>
                  <a:pt x="0" y="0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427835" y="7873363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67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0427835" y="795726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83900"/>
                </a:moveTo>
                <a:lnTo>
                  <a:pt x="255759" y="0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83651" y="7110785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621513" y="7027366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40">
                <a:moveTo>
                  <a:pt x="262138" y="0"/>
                </a:moveTo>
                <a:lnTo>
                  <a:pt x="0" y="83418"/>
                </a:lnTo>
                <a:lnTo>
                  <a:pt x="262138" y="167393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636012" y="712005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0"/>
                </a:moveTo>
                <a:lnTo>
                  <a:pt x="255759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98150" y="7040898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163130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642391" y="7036635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0"/>
                </a:moveTo>
                <a:lnTo>
                  <a:pt x="0" y="83418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0413337" y="7027366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40">
                <a:moveTo>
                  <a:pt x="0" y="0"/>
                </a:moveTo>
                <a:lnTo>
                  <a:pt x="0" y="167393"/>
                </a:lnTo>
                <a:lnTo>
                  <a:pt x="262138" y="83418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434215" y="7036635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83418"/>
                </a:moveTo>
                <a:lnTo>
                  <a:pt x="0" y="0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0427835" y="7036635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427835" y="712005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83974"/>
                </a:moveTo>
                <a:lnTo>
                  <a:pt x="255759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83651" y="2980625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21513" y="2896649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262138" y="0"/>
                </a:moveTo>
                <a:lnTo>
                  <a:pt x="0" y="83974"/>
                </a:lnTo>
                <a:lnTo>
                  <a:pt x="262138" y="167393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636012" y="2989893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19">
                <a:moveTo>
                  <a:pt x="0" y="0"/>
                </a:moveTo>
                <a:lnTo>
                  <a:pt x="255759" y="83418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898150" y="2910182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4">
                <a:moveTo>
                  <a:pt x="0" y="163130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642391" y="2905918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5">
                <a:moveTo>
                  <a:pt x="255759" y="0"/>
                </a:moveTo>
                <a:lnTo>
                  <a:pt x="0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413337" y="2896649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0" y="0"/>
                </a:moveTo>
                <a:lnTo>
                  <a:pt x="0" y="167393"/>
                </a:lnTo>
                <a:lnTo>
                  <a:pt x="262138" y="83974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0434215" y="2905918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5">
                <a:moveTo>
                  <a:pt x="255759" y="83974"/>
                </a:moveTo>
                <a:lnTo>
                  <a:pt x="0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0427835" y="2905918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4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0427835" y="2989893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19">
                <a:moveTo>
                  <a:pt x="0" y="83418"/>
                </a:moveTo>
                <a:lnTo>
                  <a:pt x="255759" y="0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83651" y="3817223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621513" y="3733804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262138" y="0"/>
                </a:moveTo>
                <a:lnTo>
                  <a:pt x="0" y="83418"/>
                </a:lnTo>
                <a:lnTo>
                  <a:pt x="262138" y="167393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636012" y="3826492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0"/>
                </a:moveTo>
                <a:lnTo>
                  <a:pt x="255759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898150" y="3747337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163130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642391" y="3743073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0"/>
                </a:moveTo>
                <a:lnTo>
                  <a:pt x="0" y="83418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0413337" y="3733804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0" y="0"/>
                </a:moveTo>
                <a:lnTo>
                  <a:pt x="0" y="167393"/>
                </a:lnTo>
                <a:lnTo>
                  <a:pt x="262138" y="83418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0434215" y="3743073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83418"/>
                </a:moveTo>
                <a:lnTo>
                  <a:pt x="0" y="0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0427835" y="3743073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0427835" y="3826492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83974"/>
                </a:moveTo>
                <a:lnTo>
                  <a:pt x="255759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883651" y="4646036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621513" y="4562246"/>
            <a:ext cx="262255" cy="168275"/>
          </a:xfrm>
          <a:custGeom>
            <a:avLst/>
            <a:gdLst/>
            <a:ahLst/>
            <a:cxnLst/>
            <a:rect l="l" t="t" r="r" b="b"/>
            <a:pathLst>
              <a:path w="262254" h="168275">
                <a:moveTo>
                  <a:pt x="262138" y="0"/>
                </a:moveTo>
                <a:lnTo>
                  <a:pt x="0" y="83789"/>
                </a:lnTo>
                <a:lnTo>
                  <a:pt x="262138" y="167764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636012" y="465530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0"/>
                </a:moveTo>
                <a:lnTo>
                  <a:pt x="255759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898150" y="4575593"/>
            <a:ext cx="0" cy="163830"/>
          </a:xfrm>
          <a:custGeom>
            <a:avLst/>
            <a:gdLst/>
            <a:ahLst/>
            <a:cxnLst/>
            <a:rect l="l" t="t" r="r" b="b"/>
            <a:pathLst>
              <a:path h="163829">
                <a:moveTo>
                  <a:pt x="0" y="163686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642391" y="4571515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0"/>
                </a:moveTo>
                <a:lnTo>
                  <a:pt x="0" y="83789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413337" y="4562246"/>
            <a:ext cx="262255" cy="168275"/>
          </a:xfrm>
          <a:custGeom>
            <a:avLst/>
            <a:gdLst/>
            <a:ahLst/>
            <a:cxnLst/>
            <a:rect l="l" t="t" r="r" b="b"/>
            <a:pathLst>
              <a:path w="262254" h="168275">
                <a:moveTo>
                  <a:pt x="0" y="0"/>
                </a:moveTo>
                <a:lnTo>
                  <a:pt x="0" y="167764"/>
                </a:lnTo>
                <a:lnTo>
                  <a:pt x="262138" y="83789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0434215" y="4571515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83789"/>
                </a:moveTo>
                <a:lnTo>
                  <a:pt x="0" y="0"/>
                </a:lnTo>
              </a:path>
            </a:pathLst>
          </a:custGeom>
          <a:ln w="4396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0427835" y="4571515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427835" y="465530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83974"/>
                </a:moveTo>
                <a:lnTo>
                  <a:pt x="255759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83651" y="5466136"/>
            <a:ext cx="6529705" cy="0"/>
          </a:xfrm>
          <a:custGeom>
            <a:avLst/>
            <a:gdLst/>
            <a:ahLst/>
            <a:cxnLst/>
            <a:rect l="l" t="t" r="r" b="b"/>
            <a:pathLst>
              <a:path w="6529705">
                <a:moveTo>
                  <a:pt x="0" y="0"/>
                </a:moveTo>
                <a:lnTo>
                  <a:pt x="6529685" y="0"/>
                </a:lnTo>
              </a:path>
            </a:pathLst>
          </a:custGeom>
          <a:ln w="20839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621513" y="5382717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262138" y="0"/>
                </a:moveTo>
                <a:lnTo>
                  <a:pt x="0" y="83418"/>
                </a:lnTo>
                <a:lnTo>
                  <a:pt x="262138" y="167393"/>
                </a:lnTo>
                <a:lnTo>
                  <a:pt x="262138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636012" y="547540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0"/>
                </a:moveTo>
                <a:lnTo>
                  <a:pt x="255759" y="83974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98150" y="5396064"/>
            <a:ext cx="0" cy="163830"/>
          </a:xfrm>
          <a:custGeom>
            <a:avLst/>
            <a:gdLst/>
            <a:ahLst/>
            <a:cxnLst/>
            <a:rect l="l" t="t" r="r" b="b"/>
            <a:pathLst>
              <a:path h="163829">
                <a:moveTo>
                  <a:pt x="0" y="163315"/>
                </a:moveTo>
                <a:lnTo>
                  <a:pt x="0" y="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642391" y="5391986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0"/>
                </a:moveTo>
                <a:lnTo>
                  <a:pt x="0" y="83418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10413337" y="5382717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4" h="167639">
                <a:moveTo>
                  <a:pt x="0" y="0"/>
                </a:moveTo>
                <a:lnTo>
                  <a:pt x="0" y="167393"/>
                </a:lnTo>
                <a:lnTo>
                  <a:pt x="262138" y="83418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0434215" y="5391986"/>
            <a:ext cx="255904" cy="83820"/>
          </a:xfrm>
          <a:custGeom>
            <a:avLst/>
            <a:gdLst/>
            <a:ahLst/>
            <a:cxnLst/>
            <a:rect l="l" t="t" r="r" b="b"/>
            <a:pathLst>
              <a:path w="255904" h="83820">
                <a:moveTo>
                  <a:pt x="255759" y="83418"/>
                </a:moveTo>
                <a:lnTo>
                  <a:pt x="0" y="0"/>
                </a:lnTo>
              </a:path>
            </a:pathLst>
          </a:custGeom>
          <a:ln w="439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0427835" y="5391986"/>
            <a:ext cx="0" cy="163195"/>
          </a:xfrm>
          <a:custGeom>
            <a:avLst/>
            <a:gdLst/>
            <a:ahLst/>
            <a:cxnLst/>
            <a:rect l="l" t="t" r="r" b="b"/>
            <a:pathLst>
              <a:path h="163195">
                <a:moveTo>
                  <a:pt x="0" y="0"/>
                </a:moveTo>
                <a:lnTo>
                  <a:pt x="0" y="163130"/>
                </a:lnTo>
              </a:path>
            </a:pathLst>
          </a:custGeom>
          <a:ln w="6520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0427835" y="5475404"/>
            <a:ext cx="255904" cy="84455"/>
          </a:xfrm>
          <a:custGeom>
            <a:avLst/>
            <a:gdLst/>
            <a:ahLst/>
            <a:cxnLst/>
            <a:rect l="l" t="t" r="r" b="b"/>
            <a:pathLst>
              <a:path w="255904" h="84454">
                <a:moveTo>
                  <a:pt x="0" y="83974"/>
                </a:moveTo>
                <a:lnTo>
                  <a:pt x="255759" y="0"/>
                </a:lnTo>
              </a:path>
            </a:pathLst>
          </a:custGeom>
          <a:ln w="4397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551339" y="1428663"/>
            <a:ext cx="261620" cy="782955"/>
          </a:xfrm>
          <a:custGeom>
            <a:avLst/>
            <a:gdLst/>
            <a:ahLst/>
            <a:cxnLst/>
            <a:rect l="l" t="t" r="r" b="b"/>
            <a:pathLst>
              <a:path w="261620" h="782955">
                <a:moveTo>
                  <a:pt x="261558" y="0"/>
                </a:moveTo>
                <a:lnTo>
                  <a:pt x="0" y="167764"/>
                </a:lnTo>
                <a:lnTo>
                  <a:pt x="0" y="782839"/>
                </a:lnTo>
                <a:lnTo>
                  <a:pt x="261558" y="615445"/>
                </a:lnTo>
                <a:lnTo>
                  <a:pt x="261558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551339" y="1428663"/>
            <a:ext cx="261620" cy="782955"/>
          </a:xfrm>
          <a:custGeom>
            <a:avLst/>
            <a:gdLst/>
            <a:ahLst/>
            <a:cxnLst/>
            <a:rect l="l" t="t" r="r" b="b"/>
            <a:pathLst>
              <a:path w="261620" h="782955">
                <a:moveTo>
                  <a:pt x="0" y="167764"/>
                </a:moveTo>
                <a:lnTo>
                  <a:pt x="261558" y="0"/>
                </a:lnTo>
                <a:lnTo>
                  <a:pt x="261558" y="615445"/>
                </a:lnTo>
                <a:lnTo>
                  <a:pt x="0" y="782839"/>
                </a:lnTo>
                <a:lnTo>
                  <a:pt x="0" y="167764"/>
                </a:lnTo>
                <a:close/>
              </a:path>
            </a:pathLst>
          </a:custGeom>
          <a:ln w="62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9626" y="1428663"/>
            <a:ext cx="2973705" cy="168275"/>
          </a:xfrm>
          <a:custGeom>
            <a:avLst/>
            <a:gdLst/>
            <a:ahLst/>
            <a:cxnLst/>
            <a:rect l="l" t="t" r="r" b="b"/>
            <a:pathLst>
              <a:path w="2973704" h="168275">
                <a:moveTo>
                  <a:pt x="2973271" y="0"/>
                </a:moveTo>
                <a:lnTo>
                  <a:pt x="262254" y="0"/>
                </a:lnTo>
                <a:lnTo>
                  <a:pt x="0" y="167764"/>
                </a:lnTo>
                <a:lnTo>
                  <a:pt x="2711712" y="167764"/>
                </a:lnTo>
                <a:lnTo>
                  <a:pt x="2973271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9626" y="1428663"/>
            <a:ext cx="2973705" cy="168275"/>
          </a:xfrm>
          <a:custGeom>
            <a:avLst/>
            <a:gdLst/>
            <a:ahLst/>
            <a:cxnLst/>
            <a:rect l="l" t="t" r="r" b="b"/>
            <a:pathLst>
              <a:path w="2973704" h="168275">
                <a:moveTo>
                  <a:pt x="0" y="167764"/>
                </a:moveTo>
                <a:lnTo>
                  <a:pt x="262254" y="0"/>
                </a:lnTo>
                <a:lnTo>
                  <a:pt x="2973271" y="0"/>
                </a:lnTo>
                <a:lnTo>
                  <a:pt x="2711712" y="167764"/>
                </a:lnTo>
                <a:lnTo>
                  <a:pt x="0" y="167764"/>
                </a:lnTo>
                <a:close/>
              </a:path>
            </a:pathLst>
          </a:custGeom>
          <a:ln w="4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839626" y="1596372"/>
            <a:ext cx="2712085" cy="615315"/>
          </a:xfrm>
          <a:prstGeom prst="rect">
            <a:avLst/>
          </a:prstGeom>
          <a:solidFill>
            <a:srgbClr val="FF0000"/>
          </a:solidFill>
          <a:ln w="4431">
            <a:solidFill>
              <a:srgbClr val="000000"/>
            </a:solidFill>
          </a:ln>
        </p:spPr>
        <p:txBody>
          <a:bodyPr vert="horz" wrap="square" lIns="0" tIns="44450" rIns="0" bIns="0" rtlCol="0">
            <a:spAutoFit/>
          </a:bodyPr>
          <a:lstStyle/>
          <a:p>
            <a:pPr marR="23495" algn="ctr">
              <a:lnSpc>
                <a:spcPct val="100000"/>
              </a:lnSpc>
              <a:spcBef>
                <a:spcPts val="350"/>
              </a:spcBef>
            </a:pPr>
            <a:r>
              <a:rPr sz="1450" b="1" spc="600" dirty="0">
                <a:latin typeface="Arial"/>
                <a:cs typeface="Arial"/>
              </a:rPr>
              <a:t>NODE</a:t>
            </a:r>
            <a:r>
              <a:rPr sz="1450" b="1" spc="185" dirty="0">
                <a:latin typeface="Arial"/>
                <a:cs typeface="Arial"/>
              </a:rPr>
              <a:t> </a:t>
            </a:r>
            <a:r>
              <a:rPr sz="1450" b="1" spc="590" dirty="0">
                <a:latin typeface="Arial"/>
                <a:cs typeface="Arial"/>
              </a:rPr>
              <a:t>A</a:t>
            </a:r>
            <a:endParaRPr sz="1450">
              <a:latin typeface="Arial"/>
              <a:cs typeface="Arial"/>
            </a:endParaRPr>
          </a:p>
          <a:p>
            <a:pPr marR="38735" algn="ctr">
              <a:lnSpc>
                <a:spcPct val="100000"/>
              </a:lnSpc>
              <a:spcBef>
                <a:spcPts val="110"/>
              </a:spcBef>
            </a:pPr>
            <a:r>
              <a:rPr sz="1450" b="1" spc="459" dirty="0">
                <a:latin typeface="Arial"/>
                <a:cs typeface="Arial"/>
              </a:rPr>
              <a:t>Sending</a:t>
            </a:r>
            <a:r>
              <a:rPr sz="1450" b="1" spc="200" dirty="0">
                <a:latin typeface="Arial"/>
                <a:cs typeface="Arial"/>
              </a:rPr>
              <a:t> </a:t>
            </a:r>
            <a:r>
              <a:rPr sz="1450" b="1" spc="450" dirty="0">
                <a:latin typeface="Arial"/>
                <a:cs typeface="Arial"/>
              </a:rPr>
              <a:t>Device</a:t>
            </a:r>
            <a:endParaRPr sz="1450">
              <a:latin typeface="Arial"/>
              <a:cs typeface="Arial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13676149" y="1403637"/>
            <a:ext cx="262255" cy="782955"/>
          </a:xfrm>
          <a:custGeom>
            <a:avLst/>
            <a:gdLst/>
            <a:ahLst/>
            <a:cxnLst/>
            <a:rect l="l" t="t" r="r" b="b"/>
            <a:pathLst>
              <a:path w="262255" h="782955">
                <a:moveTo>
                  <a:pt x="262138" y="0"/>
                </a:moveTo>
                <a:lnTo>
                  <a:pt x="0" y="167208"/>
                </a:lnTo>
                <a:lnTo>
                  <a:pt x="0" y="782839"/>
                </a:lnTo>
                <a:lnTo>
                  <a:pt x="262138" y="615075"/>
                </a:lnTo>
                <a:lnTo>
                  <a:pt x="262138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3676149" y="1403637"/>
            <a:ext cx="262255" cy="782955"/>
          </a:xfrm>
          <a:custGeom>
            <a:avLst/>
            <a:gdLst/>
            <a:ahLst/>
            <a:cxnLst/>
            <a:rect l="l" t="t" r="r" b="b"/>
            <a:pathLst>
              <a:path w="262255" h="782955">
                <a:moveTo>
                  <a:pt x="0" y="167208"/>
                </a:moveTo>
                <a:lnTo>
                  <a:pt x="262138" y="0"/>
                </a:lnTo>
                <a:lnTo>
                  <a:pt x="262138" y="615075"/>
                </a:lnTo>
                <a:lnTo>
                  <a:pt x="0" y="782839"/>
                </a:lnTo>
                <a:lnTo>
                  <a:pt x="0" y="167208"/>
                </a:lnTo>
                <a:close/>
              </a:path>
            </a:pathLst>
          </a:custGeom>
          <a:ln w="62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1030406" y="1403637"/>
            <a:ext cx="2908300" cy="167640"/>
          </a:xfrm>
          <a:custGeom>
            <a:avLst/>
            <a:gdLst/>
            <a:ahLst/>
            <a:cxnLst/>
            <a:rect l="l" t="t" r="r" b="b"/>
            <a:pathLst>
              <a:path w="2908300" h="167640">
                <a:moveTo>
                  <a:pt x="2907881" y="0"/>
                </a:moveTo>
                <a:lnTo>
                  <a:pt x="262428" y="0"/>
                </a:lnTo>
                <a:lnTo>
                  <a:pt x="0" y="167208"/>
                </a:lnTo>
                <a:lnTo>
                  <a:pt x="2645743" y="167208"/>
                </a:lnTo>
                <a:lnTo>
                  <a:pt x="2907881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1030406" y="1403637"/>
            <a:ext cx="2908300" cy="167640"/>
          </a:xfrm>
          <a:custGeom>
            <a:avLst/>
            <a:gdLst/>
            <a:ahLst/>
            <a:cxnLst/>
            <a:rect l="l" t="t" r="r" b="b"/>
            <a:pathLst>
              <a:path w="2908300" h="167640">
                <a:moveTo>
                  <a:pt x="0" y="167208"/>
                </a:moveTo>
                <a:lnTo>
                  <a:pt x="262428" y="0"/>
                </a:lnTo>
                <a:lnTo>
                  <a:pt x="2907881" y="0"/>
                </a:lnTo>
                <a:lnTo>
                  <a:pt x="2645743" y="167208"/>
                </a:lnTo>
                <a:lnTo>
                  <a:pt x="0" y="167208"/>
                </a:lnTo>
                <a:close/>
              </a:path>
            </a:pathLst>
          </a:custGeom>
          <a:ln w="4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11030406" y="1570883"/>
            <a:ext cx="2646045" cy="615950"/>
          </a:xfrm>
          <a:prstGeom prst="rect">
            <a:avLst/>
          </a:prstGeom>
          <a:solidFill>
            <a:srgbClr val="FF0000"/>
          </a:solidFill>
          <a:ln w="4443">
            <a:solidFill>
              <a:srgbClr val="000000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R="35560" algn="ctr">
              <a:lnSpc>
                <a:spcPct val="100000"/>
              </a:lnSpc>
              <a:spcBef>
                <a:spcPts val="355"/>
              </a:spcBef>
            </a:pPr>
            <a:r>
              <a:rPr sz="1450" b="1" spc="600" dirty="0">
                <a:latin typeface="Arial"/>
                <a:cs typeface="Arial"/>
              </a:rPr>
              <a:t>NODE</a:t>
            </a:r>
            <a:r>
              <a:rPr sz="1450" b="1" spc="185" dirty="0">
                <a:latin typeface="Arial"/>
                <a:cs typeface="Arial"/>
              </a:rPr>
              <a:t> </a:t>
            </a:r>
            <a:r>
              <a:rPr sz="1450" b="1" spc="590" dirty="0">
                <a:latin typeface="Arial"/>
                <a:cs typeface="Arial"/>
              </a:rPr>
              <a:t>B</a:t>
            </a:r>
            <a:endParaRPr sz="1450">
              <a:latin typeface="Arial"/>
              <a:cs typeface="Arial"/>
            </a:endParaRPr>
          </a:p>
          <a:p>
            <a:pPr marR="36195" algn="ctr">
              <a:lnSpc>
                <a:spcPct val="100000"/>
              </a:lnSpc>
              <a:spcBef>
                <a:spcPts val="170"/>
              </a:spcBef>
            </a:pPr>
            <a:r>
              <a:rPr sz="2175" b="1" spc="652" baseline="1915" dirty="0">
                <a:latin typeface="Arial"/>
                <a:cs typeface="Arial"/>
              </a:rPr>
              <a:t>Receiving</a:t>
            </a:r>
            <a:r>
              <a:rPr sz="2175" b="1" spc="307" baseline="1915" dirty="0">
                <a:latin typeface="Arial"/>
                <a:cs typeface="Arial"/>
              </a:rPr>
              <a:t> </a:t>
            </a:r>
            <a:r>
              <a:rPr sz="2175" b="1" spc="675" baseline="1915" dirty="0">
                <a:latin typeface="Arial"/>
                <a:cs typeface="Arial"/>
              </a:rPr>
              <a:t>Devic</a:t>
            </a:r>
            <a:r>
              <a:rPr sz="1450" spc="450" dirty="0"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26606" y="2290769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7</a:t>
            </a:r>
            <a:endParaRPr sz="1450">
              <a:latin typeface="Arial"/>
              <a:cs typeface="Arial"/>
            </a:endParaRPr>
          </a:p>
          <a:p>
            <a:pPr marL="50165">
              <a:lnSpc>
                <a:spcPct val="100000"/>
              </a:lnSpc>
              <a:spcBef>
                <a:spcPts val="105"/>
              </a:spcBef>
            </a:pPr>
            <a:r>
              <a:rPr sz="1450" spc="370" dirty="0">
                <a:latin typeface="Arial"/>
                <a:cs typeface="Arial"/>
              </a:rPr>
              <a:t>Application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820081" y="3119675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5405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15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6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390" dirty="0">
                <a:latin typeface="Arial"/>
                <a:cs typeface="Arial"/>
              </a:rPr>
              <a:t>Presentation</a:t>
            </a:r>
            <a:r>
              <a:rPr sz="1450" spc="229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820081" y="3948024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5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420" dirty="0">
                <a:latin typeface="Arial"/>
                <a:cs typeface="Arial"/>
              </a:rPr>
              <a:t>Session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813557" y="4776744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4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409" dirty="0">
                <a:latin typeface="Arial"/>
                <a:cs typeface="Arial"/>
              </a:rPr>
              <a:t>Transport</a:t>
            </a:r>
            <a:r>
              <a:rPr sz="1450" spc="19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813557" y="5605278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3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430" dirty="0">
                <a:latin typeface="Arial"/>
                <a:cs typeface="Arial"/>
              </a:rPr>
              <a:t>Network</a:t>
            </a:r>
            <a:r>
              <a:rPr sz="1450" spc="260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813557" y="6433999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2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0"/>
              </a:spcBef>
            </a:pPr>
            <a:r>
              <a:rPr sz="1450" spc="434" dirty="0">
                <a:latin typeface="Arial"/>
                <a:cs typeface="Arial"/>
              </a:rPr>
              <a:t>Data </a:t>
            </a:r>
            <a:r>
              <a:rPr sz="1450" spc="390" dirty="0">
                <a:latin typeface="Arial"/>
                <a:cs typeface="Arial"/>
              </a:rPr>
              <a:t>Link</a:t>
            </a:r>
            <a:r>
              <a:rPr sz="1450" spc="60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813557" y="7262403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1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375" dirty="0">
                <a:latin typeface="Arial"/>
                <a:cs typeface="Arial"/>
              </a:rPr>
              <a:t>Physical</a:t>
            </a:r>
            <a:r>
              <a:rPr sz="1450" spc="22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0971831" y="2311717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7</a:t>
            </a:r>
            <a:endParaRPr sz="1450">
              <a:latin typeface="Arial"/>
              <a:cs typeface="Arial"/>
            </a:endParaRPr>
          </a:p>
          <a:p>
            <a:pPr marL="50165">
              <a:lnSpc>
                <a:spcPct val="100000"/>
              </a:lnSpc>
              <a:spcBef>
                <a:spcPts val="105"/>
              </a:spcBef>
            </a:pPr>
            <a:r>
              <a:rPr sz="1450" spc="370" dirty="0">
                <a:latin typeface="Arial"/>
                <a:cs typeface="Arial"/>
              </a:rPr>
              <a:t>Application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0965161" y="3140437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6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05"/>
              </a:spcBef>
            </a:pPr>
            <a:r>
              <a:rPr sz="1450" spc="390" dirty="0">
                <a:latin typeface="Arial"/>
                <a:cs typeface="Arial"/>
              </a:rPr>
              <a:t>Presentation</a:t>
            </a:r>
            <a:r>
              <a:rPr sz="1450" spc="229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3" name="object 93"/>
          <p:cNvSpPr/>
          <p:nvPr/>
        </p:nvSpPr>
        <p:spPr>
          <a:xfrm>
            <a:off x="10965161" y="3968786"/>
            <a:ext cx="2738120" cy="645160"/>
          </a:xfrm>
          <a:custGeom>
            <a:avLst/>
            <a:gdLst/>
            <a:ahLst/>
            <a:cxnLst/>
            <a:rect l="l" t="t" r="r" b="b"/>
            <a:pathLst>
              <a:path w="2738119" h="645160">
                <a:moveTo>
                  <a:pt x="0" y="644809"/>
                </a:moveTo>
                <a:lnTo>
                  <a:pt x="2737694" y="644809"/>
                </a:lnTo>
                <a:lnTo>
                  <a:pt x="2737694" y="0"/>
                </a:lnTo>
                <a:lnTo>
                  <a:pt x="0" y="0"/>
                </a:lnTo>
                <a:lnTo>
                  <a:pt x="0" y="644809"/>
                </a:lnTo>
                <a:close/>
              </a:path>
            </a:pathLst>
          </a:custGeom>
          <a:solidFill>
            <a:srgbClr val="FF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 txBox="1"/>
          <p:nvPr/>
        </p:nvSpPr>
        <p:spPr>
          <a:xfrm>
            <a:off x="10965161" y="3968786"/>
            <a:ext cx="2738120" cy="645160"/>
          </a:xfrm>
          <a:prstGeom prst="rect">
            <a:avLst/>
          </a:prstGeom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7150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5</a:t>
            </a:r>
            <a:endParaRPr sz="1450">
              <a:latin typeface="Arial"/>
              <a:cs typeface="Arial"/>
            </a:endParaRPr>
          </a:p>
          <a:p>
            <a:pPr marL="57150">
              <a:lnSpc>
                <a:spcPct val="100000"/>
              </a:lnSpc>
              <a:spcBef>
                <a:spcPts val="110"/>
              </a:spcBef>
            </a:pPr>
            <a:r>
              <a:rPr sz="1450" spc="420" dirty="0">
                <a:latin typeface="Arial"/>
                <a:cs typeface="Arial"/>
              </a:rPr>
              <a:t>Session</a:t>
            </a:r>
            <a:r>
              <a:rPr sz="1450" spc="23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10958782" y="4797691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4</a:t>
            </a:r>
            <a:endParaRPr sz="1450">
              <a:latin typeface="Arial"/>
              <a:cs typeface="Arial"/>
            </a:endParaRPr>
          </a:p>
          <a:p>
            <a:pPr marL="56515">
              <a:lnSpc>
                <a:spcPct val="100000"/>
              </a:lnSpc>
              <a:spcBef>
                <a:spcPts val="100"/>
              </a:spcBef>
            </a:pPr>
            <a:r>
              <a:rPr sz="1450" spc="409" dirty="0">
                <a:latin typeface="Arial"/>
                <a:cs typeface="Arial"/>
              </a:rPr>
              <a:t>Transport</a:t>
            </a:r>
            <a:r>
              <a:rPr sz="1450" spc="19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0958782" y="5626041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3</a:t>
            </a:r>
            <a:endParaRPr sz="1450">
              <a:latin typeface="Arial"/>
              <a:cs typeface="Arial"/>
            </a:endParaRPr>
          </a:p>
          <a:p>
            <a:pPr marL="56515">
              <a:lnSpc>
                <a:spcPct val="100000"/>
              </a:lnSpc>
              <a:spcBef>
                <a:spcPts val="105"/>
              </a:spcBef>
            </a:pPr>
            <a:r>
              <a:rPr sz="1450" spc="430" dirty="0">
                <a:latin typeface="Arial"/>
                <a:cs typeface="Arial"/>
              </a:rPr>
              <a:t>Network</a:t>
            </a:r>
            <a:r>
              <a:rPr sz="1450" spc="260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0958782" y="6454946"/>
            <a:ext cx="2738120" cy="644525"/>
          </a:xfrm>
          <a:prstGeom prst="rect">
            <a:avLst/>
          </a:prstGeom>
          <a:solidFill>
            <a:srgbClr val="FFCCCC"/>
          </a:solidFill>
          <a:ln w="4448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2</a:t>
            </a:r>
            <a:endParaRPr sz="1450">
              <a:latin typeface="Arial"/>
              <a:cs typeface="Arial"/>
            </a:endParaRPr>
          </a:p>
          <a:p>
            <a:pPr marL="56515">
              <a:lnSpc>
                <a:spcPct val="100000"/>
              </a:lnSpc>
              <a:spcBef>
                <a:spcPts val="100"/>
              </a:spcBef>
            </a:pPr>
            <a:r>
              <a:rPr sz="1450" spc="434" dirty="0">
                <a:latin typeface="Arial"/>
                <a:cs typeface="Arial"/>
              </a:rPr>
              <a:t>Data </a:t>
            </a:r>
            <a:r>
              <a:rPr sz="1450" spc="390" dirty="0">
                <a:latin typeface="Arial"/>
                <a:cs typeface="Arial"/>
              </a:rPr>
              <a:t>Link</a:t>
            </a:r>
            <a:r>
              <a:rPr sz="1450" spc="60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0958782" y="7283258"/>
            <a:ext cx="2738120" cy="645160"/>
          </a:xfrm>
          <a:prstGeom prst="rect">
            <a:avLst/>
          </a:prstGeom>
          <a:solidFill>
            <a:srgbClr val="FFCCCC"/>
          </a:solidFill>
          <a:ln w="4449">
            <a:solidFill>
              <a:srgbClr val="000000"/>
            </a:solidFill>
          </a:ln>
        </p:spPr>
        <p:txBody>
          <a:bodyPr vert="horz" wrap="square" lIns="0" tIns="66040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520"/>
              </a:spcBef>
            </a:pPr>
            <a:r>
              <a:rPr sz="1450" b="1" spc="440" dirty="0">
                <a:latin typeface="Arial"/>
                <a:cs typeface="Arial"/>
              </a:rPr>
              <a:t>Layer</a:t>
            </a:r>
            <a:r>
              <a:rPr sz="1450" b="1" spc="204" dirty="0">
                <a:latin typeface="Arial"/>
                <a:cs typeface="Arial"/>
              </a:rPr>
              <a:t> </a:t>
            </a:r>
            <a:r>
              <a:rPr sz="1450" b="1" spc="455" dirty="0">
                <a:latin typeface="Arial"/>
                <a:cs typeface="Arial"/>
              </a:rPr>
              <a:t>1</a:t>
            </a:r>
            <a:endParaRPr sz="1450">
              <a:latin typeface="Arial"/>
              <a:cs typeface="Arial"/>
            </a:endParaRPr>
          </a:p>
          <a:p>
            <a:pPr marL="56515">
              <a:lnSpc>
                <a:spcPct val="100000"/>
              </a:lnSpc>
              <a:spcBef>
                <a:spcPts val="105"/>
              </a:spcBef>
            </a:pPr>
            <a:r>
              <a:rPr sz="1450" spc="375" dirty="0">
                <a:latin typeface="Arial"/>
                <a:cs typeface="Arial"/>
              </a:rPr>
              <a:t>Physical</a:t>
            </a:r>
            <a:r>
              <a:rPr sz="1450" spc="225" dirty="0">
                <a:latin typeface="Arial"/>
                <a:cs typeface="Arial"/>
              </a:rPr>
              <a:t> </a:t>
            </a:r>
            <a:r>
              <a:rPr sz="1450" spc="409" dirty="0">
                <a:latin typeface="Arial"/>
                <a:cs typeface="Arial"/>
              </a:rPr>
              <a:t>Layer</a:t>
            </a:r>
            <a:endParaRPr sz="1450">
              <a:latin typeface="Arial"/>
              <a:cs typeface="Arial"/>
            </a:endParaRPr>
          </a:p>
        </p:txBody>
      </p:sp>
      <p:sp>
        <p:nvSpPr>
          <p:cNvPr id="99" name="object 99"/>
          <p:cNvSpPr/>
          <p:nvPr/>
        </p:nvSpPr>
        <p:spPr>
          <a:xfrm>
            <a:off x="294847" y="2603757"/>
            <a:ext cx="517525" cy="100965"/>
          </a:xfrm>
          <a:custGeom>
            <a:avLst/>
            <a:gdLst/>
            <a:ahLst/>
            <a:cxnLst/>
            <a:rect l="l" t="t" r="r" b="b"/>
            <a:pathLst>
              <a:path w="517525" h="100964">
                <a:moveTo>
                  <a:pt x="517259" y="0"/>
                </a:moveTo>
                <a:lnTo>
                  <a:pt x="0" y="0"/>
                </a:lnTo>
                <a:lnTo>
                  <a:pt x="0" y="100473"/>
                </a:lnTo>
              </a:path>
            </a:pathLst>
          </a:custGeom>
          <a:ln w="212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63726" y="2704230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5" h="167639">
                <a:moveTo>
                  <a:pt x="262248" y="0"/>
                </a:moveTo>
                <a:lnTo>
                  <a:pt x="0" y="4263"/>
                </a:lnTo>
                <a:lnTo>
                  <a:pt x="137645" y="167393"/>
                </a:lnTo>
                <a:lnTo>
                  <a:pt x="2622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15871" y="2717762"/>
            <a:ext cx="125095" cy="163195"/>
          </a:xfrm>
          <a:custGeom>
            <a:avLst/>
            <a:gdLst/>
            <a:ahLst/>
            <a:cxnLst/>
            <a:rect l="l" t="t" r="r" b="b"/>
            <a:pathLst>
              <a:path w="125095" h="163194">
                <a:moveTo>
                  <a:pt x="0" y="163130"/>
                </a:moveTo>
                <a:lnTo>
                  <a:pt x="124602" y="0"/>
                </a:lnTo>
              </a:path>
            </a:pathLst>
          </a:custGeom>
          <a:ln w="56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84735" y="2713499"/>
            <a:ext cx="255904" cy="4445"/>
          </a:xfrm>
          <a:custGeom>
            <a:avLst/>
            <a:gdLst/>
            <a:ahLst/>
            <a:cxnLst/>
            <a:rect l="l" t="t" r="r" b="b"/>
            <a:pathLst>
              <a:path w="255904" h="4444">
                <a:moveTo>
                  <a:pt x="255738" y="0"/>
                </a:moveTo>
                <a:lnTo>
                  <a:pt x="0" y="4263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78213" y="2717762"/>
            <a:ext cx="137795" cy="159385"/>
          </a:xfrm>
          <a:custGeom>
            <a:avLst/>
            <a:gdLst/>
            <a:ahLst/>
            <a:cxnLst/>
            <a:rect l="l" t="t" r="r" b="b"/>
            <a:pathLst>
              <a:path w="137795" h="159385">
                <a:moveTo>
                  <a:pt x="0" y="0"/>
                </a:moveTo>
                <a:lnTo>
                  <a:pt x="137657" y="159051"/>
                </a:lnTo>
              </a:path>
            </a:pathLst>
          </a:custGeom>
          <a:ln w="55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275291" y="3378255"/>
            <a:ext cx="517525" cy="100330"/>
          </a:xfrm>
          <a:custGeom>
            <a:avLst/>
            <a:gdLst/>
            <a:ahLst/>
            <a:cxnLst/>
            <a:rect l="l" t="t" r="r" b="b"/>
            <a:pathLst>
              <a:path w="517525" h="100329">
                <a:moveTo>
                  <a:pt x="517242" y="0"/>
                </a:moveTo>
                <a:lnTo>
                  <a:pt x="0" y="0"/>
                </a:lnTo>
                <a:lnTo>
                  <a:pt x="0" y="100102"/>
                </a:lnTo>
              </a:path>
            </a:pathLst>
          </a:custGeom>
          <a:ln w="212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144164" y="3478357"/>
            <a:ext cx="262890" cy="167640"/>
          </a:xfrm>
          <a:custGeom>
            <a:avLst/>
            <a:gdLst/>
            <a:ahLst/>
            <a:cxnLst/>
            <a:rect l="l" t="t" r="r" b="b"/>
            <a:pathLst>
              <a:path w="262890" h="167639">
                <a:moveTo>
                  <a:pt x="262266" y="0"/>
                </a:moveTo>
                <a:lnTo>
                  <a:pt x="0" y="4263"/>
                </a:lnTo>
                <a:lnTo>
                  <a:pt x="137645" y="167393"/>
                </a:lnTo>
                <a:lnTo>
                  <a:pt x="2622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296297" y="3491889"/>
            <a:ext cx="125095" cy="163195"/>
          </a:xfrm>
          <a:custGeom>
            <a:avLst/>
            <a:gdLst/>
            <a:ahLst/>
            <a:cxnLst/>
            <a:rect l="l" t="t" r="r" b="b"/>
            <a:pathLst>
              <a:path w="125095" h="163195">
                <a:moveTo>
                  <a:pt x="0" y="163130"/>
                </a:moveTo>
                <a:lnTo>
                  <a:pt x="124602" y="0"/>
                </a:lnTo>
              </a:path>
            </a:pathLst>
          </a:custGeom>
          <a:ln w="56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165173" y="3487626"/>
            <a:ext cx="255904" cy="4445"/>
          </a:xfrm>
          <a:custGeom>
            <a:avLst/>
            <a:gdLst/>
            <a:ahLst/>
            <a:cxnLst/>
            <a:rect l="l" t="t" r="r" b="b"/>
            <a:pathLst>
              <a:path w="255904" h="4445">
                <a:moveTo>
                  <a:pt x="255727" y="0"/>
                </a:moveTo>
                <a:lnTo>
                  <a:pt x="0" y="4263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58654" y="3491889"/>
            <a:ext cx="137795" cy="159385"/>
          </a:xfrm>
          <a:custGeom>
            <a:avLst/>
            <a:gdLst/>
            <a:ahLst/>
            <a:cxnLst/>
            <a:rect l="l" t="t" r="r" b="b"/>
            <a:pathLst>
              <a:path w="137795" h="159385">
                <a:moveTo>
                  <a:pt x="0" y="0"/>
                </a:moveTo>
                <a:lnTo>
                  <a:pt x="137643" y="159051"/>
                </a:lnTo>
              </a:path>
            </a:pathLst>
          </a:custGeom>
          <a:ln w="55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28927" y="5052193"/>
            <a:ext cx="518159" cy="100330"/>
          </a:xfrm>
          <a:custGeom>
            <a:avLst/>
            <a:gdLst/>
            <a:ahLst/>
            <a:cxnLst/>
            <a:rect l="l" t="t" r="r" b="b"/>
            <a:pathLst>
              <a:path w="518159" h="100329">
                <a:moveTo>
                  <a:pt x="517993" y="0"/>
                </a:moveTo>
                <a:lnTo>
                  <a:pt x="0" y="0"/>
                </a:lnTo>
                <a:lnTo>
                  <a:pt x="0" y="100102"/>
                </a:lnTo>
              </a:path>
            </a:pathLst>
          </a:custGeom>
          <a:ln w="212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8525" y="5152295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20" h="167639">
                <a:moveTo>
                  <a:pt x="261538" y="0"/>
                </a:moveTo>
                <a:lnTo>
                  <a:pt x="0" y="4263"/>
                </a:lnTo>
                <a:lnTo>
                  <a:pt x="136920" y="167393"/>
                </a:lnTo>
                <a:lnTo>
                  <a:pt x="2615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249936" y="5165828"/>
            <a:ext cx="125095" cy="163195"/>
          </a:xfrm>
          <a:custGeom>
            <a:avLst/>
            <a:gdLst/>
            <a:ahLst/>
            <a:cxnLst/>
            <a:rect l="l" t="t" r="r" b="b"/>
            <a:pathLst>
              <a:path w="125095" h="163195">
                <a:moveTo>
                  <a:pt x="0" y="163130"/>
                </a:moveTo>
                <a:lnTo>
                  <a:pt x="124596" y="0"/>
                </a:lnTo>
              </a:path>
            </a:pathLst>
          </a:custGeom>
          <a:ln w="56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19534" y="5161564"/>
            <a:ext cx="255270" cy="4445"/>
          </a:xfrm>
          <a:custGeom>
            <a:avLst/>
            <a:gdLst/>
            <a:ahLst/>
            <a:cxnLst/>
            <a:rect l="l" t="t" r="r" b="b"/>
            <a:pathLst>
              <a:path w="255270" h="4445">
                <a:moveTo>
                  <a:pt x="254999" y="0"/>
                </a:moveTo>
                <a:lnTo>
                  <a:pt x="0" y="4263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113015" y="5165828"/>
            <a:ext cx="137160" cy="159385"/>
          </a:xfrm>
          <a:custGeom>
            <a:avLst/>
            <a:gdLst/>
            <a:ahLst/>
            <a:cxnLst/>
            <a:rect l="l" t="t" r="r" b="b"/>
            <a:pathLst>
              <a:path w="137160" h="159385">
                <a:moveTo>
                  <a:pt x="0" y="0"/>
                </a:moveTo>
                <a:lnTo>
                  <a:pt x="136920" y="158866"/>
                </a:lnTo>
              </a:path>
            </a:pathLst>
          </a:custGeom>
          <a:ln w="551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268770" y="4190013"/>
            <a:ext cx="517525" cy="100965"/>
          </a:xfrm>
          <a:custGeom>
            <a:avLst/>
            <a:gdLst/>
            <a:ahLst/>
            <a:cxnLst/>
            <a:rect l="l" t="t" r="r" b="b"/>
            <a:pathLst>
              <a:path w="517525" h="100964">
                <a:moveTo>
                  <a:pt x="517268" y="0"/>
                </a:moveTo>
                <a:lnTo>
                  <a:pt x="0" y="0"/>
                </a:lnTo>
                <a:lnTo>
                  <a:pt x="0" y="100473"/>
                </a:lnTo>
              </a:path>
            </a:pathLst>
          </a:custGeom>
          <a:ln w="212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37645" y="4290486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20" h="167639">
                <a:moveTo>
                  <a:pt x="261535" y="0"/>
                </a:moveTo>
                <a:lnTo>
                  <a:pt x="0" y="4263"/>
                </a:lnTo>
                <a:lnTo>
                  <a:pt x="137645" y="167393"/>
                </a:lnTo>
                <a:lnTo>
                  <a:pt x="2615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289779" y="4304019"/>
            <a:ext cx="124460" cy="163195"/>
          </a:xfrm>
          <a:custGeom>
            <a:avLst/>
            <a:gdLst/>
            <a:ahLst/>
            <a:cxnLst/>
            <a:rect l="l" t="t" r="r" b="b"/>
            <a:pathLst>
              <a:path w="124459" h="163195">
                <a:moveTo>
                  <a:pt x="0" y="163130"/>
                </a:moveTo>
                <a:lnTo>
                  <a:pt x="123872" y="0"/>
                </a:lnTo>
              </a:path>
            </a:pathLst>
          </a:custGeom>
          <a:ln w="56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58654" y="4299755"/>
            <a:ext cx="255270" cy="4445"/>
          </a:xfrm>
          <a:custGeom>
            <a:avLst/>
            <a:gdLst/>
            <a:ahLst/>
            <a:cxnLst/>
            <a:rect l="l" t="t" r="r" b="b"/>
            <a:pathLst>
              <a:path w="255270" h="4445">
                <a:moveTo>
                  <a:pt x="254996" y="0"/>
                </a:moveTo>
                <a:lnTo>
                  <a:pt x="0" y="4263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152133" y="4304019"/>
            <a:ext cx="137795" cy="159385"/>
          </a:xfrm>
          <a:custGeom>
            <a:avLst/>
            <a:gdLst/>
            <a:ahLst/>
            <a:cxnLst/>
            <a:rect l="l" t="t" r="r" b="b"/>
            <a:pathLst>
              <a:path w="137795" h="159385">
                <a:moveTo>
                  <a:pt x="0" y="0"/>
                </a:moveTo>
                <a:lnTo>
                  <a:pt x="137645" y="159051"/>
                </a:lnTo>
              </a:path>
            </a:pathLst>
          </a:custGeom>
          <a:ln w="55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68770" y="5847267"/>
            <a:ext cx="517525" cy="100965"/>
          </a:xfrm>
          <a:custGeom>
            <a:avLst/>
            <a:gdLst/>
            <a:ahLst/>
            <a:cxnLst/>
            <a:rect l="l" t="t" r="r" b="b"/>
            <a:pathLst>
              <a:path w="517525" h="100964">
                <a:moveTo>
                  <a:pt x="517268" y="0"/>
                </a:moveTo>
                <a:lnTo>
                  <a:pt x="0" y="0"/>
                </a:lnTo>
                <a:lnTo>
                  <a:pt x="0" y="100473"/>
                </a:lnTo>
              </a:path>
            </a:pathLst>
          </a:custGeom>
          <a:ln w="212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37645" y="5947741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20" h="167639">
                <a:moveTo>
                  <a:pt x="261535" y="0"/>
                </a:moveTo>
                <a:lnTo>
                  <a:pt x="0" y="4263"/>
                </a:lnTo>
                <a:lnTo>
                  <a:pt x="137645" y="167393"/>
                </a:lnTo>
                <a:lnTo>
                  <a:pt x="2615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89779" y="5961273"/>
            <a:ext cx="124460" cy="163195"/>
          </a:xfrm>
          <a:custGeom>
            <a:avLst/>
            <a:gdLst/>
            <a:ahLst/>
            <a:cxnLst/>
            <a:rect l="l" t="t" r="r" b="b"/>
            <a:pathLst>
              <a:path w="124459" h="163195">
                <a:moveTo>
                  <a:pt x="0" y="163130"/>
                </a:moveTo>
                <a:lnTo>
                  <a:pt x="123872" y="0"/>
                </a:lnTo>
              </a:path>
            </a:pathLst>
          </a:custGeom>
          <a:ln w="56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158654" y="5957010"/>
            <a:ext cx="255270" cy="4445"/>
          </a:xfrm>
          <a:custGeom>
            <a:avLst/>
            <a:gdLst/>
            <a:ahLst/>
            <a:cxnLst/>
            <a:rect l="l" t="t" r="r" b="b"/>
            <a:pathLst>
              <a:path w="255270" h="4445">
                <a:moveTo>
                  <a:pt x="254996" y="0"/>
                </a:moveTo>
                <a:lnTo>
                  <a:pt x="0" y="4263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152133" y="5961273"/>
            <a:ext cx="137795" cy="159385"/>
          </a:xfrm>
          <a:custGeom>
            <a:avLst/>
            <a:gdLst/>
            <a:ahLst/>
            <a:cxnLst/>
            <a:rect l="l" t="t" r="r" b="b"/>
            <a:pathLst>
              <a:path w="137795" h="159385">
                <a:moveTo>
                  <a:pt x="0" y="0"/>
                </a:moveTo>
                <a:lnTo>
                  <a:pt x="137645" y="158866"/>
                </a:lnTo>
              </a:path>
            </a:pathLst>
          </a:custGeom>
          <a:ln w="551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94847" y="6684422"/>
            <a:ext cx="517525" cy="100330"/>
          </a:xfrm>
          <a:custGeom>
            <a:avLst/>
            <a:gdLst/>
            <a:ahLst/>
            <a:cxnLst/>
            <a:rect l="l" t="t" r="r" b="b"/>
            <a:pathLst>
              <a:path w="517525" h="100329">
                <a:moveTo>
                  <a:pt x="517259" y="0"/>
                </a:moveTo>
                <a:lnTo>
                  <a:pt x="0" y="0"/>
                </a:lnTo>
                <a:lnTo>
                  <a:pt x="0" y="100102"/>
                </a:lnTo>
              </a:path>
            </a:pathLst>
          </a:custGeom>
          <a:ln w="212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63726" y="6784524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5" h="167640">
                <a:moveTo>
                  <a:pt x="262248" y="0"/>
                </a:moveTo>
                <a:lnTo>
                  <a:pt x="0" y="4078"/>
                </a:lnTo>
                <a:lnTo>
                  <a:pt x="137645" y="167208"/>
                </a:lnTo>
                <a:lnTo>
                  <a:pt x="2622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315871" y="6797871"/>
            <a:ext cx="125095" cy="163195"/>
          </a:xfrm>
          <a:custGeom>
            <a:avLst/>
            <a:gdLst/>
            <a:ahLst/>
            <a:cxnLst/>
            <a:rect l="l" t="t" r="r" b="b"/>
            <a:pathLst>
              <a:path w="125095" h="163195">
                <a:moveTo>
                  <a:pt x="0" y="163130"/>
                </a:moveTo>
                <a:lnTo>
                  <a:pt x="124602" y="0"/>
                </a:lnTo>
              </a:path>
            </a:pathLst>
          </a:custGeom>
          <a:ln w="56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184735" y="6793793"/>
            <a:ext cx="255904" cy="4445"/>
          </a:xfrm>
          <a:custGeom>
            <a:avLst/>
            <a:gdLst/>
            <a:ahLst/>
            <a:cxnLst/>
            <a:rect l="l" t="t" r="r" b="b"/>
            <a:pathLst>
              <a:path w="255904" h="4445">
                <a:moveTo>
                  <a:pt x="255738" y="0"/>
                </a:moveTo>
                <a:lnTo>
                  <a:pt x="0" y="4078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178213" y="6797871"/>
            <a:ext cx="137795" cy="159385"/>
          </a:xfrm>
          <a:custGeom>
            <a:avLst/>
            <a:gdLst/>
            <a:ahLst/>
            <a:cxnLst/>
            <a:rect l="l" t="t" r="r" b="b"/>
            <a:pathLst>
              <a:path w="137795" h="159384">
                <a:moveTo>
                  <a:pt x="0" y="0"/>
                </a:moveTo>
                <a:lnTo>
                  <a:pt x="137657" y="159051"/>
                </a:lnTo>
              </a:path>
            </a:pathLst>
          </a:custGeom>
          <a:ln w="55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3681949" y="7491861"/>
            <a:ext cx="464820" cy="104775"/>
          </a:xfrm>
          <a:custGeom>
            <a:avLst/>
            <a:gdLst/>
            <a:ahLst/>
            <a:cxnLst/>
            <a:rect l="l" t="t" r="r" b="b"/>
            <a:pathLst>
              <a:path w="464819" h="104775">
                <a:moveTo>
                  <a:pt x="0" y="104755"/>
                </a:moveTo>
                <a:lnTo>
                  <a:pt x="464251" y="104755"/>
                </a:lnTo>
                <a:lnTo>
                  <a:pt x="464251" y="0"/>
                </a:lnTo>
              </a:path>
            </a:pathLst>
          </a:custGeom>
          <a:ln w="214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4016001" y="7324522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19" h="167640">
                <a:moveTo>
                  <a:pt x="130199" y="0"/>
                </a:moveTo>
                <a:lnTo>
                  <a:pt x="0" y="167338"/>
                </a:lnTo>
                <a:lnTo>
                  <a:pt x="261558" y="167338"/>
                </a:lnTo>
                <a:lnTo>
                  <a:pt x="1301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14030500" y="7333791"/>
            <a:ext cx="130810" cy="163195"/>
          </a:xfrm>
          <a:custGeom>
            <a:avLst/>
            <a:gdLst/>
            <a:ahLst/>
            <a:cxnLst/>
            <a:rect l="l" t="t" r="r" b="b"/>
            <a:pathLst>
              <a:path w="130809" h="163195">
                <a:moveTo>
                  <a:pt x="130199" y="0"/>
                </a:moveTo>
                <a:lnTo>
                  <a:pt x="0" y="163167"/>
                </a:lnTo>
              </a:path>
            </a:pathLst>
          </a:custGeom>
          <a:ln w="56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14030500" y="7501129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14160699" y="7337869"/>
            <a:ext cx="131445" cy="163830"/>
          </a:xfrm>
          <a:custGeom>
            <a:avLst/>
            <a:gdLst/>
            <a:ahLst/>
            <a:cxnLst/>
            <a:rect l="l" t="t" r="r" b="b"/>
            <a:pathLst>
              <a:path w="131444" h="163829">
                <a:moveTo>
                  <a:pt x="131359" y="163259"/>
                </a:moveTo>
                <a:lnTo>
                  <a:pt x="0" y="0"/>
                </a:lnTo>
              </a:path>
            </a:pathLst>
          </a:custGeom>
          <a:ln w="55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13681949" y="6713526"/>
            <a:ext cx="464820" cy="104775"/>
          </a:xfrm>
          <a:custGeom>
            <a:avLst/>
            <a:gdLst/>
            <a:ahLst/>
            <a:cxnLst/>
            <a:rect l="l" t="t" r="r" b="b"/>
            <a:pathLst>
              <a:path w="464819" h="104775">
                <a:moveTo>
                  <a:pt x="0" y="104366"/>
                </a:moveTo>
                <a:lnTo>
                  <a:pt x="464251" y="104366"/>
                </a:lnTo>
                <a:lnTo>
                  <a:pt x="464251" y="0"/>
                </a:lnTo>
              </a:path>
            </a:pathLst>
          </a:custGeom>
          <a:ln w="214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14016001" y="6546132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19" h="167640">
                <a:moveTo>
                  <a:pt x="130199" y="0"/>
                </a:moveTo>
                <a:lnTo>
                  <a:pt x="0" y="167393"/>
                </a:lnTo>
                <a:lnTo>
                  <a:pt x="261558" y="167393"/>
                </a:lnTo>
                <a:lnTo>
                  <a:pt x="1301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030500" y="6555401"/>
            <a:ext cx="130810" cy="163830"/>
          </a:xfrm>
          <a:custGeom>
            <a:avLst/>
            <a:gdLst/>
            <a:ahLst/>
            <a:cxnLst/>
            <a:rect l="l" t="t" r="r" b="b"/>
            <a:pathLst>
              <a:path w="130809" h="163829">
                <a:moveTo>
                  <a:pt x="130199" y="0"/>
                </a:moveTo>
                <a:lnTo>
                  <a:pt x="0" y="163315"/>
                </a:lnTo>
              </a:path>
            </a:pathLst>
          </a:custGeom>
          <a:ln w="56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4030500" y="6722795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4160699" y="6559664"/>
            <a:ext cx="131445" cy="163195"/>
          </a:xfrm>
          <a:custGeom>
            <a:avLst/>
            <a:gdLst/>
            <a:ahLst/>
            <a:cxnLst/>
            <a:rect l="l" t="t" r="r" b="b"/>
            <a:pathLst>
              <a:path w="131444" h="163195">
                <a:moveTo>
                  <a:pt x="131359" y="163130"/>
                </a:moveTo>
                <a:lnTo>
                  <a:pt x="0" y="0"/>
                </a:lnTo>
              </a:path>
            </a:pathLst>
          </a:custGeom>
          <a:ln w="5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3681949" y="5822056"/>
            <a:ext cx="464820" cy="104775"/>
          </a:xfrm>
          <a:custGeom>
            <a:avLst/>
            <a:gdLst/>
            <a:ahLst/>
            <a:cxnLst/>
            <a:rect l="l" t="t" r="r" b="b"/>
            <a:pathLst>
              <a:path w="464819" h="104775">
                <a:moveTo>
                  <a:pt x="0" y="104366"/>
                </a:moveTo>
                <a:lnTo>
                  <a:pt x="464251" y="104366"/>
                </a:lnTo>
                <a:lnTo>
                  <a:pt x="464251" y="0"/>
                </a:lnTo>
              </a:path>
            </a:pathLst>
          </a:custGeom>
          <a:ln w="2140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4016001" y="5654848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19" h="167639">
                <a:moveTo>
                  <a:pt x="130199" y="0"/>
                </a:moveTo>
                <a:lnTo>
                  <a:pt x="0" y="167208"/>
                </a:lnTo>
                <a:lnTo>
                  <a:pt x="261558" y="167208"/>
                </a:lnTo>
                <a:lnTo>
                  <a:pt x="1301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4030500" y="5664117"/>
            <a:ext cx="130810" cy="163195"/>
          </a:xfrm>
          <a:custGeom>
            <a:avLst/>
            <a:gdLst/>
            <a:ahLst/>
            <a:cxnLst/>
            <a:rect l="l" t="t" r="r" b="b"/>
            <a:pathLst>
              <a:path w="130809" h="163195">
                <a:moveTo>
                  <a:pt x="130199" y="0"/>
                </a:moveTo>
                <a:lnTo>
                  <a:pt x="0" y="163130"/>
                </a:lnTo>
              </a:path>
            </a:pathLst>
          </a:custGeom>
          <a:ln w="560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4030500" y="5831325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4160699" y="5668195"/>
            <a:ext cx="131445" cy="163195"/>
          </a:xfrm>
          <a:custGeom>
            <a:avLst/>
            <a:gdLst/>
            <a:ahLst/>
            <a:cxnLst/>
            <a:rect l="l" t="t" r="r" b="b"/>
            <a:pathLst>
              <a:path w="131444" h="163195">
                <a:moveTo>
                  <a:pt x="131359" y="163130"/>
                </a:moveTo>
                <a:lnTo>
                  <a:pt x="0" y="0"/>
                </a:lnTo>
              </a:path>
            </a:pathLst>
          </a:custGeom>
          <a:ln w="5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3721095" y="4955798"/>
            <a:ext cx="465455" cy="104775"/>
          </a:xfrm>
          <a:custGeom>
            <a:avLst/>
            <a:gdLst/>
            <a:ahLst/>
            <a:cxnLst/>
            <a:rect l="l" t="t" r="r" b="b"/>
            <a:pathLst>
              <a:path w="465455" h="104775">
                <a:moveTo>
                  <a:pt x="0" y="104737"/>
                </a:moveTo>
                <a:lnTo>
                  <a:pt x="465121" y="104737"/>
                </a:lnTo>
                <a:lnTo>
                  <a:pt x="465121" y="0"/>
                </a:lnTo>
              </a:path>
            </a:pathLst>
          </a:custGeom>
          <a:ln w="2140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4055148" y="4788404"/>
            <a:ext cx="262255" cy="167640"/>
          </a:xfrm>
          <a:custGeom>
            <a:avLst/>
            <a:gdLst/>
            <a:ahLst/>
            <a:cxnLst/>
            <a:rect l="l" t="t" r="r" b="b"/>
            <a:pathLst>
              <a:path w="262255" h="167639">
                <a:moveTo>
                  <a:pt x="131069" y="0"/>
                </a:moveTo>
                <a:lnTo>
                  <a:pt x="0" y="167393"/>
                </a:lnTo>
                <a:lnTo>
                  <a:pt x="262138" y="167393"/>
                </a:lnTo>
                <a:lnTo>
                  <a:pt x="1310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4069646" y="4797673"/>
            <a:ext cx="131445" cy="163195"/>
          </a:xfrm>
          <a:custGeom>
            <a:avLst/>
            <a:gdLst/>
            <a:ahLst/>
            <a:cxnLst/>
            <a:rect l="l" t="t" r="r" b="b"/>
            <a:pathLst>
              <a:path w="131444" h="163195">
                <a:moveTo>
                  <a:pt x="131069" y="0"/>
                </a:moveTo>
                <a:lnTo>
                  <a:pt x="0" y="163130"/>
                </a:lnTo>
              </a:path>
            </a:pathLst>
          </a:custGeom>
          <a:ln w="55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4069646" y="4965067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4200716" y="4801936"/>
            <a:ext cx="131445" cy="163195"/>
          </a:xfrm>
          <a:custGeom>
            <a:avLst/>
            <a:gdLst/>
            <a:ahLst/>
            <a:cxnLst/>
            <a:rect l="l" t="t" r="r" b="b"/>
            <a:pathLst>
              <a:path w="131444" h="163195">
                <a:moveTo>
                  <a:pt x="131069" y="163130"/>
                </a:moveTo>
                <a:lnTo>
                  <a:pt x="0" y="0"/>
                </a:lnTo>
              </a:path>
            </a:pathLst>
          </a:custGeom>
          <a:ln w="55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3681949" y="4122721"/>
            <a:ext cx="464820" cy="104775"/>
          </a:xfrm>
          <a:custGeom>
            <a:avLst/>
            <a:gdLst/>
            <a:ahLst/>
            <a:cxnLst/>
            <a:rect l="l" t="t" r="r" b="b"/>
            <a:pathLst>
              <a:path w="464819" h="104775">
                <a:moveTo>
                  <a:pt x="0" y="104737"/>
                </a:moveTo>
                <a:lnTo>
                  <a:pt x="464251" y="104737"/>
                </a:lnTo>
                <a:lnTo>
                  <a:pt x="464251" y="0"/>
                </a:lnTo>
              </a:path>
            </a:pathLst>
          </a:custGeom>
          <a:ln w="214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4016001" y="3955513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19" h="167639">
                <a:moveTo>
                  <a:pt x="130199" y="0"/>
                </a:moveTo>
                <a:lnTo>
                  <a:pt x="0" y="167208"/>
                </a:lnTo>
                <a:lnTo>
                  <a:pt x="261558" y="167208"/>
                </a:lnTo>
                <a:lnTo>
                  <a:pt x="13019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14030500" y="3964782"/>
            <a:ext cx="130810" cy="163195"/>
          </a:xfrm>
          <a:custGeom>
            <a:avLst/>
            <a:gdLst/>
            <a:ahLst/>
            <a:cxnLst/>
            <a:rect l="l" t="t" r="r" b="b"/>
            <a:pathLst>
              <a:path w="130809" h="163195">
                <a:moveTo>
                  <a:pt x="130199" y="0"/>
                </a:moveTo>
                <a:lnTo>
                  <a:pt x="0" y="163130"/>
                </a:lnTo>
              </a:path>
            </a:pathLst>
          </a:custGeom>
          <a:ln w="560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4030500" y="4131990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4160699" y="3968860"/>
            <a:ext cx="131445" cy="163195"/>
          </a:xfrm>
          <a:custGeom>
            <a:avLst/>
            <a:gdLst/>
            <a:ahLst/>
            <a:cxnLst/>
            <a:rect l="l" t="t" r="r" b="b"/>
            <a:pathLst>
              <a:path w="131444" h="163195">
                <a:moveTo>
                  <a:pt x="131359" y="163130"/>
                </a:moveTo>
                <a:lnTo>
                  <a:pt x="0" y="0"/>
                </a:lnTo>
              </a:path>
            </a:pathLst>
          </a:custGeom>
          <a:ln w="55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3708046" y="3298543"/>
            <a:ext cx="465455" cy="104775"/>
          </a:xfrm>
          <a:custGeom>
            <a:avLst/>
            <a:gdLst/>
            <a:ahLst/>
            <a:cxnLst/>
            <a:rect l="l" t="t" r="r" b="b"/>
            <a:pathLst>
              <a:path w="465455" h="104775">
                <a:moveTo>
                  <a:pt x="0" y="104737"/>
                </a:moveTo>
                <a:lnTo>
                  <a:pt x="465121" y="104737"/>
                </a:lnTo>
                <a:lnTo>
                  <a:pt x="465121" y="0"/>
                </a:lnTo>
              </a:path>
            </a:pathLst>
          </a:custGeom>
          <a:ln w="2140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14042099" y="3131149"/>
            <a:ext cx="261620" cy="167640"/>
          </a:xfrm>
          <a:custGeom>
            <a:avLst/>
            <a:gdLst/>
            <a:ahLst/>
            <a:cxnLst/>
            <a:rect l="l" t="t" r="r" b="b"/>
            <a:pathLst>
              <a:path w="261619" h="167639">
                <a:moveTo>
                  <a:pt x="131069" y="0"/>
                </a:moveTo>
                <a:lnTo>
                  <a:pt x="0" y="167393"/>
                </a:lnTo>
                <a:lnTo>
                  <a:pt x="261558" y="167393"/>
                </a:lnTo>
                <a:lnTo>
                  <a:pt x="13106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14056597" y="3140418"/>
            <a:ext cx="131445" cy="163830"/>
          </a:xfrm>
          <a:custGeom>
            <a:avLst/>
            <a:gdLst/>
            <a:ahLst/>
            <a:cxnLst/>
            <a:rect l="l" t="t" r="r" b="b"/>
            <a:pathLst>
              <a:path w="131444" h="163829">
                <a:moveTo>
                  <a:pt x="131069" y="0"/>
                </a:moveTo>
                <a:lnTo>
                  <a:pt x="0" y="163315"/>
                </a:lnTo>
              </a:path>
            </a:pathLst>
          </a:custGeom>
          <a:ln w="55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14056597" y="3307812"/>
            <a:ext cx="255270" cy="0"/>
          </a:xfrm>
          <a:custGeom>
            <a:avLst/>
            <a:gdLst/>
            <a:ahLst/>
            <a:cxnLst/>
            <a:rect l="l" t="t" r="r" b="b"/>
            <a:pathLst>
              <a:path w="255269">
                <a:moveTo>
                  <a:pt x="0" y="0"/>
                </a:moveTo>
                <a:lnTo>
                  <a:pt x="254889" y="0"/>
                </a:lnTo>
              </a:path>
            </a:pathLst>
          </a:custGeom>
          <a:ln w="41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4187667" y="3144682"/>
            <a:ext cx="130810" cy="163195"/>
          </a:xfrm>
          <a:custGeom>
            <a:avLst/>
            <a:gdLst/>
            <a:ahLst/>
            <a:cxnLst/>
            <a:rect l="l" t="t" r="r" b="b"/>
            <a:pathLst>
              <a:path w="130809" h="163195">
                <a:moveTo>
                  <a:pt x="130489" y="163130"/>
                </a:moveTo>
                <a:lnTo>
                  <a:pt x="0" y="0"/>
                </a:lnTo>
              </a:path>
            </a:pathLst>
          </a:custGeom>
          <a:ln w="560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3551" y="615518"/>
            <a:ext cx="1039558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88815" algn="l"/>
              </a:tabLst>
            </a:pPr>
            <a:r>
              <a:rPr sz="6000" spc="-5" dirty="0"/>
              <a:t>Bagaimana	</a:t>
            </a:r>
            <a:r>
              <a:rPr sz="6000" dirty="0"/>
              <a:t>Data</a:t>
            </a:r>
            <a:r>
              <a:rPr sz="6000" spc="-85" dirty="0"/>
              <a:t> </a:t>
            </a:r>
            <a:r>
              <a:rPr sz="6000" dirty="0"/>
              <a:t>Mengalir?</a:t>
            </a:r>
            <a:endParaRPr sz="6000"/>
          </a:p>
        </p:txBody>
      </p:sp>
      <p:sp>
        <p:nvSpPr>
          <p:cNvPr id="3" name="object 3"/>
          <p:cNvSpPr txBox="1"/>
          <p:nvPr/>
        </p:nvSpPr>
        <p:spPr>
          <a:xfrm>
            <a:off x="822452" y="2351938"/>
            <a:ext cx="12277090" cy="5574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69315">
              <a:lnSpc>
                <a:spcPct val="110000"/>
              </a:lnSpc>
              <a:spcBef>
                <a:spcPts val="100"/>
              </a:spcBef>
            </a:pPr>
            <a:r>
              <a:rPr sz="4000" spc="-5" dirty="0">
                <a:latin typeface="Rockwell"/>
                <a:cs typeface="Rockwell"/>
              </a:rPr>
              <a:t>Saat data dikirim dari </a:t>
            </a:r>
            <a:r>
              <a:rPr sz="4000" i="1" spc="-5" dirty="0">
                <a:latin typeface="Rockwell"/>
                <a:cs typeface="Rockwell"/>
              </a:rPr>
              <a:t>application </a:t>
            </a:r>
            <a:r>
              <a:rPr sz="4000" spc="-5" dirty="0">
                <a:latin typeface="Rockwell"/>
                <a:cs typeface="Rockwell"/>
              </a:rPr>
              <a:t>pada </a:t>
            </a:r>
            <a:r>
              <a:rPr sz="4000" spc="-10" dirty="0">
                <a:latin typeface="Rockwell"/>
                <a:cs typeface="Rockwell"/>
              </a:rPr>
              <a:t>komputer  </a:t>
            </a:r>
            <a:r>
              <a:rPr sz="4000" spc="-5" dirty="0">
                <a:latin typeface="Rockwell"/>
                <a:cs typeface="Rockwell"/>
              </a:rPr>
              <a:t>sumber hal berikut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terjadi;</a:t>
            </a:r>
            <a:endParaRPr sz="4000">
              <a:latin typeface="Rockwell"/>
              <a:cs typeface="Rockwell"/>
            </a:endParaRPr>
          </a:p>
          <a:p>
            <a:pPr marL="440690" marR="325755" indent="-428625">
              <a:lnSpc>
                <a:spcPts val="4320"/>
              </a:lnSpc>
              <a:spcBef>
                <a:spcPts val="102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Data dalam bentuk suatu 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packet</a:t>
            </a:r>
            <a:r>
              <a:rPr sz="4000" i="1" spc="-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“</a:t>
            </a:r>
            <a:r>
              <a:rPr sz="4000" i="1" spc="-10" dirty="0">
                <a:latin typeface="Rockwell"/>
                <a:cs typeface="Rockwell"/>
              </a:rPr>
              <a:t>bergerak </a:t>
            </a:r>
            <a:r>
              <a:rPr sz="4000" i="1" dirty="0">
                <a:latin typeface="Rockwell"/>
                <a:cs typeface="Rockwell"/>
              </a:rPr>
              <a:t>turun</a:t>
            </a:r>
            <a:r>
              <a:rPr sz="4000" dirty="0">
                <a:latin typeface="Rockwell"/>
                <a:cs typeface="Rockwell"/>
              </a:rPr>
              <a:t>”  </a:t>
            </a:r>
            <a:r>
              <a:rPr sz="4000" spc="-10" dirty="0">
                <a:latin typeface="Rockwell"/>
                <a:cs typeface="Rockwell"/>
              </a:rPr>
              <a:t>melalui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layer-layer</a:t>
            </a:r>
            <a:endParaRPr sz="4000">
              <a:latin typeface="Rockwell"/>
              <a:cs typeface="Rockwell"/>
            </a:endParaRPr>
          </a:p>
          <a:p>
            <a:pPr marL="440690" marR="311150" indent="-428625">
              <a:lnSpc>
                <a:spcPts val="432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Saat </a:t>
            </a:r>
            <a:r>
              <a:rPr sz="4000" spc="-10" dirty="0">
                <a:latin typeface="Rockwell"/>
                <a:cs typeface="Rockwell"/>
              </a:rPr>
              <a:t>mencapai </a:t>
            </a:r>
            <a:r>
              <a:rPr sz="4000" i="1" spc="-5" dirty="0">
                <a:latin typeface="Rockwell"/>
                <a:cs typeface="Rockwell"/>
              </a:rPr>
              <a:t>Physical </a:t>
            </a:r>
            <a:r>
              <a:rPr sz="4000" i="1" spc="-10" dirty="0">
                <a:latin typeface="Rockwell"/>
                <a:cs typeface="Rockwell"/>
              </a:rPr>
              <a:t>Layer </a:t>
            </a:r>
            <a:r>
              <a:rPr sz="4000" spc="-5" dirty="0">
                <a:latin typeface="Rockwell"/>
                <a:cs typeface="Rockwell"/>
              </a:rPr>
              <a:t>siap dikirim </a:t>
            </a:r>
            <a:r>
              <a:rPr sz="4000" spc="-10" dirty="0">
                <a:latin typeface="Rockwell"/>
                <a:cs typeface="Rockwell"/>
              </a:rPr>
              <a:t>melalui  media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90000"/>
              </a:lnSpc>
              <a:spcBef>
                <a:spcPts val="900"/>
              </a:spcBef>
              <a:buChar char="•"/>
              <a:tabLst>
                <a:tab pos="440690" algn="l"/>
                <a:tab pos="441325" algn="l"/>
                <a:tab pos="7870825" algn="l"/>
              </a:tabLst>
            </a:pPr>
            <a:r>
              <a:rPr sz="4000" spc="-5" dirty="0">
                <a:latin typeface="Rockwell"/>
                <a:cs typeface="Rockwell"/>
              </a:rPr>
              <a:t>Pada </a:t>
            </a:r>
            <a:r>
              <a:rPr sz="4000" i="1" spc="-5" dirty="0">
                <a:latin typeface="Rockwell"/>
                <a:cs typeface="Rockwell"/>
              </a:rPr>
              <a:t>Physical </a:t>
            </a:r>
            <a:r>
              <a:rPr sz="4000" i="1" spc="-10" dirty="0">
                <a:latin typeface="Rockwell"/>
                <a:cs typeface="Rockwell"/>
              </a:rPr>
              <a:t>Layer</a:t>
            </a:r>
            <a:r>
              <a:rPr sz="4000" i="1" spc="1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bit-bit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bisa	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analog</a:t>
            </a:r>
            <a:r>
              <a:rPr sz="4000" i="1" spc="-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atau</a:t>
            </a:r>
            <a:r>
              <a:rPr sz="4000" spc="-40" dirty="0">
                <a:latin typeface="Rockwell"/>
                <a:cs typeface="Rockwell"/>
              </a:rPr>
              <a:t> 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digital</a:t>
            </a:r>
            <a:r>
              <a:rPr sz="4000" spc="-5" dirty="0">
                <a:latin typeface="Rockwell"/>
                <a:cs typeface="Rockwell"/>
              </a:rPr>
              <a:t>,  dalam bentuk 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elektrikal</a:t>
            </a:r>
            <a:r>
              <a:rPr sz="4000" spc="-5" dirty="0">
                <a:latin typeface="Rockwell"/>
                <a:cs typeface="Rockwell"/>
              </a:rPr>
              <a:t>, 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cahaya</a:t>
            </a:r>
            <a:r>
              <a:rPr sz="4000" i="1" spc="-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atau </a:t>
            </a:r>
            <a:r>
              <a:rPr sz="4000" i="1" u="heavy" spc="-1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gelombang  </a:t>
            </a:r>
            <a:r>
              <a:rPr sz="40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radio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1111" y="615518"/>
            <a:ext cx="1134110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88815" algn="l"/>
              </a:tabLst>
            </a:pPr>
            <a:r>
              <a:rPr sz="6000" spc="-5" dirty="0"/>
              <a:t>Bagaimana	</a:t>
            </a:r>
            <a:r>
              <a:rPr sz="6000" dirty="0"/>
              <a:t>Data</a:t>
            </a:r>
            <a:r>
              <a:rPr sz="6000" spc="-80" dirty="0"/>
              <a:t> </a:t>
            </a:r>
            <a:r>
              <a:rPr sz="6000" dirty="0"/>
              <a:t>Mengalir?(2)</a:t>
            </a:r>
            <a:endParaRPr sz="6000"/>
          </a:p>
        </p:txBody>
      </p:sp>
      <p:sp>
        <p:nvSpPr>
          <p:cNvPr id="3" name="object 3"/>
          <p:cNvSpPr txBox="1"/>
          <p:nvPr/>
        </p:nvSpPr>
        <p:spPr>
          <a:xfrm>
            <a:off x="461568" y="2550387"/>
            <a:ext cx="13122910" cy="522033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440690" indent="-428625" algn="just">
              <a:lnSpc>
                <a:spcPct val="100000"/>
              </a:lnSpc>
              <a:spcBef>
                <a:spcPts val="67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Data ditransmisikan </a:t>
            </a:r>
            <a:r>
              <a:rPr sz="4800" spc="-5" dirty="0">
                <a:latin typeface="Rockwell"/>
                <a:cs typeface="Rockwell"/>
              </a:rPr>
              <a:t>ke </a:t>
            </a:r>
            <a:r>
              <a:rPr sz="4800" dirty="0">
                <a:latin typeface="Rockwell"/>
                <a:cs typeface="Rockwell"/>
              </a:rPr>
              <a:t>device</a:t>
            </a:r>
            <a:r>
              <a:rPr sz="4800" spc="-4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tujuan</a:t>
            </a:r>
            <a:endParaRPr sz="4800">
              <a:latin typeface="Rockwell"/>
              <a:cs typeface="Rockwell"/>
            </a:endParaRPr>
          </a:p>
          <a:p>
            <a:pPr marL="440690" marR="5080" indent="-428625" algn="just">
              <a:lnSpc>
                <a:spcPts val="5190"/>
              </a:lnSpc>
              <a:spcBef>
                <a:spcPts val="122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Bergerak </a:t>
            </a:r>
            <a:r>
              <a:rPr sz="4800" spc="-5" dirty="0">
                <a:latin typeface="Rockwell"/>
                <a:cs typeface="Rockwell"/>
              </a:rPr>
              <a:t>melalui layer-layer </a:t>
            </a:r>
            <a:r>
              <a:rPr sz="4800" dirty="0">
                <a:latin typeface="Rockwell"/>
                <a:cs typeface="Rockwell"/>
              </a:rPr>
              <a:t>dari </a:t>
            </a:r>
            <a:r>
              <a:rPr sz="4800" spc="-5" dirty="0">
                <a:latin typeface="Rockwell"/>
                <a:cs typeface="Rockwell"/>
              </a:rPr>
              <a:t>model </a:t>
            </a:r>
            <a:r>
              <a:rPr sz="4800" dirty="0">
                <a:latin typeface="Rockwell"/>
                <a:cs typeface="Rockwell"/>
              </a:rPr>
              <a:t>OSI,  </a:t>
            </a:r>
            <a:r>
              <a:rPr sz="4800" spc="-5" dirty="0">
                <a:latin typeface="Rockwell"/>
                <a:cs typeface="Rockwell"/>
              </a:rPr>
              <a:t>mencapai</a:t>
            </a:r>
            <a:r>
              <a:rPr sz="4800" spc="-20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user</a:t>
            </a:r>
            <a:endParaRPr sz="4800">
              <a:latin typeface="Rockwell"/>
              <a:cs typeface="Rockwell"/>
            </a:endParaRPr>
          </a:p>
          <a:p>
            <a:pPr marL="440690" marR="553720" indent="-428625" algn="just">
              <a:lnSpc>
                <a:spcPct val="90000"/>
              </a:lnSpc>
              <a:spcBef>
                <a:spcPts val="107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Dalam </a:t>
            </a:r>
            <a:r>
              <a:rPr sz="4800" dirty="0">
                <a:latin typeface="Rockwell"/>
                <a:cs typeface="Rockwell"/>
              </a:rPr>
              <a:t>pergerakan </a:t>
            </a:r>
            <a:r>
              <a:rPr sz="4800" spc="-5" dirty="0">
                <a:latin typeface="Rockwell"/>
                <a:cs typeface="Rockwell"/>
              </a:rPr>
              <a:t>melalui layer-layer </a:t>
            </a:r>
            <a:r>
              <a:rPr sz="4800" dirty="0">
                <a:latin typeface="Rockwell"/>
                <a:cs typeface="Rockwell"/>
              </a:rPr>
              <a:t>data  di </a:t>
            </a:r>
            <a:r>
              <a:rPr sz="4800" i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encapsulated</a:t>
            </a:r>
            <a:r>
              <a:rPr sz="4800" i="1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– yaitu informasi </a:t>
            </a:r>
            <a:r>
              <a:rPr sz="4800" spc="-5" dirty="0">
                <a:latin typeface="Rockwell"/>
                <a:cs typeface="Rockwell"/>
              </a:rPr>
              <a:t>tambahan  ditambahkan sebagai </a:t>
            </a:r>
            <a:r>
              <a:rPr sz="4800" i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headers</a:t>
            </a:r>
            <a:r>
              <a:rPr sz="4800" i="1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atau</a:t>
            </a:r>
            <a:r>
              <a:rPr sz="4800" spc="10" dirty="0">
                <a:latin typeface="Rockwell"/>
                <a:cs typeface="Rockwell"/>
              </a:rPr>
              <a:t> </a:t>
            </a:r>
            <a:r>
              <a:rPr sz="4800" i="1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trailers</a:t>
            </a:r>
            <a:endParaRPr sz="4800">
              <a:latin typeface="Rockwell"/>
              <a:cs typeface="Rockwell"/>
            </a:endParaRPr>
          </a:p>
          <a:p>
            <a:pPr marL="440690" indent="-428625" algn="just">
              <a:lnSpc>
                <a:spcPct val="100000"/>
              </a:lnSpc>
              <a:spcBef>
                <a:spcPts val="575"/>
              </a:spcBef>
              <a:buChar char="•"/>
              <a:tabLst>
                <a:tab pos="441325" algn="l"/>
              </a:tabLst>
            </a:pPr>
            <a:r>
              <a:rPr sz="4800" dirty="0">
                <a:latin typeface="Rockwell"/>
                <a:cs typeface="Rockwell"/>
              </a:rPr>
              <a:t>Data di </a:t>
            </a:r>
            <a:r>
              <a:rPr sz="4800" spc="-5" dirty="0">
                <a:latin typeface="Rockwell"/>
                <a:cs typeface="Rockwell"/>
              </a:rPr>
              <a:t>dalam </a:t>
            </a:r>
            <a:r>
              <a:rPr sz="4800" dirty="0">
                <a:latin typeface="Rockwell"/>
                <a:cs typeface="Rockwell"/>
              </a:rPr>
              <a:t>paket </a:t>
            </a:r>
            <a:r>
              <a:rPr sz="4800" b="1" dirty="0">
                <a:latin typeface="Rockwell"/>
                <a:cs typeface="Rockwell"/>
              </a:rPr>
              <a:t>tidak</a:t>
            </a:r>
            <a:r>
              <a:rPr sz="4800" b="1" spc="-2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berubah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40784" y="59562"/>
            <a:ext cx="5923280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dirty="0"/>
              <a:t>Enca</a:t>
            </a:r>
            <a:r>
              <a:rPr sz="6600" spc="15" dirty="0"/>
              <a:t>p</a:t>
            </a:r>
            <a:r>
              <a:rPr sz="6600" dirty="0"/>
              <a:t>sulation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362104" y="2707822"/>
            <a:ext cx="3295650" cy="750570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838835">
              <a:lnSpc>
                <a:spcPct val="100000"/>
              </a:lnSpc>
              <a:spcBef>
                <a:spcPts val="1440"/>
              </a:spcBef>
            </a:pPr>
            <a:r>
              <a:rPr sz="1950" spc="250" dirty="0">
                <a:latin typeface="Arial"/>
                <a:cs typeface="Arial"/>
              </a:rPr>
              <a:t>Application</a:t>
            </a:r>
            <a:endParaRPr sz="19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2104" y="3509054"/>
            <a:ext cx="3295650" cy="749935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245" rIns="0" bIns="0" rtlCol="0">
            <a:spAutoFit/>
          </a:bodyPr>
          <a:lstStyle/>
          <a:p>
            <a:pPr marL="731520">
              <a:lnSpc>
                <a:spcPct val="100000"/>
              </a:lnSpc>
              <a:spcBef>
                <a:spcPts val="1435"/>
              </a:spcBef>
            </a:pPr>
            <a:r>
              <a:rPr sz="1950" spc="220" dirty="0">
                <a:latin typeface="Arial"/>
                <a:cs typeface="Arial"/>
              </a:rPr>
              <a:t>Present</a:t>
            </a:r>
            <a:r>
              <a:rPr sz="1950" spc="-300" dirty="0">
                <a:latin typeface="Arial"/>
                <a:cs typeface="Arial"/>
              </a:rPr>
              <a:t> </a:t>
            </a:r>
            <a:r>
              <a:rPr sz="1950" spc="254" dirty="0">
                <a:latin typeface="Arial"/>
                <a:cs typeface="Arial"/>
              </a:rPr>
              <a:t>ation</a:t>
            </a:r>
            <a:endParaRPr sz="19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2104" y="4310160"/>
            <a:ext cx="3295650" cy="749935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245" rIns="0" bIns="0" rtlCol="0">
            <a:spAutoFit/>
          </a:bodyPr>
          <a:lstStyle/>
          <a:p>
            <a:pPr marL="1087755">
              <a:lnSpc>
                <a:spcPct val="100000"/>
              </a:lnSpc>
              <a:spcBef>
                <a:spcPts val="1435"/>
              </a:spcBef>
            </a:pPr>
            <a:r>
              <a:rPr sz="1950" spc="215" dirty="0">
                <a:latin typeface="Arial"/>
                <a:cs typeface="Arial"/>
              </a:rPr>
              <a:t>Session</a:t>
            </a:r>
            <a:endParaRPr sz="19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2104" y="5110636"/>
            <a:ext cx="3295650" cy="750570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939800">
              <a:lnSpc>
                <a:spcPct val="100000"/>
              </a:lnSpc>
              <a:spcBef>
                <a:spcPts val="1440"/>
              </a:spcBef>
            </a:pPr>
            <a:r>
              <a:rPr sz="1950" spc="254" dirty="0">
                <a:latin typeface="Arial"/>
                <a:cs typeface="Arial"/>
              </a:rPr>
              <a:t>Transport</a:t>
            </a:r>
            <a:endParaRPr sz="1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2104" y="5911843"/>
            <a:ext cx="3295650" cy="749935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1040765">
              <a:lnSpc>
                <a:spcPct val="100000"/>
              </a:lnSpc>
              <a:spcBef>
                <a:spcPts val="1440"/>
              </a:spcBef>
            </a:pPr>
            <a:r>
              <a:rPr sz="1950" spc="290" dirty="0">
                <a:latin typeface="Arial"/>
                <a:cs typeface="Arial"/>
              </a:rPr>
              <a:t>Network</a:t>
            </a:r>
            <a:endParaRPr sz="1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2104" y="6713025"/>
            <a:ext cx="3295650" cy="749935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953135">
              <a:lnSpc>
                <a:spcPct val="100000"/>
              </a:lnSpc>
              <a:spcBef>
                <a:spcPts val="1440"/>
              </a:spcBef>
            </a:pPr>
            <a:r>
              <a:rPr sz="1950" spc="270" dirty="0">
                <a:latin typeface="Arial"/>
                <a:cs typeface="Arial"/>
              </a:rPr>
              <a:t>Data</a:t>
            </a:r>
            <a:r>
              <a:rPr sz="1950" spc="210" dirty="0">
                <a:latin typeface="Arial"/>
                <a:cs typeface="Arial"/>
              </a:rPr>
              <a:t> </a:t>
            </a:r>
            <a:r>
              <a:rPr sz="1950" spc="240" dirty="0">
                <a:latin typeface="Arial"/>
                <a:cs typeface="Arial"/>
              </a:rPr>
              <a:t>Link</a:t>
            </a:r>
            <a:endParaRPr sz="19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2104" y="7513551"/>
            <a:ext cx="3295650" cy="750570"/>
          </a:xfrm>
          <a:prstGeom prst="rect">
            <a:avLst/>
          </a:prstGeom>
          <a:solidFill>
            <a:srgbClr val="40C040"/>
          </a:solidFill>
          <a:ln w="5738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1047750">
              <a:lnSpc>
                <a:spcPct val="100000"/>
              </a:lnSpc>
              <a:spcBef>
                <a:spcPts val="1440"/>
              </a:spcBef>
            </a:pPr>
            <a:r>
              <a:rPr sz="1950" spc="220" dirty="0">
                <a:latin typeface="Arial"/>
                <a:cs typeface="Arial"/>
              </a:rPr>
              <a:t>Physical</a:t>
            </a:r>
            <a:endParaRPr sz="1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776679" y="2696479"/>
            <a:ext cx="1614170" cy="750570"/>
          </a:xfrm>
          <a:prstGeom prst="rect">
            <a:avLst/>
          </a:prstGeom>
          <a:solidFill>
            <a:srgbClr val="FF8000"/>
          </a:solidFill>
          <a:ln w="5909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L="401320">
              <a:lnSpc>
                <a:spcPct val="100000"/>
              </a:lnSpc>
              <a:spcBef>
                <a:spcPts val="1440"/>
              </a:spcBef>
            </a:pPr>
            <a:r>
              <a:rPr sz="1950" spc="235" dirty="0">
                <a:latin typeface="Arial"/>
                <a:cs typeface="Arial"/>
              </a:rPr>
              <a:t>DATA</a:t>
            </a:r>
            <a:endParaRPr sz="1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783422" y="3509054"/>
            <a:ext cx="1607185" cy="749935"/>
          </a:xfrm>
          <a:prstGeom prst="rect">
            <a:avLst/>
          </a:prstGeom>
          <a:solidFill>
            <a:srgbClr val="FF8000"/>
          </a:solidFill>
          <a:ln w="5909">
            <a:solidFill>
              <a:srgbClr val="000000"/>
            </a:solidFill>
          </a:ln>
        </p:spPr>
        <p:txBody>
          <a:bodyPr vert="horz" wrap="square" lIns="0" tIns="182245" rIns="0" bIns="0" rtlCol="0">
            <a:spAutoFit/>
          </a:bodyPr>
          <a:lstStyle/>
          <a:p>
            <a:pPr marL="394970">
              <a:lnSpc>
                <a:spcPct val="100000"/>
              </a:lnSpc>
              <a:spcBef>
                <a:spcPts val="1435"/>
              </a:spcBef>
            </a:pPr>
            <a:r>
              <a:rPr sz="1950" spc="235" dirty="0">
                <a:latin typeface="Arial"/>
                <a:cs typeface="Arial"/>
              </a:rPr>
              <a:t>DATA</a:t>
            </a:r>
            <a:endParaRPr sz="1950">
              <a:latin typeface="Arial"/>
              <a:cs typeface="Arial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7419635" y="4321158"/>
          <a:ext cx="3967479" cy="15534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0575"/>
                <a:gridCol w="786130"/>
                <a:gridCol w="793750"/>
                <a:gridCol w="1597024"/>
              </a:tblGrid>
              <a:tr h="7778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40"/>
                        </a:spcBef>
                      </a:pPr>
                      <a:r>
                        <a:rPr sz="1550" spc="195" dirty="0">
                          <a:latin typeface="Arial"/>
                          <a:cs typeface="Arial"/>
                        </a:rPr>
                        <a:t>Header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T="144780" marB="0"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  <a:spcBef>
                          <a:spcPts val="1365"/>
                        </a:spcBef>
                      </a:pPr>
                      <a:r>
                        <a:rPr sz="1950" spc="240" dirty="0">
                          <a:latin typeface="Arial"/>
                          <a:cs typeface="Arial"/>
                        </a:rPr>
                        <a:t>SH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33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1410"/>
                        </a:spcBef>
                      </a:pPr>
                      <a:r>
                        <a:rPr sz="1950" spc="295" dirty="0">
                          <a:latin typeface="Arial"/>
                          <a:cs typeface="Arial"/>
                        </a:rPr>
                        <a:t>PH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90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384810">
                        <a:lnSpc>
                          <a:spcPct val="100000"/>
                        </a:lnSpc>
                        <a:spcBef>
                          <a:spcPts val="1410"/>
                        </a:spcBef>
                      </a:pPr>
                      <a:r>
                        <a:rPr sz="1950" spc="235" dirty="0">
                          <a:latin typeface="Arial"/>
                          <a:cs typeface="Arial"/>
                        </a:rPr>
                        <a:t>DATA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90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8000"/>
                    </a:solidFill>
                  </a:tcPr>
                </a:tc>
              </a:tr>
              <a:tr h="775671"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  <a:spcBef>
                          <a:spcPts val="1460"/>
                        </a:spcBef>
                      </a:pPr>
                      <a:r>
                        <a:rPr sz="1950" spc="254" dirty="0">
                          <a:latin typeface="Arial"/>
                          <a:cs typeface="Arial"/>
                        </a:rPr>
                        <a:t>TH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854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1950" spc="240" dirty="0">
                          <a:latin typeface="Arial"/>
                          <a:cs typeface="Arial"/>
                        </a:rPr>
                        <a:t>SH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2025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  <a:spcBef>
                          <a:spcPts val="1685"/>
                        </a:spcBef>
                      </a:pPr>
                      <a:r>
                        <a:rPr sz="1950" spc="295" dirty="0">
                          <a:latin typeface="Arial"/>
                          <a:cs typeface="Arial"/>
                        </a:rPr>
                        <a:t>PH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213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384810">
                        <a:lnSpc>
                          <a:spcPct val="100000"/>
                        </a:lnSpc>
                        <a:spcBef>
                          <a:spcPts val="1685"/>
                        </a:spcBef>
                      </a:pPr>
                      <a:r>
                        <a:rPr sz="1950" spc="235" dirty="0">
                          <a:latin typeface="Arial"/>
                          <a:cs typeface="Arial"/>
                        </a:rPr>
                        <a:t>DATA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213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8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6633501" y="5931411"/>
          <a:ext cx="4754878" cy="7444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6130"/>
                <a:gridCol w="800734"/>
                <a:gridCol w="776605"/>
                <a:gridCol w="787400"/>
                <a:gridCol w="1604009"/>
              </a:tblGrid>
              <a:tr h="744438"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sz="1950" spc="385" dirty="0">
                          <a:latin typeface="Arial"/>
                          <a:cs typeface="Arial"/>
                        </a:rPr>
                        <a:t>NH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7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sz="1950" spc="254" dirty="0">
                          <a:latin typeface="Arial"/>
                          <a:cs typeface="Arial"/>
                        </a:rPr>
                        <a:t>TH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7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sz="1950" spc="240" dirty="0">
                          <a:latin typeface="Arial"/>
                          <a:cs typeface="Arial"/>
                        </a:rPr>
                        <a:t>SH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7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sz="1950" spc="295" dirty="0">
                          <a:latin typeface="Arial"/>
                          <a:cs typeface="Arial"/>
                        </a:rPr>
                        <a:t>PH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716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391795">
                        <a:lnSpc>
                          <a:spcPct val="100000"/>
                        </a:lnSpc>
                        <a:spcBef>
                          <a:spcPts val="1530"/>
                        </a:spcBef>
                      </a:pPr>
                      <a:r>
                        <a:rPr sz="1950" spc="235" dirty="0">
                          <a:latin typeface="Arial"/>
                          <a:cs typeface="Arial"/>
                        </a:rPr>
                        <a:t>DATA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943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FF8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5873025" y="6755279"/>
          <a:ext cx="6322059" cy="7438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0735"/>
                <a:gridCol w="800100"/>
                <a:gridCol w="787400"/>
                <a:gridCol w="786764"/>
                <a:gridCol w="727075"/>
                <a:gridCol w="60325"/>
                <a:gridCol w="1556385"/>
                <a:gridCol w="803275"/>
              </a:tblGrid>
              <a:tr h="743808"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1950" spc="280" dirty="0">
                          <a:latin typeface="Arial"/>
                          <a:cs typeface="Arial"/>
                        </a:rPr>
                        <a:t>DLH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82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sz="1950" spc="385" dirty="0">
                          <a:latin typeface="Arial"/>
                          <a:cs typeface="Arial"/>
                        </a:rPr>
                        <a:t>NH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  <a:spcBef>
                          <a:spcPts val="1305"/>
                        </a:spcBef>
                      </a:pPr>
                      <a:r>
                        <a:rPr sz="1950" spc="254" dirty="0">
                          <a:latin typeface="Arial"/>
                          <a:cs typeface="Arial"/>
                        </a:rPr>
                        <a:t>TH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657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sz="1950" spc="240" dirty="0">
                          <a:latin typeface="Arial"/>
                          <a:cs typeface="Arial"/>
                        </a:rPr>
                        <a:t>SH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714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  <a:spcBef>
                          <a:spcPts val="1305"/>
                        </a:spcBef>
                      </a:pPr>
                      <a:r>
                        <a:rPr sz="1950" spc="295" dirty="0">
                          <a:latin typeface="Arial"/>
                          <a:cs typeface="Arial"/>
                        </a:rPr>
                        <a:t>PH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657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  <a:tc>
                  <a:txBody>
                    <a:bodyPr/>
                    <a:lstStyle/>
                    <a:p>
                      <a:pPr marL="340995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1950" spc="235" dirty="0">
                          <a:latin typeface="Arial"/>
                          <a:cs typeface="Arial"/>
                        </a:rPr>
                        <a:t>DATA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82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8000"/>
                    </a:solidFill>
                  </a:tcPr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440"/>
                        </a:spcBef>
                      </a:pPr>
                      <a:r>
                        <a:rPr sz="1950" spc="265" dirty="0">
                          <a:latin typeface="Arial"/>
                          <a:cs typeface="Arial"/>
                        </a:rPr>
                        <a:t>DLT</a:t>
                      </a:r>
                      <a:endParaRPr sz="1950">
                        <a:latin typeface="Arial"/>
                        <a:cs typeface="Arial"/>
                      </a:endParaRPr>
                    </a:p>
                  </a:txBody>
                  <a:tcPr marL="0" marR="0" marT="1828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0C0FF"/>
                    </a:solidFill>
                  </a:tcPr>
                </a:tc>
              </a:tr>
            </a:tbl>
          </a:graphicData>
        </a:graphic>
      </p:graphicFrame>
      <p:sp>
        <p:nvSpPr>
          <p:cNvPr id="15" name="object 15"/>
          <p:cNvSpPr txBox="1"/>
          <p:nvPr/>
        </p:nvSpPr>
        <p:spPr>
          <a:xfrm>
            <a:off x="6554406" y="3609344"/>
            <a:ext cx="2344420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220" dirty="0">
                <a:latin typeface="Arial"/>
                <a:cs typeface="Arial"/>
              </a:rPr>
              <a:t>Presentation</a:t>
            </a:r>
            <a:r>
              <a:rPr sz="1550" spc="90" dirty="0">
                <a:latin typeface="Arial"/>
                <a:cs typeface="Arial"/>
              </a:rPr>
              <a:t> </a:t>
            </a:r>
            <a:r>
              <a:rPr sz="1550" spc="195" dirty="0">
                <a:latin typeface="Arial"/>
                <a:cs typeface="Arial"/>
              </a:rPr>
              <a:t>Header</a:t>
            </a:r>
            <a:endParaRPr sz="15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53323" y="4455067"/>
            <a:ext cx="916940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180" dirty="0">
                <a:latin typeface="Arial"/>
                <a:cs typeface="Arial"/>
              </a:rPr>
              <a:t>S</a:t>
            </a:r>
            <a:r>
              <a:rPr sz="1550" spc="195" dirty="0">
                <a:latin typeface="Arial"/>
                <a:cs typeface="Arial"/>
              </a:rPr>
              <a:t>e</a:t>
            </a:r>
            <a:r>
              <a:rPr sz="1550" spc="280" dirty="0">
                <a:latin typeface="Arial"/>
                <a:cs typeface="Arial"/>
              </a:rPr>
              <a:t>ss</a:t>
            </a:r>
            <a:r>
              <a:rPr sz="1550" spc="180" dirty="0">
                <a:latin typeface="Arial"/>
                <a:cs typeface="Arial"/>
              </a:rPr>
              <a:t>i</a:t>
            </a:r>
            <a:r>
              <a:rPr sz="1550" spc="195" dirty="0">
                <a:latin typeface="Arial"/>
                <a:cs typeface="Arial"/>
              </a:rPr>
              <a:t>o</a:t>
            </a:r>
            <a:r>
              <a:rPr sz="1550" spc="165" dirty="0">
                <a:latin typeface="Arial"/>
                <a:cs typeface="Arial"/>
              </a:rPr>
              <a:t>n</a:t>
            </a:r>
            <a:endParaRPr sz="15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38062" y="5233739"/>
            <a:ext cx="2000885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210" dirty="0">
                <a:latin typeface="Arial"/>
                <a:cs typeface="Arial"/>
              </a:rPr>
              <a:t>Transport</a:t>
            </a:r>
            <a:r>
              <a:rPr sz="1550" spc="215" dirty="0">
                <a:latin typeface="Arial"/>
                <a:cs typeface="Arial"/>
              </a:rPr>
              <a:t> </a:t>
            </a:r>
            <a:r>
              <a:rPr sz="1550" spc="195" dirty="0">
                <a:latin typeface="Arial"/>
                <a:cs typeface="Arial"/>
              </a:rPr>
              <a:t>Header</a:t>
            </a:r>
            <a:endParaRPr sz="15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53011" y="6102906"/>
            <a:ext cx="1833245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225" dirty="0">
                <a:latin typeface="Arial"/>
                <a:cs typeface="Arial"/>
              </a:rPr>
              <a:t>Network</a:t>
            </a:r>
            <a:r>
              <a:rPr sz="1550" spc="170" dirty="0">
                <a:latin typeface="Arial"/>
                <a:cs typeface="Arial"/>
              </a:rPr>
              <a:t> </a:t>
            </a:r>
            <a:r>
              <a:rPr sz="1550" spc="195" dirty="0">
                <a:latin typeface="Arial"/>
                <a:cs typeface="Arial"/>
              </a:rPr>
              <a:t>Header</a:t>
            </a:r>
            <a:endParaRPr sz="15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24866" y="6932446"/>
            <a:ext cx="1967864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229" dirty="0">
                <a:latin typeface="Arial"/>
                <a:cs typeface="Arial"/>
              </a:rPr>
              <a:t>Data </a:t>
            </a:r>
            <a:r>
              <a:rPr sz="1550" spc="180" dirty="0">
                <a:latin typeface="Arial"/>
                <a:cs typeface="Arial"/>
              </a:rPr>
              <a:t>Link</a:t>
            </a:r>
            <a:r>
              <a:rPr sz="1550" spc="60" dirty="0">
                <a:latin typeface="Arial"/>
                <a:cs typeface="Arial"/>
              </a:rPr>
              <a:t> </a:t>
            </a:r>
            <a:r>
              <a:rPr sz="1550" spc="195" dirty="0">
                <a:latin typeface="Arial"/>
                <a:cs typeface="Arial"/>
              </a:rPr>
              <a:t>Header</a:t>
            </a:r>
            <a:endParaRPr sz="15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223519" y="6926144"/>
            <a:ext cx="1892300" cy="2635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550" spc="229" dirty="0">
                <a:latin typeface="Arial"/>
                <a:cs typeface="Arial"/>
              </a:rPr>
              <a:t>Data </a:t>
            </a:r>
            <a:r>
              <a:rPr sz="1550" spc="180" dirty="0">
                <a:latin typeface="Arial"/>
                <a:cs typeface="Arial"/>
              </a:rPr>
              <a:t>Link</a:t>
            </a:r>
            <a:r>
              <a:rPr sz="1550" spc="65" dirty="0">
                <a:latin typeface="Arial"/>
                <a:cs typeface="Arial"/>
              </a:rPr>
              <a:t> </a:t>
            </a:r>
            <a:r>
              <a:rPr sz="1550" spc="180" dirty="0">
                <a:latin typeface="Arial"/>
                <a:cs typeface="Arial"/>
              </a:rPr>
              <a:t>Trailer</a:t>
            </a:r>
            <a:endParaRPr sz="15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989651" y="3509054"/>
            <a:ext cx="794385" cy="749935"/>
          </a:xfrm>
          <a:prstGeom prst="rect">
            <a:avLst/>
          </a:prstGeom>
          <a:solidFill>
            <a:srgbClr val="80C0FF"/>
          </a:solidFill>
          <a:ln w="5909">
            <a:solidFill>
              <a:srgbClr val="000000"/>
            </a:solidFill>
          </a:ln>
        </p:spPr>
        <p:txBody>
          <a:bodyPr vert="horz" wrap="square" lIns="0" tIns="165735" rIns="0" bIns="0" rtlCol="0">
            <a:spAutoFit/>
          </a:bodyPr>
          <a:lstStyle/>
          <a:p>
            <a:pPr marL="166370">
              <a:lnSpc>
                <a:spcPct val="100000"/>
              </a:lnSpc>
              <a:spcBef>
                <a:spcPts val="1305"/>
              </a:spcBef>
            </a:pPr>
            <a:r>
              <a:rPr sz="1950" spc="295" dirty="0">
                <a:latin typeface="Arial"/>
                <a:cs typeface="Arial"/>
              </a:rPr>
              <a:t>PH</a:t>
            </a:r>
            <a:endParaRPr sz="19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83006" y="7558950"/>
            <a:ext cx="6341745" cy="750570"/>
          </a:xfrm>
          <a:prstGeom prst="rect">
            <a:avLst/>
          </a:prstGeom>
          <a:solidFill>
            <a:srgbClr val="FFCCCC"/>
          </a:solidFill>
          <a:ln w="5687">
            <a:solidFill>
              <a:srgbClr val="000000"/>
            </a:solidFill>
          </a:ln>
        </p:spPr>
        <p:txBody>
          <a:bodyPr vert="horz" wrap="square" lIns="0" tIns="182880" rIns="0" bIns="0" rtlCol="0">
            <a:spAutoFit/>
          </a:bodyPr>
          <a:lstStyle/>
          <a:p>
            <a:pPr marR="29845" algn="ctr">
              <a:lnSpc>
                <a:spcPct val="100000"/>
              </a:lnSpc>
              <a:spcBef>
                <a:spcPts val="1440"/>
              </a:spcBef>
            </a:pPr>
            <a:r>
              <a:rPr sz="1950" spc="265" dirty="0">
                <a:latin typeface="Arial"/>
                <a:cs typeface="Arial"/>
              </a:rPr>
              <a:t>Bits</a:t>
            </a:r>
            <a:endParaRPr sz="19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805955" y="8408788"/>
            <a:ext cx="3180715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950" b="1" spc="254" dirty="0">
                <a:latin typeface="Arial"/>
                <a:cs typeface="Arial"/>
              </a:rPr>
              <a:t>To </a:t>
            </a:r>
            <a:r>
              <a:rPr sz="1950" b="1" spc="215" dirty="0">
                <a:latin typeface="Arial"/>
                <a:cs typeface="Arial"/>
              </a:rPr>
              <a:t>Destination</a:t>
            </a:r>
            <a:r>
              <a:rPr sz="1950" b="1" spc="-15" dirty="0">
                <a:latin typeface="Arial"/>
                <a:cs typeface="Arial"/>
              </a:rPr>
              <a:t> </a:t>
            </a:r>
            <a:r>
              <a:rPr sz="1950" b="1" spc="204" dirty="0">
                <a:latin typeface="Arial"/>
                <a:cs typeface="Arial"/>
              </a:rPr>
              <a:t>Device</a:t>
            </a:r>
            <a:endParaRPr sz="195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982951" y="8597756"/>
            <a:ext cx="6078220" cy="5715"/>
          </a:xfrm>
          <a:custGeom>
            <a:avLst/>
            <a:gdLst/>
            <a:ahLst/>
            <a:cxnLst/>
            <a:rect l="l" t="t" r="r" b="b"/>
            <a:pathLst>
              <a:path w="6078220" h="5715">
                <a:moveTo>
                  <a:pt x="0" y="0"/>
                </a:moveTo>
                <a:lnTo>
                  <a:pt x="6078140" y="5674"/>
                </a:lnTo>
              </a:path>
            </a:pathLst>
          </a:custGeom>
          <a:ln w="28338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2061091" y="8489347"/>
            <a:ext cx="269240" cy="227965"/>
          </a:xfrm>
          <a:custGeom>
            <a:avLst/>
            <a:gdLst/>
            <a:ahLst/>
            <a:cxnLst/>
            <a:rect l="l" t="t" r="r" b="b"/>
            <a:pathLst>
              <a:path w="269240" h="227965">
                <a:moveTo>
                  <a:pt x="0" y="0"/>
                </a:moveTo>
                <a:lnTo>
                  <a:pt x="0" y="227546"/>
                </a:lnTo>
                <a:lnTo>
                  <a:pt x="269105" y="114083"/>
                </a:lnTo>
                <a:lnTo>
                  <a:pt x="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2082871" y="8501951"/>
            <a:ext cx="262255" cy="114300"/>
          </a:xfrm>
          <a:custGeom>
            <a:avLst/>
            <a:gdLst/>
            <a:ahLst/>
            <a:cxnLst/>
            <a:rect l="l" t="t" r="r" b="b"/>
            <a:pathLst>
              <a:path w="262254" h="114300">
                <a:moveTo>
                  <a:pt x="262243" y="114085"/>
                </a:moveTo>
                <a:lnTo>
                  <a:pt x="0" y="0"/>
                </a:lnTo>
              </a:path>
            </a:pathLst>
          </a:custGeom>
          <a:ln w="5833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2076009" y="8501951"/>
            <a:ext cx="0" cy="222250"/>
          </a:xfrm>
          <a:custGeom>
            <a:avLst/>
            <a:gdLst/>
            <a:ahLst/>
            <a:cxnLst/>
            <a:rect l="l" t="t" r="r" b="b"/>
            <a:pathLst>
              <a:path h="222250">
                <a:moveTo>
                  <a:pt x="0" y="0"/>
                </a:moveTo>
                <a:lnTo>
                  <a:pt x="0" y="221874"/>
                </a:lnTo>
              </a:path>
            </a:pathLst>
          </a:custGeom>
          <a:ln w="6708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076009" y="8616037"/>
            <a:ext cx="262890" cy="113664"/>
          </a:xfrm>
          <a:custGeom>
            <a:avLst/>
            <a:gdLst/>
            <a:ahLst/>
            <a:cxnLst/>
            <a:rect l="l" t="t" r="r" b="b"/>
            <a:pathLst>
              <a:path w="262890" h="113665">
                <a:moveTo>
                  <a:pt x="0" y="113463"/>
                </a:moveTo>
                <a:lnTo>
                  <a:pt x="262541" y="0"/>
                </a:lnTo>
              </a:path>
            </a:pathLst>
          </a:custGeom>
          <a:ln w="5831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44500" y="1331213"/>
            <a:ext cx="12725400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200" b="1" dirty="0">
                <a:latin typeface="Rockwell"/>
                <a:cs typeface="Rockwell"/>
              </a:rPr>
              <a:t>Encapsulation process </a:t>
            </a:r>
            <a:r>
              <a:rPr sz="3200" dirty="0">
                <a:latin typeface="Wingdings"/>
                <a:cs typeface="Wingdings"/>
              </a:rPr>
              <a:t></a:t>
            </a:r>
            <a:r>
              <a:rPr sz="3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Rockwell"/>
                <a:cs typeface="Rockwell"/>
              </a:rPr>
              <a:t>process penambahan informasi di</a:t>
            </a:r>
            <a:r>
              <a:rPr sz="3200" spc="-6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tiap  level </a:t>
            </a:r>
            <a:r>
              <a:rPr sz="3200" spc="-5" dirty="0">
                <a:latin typeface="Rockwell"/>
                <a:cs typeface="Rockwell"/>
              </a:rPr>
              <a:t>ketika </a:t>
            </a:r>
            <a:r>
              <a:rPr sz="3200" dirty="0">
                <a:latin typeface="Rockwell"/>
                <a:cs typeface="Rockwell"/>
              </a:rPr>
              <a:t>data bergerak turun dari layer atas </a:t>
            </a:r>
            <a:r>
              <a:rPr sz="3200" spc="-5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layer</a:t>
            </a:r>
            <a:r>
              <a:rPr sz="3200" spc="-4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bawah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3572" y="288162"/>
            <a:ext cx="10077450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20570" algn="l"/>
              </a:tabLst>
            </a:pPr>
            <a:r>
              <a:rPr sz="6600" dirty="0"/>
              <a:t>PDU	</a:t>
            </a:r>
            <a:r>
              <a:rPr sz="6600" spc="-5" dirty="0"/>
              <a:t>(Protocol </a:t>
            </a:r>
            <a:r>
              <a:rPr sz="6600" dirty="0"/>
              <a:t>Data</a:t>
            </a:r>
            <a:r>
              <a:rPr sz="6600" spc="-85" dirty="0"/>
              <a:t> </a:t>
            </a:r>
            <a:r>
              <a:rPr sz="6600" dirty="0"/>
              <a:t>Unit)</a:t>
            </a:r>
            <a:endParaRPr sz="6600"/>
          </a:p>
        </p:txBody>
      </p:sp>
      <p:sp>
        <p:nvSpPr>
          <p:cNvPr id="3" name="object 3"/>
          <p:cNvSpPr txBox="1"/>
          <p:nvPr/>
        </p:nvSpPr>
        <p:spPr>
          <a:xfrm>
            <a:off x="6651976" y="7234256"/>
            <a:ext cx="347980" cy="478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670"/>
              </a:lnSpc>
            </a:pPr>
            <a:r>
              <a:rPr sz="3200" spc="-5" dirty="0">
                <a:latin typeface="Rockwell"/>
                <a:cs typeface="Rockwell"/>
              </a:rPr>
              <a:t>ui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b="1" dirty="0">
                <a:latin typeface="Rockwell"/>
                <a:cs typeface="Rockwell"/>
              </a:rPr>
              <a:t>Protocol Data Unit  (PDU)</a:t>
            </a:r>
            <a:r>
              <a:rPr b="1" dirty="0">
                <a:latin typeface="Wingdings"/>
                <a:cs typeface="Wingdings"/>
              </a:rPr>
              <a:t></a:t>
            </a:r>
            <a:r>
              <a:rPr dirty="0"/>
              <a:t>bentuk dari setiap data</a:t>
            </a:r>
            <a:r>
              <a:rPr spc="-135" dirty="0"/>
              <a:t> </a:t>
            </a:r>
            <a:r>
              <a:rPr dirty="0"/>
              <a:t>di  tiap</a:t>
            </a:r>
            <a:r>
              <a:rPr spc="-30" dirty="0"/>
              <a:t> </a:t>
            </a:r>
            <a:r>
              <a:rPr dirty="0"/>
              <a:t>layer</a:t>
            </a:r>
          </a:p>
          <a:p>
            <a:pPr marL="440690" marR="136525">
              <a:lnSpc>
                <a:spcPct val="120000"/>
              </a:lnSpc>
              <a:spcBef>
                <a:spcPts val="5"/>
              </a:spcBef>
            </a:pPr>
            <a:r>
              <a:rPr b="1" dirty="0">
                <a:latin typeface="Rockwell"/>
                <a:cs typeface="Rockwell"/>
              </a:rPr>
              <a:t>Data </a:t>
            </a:r>
            <a:r>
              <a:rPr dirty="0"/>
              <a:t>- </a:t>
            </a:r>
            <a:r>
              <a:rPr spc="-5" dirty="0"/>
              <a:t>Application </a:t>
            </a:r>
            <a:r>
              <a:rPr dirty="0"/>
              <a:t>layer </a:t>
            </a:r>
            <a:r>
              <a:rPr spc="-5" dirty="0"/>
              <a:t>PDU  </a:t>
            </a:r>
            <a:r>
              <a:rPr b="1" dirty="0">
                <a:latin typeface="Rockwell"/>
                <a:cs typeface="Rockwell"/>
              </a:rPr>
              <a:t>Segment </a:t>
            </a:r>
            <a:r>
              <a:rPr dirty="0"/>
              <a:t>- </a:t>
            </a:r>
            <a:r>
              <a:rPr spc="-5" dirty="0"/>
              <a:t>Transport </a:t>
            </a:r>
            <a:r>
              <a:rPr dirty="0"/>
              <a:t>Layer </a:t>
            </a:r>
            <a:r>
              <a:rPr spc="-5" dirty="0"/>
              <a:t>PDU  </a:t>
            </a:r>
            <a:r>
              <a:rPr b="1" dirty="0">
                <a:latin typeface="Rockwell"/>
                <a:cs typeface="Rockwell"/>
              </a:rPr>
              <a:t>Packet </a:t>
            </a:r>
            <a:r>
              <a:rPr dirty="0"/>
              <a:t>- </a:t>
            </a:r>
            <a:r>
              <a:rPr spc="-5" dirty="0"/>
              <a:t>Internetwork </a:t>
            </a:r>
            <a:r>
              <a:rPr dirty="0"/>
              <a:t>Layer</a:t>
            </a:r>
            <a:r>
              <a:rPr spc="-75" dirty="0"/>
              <a:t> </a:t>
            </a:r>
            <a:r>
              <a:rPr spc="-5" dirty="0"/>
              <a:t>PDU</a:t>
            </a:r>
          </a:p>
          <a:p>
            <a:pPr marL="440690" marR="510540">
              <a:lnSpc>
                <a:spcPct val="100000"/>
              </a:lnSpc>
              <a:spcBef>
                <a:spcPts val="765"/>
              </a:spcBef>
            </a:pPr>
            <a:r>
              <a:rPr b="1" dirty="0">
                <a:latin typeface="Rockwell"/>
                <a:cs typeface="Rockwell"/>
              </a:rPr>
              <a:t>Frame </a:t>
            </a:r>
            <a:r>
              <a:rPr dirty="0"/>
              <a:t>- </a:t>
            </a:r>
            <a:r>
              <a:rPr spc="-5" dirty="0"/>
              <a:t>Network Access</a:t>
            </a:r>
            <a:r>
              <a:rPr spc="-100" dirty="0"/>
              <a:t> </a:t>
            </a:r>
            <a:r>
              <a:rPr dirty="0"/>
              <a:t>Layer  </a:t>
            </a:r>
            <a:r>
              <a:rPr spc="-5" dirty="0"/>
              <a:t>PDU</a:t>
            </a:r>
          </a:p>
          <a:p>
            <a:pPr marL="440690" marR="234315">
              <a:lnSpc>
                <a:spcPct val="100000"/>
              </a:lnSpc>
              <a:spcBef>
                <a:spcPts val="775"/>
              </a:spcBef>
              <a:tabLst>
                <a:tab pos="1664335" algn="l"/>
              </a:tabLst>
            </a:pPr>
            <a:r>
              <a:rPr b="1" spc="-5" dirty="0">
                <a:latin typeface="Rockwell"/>
                <a:cs typeface="Rockwell"/>
              </a:rPr>
              <a:t>Bits</a:t>
            </a:r>
            <a:r>
              <a:rPr b="1" spc="-10" dirty="0">
                <a:latin typeface="Rockwell"/>
                <a:cs typeface="Rockwell"/>
              </a:rPr>
              <a:t> </a:t>
            </a:r>
            <a:r>
              <a:rPr dirty="0"/>
              <a:t>-	</a:t>
            </a:r>
            <a:r>
              <a:rPr spc="-5" dirty="0"/>
              <a:t>PDU ketika </a:t>
            </a:r>
            <a:r>
              <a:rPr dirty="0"/>
              <a:t>data  ditransmisikan secara fisik</a:t>
            </a:r>
            <a:r>
              <a:rPr spc="-80" dirty="0"/>
              <a:t> </a:t>
            </a:r>
            <a:r>
              <a:rPr spc="-5" dirty="0"/>
              <a:t>melal  media</a:t>
            </a:r>
            <a:r>
              <a:rPr spc="-15" dirty="0"/>
              <a:t> </a:t>
            </a:r>
            <a:r>
              <a:rPr dirty="0"/>
              <a:t>transmisi</a:t>
            </a:r>
          </a:p>
        </p:txBody>
      </p:sp>
      <p:sp>
        <p:nvSpPr>
          <p:cNvPr id="5" name="object 5"/>
          <p:cNvSpPr/>
          <p:nvPr/>
        </p:nvSpPr>
        <p:spPr>
          <a:xfrm>
            <a:off x="6882757" y="3416136"/>
            <a:ext cx="7242063" cy="41623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74238" y="367994"/>
            <a:ext cx="80581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600" dirty="0"/>
              <a:t>OSI Model dan</a:t>
            </a:r>
            <a:r>
              <a:rPr sz="5600" spc="-90" dirty="0"/>
              <a:t> </a:t>
            </a:r>
            <a:r>
              <a:rPr sz="5600" dirty="0"/>
              <a:t>TCP/IP</a:t>
            </a:r>
            <a:endParaRPr sz="5600"/>
          </a:p>
        </p:txBody>
      </p:sp>
      <p:sp>
        <p:nvSpPr>
          <p:cNvPr id="3" name="object 3"/>
          <p:cNvSpPr/>
          <p:nvPr/>
        </p:nvSpPr>
        <p:spPr>
          <a:xfrm>
            <a:off x="614009" y="1749667"/>
            <a:ext cx="13387629" cy="69810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0675" y="615518"/>
            <a:ext cx="1222311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Proses Komunikasi</a:t>
            </a:r>
            <a:r>
              <a:rPr sz="6000" spc="-120" dirty="0"/>
              <a:t> </a:t>
            </a:r>
            <a:r>
              <a:rPr sz="6000" dirty="0"/>
              <a:t>PadaTCP/IP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444116" y="2138898"/>
            <a:ext cx="13645611" cy="65461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39314" y="560019"/>
            <a:ext cx="912304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Proses Pengiriman</a:t>
            </a:r>
            <a:r>
              <a:rPr sz="6000" spc="-105" dirty="0"/>
              <a:t> </a:t>
            </a:r>
            <a:r>
              <a:rPr sz="6000" dirty="0"/>
              <a:t>Data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317764" y="2121625"/>
            <a:ext cx="13570985" cy="63852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50442" y="576782"/>
            <a:ext cx="1214120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spc="-5" dirty="0"/>
              <a:t>End-to-End </a:t>
            </a:r>
            <a:r>
              <a:rPr sz="6600" dirty="0"/>
              <a:t>dan</a:t>
            </a:r>
            <a:r>
              <a:rPr sz="6600" spc="-15" dirty="0"/>
              <a:t> </a:t>
            </a:r>
            <a:r>
              <a:rPr sz="6600" spc="-30" dirty="0"/>
              <a:t>Point-to-Point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1332611" y="4179377"/>
            <a:ext cx="1712098" cy="10421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69136" y="3401567"/>
            <a:ext cx="1415796" cy="3825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00175" y="3333749"/>
            <a:ext cx="1400175" cy="367030"/>
          </a:xfrm>
          <a:custGeom>
            <a:avLst/>
            <a:gdLst/>
            <a:ahLst/>
            <a:cxnLst/>
            <a:rect l="l" t="t" r="r" b="b"/>
            <a:pathLst>
              <a:path w="1400175" h="367029">
                <a:moveTo>
                  <a:pt x="1339088" y="0"/>
                </a:moveTo>
                <a:lnTo>
                  <a:pt x="61087" y="0"/>
                </a:lnTo>
                <a:lnTo>
                  <a:pt x="37290" y="4794"/>
                </a:lnTo>
                <a:lnTo>
                  <a:pt x="17875" y="17875"/>
                </a:lnTo>
                <a:lnTo>
                  <a:pt x="4794" y="37290"/>
                </a:lnTo>
                <a:lnTo>
                  <a:pt x="0" y="61087"/>
                </a:lnTo>
                <a:lnTo>
                  <a:pt x="0" y="305562"/>
                </a:lnTo>
                <a:lnTo>
                  <a:pt x="4794" y="329378"/>
                </a:lnTo>
                <a:lnTo>
                  <a:pt x="17875" y="348837"/>
                </a:lnTo>
                <a:lnTo>
                  <a:pt x="37290" y="361961"/>
                </a:lnTo>
                <a:lnTo>
                  <a:pt x="61087" y="366776"/>
                </a:lnTo>
                <a:lnTo>
                  <a:pt x="1339088" y="366776"/>
                </a:lnTo>
                <a:lnTo>
                  <a:pt x="1362884" y="361961"/>
                </a:lnTo>
                <a:lnTo>
                  <a:pt x="1382299" y="348837"/>
                </a:lnTo>
                <a:lnTo>
                  <a:pt x="1395380" y="329378"/>
                </a:lnTo>
                <a:lnTo>
                  <a:pt x="1400175" y="305562"/>
                </a:lnTo>
                <a:lnTo>
                  <a:pt x="1400175" y="61087"/>
                </a:lnTo>
                <a:lnTo>
                  <a:pt x="1395380" y="37290"/>
                </a:lnTo>
                <a:lnTo>
                  <a:pt x="1382299" y="17875"/>
                </a:lnTo>
                <a:lnTo>
                  <a:pt x="1362884" y="4794"/>
                </a:lnTo>
                <a:lnTo>
                  <a:pt x="1339088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74088" y="3255644"/>
            <a:ext cx="123825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sng" spc="-5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Host</a:t>
            </a:r>
            <a:r>
              <a:rPr sz="3200" u="sng" spc="-11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3200" u="sng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A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509247" y="3401567"/>
            <a:ext cx="1415796" cy="3825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441430" y="3333749"/>
            <a:ext cx="1400175" cy="367030"/>
          </a:xfrm>
          <a:custGeom>
            <a:avLst/>
            <a:gdLst/>
            <a:ahLst/>
            <a:cxnLst/>
            <a:rect l="l" t="t" r="r" b="b"/>
            <a:pathLst>
              <a:path w="1400175" h="367029">
                <a:moveTo>
                  <a:pt x="1339088" y="0"/>
                </a:moveTo>
                <a:lnTo>
                  <a:pt x="61087" y="0"/>
                </a:lnTo>
                <a:lnTo>
                  <a:pt x="37290" y="4794"/>
                </a:lnTo>
                <a:lnTo>
                  <a:pt x="17875" y="17875"/>
                </a:lnTo>
                <a:lnTo>
                  <a:pt x="4794" y="37290"/>
                </a:lnTo>
                <a:lnTo>
                  <a:pt x="0" y="61087"/>
                </a:lnTo>
                <a:lnTo>
                  <a:pt x="0" y="305562"/>
                </a:lnTo>
                <a:lnTo>
                  <a:pt x="4794" y="329378"/>
                </a:lnTo>
                <a:lnTo>
                  <a:pt x="17875" y="348837"/>
                </a:lnTo>
                <a:lnTo>
                  <a:pt x="37290" y="361961"/>
                </a:lnTo>
                <a:lnTo>
                  <a:pt x="61087" y="366776"/>
                </a:lnTo>
                <a:lnTo>
                  <a:pt x="1339088" y="366776"/>
                </a:lnTo>
                <a:lnTo>
                  <a:pt x="1362884" y="361961"/>
                </a:lnTo>
                <a:lnTo>
                  <a:pt x="1382299" y="348837"/>
                </a:lnTo>
                <a:lnTo>
                  <a:pt x="1395380" y="329378"/>
                </a:lnTo>
                <a:lnTo>
                  <a:pt x="1400175" y="305562"/>
                </a:lnTo>
                <a:lnTo>
                  <a:pt x="1400175" y="61087"/>
                </a:lnTo>
                <a:lnTo>
                  <a:pt x="1395380" y="37290"/>
                </a:lnTo>
                <a:lnTo>
                  <a:pt x="1382299" y="17875"/>
                </a:lnTo>
                <a:lnTo>
                  <a:pt x="1362884" y="4794"/>
                </a:lnTo>
                <a:lnTo>
                  <a:pt x="1339088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1466020" y="3255644"/>
            <a:ext cx="13512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sng" spc="-405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3200" u="sng" spc="-5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Host</a:t>
            </a:r>
            <a:r>
              <a:rPr sz="3200" u="sng" spc="-75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3200" u="sng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B</a:t>
            </a:r>
            <a:r>
              <a:rPr sz="3200" u="sng" spc="6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393931" y="4196014"/>
            <a:ext cx="1712098" cy="10421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80584" y="5333999"/>
            <a:ext cx="5040630" cy="266700"/>
          </a:xfrm>
          <a:custGeom>
            <a:avLst/>
            <a:gdLst/>
            <a:ahLst/>
            <a:cxnLst/>
            <a:rect l="l" t="t" r="r" b="b"/>
            <a:pathLst>
              <a:path w="5040630" h="266700">
                <a:moveTo>
                  <a:pt x="5040630" y="0"/>
                </a:moveTo>
                <a:lnTo>
                  <a:pt x="5018730" y="46535"/>
                </a:lnTo>
                <a:lnTo>
                  <a:pt x="4958307" y="85920"/>
                </a:lnTo>
                <a:lnTo>
                  <a:pt x="4916121" y="101991"/>
                </a:lnTo>
                <a:lnTo>
                  <a:pt x="4867270" y="115146"/>
                </a:lnTo>
                <a:lnTo>
                  <a:pt x="4812743" y="125008"/>
                </a:lnTo>
                <a:lnTo>
                  <a:pt x="4753529" y="131201"/>
                </a:lnTo>
                <a:lnTo>
                  <a:pt x="4690618" y="133350"/>
                </a:lnTo>
                <a:lnTo>
                  <a:pt x="2870326" y="133350"/>
                </a:lnTo>
                <a:lnTo>
                  <a:pt x="2807415" y="135498"/>
                </a:lnTo>
                <a:lnTo>
                  <a:pt x="2748201" y="141691"/>
                </a:lnTo>
                <a:lnTo>
                  <a:pt x="2693674" y="151553"/>
                </a:lnTo>
                <a:lnTo>
                  <a:pt x="2644823" y="164708"/>
                </a:lnTo>
                <a:lnTo>
                  <a:pt x="2602637" y="180779"/>
                </a:lnTo>
                <a:lnTo>
                  <a:pt x="2568104" y="199390"/>
                </a:lnTo>
                <a:lnTo>
                  <a:pt x="2525954" y="242726"/>
                </a:lnTo>
                <a:lnTo>
                  <a:pt x="2520315" y="266700"/>
                </a:lnTo>
                <a:lnTo>
                  <a:pt x="2514675" y="242726"/>
                </a:lnTo>
                <a:lnTo>
                  <a:pt x="2498415" y="220164"/>
                </a:lnTo>
                <a:lnTo>
                  <a:pt x="2437992" y="180779"/>
                </a:lnTo>
                <a:lnTo>
                  <a:pt x="2395806" y="164708"/>
                </a:lnTo>
                <a:lnTo>
                  <a:pt x="2346955" y="151553"/>
                </a:lnTo>
                <a:lnTo>
                  <a:pt x="2292428" y="141691"/>
                </a:lnTo>
                <a:lnTo>
                  <a:pt x="2233214" y="135498"/>
                </a:lnTo>
                <a:lnTo>
                  <a:pt x="2170303" y="133350"/>
                </a:lnTo>
                <a:lnTo>
                  <a:pt x="350012" y="133350"/>
                </a:lnTo>
                <a:lnTo>
                  <a:pt x="287100" y="131201"/>
                </a:lnTo>
                <a:lnTo>
                  <a:pt x="227886" y="125008"/>
                </a:lnTo>
                <a:lnTo>
                  <a:pt x="173359" y="115146"/>
                </a:lnTo>
                <a:lnTo>
                  <a:pt x="124508" y="101991"/>
                </a:lnTo>
                <a:lnTo>
                  <a:pt x="82322" y="85920"/>
                </a:lnTo>
                <a:lnTo>
                  <a:pt x="47789" y="67310"/>
                </a:lnTo>
                <a:lnTo>
                  <a:pt x="5639" y="23973"/>
                </a:ln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035166" y="3205733"/>
            <a:ext cx="256413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solidFill>
                  <a:srgbClr val="FF0000"/>
                </a:solidFill>
                <a:latin typeface="Rockwell"/>
                <a:cs typeface="Rockwell"/>
              </a:rPr>
              <a:t>Point-to-point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40603" y="4024248"/>
            <a:ext cx="1540510" cy="85725"/>
          </a:xfrm>
          <a:custGeom>
            <a:avLst/>
            <a:gdLst/>
            <a:ahLst/>
            <a:cxnLst/>
            <a:rect l="l" t="t" r="r" b="b"/>
            <a:pathLst>
              <a:path w="1540509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500" y="57150"/>
                </a:lnTo>
                <a:lnTo>
                  <a:pt x="71500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1540509" h="85725">
                <a:moveTo>
                  <a:pt x="1454530" y="0"/>
                </a:moveTo>
                <a:lnTo>
                  <a:pt x="1454530" y="85725"/>
                </a:lnTo>
                <a:lnTo>
                  <a:pt x="1511765" y="57150"/>
                </a:lnTo>
                <a:lnTo>
                  <a:pt x="1468754" y="57150"/>
                </a:lnTo>
                <a:lnTo>
                  <a:pt x="1468754" y="28575"/>
                </a:lnTo>
                <a:lnTo>
                  <a:pt x="1511596" y="28575"/>
                </a:lnTo>
                <a:lnTo>
                  <a:pt x="1454530" y="0"/>
                </a:lnTo>
                <a:close/>
              </a:path>
              <a:path w="1540509" h="85725">
                <a:moveTo>
                  <a:pt x="85725" y="28575"/>
                </a:moveTo>
                <a:lnTo>
                  <a:pt x="71500" y="28575"/>
                </a:lnTo>
                <a:lnTo>
                  <a:pt x="71500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1540509" h="85725">
                <a:moveTo>
                  <a:pt x="1454530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1454530" y="57150"/>
                </a:lnTo>
                <a:lnTo>
                  <a:pt x="1454530" y="28575"/>
                </a:lnTo>
                <a:close/>
              </a:path>
              <a:path w="1540509" h="85725">
                <a:moveTo>
                  <a:pt x="1511596" y="28575"/>
                </a:moveTo>
                <a:lnTo>
                  <a:pt x="1468754" y="28575"/>
                </a:lnTo>
                <a:lnTo>
                  <a:pt x="1468754" y="57150"/>
                </a:lnTo>
                <a:lnTo>
                  <a:pt x="1511765" y="57150"/>
                </a:lnTo>
                <a:lnTo>
                  <a:pt x="1540255" y="42925"/>
                </a:lnTo>
                <a:lnTo>
                  <a:pt x="1511596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60670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860793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480934" y="4024248"/>
            <a:ext cx="1540510" cy="85725"/>
          </a:xfrm>
          <a:custGeom>
            <a:avLst/>
            <a:gdLst/>
            <a:ahLst/>
            <a:cxnLst/>
            <a:rect l="l" t="t" r="r" b="b"/>
            <a:pathLst>
              <a:path w="1540509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4" y="57150"/>
                </a:lnTo>
                <a:lnTo>
                  <a:pt x="71374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1540509" h="85725">
                <a:moveTo>
                  <a:pt x="1454404" y="0"/>
                </a:moveTo>
                <a:lnTo>
                  <a:pt x="1454404" y="85725"/>
                </a:lnTo>
                <a:lnTo>
                  <a:pt x="1511638" y="57150"/>
                </a:lnTo>
                <a:lnTo>
                  <a:pt x="1468755" y="57150"/>
                </a:lnTo>
                <a:lnTo>
                  <a:pt x="1468755" y="28575"/>
                </a:lnTo>
                <a:lnTo>
                  <a:pt x="1511469" y="28575"/>
                </a:lnTo>
                <a:lnTo>
                  <a:pt x="1454404" y="0"/>
                </a:lnTo>
                <a:close/>
              </a:path>
              <a:path w="1540509" h="85725">
                <a:moveTo>
                  <a:pt x="85725" y="28575"/>
                </a:moveTo>
                <a:lnTo>
                  <a:pt x="71374" y="28575"/>
                </a:lnTo>
                <a:lnTo>
                  <a:pt x="71374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1540509" h="85725">
                <a:moveTo>
                  <a:pt x="1454404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1454404" y="57150"/>
                </a:lnTo>
                <a:lnTo>
                  <a:pt x="1454404" y="28575"/>
                </a:lnTo>
                <a:close/>
              </a:path>
              <a:path w="1540509" h="85725">
                <a:moveTo>
                  <a:pt x="1511469" y="28575"/>
                </a:moveTo>
                <a:lnTo>
                  <a:pt x="1468755" y="28575"/>
                </a:lnTo>
                <a:lnTo>
                  <a:pt x="1468755" y="57150"/>
                </a:lnTo>
                <a:lnTo>
                  <a:pt x="1511638" y="57150"/>
                </a:lnTo>
                <a:lnTo>
                  <a:pt x="1540129" y="42925"/>
                </a:lnTo>
                <a:lnTo>
                  <a:pt x="1511469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501001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001125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460244" y="4024248"/>
            <a:ext cx="2200275" cy="85725"/>
          </a:xfrm>
          <a:custGeom>
            <a:avLst/>
            <a:gdLst/>
            <a:ahLst/>
            <a:cxnLst/>
            <a:rect l="l" t="t" r="r" b="b"/>
            <a:pathLst>
              <a:path w="2200275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500" y="57150"/>
                </a:lnTo>
                <a:lnTo>
                  <a:pt x="71500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2200275" h="85725">
                <a:moveTo>
                  <a:pt x="2114550" y="0"/>
                </a:moveTo>
                <a:lnTo>
                  <a:pt x="2114550" y="85725"/>
                </a:lnTo>
                <a:lnTo>
                  <a:pt x="2171784" y="57150"/>
                </a:lnTo>
                <a:lnTo>
                  <a:pt x="2128901" y="57150"/>
                </a:lnTo>
                <a:lnTo>
                  <a:pt x="2128901" y="28575"/>
                </a:lnTo>
                <a:lnTo>
                  <a:pt x="2171615" y="28575"/>
                </a:lnTo>
                <a:lnTo>
                  <a:pt x="2114550" y="0"/>
                </a:lnTo>
                <a:close/>
              </a:path>
              <a:path w="2200275" h="85725">
                <a:moveTo>
                  <a:pt x="85725" y="28575"/>
                </a:moveTo>
                <a:lnTo>
                  <a:pt x="71500" y="28575"/>
                </a:lnTo>
                <a:lnTo>
                  <a:pt x="71500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2200275" h="85725">
                <a:moveTo>
                  <a:pt x="2114550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2114550" y="57150"/>
                </a:lnTo>
                <a:lnTo>
                  <a:pt x="2114550" y="28575"/>
                </a:lnTo>
                <a:close/>
              </a:path>
              <a:path w="2200275" h="85725">
                <a:moveTo>
                  <a:pt x="2171615" y="28575"/>
                </a:moveTo>
                <a:lnTo>
                  <a:pt x="2128901" y="28575"/>
                </a:lnTo>
                <a:lnTo>
                  <a:pt x="2128901" y="57150"/>
                </a:lnTo>
                <a:lnTo>
                  <a:pt x="2171784" y="57150"/>
                </a:lnTo>
                <a:lnTo>
                  <a:pt x="2200275" y="42925"/>
                </a:lnTo>
                <a:lnTo>
                  <a:pt x="217161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480310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60519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601200" y="4024248"/>
            <a:ext cx="2200275" cy="85725"/>
          </a:xfrm>
          <a:custGeom>
            <a:avLst/>
            <a:gdLst/>
            <a:ahLst/>
            <a:cxnLst/>
            <a:rect l="l" t="t" r="r" b="b"/>
            <a:pathLst>
              <a:path w="2200275" h="85725">
                <a:moveTo>
                  <a:pt x="85725" y="0"/>
                </a:moveTo>
                <a:lnTo>
                  <a:pt x="0" y="42925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4" y="57150"/>
                </a:lnTo>
                <a:lnTo>
                  <a:pt x="71374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2200275" h="85725">
                <a:moveTo>
                  <a:pt x="2114550" y="0"/>
                </a:moveTo>
                <a:lnTo>
                  <a:pt x="2114550" y="85725"/>
                </a:lnTo>
                <a:lnTo>
                  <a:pt x="2171784" y="57150"/>
                </a:lnTo>
                <a:lnTo>
                  <a:pt x="2128774" y="57150"/>
                </a:lnTo>
                <a:lnTo>
                  <a:pt x="2128774" y="28575"/>
                </a:lnTo>
                <a:lnTo>
                  <a:pt x="2171615" y="28575"/>
                </a:lnTo>
                <a:lnTo>
                  <a:pt x="2114550" y="0"/>
                </a:lnTo>
                <a:close/>
              </a:path>
              <a:path w="2200275" h="85725">
                <a:moveTo>
                  <a:pt x="85725" y="28575"/>
                </a:moveTo>
                <a:lnTo>
                  <a:pt x="71374" y="28575"/>
                </a:lnTo>
                <a:lnTo>
                  <a:pt x="71374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2200275" h="85725">
                <a:moveTo>
                  <a:pt x="2114550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2114550" y="57150"/>
                </a:lnTo>
                <a:lnTo>
                  <a:pt x="2114550" y="28575"/>
                </a:lnTo>
                <a:close/>
              </a:path>
              <a:path w="2200275" h="85725">
                <a:moveTo>
                  <a:pt x="2171615" y="28575"/>
                </a:moveTo>
                <a:lnTo>
                  <a:pt x="2128774" y="28575"/>
                </a:lnTo>
                <a:lnTo>
                  <a:pt x="2128774" y="57150"/>
                </a:lnTo>
                <a:lnTo>
                  <a:pt x="2171784" y="57150"/>
                </a:lnTo>
                <a:lnTo>
                  <a:pt x="2200275" y="42925"/>
                </a:lnTo>
                <a:lnTo>
                  <a:pt x="2171615" y="28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621139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801475" y="3933824"/>
            <a:ext cx="0" cy="250190"/>
          </a:xfrm>
          <a:custGeom>
            <a:avLst/>
            <a:gdLst/>
            <a:ahLst/>
            <a:cxnLst/>
            <a:rect l="l" t="t" r="r" b="b"/>
            <a:pathLst>
              <a:path h="250189">
                <a:moveTo>
                  <a:pt x="0" y="0"/>
                </a:moveTo>
                <a:lnTo>
                  <a:pt x="0" y="250063"/>
                </a:lnTo>
              </a:path>
            </a:pathLst>
          </a:custGeom>
          <a:ln w="285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034410" y="5538596"/>
            <a:ext cx="6330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8000"/>
                </a:solidFill>
                <a:latin typeface="Rockwell"/>
                <a:cs typeface="Rockwell"/>
              </a:rPr>
              <a:t>NIC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775455" y="4833873"/>
            <a:ext cx="685165" cy="871219"/>
          </a:xfrm>
          <a:custGeom>
            <a:avLst/>
            <a:gdLst/>
            <a:ahLst/>
            <a:cxnLst/>
            <a:rect l="l" t="t" r="r" b="b"/>
            <a:pathLst>
              <a:path w="685164" h="871220">
                <a:moveTo>
                  <a:pt x="633105" y="56122"/>
                </a:moveTo>
                <a:lnTo>
                  <a:pt x="0" y="862965"/>
                </a:lnTo>
                <a:lnTo>
                  <a:pt x="10033" y="870712"/>
                </a:lnTo>
                <a:lnTo>
                  <a:pt x="643054" y="63942"/>
                </a:lnTo>
                <a:lnTo>
                  <a:pt x="633105" y="56122"/>
                </a:lnTo>
                <a:close/>
              </a:path>
              <a:path w="685164" h="871220">
                <a:moveTo>
                  <a:pt x="675649" y="46100"/>
                </a:moveTo>
                <a:lnTo>
                  <a:pt x="640969" y="46100"/>
                </a:lnTo>
                <a:lnTo>
                  <a:pt x="650875" y="53975"/>
                </a:lnTo>
                <a:lnTo>
                  <a:pt x="643054" y="63942"/>
                </a:lnTo>
                <a:lnTo>
                  <a:pt x="668020" y="83566"/>
                </a:lnTo>
                <a:lnTo>
                  <a:pt x="675649" y="46100"/>
                </a:lnTo>
                <a:close/>
              </a:path>
              <a:path w="685164" h="871220">
                <a:moveTo>
                  <a:pt x="640969" y="46100"/>
                </a:moveTo>
                <a:lnTo>
                  <a:pt x="633105" y="56122"/>
                </a:lnTo>
                <a:lnTo>
                  <a:pt x="643054" y="63942"/>
                </a:lnTo>
                <a:lnTo>
                  <a:pt x="650875" y="53975"/>
                </a:lnTo>
                <a:lnTo>
                  <a:pt x="640969" y="46100"/>
                </a:lnTo>
                <a:close/>
              </a:path>
              <a:path w="685164" h="871220">
                <a:moveTo>
                  <a:pt x="685038" y="0"/>
                </a:moveTo>
                <a:lnTo>
                  <a:pt x="608076" y="36449"/>
                </a:lnTo>
                <a:lnTo>
                  <a:pt x="633105" y="56122"/>
                </a:lnTo>
                <a:lnTo>
                  <a:pt x="640969" y="46100"/>
                </a:lnTo>
                <a:lnTo>
                  <a:pt x="675649" y="46100"/>
                </a:lnTo>
                <a:lnTo>
                  <a:pt x="685038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540254" y="6157975"/>
            <a:ext cx="9141460" cy="85725"/>
          </a:xfrm>
          <a:custGeom>
            <a:avLst/>
            <a:gdLst/>
            <a:ahLst/>
            <a:cxnLst/>
            <a:rect l="l" t="t" r="r" b="b"/>
            <a:pathLst>
              <a:path w="9141460" h="85725">
                <a:moveTo>
                  <a:pt x="85725" y="0"/>
                </a:moveTo>
                <a:lnTo>
                  <a:pt x="0" y="42799"/>
                </a:lnTo>
                <a:lnTo>
                  <a:pt x="85725" y="85725"/>
                </a:lnTo>
                <a:lnTo>
                  <a:pt x="85725" y="57150"/>
                </a:lnTo>
                <a:lnTo>
                  <a:pt x="71500" y="57150"/>
                </a:lnTo>
                <a:lnTo>
                  <a:pt x="71500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9141460" h="85725">
                <a:moveTo>
                  <a:pt x="9055481" y="0"/>
                </a:moveTo>
                <a:lnTo>
                  <a:pt x="9055481" y="85725"/>
                </a:lnTo>
                <a:lnTo>
                  <a:pt x="9112546" y="57150"/>
                </a:lnTo>
                <a:lnTo>
                  <a:pt x="9069832" y="57150"/>
                </a:lnTo>
                <a:lnTo>
                  <a:pt x="9069832" y="28575"/>
                </a:lnTo>
                <a:lnTo>
                  <a:pt x="9112715" y="28575"/>
                </a:lnTo>
                <a:lnTo>
                  <a:pt x="9055481" y="0"/>
                </a:lnTo>
                <a:close/>
              </a:path>
              <a:path w="9141460" h="85725">
                <a:moveTo>
                  <a:pt x="85725" y="28575"/>
                </a:moveTo>
                <a:lnTo>
                  <a:pt x="71500" y="28575"/>
                </a:lnTo>
                <a:lnTo>
                  <a:pt x="71500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9141460" h="85725">
                <a:moveTo>
                  <a:pt x="9055481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9055481" y="57150"/>
                </a:lnTo>
                <a:lnTo>
                  <a:pt x="9055481" y="28575"/>
                </a:lnTo>
                <a:close/>
              </a:path>
              <a:path w="9141460" h="85725">
                <a:moveTo>
                  <a:pt x="9112715" y="28575"/>
                </a:moveTo>
                <a:lnTo>
                  <a:pt x="9069832" y="28575"/>
                </a:lnTo>
                <a:lnTo>
                  <a:pt x="9069832" y="57150"/>
                </a:lnTo>
                <a:lnTo>
                  <a:pt x="9112546" y="57150"/>
                </a:lnTo>
                <a:lnTo>
                  <a:pt x="9141206" y="42799"/>
                </a:lnTo>
                <a:lnTo>
                  <a:pt x="9112715" y="2857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615178" y="5528025"/>
            <a:ext cx="3960495" cy="11925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2750" marR="5080" indent="-400685">
              <a:lnSpc>
                <a:spcPct val="119700"/>
              </a:lnSpc>
              <a:spcBef>
                <a:spcPts val="95"/>
              </a:spcBef>
            </a:pPr>
            <a:r>
              <a:rPr sz="3200" spc="-5" dirty="0">
                <a:latin typeface="Rockwell"/>
                <a:cs typeface="Rockwell"/>
              </a:rPr>
              <a:t>Intermediate</a:t>
            </a:r>
            <a:r>
              <a:rPr sz="3200" spc="-6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Routers  </a:t>
            </a:r>
            <a:r>
              <a:rPr sz="3200" dirty="0">
                <a:solidFill>
                  <a:srgbClr val="0000FF"/>
                </a:solidFill>
                <a:latin typeface="Rockwell"/>
                <a:cs typeface="Rockwell"/>
              </a:rPr>
              <a:t>End-to-end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540254" y="6084061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0"/>
                </a:moveTo>
                <a:lnTo>
                  <a:pt x="0" y="233425"/>
                </a:lnTo>
              </a:path>
            </a:pathLst>
          </a:custGeom>
          <a:ln w="28575">
            <a:solidFill>
              <a:srgbClr val="3333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681459" y="6067424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0"/>
                </a:moveTo>
                <a:lnTo>
                  <a:pt x="0" y="233426"/>
                </a:lnTo>
              </a:path>
            </a:pathLst>
          </a:custGeom>
          <a:ln w="28575">
            <a:solidFill>
              <a:srgbClr val="3333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431428" y="4669599"/>
            <a:ext cx="0" cy="28575"/>
          </a:xfrm>
          <a:custGeom>
            <a:avLst/>
            <a:gdLst/>
            <a:ahLst/>
            <a:cxnLst/>
            <a:rect l="l" t="t" r="r" b="b"/>
            <a:pathLst>
              <a:path h="28575">
                <a:moveTo>
                  <a:pt x="0" y="0"/>
                </a:moveTo>
                <a:lnTo>
                  <a:pt x="0" y="28575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821227" y="4683886"/>
            <a:ext cx="1460500" cy="0"/>
          </a:xfrm>
          <a:custGeom>
            <a:avLst/>
            <a:gdLst/>
            <a:ahLst/>
            <a:cxnLst/>
            <a:rect l="l" t="t" r="r" b="b"/>
            <a:pathLst>
              <a:path w="1460500">
                <a:moveTo>
                  <a:pt x="0" y="0"/>
                </a:moveTo>
                <a:lnTo>
                  <a:pt x="1460182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781097" y="4683886"/>
            <a:ext cx="900430" cy="0"/>
          </a:xfrm>
          <a:custGeom>
            <a:avLst/>
            <a:gdLst/>
            <a:ahLst/>
            <a:cxnLst/>
            <a:rect l="l" t="t" r="r" b="b"/>
            <a:pathLst>
              <a:path w="900429">
                <a:moveTo>
                  <a:pt x="0" y="0"/>
                </a:moveTo>
                <a:lnTo>
                  <a:pt x="900112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761033" y="4683886"/>
            <a:ext cx="880110" cy="0"/>
          </a:xfrm>
          <a:custGeom>
            <a:avLst/>
            <a:gdLst/>
            <a:ahLst/>
            <a:cxnLst/>
            <a:rect l="l" t="t" r="r" b="b"/>
            <a:pathLst>
              <a:path w="880109">
                <a:moveTo>
                  <a:pt x="0" y="0"/>
                </a:moveTo>
                <a:lnTo>
                  <a:pt x="88004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20776" y="4683886"/>
            <a:ext cx="900430" cy="0"/>
          </a:xfrm>
          <a:custGeom>
            <a:avLst/>
            <a:gdLst/>
            <a:ahLst/>
            <a:cxnLst/>
            <a:rect l="l" t="t" r="r" b="b"/>
            <a:pathLst>
              <a:path w="900429">
                <a:moveTo>
                  <a:pt x="0" y="0"/>
                </a:moveTo>
                <a:lnTo>
                  <a:pt x="900239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620702" y="4683886"/>
            <a:ext cx="960119" cy="0"/>
          </a:xfrm>
          <a:custGeom>
            <a:avLst/>
            <a:gdLst/>
            <a:ahLst/>
            <a:cxnLst/>
            <a:rect l="l" t="t" r="r" b="b"/>
            <a:pathLst>
              <a:path w="960120">
                <a:moveTo>
                  <a:pt x="0" y="0"/>
                </a:moveTo>
                <a:lnTo>
                  <a:pt x="96005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40393" y="4700650"/>
            <a:ext cx="1780539" cy="0"/>
          </a:xfrm>
          <a:custGeom>
            <a:avLst/>
            <a:gdLst/>
            <a:ahLst/>
            <a:cxnLst/>
            <a:rect l="l" t="t" r="r" b="b"/>
            <a:pathLst>
              <a:path w="1780539">
                <a:moveTo>
                  <a:pt x="0" y="0"/>
                </a:moveTo>
                <a:lnTo>
                  <a:pt x="1780222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816642" y="5112061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416703" y="5032784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86343" y="4369589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0" y="669618"/>
                </a:lnTo>
                <a:lnTo>
                  <a:pt x="149117" y="743694"/>
                </a:lnTo>
                <a:lnTo>
                  <a:pt x="149117" y="1223"/>
                </a:lnTo>
                <a:lnTo>
                  <a:pt x="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86343" y="4369589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149117" y="1223"/>
                </a:lnTo>
                <a:lnTo>
                  <a:pt x="149117" y="743694"/>
                </a:lnTo>
                <a:lnTo>
                  <a:pt x="0" y="669618"/>
                </a:lnTo>
                <a:lnTo>
                  <a:pt x="0" y="0"/>
                </a:lnTo>
              </a:path>
            </a:pathLst>
          </a:custGeom>
          <a:ln w="58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785750" y="4352147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675755" y="0"/>
                </a:moveTo>
                <a:lnTo>
                  <a:pt x="0" y="14383"/>
                </a:lnTo>
                <a:lnTo>
                  <a:pt x="0" y="64897"/>
                </a:lnTo>
                <a:lnTo>
                  <a:pt x="674641" y="45009"/>
                </a:lnTo>
                <a:lnTo>
                  <a:pt x="675755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785750" y="4352147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0" y="64897"/>
                </a:moveTo>
                <a:lnTo>
                  <a:pt x="674641" y="45009"/>
                </a:lnTo>
                <a:lnTo>
                  <a:pt x="675755" y="0"/>
                </a:lnTo>
                <a:lnTo>
                  <a:pt x="0" y="14383"/>
                </a:lnTo>
                <a:lnTo>
                  <a:pt x="0" y="64897"/>
                </a:lnTo>
              </a:path>
            </a:pathLst>
          </a:custGeom>
          <a:ln w="48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785018" y="4397157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39" h="627379">
                <a:moveTo>
                  <a:pt x="675374" y="0"/>
                </a:moveTo>
                <a:lnTo>
                  <a:pt x="0" y="19887"/>
                </a:lnTo>
                <a:lnTo>
                  <a:pt x="0" y="627064"/>
                </a:lnTo>
                <a:lnTo>
                  <a:pt x="675374" y="544055"/>
                </a:lnTo>
                <a:lnTo>
                  <a:pt x="67537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785018" y="4397157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39" h="627379">
                <a:moveTo>
                  <a:pt x="0" y="627064"/>
                </a:moveTo>
                <a:lnTo>
                  <a:pt x="675374" y="544055"/>
                </a:lnTo>
                <a:lnTo>
                  <a:pt x="675374" y="0"/>
                </a:lnTo>
                <a:lnTo>
                  <a:pt x="0" y="19887"/>
                </a:lnTo>
                <a:lnTo>
                  <a:pt x="0" y="627064"/>
                </a:lnTo>
              </a:path>
            </a:pathLst>
          </a:custGeom>
          <a:ln w="533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807455" y="4451047"/>
            <a:ext cx="0" cy="514984"/>
          </a:xfrm>
          <a:custGeom>
            <a:avLst/>
            <a:gdLst/>
            <a:ahLst/>
            <a:cxnLst/>
            <a:rect l="l" t="t" r="r" b="b"/>
            <a:pathLst>
              <a:path h="514985">
                <a:moveTo>
                  <a:pt x="0" y="0"/>
                </a:moveTo>
                <a:lnTo>
                  <a:pt x="0" y="514390"/>
                </a:lnTo>
              </a:path>
            </a:pathLst>
          </a:custGeom>
          <a:ln w="2569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794608" y="4451047"/>
            <a:ext cx="26034" cy="514984"/>
          </a:xfrm>
          <a:custGeom>
            <a:avLst/>
            <a:gdLst/>
            <a:ahLst/>
            <a:cxnLst/>
            <a:rect l="l" t="t" r="r" b="b"/>
            <a:pathLst>
              <a:path w="26035" h="514985">
                <a:moveTo>
                  <a:pt x="0" y="514390"/>
                </a:moveTo>
                <a:lnTo>
                  <a:pt x="25694" y="510718"/>
                </a:lnTo>
                <a:lnTo>
                  <a:pt x="25328" y="0"/>
                </a:lnTo>
                <a:lnTo>
                  <a:pt x="0" y="1541"/>
                </a:lnTo>
                <a:lnTo>
                  <a:pt x="0" y="51439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862911" y="4447695"/>
            <a:ext cx="0" cy="510540"/>
          </a:xfrm>
          <a:custGeom>
            <a:avLst/>
            <a:gdLst/>
            <a:ahLst/>
            <a:cxnLst/>
            <a:rect l="l" t="t" r="r" b="b"/>
            <a:pathLst>
              <a:path h="510539">
                <a:moveTo>
                  <a:pt x="0" y="0"/>
                </a:moveTo>
                <a:lnTo>
                  <a:pt x="0" y="510400"/>
                </a:lnTo>
              </a:path>
            </a:pathLst>
          </a:custGeom>
          <a:ln w="2724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849290" y="4447695"/>
            <a:ext cx="27305" cy="510540"/>
          </a:xfrm>
          <a:custGeom>
            <a:avLst/>
            <a:gdLst/>
            <a:ahLst/>
            <a:cxnLst/>
            <a:rect l="l" t="t" r="r" b="b"/>
            <a:pathLst>
              <a:path w="27304" h="510539">
                <a:moveTo>
                  <a:pt x="0" y="510400"/>
                </a:moveTo>
                <a:lnTo>
                  <a:pt x="26860" y="506117"/>
                </a:lnTo>
                <a:lnTo>
                  <a:pt x="27241" y="0"/>
                </a:lnTo>
                <a:lnTo>
                  <a:pt x="0" y="611"/>
                </a:lnTo>
                <a:lnTo>
                  <a:pt x="0" y="51040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15078" y="4445543"/>
            <a:ext cx="0" cy="506730"/>
          </a:xfrm>
          <a:custGeom>
            <a:avLst/>
            <a:gdLst/>
            <a:ahLst/>
            <a:cxnLst/>
            <a:rect l="l" t="t" r="r" b="b"/>
            <a:pathLst>
              <a:path h="506729">
                <a:moveTo>
                  <a:pt x="0" y="0"/>
                </a:moveTo>
                <a:lnTo>
                  <a:pt x="0" y="506129"/>
                </a:lnTo>
              </a:path>
            </a:pathLst>
          </a:custGeom>
          <a:ln w="25697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902229" y="4445543"/>
            <a:ext cx="26034" cy="506730"/>
          </a:xfrm>
          <a:custGeom>
            <a:avLst/>
            <a:gdLst/>
            <a:ahLst/>
            <a:cxnLst/>
            <a:rect l="l" t="t" r="r" b="b"/>
            <a:pathLst>
              <a:path w="26035" h="506729">
                <a:moveTo>
                  <a:pt x="0" y="506129"/>
                </a:moveTo>
                <a:lnTo>
                  <a:pt x="25697" y="502766"/>
                </a:lnTo>
                <a:lnTo>
                  <a:pt x="25316" y="0"/>
                </a:lnTo>
                <a:lnTo>
                  <a:pt x="0" y="1834"/>
                </a:lnTo>
                <a:lnTo>
                  <a:pt x="0" y="506129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966091" y="4444026"/>
            <a:ext cx="0" cy="501650"/>
          </a:xfrm>
          <a:custGeom>
            <a:avLst/>
            <a:gdLst/>
            <a:ahLst/>
            <a:cxnLst/>
            <a:rect l="l" t="t" r="r" b="b"/>
            <a:pathLst>
              <a:path h="501650">
                <a:moveTo>
                  <a:pt x="0" y="0"/>
                </a:moveTo>
                <a:lnTo>
                  <a:pt x="0" y="501530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952510" y="4444026"/>
            <a:ext cx="27305" cy="501650"/>
          </a:xfrm>
          <a:custGeom>
            <a:avLst/>
            <a:gdLst/>
            <a:ahLst/>
            <a:cxnLst/>
            <a:rect l="l" t="t" r="r" b="b"/>
            <a:pathLst>
              <a:path w="27304" h="501650">
                <a:moveTo>
                  <a:pt x="0" y="501530"/>
                </a:moveTo>
                <a:lnTo>
                  <a:pt x="26781" y="497186"/>
                </a:lnTo>
                <a:lnTo>
                  <a:pt x="27162" y="0"/>
                </a:lnTo>
                <a:lnTo>
                  <a:pt x="0" y="1516"/>
                </a:lnTo>
                <a:lnTo>
                  <a:pt x="0" y="50153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018248" y="4440968"/>
            <a:ext cx="0" cy="498475"/>
          </a:xfrm>
          <a:custGeom>
            <a:avLst/>
            <a:gdLst/>
            <a:ahLst/>
            <a:cxnLst/>
            <a:rect l="l" t="t" r="r" b="b"/>
            <a:pathLst>
              <a:path h="498475">
                <a:moveTo>
                  <a:pt x="0" y="0"/>
                </a:moveTo>
                <a:lnTo>
                  <a:pt x="0" y="498103"/>
                </a:lnTo>
              </a:path>
            </a:pathLst>
          </a:custGeom>
          <a:ln w="25755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005370" y="4440968"/>
            <a:ext cx="26034" cy="498475"/>
          </a:xfrm>
          <a:custGeom>
            <a:avLst/>
            <a:gdLst/>
            <a:ahLst/>
            <a:cxnLst/>
            <a:rect l="l" t="t" r="r" b="b"/>
            <a:pathLst>
              <a:path w="26035" h="498475">
                <a:moveTo>
                  <a:pt x="0" y="498103"/>
                </a:moveTo>
                <a:lnTo>
                  <a:pt x="25755" y="493514"/>
                </a:lnTo>
                <a:lnTo>
                  <a:pt x="25404" y="0"/>
                </a:lnTo>
                <a:lnTo>
                  <a:pt x="0" y="1834"/>
                </a:lnTo>
                <a:lnTo>
                  <a:pt x="0" y="498103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068397" y="4438522"/>
            <a:ext cx="0" cy="494665"/>
          </a:xfrm>
          <a:custGeom>
            <a:avLst/>
            <a:gdLst/>
            <a:ahLst/>
            <a:cxnLst/>
            <a:rect l="l" t="t" r="r" b="b"/>
            <a:pathLst>
              <a:path h="494664">
                <a:moveTo>
                  <a:pt x="0" y="0"/>
                </a:moveTo>
                <a:lnTo>
                  <a:pt x="0" y="494432"/>
                </a:lnTo>
              </a:path>
            </a:pathLst>
          </a:custGeom>
          <a:ln w="2678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055007" y="4438522"/>
            <a:ext cx="27305" cy="494665"/>
          </a:xfrm>
          <a:custGeom>
            <a:avLst/>
            <a:gdLst/>
            <a:ahLst/>
            <a:cxnLst/>
            <a:rect l="l" t="t" r="r" b="b"/>
            <a:pathLst>
              <a:path w="27304" h="494664">
                <a:moveTo>
                  <a:pt x="0" y="494432"/>
                </a:moveTo>
                <a:lnTo>
                  <a:pt x="26400" y="490151"/>
                </a:lnTo>
                <a:lnTo>
                  <a:pt x="26781" y="0"/>
                </a:lnTo>
                <a:lnTo>
                  <a:pt x="0" y="2446"/>
                </a:lnTo>
                <a:lnTo>
                  <a:pt x="0" y="494432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118869" y="4436688"/>
            <a:ext cx="0" cy="490220"/>
          </a:xfrm>
          <a:custGeom>
            <a:avLst/>
            <a:gdLst/>
            <a:ahLst/>
            <a:cxnLst/>
            <a:rect l="l" t="t" r="r" b="b"/>
            <a:pathLst>
              <a:path h="490220">
                <a:moveTo>
                  <a:pt x="0" y="0"/>
                </a:moveTo>
                <a:lnTo>
                  <a:pt x="0" y="489845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05288" y="4436688"/>
            <a:ext cx="27305" cy="490220"/>
          </a:xfrm>
          <a:custGeom>
            <a:avLst/>
            <a:gdLst/>
            <a:ahLst/>
            <a:cxnLst/>
            <a:rect l="l" t="t" r="r" b="b"/>
            <a:pathLst>
              <a:path w="27304" h="490220">
                <a:moveTo>
                  <a:pt x="0" y="489845"/>
                </a:moveTo>
                <a:lnTo>
                  <a:pt x="26781" y="485562"/>
                </a:lnTo>
                <a:lnTo>
                  <a:pt x="27162" y="0"/>
                </a:lnTo>
                <a:lnTo>
                  <a:pt x="0" y="2446"/>
                </a:lnTo>
                <a:lnTo>
                  <a:pt x="0" y="489845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164580" y="4436370"/>
            <a:ext cx="0" cy="483870"/>
          </a:xfrm>
          <a:custGeom>
            <a:avLst/>
            <a:gdLst/>
            <a:ahLst/>
            <a:cxnLst/>
            <a:rect l="l" t="t" r="r" b="b"/>
            <a:pathLst>
              <a:path h="483870">
                <a:moveTo>
                  <a:pt x="0" y="0"/>
                </a:moveTo>
                <a:lnTo>
                  <a:pt x="0" y="483739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151555" y="4436370"/>
            <a:ext cx="26670" cy="483870"/>
          </a:xfrm>
          <a:custGeom>
            <a:avLst/>
            <a:gdLst/>
            <a:ahLst/>
            <a:cxnLst/>
            <a:rect l="l" t="t" r="r" b="b"/>
            <a:pathLst>
              <a:path w="26670" h="483870">
                <a:moveTo>
                  <a:pt x="0" y="483739"/>
                </a:moveTo>
                <a:lnTo>
                  <a:pt x="26048" y="480376"/>
                </a:lnTo>
                <a:lnTo>
                  <a:pt x="25697" y="0"/>
                </a:lnTo>
                <a:lnTo>
                  <a:pt x="0" y="1834"/>
                </a:lnTo>
                <a:lnTo>
                  <a:pt x="0" y="483739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209206" y="4435147"/>
            <a:ext cx="0" cy="480695"/>
          </a:xfrm>
          <a:custGeom>
            <a:avLst/>
            <a:gdLst/>
            <a:ahLst/>
            <a:cxnLst/>
            <a:rect l="l" t="t" r="r" b="b"/>
            <a:pathLst>
              <a:path h="480695">
                <a:moveTo>
                  <a:pt x="0" y="0"/>
                </a:moveTo>
                <a:lnTo>
                  <a:pt x="0" y="480682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95624" y="4435147"/>
            <a:ext cx="27305" cy="480695"/>
          </a:xfrm>
          <a:custGeom>
            <a:avLst/>
            <a:gdLst/>
            <a:ahLst/>
            <a:cxnLst/>
            <a:rect l="l" t="t" r="r" b="b"/>
            <a:pathLst>
              <a:path w="27304" h="480695">
                <a:moveTo>
                  <a:pt x="0" y="480682"/>
                </a:moveTo>
                <a:lnTo>
                  <a:pt x="26781" y="476398"/>
                </a:lnTo>
                <a:lnTo>
                  <a:pt x="27162" y="0"/>
                </a:lnTo>
                <a:lnTo>
                  <a:pt x="0" y="1223"/>
                </a:lnTo>
                <a:lnTo>
                  <a:pt x="0" y="480682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285814" y="4431110"/>
            <a:ext cx="0" cy="473075"/>
          </a:xfrm>
          <a:custGeom>
            <a:avLst/>
            <a:gdLst/>
            <a:ahLst/>
            <a:cxnLst/>
            <a:rect l="l" t="t" r="r" b="b"/>
            <a:pathLst>
              <a:path h="473075">
                <a:moveTo>
                  <a:pt x="0" y="0"/>
                </a:moveTo>
                <a:lnTo>
                  <a:pt x="0" y="472800"/>
                </a:lnTo>
              </a:path>
            </a:pathLst>
          </a:custGeom>
          <a:ln w="25316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273156" y="4431110"/>
            <a:ext cx="25400" cy="473075"/>
          </a:xfrm>
          <a:custGeom>
            <a:avLst/>
            <a:gdLst/>
            <a:ahLst/>
            <a:cxnLst/>
            <a:rect l="l" t="t" r="r" b="b"/>
            <a:pathLst>
              <a:path w="25400" h="473075">
                <a:moveTo>
                  <a:pt x="0" y="472800"/>
                </a:moveTo>
                <a:lnTo>
                  <a:pt x="24935" y="468813"/>
                </a:lnTo>
                <a:lnTo>
                  <a:pt x="25316" y="0"/>
                </a:lnTo>
                <a:lnTo>
                  <a:pt x="0" y="1908"/>
                </a:lnTo>
                <a:lnTo>
                  <a:pt x="0" y="47280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340857" y="4429276"/>
            <a:ext cx="0" cy="469900"/>
          </a:xfrm>
          <a:custGeom>
            <a:avLst/>
            <a:gdLst/>
            <a:ahLst/>
            <a:cxnLst/>
            <a:rect l="l" t="t" r="r" b="b"/>
            <a:pathLst>
              <a:path h="469900">
                <a:moveTo>
                  <a:pt x="0" y="0"/>
                </a:moveTo>
                <a:lnTo>
                  <a:pt x="0" y="469424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327832" y="4429276"/>
            <a:ext cx="26670" cy="469900"/>
          </a:xfrm>
          <a:custGeom>
            <a:avLst/>
            <a:gdLst/>
            <a:ahLst/>
            <a:cxnLst/>
            <a:rect l="l" t="t" r="r" b="b"/>
            <a:pathLst>
              <a:path w="26670" h="469900">
                <a:moveTo>
                  <a:pt x="0" y="469424"/>
                </a:moveTo>
                <a:lnTo>
                  <a:pt x="26048" y="465143"/>
                </a:lnTo>
                <a:lnTo>
                  <a:pt x="25697" y="0"/>
                </a:lnTo>
                <a:lnTo>
                  <a:pt x="351" y="1834"/>
                </a:lnTo>
                <a:lnTo>
                  <a:pt x="0" y="469424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759691" y="4366531"/>
            <a:ext cx="0" cy="775970"/>
          </a:xfrm>
          <a:custGeom>
            <a:avLst/>
            <a:gdLst/>
            <a:ahLst/>
            <a:cxnLst/>
            <a:rect l="l" t="t" r="r" b="b"/>
            <a:pathLst>
              <a:path h="775970">
                <a:moveTo>
                  <a:pt x="0" y="0"/>
                </a:moveTo>
                <a:lnTo>
                  <a:pt x="0" y="775870"/>
                </a:lnTo>
              </a:path>
            </a:pathLst>
          </a:custGeom>
          <a:ln w="4919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735094" y="4366531"/>
            <a:ext cx="49530" cy="775970"/>
          </a:xfrm>
          <a:custGeom>
            <a:avLst/>
            <a:gdLst/>
            <a:ahLst/>
            <a:cxnLst/>
            <a:rect l="l" t="t" r="r" b="b"/>
            <a:pathLst>
              <a:path w="49529" h="775970">
                <a:moveTo>
                  <a:pt x="366" y="775870"/>
                </a:moveTo>
                <a:lnTo>
                  <a:pt x="48827" y="768835"/>
                </a:lnTo>
                <a:lnTo>
                  <a:pt x="49194" y="0"/>
                </a:lnTo>
                <a:lnTo>
                  <a:pt x="0" y="905"/>
                </a:lnTo>
                <a:lnTo>
                  <a:pt x="366" y="77587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784288" y="4940601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10" h="194945">
                <a:moveTo>
                  <a:pt x="676836" y="0"/>
                </a:moveTo>
                <a:lnTo>
                  <a:pt x="0" y="84232"/>
                </a:lnTo>
                <a:lnTo>
                  <a:pt x="0" y="194765"/>
                </a:lnTo>
                <a:lnTo>
                  <a:pt x="676836" y="108087"/>
                </a:lnTo>
                <a:lnTo>
                  <a:pt x="676836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784288" y="4940601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10" h="194945">
                <a:moveTo>
                  <a:pt x="0" y="194765"/>
                </a:moveTo>
                <a:lnTo>
                  <a:pt x="676836" y="108087"/>
                </a:lnTo>
                <a:lnTo>
                  <a:pt x="676836" y="0"/>
                </a:lnTo>
                <a:lnTo>
                  <a:pt x="0" y="84232"/>
                </a:lnTo>
                <a:lnTo>
                  <a:pt x="0" y="194765"/>
                </a:lnTo>
              </a:path>
            </a:pathLst>
          </a:custGeom>
          <a:ln w="49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832014" y="4416731"/>
            <a:ext cx="0" cy="601345"/>
          </a:xfrm>
          <a:custGeom>
            <a:avLst/>
            <a:gdLst/>
            <a:ahLst/>
            <a:cxnLst/>
            <a:rect l="l" t="t" r="r" b="b"/>
            <a:pathLst>
              <a:path h="601345">
                <a:moveTo>
                  <a:pt x="0" y="0"/>
                </a:moveTo>
                <a:lnTo>
                  <a:pt x="0" y="60076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890420" y="4413060"/>
            <a:ext cx="0" cy="598805"/>
          </a:xfrm>
          <a:custGeom>
            <a:avLst/>
            <a:gdLst/>
            <a:ahLst/>
            <a:cxnLst/>
            <a:rect l="l" t="t" r="r" b="b"/>
            <a:pathLst>
              <a:path h="598804">
                <a:moveTo>
                  <a:pt x="0" y="0"/>
                </a:moveTo>
                <a:lnTo>
                  <a:pt x="0" y="59831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939618" y="4414002"/>
            <a:ext cx="0" cy="591185"/>
          </a:xfrm>
          <a:custGeom>
            <a:avLst/>
            <a:gdLst/>
            <a:ahLst/>
            <a:cxnLst/>
            <a:rect l="l" t="t" r="r" b="b"/>
            <a:pathLst>
              <a:path h="591185">
                <a:moveTo>
                  <a:pt x="0" y="0"/>
                </a:moveTo>
                <a:lnTo>
                  <a:pt x="0" y="590951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991452" y="4411247"/>
            <a:ext cx="0" cy="588010"/>
          </a:xfrm>
          <a:custGeom>
            <a:avLst/>
            <a:gdLst/>
            <a:ahLst/>
            <a:cxnLst/>
            <a:rect l="l" t="t" r="r" b="b"/>
            <a:pathLst>
              <a:path h="588010">
                <a:moveTo>
                  <a:pt x="0" y="0"/>
                </a:moveTo>
                <a:lnTo>
                  <a:pt x="0" y="587526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042847" y="4410328"/>
            <a:ext cx="0" cy="582295"/>
          </a:xfrm>
          <a:custGeom>
            <a:avLst/>
            <a:gdLst/>
            <a:ahLst/>
            <a:cxnLst/>
            <a:rect l="l" t="t" r="r" b="b"/>
            <a:pathLst>
              <a:path h="582295">
                <a:moveTo>
                  <a:pt x="0" y="0"/>
                </a:moveTo>
                <a:lnTo>
                  <a:pt x="0" y="582023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090930" y="4408483"/>
            <a:ext cx="1270" cy="575310"/>
          </a:xfrm>
          <a:custGeom>
            <a:avLst/>
            <a:gdLst/>
            <a:ahLst/>
            <a:cxnLst/>
            <a:rect l="l" t="t" r="r" b="b"/>
            <a:pathLst>
              <a:path w="1270" h="575310">
                <a:moveTo>
                  <a:pt x="556" y="-1464"/>
                </a:moveTo>
                <a:lnTo>
                  <a:pt x="556" y="576461"/>
                </a:lnTo>
              </a:path>
            </a:pathLst>
          </a:custGeom>
          <a:ln w="404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140948" y="4408478"/>
            <a:ext cx="0" cy="574040"/>
          </a:xfrm>
          <a:custGeom>
            <a:avLst/>
            <a:gdLst/>
            <a:ahLst/>
            <a:cxnLst/>
            <a:rect l="l" t="t" r="r" b="b"/>
            <a:pathLst>
              <a:path h="574039">
                <a:moveTo>
                  <a:pt x="0" y="0"/>
                </a:moveTo>
                <a:lnTo>
                  <a:pt x="0" y="57377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187215" y="4405738"/>
            <a:ext cx="0" cy="571500"/>
          </a:xfrm>
          <a:custGeom>
            <a:avLst/>
            <a:gdLst/>
            <a:ahLst/>
            <a:cxnLst/>
            <a:rect l="l" t="t" r="r" b="b"/>
            <a:pathLst>
              <a:path h="571500">
                <a:moveTo>
                  <a:pt x="0" y="0"/>
                </a:moveTo>
                <a:lnTo>
                  <a:pt x="0" y="57101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231644" y="4404207"/>
            <a:ext cx="635" cy="565150"/>
          </a:xfrm>
          <a:custGeom>
            <a:avLst/>
            <a:gdLst/>
            <a:ahLst/>
            <a:cxnLst/>
            <a:rect l="l" t="t" r="r" b="b"/>
            <a:pathLst>
              <a:path w="635" h="565150">
                <a:moveTo>
                  <a:pt x="362" y="0"/>
                </a:moveTo>
                <a:lnTo>
                  <a:pt x="0" y="56489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52718" y="4433923"/>
            <a:ext cx="0" cy="516890"/>
          </a:xfrm>
          <a:custGeom>
            <a:avLst/>
            <a:gdLst/>
            <a:ahLst/>
            <a:cxnLst/>
            <a:rect l="l" t="t" r="r" b="b"/>
            <a:pathLst>
              <a:path h="516889">
                <a:moveTo>
                  <a:pt x="0" y="0"/>
                </a:moveTo>
                <a:lnTo>
                  <a:pt x="0" y="516526"/>
                </a:lnTo>
              </a:path>
            </a:pathLst>
          </a:custGeom>
          <a:ln w="27513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238961" y="4433923"/>
            <a:ext cx="27940" cy="516890"/>
          </a:xfrm>
          <a:custGeom>
            <a:avLst/>
            <a:gdLst/>
            <a:ahLst/>
            <a:cxnLst/>
            <a:rect l="l" t="t" r="r" b="b"/>
            <a:pathLst>
              <a:path w="27939" h="516889">
                <a:moveTo>
                  <a:pt x="0" y="516526"/>
                </a:moveTo>
                <a:lnTo>
                  <a:pt x="351" y="1223"/>
                </a:lnTo>
                <a:lnTo>
                  <a:pt x="27513" y="0"/>
                </a:lnTo>
                <a:lnTo>
                  <a:pt x="27162" y="512551"/>
                </a:lnTo>
                <a:lnTo>
                  <a:pt x="0" y="516526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310201" y="4403275"/>
            <a:ext cx="635" cy="556260"/>
          </a:xfrm>
          <a:custGeom>
            <a:avLst/>
            <a:gdLst/>
            <a:ahLst/>
            <a:cxnLst/>
            <a:rect l="l" t="t" r="r" b="b"/>
            <a:pathLst>
              <a:path w="635" h="556260">
                <a:moveTo>
                  <a:pt x="392" y="0"/>
                </a:moveTo>
                <a:lnTo>
                  <a:pt x="0" y="55604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369323" y="4399909"/>
            <a:ext cx="0" cy="552450"/>
          </a:xfrm>
          <a:custGeom>
            <a:avLst/>
            <a:gdLst/>
            <a:ahLst/>
            <a:cxnLst/>
            <a:rect l="l" t="t" r="r" b="b"/>
            <a:pathLst>
              <a:path h="552450">
                <a:moveTo>
                  <a:pt x="0" y="0"/>
                </a:moveTo>
                <a:lnTo>
                  <a:pt x="0" y="55237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388809" y="4843881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45534" y="0"/>
                </a:moveTo>
                <a:lnTo>
                  <a:pt x="0" y="1834"/>
                </a:lnTo>
                <a:lnTo>
                  <a:pt x="351" y="36105"/>
                </a:lnTo>
                <a:lnTo>
                  <a:pt x="45534" y="33341"/>
                </a:lnTo>
                <a:lnTo>
                  <a:pt x="4553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388809" y="4843881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351" y="36105"/>
                </a:moveTo>
                <a:lnTo>
                  <a:pt x="45534" y="33341"/>
                </a:lnTo>
                <a:lnTo>
                  <a:pt x="45534" y="0"/>
                </a:lnTo>
                <a:lnTo>
                  <a:pt x="0" y="1834"/>
                </a:lnTo>
                <a:lnTo>
                  <a:pt x="351" y="36105"/>
                </a:lnTo>
              </a:path>
            </a:pathLst>
          </a:custGeom>
          <a:ln w="52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396486" y="4658313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18371" y="0"/>
                </a:moveTo>
                <a:lnTo>
                  <a:pt x="11187" y="1402"/>
                </a:lnTo>
                <a:lnTo>
                  <a:pt x="5351" y="5222"/>
                </a:lnTo>
                <a:lnTo>
                  <a:pt x="1432" y="10877"/>
                </a:lnTo>
                <a:lnTo>
                  <a:pt x="0" y="17783"/>
                </a:ln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18371" y="35518"/>
                </a:lnTo>
                <a:lnTo>
                  <a:pt x="25606" y="34123"/>
                </a:lnTo>
                <a:lnTo>
                  <a:pt x="31436" y="30320"/>
                </a:lnTo>
                <a:lnTo>
                  <a:pt x="35327" y="24682"/>
                </a:lnTo>
                <a:lnTo>
                  <a:pt x="36743" y="17783"/>
                </a:lnTo>
                <a:lnTo>
                  <a:pt x="35327" y="10877"/>
                </a:lnTo>
                <a:lnTo>
                  <a:pt x="31436" y="5222"/>
                </a:lnTo>
                <a:lnTo>
                  <a:pt x="25606" y="1402"/>
                </a:lnTo>
                <a:lnTo>
                  <a:pt x="1837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396486" y="4658313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18371" y="0"/>
                </a:moveTo>
                <a:lnTo>
                  <a:pt x="11187" y="1402"/>
                </a:lnTo>
                <a:lnTo>
                  <a:pt x="5351" y="5222"/>
                </a:lnTo>
                <a:lnTo>
                  <a:pt x="1432" y="10877"/>
                </a:lnTo>
                <a:lnTo>
                  <a:pt x="0" y="17783"/>
                </a:ln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36743" y="17783"/>
                </a:lnTo>
                <a:lnTo>
                  <a:pt x="35327" y="10877"/>
                </a:lnTo>
                <a:lnTo>
                  <a:pt x="31436" y="5222"/>
                </a:lnTo>
                <a:lnTo>
                  <a:pt x="25606" y="1402"/>
                </a:lnTo>
                <a:lnTo>
                  <a:pt x="18371" y="0"/>
                </a:lnTo>
              </a:path>
            </a:pathLst>
          </a:custGeom>
          <a:ln w="535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479687" y="4352147"/>
            <a:ext cx="0" cy="696595"/>
          </a:xfrm>
          <a:custGeom>
            <a:avLst/>
            <a:gdLst/>
            <a:ahLst/>
            <a:cxnLst/>
            <a:rect l="l" t="t" r="r" b="b"/>
            <a:pathLst>
              <a:path h="696595">
                <a:moveTo>
                  <a:pt x="0" y="0"/>
                </a:moveTo>
                <a:lnTo>
                  <a:pt x="0" y="696541"/>
                </a:lnTo>
              </a:path>
            </a:pathLst>
          </a:custGeom>
          <a:ln w="3712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461125" y="4352147"/>
            <a:ext cx="37465" cy="696595"/>
          </a:xfrm>
          <a:custGeom>
            <a:avLst/>
            <a:gdLst/>
            <a:ahLst/>
            <a:cxnLst/>
            <a:rect l="l" t="t" r="r" b="b"/>
            <a:pathLst>
              <a:path w="37464" h="696595">
                <a:moveTo>
                  <a:pt x="0" y="696541"/>
                </a:moveTo>
                <a:lnTo>
                  <a:pt x="37124" y="689506"/>
                </a:lnTo>
                <a:lnTo>
                  <a:pt x="37124" y="0"/>
                </a:lnTo>
                <a:lnTo>
                  <a:pt x="0" y="0"/>
                </a:lnTo>
                <a:lnTo>
                  <a:pt x="0" y="696541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390274" y="4903299"/>
            <a:ext cx="66040" cy="12700"/>
          </a:xfrm>
          <a:custGeom>
            <a:avLst/>
            <a:gdLst/>
            <a:ahLst/>
            <a:cxnLst/>
            <a:rect l="l" t="t" r="r" b="b"/>
            <a:pathLst>
              <a:path w="66039" h="12700">
                <a:moveTo>
                  <a:pt x="0" y="3659"/>
                </a:moveTo>
                <a:lnTo>
                  <a:pt x="17258" y="12529"/>
                </a:lnTo>
                <a:lnTo>
                  <a:pt x="65723" y="7328"/>
                </a:lnTo>
                <a:lnTo>
                  <a:pt x="46266" y="0"/>
                </a:lnTo>
              </a:path>
            </a:pathLst>
          </a:custGeom>
          <a:ln w="492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385146" y="4629863"/>
            <a:ext cx="59690" cy="20955"/>
          </a:xfrm>
          <a:custGeom>
            <a:avLst/>
            <a:gdLst/>
            <a:ahLst/>
            <a:cxnLst/>
            <a:rect l="l" t="t" r="r" b="b"/>
            <a:pathLst>
              <a:path w="59689" h="20954">
                <a:moveTo>
                  <a:pt x="0" y="905"/>
                </a:moveTo>
                <a:lnTo>
                  <a:pt x="59159" y="0"/>
                </a:lnTo>
                <a:lnTo>
                  <a:pt x="58778" y="20181"/>
                </a:lnTo>
                <a:lnTo>
                  <a:pt x="0" y="20792"/>
                </a:lnTo>
                <a:lnTo>
                  <a:pt x="0" y="90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861774" y="4652491"/>
            <a:ext cx="0" cy="271780"/>
          </a:xfrm>
          <a:custGeom>
            <a:avLst/>
            <a:gdLst/>
            <a:ahLst/>
            <a:cxnLst/>
            <a:rect l="l" t="t" r="r" b="b"/>
            <a:pathLst>
              <a:path h="271779">
                <a:moveTo>
                  <a:pt x="0" y="0"/>
                </a:moveTo>
                <a:lnTo>
                  <a:pt x="0" y="271593"/>
                </a:lnTo>
              </a:path>
            </a:pathLst>
          </a:custGeom>
          <a:ln w="17642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852953" y="4652491"/>
            <a:ext cx="17780" cy="271780"/>
          </a:xfrm>
          <a:custGeom>
            <a:avLst/>
            <a:gdLst/>
            <a:ahLst/>
            <a:cxnLst/>
            <a:rect l="l" t="t" r="r" b="b"/>
            <a:pathLst>
              <a:path w="17779" h="271779">
                <a:moveTo>
                  <a:pt x="366" y="271593"/>
                </a:moveTo>
                <a:lnTo>
                  <a:pt x="17642" y="270676"/>
                </a:lnTo>
                <a:lnTo>
                  <a:pt x="17275" y="0"/>
                </a:lnTo>
                <a:lnTo>
                  <a:pt x="0" y="0"/>
                </a:lnTo>
                <a:lnTo>
                  <a:pt x="366" y="271593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914887" y="4648504"/>
            <a:ext cx="0" cy="270510"/>
          </a:xfrm>
          <a:custGeom>
            <a:avLst/>
            <a:gdLst/>
            <a:ahLst/>
            <a:cxnLst/>
            <a:rect l="l" t="t" r="r" b="b"/>
            <a:pathLst>
              <a:path h="270510">
                <a:moveTo>
                  <a:pt x="0" y="0"/>
                </a:moveTo>
                <a:lnTo>
                  <a:pt x="0" y="270382"/>
                </a:lnTo>
              </a:path>
            </a:pathLst>
          </a:custGeom>
          <a:ln w="17287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906243" y="4648504"/>
            <a:ext cx="17780" cy="270510"/>
          </a:xfrm>
          <a:custGeom>
            <a:avLst/>
            <a:gdLst/>
            <a:ahLst/>
            <a:cxnLst/>
            <a:rect l="l" t="t" r="r" b="b"/>
            <a:pathLst>
              <a:path w="17779" h="270510">
                <a:moveTo>
                  <a:pt x="380" y="270382"/>
                </a:moveTo>
                <a:lnTo>
                  <a:pt x="17287" y="267630"/>
                </a:lnTo>
                <a:lnTo>
                  <a:pt x="16906" y="0"/>
                </a:lnTo>
                <a:lnTo>
                  <a:pt x="0" y="0"/>
                </a:lnTo>
                <a:lnTo>
                  <a:pt x="380" y="270382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964993" y="4645152"/>
            <a:ext cx="0" cy="267335"/>
          </a:xfrm>
          <a:custGeom>
            <a:avLst/>
            <a:gdLst/>
            <a:ahLst/>
            <a:cxnLst/>
            <a:rect l="l" t="t" r="r" b="b"/>
            <a:pathLst>
              <a:path h="267335">
                <a:moveTo>
                  <a:pt x="0" y="0"/>
                </a:moveTo>
                <a:lnTo>
                  <a:pt x="0" y="267310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956173" y="4645152"/>
            <a:ext cx="17780" cy="267335"/>
          </a:xfrm>
          <a:custGeom>
            <a:avLst/>
            <a:gdLst/>
            <a:ahLst/>
            <a:cxnLst/>
            <a:rect l="l" t="t" r="r" b="b"/>
            <a:pathLst>
              <a:path w="17779" h="267335">
                <a:moveTo>
                  <a:pt x="351" y="267310"/>
                </a:moveTo>
                <a:lnTo>
                  <a:pt x="17639" y="265475"/>
                </a:lnTo>
                <a:lnTo>
                  <a:pt x="17258" y="0"/>
                </a:lnTo>
                <a:lnTo>
                  <a:pt x="0" y="0"/>
                </a:lnTo>
                <a:lnTo>
                  <a:pt x="351" y="26731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018805" y="4641483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58"/>
                </a:lnTo>
              </a:path>
            </a:pathLst>
          </a:custGeom>
          <a:ln w="1719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010205" y="4641483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351" y="264558"/>
                </a:moveTo>
                <a:lnTo>
                  <a:pt x="17199" y="262721"/>
                </a:lnTo>
                <a:lnTo>
                  <a:pt x="17199" y="0"/>
                </a:lnTo>
                <a:lnTo>
                  <a:pt x="0" y="0"/>
                </a:lnTo>
                <a:lnTo>
                  <a:pt x="351" y="264558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068207" y="4638107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80"/>
                </a:lnTo>
              </a:path>
            </a:pathLst>
          </a:custGeom>
          <a:ln w="1766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059373" y="4638107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380" y="264580"/>
                </a:moveTo>
                <a:lnTo>
                  <a:pt x="17668" y="262745"/>
                </a:lnTo>
                <a:lnTo>
                  <a:pt x="17287" y="0"/>
                </a:lnTo>
                <a:lnTo>
                  <a:pt x="0" y="0"/>
                </a:lnTo>
                <a:lnTo>
                  <a:pt x="380" y="26458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117770" y="4634438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650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108951" y="4634438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351" y="263650"/>
                </a:moveTo>
                <a:lnTo>
                  <a:pt x="17639" y="260886"/>
                </a:lnTo>
                <a:lnTo>
                  <a:pt x="17258" y="0"/>
                </a:lnTo>
                <a:lnTo>
                  <a:pt x="0" y="0"/>
                </a:lnTo>
                <a:lnTo>
                  <a:pt x="351" y="26365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164389" y="4629546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944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5155569" y="4629546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380" y="263944"/>
                </a:moveTo>
                <a:lnTo>
                  <a:pt x="17639" y="262109"/>
                </a:lnTo>
                <a:lnTo>
                  <a:pt x="17287" y="0"/>
                </a:lnTo>
                <a:lnTo>
                  <a:pt x="0" y="929"/>
                </a:lnTo>
                <a:lnTo>
                  <a:pt x="380" y="263944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208107" y="4627099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275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199287" y="4627099"/>
            <a:ext cx="17780" cy="260350"/>
          </a:xfrm>
          <a:custGeom>
            <a:avLst/>
            <a:gdLst/>
            <a:ahLst/>
            <a:cxnLst/>
            <a:rect l="l" t="t" r="r" b="b"/>
            <a:pathLst>
              <a:path w="17779" h="260350">
                <a:moveTo>
                  <a:pt x="351" y="260275"/>
                </a:moveTo>
                <a:lnTo>
                  <a:pt x="17639" y="258391"/>
                </a:lnTo>
                <a:lnTo>
                  <a:pt x="17258" y="0"/>
                </a:lnTo>
                <a:lnTo>
                  <a:pt x="0" y="0"/>
                </a:lnTo>
                <a:lnTo>
                  <a:pt x="351" y="260275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285258" y="4621914"/>
            <a:ext cx="0" cy="258445"/>
          </a:xfrm>
          <a:custGeom>
            <a:avLst/>
            <a:gdLst/>
            <a:ahLst/>
            <a:cxnLst/>
            <a:rect l="l" t="t" r="r" b="b"/>
            <a:pathLst>
              <a:path h="258445">
                <a:moveTo>
                  <a:pt x="0" y="0"/>
                </a:moveTo>
                <a:lnTo>
                  <a:pt x="0" y="258073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5276438" y="4621914"/>
            <a:ext cx="17780" cy="258445"/>
          </a:xfrm>
          <a:custGeom>
            <a:avLst/>
            <a:gdLst/>
            <a:ahLst/>
            <a:cxnLst/>
            <a:rect l="l" t="t" r="r" b="b"/>
            <a:pathLst>
              <a:path w="17779" h="258445">
                <a:moveTo>
                  <a:pt x="0" y="258073"/>
                </a:moveTo>
                <a:lnTo>
                  <a:pt x="17287" y="255309"/>
                </a:lnTo>
                <a:lnTo>
                  <a:pt x="17639" y="0"/>
                </a:lnTo>
                <a:lnTo>
                  <a:pt x="351" y="0"/>
                </a:lnTo>
                <a:lnTo>
                  <a:pt x="0" y="258073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339934" y="4618244"/>
            <a:ext cx="0" cy="256540"/>
          </a:xfrm>
          <a:custGeom>
            <a:avLst/>
            <a:gdLst/>
            <a:ahLst/>
            <a:cxnLst/>
            <a:rect l="l" t="t" r="r" b="b"/>
            <a:pathLst>
              <a:path h="256539">
                <a:moveTo>
                  <a:pt x="0" y="0"/>
                </a:moveTo>
                <a:lnTo>
                  <a:pt x="0" y="256238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331114" y="4618244"/>
            <a:ext cx="17780" cy="256540"/>
          </a:xfrm>
          <a:custGeom>
            <a:avLst/>
            <a:gdLst/>
            <a:ahLst/>
            <a:cxnLst/>
            <a:rect l="l" t="t" r="r" b="b"/>
            <a:pathLst>
              <a:path w="17779" h="256539">
                <a:moveTo>
                  <a:pt x="0" y="256238"/>
                </a:moveTo>
                <a:lnTo>
                  <a:pt x="17287" y="253792"/>
                </a:lnTo>
                <a:lnTo>
                  <a:pt x="17639" y="0"/>
                </a:lnTo>
                <a:lnTo>
                  <a:pt x="380" y="0"/>
                </a:lnTo>
                <a:lnTo>
                  <a:pt x="0" y="256238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430299" y="4970024"/>
            <a:ext cx="24765" cy="48895"/>
          </a:xfrm>
          <a:custGeom>
            <a:avLst/>
            <a:gdLst/>
            <a:ahLst/>
            <a:cxnLst/>
            <a:rect l="l" t="t" r="r" b="b"/>
            <a:pathLst>
              <a:path w="24764" h="48895">
                <a:moveTo>
                  <a:pt x="1113" y="0"/>
                </a:moveTo>
                <a:lnTo>
                  <a:pt x="24232" y="6423"/>
                </a:lnTo>
                <a:lnTo>
                  <a:pt x="24613" y="48691"/>
                </a:lnTo>
                <a:lnTo>
                  <a:pt x="0" y="41656"/>
                </a:lnTo>
              </a:path>
            </a:pathLst>
          </a:custGeom>
          <a:ln w="56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748344" y="4934483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60"/>
                </a:lnTo>
                <a:lnTo>
                  <a:pt x="0" y="10768"/>
                </a:lnTo>
                <a:lnTo>
                  <a:pt x="3659" y="13825"/>
                </a:lnTo>
                <a:lnTo>
                  <a:pt x="12810" y="13825"/>
                </a:lnTo>
                <a:lnTo>
                  <a:pt x="16470" y="10768"/>
                </a:lnTo>
                <a:lnTo>
                  <a:pt x="16470" y="3060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748344" y="4934483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825"/>
                </a:moveTo>
                <a:lnTo>
                  <a:pt x="8418" y="13825"/>
                </a:lnTo>
                <a:lnTo>
                  <a:pt x="12810" y="13825"/>
                </a:lnTo>
                <a:lnTo>
                  <a:pt x="16470" y="10768"/>
                </a:lnTo>
                <a:lnTo>
                  <a:pt x="16470" y="6729"/>
                </a:lnTo>
                <a:lnTo>
                  <a:pt x="16470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60"/>
                </a:lnTo>
                <a:lnTo>
                  <a:pt x="0" y="10768"/>
                </a:lnTo>
                <a:lnTo>
                  <a:pt x="3659" y="13825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748344" y="504012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762"/>
                </a:lnTo>
                <a:lnTo>
                  <a:pt x="12810" y="13762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748344" y="504012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762"/>
                </a:moveTo>
                <a:lnTo>
                  <a:pt x="8418" y="13762"/>
                </a:lnTo>
                <a:lnTo>
                  <a:pt x="12810" y="13762"/>
                </a:lnTo>
                <a:lnTo>
                  <a:pt x="16470" y="10704"/>
                </a:lnTo>
                <a:lnTo>
                  <a:pt x="16470" y="6729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762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748344" y="50716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60"/>
                </a:lnTo>
                <a:lnTo>
                  <a:pt x="0" y="10704"/>
                </a:lnTo>
                <a:lnTo>
                  <a:pt x="3659" y="13764"/>
                </a:lnTo>
                <a:lnTo>
                  <a:pt x="12810" y="13764"/>
                </a:lnTo>
                <a:lnTo>
                  <a:pt x="16470" y="10704"/>
                </a:lnTo>
                <a:lnTo>
                  <a:pt x="16470" y="3060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748344" y="50716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764"/>
                </a:moveTo>
                <a:lnTo>
                  <a:pt x="8418" y="13764"/>
                </a:lnTo>
                <a:lnTo>
                  <a:pt x="12810" y="13764"/>
                </a:lnTo>
                <a:lnTo>
                  <a:pt x="16470" y="10704"/>
                </a:lnTo>
                <a:lnTo>
                  <a:pt x="16470" y="6729"/>
                </a:lnTo>
                <a:lnTo>
                  <a:pt x="16470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60"/>
                </a:lnTo>
                <a:lnTo>
                  <a:pt x="0" y="10704"/>
                </a:lnTo>
                <a:lnTo>
                  <a:pt x="3659" y="13764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748344" y="510043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825"/>
                </a:lnTo>
                <a:lnTo>
                  <a:pt x="12810" y="13825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748344" y="510043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825"/>
                </a:moveTo>
                <a:lnTo>
                  <a:pt x="8418" y="13825"/>
                </a:lnTo>
                <a:lnTo>
                  <a:pt x="12810" y="13825"/>
                </a:lnTo>
                <a:lnTo>
                  <a:pt x="16470" y="10704"/>
                </a:lnTo>
                <a:lnTo>
                  <a:pt x="16470" y="6729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825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748344" y="454997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14"/>
                </a:lnTo>
                <a:lnTo>
                  <a:pt x="3659" y="13772"/>
                </a:lnTo>
                <a:lnTo>
                  <a:pt x="12810" y="13772"/>
                </a:lnTo>
                <a:lnTo>
                  <a:pt x="16470" y="1071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748344" y="454997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772"/>
                </a:moveTo>
                <a:lnTo>
                  <a:pt x="8418" y="13772"/>
                </a:lnTo>
                <a:lnTo>
                  <a:pt x="12810" y="13772"/>
                </a:lnTo>
                <a:lnTo>
                  <a:pt x="16470" y="10714"/>
                </a:lnTo>
                <a:lnTo>
                  <a:pt x="16470" y="7044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714"/>
                </a:lnTo>
                <a:lnTo>
                  <a:pt x="3659" y="13772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748344" y="4459022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47"/>
                </a:lnTo>
                <a:lnTo>
                  <a:pt x="12810" y="13747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748344" y="4459022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747"/>
                </a:moveTo>
                <a:lnTo>
                  <a:pt x="8418" y="13747"/>
                </a:lnTo>
                <a:lnTo>
                  <a:pt x="12810" y="13747"/>
                </a:lnTo>
                <a:lnTo>
                  <a:pt x="16470" y="10689"/>
                </a:lnTo>
                <a:lnTo>
                  <a:pt x="16470" y="7020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47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748344" y="4425606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63"/>
                </a:lnTo>
                <a:lnTo>
                  <a:pt x="3659" y="13820"/>
                </a:lnTo>
                <a:lnTo>
                  <a:pt x="12810" y="13820"/>
                </a:lnTo>
                <a:lnTo>
                  <a:pt x="16470" y="10763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748344" y="4425606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820"/>
                </a:moveTo>
                <a:lnTo>
                  <a:pt x="8418" y="13820"/>
                </a:lnTo>
                <a:lnTo>
                  <a:pt x="12810" y="13820"/>
                </a:lnTo>
                <a:lnTo>
                  <a:pt x="16470" y="10763"/>
                </a:lnTo>
                <a:lnTo>
                  <a:pt x="16470" y="7044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763"/>
                </a:lnTo>
                <a:lnTo>
                  <a:pt x="3659" y="13820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748344" y="438952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72"/>
                </a:lnTo>
                <a:lnTo>
                  <a:pt x="12810" y="13772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748344" y="438952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10" h="13970">
                <a:moveTo>
                  <a:pt x="3659" y="13772"/>
                </a:moveTo>
                <a:lnTo>
                  <a:pt x="8418" y="13772"/>
                </a:lnTo>
                <a:lnTo>
                  <a:pt x="12810" y="13772"/>
                </a:lnTo>
                <a:lnTo>
                  <a:pt x="16470" y="10689"/>
                </a:lnTo>
                <a:lnTo>
                  <a:pt x="16470" y="7020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72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473636" y="48610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473636" y="48610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524"/>
                </a:moveTo>
                <a:lnTo>
                  <a:pt x="6592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6115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473636" y="495748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9"/>
                </a:lnTo>
                <a:lnTo>
                  <a:pt x="10255" y="12539"/>
                </a:lnTo>
                <a:lnTo>
                  <a:pt x="13624" y="9787"/>
                </a:lnTo>
                <a:lnTo>
                  <a:pt x="13625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473636" y="495748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539"/>
                </a:moveTo>
                <a:lnTo>
                  <a:pt x="6592" y="12539"/>
                </a:lnTo>
                <a:lnTo>
                  <a:pt x="10255" y="12539"/>
                </a:lnTo>
                <a:lnTo>
                  <a:pt x="13625" y="9787"/>
                </a:lnTo>
                <a:lnTo>
                  <a:pt x="13625" y="6115"/>
                </a:lnTo>
                <a:lnTo>
                  <a:pt x="13625" y="2751"/>
                </a:lnTo>
                <a:lnTo>
                  <a:pt x="10255" y="0"/>
                </a:ln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9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473636" y="498623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9"/>
                </a:lnTo>
                <a:lnTo>
                  <a:pt x="10255" y="12539"/>
                </a:lnTo>
                <a:lnTo>
                  <a:pt x="13624" y="9787"/>
                </a:lnTo>
                <a:lnTo>
                  <a:pt x="13625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473636" y="498623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539"/>
                </a:moveTo>
                <a:lnTo>
                  <a:pt x="6592" y="12539"/>
                </a:lnTo>
                <a:lnTo>
                  <a:pt x="10255" y="12539"/>
                </a:lnTo>
                <a:lnTo>
                  <a:pt x="13625" y="9787"/>
                </a:lnTo>
                <a:lnTo>
                  <a:pt x="13625" y="6115"/>
                </a:lnTo>
                <a:lnTo>
                  <a:pt x="13625" y="2751"/>
                </a:lnTo>
                <a:lnTo>
                  <a:pt x="10255" y="0"/>
                </a:ln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9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473636" y="501259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4"/>
                </a:lnTo>
                <a:lnTo>
                  <a:pt x="0" y="9481"/>
                </a:lnTo>
                <a:lnTo>
                  <a:pt x="2930" y="12235"/>
                </a:lnTo>
                <a:lnTo>
                  <a:pt x="10255" y="12235"/>
                </a:lnTo>
                <a:lnTo>
                  <a:pt x="13624" y="9481"/>
                </a:lnTo>
                <a:lnTo>
                  <a:pt x="13625" y="2754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473636" y="501259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235"/>
                </a:moveTo>
                <a:lnTo>
                  <a:pt x="6592" y="12235"/>
                </a:lnTo>
                <a:lnTo>
                  <a:pt x="10255" y="12235"/>
                </a:lnTo>
                <a:lnTo>
                  <a:pt x="13625" y="9481"/>
                </a:lnTo>
                <a:lnTo>
                  <a:pt x="13625" y="6117"/>
                </a:lnTo>
                <a:lnTo>
                  <a:pt x="13625" y="2754"/>
                </a:lnTo>
                <a:lnTo>
                  <a:pt x="10255" y="0"/>
                </a:lnTo>
                <a:lnTo>
                  <a:pt x="2930" y="0"/>
                </a:lnTo>
                <a:lnTo>
                  <a:pt x="0" y="2754"/>
                </a:lnTo>
                <a:lnTo>
                  <a:pt x="0" y="9481"/>
                </a:lnTo>
                <a:lnTo>
                  <a:pt x="2930" y="12235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473636" y="450985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473636" y="450985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524"/>
                </a:moveTo>
                <a:lnTo>
                  <a:pt x="6592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6408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5473636" y="44268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64"/>
                </a:lnTo>
                <a:lnTo>
                  <a:pt x="0" y="9540"/>
                </a:lnTo>
                <a:lnTo>
                  <a:pt x="2930" y="12304"/>
                </a:lnTo>
                <a:lnTo>
                  <a:pt x="10255" y="12304"/>
                </a:lnTo>
                <a:lnTo>
                  <a:pt x="13624" y="9540"/>
                </a:lnTo>
                <a:lnTo>
                  <a:pt x="13625" y="2764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5473636" y="44268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304"/>
                </a:moveTo>
                <a:lnTo>
                  <a:pt x="6592" y="12304"/>
                </a:lnTo>
                <a:lnTo>
                  <a:pt x="10255" y="12304"/>
                </a:lnTo>
                <a:lnTo>
                  <a:pt x="13625" y="9540"/>
                </a:lnTo>
                <a:lnTo>
                  <a:pt x="13625" y="6188"/>
                </a:lnTo>
                <a:lnTo>
                  <a:pt x="13625" y="2764"/>
                </a:lnTo>
                <a:lnTo>
                  <a:pt x="10255" y="0"/>
                </a:lnTo>
                <a:lnTo>
                  <a:pt x="2930" y="0"/>
                </a:lnTo>
                <a:lnTo>
                  <a:pt x="0" y="2764"/>
                </a:lnTo>
                <a:lnTo>
                  <a:pt x="0" y="9540"/>
                </a:lnTo>
                <a:lnTo>
                  <a:pt x="2930" y="12304"/>
                </a:lnTo>
              </a:path>
            </a:pathLst>
          </a:custGeom>
          <a:ln w="532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473636" y="439625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48"/>
                </a:lnTo>
                <a:lnTo>
                  <a:pt x="10255" y="12548"/>
                </a:lnTo>
                <a:lnTo>
                  <a:pt x="13624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5473636" y="439625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548"/>
                </a:moveTo>
                <a:lnTo>
                  <a:pt x="6592" y="12548"/>
                </a:lnTo>
                <a:lnTo>
                  <a:pt x="10255" y="12548"/>
                </a:lnTo>
                <a:lnTo>
                  <a:pt x="13625" y="9784"/>
                </a:lnTo>
                <a:lnTo>
                  <a:pt x="13625" y="6408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48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5473636" y="436347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466"/>
                </a:lnTo>
                <a:lnTo>
                  <a:pt x="2930" y="12230"/>
                </a:lnTo>
                <a:lnTo>
                  <a:pt x="10255" y="12230"/>
                </a:lnTo>
                <a:lnTo>
                  <a:pt x="13624" y="9466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473636" y="436347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2930" y="12230"/>
                </a:moveTo>
                <a:lnTo>
                  <a:pt x="6592" y="12230"/>
                </a:lnTo>
                <a:lnTo>
                  <a:pt x="10255" y="12230"/>
                </a:lnTo>
                <a:lnTo>
                  <a:pt x="13625" y="9466"/>
                </a:lnTo>
                <a:lnTo>
                  <a:pt x="13625" y="6115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9466"/>
                </a:lnTo>
                <a:lnTo>
                  <a:pt x="2930" y="12230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795707" y="4541336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23496" y="0"/>
                </a:moveTo>
                <a:lnTo>
                  <a:pt x="0" y="0"/>
                </a:lnTo>
                <a:lnTo>
                  <a:pt x="0" y="59393"/>
                </a:lnTo>
                <a:lnTo>
                  <a:pt x="23496" y="60323"/>
                </a:lnTo>
                <a:lnTo>
                  <a:pt x="23496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795707" y="4541336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0" y="59393"/>
                </a:moveTo>
                <a:lnTo>
                  <a:pt x="23496" y="60323"/>
                </a:lnTo>
                <a:lnTo>
                  <a:pt x="23496" y="0"/>
                </a:lnTo>
                <a:lnTo>
                  <a:pt x="0" y="0"/>
                </a:lnTo>
                <a:lnTo>
                  <a:pt x="0" y="59393"/>
                </a:lnTo>
              </a:path>
            </a:pathLst>
          </a:custGeom>
          <a:ln w="57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796806" y="4519638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10" h="82550">
                <a:moveTo>
                  <a:pt x="22397" y="0"/>
                </a:move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8" y="82020"/>
                </a:lnTo>
                <a:lnTo>
                  <a:pt x="8418" y="21697"/>
                </a:lnTo>
                <a:lnTo>
                  <a:pt x="28987" y="21697"/>
                </a:lnTo>
                <a:lnTo>
                  <a:pt x="28987" y="16193"/>
                </a:lnTo>
                <a:lnTo>
                  <a:pt x="21302" y="13454"/>
                </a:lnTo>
                <a:lnTo>
                  <a:pt x="22397" y="0"/>
                </a:lnTo>
                <a:close/>
              </a:path>
              <a:path w="29210" h="82550">
                <a:moveTo>
                  <a:pt x="28987" y="21697"/>
                </a:moveTo>
                <a:lnTo>
                  <a:pt x="21302" y="21697"/>
                </a:lnTo>
                <a:lnTo>
                  <a:pt x="21302" y="80186"/>
                </a:lnTo>
                <a:lnTo>
                  <a:pt x="28987" y="81091"/>
                </a:lnTo>
                <a:lnTo>
                  <a:pt x="28987" y="21697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796806" y="4519638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10" h="82550">
                <a:moveTo>
                  <a:pt x="22397" y="0"/>
                </a:move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8" y="82020"/>
                </a:lnTo>
                <a:lnTo>
                  <a:pt x="8418" y="21697"/>
                </a:lnTo>
                <a:lnTo>
                  <a:pt x="21302" y="21697"/>
                </a:lnTo>
                <a:lnTo>
                  <a:pt x="28987" y="21697"/>
                </a:lnTo>
                <a:lnTo>
                  <a:pt x="28987" y="16193"/>
                </a:lnTo>
                <a:lnTo>
                  <a:pt x="21302" y="13454"/>
                </a:lnTo>
                <a:lnTo>
                  <a:pt x="22397" y="0"/>
                </a:lnTo>
              </a:path>
            </a:pathLst>
          </a:custGeom>
          <a:ln w="574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818108" y="4541336"/>
            <a:ext cx="8255" cy="59690"/>
          </a:xfrm>
          <a:custGeom>
            <a:avLst/>
            <a:gdLst/>
            <a:ahLst/>
            <a:cxnLst/>
            <a:rect l="l" t="t" r="r" b="b"/>
            <a:pathLst>
              <a:path w="8254" h="59689">
                <a:moveTo>
                  <a:pt x="0" y="58488"/>
                </a:moveTo>
                <a:lnTo>
                  <a:pt x="7685" y="59393"/>
                </a:lnTo>
                <a:lnTo>
                  <a:pt x="7685" y="0"/>
                </a:lnTo>
                <a:lnTo>
                  <a:pt x="0" y="0"/>
                </a:lnTo>
                <a:lnTo>
                  <a:pt x="0" y="58488"/>
                </a:lnTo>
              </a:path>
            </a:pathLst>
          </a:custGeom>
          <a:ln w="584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861261" y="4455650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853682" y="446023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852587" y="447368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853682" y="448806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853682" y="450158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853682" y="451503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852587" y="452942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853682" y="454409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853682" y="455854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853682" y="457199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853682" y="458545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852587" y="459891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852587" y="461242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852587" y="462587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914848" y="4453816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907357" y="445839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906624" y="447186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907357" y="448623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907357" y="449974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907357" y="451350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906624" y="452789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76" y="8257"/>
                </a:lnTo>
                <a:lnTo>
                  <a:pt x="17276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907357" y="454226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4907357" y="455670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4907357" y="457016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907357" y="458361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4906624" y="459707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276" y="8625"/>
                </a:lnTo>
                <a:lnTo>
                  <a:pt x="17276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4906624" y="461058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4906624" y="462403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4965546" y="4450440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4957990" y="445473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4956905" y="446819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957990" y="448256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957990" y="449638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957990" y="450983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4956905" y="452422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4957990" y="453859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4957990" y="455303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4957990" y="456648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4957990" y="457993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4956905" y="459341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956905" y="460691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4956905" y="462067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5017146" y="4448605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7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5009824" y="445290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5008740" y="446666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5009824" y="448102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5009824" y="449455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5009824" y="450800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5008740" y="452238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5009824" y="453674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5009824" y="455120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009824" y="456464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5009824" y="457810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5008740" y="459155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568" y="8563"/>
                </a:lnTo>
                <a:lnTo>
                  <a:pt x="17568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008740" y="460538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5008740" y="461884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5067662" y="4447700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5060105" y="445197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5059021" y="446573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5060105" y="448011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060105" y="449362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5060105" y="450709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5059021" y="452145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60105" y="453584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5060105" y="455028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5060105" y="456374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060105" y="457719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5059021" y="459095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059021" y="460448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5059021" y="461793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5117577" y="4444948"/>
            <a:ext cx="0" cy="180975"/>
          </a:xfrm>
          <a:custGeom>
            <a:avLst/>
            <a:gdLst/>
            <a:ahLst/>
            <a:cxnLst/>
            <a:rect l="l" t="t" r="r" b="b"/>
            <a:pathLst>
              <a:path h="180975">
                <a:moveTo>
                  <a:pt x="0" y="0"/>
                </a:moveTo>
                <a:lnTo>
                  <a:pt x="0" y="180634"/>
                </a:lnTo>
              </a:path>
            </a:pathLst>
          </a:custGeom>
          <a:ln w="77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110415" y="4449222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5109683" y="4462676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5110415" y="4477060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5110415" y="4490563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5110415" y="4504029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5109683" y="4518413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110415" y="4532784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110415" y="4546911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5110415" y="4560365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5110415" y="4574125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5109683" y="4587579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5109683" y="4601045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319"/>
                </a:moveTo>
                <a:lnTo>
                  <a:pt x="16544" y="8319"/>
                </a:lnTo>
                <a:lnTo>
                  <a:pt x="16544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5109683" y="4614561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163149" y="4442197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5">
                <a:moveTo>
                  <a:pt x="0" y="0"/>
                </a:moveTo>
                <a:lnTo>
                  <a:pt x="0" y="177882"/>
                </a:lnTo>
              </a:path>
            </a:pathLst>
          </a:custGeom>
          <a:ln w="69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5156683" y="4446483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5155950" y="4459619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5156683" y="4473990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5156683" y="4487151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5156683" y="4500372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5155950" y="4514425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5156683" y="4528797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5156683" y="4542875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5156683" y="4556402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5156683" y="4569538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5155950" y="4582699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5155950" y="4595847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625"/>
                </a:moveTo>
                <a:lnTo>
                  <a:pt x="15445" y="8625"/>
                </a:lnTo>
                <a:lnTo>
                  <a:pt x="15445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5155950" y="4609069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5207767" y="4442184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5201836" y="444647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5201104" y="445931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5201836" y="447307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5201836" y="4486221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5201836" y="449914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5201104" y="451320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5201836" y="452697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5201836" y="454102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5201836" y="455395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5201836" y="456678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5201104" y="457994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5201104" y="459279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5201104" y="460601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5285211" y="4440349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5279368" y="444463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5278635" y="445749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5279368" y="447123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5279368" y="4484386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5279368" y="449762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5278635" y="451136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5279368" y="452514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5279368" y="453919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5279368" y="455212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5279368" y="456495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5278635" y="457811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5278635" y="459126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5278635" y="460417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5339975" y="4435151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213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5334132" y="443912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333400" y="445198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334132" y="446604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334132" y="447920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334132" y="449209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333400" y="450586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5334132" y="451962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5334132" y="453368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334132" y="454660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5334132" y="455975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5333400" y="457291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5333400" y="458575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5333400" y="459861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274" y="8013"/>
                </a:lnTo>
                <a:lnTo>
                  <a:pt x="14274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5392472" y="4706380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4" h="46354">
                <a:moveTo>
                  <a:pt x="49636" y="0"/>
                </a:moveTo>
                <a:lnTo>
                  <a:pt x="0" y="2764"/>
                </a:lnTo>
                <a:lnTo>
                  <a:pt x="0" y="45939"/>
                </a:lnTo>
                <a:lnTo>
                  <a:pt x="49636" y="43175"/>
                </a:lnTo>
                <a:lnTo>
                  <a:pt x="49636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5392472" y="4706380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4" h="46354">
                <a:moveTo>
                  <a:pt x="0" y="45939"/>
                </a:moveTo>
                <a:lnTo>
                  <a:pt x="49636" y="43175"/>
                </a:lnTo>
                <a:lnTo>
                  <a:pt x="49636" y="0"/>
                </a:lnTo>
                <a:lnTo>
                  <a:pt x="0" y="2764"/>
                </a:lnTo>
                <a:lnTo>
                  <a:pt x="0" y="45939"/>
                </a:lnTo>
              </a:path>
            </a:pathLst>
          </a:custGeom>
          <a:ln w="533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5402434" y="4710979"/>
            <a:ext cx="32384" cy="34925"/>
          </a:xfrm>
          <a:custGeom>
            <a:avLst/>
            <a:gdLst/>
            <a:ahLst/>
            <a:cxnLst/>
            <a:rect l="l" t="t" r="r" b="b"/>
            <a:pathLst>
              <a:path w="32385" h="34925">
                <a:moveTo>
                  <a:pt x="32260" y="0"/>
                </a:moveTo>
                <a:lnTo>
                  <a:pt x="0" y="1834"/>
                </a:lnTo>
                <a:lnTo>
                  <a:pt x="0" y="34613"/>
                </a:lnTo>
                <a:lnTo>
                  <a:pt x="32260" y="32461"/>
                </a:lnTo>
                <a:lnTo>
                  <a:pt x="32260" y="0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5414125" y="4717142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340"/>
                </a:moveTo>
                <a:lnTo>
                  <a:pt x="6295" y="7340"/>
                </a:lnTo>
                <a:lnTo>
                  <a:pt x="6295" y="0"/>
                </a:lnTo>
                <a:lnTo>
                  <a:pt x="0" y="0"/>
                </a:lnTo>
                <a:lnTo>
                  <a:pt x="0" y="734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5415238" y="4731832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034"/>
                </a:moveTo>
                <a:lnTo>
                  <a:pt x="6295" y="7034"/>
                </a:lnTo>
                <a:lnTo>
                  <a:pt x="6295" y="0"/>
                </a:lnTo>
                <a:lnTo>
                  <a:pt x="0" y="0"/>
                </a:lnTo>
                <a:lnTo>
                  <a:pt x="0" y="7034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5336682" y="490848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04" y="0"/>
                </a:moveTo>
                <a:lnTo>
                  <a:pt x="0" y="917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5336682" y="490848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821"/>
                </a:moveTo>
                <a:lnTo>
                  <a:pt x="12804" y="37069"/>
                </a:lnTo>
                <a:lnTo>
                  <a:pt x="12804" y="0"/>
                </a:lnTo>
                <a:lnTo>
                  <a:pt x="0" y="917"/>
                </a:lnTo>
                <a:lnTo>
                  <a:pt x="0" y="39821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5280833" y="491490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92" y="0"/>
                </a:moveTo>
                <a:lnTo>
                  <a:pt x="0" y="919"/>
                </a:lnTo>
                <a:lnTo>
                  <a:pt x="0" y="39515"/>
                </a:lnTo>
                <a:lnTo>
                  <a:pt x="12892" y="36763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5280833" y="491490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515"/>
                </a:moveTo>
                <a:lnTo>
                  <a:pt x="12892" y="36763"/>
                </a:lnTo>
                <a:lnTo>
                  <a:pt x="12892" y="0"/>
                </a:lnTo>
                <a:lnTo>
                  <a:pt x="0" y="919"/>
                </a:lnTo>
                <a:lnTo>
                  <a:pt x="0" y="39515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5203389" y="4924696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04" y="0"/>
                </a:moveTo>
                <a:lnTo>
                  <a:pt x="0" y="919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5203389" y="4924696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821"/>
                </a:moveTo>
                <a:lnTo>
                  <a:pt x="12804" y="37069"/>
                </a:lnTo>
                <a:lnTo>
                  <a:pt x="12804" y="0"/>
                </a:lnTo>
                <a:lnTo>
                  <a:pt x="0" y="919"/>
                </a:lnTo>
                <a:lnTo>
                  <a:pt x="0" y="39821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5159320" y="492928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04" y="0"/>
                </a:moveTo>
                <a:lnTo>
                  <a:pt x="0" y="917"/>
                </a:lnTo>
                <a:lnTo>
                  <a:pt x="0" y="39515"/>
                </a:lnTo>
                <a:lnTo>
                  <a:pt x="12804" y="36763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5159320" y="492928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515"/>
                </a:moveTo>
                <a:lnTo>
                  <a:pt x="12804" y="36763"/>
                </a:lnTo>
                <a:lnTo>
                  <a:pt x="12804" y="0"/>
                </a:lnTo>
                <a:lnTo>
                  <a:pt x="0" y="917"/>
                </a:lnTo>
                <a:lnTo>
                  <a:pt x="0" y="39515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5110767" y="4936320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92" y="0"/>
                </a:moveTo>
                <a:lnTo>
                  <a:pt x="0" y="917"/>
                </a:lnTo>
                <a:lnTo>
                  <a:pt x="0" y="39821"/>
                </a:lnTo>
                <a:lnTo>
                  <a:pt x="12892" y="37067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5110767" y="4936320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821"/>
                </a:moveTo>
                <a:lnTo>
                  <a:pt x="12892" y="37067"/>
                </a:lnTo>
                <a:lnTo>
                  <a:pt x="12892" y="0"/>
                </a:lnTo>
                <a:lnTo>
                  <a:pt x="0" y="917"/>
                </a:lnTo>
                <a:lnTo>
                  <a:pt x="0" y="39821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062303" y="494365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92" y="0"/>
                </a:moveTo>
                <a:lnTo>
                  <a:pt x="0" y="978"/>
                </a:lnTo>
                <a:lnTo>
                  <a:pt x="0" y="39515"/>
                </a:lnTo>
                <a:lnTo>
                  <a:pt x="12892" y="37069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062303" y="494365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515"/>
                </a:moveTo>
                <a:lnTo>
                  <a:pt x="12892" y="37069"/>
                </a:lnTo>
                <a:lnTo>
                  <a:pt x="12892" y="0"/>
                </a:lnTo>
                <a:lnTo>
                  <a:pt x="0" y="978"/>
                </a:lnTo>
                <a:lnTo>
                  <a:pt x="0" y="39515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013867" y="494983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3156" y="0"/>
                </a:moveTo>
                <a:lnTo>
                  <a:pt x="0" y="917"/>
                </a:lnTo>
                <a:lnTo>
                  <a:pt x="0" y="39760"/>
                </a:lnTo>
                <a:lnTo>
                  <a:pt x="13156" y="37008"/>
                </a:lnTo>
                <a:lnTo>
                  <a:pt x="1315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5013867" y="494983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760"/>
                </a:moveTo>
                <a:lnTo>
                  <a:pt x="13156" y="37008"/>
                </a:lnTo>
                <a:lnTo>
                  <a:pt x="13156" y="0"/>
                </a:lnTo>
                <a:lnTo>
                  <a:pt x="0" y="917"/>
                </a:lnTo>
                <a:lnTo>
                  <a:pt x="0" y="39760"/>
                </a:lnTo>
              </a:path>
            </a:pathLst>
          </a:custGeom>
          <a:ln w="57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4961301" y="495534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63" y="0"/>
                </a:moveTo>
                <a:lnTo>
                  <a:pt x="0" y="917"/>
                </a:lnTo>
                <a:lnTo>
                  <a:pt x="0" y="39760"/>
                </a:lnTo>
                <a:lnTo>
                  <a:pt x="12863" y="37005"/>
                </a:lnTo>
                <a:lnTo>
                  <a:pt x="1286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4961301" y="495534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760"/>
                </a:moveTo>
                <a:lnTo>
                  <a:pt x="12863" y="37005"/>
                </a:lnTo>
                <a:lnTo>
                  <a:pt x="12863" y="0"/>
                </a:lnTo>
                <a:lnTo>
                  <a:pt x="0" y="917"/>
                </a:lnTo>
                <a:lnTo>
                  <a:pt x="0" y="3976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4908441" y="4962683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3244" y="0"/>
                </a:moveTo>
                <a:lnTo>
                  <a:pt x="0" y="917"/>
                </a:lnTo>
                <a:lnTo>
                  <a:pt x="0" y="39515"/>
                </a:lnTo>
                <a:lnTo>
                  <a:pt x="13244" y="36702"/>
                </a:lnTo>
                <a:lnTo>
                  <a:pt x="1324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4908441" y="4962683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515"/>
                </a:moveTo>
                <a:lnTo>
                  <a:pt x="13244" y="36702"/>
                </a:lnTo>
                <a:lnTo>
                  <a:pt x="13244" y="0"/>
                </a:lnTo>
                <a:lnTo>
                  <a:pt x="0" y="917"/>
                </a:lnTo>
                <a:lnTo>
                  <a:pt x="0" y="39515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4857052" y="49678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2810" y="0"/>
                </a:moveTo>
                <a:lnTo>
                  <a:pt x="0" y="917"/>
                </a:lnTo>
                <a:lnTo>
                  <a:pt x="0" y="39821"/>
                </a:lnTo>
                <a:lnTo>
                  <a:pt x="12810" y="37069"/>
                </a:lnTo>
                <a:lnTo>
                  <a:pt x="1281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4857052" y="49678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821"/>
                </a:moveTo>
                <a:lnTo>
                  <a:pt x="12810" y="37069"/>
                </a:lnTo>
                <a:lnTo>
                  <a:pt x="12810" y="0"/>
                </a:lnTo>
                <a:lnTo>
                  <a:pt x="0" y="917"/>
                </a:lnTo>
                <a:lnTo>
                  <a:pt x="0" y="39821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4803026" y="497614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13249" y="0"/>
                </a:moveTo>
                <a:lnTo>
                  <a:pt x="0" y="917"/>
                </a:lnTo>
                <a:lnTo>
                  <a:pt x="0" y="39515"/>
                </a:lnTo>
                <a:lnTo>
                  <a:pt x="13249" y="36761"/>
                </a:lnTo>
                <a:lnTo>
                  <a:pt x="132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4803026" y="497614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5" h="40004">
                <a:moveTo>
                  <a:pt x="0" y="39515"/>
                </a:moveTo>
                <a:lnTo>
                  <a:pt x="13249" y="36761"/>
                </a:lnTo>
                <a:lnTo>
                  <a:pt x="13249" y="0"/>
                </a:lnTo>
                <a:lnTo>
                  <a:pt x="0" y="917"/>
                </a:lnTo>
                <a:lnTo>
                  <a:pt x="0" y="39515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4819936" y="4973387"/>
            <a:ext cx="601345" cy="120014"/>
          </a:xfrm>
          <a:custGeom>
            <a:avLst/>
            <a:gdLst/>
            <a:ahLst/>
            <a:cxnLst/>
            <a:rect l="l" t="t" r="r" b="b"/>
            <a:pathLst>
              <a:path w="601345" h="120014">
                <a:moveTo>
                  <a:pt x="600869" y="0"/>
                </a:moveTo>
                <a:lnTo>
                  <a:pt x="0" y="73466"/>
                </a:lnTo>
                <a:lnTo>
                  <a:pt x="0" y="120015"/>
                </a:lnTo>
                <a:lnTo>
                  <a:pt x="600869" y="39210"/>
                </a:lnTo>
                <a:lnTo>
                  <a:pt x="600869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4841604" y="502666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4861078" y="502666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4882392" y="5022999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4905159" y="5018410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4926461" y="5021162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4951397" y="501382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4973813" y="5010457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4996580" y="5007705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5018966" y="5006788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5039536" y="4997551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5063035" y="5002201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5083605" y="4996634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5104907" y="4996022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5127674" y="4992353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5148976" y="4993270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5171744" y="4985929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5194159" y="4985929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700"/>
                </a:moveTo>
                <a:lnTo>
                  <a:pt x="4758" y="82700"/>
                </a:lnTo>
                <a:lnTo>
                  <a:pt x="4758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5215813" y="498072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5236383" y="498072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5256600" y="4978894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5278254" y="497247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5299556" y="4971555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5321239" y="497430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5339612" y="496788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5358716" y="4965438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5379285" y="4955344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5396486" y="4959014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465" y="82334"/>
                </a:lnTo>
                <a:lnTo>
                  <a:pt x="4465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5415971" y="4953510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465" y="82639"/>
                </a:lnTo>
                <a:lnTo>
                  <a:pt x="4465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4812250" y="5031869"/>
            <a:ext cx="14604" cy="83185"/>
          </a:xfrm>
          <a:custGeom>
            <a:avLst/>
            <a:gdLst/>
            <a:ahLst/>
            <a:cxnLst/>
            <a:rect l="l" t="t" r="r" b="b"/>
            <a:pathLst>
              <a:path w="14604" h="83185">
                <a:moveTo>
                  <a:pt x="0" y="82700"/>
                </a:moveTo>
                <a:lnTo>
                  <a:pt x="14274" y="82700"/>
                </a:lnTo>
                <a:lnTo>
                  <a:pt x="14274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4816276" y="5045937"/>
            <a:ext cx="23495" cy="53340"/>
          </a:xfrm>
          <a:custGeom>
            <a:avLst/>
            <a:gdLst/>
            <a:ahLst/>
            <a:cxnLst/>
            <a:rect l="l" t="t" r="r" b="b"/>
            <a:pathLst>
              <a:path w="23495" h="53339">
                <a:moveTo>
                  <a:pt x="3293" y="0"/>
                </a:moveTo>
                <a:lnTo>
                  <a:pt x="23499" y="7338"/>
                </a:lnTo>
                <a:lnTo>
                  <a:pt x="23499" y="52972"/>
                </a:lnTo>
                <a:lnTo>
                  <a:pt x="0" y="44713"/>
                </a:lnTo>
              </a:path>
            </a:pathLst>
          </a:custGeom>
          <a:ln w="56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4792413" y="443204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4" y="0"/>
                </a:moveTo>
                <a:lnTo>
                  <a:pt x="1462" y="0"/>
                </a:lnTo>
                <a:lnTo>
                  <a:pt x="0" y="2813"/>
                </a:lnTo>
                <a:lnTo>
                  <a:pt x="0" y="9222"/>
                </a:lnTo>
                <a:lnTo>
                  <a:pt x="1462" y="11986"/>
                </a:lnTo>
                <a:lnTo>
                  <a:pt x="5854" y="11986"/>
                </a:lnTo>
                <a:lnTo>
                  <a:pt x="7319" y="9222"/>
                </a:lnTo>
                <a:lnTo>
                  <a:pt x="7319" y="2813"/>
                </a:lnTo>
                <a:lnTo>
                  <a:pt x="585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4792413" y="443204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2" y="11986"/>
                </a:moveTo>
                <a:lnTo>
                  <a:pt x="3659" y="11986"/>
                </a:lnTo>
                <a:lnTo>
                  <a:pt x="5854" y="11986"/>
                </a:lnTo>
                <a:lnTo>
                  <a:pt x="7319" y="9222"/>
                </a:lnTo>
                <a:lnTo>
                  <a:pt x="7319" y="6164"/>
                </a:lnTo>
                <a:lnTo>
                  <a:pt x="7319" y="2813"/>
                </a:lnTo>
                <a:lnTo>
                  <a:pt x="5854" y="0"/>
                </a:lnTo>
                <a:lnTo>
                  <a:pt x="1462" y="0"/>
                </a:lnTo>
                <a:lnTo>
                  <a:pt x="0" y="2813"/>
                </a:lnTo>
                <a:lnTo>
                  <a:pt x="0" y="9222"/>
                </a:lnTo>
                <a:lnTo>
                  <a:pt x="1462" y="11986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4796806" y="443202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4796806" y="443202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4802294" y="443204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813"/>
                </a:lnTo>
                <a:lnTo>
                  <a:pt x="0" y="9540"/>
                </a:lnTo>
                <a:lnTo>
                  <a:pt x="1831" y="12279"/>
                </a:lnTo>
                <a:lnTo>
                  <a:pt x="6223" y="12279"/>
                </a:lnTo>
                <a:lnTo>
                  <a:pt x="8051" y="9540"/>
                </a:lnTo>
                <a:lnTo>
                  <a:pt x="8051" y="2813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4802294" y="443204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31" y="12279"/>
                </a:moveTo>
                <a:lnTo>
                  <a:pt x="4025" y="12279"/>
                </a:lnTo>
                <a:lnTo>
                  <a:pt x="6223" y="12279"/>
                </a:lnTo>
                <a:lnTo>
                  <a:pt x="8051" y="9540"/>
                </a:lnTo>
                <a:lnTo>
                  <a:pt x="8051" y="6164"/>
                </a:lnTo>
                <a:lnTo>
                  <a:pt x="8051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3"/>
                </a:lnTo>
                <a:lnTo>
                  <a:pt x="0" y="9540"/>
                </a:lnTo>
                <a:lnTo>
                  <a:pt x="1831" y="12279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4794974" y="4433630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56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560" y="9466"/>
                </a:lnTo>
                <a:lnTo>
                  <a:pt x="3293" y="7338"/>
                </a:lnTo>
                <a:lnTo>
                  <a:pt x="3293" y="2128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4847095" y="443020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23" y="0"/>
                </a:moveTo>
                <a:lnTo>
                  <a:pt x="1831" y="0"/>
                </a:lnTo>
                <a:lnTo>
                  <a:pt x="0" y="2813"/>
                </a:lnTo>
                <a:lnTo>
                  <a:pt x="0" y="9222"/>
                </a:lnTo>
                <a:lnTo>
                  <a:pt x="1831" y="11986"/>
                </a:lnTo>
                <a:lnTo>
                  <a:pt x="6223" y="11986"/>
                </a:lnTo>
                <a:lnTo>
                  <a:pt x="7758" y="9222"/>
                </a:lnTo>
                <a:lnTo>
                  <a:pt x="7758" y="2813"/>
                </a:lnTo>
                <a:lnTo>
                  <a:pt x="622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4847095" y="443020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831" y="11986"/>
                </a:moveTo>
                <a:lnTo>
                  <a:pt x="4025" y="11986"/>
                </a:lnTo>
                <a:lnTo>
                  <a:pt x="6223" y="11986"/>
                </a:lnTo>
                <a:lnTo>
                  <a:pt x="7758" y="9222"/>
                </a:lnTo>
                <a:lnTo>
                  <a:pt x="7758" y="6164"/>
                </a:lnTo>
                <a:lnTo>
                  <a:pt x="7758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3"/>
                </a:lnTo>
                <a:lnTo>
                  <a:pt x="0" y="9222"/>
                </a:lnTo>
                <a:lnTo>
                  <a:pt x="1831" y="11986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4851488" y="443019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4851488" y="443019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4857419" y="443020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813"/>
                </a:lnTo>
                <a:lnTo>
                  <a:pt x="0" y="9540"/>
                </a:lnTo>
                <a:lnTo>
                  <a:pt x="1828" y="12279"/>
                </a:lnTo>
                <a:lnTo>
                  <a:pt x="6220" y="12279"/>
                </a:lnTo>
                <a:lnTo>
                  <a:pt x="7685" y="9540"/>
                </a:lnTo>
                <a:lnTo>
                  <a:pt x="7685" y="2813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4857419" y="443020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28" y="12279"/>
                </a:moveTo>
                <a:lnTo>
                  <a:pt x="4025" y="12279"/>
                </a:lnTo>
                <a:lnTo>
                  <a:pt x="6220" y="12279"/>
                </a:lnTo>
                <a:lnTo>
                  <a:pt x="7685" y="9540"/>
                </a:lnTo>
                <a:lnTo>
                  <a:pt x="7685" y="6164"/>
                </a:lnTo>
                <a:lnTo>
                  <a:pt x="7685" y="2813"/>
                </a:lnTo>
                <a:lnTo>
                  <a:pt x="6220" y="0"/>
                </a:lnTo>
                <a:lnTo>
                  <a:pt x="1828" y="0"/>
                </a:lnTo>
                <a:lnTo>
                  <a:pt x="0" y="2813"/>
                </a:lnTo>
                <a:lnTo>
                  <a:pt x="0" y="9540"/>
                </a:lnTo>
                <a:lnTo>
                  <a:pt x="1828" y="12279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4849656" y="4431722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30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201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4901116" y="442927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  <a:lnTo>
                  <a:pt x="5860" y="11986"/>
                </a:lnTo>
                <a:lnTo>
                  <a:pt x="7325" y="9246"/>
                </a:lnTo>
                <a:lnTo>
                  <a:pt x="7325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4901116" y="442927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86"/>
                </a:moveTo>
                <a:lnTo>
                  <a:pt x="3662" y="11986"/>
                </a:lnTo>
                <a:lnTo>
                  <a:pt x="5860" y="11986"/>
                </a:lnTo>
                <a:lnTo>
                  <a:pt x="7325" y="9246"/>
                </a:lnTo>
                <a:lnTo>
                  <a:pt x="7325" y="6188"/>
                </a:lnTo>
                <a:lnTo>
                  <a:pt x="7325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4905511" y="442928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4905511" y="442928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4910990" y="442927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41" y="0"/>
                </a:moveTo>
                <a:lnTo>
                  <a:pt x="1845" y="0"/>
                </a:lnTo>
                <a:lnTo>
                  <a:pt x="0" y="2764"/>
                </a:lnTo>
                <a:lnTo>
                  <a:pt x="0" y="9540"/>
                </a:lnTo>
                <a:lnTo>
                  <a:pt x="1845" y="12304"/>
                </a:lnTo>
                <a:lnTo>
                  <a:pt x="6241" y="12304"/>
                </a:lnTo>
                <a:lnTo>
                  <a:pt x="7706" y="9540"/>
                </a:lnTo>
                <a:lnTo>
                  <a:pt x="7706" y="2764"/>
                </a:lnTo>
                <a:lnTo>
                  <a:pt x="624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4910990" y="442927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45" y="12304"/>
                </a:moveTo>
                <a:lnTo>
                  <a:pt x="4043" y="12304"/>
                </a:lnTo>
                <a:lnTo>
                  <a:pt x="6241" y="12304"/>
                </a:lnTo>
                <a:lnTo>
                  <a:pt x="7706" y="9540"/>
                </a:lnTo>
                <a:lnTo>
                  <a:pt x="7706" y="6188"/>
                </a:lnTo>
                <a:lnTo>
                  <a:pt x="7706" y="2764"/>
                </a:lnTo>
                <a:lnTo>
                  <a:pt x="6241" y="0"/>
                </a:lnTo>
                <a:lnTo>
                  <a:pt x="1845" y="0"/>
                </a:lnTo>
                <a:lnTo>
                  <a:pt x="0" y="2764"/>
                </a:lnTo>
                <a:lnTo>
                  <a:pt x="0" y="9540"/>
                </a:lnTo>
                <a:lnTo>
                  <a:pt x="1845" y="12304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4903694" y="4430817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549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387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87"/>
                </a:lnTo>
                <a:lnTo>
                  <a:pt x="3281" y="2201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4952510" y="4426536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11" y="0"/>
                </a:moveTo>
                <a:lnTo>
                  <a:pt x="1816" y="0"/>
                </a:lnTo>
                <a:lnTo>
                  <a:pt x="0" y="2739"/>
                </a:lnTo>
                <a:lnTo>
                  <a:pt x="0" y="9222"/>
                </a:lnTo>
                <a:lnTo>
                  <a:pt x="1816" y="11986"/>
                </a:lnTo>
                <a:lnTo>
                  <a:pt x="6211" y="11986"/>
                </a:lnTo>
                <a:lnTo>
                  <a:pt x="7676" y="9222"/>
                </a:lnTo>
                <a:lnTo>
                  <a:pt x="7676" y="2739"/>
                </a:lnTo>
                <a:lnTo>
                  <a:pt x="6211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4952510" y="4426536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816" y="11986"/>
                </a:moveTo>
                <a:lnTo>
                  <a:pt x="4014" y="11986"/>
                </a:lnTo>
                <a:lnTo>
                  <a:pt x="6211" y="11986"/>
                </a:lnTo>
                <a:lnTo>
                  <a:pt x="7676" y="9222"/>
                </a:lnTo>
                <a:lnTo>
                  <a:pt x="7676" y="6115"/>
                </a:lnTo>
                <a:lnTo>
                  <a:pt x="7676" y="2739"/>
                </a:lnTo>
                <a:lnTo>
                  <a:pt x="6211" y="0"/>
                </a:lnTo>
                <a:lnTo>
                  <a:pt x="1816" y="0"/>
                </a:lnTo>
                <a:lnTo>
                  <a:pt x="0" y="2739"/>
                </a:lnTo>
                <a:lnTo>
                  <a:pt x="0" y="9222"/>
                </a:lnTo>
                <a:lnTo>
                  <a:pt x="1816" y="11986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4956905" y="442652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4956905" y="442652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4962766" y="442653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39"/>
                </a:lnTo>
                <a:lnTo>
                  <a:pt x="0" y="9540"/>
                </a:lnTo>
                <a:lnTo>
                  <a:pt x="1904" y="12279"/>
                </a:lnTo>
                <a:lnTo>
                  <a:pt x="6299" y="12279"/>
                </a:lnTo>
                <a:lnTo>
                  <a:pt x="7764" y="9540"/>
                </a:lnTo>
                <a:lnTo>
                  <a:pt x="7764" y="2739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4962766" y="442653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904" y="12279"/>
                </a:moveTo>
                <a:lnTo>
                  <a:pt x="4102" y="12279"/>
                </a:lnTo>
                <a:lnTo>
                  <a:pt x="6299" y="12279"/>
                </a:lnTo>
                <a:lnTo>
                  <a:pt x="7764" y="9540"/>
                </a:lnTo>
                <a:lnTo>
                  <a:pt x="7764" y="6115"/>
                </a:lnTo>
                <a:lnTo>
                  <a:pt x="7764" y="2739"/>
                </a:lnTo>
                <a:lnTo>
                  <a:pt x="6299" y="0"/>
                </a:lnTo>
                <a:lnTo>
                  <a:pt x="1904" y="0"/>
                </a:lnTo>
                <a:lnTo>
                  <a:pt x="0" y="2739"/>
                </a:lnTo>
                <a:lnTo>
                  <a:pt x="0" y="9540"/>
                </a:lnTo>
                <a:lnTo>
                  <a:pt x="1904" y="12279"/>
                </a:lnTo>
              </a:path>
            </a:pathLst>
          </a:custGeom>
          <a:ln w="557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4955059" y="4428052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5004257" y="442377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48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  <a:lnTo>
                  <a:pt x="5948" y="11986"/>
                </a:lnTo>
                <a:lnTo>
                  <a:pt x="7413" y="9246"/>
                </a:lnTo>
                <a:lnTo>
                  <a:pt x="7413" y="2764"/>
                </a:lnTo>
                <a:lnTo>
                  <a:pt x="594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5004257" y="442377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86"/>
                </a:moveTo>
                <a:lnTo>
                  <a:pt x="3750" y="11986"/>
                </a:lnTo>
                <a:lnTo>
                  <a:pt x="5948" y="11986"/>
                </a:lnTo>
                <a:lnTo>
                  <a:pt x="7413" y="9246"/>
                </a:lnTo>
                <a:lnTo>
                  <a:pt x="7413" y="6115"/>
                </a:lnTo>
                <a:lnTo>
                  <a:pt x="7413" y="2764"/>
                </a:lnTo>
                <a:lnTo>
                  <a:pt x="5948" y="0"/>
                </a:ln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5008740" y="442378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5008740" y="442378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5014219" y="442377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64"/>
                </a:lnTo>
                <a:lnTo>
                  <a:pt x="0" y="9540"/>
                </a:lnTo>
                <a:lnTo>
                  <a:pt x="1816" y="12304"/>
                </a:lnTo>
                <a:lnTo>
                  <a:pt x="6211" y="12304"/>
                </a:lnTo>
                <a:lnTo>
                  <a:pt x="8057" y="9540"/>
                </a:lnTo>
                <a:lnTo>
                  <a:pt x="8057" y="2764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5014219" y="442377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16" y="12304"/>
                </a:moveTo>
                <a:lnTo>
                  <a:pt x="4014" y="12304"/>
                </a:lnTo>
                <a:lnTo>
                  <a:pt x="6211" y="12304"/>
                </a:lnTo>
                <a:lnTo>
                  <a:pt x="8057" y="9540"/>
                </a:lnTo>
                <a:lnTo>
                  <a:pt x="8057" y="6115"/>
                </a:lnTo>
                <a:lnTo>
                  <a:pt x="8057" y="2764"/>
                </a:lnTo>
                <a:lnTo>
                  <a:pt x="6211" y="0"/>
                </a:lnTo>
                <a:lnTo>
                  <a:pt x="1816" y="0"/>
                </a:lnTo>
                <a:lnTo>
                  <a:pt x="0" y="2764"/>
                </a:lnTo>
                <a:lnTo>
                  <a:pt x="0" y="9540"/>
                </a:lnTo>
                <a:lnTo>
                  <a:pt x="1816" y="12304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5006894" y="4425313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578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78" y="9540"/>
                </a:lnTo>
                <a:lnTo>
                  <a:pt x="3311" y="7338"/>
                </a:lnTo>
                <a:lnTo>
                  <a:pt x="3311" y="2128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5053893" y="442193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86"/>
                </a:lnTo>
                <a:lnTo>
                  <a:pt x="5860" y="11986"/>
                </a:lnTo>
                <a:lnTo>
                  <a:pt x="7325" y="9173"/>
                </a:lnTo>
                <a:lnTo>
                  <a:pt x="7325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5053893" y="442193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86"/>
                </a:moveTo>
                <a:lnTo>
                  <a:pt x="3662" y="11986"/>
                </a:lnTo>
                <a:lnTo>
                  <a:pt x="5860" y="11986"/>
                </a:lnTo>
                <a:lnTo>
                  <a:pt x="7325" y="9173"/>
                </a:lnTo>
                <a:lnTo>
                  <a:pt x="7325" y="6115"/>
                </a:lnTo>
                <a:lnTo>
                  <a:pt x="7325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86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5057937" y="4421946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5057937" y="4421946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4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5063768" y="442193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304"/>
                </a:lnTo>
                <a:lnTo>
                  <a:pt x="5860" y="12304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5063768" y="442193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304"/>
                </a:moveTo>
                <a:lnTo>
                  <a:pt x="3662" y="12304"/>
                </a:lnTo>
                <a:lnTo>
                  <a:pt x="5860" y="12304"/>
                </a:lnTo>
                <a:lnTo>
                  <a:pt x="7706" y="9491"/>
                </a:lnTo>
                <a:lnTo>
                  <a:pt x="7706" y="6115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304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5056472" y="4423478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549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38"/>
                </a:lnTo>
                <a:lnTo>
                  <a:pt x="3281" y="2128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5104175" y="44201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5104175" y="44201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0"/>
                </a:moveTo>
                <a:lnTo>
                  <a:pt x="3662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6115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5108570" y="442009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5108570" y="442009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5114430" y="44201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8" y="0"/>
                </a:moveTo>
                <a:lnTo>
                  <a:pt x="1552" y="0"/>
                </a:lnTo>
                <a:lnTo>
                  <a:pt x="0" y="2764"/>
                </a:lnTo>
                <a:lnTo>
                  <a:pt x="0" y="9491"/>
                </a:lnTo>
                <a:lnTo>
                  <a:pt x="1552" y="12230"/>
                </a:lnTo>
                <a:lnTo>
                  <a:pt x="5948" y="12230"/>
                </a:lnTo>
                <a:lnTo>
                  <a:pt x="7764" y="9491"/>
                </a:lnTo>
                <a:lnTo>
                  <a:pt x="7764" y="2764"/>
                </a:lnTo>
                <a:lnTo>
                  <a:pt x="594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5114430" y="44201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552" y="12230"/>
                </a:moveTo>
                <a:lnTo>
                  <a:pt x="3750" y="12230"/>
                </a:lnTo>
                <a:lnTo>
                  <a:pt x="5948" y="12230"/>
                </a:lnTo>
                <a:lnTo>
                  <a:pt x="7764" y="9491"/>
                </a:lnTo>
                <a:lnTo>
                  <a:pt x="7764" y="6115"/>
                </a:lnTo>
                <a:lnTo>
                  <a:pt x="7764" y="2764"/>
                </a:lnTo>
                <a:lnTo>
                  <a:pt x="5948" y="0"/>
                </a:lnTo>
                <a:lnTo>
                  <a:pt x="1552" y="0"/>
                </a:lnTo>
                <a:lnTo>
                  <a:pt x="0" y="2764"/>
                </a:lnTo>
                <a:lnTo>
                  <a:pt x="0" y="9491"/>
                </a:lnTo>
                <a:lnTo>
                  <a:pt x="1552" y="12230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5106753" y="442164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632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32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5149357" y="441949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  <a:lnTo>
                  <a:pt x="5860" y="11937"/>
                </a:lnTo>
                <a:lnTo>
                  <a:pt x="7676" y="9173"/>
                </a:lnTo>
                <a:lnTo>
                  <a:pt x="767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5149357" y="441949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465" y="11937"/>
                </a:moveTo>
                <a:lnTo>
                  <a:pt x="3662" y="11937"/>
                </a:lnTo>
                <a:lnTo>
                  <a:pt x="5860" y="11937"/>
                </a:lnTo>
                <a:lnTo>
                  <a:pt x="7676" y="9173"/>
                </a:lnTo>
                <a:lnTo>
                  <a:pt x="7676" y="6115"/>
                </a:lnTo>
                <a:lnTo>
                  <a:pt x="767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</a:path>
            </a:pathLst>
          </a:custGeom>
          <a:ln w="557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5153752" y="441948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5153752" y="441948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5159671" y="441949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5159671" y="441949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0"/>
                </a:moveTo>
                <a:lnTo>
                  <a:pt x="3662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6115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5151906" y="442071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656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56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5194511" y="441675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764" y="9173"/>
                </a:lnTo>
                <a:lnTo>
                  <a:pt x="7764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5194511" y="441675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465" y="11912"/>
                </a:moveTo>
                <a:lnTo>
                  <a:pt x="3662" y="11912"/>
                </a:lnTo>
                <a:lnTo>
                  <a:pt x="5860" y="11912"/>
                </a:lnTo>
                <a:lnTo>
                  <a:pt x="7764" y="9173"/>
                </a:lnTo>
                <a:lnTo>
                  <a:pt x="7764" y="6115"/>
                </a:lnTo>
                <a:lnTo>
                  <a:pt x="7764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</a:path>
            </a:pathLst>
          </a:custGeom>
          <a:ln w="556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5198906" y="441674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5198906" y="441674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5204854" y="44167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5204854" y="44167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0"/>
                </a:moveTo>
                <a:lnTo>
                  <a:pt x="3662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6115"/>
                </a:lnTo>
                <a:lnTo>
                  <a:pt x="7676" y="2739"/>
                </a:lnTo>
                <a:lnTo>
                  <a:pt x="583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5197089" y="4418268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5273156" y="441398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  <a:lnTo>
                  <a:pt x="5830" y="11937"/>
                </a:lnTo>
                <a:lnTo>
                  <a:pt x="7295" y="9173"/>
                </a:lnTo>
                <a:lnTo>
                  <a:pt x="7295" y="2764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5273156" y="441398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37"/>
                </a:moveTo>
                <a:lnTo>
                  <a:pt x="3633" y="11937"/>
                </a:lnTo>
                <a:lnTo>
                  <a:pt x="5830" y="11937"/>
                </a:lnTo>
                <a:lnTo>
                  <a:pt x="7295" y="9173"/>
                </a:lnTo>
                <a:lnTo>
                  <a:pt x="7295" y="6115"/>
                </a:lnTo>
                <a:lnTo>
                  <a:pt x="7295" y="2764"/>
                </a:lnTo>
                <a:lnTo>
                  <a:pt x="5830" y="0"/>
                </a:ln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5277522" y="44139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5277522" y="44139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5283031" y="441398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816" y="0"/>
                </a:lnTo>
                <a:lnTo>
                  <a:pt x="0" y="2764"/>
                </a:lnTo>
                <a:lnTo>
                  <a:pt x="0" y="9491"/>
                </a:lnTo>
                <a:lnTo>
                  <a:pt x="1816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6" y="2764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5283031" y="441398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16" y="12230"/>
                </a:moveTo>
                <a:lnTo>
                  <a:pt x="4014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6" y="6115"/>
                </a:lnTo>
                <a:lnTo>
                  <a:pt x="8116" y="2764"/>
                </a:lnTo>
                <a:lnTo>
                  <a:pt x="6299" y="0"/>
                </a:lnTo>
                <a:lnTo>
                  <a:pt x="1816" y="0"/>
                </a:lnTo>
                <a:lnTo>
                  <a:pt x="0" y="2764"/>
                </a:lnTo>
                <a:lnTo>
                  <a:pt x="0" y="9491"/>
                </a:lnTo>
                <a:lnTo>
                  <a:pt x="1816" y="12230"/>
                </a:lnTo>
              </a:path>
            </a:pathLst>
          </a:custGeom>
          <a:ln w="55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5275705" y="4415528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930" y="9466"/>
                </a:lnTo>
                <a:lnTo>
                  <a:pt x="3662" y="7338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5327100" y="441124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5327100" y="441124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12"/>
                </a:moveTo>
                <a:lnTo>
                  <a:pt x="3662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6115"/>
                </a:lnTo>
                <a:lnTo>
                  <a:pt x="7383" y="2739"/>
                </a:lnTo>
                <a:lnTo>
                  <a:pt x="5918" y="0"/>
                </a:ln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</a:path>
            </a:pathLst>
          </a:custGeom>
          <a:ln w="558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5331114" y="44112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5331114" y="44112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5337062" y="441124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5337062" y="441124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0"/>
                </a:moveTo>
                <a:lnTo>
                  <a:pt x="3633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6115"/>
                </a:lnTo>
                <a:lnTo>
                  <a:pt x="7676" y="2739"/>
                </a:lnTo>
                <a:lnTo>
                  <a:pt x="583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5329297" y="4412764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721" y="7338"/>
                </a:lnTo>
                <a:lnTo>
                  <a:pt x="3721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5377469" y="441124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295" y="9173"/>
                </a:lnTo>
                <a:lnTo>
                  <a:pt x="7295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5377469" y="441124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12"/>
                </a:moveTo>
                <a:lnTo>
                  <a:pt x="3662" y="11912"/>
                </a:lnTo>
                <a:lnTo>
                  <a:pt x="5860" y="11912"/>
                </a:lnTo>
                <a:lnTo>
                  <a:pt x="7295" y="9173"/>
                </a:lnTo>
                <a:lnTo>
                  <a:pt x="7295" y="6115"/>
                </a:lnTo>
                <a:lnTo>
                  <a:pt x="7295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5381864" y="44112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5381864" y="44112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5387695" y="441124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66"/>
                </a:lnTo>
                <a:lnTo>
                  <a:pt x="7706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5387695" y="441124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0"/>
                </a:moveTo>
                <a:lnTo>
                  <a:pt x="3662" y="12230"/>
                </a:lnTo>
                <a:lnTo>
                  <a:pt x="5860" y="12230"/>
                </a:lnTo>
                <a:lnTo>
                  <a:pt x="7706" y="9466"/>
                </a:lnTo>
                <a:lnTo>
                  <a:pt x="7706" y="6115"/>
                </a:lnTo>
                <a:lnTo>
                  <a:pt x="7706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5380018" y="4412764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5430299" y="4409413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325" y="9173"/>
                </a:lnTo>
                <a:lnTo>
                  <a:pt x="7325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5430299" y="4409413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12"/>
                </a:moveTo>
                <a:lnTo>
                  <a:pt x="3662" y="11912"/>
                </a:lnTo>
                <a:lnTo>
                  <a:pt x="5860" y="11912"/>
                </a:lnTo>
                <a:lnTo>
                  <a:pt x="7325" y="9173"/>
                </a:lnTo>
                <a:lnTo>
                  <a:pt x="7325" y="6115"/>
                </a:lnTo>
                <a:lnTo>
                  <a:pt x="7325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</a:path>
            </a:pathLst>
          </a:custGeom>
          <a:ln w="559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5434343" y="4409409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5434343" y="4409409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5440203" y="440941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523" y="0"/>
                </a:lnTo>
                <a:lnTo>
                  <a:pt x="0" y="2739"/>
                </a:lnTo>
                <a:lnTo>
                  <a:pt x="0" y="9466"/>
                </a:lnTo>
                <a:lnTo>
                  <a:pt x="1523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5440203" y="440941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523" y="12230"/>
                </a:moveTo>
                <a:lnTo>
                  <a:pt x="3721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6115"/>
                </a:lnTo>
                <a:lnTo>
                  <a:pt x="7764" y="2739"/>
                </a:lnTo>
                <a:lnTo>
                  <a:pt x="5918" y="0"/>
                </a:lnTo>
                <a:lnTo>
                  <a:pt x="1523" y="0"/>
                </a:lnTo>
                <a:lnTo>
                  <a:pt x="0" y="2739"/>
                </a:lnTo>
                <a:lnTo>
                  <a:pt x="0" y="9466"/>
                </a:lnTo>
                <a:lnTo>
                  <a:pt x="1523" y="12230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5432878" y="4410929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549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549" y="9491"/>
                </a:lnTo>
                <a:lnTo>
                  <a:pt x="3281" y="7338"/>
                </a:lnTo>
                <a:lnTo>
                  <a:pt x="3281" y="2152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5239313" y="4404202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26078" y="0"/>
                </a:moveTo>
                <a:lnTo>
                  <a:pt x="0" y="0"/>
                </a:lnTo>
                <a:lnTo>
                  <a:pt x="0" y="30944"/>
                </a:lnTo>
                <a:lnTo>
                  <a:pt x="26078" y="29109"/>
                </a:lnTo>
                <a:lnTo>
                  <a:pt x="26078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5239313" y="4404202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0" y="30944"/>
                </a:moveTo>
                <a:lnTo>
                  <a:pt x="0" y="0"/>
                </a:lnTo>
                <a:lnTo>
                  <a:pt x="26078" y="0"/>
                </a:lnTo>
                <a:lnTo>
                  <a:pt x="26078" y="29109"/>
                </a:lnTo>
                <a:lnTo>
                  <a:pt x="0" y="30944"/>
                </a:lnTo>
              </a:path>
            </a:pathLst>
          </a:custGeom>
          <a:ln w="54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4789044" y="500403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6" y="0"/>
                </a:moveTo>
                <a:lnTo>
                  <a:pt x="1904" y="0"/>
                </a:lnTo>
                <a:lnTo>
                  <a:pt x="0" y="2754"/>
                </a:lnTo>
                <a:lnTo>
                  <a:pt x="0" y="9175"/>
                </a:lnTo>
                <a:lnTo>
                  <a:pt x="1904" y="11930"/>
                </a:lnTo>
                <a:lnTo>
                  <a:pt x="6296" y="11930"/>
                </a:lnTo>
                <a:lnTo>
                  <a:pt x="7761" y="9175"/>
                </a:lnTo>
                <a:lnTo>
                  <a:pt x="7761" y="2754"/>
                </a:lnTo>
                <a:lnTo>
                  <a:pt x="629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4789044" y="500403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904" y="11930"/>
                </a:moveTo>
                <a:lnTo>
                  <a:pt x="4099" y="11930"/>
                </a:lnTo>
                <a:lnTo>
                  <a:pt x="6296" y="11930"/>
                </a:lnTo>
                <a:lnTo>
                  <a:pt x="7761" y="9175"/>
                </a:lnTo>
                <a:lnTo>
                  <a:pt x="7761" y="5812"/>
                </a:lnTo>
                <a:lnTo>
                  <a:pt x="7761" y="2754"/>
                </a:lnTo>
                <a:lnTo>
                  <a:pt x="6296" y="0"/>
                </a:lnTo>
                <a:lnTo>
                  <a:pt x="1904" y="0"/>
                </a:lnTo>
                <a:lnTo>
                  <a:pt x="0" y="2754"/>
                </a:lnTo>
                <a:lnTo>
                  <a:pt x="0" y="9175"/>
                </a:lnTo>
                <a:lnTo>
                  <a:pt x="1904" y="11930"/>
                </a:lnTo>
              </a:path>
            </a:pathLst>
          </a:custGeom>
          <a:ln w="556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4793509" y="500403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4793509" y="500403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4799367" y="500403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754"/>
                </a:lnTo>
                <a:lnTo>
                  <a:pt x="0" y="9481"/>
                </a:lnTo>
                <a:lnTo>
                  <a:pt x="1831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2754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4799367" y="500403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31" y="12235"/>
                </a:moveTo>
                <a:lnTo>
                  <a:pt x="4025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6117"/>
                </a:lnTo>
                <a:lnTo>
                  <a:pt x="7685" y="2754"/>
                </a:lnTo>
                <a:lnTo>
                  <a:pt x="6223" y="0"/>
                </a:lnTo>
                <a:lnTo>
                  <a:pt x="1831" y="0"/>
                </a:lnTo>
                <a:lnTo>
                  <a:pt x="0" y="2754"/>
                </a:lnTo>
                <a:lnTo>
                  <a:pt x="0" y="9481"/>
                </a:lnTo>
                <a:lnTo>
                  <a:pt x="1831" y="1223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4791681" y="5005565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27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27" y="9481"/>
                </a:lnTo>
                <a:lnTo>
                  <a:pt x="3659" y="7338"/>
                </a:lnTo>
                <a:lnTo>
                  <a:pt x="3659" y="2140"/>
                </a:lnTo>
                <a:lnTo>
                  <a:pt x="292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4837578" y="499755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7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57" y="11988"/>
                </a:lnTo>
                <a:lnTo>
                  <a:pt x="7322" y="9236"/>
                </a:lnTo>
                <a:lnTo>
                  <a:pt x="7322" y="2751"/>
                </a:lnTo>
                <a:lnTo>
                  <a:pt x="585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4837579" y="499755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88"/>
                </a:moveTo>
                <a:lnTo>
                  <a:pt x="3659" y="11988"/>
                </a:lnTo>
                <a:lnTo>
                  <a:pt x="5857" y="11988"/>
                </a:lnTo>
                <a:lnTo>
                  <a:pt x="7322" y="9236"/>
                </a:lnTo>
                <a:lnTo>
                  <a:pt x="7322" y="5870"/>
                </a:lnTo>
                <a:lnTo>
                  <a:pt x="7322" y="2751"/>
                </a:lnTo>
                <a:lnTo>
                  <a:pt x="5857" y="0"/>
                </a:ln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4841971" y="499755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4841971" y="499755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4847462" y="49975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751"/>
                </a:lnTo>
                <a:lnTo>
                  <a:pt x="0" y="9542"/>
                </a:lnTo>
                <a:lnTo>
                  <a:pt x="1828" y="12294"/>
                </a:lnTo>
                <a:lnTo>
                  <a:pt x="6220" y="12294"/>
                </a:lnTo>
                <a:lnTo>
                  <a:pt x="8125" y="9542"/>
                </a:lnTo>
                <a:lnTo>
                  <a:pt x="8125" y="2751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4847462" y="49975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28" y="12294"/>
                </a:moveTo>
                <a:lnTo>
                  <a:pt x="4025" y="12294"/>
                </a:lnTo>
                <a:lnTo>
                  <a:pt x="6220" y="12294"/>
                </a:lnTo>
                <a:lnTo>
                  <a:pt x="8125" y="9542"/>
                </a:lnTo>
                <a:lnTo>
                  <a:pt x="8125" y="6176"/>
                </a:lnTo>
                <a:lnTo>
                  <a:pt x="8125" y="2751"/>
                </a:lnTo>
                <a:lnTo>
                  <a:pt x="6220" y="0"/>
                </a:lnTo>
                <a:lnTo>
                  <a:pt x="1828" y="0"/>
                </a:lnTo>
                <a:lnTo>
                  <a:pt x="0" y="2751"/>
                </a:lnTo>
                <a:lnTo>
                  <a:pt x="0" y="9542"/>
                </a:lnTo>
                <a:lnTo>
                  <a:pt x="1828" y="12294"/>
                </a:lnTo>
              </a:path>
            </a:pathLst>
          </a:custGeom>
          <a:ln w="55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4840142" y="4999080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560" y="0"/>
                </a:moveTo>
                <a:lnTo>
                  <a:pt x="729" y="0"/>
                </a:lnTo>
                <a:lnTo>
                  <a:pt x="0" y="2201"/>
                </a:lnTo>
                <a:lnTo>
                  <a:pt x="0" y="7707"/>
                </a:lnTo>
                <a:lnTo>
                  <a:pt x="729" y="9848"/>
                </a:lnTo>
                <a:lnTo>
                  <a:pt x="2560" y="9848"/>
                </a:lnTo>
                <a:lnTo>
                  <a:pt x="3293" y="7707"/>
                </a:lnTo>
                <a:lnTo>
                  <a:pt x="3293" y="2201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894464" y="49914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9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175"/>
                </a:lnTo>
                <a:lnTo>
                  <a:pt x="1816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4894464" y="49914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816" y="11988"/>
                </a:moveTo>
                <a:lnTo>
                  <a:pt x="4102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5812"/>
                </a:lnTo>
                <a:lnTo>
                  <a:pt x="7764" y="2751"/>
                </a:lnTo>
                <a:lnTo>
                  <a:pt x="6299" y="0"/>
                </a:lnTo>
                <a:lnTo>
                  <a:pt x="1816" y="0"/>
                </a:lnTo>
                <a:lnTo>
                  <a:pt x="0" y="2751"/>
                </a:lnTo>
                <a:lnTo>
                  <a:pt x="0" y="9175"/>
                </a:lnTo>
                <a:lnTo>
                  <a:pt x="1816" y="11988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4898918" y="499143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4898918" y="499143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904778" y="49914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45" y="0"/>
                </a:lnTo>
                <a:lnTo>
                  <a:pt x="0" y="2751"/>
                </a:lnTo>
                <a:lnTo>
                  <a:pt x="0" y="9542"/>
                </a:lnTo>
                <a:lnTo>
                  <a:pt x="1845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4904778" y="49914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45" y="12294"/>
                </a:moveTo>
                <a:lnTo>
                  <a:pt x="4014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6117"/>
                </a:lnTo>
                <a:lnTo>
                  <a:pt x="7676" y="2751"/>
                </a:lnTo>
                <a:lnTo>
                  <a:pt x="6211" y="0"/>
                </a:lnTo>
                <a:lnTo>
                  <a:pt x="1845" y="0"/>
                </a:lnTo>
                <a:lnTo>
                  <a:pt x="0" y="2751"/>
                </a:lnTo>
                <a:lnTo>
                  <a:pt x="0" y="9542"/>
                </a:lnTo>
                <a:lnTo>
                  <a:pt x="1845" y="12294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4897013" y="4992962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3018" y="0"/>
                </a:moveTo>
                <a:lnTo>
                  <a:pt x="732" y="0"/>
                </a:lnTo>
                <a:lnTo>
                  <a:pt x="0" y="2142"/>
                </a:lnTo>
                <a:lnTo>
                  <a:pt x="0" y="7341"/>
                </a:lnTo>
                <a:lnTo>
                  <a:pt x="732" y="9542"/>
                </a:lnTo>
                <a:lnTo>
                  <a:pt x="3018" y="9542"/>
                </a:lnTo>
                <a:lnTo>
                  <a:pt x="3750" y="7341"/>
                </a:lnTo>
                <a:lnTo>
                  <a:pt x="3750" y="2142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4944101" y="49850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3"/>
                </a:lnTo>
                <a:lnTo>
                  <a:pt x="1465" y="11927"/>
                </a:lnTo>
                <a:lnTo>
                  <a:pt x="5860" y="11927"/>
                </a:lnTo>
                <a:lnTo>
                  <a:pt x="7295" y="9173"/>
                </a:lnTo>
                <a:lnTo>
                  <a:pt x="7295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4944101" y="49850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27"/>
                </a:moveTo>
                <a:lnTo>
                  <a:pt x="3662" y="11927"/>
                </a:lnTo>
                <a:lnTo>
                  <a:pt x="5860" y="11927"/>
                </a:lnTo>
                <a:lnTo>
                  <a:pt x="7295" y="9173"/>
                </a:lnTo>
                <a:lnTo>
                  <a:pt x="7295" y="5809"/>
                </a:lnTo>
                <a:lnTo>
                  <a:pt x="7295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173"/>
                </a:lnTo>
                <a:lnTo>
                  <a:pt x="1465" y="11927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4948496" y="49850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4948496" y="49850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4953975" y="49850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481"/>
                </a:lnTo>
                <a:lnTo>
                  <a:pt x="1816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953975" y="49850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16" y="12233"/>
                </a:moveTo>
                <a:lnTo>
                  <a:pt x="4014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6115"/>
                </a:lnTo>
                <a:lnTo>
                  <a:pt x="8057" y="2751"/>
                </a:lnTo>
                <a:lnTo>
                  <a:pt x="6211" y="0"/>
                </a:lnTo>
                <a:lnTo>
                  <a:pt x="1816" y="0"/>
                </a:lnTo>
                <a:lnTo>
                  <a:pt x="0" y="2751"/>
                </a:lnTo>
                <a:lnTo>
                  <a:pt x="0" y="9481"/>
                </a:lnTo>
                <a:lnTo>
                  <a:pt x="1816" y="12233"/>
                </a:lnTo>
              </a:path>
            </a:pathLst>
          </a:custGeom>
          <a:ln w="55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4946650" y="4986541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578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578" y="9481"/>
                </a:lnTo>
                <a:lnTo>
                  <a:pt x="3311" y="7338"/>
                </a:lnTo>
                <a:lnTo>
                  <a:pt x="3311" y="2140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4995847" y="497981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4995847" y="497981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27"/>
                </a:moveTo>
                <a:lnTo>
                  <a:pt x="3662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5812"/>
                </a:lnTo>
                <a:lnTo>
                  <a:pt x="7325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999861" y="49798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4999861" y="49798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5005722" y="497981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51"/>
                </a:lnTo>
                <a:lnTo>
                  <a:pt x="0" y="9481"/>
                </a:lnTo>
                <a:lnTo>
                  <a:pt x="1904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5005722" y="497981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904" y="12233"/>
                </a:moveTo>
                <a:lnTo>
                  <a:pt x="4102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6117"/>
                </a:lnTo>
                <a:lnTo>
                  <a:pt x="7764" y="2751"/>
                </a:lnTo>
                <a:lnTo>
                  <a:pt x="6299" y="0"/>
                </a:lnTo>
                <a:lnTo>
                  <a:pt x="1904" y="0"/>
                </a:lnTo>
                <a:lnTo>
                  <a:pt x="0" y="2751"/>
                </a:lnTo>
                <a:lnTo>
                  <a:pt x="0" y="9481"/>
                </a:lnTo>
                <a:lnTo>
                  <a:pt x="1904" y="12233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4998045" y="498103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930" y="9787"/>
                </a:lnTo>
                <a:lnTo>
                  <a:pt x="3662" y="7646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5047242" y="497338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  <a:lnTo>
                  <a:pt x="5918" y="11930"/>
                </a:lnTo>
                <a:lnTo>
                  <a:pt x="7383" y="9175"/>
                </a:lnTo>
                <a:lnTo>
                  <a:pt x="7383" y="2754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5047242" y="497338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30"/>
                </a:moveTo>
                <a:lnTo>
                  <a:pt x="3721" y="11930"/>
                </a:lnTo>
                <a:lnTo>
                  <a:pt x="5918" y="11930"/>
                </a:lnTo>
                <a:lnTo>
                  <a:pt x="7383" y="9175"/>
                </a:lnTo>
                <a:lnTo>
                  <a:pt x="7383" y="5812"/>
                </a:lnTo>
                <a:lnTo>
                  <a:pt x="7383" y="2754"/>
                </a:lnTo>
                <a:lnTo>
                  <a:pt x="5918" y="0"/>
                </a:ln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5051695" y="49733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5051695" y="49733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5057204" y="497338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4"/>
                </a:lnTo>
                <a:lnTo>
                  <a:pt x="0" y="9481"/>
                </a:lnTo>
                <a:lnTo>
                  <a:pt x="1816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8" y="2754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5057204" y="497338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816" y="12235"/>
                </a:moveTo>
                <a:lnTo>
                  <a:pt x="4014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8" y="6117"/>
                </a:lnTo>
                <a:lnTo>
                  <a:pt x="8028" y="2754"/>
                </a:lnTo>
                <a:lnTo>
                  <a:pt x="6211" y="0"/>
                </a:lnTo>
                <a:lnTo>
                  <a:pt x="1816" y="0"/>
                </a:lnTo>
                <a:lnTo>
                  <a:pt x="0" y="2754"/>
                </a:lnTo>
                <a:lnTo>
                  <a:pt x="0" y="9481"/>
                </a:lnTo>
                <a:lnTo>
                  <a:pt x="1816" y="12235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5049791" y="4974919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3018" y="0"/>
                </a:moveTo>
                <a:lnTo>
                  <a:pt x="820" y="0"/>
                </a:lnTo>
                <a:lnTo>
                  <a:pt x="0" y="2140"/>
                </a:lnTo>
                <a:lnTo>
                  <a:pt x="0" y="7338"/>
                </a:lnTo>
                <a:lnTo>
                  <a:pt x="820" y="9479"/>
                </a:lnTo>
                <a:lnTo>
                  <a:pt x="3018" y="9479"/>
                </a:lnTo>
                <a:lnTo>
                  <a:pt x="3750" y="7338"/>
                </a:lnTo>
                <a:lnTo>
                  <a:pt x="3750" y="2140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5097963" y="496696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5097963" y="496696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27"/>
                </a:moveTo>
                <a:lnTo>
                  <a:pt x="3662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5809"/>
                </a:lnTo>
                <a:lnTo>
                  <a:pt x="7325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5102358" y="4966966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5102358" y="4966966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5107837" y="49669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5107837" y="49669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3"/>
                </a:moveTo>
                <a:lnTo>
                  <a:pt x="3662" y="12233"/>
                </a:lnTo>
                <a:lnTo>
                  <a:pt x="5860" y="12233"/>
                </a:lnTo>
                <a:lnTo>
                  <a:pt x="7764" y="9481"/>
                </a:lnTo>
                <a:lnTo>
                  <a:pt x="7764" y="6115"/>
                </a:lnTo>
                <a:lnTo>
                  <a:pt x="7764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5100541" y="4968495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549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549" y="9787"/>
                </a:lnTo>
                <a:lnTo>
                  <a:pt x="3281" y="7646"/>
                </a:lnTo>
                <a:lnTo>
                  <a:pt x="3281" y="2140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5145343" y="496084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35" y="0"/>
                </a:lnTo>
                <a:lnTo>
                  <a:pt x="0" y="2751"/>
                </a:lnTo>
                <a:lnTo>
                  <a:pt x="0" y="9175"/>
                </a:lnTo>
                <a:lnTo>
                  <a:pt x="1435" y="11927"/>
                </a:lnTo>
                <a:lnTo>
                  <a:pt x="5830" y="11927"/>
                </a:lnTo>
                <a:lnTo>
                  <a:pt x="7295" y="9175"/>
                </a:lnTo>
                <a:lnTo>
                  <a:pt x="7295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5145343" y="496084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35" y="11927"/>
                </a:moveTo>
                <a:lnTo>
                  <a:pt x="3633" y="11927"/>
                </a:lnTo>
                <a:lnTo>
                  <a:pt x="5830" y="11927"/>
                </a:lnTo>
                <a:lnTo>
                  <a:pt x="7295" y="9175"/>
                </a:lnTo>
                <a:lnTo>
                  <a:pt x="7295" y="5812"/>
                </a:lnTo>
                <a:lnTo>
                  <a:pt x="7295" y="2751"/>
                </a:lnTo>
                <a:lnTo>
                  <a:pt x="5830" y="0"/>
                </a:lnTo>
                <a:lnTo>
                  <a:pt x="1435" y="0"/>
                </a:lnTo>
                <a:lnTo>
                  <a:pt x="0" y="2751"/>
                </a:lnTo>
                <a:lnTo>
                  <a:pt x="0" y="9175"/>
                </a:lnTo>
                <a:lnTo>
                  <a:pt x="1435" y="11927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5149357" y="4960848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5149357" y="4960848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5155218" y="496084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5155218" y="496084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3"/>
                </a:moveTo>
                <a:lnTo>
                  <a:pt x="3721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6117"/>
                </a:lnTo>
                <a:lnTo>
                  <a:pt x="7764" y="2751"/>
                </a:lnTo>
                <a:lnTo>
                  <a:pt x="5918" y="0"/>
                </a:ln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5147511" y="4962377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5192694" y="495442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  <a:lnTo>
                  <a:pt x="5860" y="11930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5192694" y="495442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30"/>
                </a:moveTo>
                <a:lnTo>
                  <a:pt x="3662" y="11930"/>
                </a:lnTo>
                <a:lnTo>
                  <a:pt x="5860" y="11930"/>
                </a:lnTo>
                <a:lnTo>
                  <a:pt x="7325" y="9175"/>
                </a:lnTo>
                <a:lnTo>
                  <a:pt x="7325" y="5812"/>
                </a:lnTo>
                <a:lnTo>
                  <a:pt x="7325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96708" y="495442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196708" y="495442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202657" y="495442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481"/>
                </a:lnTo>
                <a:lnTo>
                  <a:pt x="1465" y="12235"/>
                </a:lnTo>
                <a:lnTo>
                  <a:pt x="5860" y="12235"/>
                </a:lnTo>
                <a:lnTo>
                  <a:pt x="7676" y="9481"/>
                </a:lnTo>
                <a:lnTo>
                  <a:pt x="7676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202657" y="495442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5"/>
                </a:moveTo>
                <a:lnTo>
                  <a:pt x="3662" y="12235"/>
                </a:lnTo>
                <a:lnTo>
                  <a:pt x="5860" y="12235"/>
                </a:lnTo>
                <a:lnTo>
                  <a:pt x="7676" y="9481"/>
                </a:lnTo>
                <a:lnTo>
                  <a:pt x="7676" y="6117"/>
                </a:lnTo>
                <a:lnTo>
                  <a:pt x="7676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9481"/>
                </a:lnTo>
                <a:lnTo>
                  <a:pt x="1465" y="1223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194892" y="4955956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270958" y="494647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3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270958" y="494647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465" y="11927"/>
                </a:moveTo>
                <a:lnTo>
                  <a:pt x="3662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5809"/>
                </a:lnTo>
                <a:lnTo>
                  <a:pt x="7676" y="2751"/>
                </a:lnTo>
                <a:lnTo>
                  <a:pt x="583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275353" y="49464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5275353" y="49464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281185" y="49464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706" y="9481"/>
                </a:lnTo>
                <a:lnTo>
                  <a:pt x="770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5281185" y="49464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3"/>
                </a:moveTo>
                <a:lnTo>
                  <a:pt x="3662" y="12233"/>
                </a:lnTo>
                <a:lnTo>
                  <a:pt x="5860" y="12233"/>
                </a:lnTo>
                <a:lnTo>
                  <a:pt x="7706" y="9481"/>
                </a:lnTo>
                <a:lnTo>
                  <a:pt x="7706" y="6115"/>
                </a:lnTo>
                <a:lnTo>
                  <a:pt x="770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5273507" y="4948003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5313914" y="4939072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60" y="11988"/>
                </a:lnTo>
                <a:lnTo>
                  <a:pt x="7676" y="9236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5313914" y="4939072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465" y="11988"/>
                </a:moveTo>
                <a:lnTo>
                  <a:pt x="3662" y="11988"/>
                </a:lnTo>
                <a:lnTo>
                  <a:pt x="5860" y="11988"/>
                </a:lnTo>
                <a:lnTo>
                  <a:pt x="7676" y="9236"/>
                </a:lnTo>
                <a:lnTo>
                  <a:pt x="7676" y="5873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5318309" y="493907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5318309" y="493907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5324170" y="493907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542"/>
                </a:lnTo>
                <a:lnTo>
                  <a:pt x="1465" y="12294"/>
                </a:lnTo>
                <a:lnTo>
                  <a:pt x="5860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5324170" y="493907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94"/>
                </a:moveTo>
                <a:lnTo>
                  <a:pt x="3662" y="12294"/>
                </a:lnTo>
                <a:lnTo>
                  <a:pt x="5860" y="12294"/>
                </a:lnTo>
                <a:lnTo>
                  <a:pt x="7676" y="9542"/>
                </a:lnTo>
                <a:lnTo>
                  <a:pt x="7676" y="6179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542"/>
                </a:lnTo>
                <a:lnTo>
                  <a:pt x="1465" y="12294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5316493" y="4940601"/>
            <a:ext cx="3810" cy="10160"/>
          </a:xfrm>
          <a:custGeom>
            <a:avLst/>
            <a:gdLst/>
            <a:ahLst/>
            <a:cxnLst/>
            <a:rect l="l" t="t" r="r" b="b"/>
            <a:pathLst>
              <a:path w="3810" h="10160">
                <a:moveTo>
                  <a:pt x="290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402"/>
                </a:lnTo>
                <a:lnTo>
                  <a:pt x="732" y="9542"/>
                </a:lnTo>
                <a:lnTo>
                  <a:pt x="2900" y="9542"/>
                </a:lnTo>
                <a:lnTo>
                  <a:pt x="3633" y="7402"/>
                </a:lnTo>
                <a:lnTo>
                  <a:pt x="3633" y="2140"/>
                </a:lnTo>
                <a:lnTo>
                  <a:pt x="290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5376355" y="493112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5376355" y="493112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1465" y="11927"/>
                </a:moveTo>
                <a:lnTo>
                  <a:pt x="3662" y="11927"/>
                </a:lnTo>
                <a:lnTo>
                  <a:pt x="5860" y="11927"/>
                </a:lnTo>
                <a:lnTo>
                  <a:pt x="7676" y="9175"/>
                </a:lnTo>
                <a:lnTo>
                  <a:pt x="7676" y="5812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5380751" y="493111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5380751" y="493111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5386611" y="493112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676" y="9481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5386611" y="493112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465" y="12233"/>
                </a:moveTo>
                <a:lnTo>
                  <a:pt x="3662" y="12233"/>
                </a:lnTo>
                <a:lnTo>
                  <a:pt x="5860" y="12233"/>
                </a:lnTo>
                <a:lnTo>
                  <a:pt x="7676" y="9481"/>
                </a:lnTo>
                <a:lnTo>
                  <a:pt x="7676" y="6117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5378934" y="4932649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5431413" y="492469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  <a:lnTo>
                  <a:pt x="5860" y="11930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5431413" y="492469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1465" y="11930"/>
                </a:moveTo>
                <a:lnTo>
                  <a:pt x="3662" y="11930"/>
                </a:lnTo>
                <a:lnTo>
                  <a:pt x="5860" y="11930"/>
                </a:lnTo>
                <a:lnTo>
                  <a:pt x="7325" y="9175"/>
                </a:lnTo>
                <a:lnTo>
                  <a:pt x="7325" y="5812"/>
                </a:lnTo>
                <a:lnTo>
                  <a:pt x="7325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30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5435427" y="4924698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5435427" y="4924698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60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5441288" y="492469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8" y="0"/>
                </a:moveTo>
                <a:lnTo>
                  <a:pt x="1552" y="0"/>
                </a:lnTo>
                <a:lnTo>
                  <a:pt x="0" y="2754"/>
                </a:lnTo>
                <a:lnTo>
                  <a:pt x="0" y="9481"/>
                </a:lnTo>
                <a:lnTo>
                  <a:pt x="1552" y="12235"/>
                </a:lnTo>
                <a:lnTo>
                  <a:pt x="5948" y="12235"/>
                </a:lnTo>
                <a:lnTo>
                  <a:pt x="7764" y="9481"/>
                </a:lnTo>
                <a:lnTo>
                  <a:pt x="7764" y="2754"/>
                </a:lnTo>
                <a:lnTo>
                  <a:pt x="594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5441288" y="492469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1552" y="12235"/>
                </a:moveTo>
                <a:lnTo>
                  <a:pt x="3750" y="12235"/>
                </a:lnTo>
                <a:lnTo>
                  <a:pt x="5948" y="12235"/>
                </a:lnTo>
                <a:lnTo>
                  <a:pt x="7764" y="9481"/>
                </a:lnTo>
                <a:lnTo>
                  <a:pt x="7764" y="6117"/>
                </a:lnTo>
                <a:lnTo>
                  <a:pt x="7764" y="2754"/>
                </a:lnTo>
                <a:lnTo>
                  <a:pt x="5948" y="0"/>
                </a:lnTo>
                <a:lnTo>
                  <a:pt x="1552" y="0"/>
                </a:lnTo>
                <a:lnTo>
                  <a:pt x="0" y="2754"/>
                </a:lnTo>
                <a:lnTo>
                  <a:pt x="0" y="9481"/>
                </a:lnTo>
                <a:lnTo>
                  <a:pt x="1552" y="1223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5433610" y="4926227"/>
            <a:ext cx="3810" cy="9525"/>
          </a:xfrm>
          <a:custGeom>
            <a:avLst/>
            <a:gdLst/>
            <a:ahLst/>
            <a:cxnLst/>
            <a:rect l="l" t="t" r="r" b="b"/>
            <a:pathLst>
              <a:path w="3810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6956973" y="5095424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7557034" y="5016147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6726673" y="4352952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0" y="669618"/>
                </a:lnTo>
                <a:lnTo>
                  <a:pt x="149116" y="743694"/>
                </a:lnTo>
                <a:lnTo>
                  <a:pt x="149116" y="1223"/>
                </a:lnTo>
                <a:lnTo>
                  <a:pt x="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6726673" y="4352952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149116" y="1223"/>
                </a:lnTo>
                <a:lnTo>
                  <a:pt x="149116" y="743694"/>
                </a:lnTo>
                <a:lnTo>
                  <a:pt x="0" y="669618"/>
                </a:lnTo>
                <a:lnTo>
                  <a:pt x="0" y="0"/>
                </a:lnTo>
              </a:path>
            </a:pathLst>
          </a:custGeom>
          <a:ln w="58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6926081" y="4335510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675754" y="0"/>
                </a:moveTo>
                <a:lnTo>
                  <a:pt x="0" y="14383"/>
                </a:lnTo>
                <a:lnTo>
                  <a:pt x="0" y="64897"/>
                </a:lnTo>
                <a:lnTo>
                  <a:pt x="674641" y="45009"/>
                </a:lnTo>
                <a:lnTo>
                  <a:pt x="675754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6926081" y="4335510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675754" y="0"/>
                </a:moveTo>
                <a:lnTo>
                  <a:pt x="0" y="14383"/>
                </a:lnTo>
                <a:lnTo>
                  <a:pt x="0" y="64897"/>
                </a:lnTo>
                <a:lnTo>
                  <a:pt x="674641" y="45009"/>
                </a:lnTo>
                <a:lnTo>
                  <a:pt x="675754" y="0"/>
                </a:lnTo>
              </a:path>
            </a:pathLst>
          </a:custGeom>
          <a:ln w="48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6925348" y="4380520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40" h="627379">
                <a:moveTo>
                  <a:pt x="675374" y="0"/>
                </a:moveTo>
                <a:lnTo>
                  <a:pt x="0" y="19887"/>
                </a:lnTo>
                <a:lnTo>
                  <a:pt x="0" y="627064"/>
                </a:lnTo>
                <a:lnTo>
                  <a:pt x="675374" y="544055"/>
                </a:lnTo>
                <a:lnTo>
                  <a:pt x="67537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6925348" y="4380520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40" h="627379">
                <a:moveTo>
                  <a:pt x="0" y="627064"/>
                </a:moveTo>
                <a:lnTo>
                  <a:pt x="675374" y="544055"/>
                </a:lnTo>
                <a:lnTo>
                  <a:pt x="675374" y="0"/>
                </a:lnTo>
                <a:lnTo>
                  <a:pt x="0" y="19887"/>
                </a:lnTo>
                <a:lnTo>
                  <a:pt x="0" y="627064"/>
                </a:lnTo>
              </a:path>
            </a:pathLst>
          </a:custGeom>
          <a:ln w="533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6947785" y="4434410"/>
            <a:ext cx="0" cy="514984"/>
          </a:xfrm>
          <a:custGeom>
            <a:avLst/>
            <a:gdLst/>
            <a:ahLst/>
            <a:cxnLst/>
            <a:rect l="l" t="t" r="r" b="b"/>
            <a:pathLst>
              <a:path h="514985">
                <a:moveTo>
                  <a:pt x="0" y="0"/>
                </a:moveTo>
                <a:lnTo>
                  <a:pt x="0" y="514390"/>
                </a:lnTo>
              </a:path>
            </a:pathLst>
          </a:custGeom>
          <a:ln w="25693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6934939" y="4434410"/>
            <a:ext cx="26034" cy="514984"/>
          </a:xfrm>
          <a:custGeom>
            <a:avLst/>
            <a:gdLst/>
            <a:ahLst/>
            <a:cxnLst/>
            <a:rect l="l" t="t" r="r" b="b"/>
            <a:pathLst>
              <a:path w="26034" h="514985">
                <a:moveTo>
                  <a:pt x="25327" y="0"/>
                </a:moveTo>
                <a:lnTo>
                  <a:pt x="0" y="1541"/>
                </a:lnTo>
                <a:lnTo>
                  <a:pt x="0" y="514390"/>
                </a:lnTo>
                <a:lnTo>
                  <a:pt x="25693" y="510718"/>
                </a:lnTo>
                <a:lnTo>
                  <a:pt x="25327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7003242" y="4431059"/>
            <a:ext cx="0" cy="510540"/>
          </a:xfrm>
          <a:custGeom>
            <a:avLst/>
            <a:gdLst/>
            <a:ahLst/>
            <a:cxnLst/>
            <a:rect l="l" t="t" r="r" b="b"/>
            <a:pathLst>
              <a:path h="510539">
                <a:moveTo>
                  <a:pt x="0" y="0"/>
                </a:moveTo>
                <a:lnTo>
                  <a:pt x="0" y="510400"/>
                </a:lnTo>
              </a:path>
            </a:pathLst>
          </a:custGeom>
          <a:ln w="2724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6989621" y="4431058"/>
            <a:ext cx="27305" cy="510540"/>
          </a:xfrm>
          <a:custGeom>
            <a:avLst/>
            <a:gdLst/>
            <a:ahLst/>
            <a:cxnLst/>
            <a:rect l="l" t="t" r="r" b="b"/>
            <a:pathLst>
              <a:path w="27304" h="510539">
                <a:moveTo>
                  <a:pt x="27241" y="0"/>
                </a:moveTo>
                <a:lnTo>
                  <a:pt x="0" y="611"/>
                </a:lnTo>
                <a:lnTo>
                  <a:pt x="0" y="510400"/>
                </a:lnTo>
                <a:lnTo>
                  <a:pt x="26860" y="506117"/>
                </a:lnTo>
                <a:lnTo>
                  <a:pt x="2724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7055408" y="4428906"/>
            <a:ext cx="0" cy="506730"/>
          </a:xfrm>
          <a:custGeom>
            <a:avLst/>
            <a:gdLst/>
            <a:ahLst/>
            <a:cxnLst/>
            <a:rect l="l" t="t" r="r" b="b"/>
            <a:pathLst>
              <a:path h="506729">
                <a:moveTo>
                  <a:pt x="0" y="0"/>
                </a:moveTo>
                <a:lnTo>
                  <a:pt x="0" y="506129"/>
                </a:lnTo>
              </a:path>
            </a:pathLst>
          </a:custGeom>
          <a:ln w="25696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7042560" y="4428906"/>
            <a:ext cx="26034" cy="506730"/>
          </a:xfrm>
          <a:custGeom>
            <a:avLst/>
            <a:gdLst/>
            <a:ahLst/>
            <a:cxnLst/>
            <a:rect l="l" t="t" r="r" b="b"/>
            <a:pathLst>
              <a:path w="26034" h="506729">
                <a:moveTo>
                  <a:pt x="25315" y="0"/>
                </a:moveTo>
                <a:lnTo>
                  <a:pt x="0" y="1834"/>
                </a:lnTo>
                <a:lnTo>
                  <a:pt x="0" y="506129"/>
                </a:lnTo>
                <a:lnTo>
                  <a:pt x="25696" y="502766"/>
                </a:lnTo>
                <a:lnTo>
                  <a:pt x="25315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7106422" y="4427389"/>
            <a:ext cx="0" cy="501650"/>
          </a:xfrm>
          <a:custGeom>
            <a:avLst/>
            <a:gdLst/>
            <a:ahLst/>
            <a:cxnLst/>
            <a:rect l="l" t="t" r="r" b="b"/>
            <a:pathLst>
              <a:path h="501650">
                <a:moveTo>
                  <a:pt x="0" y="0"/>
                </a:moveTo>
                <a:lnTo>
                  <a:pt x="0" y="501530"/>
                </a:lnTo>
              </a:path>
            </a:pathLst>
          </a:custGeom>
          <a:ln w="2716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7092841" y="4427389"/>
            <a:ext cx="27305" cy="501650"/>
          </a:xfrm>
          <a:custGeom>
            <a:avLst/>
            <a:gdLst/>
            <a:ahLst/>
            <a:cxnLst/>
            <a:rect l="l" t="t" r="r" b="b"/>
            <a:pathLst>
              <a:path w="27304" h="501650">
                <a:moveTo>
                  <a:pt x="27161" y="0"/>
                </a:moveTo>
                <a:lnTo>
                  <a:pt x="0" y="1516"/>
                </a:lnTo>
                <a:lnTo>
                  <a:pt x="0" y="501530"/>
                </a:lnTo>
                <a:lnTo>
                  <a:pt x="26781" y="497186"/>
                </a:lnTo>
                <a:lnTo>
                  <a:pt x="2716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7158579" y="4424332"/>
            <a:ext cx="0" cy="498475"/>
          </a:xfrm>
          <a:custGeom>
            <a:avLst/>
            <a:gdLst/>
            <a:ahLst/>
            <a:cxnLst/>
            <a:rect l="l" t="t" r="r" b="b"/>
            <a:pathLst>
              <a:path h="498475">
                <a:moveTo>
                  <a:pt x="0" y="0"/>
                </a:moveTo>
                <a:lnTo>
                  <a:pt x="0" y="498103"/>
                </a:lnTo>
              </a:path>
            </a:pathLst>
          </a:custGeom>
          <a:ln w="25755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7145701" y="4424332"/>
            <a:ext cx="26034" cy="498475"/>
          </a:xfrm>
          <a:custGeom>
            <a:avLst/>
            <a:gdLst/>
            <a:ahLst/>
            <a:cxnLst/>
            <a:rect l="l" t="t" r="r" b="b"/>
            <a:pathLst>
              <a:path w="26034" h="498475">
                <a:moveTo>
                  <a:pt x="25403" y="0"/>
                </a:moveTo>
                <a:lnTo>
                  <a:pt x="0" y="1834"/>
                </a:lnTo>
                <a:lnTo>
                  <a:pt x="0" y="498103"/>
                </a:lnTo>
                <a:lnTo>
                  <a:pt x="25755" y="493514"/>
                </a:lnTo>
                <a:lnTo>
                  <a:pt x="25403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7208728" y="4421885"/>
            <a:ext cx="0" cy="494665"/>
          </a:xfrm>
          <a:custGeom>
            <a:avLst/>
            <a:gdLst/>
            <a:ahLst/>
            <a:cxnLst/>
            <a:rect l="l" t="t" r="r" b="b"/>
            <a:pathLst>
              <a:path h="494664">
                <a:moveTo>
                  <a:pt x="0" y="0"/>
                </a:moveTo>
                <a:lnTo>
                  <a:pt x="0" y="494431"/>
                </a:lnTo>
              </a:path>
            </a:pathLst>
          </a:custGeom>
          <a:ln w="2678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7195338" y="4421885"/>
            <a:ext cx="27305" cy="494665"/>
          </a:xfrm>
          <a:custGeom>
            <a:avLst/>
            <a:gdLst/>
            <a:ahLst/>
            <a:cxnLst/>
            <a:rect l="l" t="t" r="r" b="b"/>
            <a:pathLst>
              <a:path w="27304" h="494664">
                <a:moveTo>
                  <a:pt x="26781" y="0"/>
                </a:moveTo>
                <a:lnTo>
                  <a:pt x="0" y="2446"/>
                </a:lnTo>
                <a:lnTo>
                  <a:pt x="0" y="494431"/>
                </a:lnTo>
                <a:lnTo>
                  <a:pt x="26400" y="490151"/>
                </a:lnTo>
                <a:lnTo>
                  <a:pt x="2678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7259200" y="4420051"/>
            <a:ext cx="0" cy="490220"/>
          </a:xfrm>
          <a:custGeom>
            <a:avLst/>
            <a:gdLst/>
            <a:ahLst/>
            <a:cxnLst/>
            <a:rect l="l" t="t" r="r" b="b"/>
            <a:pathLst>
              <a:path h="490220">
                <a:moveTo>
                  <a:pt x="0" y="0"/>
                </a:moveTo>
                <a:lnTo>
                  <a:pt x="0" y="489845"/>
                </a:lnTo>
              </a:path>
            </a:pathLst>
          </a:custGeom>
          <a:ln w="2716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7245619" y="4420051"/>
            <a:ext cx="27305" cy="490220"/>
          </a:xfrm>
          <a:custGeom>
            <a:avLst/>
            <a:gdLst/>
            <a:ahLst/>
            <a:cxnLst/>
            <a:rect l="l" t="t" r="r" b="b"/>
            <a:pathLst>
              <a:path w="27304" h="490220">
                <a:moveTo>
                  <a:pt x="27161" y="0"/>
                </a:moveTo>
                <a:lnTo>
                  <a:pt x="0" y="2446"/>
                </a:lnTo>
                <a:lnTo>
                  <a:pt x="0" y="489845"/>
                </a:lnTo>
                <a:lnTo>
                  <a:pt x="26781" y="485562"/>
                </a:lnTo>
                <a:lnTo>
                  <a:pt x="2716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7304910" y="4419733"/>
            <a:ext cx="0" cy="483870"/>
          </a:xfrm>
          <a:custGeom>
            <a:avLst/>
            <a:gdLst/>
            <a:ahLst/>
            <a:cxnLst/>
            <a:rect l="l" t="t" r="r" b="b"/>
            <a:pathLst>
              <a:path h="483870">
                <a:moveTo>
                  <a:pt x="0" y="0"/>
                </a:moveTo>
                <a:lnTo>
                  <a:pt x="0" y="483739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7291886" y="4419733"/>
            <a:ext cx="26670" cy="483870"/>
          </a:xfrm>
          <a:custGeom>
            <a:avLst/>
            <a:gdLst/>
            <a:ahLst/>
            <a:cxnLst/>
            <a:rect l="l" t="t" r="r" b="b"/>
            <a:pathLst>
              <a:path w="26670" h="483870">
                <a:moveTo>
                  <a:pt x="25696" y="0"/>
                </a:moveTo>
                <a:lnTo>
                  <a:pt x="0" y="1834"/>
                </a:lnTo>
                <a:lnTo>
                  <a:pt x="0" y="483739"/>
                </a:lnTo>
                <a:lnTo>
                  <a:pt x="26048" y="480376"/>
                </a:lnTo>
                <a:lnTo>
                  <a:pt x="25696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7349536" y="4418510"/>
            <a:ext cx="0" cy="480695"/>
          </a:xfrm>
          <a:custGeom>
            <a:avLst/>
            <a:gdLst/>
            <a:ahLst/>
            <a:cxnLst/>
            <a:rect l="l" t="t" r="r" b="b"/>
            <a:pathLst>
              <a:path h="480695">
                <a:moveTo>
                  <a:pt x="0" y="0"/>
                </a:moveTo>
                <a:lnTo>
                  <a:pt x="0" y="480681"/>
                </a:lnTo>
              </a:path>
            </a:pathLst>
          </a:custGeom>
          <a:ln w="2716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7335956" y="4418510"/>
            <a:ext cx="27305" cy="480695"/>
          </a:xfrm>
          <a:custGeom>
            <a:avLst/>
            <a:gdLst/>
            <a:ahLst/>
            <a:cxnLst/>
            <a:rect l="l" t="t" r="r" b="b"/>
            <a:pathLst>
              <a:path w="27304" h="480695">
                <a:moveTo>
                  <a:pt x="27161" y="0"/>
                </a:moveTo>
                <a:lnTo>
                  <a:pt x="0" y="1223"/>
                </a:lnTo>
                <a:lnTo>
                  <a:pt x="0" y="480681"/>
                </a:lnTo>
                <a:lnTo>
                  <a:pt x="26781" y="476398"/>
                </a:lnTo>
                <a:lnTo>
                  <a:pt x="2716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7426145" y="4414473"/>
            <a:ext cx="0" cy="473075"/>
          </a:xfrm>
          <a:custGeom>
            <a:avLst/>
            <a:gdLst/>
            <a:ahLst/>
            <a:cxnLst/>
            <a:rect l="l" t="t" r="r" b="b"/>
            <a:pathLst>
              <a:path h="473075">
                <a:moveTo>
                  <a:pt x="0" y="0"/>
                </a:moveTo>
                <a:lnTo>
                  <a:pt x="0" y="472800"/>
                </a:lnTo>
              </a:path>
            </a:pathLst>
          </a:custGeom>
          <a:ln w="25315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7413487" y="4414473"/>
            <a:ext cx="25400" cy="473075"/>
          </a:xfrm>
          <a:custGeom>
            <a:avLst/>
            <a:gdLst/>
            <a:ahLst/>
            <a:cxnLst/>
            <a:rect l="l" t="t" r="r" b="b"/>
            <a:pathLst>
              <a:path w="25400" h="473075">
                <a:moveTo>
                  <a:pt x="25315" y="0"/>
                </a:moveTo>
                <a:lnTo>
                  <a:pt x="0" y="1907"/>
                </a:lnTo>
                <a:lnTo>
                  <a:pt x="0" y="472800"/>
                </a:lnTo>
                <a:lnTo>
                  <a:pt x="24935" y="468813"/>
                </a:lnTo>
                <a:lnTo>
                  <a:pt x="25315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7481188" y="4412639"/>
            <a:ext cx="0" cy="469900"/>
          </a:xfrm>
          <a:custGeom>
            <a:avLst/>
            <a:gdLst/>
            <a:ahLst/>
            <a:cxnLst/>
            <a:rect l="l" t="t" r="r" b="b"/>
            <a:pathLst>
              <a:path h="469900">
                <a:moveTo>
                  <a:pt x="0" y="0"/>
                </a:moveTo>
                <a:lnTo>
                  <a:pt x="0" y="469424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7468163" y="4412639"/>
            <a:ext cx="26670" cy="469900"/>
          </a:xfrm>
          <a:custGeom>
            <a:avLst/>
            <a:gdLst/>
            <a:ahLst/>
            <a:cxnLst/>
            <a:rect l="l" t="t" r="r" b="b"/>
            <a:pathLst>
              <a:path w="26670" h="469900">
                <a:moveTo>
                  <a:pt x="25696" y="0"/>
                </a:moveTo>
                <a:lnTo>
                  <a:pt x="351" y="1834"/>
                </a:lnTo>
                <a:lnTo>
                  <a:pt x="0" y="469424"/>
                </a:lnTo>
                <a:lnTo>
                  <a:pt x="26048" y="465143"/>
                </a:lnTo>
                <a:lnTo>
                  <a:pt x="25696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6900022" y="4349894"/>
            <a:ext cx="0" cy="775970"/>
          </a:xfrm>
          <a:custGeom>
            <a:avLst/>
            <a:gdLst/>
            <a:ahLst/>
            <a:cxnLst/>
            <a:rect l="l" t="t" r="r" b="b"/>
            <a:pathLst>
              <a:path h="775970">
                <a:moveTo>
                  <a:pt x="0" y="0"/>
                </a:moveTo>
                <a:lnTo>
                  <a:pt x="0" y="775870"/>
                </a:lnTo>
              </a:path>
            </a:pathLst>
          </a:custGeom>
          <a:ln w="49193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6875425" y="4349894"/>
            <a:ext cx="49530" cy="775970"/>
          </a:xfrm>
          <a:custGeom>
            <a:avLst/>
            <a:gdLst/>
            <a:ahLst/>
            <a:cxnLst/>
            <a:rect l="l" t="t" r="r" b="b"/>
            <a:pathLst>
              <a:path w="49529" h="775970">
                <a:moveTo>
                  <a:pt x="49193" y="0"/>
                </a:moveTo>
                <a:lnTo>
                  <a:pt x="0" y="905"/>
                </a:lnTo>
                <a:lnTo>
                  <a:pt x="366" y="775870"/>
                </a:lnTo>
                <a:lnTo>
                  <a:pt x="48827" y="768835"/>
                </a:lnTo>
                <a:lnTo>
                  <a:pt x="49193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6924619" y="4923964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09" h="194945">
                <a:moveTo>
                  <a:pt x="676836" y="0"/>
                </a:moveTo>
                <a:lnTo>
                  <a:pt x="0" y="84232"/>
                </a:lnTo>
                <a:lnTo>
                  <a:pt x="0" y="194765"/>
                </a:lnTo>
                <a:lnTo>
                  <a:pt x="676836" y="108087"/>
                </a:lnTo>
                <a:lnTo>
                  <a:pt x="676836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6924619" y="4923964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09" h="194945">
                <a:moveTo>
                  <a:pt x="0" y="194765"/>
                </a:moveTo>
                <a:lnTo>
                  <a:pt x="676836" y="108087"/>
                </a:lnTo>
                <a:lnTo>
                  <a:pt x="676836" y="0"/>
                </a:lnTo>
                <a:lnTo>
                  <a:pt x="0" y="84232"/>
                </a:lnTo>
                <a:lnTo>
                  <a:pt x="0" y="194765"/>
                </a:lnTo>
              </a:path>
            </a:pathLst>
          </a:custGeom>
          <a:ln w="49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6972345" y="4400095"/>
            <a:ext cx="0" cy="601345"/>
          </a:xfrm>
          <a:custGeom>
            <a:avLst/>
            <a:gdLst/>
            <a:ahLst/>
            <a:cxnLst/>
            <a:rect l="l" t="t" r="r" b="b"/>
            <a:pathLst>
              <a:path h="601345">
                <a:moveTo>
                  <a:pt x="0" y="0"/>
                </a:moveTo>
                <a:lnTo>
                  <a:pt x="0" y="60076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7030752" y="4396423"/>
            <a:ext cx="0" cy="598805"/>
          </a:xfrm>
          <a:custGeom>
            <a:avLst/>
            <a:gdLst/>
            <a:ahLst/>
            <a:cxnLst/>
            <a:rect l="l" t="t" r="r" b="b"/>
            <a:pathLst>
              <a:path h="598804">
                <a:moveTo>
                  <a:pt x="0" y="0"/>
                </a:moveTo>
                <a:lnTo>
                  <a:pt x="0" y="59831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7079949" y="4397365"/>
            <a:ext cx="0" cy="591185"/>
          </a:xfrm>
          <a:custGeom>
            <a:avLst/>
            <a:gdLst/>
            <a:ahLst/>
            <a:cxnLst/>
            <a:rect l="l" t="t" r="r" b="b"/>
            <a:pathLst>
              <a:path h="591185">
                <a:moveTo>
                  <a:pt x="0" y="0"/>
                </a:moveTo>
                <a:lnTo>
                  <a:pt x="0" y="590951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7131783" y="4394610"/>
            <a:ext cx="0" cy="588010"/>
          </a:xfrm>
          <a:custGeom>
            <a:avLst/>
            <a:gdLst/>
            <a:ahLst/>
            <a:cxnLst/>
            <a:rect l="l" t="t" r="r" b="b"/>
            <a:pathLst>
              <a:path h="588010">
                <a:moveTo>
                  <a:pt x="0" y="0"/>
                </a:moveTo>
                <a:lnTo>
                  <a:pt x="0" y="587526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7183177" y="4393691"/>
            <a:ext cx="0" cy="582295"/>
          </a:xfrm>
          <a:custGeom>
            <a:avLst/>
            <a:gdLst/>
            <a:ahLst/>
            <a:cxnLst/>
            <a:rect l="l" t="t" r="r" b="b"/>
            <a:pathLst>
              <a:path h="582295">
                <a:moveTo>
                  <a:pt x="0" y="0"/>
                </a:moveTo>
                <a:lnTo>
                  <a:pt x="0" y="582023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7231261" y="4391846"/>
            <a:ext cx="1270" cy="575310"/>
          </a:xfrm>
          <a:custGeom>
            <a:avLst/>
            <a:gdLst/>
            <a:ahLst/>
            <a:cxnLst/>
            <a:rect l="l" t="t" r="r" b="b"/>
            <a:pathLst>
              <a:path w="1270" h="575310">
                <a:moveTo>
                  <a:pt x="556" y="-1464"/>
                </a:moveTo>
                <a:lnTo>
                  <a:pt x="556" y="576461"/>
                </a:lnTo>
              </a:path>
            </a:pathLst>
          </a:custGeom>
          <a:ln w="404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7281279" y="4391841"/>
            <a:ext cx="0" cy="574040"/>
          </a:xfrm>
          <a:custGeom>
            <a:avLst/>
            <a:gdLst/>
            <a:ahLst/>
            <a:cxnLst/>
            <a:rect l="l" t="t" r="r" b="b"/>
            <a:pathLst>
              <a:path h="574039">
                <a:moveTo>
                  <a:pt x="0" y="0"/>
                </a:moveTo>
                <a:lnTo>
                  <a:pt x="0" y="57377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7327546" y="4389102"/>
            <a:ext cx="0" cy="571500"/>
          </a:xfrm>
          <a:custGeom>
            <a:avLst/>
            <a:gdLst/>
            <a:ahLst/>
            <a:cxnLst/>
            <a:rect l="l" t="t" r="r" b="b"/>
            <a:pathLst>
              <a:path h="571500">
                <a:moveTo>
                  <a:pt x="0" y="0"/>
                </a:moveTo>
                <a:lnTo>
                  <a:pt x="0" y="57101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7371975" y="4387570"/>
            <a:ext cx="635" cy="565150"/>
          </a:xfrm>
          <a:custGeom>
            <a:avLst/>
            <a:gdLst/>
            <a:ahLst/>
            <a:cxnLst/>
            <a:rect l="l" t="t" r="r" b="b"/>
            <a:pathLst>
              <a:path w="634" h="565150">
                <a:moveTo>
                  <a:pt x="362" y="0"/>
                </a:moveTo>
                <a:lnTo>
                  <a:pt x="0" y="56489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7393049" y="4417286"/>
            <a:ext cx="0" cy="516890"/>
          </a:xfrm>
          <a:custGeom>
            <a:avLst/>
            <a:gdLst/>
            <a:ahLst/>
            <a:cxnLst/>
            <a:rect l="l" t="t" r="r" b="b"/>
            <a:pathLst>
              <a:path h="516889">
                <a:moveTo>
                  <a:pt x="0" y="0"/>
                </a:moveTo>
                <a:lnTo>
                  <a:pt x="0" y="516525"/>
                </a:lnTo>
              </a:path>
            </a:pathLst>
          </a:custGeom>
          <a:ln w="27513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7379292" y="4417286"/>
            <a:ext cx="27940" cy="516890"/>
          </a:xfrm>
          <a:custGeom>
            <a:avLst/>
            <a:gdLst/>
            <a:ahLst/>
            <a:cxnLst/>
            <a:rect l="l" t="t" r="r" b="b"/>
            <a:pathLst>
              <a:path w="27940" h="516889">
                <a:moveTo>
                  <a:pt x="27513" y="0"/>
                </a:moveTo>
                <a:lnTo>
                  <a:pt x="27161" y="512551"/>
                </a:lnTo>
                <a:lnTo>
                  <a:pt x="0" y="516526"/>
                </a:lnTo>
                <a:lnTo>
                  <a:pt x="351" y="1223"/>
                </a:lnTo>
                <a:lnTo>
                  <a:pt x="27513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7450532" y="4386638"/>
            <a:ext cx="635" cy="556260"/>
          </a:xfrm>
          <a:custGeom>
            <a:avLst/>
            <a:gdLst/>
            <a:ahLst/>
            <a:cxnLst/>
            <a:rect l="l" t="t" r="r" b="b"/>
            <a:pathLst>
              <a:path w="634" h="556260">
                <a:moveTo>
                  <a:pt x="392" y="0"/>
                </a:moveTo>
                <a:lnTo>
                  <a:pt x="0" y="55604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7509654" y="4383272"/>
            <a:ext cx="0" cy="552450"/>
          </a:xfrm>
          <a:custGeom>
            <a:avLst/>
            <a:gdLst/>
            <a:ahLst/>
            <a:cxnLst/>
            <a:rect l="l" t="t" r="r" b="b"/>
            <a:pathLst>
              <a:path h="552450">
                <a:moveTo>
                  <a:pt x="0" y="0"/>
                </a:moveTo>
                <a:lnTo>
                  <a:pt x="0" y="55237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7529140" y="4827244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45533" y="0"/>
                </a:moveTo>
                <a:lnTo>
                  <a:pt x="0" y="1834"/>
                </a:lnTo>
                <a:lnTo>
                  <a:pt x="351" y="36105"/>
                </a:lnTo>
                <a:lnTo>
                  <a:pt x="45533" y="33341"/>
                </a:lnTo>
                <a:lnTo>
                  <a:pt x="45533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7529140" y="4827244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45533" y="0"/>
                </a:moveTo>
                <a:lnTo>
                  <a:pt x="0" y="1834"/>
                </a:lnTo>
                <a:lnTo>
                  <a:pt x="351" y="36105"/>
                </a:lnTo>
                <a:lnTo>
                  <a:pt x="45533" y="33341"/>
                </a:lnTo>
                <a:lnTo>
                  <a:pt x="45533" y="0"/>
                </a:lnTo>
              </a:path>
            </a:pathLst>
          </a:custGeom>
          <a:ln w="52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7536816" y="4641676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18371" y="0"/>
                </a:moveTo>
                <a:lnTo>
                  <a:pt x="11186" y="1402"/>
                </a:lnTo>
                <a:lnTo>
                  <a:pt x="5350" y="5222"/>
                </a:lnTo>
                <a:lnTo>
                  <a:pt x="1432" y="10877"/>
                </a:lnTo>
                <a:lnTo>
                  <a:pt x="0" y="17783"/>
                </a:ln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18371" y="35518"/>
                </a:lnTo>
                <a:lnTo>
                  <a:pt x="25606" y="34123"/>
                </a:lnTo>
                <a:lnTo>
                  <a:pt x="31436" y="30320"/>
                </a:lnTo>
                <a:lnTo>
                  <a:pt x="35327" y="24682"/>
                </a:lnTo>
                <a:lnTo>
                  <a:pt x="36743" y="17783"/>
                </a:lnTo>
                <a:lnTo>
                  <a:pt x="35327" y="10876"/>
                </a:lnTo>
                <a:lnTo>
                  <a:pt x="31435" y="5222"/>
                </a:lnTo>
                <a:lnTo>
                  <a:pt x="25605" y="1402"/>
                </a:lnTo>
                <a:lnTo>
                  <a:pt x="1837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7536816" y="4641676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0" y="17783"/>
                </a:move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18371" y="35518"/>
                </a:lnTo>
                <a:lnTo>
                  <a:pt x="25606" y="34123"/>
                </a:lnTo>
                <a:lnTo>
                  <a:pt x="31436" y="30320"/>
                </a:lnTo>
                <a:lnTo>
                  <a:pt x="35327" y="24682"/>
                </a:lnTo>
                <a:lnTo>
                  <a:pt x="36743" y="17783"/>
                </a:lnTo>
                <a:lnTo>
                  <a:pt x="35327" y="10877"/>
                </a:lnTo>
                <a:lnTo>
                  <a:pt x="31436" y="5222"/>
                </a:lnTo>
                <a:lnTo>
                  <a:pt x="25605" y="1402"/>
                </a:lnTo>
                <a:lnTo>
                  <a:pt x="18371" y="0"/>
                </a:lnTo>
                <a:lnTo>
                  <a:pt x="11186" y="1402"/>
                </a:lnTo>
                <a:lnTo>
                  <a:pt x="5351" y="5222"/>
                </a:lnTo>
                <a:lnTo>
                  <a:pt x="1432" y="10876"/>
                </a:lnTo>
                <a:lnTo>
                  <a:pt x="0" y="17783"/>
                </a:lnTo>
              </a:path>
            </a:pathLst>
          </a:custGeom>
          <a:ln w="535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7620017" y="4335510"/>
            <a:ext cx="0" cy="696595"/>
          </a:xfrm>
          <a:custGeom>
            <a:avLst/>
            <a:gdLst/>
            <a:ahLst/>
            <a:cxnLst/>
            <a:rect l="l" t="t" r="r" b="b"/>
            <a:pathLst>
              <a:path h="696595">
                <a:moveTo>
                  <a:pt x="0" y="0"/>
                </a:moveTo>
                <a:lnTo>
                  <a:pt x="0" y="696541"/>
                </a:lnTo>
              </a:path>
            </a:pathLst>
          </a:custGeom>
          <a:ln w="3712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7601456" y="4335510"/>
            <a:ext cx="37465" cy="696595"/>
          </a:xfrm>
          <a:custGeom>
            <a:avLst/>
            <a:gdLst/>
            <a:ahLst/>
            <a:cxnLst/>
            <a:rect l="l" t="t" r="r" b="b"/>
            <a:pathLst>
              <a:path w="37465" h="696595">
                <a:moveTo>
                  <a:pt x="37124" y="0"/>
                </a:moveTo>
                <a:lnTo>
                  <a:pt x="0" y="0"/>
                </a:lnTo>
                <a:lnTo>
                  <a:pt x="0" y="696541"/>
                </a:lnTo>
                <a:lnTo>
                  <a:pt x="37124" y="689506"/>
                </a:lnTo>
                <a:lnTo>
                  <a:pt x="37124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7530605" y="4886662"/>
            <a:ext cx="66040" cy="12700"/>
          </a:xfrm>
          <a:custGeom>
            <a:avLst/>
            <a:gdLst/>
            <a:ahLst/>
            <a:cxnLst/>
            <a:rect l="l" t="t" r="r" b="b"/>
            <a:pathLst>
              <a:path w="66040" h="12700">
                <a:moveTo>
                  <a:pt x="0" y="3659"/>
                </a:moveTo>
                <a:lnTo>
                  <a:pt x="17258" y="12529"/>
                </a:lnTo>
                <a:lnTo>
                  <a:pt x="65723" y="7328"/>
                </a:lnTo>
                <a:lnTo>
                  <a:pt x="46266" y="0"/>
                </a:lnTo>
              </a:path>
            </a:pathLst>
          </a:custGeom>
          <a:ln w="492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7525477" y="4613226"/>
            <a:ext cx="59690" cy="20955"/>
          </a:xfrm>
          <a:custGeom>
            <a:avLst/>
            <a:gdLst/>
            <a:ahLst/>
            <a:cxnLst/>
            <a:rect l="l" t="t" r="r" b="b"/>
            <a:pathLst>
              <a:path w="59690" h="20954">
                <a:moveTo>
                  <a:pt x="0" y="905"/>
                </a:moveTo>
                <a:lnTo>
                  <a:pt x="59159" y="0"/>
                </a:lnTo>
                <a:lnTo>
                  <a:pt x="58778" y="20181"/>
                </a:lnTo>
                <a:lnTo>
                  <a:pt x="0" y="20792"/>
                </a:lnTo>
                <a:lnTo>
                  <a:pt x="0" y="90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7002105" y="4635854"/>
            <a:ext cx="0" cy="271780"/>
          </a:xfrm>
          <a:custGeom>
            <a:avLst/>
            <a:gdLst/>
            <a:ahLst/>
            <a:cxnLst/>
            <a:rect l="l" t="t" r="r" b="b"/>
            <a:pathLst>
              <a:path h="271779">
                <a:moveTo>
                  <a:pt x="0" y="0"/>
                </a:moveTo>
                <a:lnTo>
                  <a:pt x="0" y="271593"/>
                </a:lnTo>
              </a:path>
            </a:pathLst>
          </a:custGeom>
          <a:ln w="17641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6993283" y="4635854"/>
            <a:ext cx="17780" cy="271780"/>
          </a:xfrm>
          <a:custGeom>
            <a:avLst/>
            <a:gdLst/>
            <a:ahLst/>
            <a:cxnLst/>
            <a:rect l="l" t="t" r="r" b="b"/>
            <a:pathLst>
              <a:path w="17779" h="271779">
                <a:moveTo>
                  <a:pt x="17275" y="0"/>
                </a:moveTo>
                <a:lnTo>
                  <a:pt x="0" y="0"/>
                </a:lnTo>
                <a:lnTo>
                  <a:pt x="366" y="271593"/>
                </a:lnTo>
                <a:lnTo>
                  <a:pt x="17641" y="270676"/>
                </a:lnTo>
                <a:lnTo>
                  <a:pt x="17275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7055218" y="4631867"/>
            <a:ext cx="0" cy="270510"/>
          </a:xfrm>
          <a:custGeom>
            <a:avLst/>
            <a:gdLst/>
            <a:ahLst/>
            <a:cxnLst/>
            <a:rect l="l" t="t" r="r" b="b"/>
            <a:pathLst>
              <a:path h="270510">
                <a:moveTo>
                  <a:pt x="0" y="0"/>
                </a:moveTo>
                <a:lnTo>
                  <a:pt x="0" y="270382"/>
                </a:lnTo>
              </a:path>
            </a:pathLst>
          </a:custGeom>
          <a:ln w="17287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7046574" y="4631867"/>
            <a:ext cx="17780" cy="270510"/>
          </a:xfrm>
          <a:custGeom>
            <a:avLst/>
            <a:gdLst/>
            <a:ahLst/>
            <a:cxnLst/>
            <a:rect l="l" t="t" r="r" b="b"/>
            <a:pathLst>
              <a:path w="17779" h="270510">
                <a:moveTo>
                  <a:pt x="16906" y="0"/>
                </a:moveTo>
                <a:lnTo>
                  <a:pt x="0" y="0"/>
                </a:lnTo>
                <a:lnTo>
                  <a:pt x="380" y="270382"/>
                </a:lnTo>
                <a:lnTo>
                  <a:pt x="17287" y="267630"/>
                </a:lnTo>
                <a:lnTo>
                  <a:pt x="16906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7105323" y="4628515"/>
            <a:ext cx="0" cy="267335"/>
          </a:xfrm>
          <a:custGeom>
            <a:avLst/>
            <a:gdLst/>
            <a:ahLst/>
            <a:cxnLst/>
            <a:rect l="l" t="t" r="r" b="b"/>
            <a:pathLst>
              <a:path h="267335">
                <a:moveTo>
                  <a:pt x="0" y="0"/>
                </a:moveTo>
                <a:lnTo>
                  <a:pt x="0" y="267310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7096504" y="4628515"/>
            <a:ext cx="17780" cy="267335"/>
          </a:xfrm>
          <a:custGeom>
            <a:avLst/>
            <a:gdLst/>
            <a:ahLst/>
            <a:cxnLst/>
            <a:rect l="l" t="t" r="r" b="b"/>
            <a:pathLst>
              <a:path w="17779" h="267335">
                <a:moveTo>
                  <a:pt x="17258" y="0"/>
                </a:moveTo>
                <a:lnTo>
                  <a:pt x="0" y="0"/>
                </a:lnTo>
                <a:lnTo>
                  <a:pt x="351" y="267310"/>
                </a:lnTo>
                <a:lnTo>
                  <a:pt x="17638" y="265475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7159135" y="4624846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58"/>
                </a:lnTo>
              </a:path>
            </a:pathLst>
          </a:custGeom>
          <a:ln w="1719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7150536" y="4624846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17199" y="0"/>
                </a:moveTo>
                <a:lnTo>
                  <a:pt x="0" y="0"/>
                </a:lnTo>
                <a:lnTo>
                  <a:pt x="351" y="264558"/>
                </a:lnTo>
                <a:lnTo>
                  <a:pt x="17199" y="262721"/>
                </a:lnTo>
                <a:lnTo>
                  <a:pt x="17199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7208538" y="4621471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80"/>
                </a:lnTo>
              </a:path>
            </a:pathLst>
          </a:custGeom>
          <a:ln w="1766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7199703" y="4621471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17287" y="0"/>
                </a:moveTo>
                <a:lnTo>
                  <a:pt x="0" y="0"/>
                </a:lnTo>
                <a:lnTo>
                  <a:pt x="380" y="264580"/>
                </a:lnTo>
                <a:lnTo>
                  <a:pt x="17668" y="262745"/>
                </a:lnTo>
                <a:lnTo>
                  <a:pt x="17287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7258101" y="4617801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650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7249282" y="4617801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17258" y="0"/>
                </a:moveTo>
                <a:lnTo>
                  <a:pt x="0" y="0"/>
                </a:lnTo>
                <a:lnTo>
                  <a:pt x="351" y="263650"/>
                </a:lnTo>
                <a:lnTo>
                  <a:pt x="17638" y="260886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7304720" y="4612909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944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7295900" y="4612909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17287" y="0"/>
                </a:moveTo>
                <a:lnTo>
                  <a:pt x="0" y="929"/>
                </a:lnTo>
                <a:lnTo>
                  <a:pt x="380" y="263944"/>
                </a:lnTo>
                <a:lnTo>
                  <a:pt x="17638" y="262109"/>
                </a:lnTo>
                <a:lnTo>
                  <a:pt x="17287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7348438" y="4610463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274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7339618" y="4610463"/>
            <a:ext cx="17780" cy="260350"/>
          </a:xfrm>
          <a:custGeom>
            <a:avLst/>
            <a:gdLst/>
            <a:ahLst/>
            <a:cxnLst/>
            <a:rect l="l" t="t" r="r" b="b"/>
            <a:pathLst>
              <a:path w="17779" h="260350">
                <a:moveTo>
                  <a:pt x="17258" y="0"/>
                </a:moveTo>
                <a:lnTo>
                  <a:pt x="0" y="0"/>
                </a:lnTo>
                <a:lnTo>
                  <a:pt x="351" y="260274"/>
                </a:lnTo>
                <a:lnTo>
                  <a:pt x="17638" y="258391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7425588" y="4605277"/>
            <a:ext cx="0" cy="258445"/>
          </a:xfrm>
          <a:custGeom>
            <a:avLst/>
            <a:gdLst/>
            <a:ahLst/>
            <a:cxnLst/>
            <a:rect l="l" t="t" r="r" b="b"/>
            <a:pathLst>
              <a:path h="258445">
                <a:moveTo>
                  <a:pt x="0" y="0"/>
                </a:moveTo>
                <a:lnTo>
                  <a:pt x="0" y="258073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7416768" y="4605277"/>
            <a:ext cx="17780" cy="258445"/>
          </a:xfrm>
          <a:custGeom>
            <a:avLst/>
            <a:gdLst/>
            <a:ahLst/>
            <a:cxnLst/>
            <a:rect l="l" t="t" r="r" b="b"/>
            <a:pathLst>
              <a:path w="17779" h="258445">
                <a:moveTo>
                  <a:pt x="17638" y="0"/>
                </a:moveTo>
                <a:lnTo>
                  <a:pt x="351" y="0"/>
                </a:lnTo>
                <a:lnTo>
                  <a:pt x="0" y="258073"/>
                </a:lnTo>
                <a:lnTo>
                  <a:pt x="17287" y="255309"/>
                </a:lnTo>
                <a:lnTo>
                  <a:pt x="1763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7480265" y="4601607"/>
            <a:ext cx="0" cy="256540"/>
          </a:xfrm>
          <a:custGeom>
            <a:avLst/>
            <a:gdLst/>
            <a:ahLst/>
            <a:cxnLst/>
            <a:rect l="l" t="t" r="r" b="b"/>
            <a:pathLst>
              <a:path h="256539">
                <a:moveTo>
                  <a:pt x="0" y="0"/>
                </a:moveTo>
                <a:lnTo>
                  <a:pt x="0" y="256238"/>
                </a:lnTo>
              </a:path>
            </a:pathLst>
          </a:custGeom>
          <a:ln w="1763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7471445" y="4601607"/>
            <a:ext cx="17780" cy="256540"/>
          </a:xfrm>
          <a:custGeom>
            <a:avLst/>
            <a:gdLst/>
            <a:ahLst/>
            <a:cxnLst/>
            <a:rect l="l" t="t" r="r" b="b"/>
            <a:pathLst>
              <a:path w="17779" h="256539">
                <a:moveTo>
                  <a:pt x="17638" y="0"/>
                </a:moveTo>
                <a:lnTo>
                  <a:pt x="380" y="0"/>
                </a:lnTo>
                <a:lnTo>
                  <a:pt x="0" y="256238"/>
                </a:lnTo>
                <a:lnTo>
                  <a:pt x="17287" y="253792"/>
                </a:lnTo>
                <a:lnTo>
                  <a:pt x="1763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7570630" y="4953387"/>
            <a:ext cx="24765" cy="48895"/>
          </a:xfrm>
          <a:custGeom>
            <a:avLst/>
            <a:gdLst/>
            <a:ahLst/>
            <a:cxnLst/>
            <a:rect l="l" t="t" r="r" b="b"/>
            <a:pathLst>
              <a:path w="24765" h="48895">
                <a:moveTo>
                  <a:pt x="1113" y="0"/>
                </a:moveTo>
                <a:lnTo>
                  <a:pt x="24232" y="6423"/>
                </a:lnTo>
                <a:lnTo>
                  <a:pt x="24613" y="48691"/>
                </a:lnTo>
                <a:lnTo>
                  <a:pt x="0" y="41656"/>
                </a:lnTo>
              </a:path>
            </a:pathLst>
          </a:custGeom>
          <a:ln w="56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6888674" y="491784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9"/>
                </a:lnTo>
                <a:lnTo>
                  <a:pt x="0" y="10768"/>
                </a:lnTo>
                <a:lnTo>
                  <a:pt x="3659" y="13825"/>
                </a:lnTo>
                <a:lnTo>
                  <a:pt x="12810" y="13825"/>
                </a:lnTo>
                <a:lnTo>
                  <a:pt x="16469" y="10768"/>
                </a:lnTo>
                <a:lnTo>
                  <a:pt x="16469" y="3059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6888674" y="491784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67"/>
                </a:lnTo>
                <a:lnTo>
                  <a:pt x="3659" y="13825"/>
                </a:lnTo>
                <a:lnTo>
                  <a:pt x="8418" y="13825"/>
                </a:lnTo>
                <a:lnTo>
                  <a:pt x="12810" y="13825"/>
                </a:lnTo>
                <a:lnTo>
                  <a:pt x="16469" y="10768"/>
                </a:lnTo>
                <a:lnTo>
                  <a:pt x="16469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59"/>
                </a:lnTo>
                <a:lnTo>
                  <a:pt x="0" y="6729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6888674" y="50234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762"/>
                </a:lnTo>
                <a:lnTo>
                  <a:pt x="12810" y="13762"/>
                </a:lnTo>
                <a:lnTo>
                  <a:pt x="16469" y="10704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6888674" y="50234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762"/>
                </a:lnTo>
                <a:lnTo>
                  <a:pt x="8418" y="13762"/>
                </a:lnTo>
                <a:lnTo>
                  <a:pt x="12810" y="13762"/>
                </a:lnTo>
                <a:lnTo>
                  <a:pt x="16469" y="10704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6729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6888674" y="505505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9"/>
                </a:lnTo>
                <a:lnTo>
                  <a:pt x="0" y="10704"/>
                </a:lnTo>
                <a:lnTo>
                  <a:pt x="3659" y="13764"/>
                </a:lnTo>
                <a:lnTo>
                  <a:pt x="12810" y="13764"/>
                </a:lnTo>
                <a:lnTo>
                  <a:pt x="16469" y="10704"/>
                </a:lnTo>
                <a:lnTo>
                  <a:pt x="16469" y="3059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6888674" y="505505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764"/>
                </a:lnTo>
                <a:lnTo>
                  <a:pt x="8418" y="13764"/>
                </a:lnTo>
                <a:lnTo>
                  <a:pt x="12810" y="13764"/>
                </a:lnTo>
                <a:lnTo>
                  <a:pt x="16469" y="10704"/>
                </a:lnTo>
                <a:lnTo>
                  <a:pt x="16469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59"/>
                </a:lnTo>
                <a:lnTo>
                  <a:pt x="0" y="6729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6888674" y="508380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825"/>
                </a:lnTo>
                <a:lnTo>
                  <a:pt x="12810" y="13825"/>
                </a:lnTo>
                <a:lnTo>
                  <a:pt x="16469" y="10704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6888674" y="5083801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825"/>
                </a:lnTo>
                <a:lnTo>
                  <a:pt x="8418" y="13825"/>
                </a:lnTo>
                <a:lnTo>
                  <a:pt x="12810" y="13825"/>
                </a:lnTo>
                <a:lnTo>
                  <a:pt x="16469" y="10704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6729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6888674" y="453333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14"/>
                </a:lnTo>
                <a:lnTo>
                  <a:pt x="3659" y="13771"/>
                </a:lnTo>
                <a:lnTo>
                  <a:pt x="12810" y="13771"/>
                </a:lnTo>
                <a:lnTo>
                  <a:pt x="16469" y="10714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6888674" y="453333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44"/>
                </a:moveTo>
                <a:lnTo>
                  <a:pt x="0" y="10714"/>
                </a:lnTo>
                <a:lnTo>
                  <a:pt x="3659" y="13771"/>
                </a:lnTo>
                <a:lnTo>
                  <a:pt x="8418" y="13771"/>
                </a:lnTo>
                <a:lnTo>
                  <a:pt x="12810" y="13771"/>
                </a:lnTo>
                <a:lnTo>
                  <a:pt x="16469" y="10714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44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6888674" y="444238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47"/>
                </a:lnTo>
                <a:lnTo>
                  <a:pt x="12810" y="13747"/>
                </a:lnTo>
                <a:lnTo>
                  <a:pt x="16469" y="10689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6888674" y="444238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20"/>
                </a:moveTo>
                <a:lnTo>
                  <a:pt x="0" y="10689"/>
                </a:lnTo>
                <a:lnTo>
                  <a:pt x="3659" y="13747"/>
                </a:lnTo>
                <a:lnTo>
                  <a:pt x="8418" y="13747"/>
                </a:lnTo>
                <a:lnTo>
                  <a:pt x="12810" y="13747"/>
                </a:lnTo>
                <a:lnTo>
                  <a:pt x="16469" y="10689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20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6888674" y="440897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63"/>
                </a:lnTo>
                <a:lnTo>
                  <a:pt x="3659" y="13820"/>
                </a:lnTo>
                <a:lnTo>
                  <a:pt x="12810" y="13820"/>
                </a:lnTo>
                <a:lnTo>
                  <a:pt x="16469" y="10763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6888674" y="440897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44"/>
                </a:moveTo>
                <a:lnTo>
                  <a:pt x="0" y="10763"/>
                </a:lnTo>
                <a:lnTo>
                  <a:pt x="3659" y="13820"/>
                </a:lnTo>
                <a:lnTo>
                  <a:pt x="8418" y="13820"/>
                </a:lnTo>
                <a:lnTo>
                  <a:pt x="12810" y="13820"/>
                </a:lnTo>
                <a:lnTo>
                  <a:pt x="16469" y="10763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44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6888674" y="43728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71"/>
                </a:lnTo>
                <a:lnTo>
                  <a:pt x="12810" y="13771"/>
                </a:lnTo>
                <a:lnTo>
                  <a:pt x="16469" y="10689"/>
                </a:lnTo>
                <a:lnTo>
                  <a:pt x="16469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6888674" y="4372888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20"/>
                </a:moveTo>
                <a:lnTo>
                  <a:pt x="0" y="10689"/>
                </a:lnTo>
                <a:lnTo>
                  <a:pt x="3659" y="13771"/>
                </a:lnTo>
                <a:lnTo>
                  <a:pt x="8418" y="13771"/>
                </a:lnTo>
                <a:lnTo>
                  <a:pt x="12810" y="13771"/>
                </a:lnTo>
                <a:lnTo>
                  <a:pt x="16469" y="10689"/>
                </a:lnTo>
                <a:lnTo>
                  <a:pt x="16469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20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7613967" y="484439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7613967" y="484439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4"/>
                </a:lnTo>
                <a:lnTo>
                  <a:pt x="2930" y="12524"/>
                </a:lnTo>
                <a:lnTo>
                  <a:pt x="6592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lnTo>
                  <a:pt x="2929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7613967" y="494084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8"/>
                </a:lnTo>
                <a:lnTo>
                  <a:pt x="10255" y="12538"/>
                </a:lnTo>
                <a:lnTo>
                  <a:pt x="13624" y="9787"/>
                </a:lnTo>
                <a:lnTo>
                  <a:pt x="13624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7613967" y="494084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7"/>
                </a:lnTo>
                <a:lnTo>
                  <a:pt x="2930" y="12538"/>
                </a:lnTo>
                <a:lnTo>
                  <a:pt x="6592" y="12538"/>
                </a:lnTo>
                <a:lnTo>
                  <a:pt x="10255" y="12538"/>
                </a:lnTo>
                <a:lnTo>
                  <a:pt x="13624" y="9787"/>
                </a:lnTo>
                <a:lnTo>
                  <a:pt x="13624" y="2751"/>
                </a:lnTo>
                <a:lnTo>
                  <a:pt x="10255" y="0"/>
                </a:lnTo>
                <a:lnTo>
                  <a:pt x="2929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7613967" y="496959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8"/>
                </a:lnTo>
                <a:lnTo>
                  <a:pt x="10255" y="12538"/>
                </a:lnTo>
                <a:lnTo>
                  <a:pt x="13624" y="9787"/>
                </a:lnTo>
                <a:lnTo>
                  <a:pt x="13624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7613967" y="496959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7"/>
                </a:lnTo>
                <a:lnTo>
                  <a:pt x="2930" y="12538"/>
                </a:lnTo>
                <a:lnTo>
                  <a:pt x="6592" y="12538"/>
                </a:lnTo>
                <a:lnTo>
                  <a:pt x="10255" y="12538"/>
                </a:lnTo>
                <a:lnTo>
                  <a:pt x="13624" y="9787"/>
                </a:lnTo>
                <a:lnTo>
                  <a:pt x="13624" y="2751"/>
                </a:lnTo>
                <a:lnTo>
                  <a:pt x="10255" y="0"/>
                </a:lnTo>
                <a:lnTo>
                  <a:pt x="2929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7613967" y="4995961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54"/>
                </a:lnTo>
                <a:lnTo>
                  <a:pt x="0" y="9481"/>
                </a:lnTo>
                <a:lnTo>
                  <a:pt x="2930" y="12235"/>
                </a:lnTo>
                <a:lnTo>
                  <a:pt x="10255" y="12235"/>
                </a:lnTo>
                <a:lnTo>
                  <a:pt x="13624" y="9481"/>
                </a:lnTo>
                <a:lnTo>
                  <a:pt x="13624" y="2754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7613967" y="4995961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7"/>
                </a:moveTo>
                <a:lnTo>
                  <a:pt x="0" y="9481"/>
                </a:lnTo>
                <a:lnTo>
                  <a:pt x="2930" y="12235"/>
                </a:lnTo>
                <a:lnTo>
                  <a:pt x="6592" y="12235"/>
                </a:lnTo>
                <a:lnTo>
                  <a:pt x="10255" y="12235"/>
                </a:lnTo>
                <a:lnTo>
                  <a:pt x="13624" y="9481"/>
                </a:lnTo>
                <a:lnTo>
                  <a:pt x="13624" y="2754"/>
                </a:lnTo>
                <a:lnTo>
                  <a:pt x="10255" y="0"/>
                </a:lnTo>
                <a:lnTo>
                  <a:pt x="2929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7613967" y="4493216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7613967" y="4493216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408"/>
                </a:moveTo>
                <a:lnTo>
                  <a:pt x="0" y="9784"/>
                </a:lnTo>
                <a:lnTo>
                  <a:pt x="2930" y="12524"/>
                </a:lnTo>
                <a:lnTo>
                  <a:pt x="6592" y="12524"/>
                </a:lnTo>
                <a:lnTo>
                  <a:pt x="10255" y="12524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lnTo>
                  <a:pt x="2929" y="0"/>
                </a:lnTo>
                <a:lnTo>
                  <a:pt x="0" y="2739"/>
                </a:lnTo>
                <a:lnTo>
                  <a:pt x="0" y="6408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7613967" y="441019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63"/>
                </a:lnTo>
                <a:lnTo>
                  <a:pt x="0" y="9540"/>
                </a:lnTo>
                <a:lnTo>
                  <a:pt x="2930" y="12304"/>
                </a:lnTo>
                <a:lnTo>
                  <a:pt x="10255" y="12304"/>
                </a:lnTo>
                <a:lnTo>
                  <a:pt x="13624" y="9540"/>
                </a:lnTo>
                <a:lnTo>
                  <a:pt x="13624" y="2763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7613967" y="441019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88"/>
                </a:moveTo>
                <a:lnTo>
                  <a:pt x="0" y="9539"/>
                </a:lnTo>
                <a:lnTo>
                  <a:pt x="2930" y="12304"/>
                </a:lnTo>
                <a:lnTo>
                  <a:pt x="6592" y="12304"/>
                </a:lnTo>
                <a:lnTo>
                  <a:pt x="10255" y="12304"/>
                </a:lnTo>
                <a:lnTo>
                  <a:pt x="13624" y="9540"/>
                </a:lnTo>
                <a:lnTo>
                  <a:pt x="13624" y="2764"/>
                </a:lnTo>
                <a:lnTo>
                  <a:pt x="10255" y="0"/>
                </a:lnTo>
                <a:lnTo>
                  <a:pt x="2929" y="0"/>
                </a:lnTo>
                <a:lnTo>
                  <a:pt x="0" y="2763"/>
                </a:lnTo>
                <a:lnTo>
                  <a:pt x="0" y="6188"/>
                </a:lnTo>
              </a:path>
            </a:pathLst>
          </a:custGeom>
          <a:ln w="532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7613967" y="437961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48"/>
                </a:lnTo>
                <a:lnTo>
                  <a:pt x="10255" y="12548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7613967" y="4379615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408"/>
                </a:moveTo>
                <a:lnTo>
                  <a:pt x="0" y="9784"/>
                </a:lnTo>
                <a:lnTo>
                  <a:pt x="2930" y="12548"/>
                </a:lnTo>
                <a:lnTo>
                  <a:pt x="6592" y="12548"/>
                </a:lnTo>
                <a:lnTo>
                  <a:pt x="10255" y="12548"/>
                </a:lnTo>
                <a:lnTo>
                  <a:pt x="13624" y="9784"/>
                </a:lnTo>
                <a:lnTo>
                  <a:pt x="13624" y="2739"/>
                </a:lnTo>
                <a:lnTo>
                  <a:pt x="10255" y="0"/>
                </a:lnTo>
                <a:lnTo>
                  <a:pt x="2929" y="0"/>
                </a:lnTo>
                <a:lnTo>
                  <a:pt x="0" y="2739"/>
                </a:lnTo>
                <a:lnTo>
                  <a:pt x="0" y="6408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7613967" y="4346836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29" y="0"/>
                </a:lnTo>
                <a:lnTo>
                  <a:pt x="0" y="2739"/>
                </a:lnTo>
                <a:lnTo>
                  <a:pt x="0" y="9466"/>
                </a:lnTo>
                <a:lnTo>
                  <a:pt x="2930" y="12230"/>
                </a:lnTo>
                <a:lnTo>
                  <a:pt x="10255" y="12230"/>
                </a:lnTo>
                <a:lnTo>
                  <a:pt x="13624" y="9466"/>
                </a:lnTo>
                <a:lnTo>
                  <a:pt x="13624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7613967" y="4346836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466"/>
                </a:lnTo>
                <a:lnTo>
                  <a:pt x="2930" y="12230"/>
                </a:lnTo>
                <a:lnTo>
                  <a:pt x="6592" y="12230"/>
                </a:lnTo>
                <a:lnTo>
                  <a:pt x="10255" y="12230"/>
                </a:lnTo>
                <a:lnTo>
                  <a:pt x="13624" y="9466"/>
                </a:lnTo>
                <a:lnTo>
                  <a:pt x="13624" y="2739"/>
                </a:lnTo>
                <a:lnTo>
                  <a:pt x="10255" y="0"/>
                </a:lnTo>
                <a:lnTo>
                  <a:pt x="2929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6936037" y="4524699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23496" y="0"/>
                </a:moveTo>
                <a:lnTo>
                  <a:pt x="0" y="0"/>
                </a:lnTo>
                <a:lnTo>
                  <a:pt x="0" y="59393"/>
                </a:lnTo>
                <a:lnTo>
                  <a:pt x="23496" y="60322"/>
                </a:lnTo>
                <a:lnTo>
                  <a:pt x="23496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6936037" y="4524699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23496" y="0"/>
                </a:moveTo>
                <a:lnTo>
                  <a:pt x="0" y="0"/>
                </a:lnTo>
                <a:lnTo>
                  <a:pt x="0" y="59393"/>
                </a:lnTo>
                <a:lnTo>
                  <a:pt x="23496" y="60322"/>
                </a:lnTo>
                <a:lnTo>
                  <a:pt x="23496" y="0"/>
                </a:lnTo>
              </a:path>
            </a:pathLst>
          </a:custGeom>
          <a:ln w="57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6937137" y="4503001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09" h="82550">
                <a:moveTo>
                  <a:pt x="22397" y="0"/>
                </a:move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7" y="82020"/>
                </a:lnTo>
                <a:lnTo>
                  <a:pt x="8418" y="21697"/>
                </a:lnTo>
                <a:lnTo>
                  <a:pt x="28987" y="21697"/>
                </a:lnTo>
                <a:lnTo>
                  <a:pt x="28987" y="16193"/>
                </a:lnTo>
                <a:lnTo>
                  <a:pt x="21301" y="13454"/>
                </a:lnTo>
                <a:lnTo>
                  <a:pt x="22397" y="0"/>
                </a:lnTo>
                <a:close/>
              </a:path>
              <a:path w="29209" h="82550">
                <a:moveTo>
                  <a:pt x="28987" y="21697"/>
                </a:moveTo>
                <a:lnTo>
                  <a:pt x="21302" y="21697"/>
                </a:lnTo>
                <a:lnTo>
                  <a:pt x="21302" y="80186"/>
                </a:lnTo>
                <a:lnTo>
                  <a:pt x="28987" y="81091"/>
                </a:lnTo>
                <a:lnTo>
                  <a:pt x="28987" y="21697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6937137" y="4503001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09" h="82550">
                <a:moveTo>
                  <a:pt x="21302" y="21697"/>
                </a:moveTo>
                <a:lnTo>
                  <a:pt x="28987" y="21697"/>
                </a:lnTo>
                <a:lnTo>
                  <a:pt x="28987" y="16193"/>
                </a:lnTo>
                <a:lnTo>
                  <a:pt x="21301" y="13454"/>
                </a:lnTo>
                <a:lnTo>
                  <a:pt x="22397" y="0"/>
                </a:ln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7" y="82020"/>
                </a:lnTo>
                <a:lnTo>
                  <a:pt x="8417" y="21697"/>
                </a:lnTo>
                <a:lnTo>
                  <a:pt x="21302" y="21697"/>
                </a:lnTo>
              </a:path>
            </a:pathLst>
          </a:custGeom>
          <a:ln w="574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6958438" y="4524699"/>
            <a:ext cx="8255" cy="59690"/>
          </a:xfrm>
          <a:custGeom>
            <a:avLst/>
            <a:gdLst/>
            <a:ahLst/>
            <a:cxnLst/>
            <a:rect l="l" t="t" r="r" b="b"/>
            <a:pathLst>
              <a:path w="8254" h="59689">
                <a:moveTo>
                  <a:pt x="7685" y="0"/>
                </a:moveTo>
                <a:lnTo>
                  <a:pt x="0" y="0"/>
                </a:lnTo>
                <a:lnTo>
                  <a:pt x="0" y="58488"/>
                </a:lnTo>
                <a:lnTo>
                  <a:pt x="7685" y="59393"/>
                </a:lnTo>
                <a:lnTo>
                  <a:pt x="7685" y="0"/>
                </a:lnTo>
              </a:path>
            </a:pathLst>
          </a:custGeom>
          <a:ln w="584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7001592" y="4439013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6994014" y="444359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6992918" y="445704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6994014" y="447143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6994014" y="448494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6994014" y="449840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6992918" y="451278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6994014" y="452746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6994014" y="454190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6994014" y="455536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6994014" y="456881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6992918" y="458228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6992918" y="459578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6992918" y="460923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7055179" y="4437179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7047688" y="444175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7046955" y="445522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7047688" y="446959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7047688" y="448311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7047688" y="449687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7046955" y="451125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76" y="8257"/>
                </a:lnTo>
                <a:lnTo>
                  <a:pt x="17276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7047688" y="452562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7047688" y="454007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7047688" y="455352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7047688" y="456697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7046955" y="458043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276" y="8625"/>
                </a:lnTo>
                <a:lnTo>
                  <a:pt x="17276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7046955" y="459394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7046955" y="460740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7105877" y="4433803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7098320" y="443810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7097237" y="445155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7098320" y="446592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7098320" y="447974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7098320" y="449320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7097237" y="450758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7098320" y="452195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7098320" y="453640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7098320" y="454984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7098320" y="456329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7097237" y="457677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7097237" y="459027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7097237" y="460403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7157477" y="4431969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7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7150155" y="443626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7149071" y="445002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7150155" y="446438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7150155" y="447791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7150155" y="449136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7149071" y="450575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7150155" y="452011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7150155" y="453456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7150155" y="454800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7150155" y="456146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7149071" y="457491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568" y="8563"/>
                </a:lnTo>
                <a:lnTo>
                  <a:pt x="17568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7149071" y="458875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7149071" y="460220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7207993" y="4431064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7200436" y="443533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7199352" y="444909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7200436" y="446348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7200436" y="447698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7200436" y="449046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7199352" y="450482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7200436" y="451920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7200436" y="453365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7200436" y="454710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7200436" y="456055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7199352" y="457431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7199352" y="458784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7199352" y="460129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7257908" y="4428311"/>
            <a:ext cx="0" cy="180975"/>
          </a:xfrm>
          <a:custGeom>
            <a:avLst/>
            <a:gdLst/>
            <a:ahLst/>
            <a:cxnLst/>
            <a:rect l="l" t="t" r="r" b="b"/>
            <a:pathLst>
              <a:path h="180975">
                <a:moveTo>
                  <a:pt x="0" y="0"/>
                </a:moveTo>
                <a:lnTo>
                  <a:pt x="0" y="180634"/>
                </a:lnTo>
              </a:path>
            </a:pathLst>
          </a:custGeom>
          <a:ln w="77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7250747" y="4432586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7250014" y="4446039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7250747" y="4460423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7250747" y="4473926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7250747" y="4487392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7250014" y="4501776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7250747" y="4516147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7250747" y="4530274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7250747" y="4543728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7250747" y="4557488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7250014" y="4570942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7250014" y="4584408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319"/>
                </a:moveTo>
                <a:lnTo>
                  <a:pt x="16544" y="8319"/>
                </a:lnTo>
                <a:lnTo>
                  <a:pt x="16544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7250014" y="4597923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7303479" y="4425560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5">
                <a:moveTo>
                  <a:pt x="0" y="0"/>
                </a:moveTo>
                <a:lnTo>
                  <a:pt x="0" y="177882"/>
                </a:lnTo>
              </a:path>
            </a:pathLst>
          </a:custGeom>
          <a:ln w="69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7297014" y="4429846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7296281" y="4442982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7297014" y="4457353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7297014" y="4470513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7297014" y="4483735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7296281" y="4497789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7297014" y="4512160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7297014" y="4526238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7297014" y="4539765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7297014" y="4552901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7296281" y="4566062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7296281" y="4579210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625"/>
                </a:moveTo>
                <a:lnTo>
                  <a:pt x="15445" y="8625"/>
                </a:lnTo>
                <a:lnTo>
                  <a:pt x="15445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7296281" y="4592432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7348098" y="4425547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7342167" y="442983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7341434" y="444267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7342167" y="445643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7342167" y="4469584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7342167" y="448251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7341434" y="449656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7342167" y="451033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7342167" y="452439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7342167" y="453731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7342167" y="455015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7341434" y="456331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7341434" y="457615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7341434" y="458937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7425542" y="4423712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7419699" y="442799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7418966" y="444085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7419699" y="445460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7419699" y="4467749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7419699" y="448098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7418966" y="449473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7419699" y="450850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7419699" y="452255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7419699" y="453548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7419699" y="454831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7418966" y="456147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7418966" y="457462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7418966" y="458754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7480306" y="4418514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213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7474463" y="442248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7473731" y="443535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7474463" y="444940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7474463" y="446256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7474463" y="447545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7473731" y="448922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474463" y="450298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474463" y="451705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7474463" y="452996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7474463" y="454311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473731" y="455627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473731" y="456912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473731" y="458197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274" y="8013"/>
                </a:lnTo>
                <a:lnTo>
                  <a:pt x="14274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7532802" y="4689744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5" h="46354">
                <a:moveTo>
                  <a:pt x="49636" y="0"/>
                </a:moveTo>
                <a:lnTo>
                  <a:pt x="0" y="2764"/>
                </a:lnTo>
                <a:lnTo>
                  <a:pt x="0" y="45939"/>
                </a:lnTo>
                <a:lnTo>
                  <a:pt x="49636" y="43175"/>
                </a:lnTo>
                <a:lnTo>
                  <a:pt x="49636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532802" y="4689744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5" h="46354">
                <a:moveTo>
                  <a:pt x="49636" y="0"/>
                </a:moveTo>
                <a:lnTo>
                  <a:pt x="0" y="2764"/>
                </a:lnTo>
                <a:lnTo>
                  <a:pt x="0" y="45939"/>
                </a:lnTo>
                <a:lnTo>
                  <a:pt x="49636" y="43175"/>
                </a:lnTo>
                <a:lnTo>
                  <a:pt x="49636" y="0"/>
                </a:lnTo>
              </a:path>
            </a:pathLst>
          </a:custGeom>
          <a:ln w="533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542765" y="4694342"/>
            <a:ext cx="32384" cy="34925"/>
          </a:xfrm>
          <a:custGeom>
            <a:avLst/>
            <a:gdLst/>
            <a:ahLst/>
            <a:cxnLst/>
            <a:rect l="l" t="t" r="r" b="b"/>
            <a:pathLst>
              <a:path w="32384" h="34925">
                <a:moveTo>
                  <a:pt x="32260" y="0"/>
                </a:moveTo>
                <a:lnTo>
                  <a:pt x="0" y="1834"/>
                </a:lnTo>
                <a:lnTo>
                  <a:pt x="0" y="34613"/>
                </a:lnTo>
                <a:lnTo>
                  <a:pt x="32260" y="32461"/>
                </a:lnTo>
                <a:lnTo>
                  <a:pt x="32260" y="0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554456" y="4700505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340"/>
                </a:moveTo>
                <a:lnTo>
                  <a:pt x="6295" y="7340"/>
                </a:lnTo>
                <a:lnTo>
                  <a:pt x="6295" y="0"/>
                </a:lnTo>
                <a:lnTo>
                  <a:pt x="0" y="0"/>
                </a:lnTo>
                <a:lnTo>
                  <a:pt x="0" y="734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7555569" y="4715195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034"/>
                </a:moveTo>
                <a:lnTo>
                  <a:pt x="6295" y="7034"/>
                </a:lnTo>
                <a:lnTo>
                  <a:pt x="6295" y="0"/>
                </a:lnTo>
                <a:lnTo>
                  <a:pt x="0" y="0"/>
                </a:lnTo>
                <a:lnTo>
                  <a:pt x="0" y="7034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7477012" y="489185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477012" y="489185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421164" y="489827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9"/>
                </a:lnTo>
                <a:lnTo>
                  <a:pt x="0" y="39515"/>
                </a:lnTo>
                <a:lnTo>
                  <a:pt x="12892" y="36763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421164" y="489827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9"/>
                </a:lnTo>
                <a:lnTo>
                  <a:pt x="0" y="39515"/>
                </a:lnTo>
                <a:lnTo>
                  <a:pt x="12892" y="36763"/>
                </a:lnTo>
                <a:lnTo>
                  <a:pt x="12892" y="0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7343720" y="490805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9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343720" y="4908059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9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299651" y="491264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515"/>
                </a:lnTo>
                <a:lnTo>
                  <a:pt x="12804" y="36763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299651" y="491264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515"/>
                </a:lnTo>
                <a:lnTo>
                  <a:pt x="12804" y="36763"/>
                </a:lnTo>
                <a:lnTo>
                  <a:pt x="12804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7251098" y="49196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7"/>
                </a:lnTo>
                <a:lnTo>
                  <a:pt x="0" y="39821"/>
                </a:lnTo>
                <a:lnTo>
                  <a:pt x="12892" y="37067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251098" y="49196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7"/>
                </a:lnTo>
                <a:lnTo>
                  <a:pt x="0" y="39821"/>
                </a:lnTo>
                <a:lnTo>
                  <a:pt x="12892" y="37067"/>
                </a:lnTo>
                <a:lnTo>
                  <a:pt x="12892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202634" y="492702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78"/>
                </a:lnTo>
                <a:lnTo>
                  <a:pt x="0" y="39515"/>
                </a:lnTo>
                <a:lnTo>
                  <a:pt x="12892" y="37069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202634" y="492702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78"/>
                </a:lnTo>
                <a:lnTo>
                  <a:pt x="0" y="39515"/>
                </a:lnTo>
                <a:lnTo>
                  <a:pt x="12892" y="37069"/>
                </a:lnTo>
                <a:lnTo>
                  <a:pt x="12892" y="0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7154198" y="493320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155" y="0"/>
                </a:moveTo>
                <a:lnTo>
                  <a:pt x="0" y="917"/>
                </a:lnTo>
                <a:lnTo>
                  <a:pt x="0" y="39760"/>
                </a:lnTo>
                <a:lnTo>
                  <a:pt x="13155" y="37008"/>
                </a:lnTo>
                <a:lnTo>
                  <a:pt x="13155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7154198" y="493320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155" y="0"/>
                </a:moveTo>
                <a:lnTo>
                  <a:pt x="0" y="917"/>
                </a:lnTo>
                <a:lnTo>
                  <a:pt x="0" y="39760"/>
                </a:lnTo>
                <a:lnTo>
                  <a:pt x="13155" y="37008"/>
                </a:lnTo>
                <a:lnTo>
                  <a:pt x="13155" y="0"/>
                </a:lnTo>
              </a:path>
            </a:pathLst>
          </a:custGeom>
          <a:ln w="57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101632" y="493870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62" y="0"/>
                </a:moveTo>
                <a:lnTo>
                  <a:pt x="0" y="917"/>
                </a:lnTo>
                <a:lnTo>
                  <a:pt x="0" y="39760"/>
                </a:lnTo>
                <a:lnTo>
                  <a:pt x="12862" y="37005"/>
                </a:lnTo>
                <a:lnTo>
                  <a:pt x="1286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101632" y="493870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62" y="0"/>
                </a:moveTo>
                <a:lnTo>
                  <a:pt x="0" y="917"/>
                </a:lnTo>
                <a:lnTo>
                  <a:pt x="0" y="39760"/>
                </a:lnTo>
                <a:lnTo>
                  <a:pt x="12862" y="37005"/>
                </a:lnTo>
                <a:lnTo>
                  <a:pt x="12862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048772" y="4946046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3" y="0"/>
                </a:moveTo>
                <a:lnTo>
                  <a:pt x="0" y="917"/>
                </a:lnTo>
                <a:lnTo>
                  <a:pt x="0" y="39515"/>
                </a:lnTo>
                <a:lnTo>
                  <a:pt x="13243" y="36702"/>
                </a:lnTo>
                <a:lnTo>
                  <a:pt x="1324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7048772" y="4946046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3" y="0"/>
                </a:moveTo>
                <a:lnTo>
                  <a:pt x="0" y="917"/>
                </a:lnTo>
                <a:lnTo>
                  <a:pt x="0" y="39515"/>
                </a:lnTo>
                <a:lnTo>
                  <a:pt x="13243" y="36702"/>
                </a:lnTo>
                <a:lnTo>
                  <a:pt x="13243" y="0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6997383" y="495124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10" y="0"/>
                </a:moveTo>
                <a:lnTo>
                  <a:pt x="0" y="917"/>
                </a:lnTo>
                <a:lnTo>
                  <a:pt x="0" y="39821"/>
                </a:lnTo>
                <a:lnTo>
                  <a:pt x="12810" y="37069"/>
                </a:lnTo>
                <a:lnTo>
                  <a:pt x="1281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6997383" y="495124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10" y="0"/>
                </a:moveTo>
                <a:lnTo>
                  <a:pt x="0" y="917"/>
                </a:lnTo>
                <a:lnTo>
                  <a:pt x="0" y="39821"/>
                </a:lnTo>
                <a:lnTo>
                  <a:pt x="12810" y="37069"/>
                </a:lnTo>
                <a:lnTo>
                  <a:pt x="12810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6943357" y="495950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9" y="0"/>
                </a:moveTo>
                <a:lnTo>
                  <a:pt x="0" y="917"/>
                </a:lnTo>
                <a:lnTo>
                  <a:pt x="0" y="39515"/>
                </a:lnTo>
                <a:lnTo>
                  <a:pt x="13249" y="36761"/>
                </a:lnTo>
                <a:lnTo>
                  <a:pt x="132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6943357" y="495950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9" y="0"/>
                </a:moveTo>
                <a:lnTo>
                  <a:pt x="0" y="917"/>
                </a:lnTo>
                <a:lnTo>
                  <a:pt x="0" y="39515"/>
                </a:lnTo>
                <a:lnTo>
                  <a:pt x="13249" y="36761"/>
                </a:lnTo>
                <a:lnTo>
                  <a:pt x="13249" y="0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6960267" y="4956750"/>
            <a:ext cx="601345" cy="120014"/>
          </a:xfrm>
          <a:custGeom>
            <a:avLst/>
            <a:gdLst/>
            <a:ahLst/>
            <a:cxnLst/>
            <a:rect l="l" t="t" r="r" b="b"/>
            <a:pathLst>
              <a:path w="601345" h="120014">
                <a:moveTo>
                  <a:pt x="600869" y="0"/>
                </a:moveTo>
                <a:lnTo>
                  <a:pt x="0" y="73466"/>
                </a:lnTo>
                <a:lnTo>
                  <a:pt x="0" y="120015"/>
                </a:lnTo>
                <a:lnTo>
                  <a:pt x="600869" y="39210"/>
                </a:lnTo>
                <a:lnTo>
                  <a:pt x="600869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6981935" y="5010031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001409" y="5010031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022723" y="5006362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7045490" y="500177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066792" y="5004525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091728" y="4997186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114144" y="4993820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7136910" y="499106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7159297" y="4990151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7179867" y="4980914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7203366" y="4985564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7223936" y="4979997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7245238" y="4979385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268005" y="4975716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7289307" y="4976633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7312075" y="4969292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7334490" y="4969292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700"/>
                </a:moveTo>
                <a:lnTo>
                  <a:pt x="4758" y="82700"/>
                </a:lnTo>
                <a:lnTo>
                  <a:pt x="4758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7356144" y="4964091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7376714" y="4964091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7396932" y="4962257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7418585" y="4955836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7439887" y="4954918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7461570" y="4957670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7479942" y="4951247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7499047" y="4948801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7519616" y="4938707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7536816" y="4942377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465" y="82334"/>
                </a:lnTo>
                <a:lnTo>
                  <a:pt x="4465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7556302" y="4936873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465" y="82639"/>
                </a:lnTo>
                <a:lnTo>
                  <a:pt x="4465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6952581" y="5015232"/>
            <a:ext cx="14604" cy="83185"/>
          </a:xfrm>
          <a:custGeom>
            <a:avLst/>
            <a:gdLst/>
            <a:ahLst/>
            <a:cxnLst/>
            <a:rect l="l" t="t" r="r" b="b"/>
            <a:pathLst>
              <a:path w="14604" h="83185">
                <a:moveTo>
                  <a:pt x="0" y="82700"/>
                </a:moveTo>
                <a:lnTo>
                  <a:pt x="14274" y="82700"/>
                </a:lnTo>
                <a:lnTo>
                  <a:pt x="14274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6956607" y="5029300"/>
            <a:ext cx="23495" cy="53340"/>
          </a:xfrm>
          <a:custGeom>
            <a:avLst/>
            <a:gdLst/>
            <a:ahLst/>
            <a:cxnLst/>
            <a:rect l="l" t="t" r="r" b="b"/>
            <a:pathLst>
              <a:path w="23495" h="53339">
                <a:moveTo>
                  <a:pt x="3293" y="0"/>
                </a:moveTo>
                <a:lnTo>
                  <a:pt x="23499" y="7338"/>
                </a:lnTo>
                <a:lnTo>
                  <a:pt x="23499" y="52972"/>
                </a:lnTo>
                <a:lnTo>
                  <a:pt x="0" y="44713"/>
                </a:lnTo>
              </a:path>
            </a:pathLst>
          </a:custGeom>
          <a:ln w="56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6932744" y="4415403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3" y="0"/>
                </a:moveTo>
                <a:lnTo>
                  <a:pt x="1462" y="0"/>
                </a:lnTo>
                <a:lnTo>
                  <a:pt x="0" y="2812"/>
                </a:lnTo>
                <a:lnTo>
                  <a:pt x="0" y="9222"/>
                </a:lnTo>
                <a:lnTo>
                  <a:pt x="1462" y="11986"/>
                </a:lnTo>
                <a:lnTo>
                  <a:pt x="5854" y="11986"/>
                </a:lnTo>
                <a:lnTo>
                  <a:pt x="7319" y="9222"/>
                </a:lnTo>
                <a:lnTo>
                  <a:pt x="7318" y="2812"/>
                </a:lnTo>
                <a:lnTo>
                  <a:pt x="585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6932744" y="4415403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64"/>
                </a:moveTo>
                <a:lnTo>
                  <a:pt x="0" y="9221"/>
                </a:lnTo>
                <a:lnTo>
                  <a:pt x="1462" y="11986"/>
                </a:lnTo>
                <a:lnTo>
                  <a:pt x="3659" y="11986"/>
                </a:lnTo>
                <a:lnTo>
                  <a:pt x="5854" y="11986"/>
                </a:lnTo>
                <a:lnTo>
                  <a:pt x="7319" y="9222"/>
                </a:lnTo>
                <a:lnTo>
                  <a:pt x="7319" y="2813"/>
                </a:lnTo>
                <a:lnTo>
                  <a:pt x="5853" y="0"/>
                </a:lnTo>
                <a:lnTo>
                  <a:pt x="1462" y="0"/>
                </a:lnTo>
                <a:lnTo>
                  <a:pt x="0" y="2812"/>
                </a:lnTo>
                <a:lnTo>
                  <a:pt x="0" y="6164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6937137" y="441538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6937137" y="441538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6942625" y="44154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812"/>
                </a:lnTo>
                <a:lnTo>
                  <a:pt x="0" y="9540"/>
                </a:lnTo>
                <a:lnTo>
                  <a:pt x="1831" y="12279"/>
                </a:lnTo>
                <a:lnTo>
                  <a:pt x="6223" y="12279"/>
                </a:lnTo>
                <a:lnTo>
                  <a:pt x="8051" y="9540"/>
                </a:lnTo>
                <a:lnTo>
                  <a:pt x="8051" y="2812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6942625" y="441540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64"/>
                </a:moveTo>
                <a:lnTo>
                  <a:pt x="0" y="9539"/>
                </a:lnTo>
                <a:lnTo>
                  <a:pt x="1831" y="12279"/>
                </a:lnTo>
                <a:lnTo>
                  <a:pt x="4026" y="12279"/>
                </a:lnTo>
                <a:lnTo>
                  <a:pt x="6223" y="12279"/>
                </a:lnTo>
                <a:lnTo>
                  <a:pt x="8051" y="9540"/>
                </a:lnTo>
                <a:lnTo>
                  <a:pt x="8051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2"/>
                </a:lnTo>
                <a:lnTo>
                  <a:pt x="0" y="6164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6935305" y="4416993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6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560" y="9466"/>
                </a:lnTo>
                <a:lnTo>
                  <a:pt x="3293" y="7338"/>
                </a:lnTo>
                <a:lnTo>
                  <a:pt x="3293" y="2128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6987426" y="4413568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23" y="0"/>
                </a:moveTo>
                <a:lnTo>
                  <a:pt x="1831" y="0"/>
                </a:lnTo>
                <a:lnTo>
                  <a:pt x="0" y="2812"/>
                </a:lnTo>
                <a:lnTo>
                  <a:pt x="0" y="9222"/>
                </a:lnTo>
                <a:lnTo>
                  <a:pt x="1831" y="11986"/>
                </a:lnTo>
                <a:lnTo>
                  <a:pt x="6223" y="11986"/>
                </a:lnTo>
                <a:lnTo>
                  <a:pt x="7758" y="9222"/>
                </a:lnTo>
                <a:lnTo>
                  <a:pt x="7758" y="2812"/>
                </a:lnTo>
                <a:lnTo>
                  <a:pt x="622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6987426" y="4413568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64"/>
                </a:moveTo>
                <a:lnTo>
                  <a:pt x="0" y="9221"/>
                </a:lnTo>
                <a:lnTo>
                  <a:pt x="1831" y="11986"/>
                </a:lnTo>
                <a:lnTo>
                  <a:pt x="4026" y="11986"/>
                </a:lnTo>
                <a:lnTo>
                  <a:pt x="6223" y="11986"/>
                </a:lnTo>
                <a:lnTo>
                  <a:pt x="7758" y="9222"/>
                </a:lnTo>
                <a:lnTo>
                  <a:pt x="7758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2"/>
                </a:lnTo>
                <a:lnTo>
                  <a:pt x="0" y="6164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6991818" y="441355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6991818" y="441355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6997749" y="441356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812"/>
                </a:lnTo>
                <a:lnTo>
                  <a:pt x="0" y="9540"/>
                </a:lnTo>
                <a:lnTo>
                  <a:pt x="1828" y="12279"/>
                </a:lnTo>
                <a:lnTo>
                  <a:pt x="6220" y="12279"/>
                </a:lnTo>
                <a:lnTo>
                  <a:pt x="7685" y="9540"/>
                </a:lnTo>
                <a:lnTo>
                  <a:pt x="7685" y="2812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6997749" y="441356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64"/>
                </a:moveTo>
                <a:lnTo>
                  <a:pt x="0" y="9539"/>
                </a:lnTo>
                <a:lnTo>
                  <a:pt x="1828" y="12279"/>
                </a:lnTo>
                <a:lnTo>
                  <a:pt x="4026" y="12279"/>
                </a:lnTo>
                <a:lnTo>
                  <a:pt x="6220" y="12279"/>
                </a:lnTo>
                <a:lnTo>
                  <a:pt x="7685" y="9540"/>
                </a:lnTo>
                <a:lnTo>
                  <a:pt x="7685" y="2813"/>
                </a:lnTo>
                <a:lnTo>
                  <a:pt x="6220" y="0"/>
                </a:lnTo>
                <a:lnTo>
                  <a:pt x="1828" y="0"/>
                </a:lnTo>
                <a:lnTo>
                  <a:pt x="0" y="2812"/>
                </a:lnTo>
                <a:lnTo>
                  <a:pt x="0" y="6164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6989988" y="4415085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201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7041446" y="441263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246"/>
                </a:lnTo>
                <a:lnTo>
                  <a:pt x="1465" y="11986"/>
                </a:lnTo>
                <a:lnTo>
                  <a:pt x="5859" y="11986"/>
                </a:lnTo>
                <a:lnTo>
                  <a:pt x="7324" y="9246"/>
                </a:lnTo>
                <a:lnTo>
                  <a:pt x="7324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7041446" y="441263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88"/>
                </a:moveTo>
                <a:lnTo>
                  <a:pt x="0" y="9246"/>
                </a:lnTo>
                <a:lnTo>
                  <a:pt x="1465" y="11986"/>
                </a:lnTo>
                <a:lnTo>
                  <a:pt x="3662" y="11986"/>
                </a:lnTo>
                <a:lnTo>
                  <a:pt x="5859" y="11986"/>
                </a:lnTo>
                <a:lnTo>
                  <a:pt x="7324" y="9246"/>
                </a:lnTo>
                <a:lnTo>
                  <a:pt x="7324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88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7045842" y="441264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7045842" y="441264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7051321" y="441263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40" y="0"/>
                </a:moveTo>
                <a:lnTo>
                  <a:pt x="1845" y="0"/>
                </a:lnTo>
                <a:lnTo>
                  <a:pt x="0" y="2763"/>
                </a:lnTo>
                <a:lnTo>
                  <a:pt x="0" y="9540"/>
                </a:lnTo>
                <a:lnTo>
                  <a:pt x="1845" y="12304"/>
                </a:lnTo>
                <a:lnTo>
                  <a:pt x="6240" y="12304"/>
                </a:lnTo>
                <a:lnTo>
                  <a:pt x="7705" y="9540"/>
                </a:lnTo>
                <a:lnTo>
                  <a:pt x="7705" y="2763"/>
                </a:lnTo>
                <a:lnTo>
                  <a:pt x="624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7051321" y="441263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88"/>
                </a:moveTo>
                <a:lnTo>
                  <a:pt x="0" y="9539"/>
                </a:lnTo>
                <a:lnTo>
                  <a:pt x="1845" y="12304"/>
                </a:lnTo>
                <a:lnTo>
                  <a:pt x="4043" y="12304"/>
                </a:lnTo>
                <a:lnTo>
                  <a:pt x="6240" y="12304"/>
                </a:lnTo>
                <a:lnTo>
                  <a:pt x="7705" y="9540"/>
                </a:lnTo>
                <a:lnTo>
                  <a:pt x="7705" y="2764"/>
                </a:lnTo>
                <a:lnTo>
                  <a:pt x="6240" y="0"/>
                </a:lnTo>
                <a:lnTo>
                  <a:pt x="1845" y="0"/>
                </a:lnTo>
                <a:lnTo>
                  <a:pt x="0" y="2763"/>
                </a:lnTo>
                <a:lnTo>
                  <a:pt x="0" y="6188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7044025" y="4414180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387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87"/>
                </a:lnTo>
                <a:lnTo>
                  <a:pt x="3281" y="2201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7092841" y="4409899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11" y="0"/>
                </a:moveTo>
                <a:lnTo>
                  <a:pt x="1816" y="0"/>
                </a:lnTo>
                <a:lnTo>
                  <a:pt x="0" y="2739"/>
                </a:lnTo>
                <a:lnTo>
                  <a:pt x="0" y="9222"/>
                </a:lnTo>
                <a:lnTo>
                  <a:pt x="1816" y="11986"/>
                </a:lnTo>
                <a:lnTo>
                  <a:pt x="6211" y="11986"/>
                </a:lnTo>
                <a:lnTo>
                  <a:pt x="7676" y="9222"/>
                </a:lnTo>
                <a:lnTo>
                  <a:pt x="7676" y="2739"/>
                </a:lnTo>
                <a:lnTo>
                  <a:pt x="6211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7092841" y="4409899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221"/>
                </a:lnTo>
                <a:lnTo>
                  <a:pt x="1816" y="11986"/>
                </a:lnTo>
                <a:lnTo>
                  <a:pt x="4014" y="11986"/>
                </a:lnTo>
                <a:lnTo>
                  <a:pt x="6211" y="11986"/>
                </a:lnTo>
                <a:lnTo>
                  <a:pt x="7676" y="9222"/>
                </a:lnTo>
                <a:lnTo>
                  <a:pt x="7676" y="2739"/>
                </a:lnTo>
                <a:lnTo>
                  <a:pt x="6211" y="0"/>
                </a:lnTo>
                <a:lnTo>
                  <a:pt x="1816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7097237" y="44098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7097237" y="44098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7103097" y="440989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39"/>
                </a:lnTo>
                <a:lnTo>
                  <a:pt x="0" y="9540"/>
                </a:lnTo>
                <a:lnTo>
                  <a:pt x="1904" y="12279"/>
                </a:lnTo>
                <a:lnTo>
                  <a:pt x="6299" y="12279"/>
                </a:lnTo>
                <a:lnTo>
                  <a:pt x="7764" y="9540"/>
                </a:lnTo>
                <a:lnTo>
                  <a:pt x="7764" y="2739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7103097" y="440989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539"/>
                </a:lnTo>
                <a:lnTo>
                  <a:pt x="1904" y="12279"/>
                </a:lnTo>
                <a:lnTo>
                  <a:pt x="4102" y="12279"/>
                </a:lnTo>
                <a:lnTo>
                  <a:pt x="6299" y="12279"/>
                </a:lnTo>
                <a:lnTo>
                  <a:pt x="7764" y="9540"/>
                </a:lnTo>
                <a:lnTo>
                  <a:pt x="7764" y="2739"/>
                </a:lnTo>
                <a:lnTo>
                  <a:pt x="6299" y="0"/>
                </a:lnTo>
                <a:lnTo>
                  <a:pt x="190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7095390" y="4411416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7144587" y="440713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47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246"/>
                </a:lnTo>
                <a:lnTo>
                  <a:pt x="1465" y="11986"/>
                </a:lnTo>
                <a:lnTo>
                  <a:pt x="5947" y="11986"/>
                </a:lnTo>
                <a:lnTo>
                  <a:pt x="7412" y="9246"/>
                </a:lnTo>
                <a:lnTo>
                  <a:pt x="7412" y="2763"/>
                </a:lnTo>
                <a:lnTo>
                  <a:pt x="594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7144587" y="440713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246"/>
                </a:lnTo>
                <a:lnTo>
                  <a:pt x="1465" y="11986"/>
                </a:lnTo>
                <a:lnTo>
                  <a:pt x="3750" y="11986"/>
                </a:lnTo>
                <a:lnTo>
                  <a:pt x="5947" y="11986"/>
                </a:lnTo>
                <a:lnTo>
                  <a:pt x="7412" y="9246"/>
                </a:lnTo>
                <a:lnTo>
                  <a:pt x="7412" y="2764"/>
                </a:lnTo>
                <a:lnTo>
                  <a:pt x="5947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7149071" y="44071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7149071" y="44071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7154550" y="44071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63"/>
                </a:lnTo>
                <a:lnTo>
                  <a:pt x="0" y="9540"/>
                </a:lnTo>
                <a:lnTo>
                  <a:pt x="1816" y="12304"/>
                </a:lnTo>
                <a:lnTo>
                  <a:pt x="6211" y="12304"/>
                </a:lnTo>
                <a:lnTo>
                  <a:pt x="8057" y="9540"/>
                </a:lnTo>
                <a:lnTo>
                  <a:pt x="8057" y="2763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7154550" y="44071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539"/>
                </a:lnTo>
                <a:lnTo>
                  <a:pt x="1816" y="12304"/>
                </a:lnTo>
                <a:lnTo>
                  <a:pt x="4014" y="12304"/>
                </a:lnTo>
                <a:lnTo>
                  <a:pt x="6211" y="12304"/>
                </a:lnTo>
                <a:lnTo>
                  <a:pt x="8057" y="9540"/>
                </a:lnTo>
                <a:lnTo>
                  <a:pt x="8057" y="2764"/>
                </a:lnTo>
                <a:lnTo>
                  <a:pt x="6211" y="0"/>
                </a:lnTo>
                <a:lnTo>
                  <a:pt x="1816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7147224" y="4408676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78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78" y="9540"/>
                </a:lnTo>
                <a:lnTo>
                  <a:pt x="3311" y="7338"/>
                </a:lnTo>
                <a:lnTo>
                  <a:pt x="3311" y="2128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7194224" y="440530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173"/>
                </a:lnTo>
                <a:lnTo>
                  <a:pt x="1465" y="11986"/>
                </a:lnTo>
                <a:lnTo>
                  <a:pt x="5859" y="11986"/>
                </a:lnTo>
                <a:lnTo>
                  <a:pt x="7324" y="9173"/>
                </a:lnTo>
                <a:lnTo>
                  <a:pt x="7324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7194224" y="440530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86"/>
                </a:lnTo>
                <a:lnTo>
                  <a:pt x="3662" y="11986"/>
                </a:lnTo>
                <a:lnTo>
                  <a:pt x="5859" y="11986"/>
                </a:lnTo>
                <a:lnTo>
                  <a:pt x="7324" y="9173"/>
                </a:lnTo>
                <a:lnTo>
                  <a:pt x="7324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7198268" y="440530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7198268" y="440530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4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7204099" y="440530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491"/>
                </a:lnTo>
                <a:lnTo>
                  <a:pt x="1465" y="12304"/>
                </a:lnTo>
                <a:lnTo>
                  <a:pt x="5859" y="12304"/>
                </a:lnTo>
                <a:lnTo>
                  <a:pt x="7705" y="9491"/>
                </a:lnTo>
                <a:lnTo>
                  <a:pt x="7705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7204099" y="440530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304"/>
                </a:lnTo>
                <a:lnTo>
                  <a:pt x="3662" y="12304"/>
                </a:lnTo>
                <a:lnTo>
                  <a:pt x="5859" y="12304"/>
                </a:lnTo>
                <a:lnTo>
                  <a:pt x="7705" y="9491"/>
                </a:lnTo>
                <a:lnTo>
                  <a:pt x="7705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7196803" y="4406841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38"/>
                </a:lnTo>
                <a:lnTo>
                  <a:pt x="3281" y="2128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7244505" y="44034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491"/>
                </a:lnTo>
                <a:lnTo>
                  <a:pt x="1465" y="12230"/>
                </a:lnTo>
                <a:lnTo>
                  <a:pt x="5859" y="12230"/>
                </a:lnTo>
                <a:lnTo>
                  <a:pt x="7705" y="9491"/>
                </a:lnTo>
                <a:lnTo>
                  <a:pt x="7705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7244505" y="44034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230"/>
                </a:lnTo>
                <a:lnTo>
                  <a:pt x="3662" y="12230"/>
                </a:lnTo>
                <a:lnTo>
                  <a:pt x="5859" y="12230"/>
                </a:lnTo>
                <a:lnTo>
                  <a:pt x="7705" y="9491"/>
                </a:lnTo>
                <a:lnTo>
                  <a:pt x="7705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7248900" y="440346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7248900" y="440346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7254761" y="44034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7" y="0"/>
                </a:moveTo>
                <a:lnTo>
                  <a:pt x="1552" y="0"/>
                </a:lnTo>
                <a:lnTo>
                  <a:pt x="0" y="2763"/>
                </a:lnTo>
                <a:lnTo>
                  <a:pt x="0" y="9491"/>
                </a:lnTo>
                <a:lnTo>
                  <a:pt x="1552" y="12230"/>
                </a:lnTo>
                <a:lnTo>
                  <a:pt x="5947" y="12230"/>
                </a:lnTo>
                <a:lnTo>
                  <a:pt x="7764" y="9491"/>
                </a:lnTo>
                <a:lnTo>
                  <a:pt x="7764" y="2763"/>
                </a:lnTo>
                <a:lnTo>
                  <a:pt x="5947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7254761" y="440346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552" y="12230"/>
                </a:lnTo>
                <a:lnTo>
                  <a:pt x="3750" y="12230"/>
                </a:lnTo>
                <a:lnTo>
                  <a:pt x="5947" y="12230"/>
                </a:lnTo>
                <a:lnTo>
                  <a:pt x="7764" y="9491"/>
                </a:lnTo>
                <a:lnTo>
                  <a:pt x="7764" y="2764"/>
                </a:lnTo>
                <a:lnTo>
                  <a:pt x="5947" y="0"/>
                </a:lnTo>
                <a:lnTo>
                  <a:pt x="1552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7247084" y="4405007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632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32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7289689" y="440285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173"/>
                </a:lnTo>
                <a:lnTo>
                  <a:pt x="1465" y="11937"/>
                </a:lnTo>
                <a:lnTo>
                  <a:pt x="5859" y="11937"/>
                </a:lnTo>
                <a:lnTo>
                  <a:pt x="7676" y="9173"/>
                </a:lnTo>
                <a:lnTo>
                  <a:pt x="7676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7289689" y="440285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173"/>
                </a:lnTo>
                <a:lnTo>
                  <a:pt x="1465" y="11937"/>
                </a:lnTo>
                <a:lnTo>
                  <a:pt x="3662" y="11937"/>
                </a:lnTo>
                <a:lnTo>
                  <a:pt x="5859" y="11937"/>
                </a:lnTo>
                <a:lnTo>
                  <a:pt x="7676" y="9173"/>
                </a:lnTo>
                <a:lnTo>
                  <a:pt x="7676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7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7294084" y="440285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7294084" y="440285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7300003" y="440285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491"/>
                </a:lnTo>
                <a:lnTo>
                  <a:pt x="1465" y="12230"/>
                </a:lnTo>
                <a:lnTo>
                  <a:pt x="5859" y="12230"/>
                </a:lnTo>
                <a:lnTo>
                  <a:pt x="7705" y="9491"/>
                </a:lnTo>
                <a:lnTo>
                  <a:pt x="7705" y="2763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7300003" y="440285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230"/>
                </a:lnTo>
                <a:lnTo>
                  <a:pt x="3662" y="12230"/>
                </a:lnTo>
                <a:lnTo>
                  <a:pt x="5859" y="12230"/>
                </a:lnTo>
                <a:lnTo>
                  <a:pt x="7705" y="9491"/>
                </a:lnTo>
                <a:lnTo>
                  <a:pt x="7705" y="2764"/>
                </a:lnTo>
                <a:lnTo>
                  <a:pt x="5859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7292237" y="4404077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656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56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7334842" y="440011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59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59" y="11912"/>
                </a:lnTo>
                <a:lnTo>
                  <a:pt x="7764" y="9173"/>
                </a:lnTo>
                <a:lnTo>
                  <a:pt x="7764" y="2739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7334842" y="440011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59" y="11912"/>
                </a:lnTo>
                <a:lnTo>
                  <a:pt x="7764" y="9173"/>
                </a:lnTo>
                <a:lnTo>
                  <a:pt x="7764" y="2739"/>
                </a:lnTo>
                <a:lnTo>
                  <a:pt x="5859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6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7339237" y="44001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7339237" y="440011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7345185" y="440011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7345185" y="440011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62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7337421" y="4401631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7413487" y="439735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64" y="0"/>
                </a:lnTo>
                <a:lnTo>
                  <a:pt x="0" y="2763"/>
                </a:lnTo>
                <a:lnTo>
                  <a:pt x="0" y="9173"/>
                </a:lnTo>
                <a:lnTo>
                  <a:pt x="1465" y="11937"/>
                </a:lnTo>
                <a:lnTo>
                  <a:pt x="5830" y="11937"/>
                </a:lnTo>
                <a:lnTo>
                  <a:pt x="7295" y="9173"/>
                </a:lnTo>
                <a:lnTo>
                  <a:pt x="7295" y="2763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7413487" y="439735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37"/>
                </a:lnTo>
                <a:lnTo>
                  <a:pt x="3633" y="11937"/>
                </a:lnTo>
                <a:lnTo>
                  <a:pt x="5830" y="11937"/>
                </a:lnTo>
                <a:lnTo>
                  <a:pt x="7295" y="9173"/>
                </a:lnTo>
                <a:lnTo>
                  <a:pt x="7295" y="2764"/>
                </a:lnTo>
                <a:lnTo>
                  <a:pt x="5830" y="0"/>
                </a:lnTo>
                <a:lnTo>
                  <a:pt x="1464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7417853" y="439734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7417853" y="439734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7423361" y="43973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816" y="0"/>
                </a:lnTo>
                <a:lnTo>
                  <a:pt x="0" y="2763"/>
                </a:lnTo>
                <a:lnTo>
                  <a:pt x="0" y="9491"/>
                </a:lnTo>
                <a:lnTo>
                  <a:pt x="1816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5" y="2763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7423361" y="43973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816" y="12230"/>
                </a:lnTo>
                <a:lnTo>
                  <a:pt x="4014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6" y="2764"/>
                </a:lnTo>
                <a:lnTo>
                  <a:pt x="6299" y="0"/>
                </a:lnTo>
                <a:lnTo>
                  <a:pt x="1816" y="0"/>
                </a:lnTo>
                <a:lnTo>
                  <a:pt x="0" y="2763"/>
                </a:lnTo>
                <a:lnTo>
                  <a:pt x="0" y="6115"/>
                </a:lnTo>
              </a:path>
            </a:pathLst>
          </a:custGeom>
          <a:ln w="55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7416036" y="4398891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930" y="9466"/>
                </a:lnTo>
                <a:lnTo>
                  <a:pt x="3662" y="7338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467431" y="43946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467431" y="43946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2739"/>
                </a:lnTo>
                <a:lnTo>
                  <a:pt x="5918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7471445" y="439460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7471445" y="439460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7477393" y="43946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7477393" y="43946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33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7469628" y="4396127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721" y="7338"/>
                </a:lnTo>
                <a:lnTo>
                  <a:pt x="3721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7517800" y="43946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59" y="11912"/>
                </a:lnTo>
                <a:lnTo>
                  <a:pt x="7295" y="9173"/>
                </a:lnTo>
                <a:lnTo>
                  <a:pt x="7295" y="2739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7517800" y="43946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59" y="11912"/>
                </a:lnTo>
                <a:lnTo>
                  <a:pt x="7295" y="9173"/>
                </a:lnTo>
                <a:lnTo>
                  <a:pt x="7295" y="2739"/>
                </a:lnTo>
                <a:lnTo>
                  <a:pt x="5859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7522195" y="439460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7522195" y="439460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7528026" y="43946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59" y="12230"/>
                </a:lnTo>
                <a:lnTo>
                  <a:pt x="7705" y="9466"/>
                </a:lnTo>
                <a:lnTo>
                  <a:pt x="7705" y="2739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7528026" y="43946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62" y="12230"/>
                </a:lnTo>
                <a:lnTo>
                  <a:pt x="5859" y="12230"/>
                </a:lnTo>
                <a:lnTo>
                  <a:pt x="7705" y="9466"/>
                </a:lnTo>
                <a:lnTo>
                  <a:pt x="7705" y="2739"/>
                </a:lnTo>
                <a:lnTo>
                  <a:pt x="5859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7520349" y="4396127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7570630" y="439277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59" y="11912"/>
                </a:lnTo>
                <a:lnTo>
                  <a:pt x="7324" y="9173"/>
                </a:lnTo>
                <a:lnTo>
                  <a:pt x="7324" y="2739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7570630" y="439277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59" y="11912"/>
                </a:lnTo>
                <a:lnTo>
                  <a:pt x="7324" y="9173"/>
                </a:lnTo>
                <a:lnTo>
                  <a:pt x="7324" y="2739"/>
                </a:lnTo>
                <a:lnTo>
                  <a:pt x="5859" y="0"/>
                </a:lnTo>
                <a:lnTo>
                  <a:pt x="146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9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7574674" y="4392772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7574674" y="4392772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7580534" y="439277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523" y="0"/>
                </a:lnTo>
                <a:lnTo>
                  <a:pt x="0" y="2739"/>
                </a:lnTo>
                <a:lnTo>
                  <a:pt x="0" y="9466"/>
                </a:lnTo>
                <a:lnTo>
                  <a:pt x="1523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7580534" y="439277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523" y="12230"/>
                </a:lnTo>
                <a:lnTo>
                  <a:pt x="3721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2739"/>
                </a:lnTo>
                <a:lnTo>
                  <a:pt x="5918" y="0"/>
                </a:lnTo>
                <a:lnTo>
                  <a:pt x="1523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7573209" y="4394292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49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549" y="9491"/>
                </a:lnTo>
                <a:lnTo>
                  <a:pt x="3281" y="7338"/>
                </a:lnTo>
                <a:lnTo>
                  <a:pt x="3281" y="2152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7379644" y="4387565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26077" y="0"/>
                </a:moveTo>
                <a:lnTo>
                  <a:pt x="0" y="0"/>
                </a:lnTo>
                <a:lnTo>
                  <a:pt x="0" y="30944"/>
                </a:lnTo>
                <a:lnTo>
                  <a:pt x="26077" y="29109"/>
                </a:lnTo>
                <a:lnTo>
                  <a:pt x="26077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7379644" y="4387565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0" y="30944"/>
                </a:moveTo>
                <a:lnTo>
                  <a:pt x="0" y="0"/>
                </a:lnTo>
                <a:lnTo>
                  <a:pt x="26077" y="0"/>
                </a:lnTo>
                <a:lnTo>
                  <a:pt x="26077" y="29109"/>
                </a:lnTo>
                <a:lnTo>
                  <a:pt x="0" y="30944"/>
                </a:lnTo>
              </a:path>
            </a:pathLst>
          </a:custGeom>
          <a:ln w="54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6929374" y="4987397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6" y="0"/>
                </a:moveTo>
                <a:lnTo>
                  <a:pt x="1904" y="0"/>
                </a:lnTo>
                <a:lnTo>
                  <a:pt x="0" y="2754"/>
                </a:lnTo>
                <a:lnTo>
                  <a:pt x="0" y="9175"/>
                </a:lnTo>
                <a:lnTo>
                  <a:pt x="1904" y="11929"/>
                </a:lnTo>
                <a:lnTo>
                  <a:pt x="6296" y="11929"/>
                </a:lnTo>
                <a:lnTo>
                  <a:pt x="7761" y="9175"/>
                </a:lnTo>
                <a:lnTo>
                  <a:pt x="7761" y="2754"/>
                </a:lnTo>
                <a:lnTo>
                  <a:pt x="629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6929374" y="4987397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904" y="11929"/>
                </a:lnTo>
                <a:lnTo>
                  <a:pt x="4099" y="11929"/>
                </a:lnTo>
                <a:lnTo>
                  <a:pt x="6296" y="11929"/>
                </a:lnTo>
                <a:lnTo>
                  <a:pt x="7761" y="9175"/>
                </a:lnTo>
                <a:lnTo>
                  <a:pt x="7761" y="2754"/>
                </a:lnTo>
                <a:lnTo>
                  <a:pt x="6296" y="0"/>
                </a:lnTo>
                <a:lnTo>
                  <a:pt x="1904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6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6933840" y="498739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6933840" y="498739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6939698" y="498739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754"/>
                </a:lnTo>
                <a:lnTo>
                  <a:pt x="0" y="9481"/>
                </a:lnTo>
                <a:lnTo>
                  <a:pt x="1831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2754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6939698" y="498739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831" y="12235"/>
                </a:lnTo>
                <a:lnTo>
                  <a:pt x="4026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2754"/>
                </a:lnTo>
                <a:lnTo>
                  <a:pt x="6223" y="0"/>
                </a:lnTo>
                <a:lnTo>
                  <a:pt x="1831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6932011" y="4988928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27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27" y="9481"/>
                </a:lnTo>
                <a:lnTo>
                  <a:pt x="3659" y="7338"/>
                </a:lnTo>
                <a:lnTo>
                  <a:pt x="3659" y="2140"/>
                </a:lnTo>
                <a:lnTo>
                  <a:pt x="292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6977909" y="498091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6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56" y="11988"/>
                </a:lnTo>
                <a:lnTo>
                  <a:pt x="7321" y="9236"/>
                </a:lnTo>
                <a:lnTo>
                  <a:pt x="7321" y="2751"/>
                </a:lnTo>
                <a:lnTo>
                  <a:pt x="585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6977909" y="498091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70"/>
                </a:moveTo>
                <a:lnTo>
                  <a:pt x="0" y="9236"/>
                </a:lnTo>
                <a:lnTo>
                  <a:pt x="1465" y="11988"/>
                </a:lnTo>
                <a:lnTo>
                  <a:pt x="3659" y="11988"/>
                </a:lnTo>
                <a:lnTo>
                  <a:pt x="5856" y="11988"/>
                </a:lnTo>
                <a:lnTo>
                  <a:pt x="7321" y="9236"/>
                </a:lnTo>
                <a:lnTo>
                  <a:pt x="7321" y="2751"/>
                </a:lnTo>
                <a:lnTo>
                  <a:pt x="5856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70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6982301" y="498091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6982302" y="498091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6987792" y="498091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751"/>
                </a:lnTo>
                <a:lnTo>
                  <a:pt x="0" y="9542"/>
                </a:lnTo>
                <a:lnTo>
                  <a:pt x="1828" y="12294"/>
                </a:lnTo>
                <a:lnTo>
                  <a:pt x="6220" y="12294"/>
                </a:lnTo>
                <a:lnTo>
                  <a:pt x="8124" y="9542"/>
                </a:lnTo>
                <a:lnTo>
                  <a:pt x="8124" y="2751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6987792" y="498091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76"/>
                </a:moveTo>
                <a:lnTo>
                  <a:pt x="0" y="9542"/>
                </a:lnTo>
                <a:lnTo>
                  <a:pt x="1828" y="12294"/>
                </a:lnTo>
                <a:lnTo>
                  <a:pt x="4026" y="12294"/>
                </a:lnTo>
                <a:lnTo>
                  <a:pt x="6220" y="12294"/>
                </a:lnTo>
                <a:lnTo>
                  <a:pt x="8124" y="9542"/>
                </a:lnTo>
                <a:lnTo>
                  <a:pt x="8124" y="2751"/>
                </a:lnTo>
                <a:lnTo>
                  <a:pt x="6220" y="0"/>
                </a:lnTo>
                <a:lnTo>
                  <a:pt x="1828" y="0"/>
                </a:lnTo>
                <a:lnTo>
                  <a:pt x="0" y="2751"/>
                </a:lnTo>
                <a:lnTo>
                  <a:pt x="0" y="6176"/>
                </a:lnTo>
              </a:path>
            </a:pathLst>
          </a:custGeom>
          <a:ln w="55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6980473" y="4982443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60" y="0"/>
                </a:moveTo>
                <a:lnTo>
                  <a:pt x="729" y="0"/>
                </a:lnTo>
                <a:lnTo>
                  <a:pt x="0" y="2201"/>
                </a:lnTo>
                <a:lnTo>
                  <a:pt x="0" y="7707"/>
                </a:lnTo>
                <a:lnTo>
                  <a:pt x="729" y="9848"/>
                </a:lnTo>
                <a:lnTo>
                  <a:pt x="2560" y="9848"/>
                </a:lnTo>
                <a:lnTo>
                  <a:pt x="3293" y="7707"/>
                </a:lnTo>
                <a:lnTo>
                  <a:pt x="3293" y="2201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7034795" y="4974796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9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175"/>
                </a:lnTo>
                <a:lnTo>
                  <a:pt x="1816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7034795" y="4974796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816" y="11988"/>
                </a:lnTo>
                <a:lnTo>
                  <a:pt x="4102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2751"/>
                </a:lnTo>
                <a:lnTo>
                  <a:pt x="6299" y="0"/>
                </a:lnTo>
                <a:lnTo>
                  <a:pt x="1816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7039249" y="4974796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7039249" y="497479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7045109" y="497479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45" y="0"/>
                </a:lnTo>
                <a:lnTo>
                  <a:pt x="0" y="2751"/>
                </a:lnTo>
                <a:lnTo>
                  <a:pt x="0" y="9542"/>
                </a:lnTo>
                <a:lnTo>
                  <a:pt x="1845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7045109" y="497479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542"/>
                </a:lnTo>
                <a:lnTo>
                  <a:pt x="1845" y="12294"/>
                </a:lnTo>
                <a:lnTo>
                  <a:pt x="4014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6211" y="0"/>
                </a:lnTo>
                <a:lnTo>
                  <a:pt x="1845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7037344" y="4976325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3018" y="0"/>
                </a:moveTo>
                <a:lnTo>
                  <a:pt x="732" y="0"/>
                </a:lnTo>
                <a:lnTo>
                  <a:pt x="0" y="2142"/>
                </a:lnTo>
                <a:lnTo>
                  <a:pt x="0" y="7341"/>
                </a:lnTo>
                <a:lnTo>
                  <a:pt x="732" y="9542"/>
                </a:lnTo>
                <a:lnTo>
                  <a:pt x="3018" y="9542"/>
                </a:lnTo>
                <a:lnTo>
                  <a:pt x="3750" y="7341"/>
                </a:lnTo>
                <a:lnTo>
                  <a:pt x="3750" y="2142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7084431" y="496837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173"/>
                </a:lnTo>
                <a:lnTo>
                  <a:pt x="1465" y="11927"/>
                </a:lnTo>
                <a:lnTo>
                  <a:pt x="5859" y="11927"/>
                </a:lnTo>
                <a:lnTo>
                  <a:pt x="7295" y="9173"/>
                </a:lnTo>
                <a:lnTo>
                  <a:pt x="7295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7084431" y="496837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09"/>
                </a:moveTo>
                <a:lnTo>
                  <a:pt x="0" y="9173"/>
                </a:lnTo>
                <a:lnTo>
                  <a:pt x="1465" y="11927"/>
                </a:lnTo>
                <a:lnTo>
                  <a:pt x="3662" y="11927"/>
                </a:lnTo>
                <a:lnTo>
                  <a:pt x="5859" y="11927"/>
                </a:lnTo>
                <a:lnTo>
                  <a:pt x="7295" y="9173"/>
                </a:lnTo>
                <a:lnTo>
                  <a:pt x="7295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7088827" y="49683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7088827" y="49683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7094306" y="49683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481"/>
                </a:lnTo>
                <a:lnTo>
                  <a:pt x="1816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7094306" y="49683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816" y="12233"/>
                </a:lnTo>
                <a:lnTo>
                  <a:pt x="4014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2751"/>
                </a:lnTo>
                <a:lnTo>
                  <a:pt x="6211" y="0"/>
                </a:lnTo>
                <a:lnTo>
                  <a:pt x="1816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7086981" y="4969904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78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578" y="9481"/>
                </a:lnTo>
                <a:lnTo>
                  <a:pt x="3311" y="7338"/>
                </a:lnTo>
                <a:lnTo>
                  <a:pt x="3311" y="2140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7136178" y="496317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59" y="11927"/>
                </a:lnTo>
                <a:lnTo>
                  <a:pt x="7324" y="9175"/>
                </a:lnTo>
                <a:lnTo>
                  <a:pt x="7324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7136178" y="496317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59" y="11927"/>
                </a:lnTo>
                <a:lnTo>
                  <a:pt x="7324" y="9175"/>
                </a:lnTo>
                <a:lnTo>
                  <a:pt x="7324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7140192" y="49631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7140192" y="496317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7146052" y="496317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51"/>
                </a:lnTo>
                <a:lnTo>
                  <a:pt x="0" y="9481"/>
                </a:lnTo>
                <a:lnTo>
                  <a:pt x="1904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7146052" y="496317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904" y="12233"/>
                </a:lnTo>
                <a:lnTo>
                  <a:pt x="4102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6299" y="0"/>
                </a:lnTo>
                <a:lnTo>
                  <a:pt x="1904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7138375" y="4964397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930" y="9787"/>
                </a:lnTo>
                <a:lnTo>
                  <a:pt x="3662" y="7646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7187572" y="495675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4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918" y="11929"/>
                </a:lnTo>
                <a:lnTo>
                  <a:pt x="7383" y="9175"/>
                </a:lnTo>
                <a:lnTo>
                  <a:pt x="7383" y="2754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7187572" y="495675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721" y="11929"/>
                </a:lnTo>
                <a:lnTo>
                  <a:pt x="5918" y="11929"/>
                </a:lnTo>
                <a:lnTo>
                  <a:pt x="7383" y="9175"/>
                </a:lnTo>
                <a:lnTo>
                  <a:pt x="7383" y="2754"/>
                </a:lnTo>
                <a:lnTo>
                  <a:pt x="5918" y="0"/>
                </a:lnTo>
                <a:lnTo>
                  <a:pt x="1464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7192026" y="495675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7192026" y="495675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7197535" y="49567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4"/>
                </a:lnTo>
                <a:lnTo>
                  <a:pt x="0" y="9481"/>
                </a:lnTo>
                <a:lnTo>
                  <a:pt x="1816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7" y="2754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7197535" y="495675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816" y="12235"/>
                </a:lnTo>
                <a:lnTo>
                  <a:pt x="4014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8" y="2754"/>
                </a:lnTo>
                <a:lnTo>
                  <a:pt x="6211" y="0"/>
                </a:lnTo>
                <a:lnTo>
                  <a:pt x="1816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7190122" y="4958282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3018" y="0"/>
                </a:moveTo>
                <a:lnTo>
                  <a:pt x="820" y="0"/>
                </a:lnTo>
                <a:lnTo>
                  <a:pt x="0" y="2140"/>
                </a:lnTo>
                <a:lnTo>
                  <a:pt x="0" y="7338"/>
                </a:lnTo>
                <a:lnTo>
                  <a:pt x="820" y="9479"/>
                </a:lnTo>
                <a:lnTo>
                  <a:pt x="3018" y="9479"/>
                </a:lnTo>
                <a:lnTo>
                  <a:pt x="3750" y="7338"/>
                </a:lnTo>
                <a:lnTo>
                  <a:pt x="3750" y="2140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7238293" y="495033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59" y="11927"/>
                </a:lnTo>
                <a:lnTo>
                  <a:pt x="7324" y="9175"/>
                </a:lnTo>
                <a:lnTo>
                  <a:pt x="7324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7238293" y="495033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09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59" y="11927"/>
                </a:lnTo>
                <a:lnTo>
                  <a:pt x="7324" y="9175"/>
                </a:lnTo>
                <a:lnTo>
                  <a:pt x="7324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7242688" y="495032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7242688" y="495032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7248168" y="495033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5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7248168" y="495033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5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7240872" y="4951858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549" y="9787"/>
                </a:lnTo>
                <a:lnTo>
                  <a:pt x="3281" y="7646"/>
                </a:lnTo>
                <a:lnTo>
                  <a:pt x="3281" y="2140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7285674" y="49442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35" y="0"/>
                </a:lnTo>
                <a:lnTo>
                  <a:pt x="0" y="2751"/>
                </a:lnTo>
                <a:lnTo>
                  <a:pt x="0" y="9175"/>
                </a:lnTo>
                <a:lnTo>
                  <a:pt x="1435" y="11927"/>
                </a:lnTo>
                <a:lnTo>
                  <a:pt x="5830" y="11927"/>
                </a:lnTo>
                <a:lnTo>
                  <a:pt x="7295" y="9175"/>
                </a:lnTo>
                <a:lnTo>
                  <a:pt x="7295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7285674" y="49442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35" y="11927"/>
                </a:lnTo>
                <a:lnTo>
                  <a:pt x="3633" y="11927"/>
                </a:lnTo>
                <a:lnTo>
                  <a:pt x="5830" y="11927"/>
                </a:lnTo>
                <a:lnTo>
                  <a:pt x="7295" y="9175"/>
                </a:lnTo>
                <a:lnTo>
                  <a:pt x="7295" y="2751"/>
                </a:lnTo>
                <a:lnTo>
                  <a:pt x="5830" y="0"/>
                </a:lnTo>
                <a:lnTo>
                  <a:pt x="1435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7289689" y="4944211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7289689" y="4944211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7295549" y="49442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7295549" y="49442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3"/>
                </a:lnTo>
                <a:lnTo>
                  <a:pt x="3721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918" y="0"/>
                </a:lnTo>
                <a:lnTo>
                  <a:pt x="1464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7287842" y="4945740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7333025" y="493778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859" y="11929"/>
                </a:lnTo>
                <a:lnTo>
                  <a:pt x="7324" y="9175"/>
                </a:lnTo>
                <a:lnTo>
                  <a:pt x="7324" y="2754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7333025" y="493778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662" y="11929"/>
                </a:lnTo>
                <a:lnTo>
                  <a:pt x="5859" y="11929"/>
                </a:lnTo>
                <a:lnTo>
                  <a:pt x="7324" y="9175"/>
                </a:lnTo>
                <a:lnTo>
                  <a:pt x="7324" y="2754"/>
                </a:lnTo>
                <a:lnTo>
                  <a:pt x="5859" y="0"/>
                </a:lnTo>
                <a:lnTo>
                  <a:pt x="1464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7337039" y="493779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7337039" y="493779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7342988" y="493778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54"/>
                </a:lnTo>
                <a:lnTo>
                  <a:pt x="0" y="9481"/>
                </a:lnTo>
                <a:lnTo>
                  <a:pt x="1465" y="12235"/>
                </a:lnTo>
                <a:lnTo>
                  <a:pt x="5859" y="12235"/>
                </a:lnTo>
                <a:lnTo>
                  <a:pt x="7676" y="9481"/>
                </a:lnTo>
                <a:lnTo>
                  <a:pt x="7676" y="2754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7342988" y="493778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5"/>
                </a:lnTo>
                <a:lnTo>
                  <a:pt x="3662" y="12235"/>
                </a:lnTo>
                <a:lnTo>
                  <a:pt x="5859" y="12235"/>
                </a:lnTo>
                <a:lnTo>
                  <a:pt x="7676" y="9481"/>
                </a:lnTo>
                <a:lnTo>
                  <a:pt x="7676" y="2754"/>
                </a:lnTo>
                <a:lnTo>
                  <a:pt x="5859" y="0"/>
                </a:lnTo>
                <a:lnTo>
                  <a:pt x="1464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7335222" y="4939319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7411289" y="4929838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30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7411289" y="4929838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09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30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7415684" y="492983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7415684" y="492983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7421515" y="492983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59" y="12233"/>
                </a:lnTo>
                <a:lnTo>
                  <a:pt x="7705" y="9481"/>
                </a:lnTo>
                <a:lnTo>
                  <a:pt x="7705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7421515" y="492983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59" y="12233"/>
                </a:lnTo>
                <a:lnTo>
                  <a:pt x="7705" y="9481"/>
                </a:lnTo>
                <a:lnTo>
                  <a:pt x="7705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7413838" y="4931366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7454245" y="492243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59" y="11988"/>
                </a:lnTo>
                <a:lnTo>
                  <a:pt x="7676" y="9236"/>
                </a:lnTo>
                <a:lnTo>
                  <a:pt x="7676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7454245" y="492243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73"/>
                </a:moveTo>
                <a:lnTo>
                  <a:pt x="0" y="9236"/>
                </a:lnTo>
                <a:lnTo>
                  <a:pt x="1465" y="11988"/>
                </a:lnTo>
                <a:lnTo>
                  <a:pt x="3662" y="11988"/>
                </a:lnTo>
                <a:lnTo>
                  <a:pt x="5859" y="11988"/>
                </a:lnTo>
                <a:lnTo>
                  <a:pt x="7676" y="9236"/>
                </a:lnTo>
                <a:lnTo>
                  <a:pt x="7676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73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7458640" y="492243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7458640" y="492243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7464500" y="49224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542"/>
                </a:lnTo>
                <a:lnTo>
                  <a:pt x="1465" y="12294"/>
                </a:lnTo>
                <a:lnTo>
                  <a:pt x="5859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7464500" y="49224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78"/>
                </a:moveTo>
                <a:lnTo>
                  <a:pt x="0" y="9542"/>
                </a:lnTo>
                <a:lnTo>
                  <a:pt x="1465" y="12294"/>
                </a:lnTo>
                <a:lnTo>
                  <a:pt x="3662" y="12294"/>
                </a:lnTo>
                <a:lnTo>
                  <a:pt x="5859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6178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7456823" y="492396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0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402"/>
                </a:lnTo>
                <a:lnTo>
                  <a:pt x="732" y="9542"/>
                </a:lnTo>
                <a:lnTo>
                  <a:pt x="2900" y="9542"/>
                </a:lnTo>
                <a:lnTo>
                  <a:pt x="3633" y="7402"/>
                </a:lnTo>
                <a:lnTo>
                  <a:pt x="3633" y="2140"/>
                </a:lnTo>
                <a:lnTo>
                  <a:pt x="290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7516686" y="491448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59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7516686" y="491448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59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7521082" y="491448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7521082" y="491448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7526942" y="491448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59" y="0"/>
                </a:moveTo>
                <a:lnTo>
                  <a:pt x="1464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59" y="12233"/>
                </a:lnTo>
                <a:lnTo>
                  <a:pt x="7676" y="9481"/>
                </a:lnTo>
                <a:lnTo>
                  <a:pt x="7676" y="2751"/>
                </a:lnTo>
                <a:lnTo>
                  <a:pt x="585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7526942" y="491448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59" y="12233"/>
                </a:lnTo>
                <a:lnTo>
                  <a:pt x="7676" y="9481"/>
                </a:lnTo>
                <a:lnTo>
                  <a:pt x="7676" y="2751"/>
                </a:lnTo>
                <a:lnTo>
                  <a:pt x="5859" y="0"/>
                </a:lnTo>
                <a:lnTo>
                  <a:pt x="1464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7519265" y="4916012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7571744" y="490805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9" y="0"/>
                </a:moveTo>
                <a:lnTo>
                  <a:pt x="1464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859" y="11929"/>
                </a:lnTo>
                <a:lnTo>
                  <a:pt x="7324" y="9175"/>
                </a:lnTo>
                <a:lnTo>
                  <a:pt x="7324" y="2754"/>
                </a:lnTo>
                <a:lnTo>
                  <a:pt x="585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7571744" y="490805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662" y="11929"/>
                </a:lnTo>
                <a:lnTo>
                  <a:pt x="5859" y="11929"/>
                </a:lnTo>
                <a:lnTo>
                  <a:pt x="7324" y="9175"/>
                </a:lnTo>
                <a:lnTo>
                  <a:pt x="7324" y="2754"/>
                </a:lnTo>
                <a:lnTo>
                  <a:pt x="5859" y="0"/>
                </a:lnTo>
                <a:lnTo>
                  <a:pt x="1464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7575758" y="4908061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7575758" y="4908061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7581618" y="490805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7" y="0"/>
                </a:moveTo>
                <a:lnTo>
                  <a:pt x="1552" y="0"/>
                </a:lnTo>
                <a:lnTo>
                  <a:pt x="0" y="2754"/>
                </a:lnTo>
                <a:lnTo>
                  <a:pt x="0" y="9481"/>
                </a:lnTo>
                <a:lnTo>
                  <a:pt x="1552" y="12235"/>
                </a:lnTo>
                <a:lnTo>
                  <a:pt x="5947" y="12235"/>
                </a:lnTo>
                <a:lnTo>
                  <a:pt x="7764" y="9481"/>
                </a:lnTo>
                <a:lnTo>
                  <a:pt x="7764" y="2754"/>
                </a:lnTo>
                <a:lnTo>
                  <a:pt x="5947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7581618" y="490805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552" y="12235"/>
                </a:lnTo>
                <a:lnTo>
                  <a:pt x="3750" y="12235"/>
                </a:lnTo>
                <a:lnTo>
                  <a:pt x="5947" y="12235"/>
                </a:lnTo>
                <a:lnTo>
                  <a:pt x="7764" y="9481"/>
                </a:lnTo>
                <a:lnTo>
                  <a:pt x="7764" y="2754"/>
                </a:lnTo>
                <a:lnTo>
                  <a:pt x="5947" y="0"/>
                </a:lnTo>
                <a:lnTo>
                  <a:pt x="1552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7573941" y="4909591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9037233" y="5078660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9637294" y="4999383"/>
            <a:ext cx="20320" cy="29845"/>
          </a:xfrm>
          <a:custGeom>
            <a:avLst/>
            <a:gdLst/>
            <a:ahLst/>
            <a:cxnLst/>
            <a:rect l="l" t="t" r="r" b="b"/>
            <a:pathLst>
              <a:path w="20320" h="29845">
                <a:moveTo>
                  <a:pt x="0" y="29422"/>
                </a:moveTo>
                <a:lnTo>
                  <a:pt x="19838" y="29422"/>
                </a:lnTo>
                <a:lnTo>
                  <a:pt x="19838" y="0"/>
                </a:lnTo>
                <a:lnTo>
                  <a:pt x="0" y="0"/>
                </a:lnTo>
                <a:lnTo>
                  <a:pt x="0" y="29422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8806933" y="4336188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0" y="669618"/>
                </a:lnTo>
                <a:lnTo>
                  <a:pt x="149117" y="743694"/>
                </a:lnTo>
                <a:lnTo>
                  <a:pt x="149117" y="1223"/>
                </a:lnTo>
                <a:lnTo>
                  <a:pt x="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8806933" y="4336188"/>
            <a:ext cx="149225" cy="744220"/>
          </a:xfrm>
          <a:custGeom>
            <a:avLst/>
            <a:gdLst/>
            <a:ahLst/>
            <a:cxnLst/>
            <a:rect l="l" t="t" r="r" b="b"/>
            <a:pathLst>
              <a:path w="149225" h="744220">
                <a:moveTo>
                  <a:pt x="0" y="0"/>
                </a:moveTo>
                <a:lnTo>
                  <a:pt x="149117" y="1223"/>
                </a:lnTo>
                <a:lnTo>
                  <a:pt x="149117" y="743694"/>
                </a:lnTo>
                <a:lnTo>
                  <a:pt x="0" y="669618"/>
                </a:lnTo>
                <a:lnTo>
                  <a:pt x="0" y="0"/>
                </a:lnTo>
              </a:path>
            </a:pathLst>
          </a:custGeom>
          <a:ln w="58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9006341" y="4318746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675755" y="0"/>
                </a:moveTo>
                <a:lnTo>
                  <a:pt x="0" y="14383"/>
                </a:lnTo>
                <a:lnTo>
                  <a:pt x="0" y="64897"/>
                </a:lnTo>
                <a:lnTo>
                  <a:pt x="674642" y="45009"/>
                </a:lnTo>
                <a:lnTo>
                  <a:pt x="675755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9006341" y="4318746"/>
            <a:ext cx="676275" cy="65405"/>
          </a:xfrm>
          <a:custGeom>
            <a:avLst/>
            <a:gdLst/>
            <a:ahLst/>
            <a:cxnLst/>
            <a:rect l="l" t="t" r="r" b="b"/>
            <a:pathLst>
              <a:path w="676275" h="65404">
                <a:moveTo>
                  <a:pt x="675755" y="0"/>
                </a:moveTo>
                <a:lnTo>
                  <a:pt x="0" y="14383"/>
                </a:lnTo>
                <a:lnTo>
                  <a:pt x="0" y="64897"/>
                </a:lnTo>
                <a:lnTo>
                  <a:pt x="674642" y="45009"/>
                </a:lnTo>
                <a:lnTo>
                  <a:pt x="675755" y="0"/>
                </a:lnTo>
              </a:path>
            </a:pathLst>
          </a:custGeom>
          <a:ln w="48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9005609" y="4363756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40" h="627379">
                <a:moveTo>
                  <a:pt x="675374" y="0"/>
                </a:moveTo>
                <a:lnTo>
                  <a:pt x="0" y="19887"/>
                </a:lnTo>
                <a:lnTo>
                  <a:pt x="0" y="627064"/>
                </a:lnTo>
                <a:lnTo>
                  <a:pt x="675374" y="544055"/>
                </a:lnTo>
                <a:lnTo>
                  <a:pt x="67537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9005609" y="4363756"/>
            <a:ext cx="675640" cy="627380"/>
          </a:xfrm>
          <a:custGeom>
            <a:avLst/>
            <a:gdLst/>
            <a:ahLst/>
            <a:cxnLst/>
            <a:rect l="l" t="t" r="r" b="b"/>
            <a:pathLst>
              <a:path w="675640" h="627379">
                <a:moveTo>
                  <a:pt x="0" y="627064"/>
                </a:moveTo>
                <a:lnTo>
                  <a:pt x="675374" y="544055"/>
                </a:lnTo>
                <a:lnTo>
                  <a:pt x="675374" y="0"/>
                </a:lnTo>
                <a:lnTo>
                  <a:pt x="0" y="19887"/>
                </a:lnTo>
                <a:lnTo>
                  <a:pt x="0" y="627064"/>
                </a:lnTo>
              </a:path>
            </a:pathLst>
          </a:custGeom>
          <a:ln w="533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9028046" y="4417646"/>
            <a:ext cx="0" cy="514984"/>
          </a:xfrm>
          <a:custGeom>
            <a:avLst/>
            <a:gdLst/>
            <a:ahLst/>
            <a:cxnLst/>
            <a:rect l="l" t="t" r="r" b="b"/>
            <a:pathLst>
              <a:path h="514985">
                <a:moveTo>
                  <a:pt x="0" y="0"/>
                </a:moveTo>
                <a:lnTo>
                  <a:pt x="0" y="514390"/>
                </a:lnTo>
              </a:path>
            </a:pathLst>
          </a:custGeom>
          <a:ln w="2569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9015199" y="4417646"/>
            <a:ext cx="26034" cy="514984"/>
          </a:xfrm>
          <a:custGeom>
            <a:avLst/>
            <a:gdLst/>
            <a:ahLst/>
            <a:cxnLst/>
            <a:rect l="l" t="t" r="r" b="b"/>
            <a:pathLst>
              <a:path w="26034" h="514985">
                <a:moveTo>
                  <a:pt x="25328" y="0"/>
                </a:moveTo>
                <a:lnTo>
                  <a:pt x="0" y="1541"/>
                </a:lnTo>
                <a:lnTo>
                  <a:pt x="0" y="514390"/>
                </a:lnTo>
                <a:lnTo>
                  <a:pt x="25694" y="510718"/>
                </a:lnTo>
                <a:lnTo>
                  <a:pt x="25328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9083502" y="4414295"/>
            <a:ext cx="0" cy="510540"/>
          </a:xfrm>
          <a:custGeom>
            <a:avLst/>
            <a:gdLst/>
            <a:ahLst/>
            <a:cxnLst/>
            <a:rect l="l" t="t" r="r" b="b"/>
            <a:pathLst>
              <a:path h="510539">
                <a:moveTo>
                  <a:pt x="0" y="0"/>
                </a:moveTo>
                <a:lnTo>
                  <a:pt x="0" y="510400"/>
                </a:lnTo>
              </a:path>
            </a:pathLst>
          </a:custGeom>
          <a:ln w="2724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9069881" y="4414295"/>
            <a:ext cx="27305" cy="510540"/>
          </a:xfrm>
          <a:custGeom>
            <a:avLst/>
            <a:gdLst/>
            <a:ahLst/>
            <a:cxnLst/>
            <a:rect l="l" t="t" r="r" b="b"/>
            <a:pathLst>
              <a:path w="27304" h="510539">
                <a:moveTo>
                  <a:pt x="27241" y="0"/>
                </a:moveTo>
                <a:lnTo>
                  <a:pt x="0" y="611"/>
                </a:lnTo>
                <a:lnTo>
                  <a:pt x="0" y="510400"/>
                </a:lnTo>
                <a:lnTo>
                  <a:pt x="26860" y="506117"/>
                </a:lnTo>
                <a:lnTo>
                  <a:pt x="2724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9135669" y="4412142"/>
            <a:ext cx="0" cy="506730"/>
          </a:xfrm>
          <a:custGeom>
            <a:avLst/>
            <a:gdLst/>
            <a:ahLst/>
            <a:cxnLst/>
            <a:rect l="l" t="t" r="r" b="b"/>
            <a:pathLst>
              <a:path h="506729">
                <a:moveTo>
                  <a:pt x="0" y="0"/>
                </a:moveTo>
                <a:lnTo>
                  <a:pt x="0" y="506129"/>
                </a:lnTo>
              </a:path>
            </a:pathLst>
          </a:custGeom>
          <a:ln w="25697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9122820" y="4412142"/>
            <a:ext cx="26034" cy="506730"/>
          </a:xfrm>
          <a:custGeom>
            <a:avLst/>
            <a:gdLst/>
            <a:ahLst/>
            <a:cxnLst/>
            <a:rect l="l" t="t" r="r" b="b"/>
            <a:pathLst>
              <a:path w="26034" h="506729">
                <a:moveTo>
                  <a:pt x="25316" y="0"/>
                </a:moveTo>
                <a:lnTo>
                  <a:pt x="0" y="1834"/>
                </a:lnTo>
                <a:lnTo>
                  <a:pt x="0" y="506129"/>
                </a:lnTo>
                <a:lnTo>
                  <a:pt x="25697" y="502766"/>
                </a:lnTo>
                <a:lnTo>
                  <a:pt x="25316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9186682" y="4410625"/>
            <a:ext cx="0" cy="501650"/>
          </a:xfrm>
          <a:custGeom>
            <a:avLst/>
            <a:gdLst/>
            <a:ahLst/>
            <a:cxnLst/>
            <a:rect l="l" t="t" r="r" b="b"/>
            <a:pathLst>
              <a:path h="501650">
                <a:moveTo>
                  <a:pt x="0" y="0"/>
                </a:moveTo>
                <a:lnTo>
                  <a:pt x="0" y="501530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9173102" y="4410625"/>
            <a:ext cx="27305" cy="501650"/>
          </a:xfrm>
          <a:custGeom>
            <a:avLst/>
            <a:gdLst/>
            <a:ahLst/>
            <a:cxnLst/>
            <a:rect l="l" t="t" r="r" b="b"/>
            <a:pathLst>
              <a:path w="27304" h="501650">
                <a:moveTo>
                  <a:pt x="27162" y="0"/>
                </a:moveTo>
                <a:lnTo>
                  <a:pt x="0" y="1516"/>
                </a:lnTo>
                <a:lnTo>
                  <a:pt x="0" y="501530"/>
                </a:lnTo>
                <a:lnTo>
                  <a:pt x="26781" y="497186"/>
                </a:lnTo>
                <a:lnTo>
                  <a:pt x="27162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9238839" y="4407568"/>
            <a:ext cx="0" cy="498475"/>
          </a:xfrm>
          <a:custGeom>
            <a:avLst/>
            <a:gdLst/>
            <a:ahLst/>
            <a:cxnLst/>
            <a:rect l="l" t="t" r="r" b="b"/>
            <a:pathLst>
              <a:path h="498475">
                <a:moveTo>
                  <a:pt x="0" y="0"/>
                </a:moveTo>
                <a:lnTo>
                  <a:pt x="0" y="498103"/>
                </a:lnTo>
              </a:path>
            </a:pathLst>
          </a:custGeom>
          <a:ln w="25755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9225961" y="4407568"/>
            <a:ext cx="26034" cy="498475"/>
          </a:xfrm>
          <a:custGeom>
            <a:avLst/>
            <a:gdLst/>
            <a:ahLst/>
            <a:cxnLst/>
            <a:rect l="l" t="t" r="r" b="b"/>
            <a:pathLst>
              <a:path w="26034" h="498475">
                <a:moveTo>
                  <a:pt x="25404" y="0"/>
                </a:moveTo>
                <a:lnTo>
                  <a:pt x="0" y="1834"/>
                </a:lnTo>
                <a:lnTo>
                  <a:pt x="0" y="498103"/>
                </a:lnTo>
                <a:lnTo>
                  <a:pt x="25755" y="493514"/>
                </a:lnTo>
                <a:lnTo>
                  <a:pt x="25404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9288988" y="4405121"/>
            <a:ext cx="0" cy="494665"/>
          </a:xfrm>
          <a:custGeom>
            <a:avLst/>
            <a:gdLst/>
            <a:ahLst/>
            <a:cxnLst/>
            <a:rect l="l" t="t" r="r" b="b"/>
            <a:pathLst>
              <a:path h="494664">
                <a:moveTo>
                  <a:pt x="0" y="0"/>
                </a:moveTo>
                <a:lnTo>
                  <a:pt x="0" y="494431"/>
                </a:lnTo>
              </a:path>
            </a:pathLst>
          </a:custGeom>
          <a:ln w="26781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9275598" y="4405121"/>
            <a:ext cx="27305" cy="494665"/>
          </a:xfrm>
          <a:custGeom>
            <a:avLst/>
            <a:gdLst/>
            <a:ahLst/>
            <a:cxnLst/>
            <a:rect l="l" t="t" r="r" b="b"/>
            <a:pathLst>
              <a:path w="27304" h="494664">
                <a:moveTo>
                  <a:pt x="26781" y="0"/>
                </a:moveTo>
                <a:lnTo>
                  <a:pt x="0" y="2446"/>
                </a:lnTo>
                <a:lnTo>
                  <a:pt x="0" y="494431"/>
                </a:lnTo>
                <a:lnTo>
                  <a:pt x="26400" y="490151"/>
                </a:lnTo>
                <a:lnTo>
                  <a:pt x="26781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9339460" y="4403287"/>
            <a:ext cx="0" cy="490220"/>
          </a:xfrm>
          <a:custGeom>
            <a:avLst/>
            <a:gdLst/>
            <a:ahLst/>
            <a:cxnLst/>
            <a:rect l="l" t="t" r="r" b="b"/>
            <a:pathLst>
              <a:path h="490220">
                <a:moveTo>
                  <a:pt x="0" y="0"/>
                </a:moveTo>
                <a:lnTo>
                  <a:pt x="0" y="489845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9325879" y="4403287"/>
            <a:ext cx="27305" cy="490220"/>
          </a:xfrm>
          <a:custGeom>
            <a:avLst/>
            <a:gdLst/>
            <a:ahLst/>
            <a:cxnLst/>
            <a:rect l="l" t="t" r="r" b="b"/>
            <a:pathLst>
              <a:path w="27304" h="490220">
                <a:moveTo>
                  <a:pt x="27162" y="0"/>
                </a:moveTo>
                <a:lnTo>
                  <a:pt x="0" y="2446"/>
                </a:lnTo>
                <a:lnTo>
                  <a:pt x="0" y="489845"/>
                </a:lnTo>
                <a:lnTo>
                  <a:pt x="26781" y="485562"/>
                </a:lnTo>
                <a:lnTo>
                  <a:pt x="27162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9385170" y="4402969"/>
            <a:ext cx="0" cy="483870"/>
          </a:xfrm>
          <a:custGeom>
            <a:avLst/>
            <a:gdLst/>
            <a:ahLst/>
            <a:cxnLst/>
            <a:rect l="l" t="t" r="r" b="b"/>
            <a:pathLst>
              <a:path h="483870">
                <a:moveTo>
                  <a:pt x="0" y="0"/>
                </a:moveTo>
                <a:lnTo>
                  <a:pt x="0" y="483739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9372146" y="4402969"/>
            <a:ext cx="26670" cy="483870"/>
          </a:xfrm>
          <a:custGeom>
            <a:avLst/>
            <a:gdLst/>
            <a:ahLst/>
            <a:cxnLst/>
            <a:rect l="l" t="t" r="r" b="b"/>
            <a:pathLst>
              <a:path w="26670" h="483870">
                <a:moveTo>
                  <a:pt x="25697" y="0"/>
                </a:moveTo>
                <a:lnTo>
                  <a:pt x="0" y="1834"/>
                </a:lnTo>
                <a:lnTo>
                  <a:pt x="0" y="483739"/>
                </a:lnTo>
                <a:lnTo>
                  <a:pt x="26048" y="480376"/>
                </a:lnTo>
                <a:lnTo>
                  <a:pt x="25697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9429797" y="4401746"/>
            <a:ext cx="0" cy="480695"/>
          </a:xfrm>
          <a:custGeom>
            <a:avLst/>
            <a:gdLst/>
            <a:ahLst/>
            <a:cxnLst/>
            <a:rect l="l" t="t" r="r" b="b"/>
            <a:pathLst>
              <a:path h="480695">
                <a:moveTo>
                  <a:pt x="0" y="0"/>
                </a:moveTo>
                <a:lnTo>
                  <a:pt x="0" y="480681"/>
                </a:lnTo>
              </a:path>
            </a:pathLst>
          </a:custGeom>
          <a:ln w="27162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9416215" y="4401746"/>
            <a:ext cx="27305" cy="480695"/>
          </a:xfrm>
          <a:custGeom>
            <a:avLst/>
            <a:gdLst/>
            <a:ahLst/>
            <a:cxnLst/>
            <a:rect l="l" t="t" r="r" b="b"/>
            <a:pathLst>
              <a:path w="27304" h="480695">
                <a:moveTo>
                  <a:pt x="27162" y="0"/>
                </a:moveTo>
                <a:lnTo>
                  <a:pt x="0" y="1223"/>
                </a:lnTo>
                <a:lnTo>
                  <a:pt x="0" y="480681"/>
                </a:lnTo>
                <a:lnTo>
                  <a:pt x="26781" y="476398"/>
                </a:lnTo>
                <a:lnTo>
                  <a:pt x="27162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9506405" y="4397709"/>
            <a:ext cx="0" cy="473075"/>
          </a:xfrm>
          <a:custGeom>
            <a:avLst/>
            <a:gdLst/>
            <a:ahLst/>
            <a:cxnLst/>
            <a:rect l="l" t="t" r="r" b="b"/>
            <a:pathLst>
              <a:path h="473075">
                <a:moveTo>
                  <a:pt x="0" y="0"/>
                </a:moveTo>
                <a:lnTo>
                  <a:pt x="0" y="472800"/>
                </a:lnTo>
              </a:path>
            </a:pathLst>
          </a:custGeom>
          <a:ln w="25316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9493747" y="4397709"/>
            <a:ext cx="25400" cy="473075"/>
          </a:xfrm>
          <a:custGeom>
            <a:avLst/>
            <a:gdLst/>
            <a:ahLst/>
            <a:cxnLst/>
            <a:rect l="l" t="t" r="r" b="b"/>
            <a:pathLst>
              <a:path w="25400" h="473075">
                <a:moveTo>
                  <a:pt x="25316" y="0"/>
                </a:moveTo>
                <a:lnTo>
                  <a:pt x="0" y="1908"/>
                </a:lnTo>
                <a:lnTo>
                  <a:pt x="0" y="472800"/>
                </a:lnTo>
                <a:lnTo>
                  <a:pt x="24935" y="468812"/>
                </a:lnTo>
                <a:lnTo>
                  <a:pt x="25316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9561448" y="4395875"/>
            <a:ext cx="0" cy="469900"/>
          </a:xfrm>
          <a:custGeom>
            <a:avLst/>
            <a:gdLst/>
            <a:ahLst/>
            <a:cxnLst/>
            <a:rect l="l" t="t" r="r" b="b"/>
            <a:pathLst>
              <a:path h="469900">
                <a:moveTo>
                  <a:pt x="0" y="0"/>
                </a:moveTo>
                <a:lnTo>
                  <a:pt x="0" y="469424"/>
                </a:lnTo>
              </a:path>
            </a:pathLst>
          </a:custGeom>
          <a:ln w="26048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9548424" y="4395875"/>
            <a:ext cx="26670" cy="469900"/>
          </a:xfrm>
          <a:custGeom>
            <a:avLst/>
            <a:gdLst/>
            <a:ahLst/>
            <a:cxnLst/>
            <a:rect l="l" t="t" r="r" b="b"/>
            <a:pathLst>
              <a:path w="26670" h="469900">
                <a:moveTo>
                  <a:pt x="25697" y="0"/>
                </a:moveTo>
                <a:lnTo>
                  <a:pt x="351" y="1834"/>
                </a:lnTo>
                <a:lnTo>
                  <a:pt x="0" y="469424"/>
                </a:lnTo>
                <a:lnTo>
                  <a:pt x="26048" y="465143"/>
                </a:lnTo>
                <a:lnTo>
                  <a:pt x="25697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8980282" y="4333130"/>
            <a:ext cx="0" cy="775970"/>
          </a:xfrm>
          <a:custGeom>
            <a:avLst/>
            <a:gdLst/>
            <a:ahLst/>
            <a:cxnLst/>
            <a:rect l="l" t="t" r="r" b="b"/>
            <a:pathLst>
              <a:path h="775970">
                <a:moveTo>
                  <a:pt x="0" y="0"/>
                </a:moveTo>
                <a:lnTo>
                  <a:pt x="0" y="775870"/>
                </a:lnTo>
              </a:path>
            </a:pathLst>
          </a:custGeom>
          <a:ln w="4919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8955685" y="4333130"/>
            <a:ext cx="49530" cy="775970"/>
          </a:xfrm>
          <a:custGeom>
            <a:avLst/>
            <a:gdLst/>
            <a:ahLst/>
            <a:cxnLst/>
            <a:rect l="l" t="t" r="r" b="b"/>
            <a:pathLst>
              <a:path w="49529" h="775970">
                <a:moveTo>
                  <a:pt x="49194" y="0"/>
                </a:moveTo>
                <a:lnTo>
                  <a:pt x="0" y="905"/>
                </a:lnTo>
                <a:lnTo>
                  <a:pt x="366" y="775870"/>
                </a:lnTo>
                <a:lnTo>
                  <a:pt x="48827" y="768835"/>
                </a:lnTo>
                <a:lnTo>
                  <a:pt x="49194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9004879" y="4907200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09" h="194945">
                <a:moveTo>
                  <a:pt x="676836" y="0"/>
                </a:moveTo>
                <a:lnTo>
                  <a:pt x="0" y="84232"/>
                </a:lnTo>
                <a:lnTo>
                  <a:pt x="0" y="194765"/>
                </a:lnTo>
                <a:lnTo>
                  <a:pt x="676836" y="108087"/>
                </a:lnTo>
                <a:lnTo>
                  <a:pt x="676836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9004879" y="4907200"/>
            <a:ext cx="676910" cy="194945"/>
          </a:xfrm>
          <a:custGeom>
            <a:avLst/>
            <a:gdLst/>
            <a:ahLst/>
            <a:cxnLst/>
            <a:rect l="l" t="t" r="r" b="b"/>
            <a:pathLst>
              <a:path w="676909" h="194945">
                <a:moveTo>
                  <a:pt x="0" y="194765"/>
                </a:moveTo>
                <a:lnTo>
                  <a:pt x="676836" y="108087"/>
                </a:lnTo>
                <a:lnTo>
                  <a:pt x="676836" y="0"/>
                </a:lnTo>
                <a:lnTo>
                  <a:pt x="0" y="84232"/>
                </a:lnTo>
                <a:lnTo>
                  <a:pt x="0" y="194765"/>
                </a:lnTo>
              </a:path>
            </a:pathLst>
          </a:custGeom>
          <a:ln w="49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9052605" y="4383331"/>
            <a:ext cx="0" cy="601345"/>
          </a:xfrm>
          <a:custGeom>
            <a:avLst/>
            <a:gdLst/>
            <a:ahLst/>
            <a:cxnLst/>
            <a:rect l="l" t="t" r="r" b="b"/>
            <a:pathLst>
              <a:path h="601345">
                <a:moveTo>
                  <a:pt x="0" y="0"/>
                </a:moveTo>
                <a:lnTo>
                  <a:pt x="0" y="60076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9111012" y="4379659"/>
            <a:ext cx="0" cy="598805"/>
          </a:xfrm>
          <a:custGeom>
            <a:avLst/>
            <a:gdLst/>
            <a:ahLst/>
            <a:cxnLst/>
            <a:rect l="l" t="t" r="r" b="b"/>
            <a:pathLst>
              <a:path h="598804">
                <a:moveTo>
                  <a:pt x="0" y="0"/>
                </a:moveTo>
                <a:lnTo>
                  <a:pt x="0" y="59831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9160209" y="4380601"/>
            <a:ext cx="0" cy="591185"/>
          </a:xfrm>
          <a:custGeom>
            <a:avLst/>
            <a:gdLst/>
            <a:ahLst/>
            <a:cxnLst/>
            <a:rect l="l" t="t" r="r" b="b"/>
            <a:pathLst>
              <a:path h="591185">
                <a:moveTo>
                  <a:pt x="0" y="0"/>
                </a:moveTo>
                <a:lnTo>
                  <a:pt x="0" y="590951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9212043" y="4377846"/>
            <a:ext cx="0" cy="588010"/>
          </a:xfrm>
          <a:custGeom>
            <a:avLst/>
            <a:gdLst/>
            <a:ahLst/>
            <a:cxnLst/>
            <a:rect l="l" t="t" r="r" b="b"/>
            <a:pathLst>
              <a:path h="588010">
                <a:moveTo>
                  <a:pt x="0" y="0"/>
                </a:moveTo>
                <a:lnTo>
                  <a:pt x="0" y="587526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9263438" y="4376927"/>
            <a:ext cx="0" cy="582295"/>
          </a:xfrm>
          <a:custGeom>
            <a:avLst/>
            <a:gdLst/>
            <a:ahLst/>
            <a:cxnLst/>
            <a:rect l="l" t="t" r="r" b="b"/>
            <a:pathLst>
              <a:path h="582295">
                <a:moveTo>
                  <a:pt x="0" y="0"/>
                </a:moveTo>
                <a:lnTo>
                  <a:pt x="0" y="582023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9311521" y="4375082"/>
            <a:ext cx="1270" cy="575310"/>
          </a:xfrm>
          <a:custGeom>
            <a:avLst/>
            <a:gdLst/>
            <a:ahLst/>
            <a:cxnLst/>
            <a:rect l="l" t="t" r="r" b="b"/>
            <a:pathLst>
              <a:path w="1270" h="575310">
                <a:moveTo>
                  <a:pt x="556" y="-1464"/>
                </a:moveTo>
                <a:lnTo>
                  <a:pt x="556" y="576461"/>
                </a:lnTo>
              </a:path>
            </a:pathLst>
          </a:custGeom>
          <a:ln w="404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9361539" y="4375077"/>
            <a:ext cx="0" cy="574040"/>
          </a:xfrm>
          <a:custGeom>
            <a:avLst/>
            <a:gdLst/>
            <a:ahLst/>
            <a:cxnLst/>
            <a:rect l="l" t="t" r="r" b="b"/>
            <a:pathLst>
              <a:path h="574039">
                <a:moveTo>
                  <a:pt x="0" y="0"/>
                </a:moveTo>
                <a:lnTo>
                  <a:pt x="0" y="57377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9407806" y="4372338"/>
            <a:ext cx="0" cy="571500"/>
          </a:xfrm>
          <a:custGeom>
            <a:avLst/>
            <a:gdLst/>
            <a:ahLst/>
            <a:cxnLst/>
            <a:rect l="l" t="t" r="r" b="b"/>
            <a:pathLst>
              <a:path h="571500">
                <a:moveTo>
                  <a:pt x="0" y="0"/>
                </a:moveTo>
                <a:lnTo>
                  <a:pt x="0" y="57101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9452235" y="4370806"/>
            <a:ext cx="635" cy="565150"/>
          </a:xfrm>
          <a:custGeom>
            <a:avLst/>
            <a:gdLst/>
            <a:ahLst/>
            <a:cxnLst/>
            <a:rect l="l" t="t" r="r" b="b"/>
            <a:pathLst>
              <a:path w="634" h="565150">
                <a:moveTo>
                  <a:pt x="362" y="0"/>
                </a:moveTo>
                <a:lnTo>
                  <a:pt x="0" y="564899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9473309" y="4400523"/>
            <a:ext cx="0" cy="516890"/>
          </a:xfrm>
          <a:custGeom>
            <a:avLst/>
            <a:gdLst/>
            <a:ahLst/>
            <a:cxnLst/>
            <a:rect l="l" t="t" r="r" b="b"/>
            <a:pathLst>
              <a:path h="516889">
                <a:moveTo>
                  <a:pt x="0" y="0"/>
                </a:moveTo>
                <a:lnTo>
                  <a:pt x="0" y="516525"/>
                </a:lnTo>
              </a:path>
            </a:pathLst>
          </a:custGeom>
          <a:ln w="27514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9459552" y="4400523"/>
            <a:ext cx="27940" cy="516890"/>
          </a:xfrm>
          <a:custGeom>
            <a:avLst/>
            <a:gdLst/>
            <a:ahLst/>
            <a:cxnLst/>
            <a:rect l="l" t="t" r="r" b="b"/>
            <a:pathLst>
              <a:path w="27940" h="516889">
                <a:moveTo>
                  <a:pt x="27514" y="0"/>
                </a:moveTo>
                <a:lnTo>
                  <a:pt x="27162" y="512550"/>
                </a:lnTo>
                <a:lnTo>
                  <a:pt x="0" y="516526"/>
                </a:lnTo>
                <a:lnTo>
                  <a:pt x="351" y="1223"/>
                </a:lnTo>
                <a:lnTo>
                  <a:pt x="27514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9530792" y="4369874"/>
            <a:ext cx="635" cy="556260"/>
          </a:xfrm>
          <a:custGeom>
            <a:avLst/>
            <a:gdLst/>
            <a:ahLst/>
            <a:cxnLst/>
            <a:rect l="l" t="t" r="r" b="b"/>
            <a:pathLst>
              <a:path w="634" h="556260">
                <a:moveTo>
                  <a:pt x="392" y="0"/>
                </a:moveTo>
                <a:lnTo>
                  <a:pt x="0" y="556044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9589914" y="4366508"/>
            <a:ext cx="0" cy="552450"/>
          </a:xfrm>
          <a:custGeom>
            <a:avLst/>
            <a:gdLst/>
            <a:ahLst/>
            <a:cxnLst/>
            <a:rect l="l" t="t" r="r" b="b"/>
            <a:pathLst>
              <a:path h="552450">
                <a:moveTo>
                  <a:pt x="0" y="0"/>
                </a:moveTo>
                <a:lnTo>
                  <a:pt x="0" y="55237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9609400" y="4810480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45534" y="0"/>
                </a:moveTo>
                <a:lnTo>
                  <a:pt x="0" y="1834"/>
                </a:lnTo>
                <a:lnTo>
                  <a:pt x="351" y="36105"/>
                </a:lnTo>
                <a:lnTo>
                  <a:pt x="45534" y="33341"/>
                </a:lnTo>
                <a:lnTo>
                  <a:pt x="4553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9609400" y="4810480"/>
            <a:ext cx="45720" cy="36195"/>
          </a:xfrm>
          <a:custGeom>
            <a:avLst/>
            <a:gdLst/>
            <a:ahLst/>
            <a:cxnLst/>
            <a:rect l="l" t="t" r="r" b="b"/>
            <a:pathLst>
              <a:path w="45720" h="36195">
                <a:moveTo>
                  <a:pt x="45534" y="0"/>
                </a:moveTo>
                <a:lnTo>
                  <a:pt x="0" y="1834"/>
                </a:lnTo>
                <a:lnTo>
                  <a:pt x="351" y="36105"/>
                </a:lnTo>
                <a:lnTo>
                  <a:pt x="45534" y="33341"/>
                </a:lnTo>
                <a:lnTo>
                  <a:pt x="45534" y="0"/>
                </a:lnTo>
              </a:path>
            </a:pathLst>
          </a:custGeom>
          <a:ln w="52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9617077" y="4624912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18371" y="0"/>
                </a:moveTo>
                <a:lnTo>
                  <a:pt x="11187" y="1402"/>
                </a:lnTo>
                <a:lnTo>
                  <a:pt x="5351" y="5222"/>
                </a:lnTo>
                <a:lnTo>
                  <a:pt x="1432" y="10877"/>
                </a:lnTo>
                <a:lnTo>
                  <a:pt x="0" y="17783"/>
                </a:ln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18371" y="35518"/>
                </a:lnTo>
                <a:lnTo>
                  <a:pt x="25606" y="34123"/>
                </a:lnTo>
                <a:lnTo>
                  <a:pt x="31436" y="30320"/>
                </a:lnTo>
                <a:lnTo>
                  <a:pt x="35327" y="24682"/>
                </a:lnTo>
                <a:lnTo>
                  <a:pt x="36743" y="17783"/>
                </a:lnTo>
                <a:lnTo>
                  <a:pt x="35327" y="10877"/>
                </a:lnTo>
                <a:lnTo>
                  <a:pt x="31436" y="5222"/>
                </a:lnTo>
                <a:lnTo>
                  <a:pt x="25606" y="1402"/>
                </a:lnTo>
                <a:lnTo>
                  <a:pt x="18371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9617077" y="4624912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18371" y="0"/>
                </a:moveTo>
                <a:lnTo>
                  <a:pt x="11187" y="1402"/>
                </a:lnTo>
                <a:lnTo>
                  <a:pt x="5351" y="5222"/>
                </a:lnTo>
                <a:lnTo>
                  <a:pt x="1432" y="10877"/>
                </a:lnTo>
                <a:lnTo>
                  <a:pt x="0" y="17783"/>
                </a:lnTo>
                <a:lnTo>
                  <a:pt x="1432" y="24682"/>
                </a:lnTo>
                <a:lnTo>
                  <a:pt x="5351" y="30320"/>
                </a:lnTo>
                <a:lnTo>
                  <a:pt x="11187" y="34123"/>
                </a:lnTo>
                <a:lnTo>
                  <a:pt x="18371" y="35518"/>
                </a:lnTo>
                <a:lnTo>
                  <a:pt x="25606" y="34123"/>
                </a:lnTo>
                <a:lnTo>
                  <a:pt x="31436" y="30320"/>
                </a:lnTo>
                <a:lnTo>
                  <a:pt x="35327" y="24682"/>
                </a:lnTo>
                <a:lnTo>
                  <a:pt x="36743" y="17783"/>
                </a:lnTo>
                <a:lnTo>
                  <a:pt x="35327" y="10877"/>
                </a:lnTo>
                <a:lnTo>
                  <a:pt x="31436" y="5222"/>
                </a:lnTo>
                <a:lnTo>
                  <a:pt x="25606" y="1402"/>
                </a:lnTo>
                <a:lnTo>
                  <a:pt x="18371" y="0"/>
                </a:lnTo>
              </a:path>
            </a:pathLst>
          </a:custGeom>
          <a:ln w="535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9700278" y="4318746"/>
            <a:ext cx="0" cy="281940"/>
          </a:xfrm>
          <a:custGeom>
            <a:avLst/>
            <a:gdLst/>
            <a:ahLst/>
            <a:cxnLst/>
            <a:rect l="l" t="t" r="r" b="b"/>
            <a:pathLst>
              <a:path h="281939">
                <a:moveTo>
                  <a:pt x="0" y="0"/>
                </a:moveTo>
                <a:lnTo>
                  <a:pt x="0" y="281764"/>
                </a:lnTo>
              </a:path>
            </a:pathLst>
          </a:custGeom>
          <a:ln w="3712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9700278" y="4767198"/>
            <a:ext cx="0" cy="248285"/>
          </a:xfrm>
          <a:custGeom>
            <a:avLst/>
            <a:gdLst/>
            <a:ahLst/>
            <a:cxnLst/>
            <a:rect l="l" t="t" r="r" b="b"/>
            <a:pathLst>
              <a:path h="248285">
                <a:moveTo>
                  <a:pt x="0" y="0"/>
                </a:moveTo>
                <a:lnTo>
                  <a:pt x="0" y="248089"/>
                </a:lnTo>
              </a:path>
            </a:pathLst>
          </a:custGeom>
          <a:ln w="37124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9681716" y="4318746"/>
            <a:ext cx="37465" cy="696595"/>
          </a:xfrm>
          <a:custGeom>
            <a:avLst/>
            <a:gdLst/>
            <a:ahLst/>
            <a:cxnLst/>
            <a:rect l="l" t="t" r="r" b="b"/>
            <a:pathLst>
              <a:path w="37465" h="696595">
                <a:moveTo>
                  <a:pt x="37124" y="0"/>
                </a:moveTo>
                <a:lnTo>
                  <a:pt x="0" y="0"/>
                </a:lnTo>
                <a:lnTo>
                  <a:pt x="0" y="696541"/>
                </a:lnTo>
                <a:lnTo>
                  <a:pt x="37124" y="689506"/>
                </a:lnTo>
                <a:lnTo>
                  <a:pt x="37124" y="0"/>
                </a:lnTo>
              </a:path>
            </a:pathLst>
          </a:custGeom>
          <a:ln w="585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9610865" y="4869898"/>
            <a:ext cx="66040" cy="12700"/>
          </a:xfrm>
          <a:custGeom>
            <a:avLst/>
            <a:gdLst/>
            <a:ahLst/>
            <a:cxnLst/>
            <a:rect l="l" t="t" r="r" b="b"/>
            <a:pathLst>
              <a:path w="66040" h="12700">
                <a:moveTo>
                  <a:pt x="0" y="3659"/>
                </a:moveTo>
                <a:lnTo>
                  <a:pt x="17258" y="12529"/>
                </a:lnTo>
                <a:lnTo>
                  <a:pt x="65723" y="7328"/>
                </a:lnTo>
                <a:lnTo>
                  <a:pt x="46266" y="0"/>
                </a:lnTo>
              </a:path>
            </a:pathLst>
          </a:custGeom>
          <a:ln w="492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9605737" y="4596463"/>
            <a:ext cx="59690" cy="20955"/>
          </a:xfrm>
          <a:custGeom>
            <a:avLst/>
            <a:gdLst/>
            <a:ahLst/>
            <a:cxnLst/>
            <a:rect l="l" t="t" r="r" b="b"/>
            <a:pathLst>
              <a:path w="59690" h="20954">
                <a:moveTo>
                  <a:pt x="0" y="905"/>
                </a:moveTo>
                <a:lnTo>
                  <a:pt x="59159" y="0"/>
                </a:lnTo>
                <a:lnTo>
                  <a:pt x="58778" y="20181"/>
                </a:lnTo>
                <a:lnTo>
                  <a:pt x="0" y="20792"/>
                </a:lnTo>
                <a:lnTo>
                  <a:pt x="0" y="905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9082365" y="4619090"/>
            <a:ext cx="0" cy="271780"/>
          </a:xfrm>
          <a:custGeom>
            <a:avLst/>
            <a:gdLst/>
            <a:ahLst/>
            <a:cxnLst/>
            <a:rect l="l" t="t" r="r" b="b"/>
            <a:pathLst>
              <a:path h="271779">
                <a:moveTo>
                  <a:pt x="0" y="0"/>
                </a:moveTo>
                <a:lnTo>
                  <a:pt x="0" y="271593"/>
                </a:lnTo>
              </a:path>
            </a:pathLst>
          </a:custGeom>
          <a:ln w="17642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9073544" y="4619090"/>
            <a:ext cx="17780" cy="271780"/>
          </a:xfrm>
          <a:custGeom>
            <a:avLst/>
            <a:gdLst/>
            <a:ahLst/>
            <a:cxnLst/>
            <a:rect l="l" t="t" r="r" b="b"/>
            <a:pathLst>
              <a:path w="17779" h="271779">
                <a:moveTo>
                  <a:pt x="17276" y="0"/>
                </a:moveTo>
                <a:lnTo>
                  <a:pt x="0" y="0"/>
                </a:lnTo>
                <a:lnTo>
                  <a:pt x="366" y="271593"/>
                </a:lnTo>
                <a:lnTo>
                  <a:pt x="17642" y="270676"/>
                </a:lnTo>
                <a:lnTo>
                  <a:pt x="17276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9135478" y="4615103"/>
            <a:ext cx="0" cy="270510"/>
          </a:xfrm>
          <a:custGeom>
            <a:avLst/>
            <a:gdLst/>
            <a:ahLst/>
            <a:cxnLst/>
            <a:rect l="l" t="t" r="r" b="b"/>
            <a:pathLst>
              <a:path h="270510">
                <a:moveTo>
                  <a:pt x="0" y="0"/>
                </a:moveTo>
                <a:lnTo>
                  <a:pt x="0" y="270382"/>
                </a:lnTo>
              </a:path>
            </a:pathLst>
          </a:custGeom>
          <a:ln w="17287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9126835" y="4615103"/>
            <a:ext cx="17780" cy="270510"/>
          </a:xfrm>
          <a:custGeom>
            <a:avLst/>
            <a:gdLst/>
            <a:ahLst/>
            <a:cxnLst/>
            <a:rect l="l" t="t" r="r" b="b"/>
            <a:pathLst>
              <a:path w="17779" h="270510">
                <a:moveTo>
                  <a:pt x="16906" y="0"/>
                </a:moveTo>
                <a:lnTo>
                  <a:pt x="0" y="0"/>
                </a:lnTo>
                <a:lnTo>
                  <a:pt x="380" y="270382"/>
                </a:lnTo>
                <a:lnTo>
                  <a:pt x="17287" y="267630"/>
                </a:lnTo>
                <a:lnTo>
                  <a:pt x="16906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9185584" y="4611751"/>
            <a:ext cx="0" cy="267335"/>
          </a:xfrm>
          <a:custGeom>
            <a:avLst/>
            <a:gdLst/>
            <a:ahLst/>
            <a:cxnLst/>
            <a:rect l="l" t="t" r="r" b="b"/>
            <a:pathLst>
              <a:path h="267335">
                <a:moveTo>
                  <a:pt x="0" y="0"/>
                </a:moveTo>
                <a:lnTo>
                  <a:pt x="0" y="267310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9176764" y="4611751"/>
            <a:ext cx="17780" cy="267335"/>
          </a:xfrm>
          <a:custGeom>
            <a:avLst/>
            <a:gdLst/>
            <a:ahLst/>
            <a:cxnLst/>
            <a:rect l="l" t="t" r="r" b="b"/>
            <a:pathLst>
              <a:path w="17779" h="267335">
                <a:moveTo>
                  <a:pt x="17258" y="0"/>
                </a:moveTo>
                <a:lnTo>
                  <a:pt x="0" y="0"/>
                </a:lnTo>
                <a:lnTo>
                  <a:pt x="351" y="267310"/>
                </a:lnTo>
                <a:lnTo>
                  <a:pt x="17639" y="265475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9239396" y="4608082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58"/>
                </a:lnTo>
              </a:path>
            </a:pathLst>
          </a:custGeom>
          <a:ln w="1719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9230796" y="4608082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17199" y="0"/>
                </a:moveTo>
                <a:lnTo>
                  <a:pt x="0" y="0"/>
                </a:lnTo>
                <a:lnTo>
                  <a:pt x="351" y="264558"/>
                </a:lnTo>
                <a:lnTo>
                  <a:pt x="17199" y="262721"/>
                </a:lnTo>
                <a:lnTo>
                  <a:pt x="17199" y="0"/>
                </a:lnTo>
              </a:path>
            </a:pathLst>
          </a:custGeom>
          <a:ln w="585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9288798" y="4604706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0"/>
                </a:moveTo>
                <a:lnTo>
                  <a:pt x="0" y="264580"/>
                </a:lnTo>
              </a:path>
            </a:pathLst>
          </a:custGeom>
          <a:ln w="17668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9279963" y="4604706"/>
            <a:ext cx="17780" cy="264795"/>
          </a:xfrm>
          <a:custGeom>
            <a:avLst/>
            <a:gdLst/>
            <a:ahLst/>
            <a:cxnLst/>
            <a:rect l="l" t="t" r="r" b="b"/>
            <a:pathLst>
              <a:path w="17779" h="264795">
                <a:moveTo>
                  <a:pt x="17287" y="0"/>
                </a:moveTo>
                <a:lnTo>
                  <a:pt x="0" y="0"/>
                </a:lnTo>
                <a:lnTo>
                  <a:pt x="380" y="264580"/>
                </a:lnTo>
                <a:lnTo>
                  <a:pt x="17668" y="262745"/>
                </a:lnTo>
                <a:lnTo>
                  <a:pt x="17287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9338361" y="4601037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650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9329542" y="4601037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17258" y="0"/>
                </a:moveTo>
                <a:lnTo>
                  <a:pt x="0" y="0"/>
                </a:lnTo>
                <a:lnTo>
                  <a:pt x="351" y="263650"/>
                </a:lnTo>
                <a:lnTo>
                  <a:pt x="17639" y="260886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9384980" y="4596145"/>
            <a:ext cx="0" cy="264160"/>
          </a:xfrm>
          <a:custGeom>
            <a:avLst/>
            <a:gdLst/>
            <a:ahLst/>
            <a:cxnLst/>
            <a:rect l="l" t="t" r="r" b="b"/>
            <a:pathLst>
              <a:path h="264160">
                <a:moveTo>
                  <a:pt x="0" y="0"/>
                </a:moveTo>
                <a:lnTo>
                  <a:pt x="0" y="263944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7" name="object 1097"/>
          <p:cNvSpPr/>
          <p:nvPr/>
        </p:nvSpPr>
        <p:spPr>
          <a:xfrm>
            <a:off x="9376161" y="4596145"/>
            <a:ext cx="17780" cy="264160"/>
          </a:xfrm>
          <a:custGeom>
            <a:avLst/>
            <a:gdLst/>
            <a:ahLst/>
            <a:cxnLst/>
            <a:rect l="l" t="t" r="r" b="b"/>
            <a:pathLst>
              <a:path w="17779" h="264160">
                <a:moveTo>
                  <a:pt x="17287" y="0"/>
                </a:moveTo>
                <a:lnTo>
                  <a:pt x="0" y="929"/>
                </a:lnTo>
                <a:lnTo>
                  <a:pt x="380" y="263944"/>
                </a:lnTo>
                <a:lnTo>
                  <a:pt x="17639" y="262109"/>
                </a:lnTo>
                <a:lnTo>
                  <a:pt x="17287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8" name="object 1098"/>
          <p:cNvSpPr/>
          <p:nvPr/>
        </p:nvSpPr>
        <p:spPr>
          <a:xfrm>
            <a:off x="9428698" y="4593699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274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/>
          <p:nvPr/>
        </p:nvSpPr>
        <p:spPr>
          <a:xfrm>
            <a:off x="9419878" y="4593699"/>
            <a:ext cx="17780" cy="260350"/>
          </a:xfrm>
          <a:custGeom>
            <a:avLst/>
            <a:gdLst/>
            <a:ahLst/>
            <a:cxnLst/>
            <a:rect l="l" t="t" r="r" b="b"/>
            <a:pathLst>
              <a:path w="17779" h="260350">
                <a:moveTo>
                  <a:pt x="17258" y="0"/>
                </a:moveTo>
                <a:lnTo>
                  <a:pt x="0" y="0"/>
                </a:lnTo>
                <a:lnTo>
                  <a:pt x="351" y="260274"/>
                </a:lnTo>
                <a:lnTo>
                  <a:pt x="17639" y="258391"/>
                </a:lnTo>
                <a:lnTo>
                  <a:pt x="17258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0" name="object 1100"/>
          <p:cNvSpPr/>
          <p:nvPr/>
        </p:nvSpPr>
        <p:spPr>
          <a:xfrm>
            <a:off x="9505848" y="4588513"/>
            <a:ext cx="0" cy="258445"/>
          </a:xfrm>
          <a:custGeom>
            <a:avLst/>
            <a:gdLst/>
            <a:ahLst/>
            <a:cxnLst/>
            <a:rect l="l" t="t" r="r" b="b"/>
            <a:pathLst>
              <a:path h="258445">
                <a:moveTo>
                  <a:pt x="0" y="0"/>
                </a:moveTo>
                <a:lnTo>
                  <a:pt x="0" y="258073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9497028" y="4588512"/>
            <a:ext cx="17780" cy="258445"/>
          </a:xfrm>
          <a:custGeom>
            <a:avLst/>
            <a:gdLst/>
            <a:ahLst/>
            <a:cxnLst/>
            <a:rect l="l" t="t" r="r" b="b"/>
            <a:pathLst>
              <a:path w="17779" h="258445">
                <a:moveTo>
                  <a:pt x="17639" y="0"/>
                </a:moveTo>
                <a:lnTo>
                  <a:pt x="351" y="0"/>
                </a:lnTo>
                <a:lnTo>
                  <a:pt x="0" y="258073"/>
                </a:lnTo>
                <a:lnTo>
                  <a:pt x="17287" y="255309"/>
                </a:lnTo>
                <a:lnTo>
                  <a:pt x="17639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9560524" y="4584843"/>
            <a:ext cx="0" cy="256540"/>
          </a:xfrm>
          <a:custGeom>
            <a:avLst/>
            <a:gdLst/>
            <a:ahLst/>
            <a:cxnLst/>
            <a:rect l="l" t="t" r="r" b="b"/>
            <a:pathLst>
              <a:path h="256539">
                <a:moveTo>
                  <a:pt x="0" y="0"/>
                </a:moveTo>
                <a:lnTo>
                  <a:pt x="0" y="256238"/>
                </a:lnTo>
              </a:path>
            </a:pathLst>
          </a:custGeom>
          <a:ln w="17639">
            <a:solidFill>
              <a:srgbClr val="4040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/>
          <p:nvPr/>
        </p:nvSpPr>
        <p:spPr>
          <a:xfrm>
            <a:off x="9551705" y="4584843"/>
            <a:ext cx="17780" cy="256540"/>
          </a:xfrm>
          <a:custGeom>
            <a:avLst/>
            <a:gdLst/>
            <a:ahLst/>
            <a:cxnLst/>
            <a:rect l="l" t="t" r="r" b="b"/>
            <a:pathLst>
              <a:path w="17779" h="256539">
                <a:moveTo>
                  <a:pt x="17639" y="0"/>
                </a:moveTo>
                <a:lnTo>
                  <a:pt x="380" y="0"/>
                </a:lnTo>
                <a:lnTo>
                  <a:pt x="0" y="256238"/>
                </a:lnTo>
                <a:lnTo>
                  <a:pt x="17287" y="253792"/>
                </a:lnTo>
                <a:lnTo>
                  <a:pt x="17639" y="0"/>
                </a:lnTo>
              </a:path>
            </a:pathLst>
          </a:custGeom>
          <a:ln w="585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4" name="object 1104"/>
          <p:cNvSpPr/>
          <p:nvPr/>
        </p:nvSpPr>
        <p:spPr>
          <a:xfrm>
            <a:off x="9650890" y="4936623"/>
            <a:ext cx="24765" cy="48895"/>
          </a:xfrm>
          <a:custGeom>
            <a:avLst/>
            <a:gdLst/>
            <a:ahLst/>
            <a:cxnLst/>
            <a:rect l="l" t="t" r="r" b="b"/>
            <a:pathLst>
              <a:path w="24765" h="48895">
                <a:moveTo>
                  <a:pt x="1113" y="0"/>
                </a:moveTo>
                <a:lnTo>
                  <a:pt x="24232" y="6423"/>
                </a:lnTo>
                <a:lnTo>
                  <a:pt x="24613" y="48691"/>
                </a:lnTo>
                <a:lnTo>
                  <a:pt x="0" y="41656"/>
                </a:lnTo>
              </a:path>
            </a:pathLst>
          </a:custGeom>
          <a:ln w="56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5" name="object 1105"/>
          <p:cNvSpPr/>
          <p:nvPr/>
        </p:nvSpPr>
        <p:spPr>
          <a:xfrm>
            <a:off x="8968935" y="4901083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60"/>
                </a:lnTo>
                <a:lnTo>
                  <a:pt x="0" y="10767"/>
                </a:lnTo>
                <a:lnTo>
                  <a:pt x="3659" y="13825"/>
                </a:lnTo>
                <a:lnTo>
                  <a:pt x="12810" y="13825"/>
                </a:lnTo>
                <a:lnTo>
                  <a:pt x="16470" y="10767"/>
                </a:lnTo>
                <a:lnTo>
                  <a:pt x="16470" y="3060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6" name="object 1106"/>
          <p:cNvSpPr/>
          <p:nvPr/>
        </p:nvSpPr>
        <p:spPr>
          <a:xfrm>
            <a:off x="8968935" y="4901083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67"/>
                </a:lnTo>
                <a:lnTo>
                  <a:pt x="3659" y="13825"/>
                </a:lnTo>
                <a:lnTo>
                  <a:pt x="8418" y="13825"/>
                </a:lnTo>
                <a:lnTo>
                  <a:pt x="12810" y="13825"/>
                </a:lnTo>
                <a:lnTo>
                  <a:pt x="16470" y="10767"/>
                </a:lnTo>
                <a:lnTo>
                  <a:pt x="16470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60"/>
                </a:lnTo>
                <a:lnTo>
                  <a:pt x="0" y="6729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7" name="object 1107"/>
          <p:cNvSpPr/>
          <p:nvPr/>
        </p:nvSpPr>
        <p:spPr>
          <a:xfrm>
            <a:off x="8968935" y="500672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762"/>
                </a:lnTo>
                <a:lnTo>
                  <a:pt x="12810" y="13762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/>
          <p:nvPr/>
        </p:nvSpPr>
        <p:spPr>
          <a:xfrm>
            <a:off x="8968935" y="500672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762"/>
                </a:lnTo>
                <a:lnTo>
                  <a:pt x="8418" y="13762"/>
                </a:lnTo>
                <a:lnTo>
                  <a:pt x="12810" y="13762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6729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9" name="object 1109"/>
          <p:cNvSpPr/>
          <p:nvPr/>
        </p:nvSpPr>
        <p:spPr>
          <a:xfrm>
            <a:off x="8968935" y="503828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60"/>
                </a:lnTo>
                <a:lnTo>
                  <a:pt x="0" y="10704"/>
                </a:lnTo>
                <a:lnTo>
                  <a:pt x="3659" y="13764"/>
                </a:lnTo>
                <a:lnTo>
                  <a:pt x="12810" y="13764"/>
                </a:lnTo>
                <a:lnTo>
                  <a:pt x="16470" y="10704"/>
                </a:lnTo>
                <a:lnTo>
                  <a:pt x="16470" y="3060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0" name="object 1110"/>
          <p:cNvSpPr/>
          <p:nvPr/>
        </p:nvSpPr>
        <p:spPr>
          <a:xfrm>
            <a:off x="8968935" y="503828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764"/>
                </a:lnTo>
                <a:lnTo>
                  <a:pt x="8418" y="13764"/>
                </a:lnTo>
                <a:lnTo>
                  <a:pt x="12810" y="13764"/>
                </a:lnTo>
                <a:lnTo>
                  <a:pt x="16470" y="10704"/>
                </a:lnTo>
                <a:lnTo>
                  <a:pt x="16470" y="3060"/>
                </a:lnTo>
                <a:lnTo>
                  <a:pt x="12810" y="0"/>
                </a:lnTo>
                <a:lnTo>
                  <a:pt x="3659" y="0"/>
                </a:lnTo>
                <a:lnTo>
                  <a:pt x="0" y="3060"/>
                </a:lnTo>
                <a:lnTo>
                  <a:pt x="0" y="6729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1" name="object 1111"/>
          <p:cNvSpPr/>
          <p:nvPr/>
        </p:nvSpPr>
        <p:spPr>
          <a:xfrm>
            <a:off x="8968935" y="506703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04"/>
                </a:lnTo>
                <a:lnTo>
                  <a:pt x="3659" y="13825"/>
                </a:lnTo>
                <a:lnTo>
                  <a:pt x="12810" y="13825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/>
          <p:nvPr/>
        </p:nvSpPr>
        <p:spPr>
          <a:xfrm>
            <a:off x="8968935" y="5067037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6729"/>
                </a:moveTo>
                <a:lnTo>
                  <a:pt x="0" y="10704"/>
                </a:lnTo>
                <a:lnTo>
                  <a:pt x="3659" y="13825"/>
                </a:lnTo>
                <a:lnTo>
                  <a:pt x="8418" y="13825"/>
                </a:lnTo>
                <a:lnTo>
                  <a:pt x="12810" y="13825"/>
                </a:lnTo>
                <a:lnTo>
                  <a:pt x="16470" y="10704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6729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3" name="object 1113"/>
          <p:cNvSpPr/>
          <p:nvPr/>
        </p:nvSpPr>
        <p:spPr>
          <a:xfrm>
            <a:off x="8968935" y="451657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14"/>
                </a:lnTo>
                <a:lnTo>
                  <a:pt x="3659" y="13771"/>
                </a:lnTo>
                <a:lnTo>
                  <a:pt x="12810" y="13771"/>
                </a:lnTo>
                <a:lnTo>
                  <a:pt x="16470" y="10714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4" name="object 1114"/>
          <p:cNvSpPr/>
          <p:nvPr/>
        </p:nvSpPr>
        <p:spPr>
          <a:xfrm>
            <a:off x="8968935" y="451657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44"/>
                </a:moveTo>
                <a:lnTo>
                  <a:pt x="0" y="10714"/>
                </a:lnTo>
                <a:lnTo>
                  <a:pt x="3659" y="13771"/>
                </a:lnTo>
                <a:lnTo>
                  <a:pt x="8418" y="13771"/>
                </a:lnTo>
                <a:lnTo>
                  <a:pt x="12810" y="13771"/>
                </a:lnTo>
                <a:lnTo>
                  <a:pt x="16470" y="10714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44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5" name="object 1115"/>
          <p:cNvSpPr/>
          <p:nvPr/>
        </p:nvSpPr>
        <p:spPr>
          <a:xfrm>
            <a:off x="8968935" y="442562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47"/>
                </a:lnTo>
                <a:lnTo>
                  <a:pt x="12810" y="13747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6" name="object 1116"/>
          <p:cNvSpPr/>
          <p:nvPr/>
        </p:nvSpPr>
        <p:spPr>
          <a:xfrm>
            <a:off x="8968935" y="4425620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20"/>
                </a:moveTo>
                <a:lnTo>
                  <a:pt x="0" y="10689"/>
                </a:lnTo>
                <a:lnTo>
                  <a:pt x="3659" y="13747"/>
                </a:lnTo>
                <a:lnTo>
                  <a:pt x="8418" y="13747"/>
                </a:lnTo>
                <a:lnTo>
                  <a:pt x="12810" y="13747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20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7" name="object 1117"/>
          <p:cNvSpPr/>
          <p:nvPr/>
        </p:nvSpPr>
        <p:spPr>
          <a:xfrm>
            <a:off x="8968935" y="439220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763"/>
                </a:lnTo>
                <a:lnTo>
                  <a:pt x="3659" y="13820"/>
                </a:lnTo>
                <a:lnTo>
                  <a:pt x="12810" y="13820"/>
                </a:lnTo>
                <a:lnTo>
                  <a:pt x="16470" y="10763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8" name="object 1118"/>
          <p:cNvSpPr/>
          <p:nvPr/>
        </p:nvSpPr>
        <p:spPr>
          <a:xfrm>
            <a:off x="8968935" y="4392205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44"/>
                </a:moveTo>
                <a:lnTo>
                  <a:pt x="0" y="10763"/>
                </a:lnTo>
                <a:lnTo>
                  <a:pt x="3659" y="13820"/>
                </a:lnTo>
                <a:lnTo>
                  <a:pt x="8418" y="13820"/>
                </a:lnTo>
                <a:lnTo>
                  <a:pt x="12810" y="13820"/>
                </a:lnTo>
                <a:lnTo>
                  <a:pt x="16470" y="10763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44"/>
                </a:lnTo>
              </a:path>
            </a:pathLst>
          </a:custGeom>
          <a:ln w="52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9" name="object 1119"/>
          <p:cNvSpPr/>
          <p:nvPr/>
        </p:nvSpPr>
        <p:spPr>
          <a:xfrm>
            <a:off x="8968935" y="435612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12810" y="0"/>
                </a:moveTo>
                <a:lnTo>
                  <a:pt x="3659" y="0"/>
                </a:lnTo>
                <a:lnTo>
                  <a:pt x="0" y="3057"/>
                </a:lnTo>
                <a:lnTo>
                  <a:pt x="0" y="10689"/>
                </a:lnTo>
                <a:lnTo>
                  <a:pt x="3659" y="13771"/>
                </a:lnTo>
                <a:lnTo>
                  <a:pt x="12810" y="13771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0" name="object 1120"/>
          <p:cNvSpPr/>
          <p:nvPr/>
        </p:nvSpPr>
        <p:spPr>
          <a:xfrm>
            <a:off x="8968935" y="4356124"/>
            <a:ext cx="16510" cy="13970"/>
          </a:xfrm>
          <a:custGeom>
            <a:avLst/>
            <a:gdLst/>
            <a:ahLst/>
            <a:cxnLst/>
            <a:rect l="l" t="t" r="r" b="b"/>
            <a:pathLst>
              <a:path w="16509" h="13970">
                <a:moveTo>
                  <a:pt x="0" y="7020"/>
                </a:moveTo>
                <a:lnTo>
                  <a:pt x="0" y="10689"/>
                </a:lnTo>
                <a:lnTo>
                  <a:pt x="3659" y="13771"/>
                </a:lnTo>
                <a:lnTo>
                  <a:pt x="8418" y="13771"/>
                </a:lnTo>
                <a:lnTo>
                  <a:pt x="12810" y="13771"/>
                </a:lnTo>
                <a:lnTo>
                  <a:pt x="16470" y="10689"/>
                </a:lnTo>
                <a:lnTo>
                  <a:pt x="16470" y="3057"/>
                </a:lnTo>
                <a:lnTo>
                  <a:pt x="12810" y="0"/>
                </a:lnTo>
                <a:lnTo>
                  <a:pt x="3659" y="0"/>
                </a:lnTo>
                <a:lnTo>
                  <a:pt x="0" y="3057"/>
                </a:lnTo>
                <a:lnTo>
                  <a:pt x="0" y="7020"/>
                </a:lnTo>
              </a:path>
            </a:pathLst>
          </a:custGeom>
          <a:ln w="528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1" name="object 1121"/>
          <p:cNvSpPr/>
          <p:nvPr/>
        </p:nvSpPr>
        <p:spPr>
          <a:xfrm>
            <a:off x="9694227" y="482762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9694227" y="4827628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4"/>
                </a:lnTo>
                <a:lnTo>
                  <a:pt x="2930" y="12524"/>
                </a:lnTo>
                <a:lnTo>
                  <a:pt x="6592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9694227" y="4924084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8"/>
                </a:lnTo>
                <a:lnTo>
                  <a:pt x="10255" y="12538"/>
                </a:lnTo>
                <a:lnTo>
                  <a:pt x="13625" y="9787"/>
                </a:lnTo>
                <a:lnTo>
                  <a:pt x="13625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9694227" y="4924084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7"/>
                </a:lnTo>
                <a:lnTo>
                  <a:pt x="2930" y="12538"/>
                </a:lnTo>
                <a:lnTo>
                  <a:pt x="6592" y="12538"/>
                </a:lnTo>
                <a:lnTo>
                  <a:pt x="10255" y="12538"/>
                </a:lnTo>
                <a:lnTo>
                  <a:pt x="13625" y="9787"/>
                </a:lnTo>
                <a:lnTo>
                  <a:pt x="13625" y="2751"/>
                </a:lnTo>
                <a:lnTo>
                  <a:pt x="10255" y="0"/>
                </a:lnTo>
                <a:lnTo>
                  <a:pt x="2930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9694227" y="4952834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1"/>
                </a:lnTo>
                <a:lnTo>
                  <a:pt x="0" y="9787"/>
                </a:lnTo>
                <a:lnTo>
                  <a:pt x="2930" y="12538"/>
                </a:lnTo>
                <a:lnTo>
                  <a:pt x="10255" y="12538"/>
                </a:lnTo>
                <a:lnTo>
                  <a:pt x="13625" y="9787"/>
                </a:lnTo>
                <a:lnTo>
                  <a:pt x="13625" y="2751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9694227" y="4952834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787"/>
                </a:lnTo>
                <a:lnTo>
                  <a:pt x="2930" y="12538"/>
                </a:lnTo>
                <a:lnTo>
                  <a:pt x="6592" y="12538"/>
                </a:lnTo>
                <a:lnTo>
                  <a:pt x="10255" y="12538"/>
                </a:lnTo>
                <a:lnTo>
                  <a:pt x="13625" y="9787"/>
                </a:lnTo>
                <a:lnTo>
                  <a:pt x="13625" y="2751"/>
                </a:lnTo>
                <a:lnTo>
                  <a:pt x="10255" y="0"/>
                </a:lnTo>
                <a:lnTo>
                  <a:pt x="2930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9694227" y="4979197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54"/>
                </a:lnTo>
                <a:lnTo>
                  <a:pt x="0" y="9481"/>
                </a:lnTo>
                <a:lnTo>
                  <a:pt x="2930" y="12235"/>
                </a:lnTo>
                <a:lnTo>
                  <a:pt x="10255" y="12235"/>
                </a:lnTo>
                <a:lnTo>
                  <a:pt x="13625" y="9481"/>
                </a:lnTo>
                <a:lnTo>
                  <a:pt x="13625" y="2754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9694227" y="4979197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7"/>
                </a:moveTo>
                <a:lnTo>
                  <a:pt x="0" y="9481"/>
                </a:lnTo>
                <a:lnTo>
                  <a:pt x="2930" y="12235"/>
                </a:lnTo>
                <a:lnTo>
                  <a:pt x="6592" y="12235"/>
                </a:lnTo>
                <a:lnTo>
                  <a:pt x="10255" y="12235"/>
                </a:lnTo>
                <a:lnTo>
                  <a:pt x="13625" y="9481"/>
                </a:lnTo>
                <a:lnTo>
                  <a:pt x="13625" y="2754"/>
                </a:lnTo>
                <a:lnTo>
                  <a:pt x="10255" y="0"/>
                </a:lnTo>
                <a:lnTo>
                  <a:pt x="2930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9694227" y="447645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9694227" y="4476453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408"/>
                </a:moveTo>
                <a:lnTo>
                  <a:pt x="0" y="9784"/>
                </a:lnTo>
                <a:lnTo>
                  <a:pt x="2930" y="12524"/>
                </a:lnTo>
                <a:lnTo>
                  <a:pt x="6592" y="12524"/>
                </a:lnTo>
                <a:lnTo>
                  <a:pt x="10255" y="12524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6408"/>
                </a:lnTo>
              </a:path>
            </a:pathLst>
          </a:custGeom>
          <a:ln w="533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9694227" y="43934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64"/>
                </a:lnTo>
                <a:lnTo>
                  <a:pt x="0" y="9539"/>
                </a:lnTo>
                <a:lnTo>
                  <a:pt x="2930" y="12304"/>
                </a:lnTo>
                <a:lnTo>
                  <a:pt x="10255" y="12304"/>
                </a:lnTo>
                <a:lnTo>
                  <a:pt x="13625" y="9539"/>
                </a:lnTo>
                <a:lnTo>
                  <a:pt x="13625" y="2764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9694227" y="4393429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88"/>
                </a:moveTo>
                <a:lnTo>
                  <a:pt x="0" y="9539"/>
                </a:lnTo>
                <a:lnTo>
                  <a:pt x="2930" y="12304"/>
                </a:lnTo>
                <a:lnTo>
                  <a:pt x="6592" y="12304"/>
                </a:lnTo>
                <a:lnTo>
                  <a:pt x="10255" y="12304"/>
                </a:lnTo>
                <a:lnTo>
                  <a:pt x="13625" y="9539"/>
                </a:lnTo>
                <a:lnTo>
                  <a:pt x="13625" y="2764"/>
                </a:lnTo>
                <a:lnTo>
                  <a:pt x="10255" y="0"/>
                </a:lnTo>
                <a:lnTo>
                  <a:pt x="2930" y="0"/>
                </a:lnTo>
                <a:lnTo>
                  <a:pt x="0" y="2764"/>
                </a:lnTo>
                <a:lnTo>
                  <a:pt x="0" y="6188"/>
                </a:lnTo>
              </a:path>
            </a:pathLst>
          </a:custGeom>
          <a:ln w="532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9694227" y="4362851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784"/>
                </a:lnTo>
                <a:lnTo>
                  <a:pt x="2930" y="12548"/>
                </a:lnTo>
                <a:lnTo>
                  <a:pt x="10255" y="12548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9694227" y="4362851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408"/>
                </a:moveTo>
                <a:lnTo>
                  <a:pt x="0" y="9784"/>
                </a:lnTo>
                <a:lnTo>
                  <a:pt x="2930" y="12548"/>
                </a:lnTo>
                <a:lnTo>
                  <a:pt x="6592" y="12548"/>
                </a:lnTo>
                <a:lnTo>
                  <a:pt x="10255" y="12548"/>
                </a:lnTo>
                <a:lnTo>
                  <a:pt x="13625" y="9784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6408"/>
                </a:lnTo>
              </a:path>
            </a:pathLst>
          </a:custGeom>
          <a:ln w="533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9694227" y="433007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10255" y="0"/>
                </a:moveTo>
                <a:lnTo>
                  <a:pt x="2930" y="0"/>
                </a:lnTo>
                <a:lnTo>
                  <a:pt x="0" y="2739"/>
                </a:lnTo>
                <a:lnTo>
                  <a:pt x="0" y="9466"/>
                </a:lnTo>
                <a:lnTo>
                  <a:pt x="2930" y="12230"/>
                </a:lnTo>
                <a:lnTo>
                  <a:pt x="10255" y="12230"/>
                </a:lnTo>
                <a:lnTo>
                  <a:pt x="13625" y="9466"/>
                </a:lnTo>
                <a:lnTo>
                  <a:pt x="13625" y="2739"/>
                </a:lnTo>
                <a:lnTo>
                  <a:pt x="1025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9694227" y="4330072"/>
            <a:ext cx="13970" cy="12700"/>
          </a:xfrm>
          <a:custGeom>
            <a:avLst/>
            <a:gdLst/>
            <a:ahLst/>
            <a:cxnLst/>
            <a:rect l="l" t="t" r="r" b="b"/>
            <a:pathLst>
              <a:path w="13970" h="12700">
                <a:moveTo>
                  <a:pt x="0" y="6115"/>
                </a:moveTo>
                <a:lnTo>
                  <a:pt x="0" y="9466"/>
                </a:lnTo>
                <a:lnTo>
                  <a:pt x="2930" y="12230"/>
                </a:lnTo>
                <a:lnTo>
                  <a:pt x="6592" y="12230"/>
                </a:lnTo>
                <a:lnTo>
                  <a:pt x="10255" y="12230"/>
                </a:lnTo>
                <a:lnTo>
                  <a:pt x="13625" y="9466"/>
                </a:lnTo>
                <a:lnTo>
                  <a:pt x="13625" y="2739"/>
                </a:lnTo>
                <a:lnTo>
                  <a:pt x="10255" y="0"/>
                </a:lnTo>
                <a:lnTo>
                  <a:pt x="2930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32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9016297" y="4507935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23496" y="0"/>
                </a:moveTo>
                <a:lnTo>
                  <a:pt x="0" y="0"/>
                </a:lnTo>
                <a:lnTo>
                  <a:pt x="0" y="59393"/>
                </a:lnTo>
                <a:lnTo>
                  <a:pt x="23496" y="60322"/>
                </a:lnTo>
                <a:lnTo>
                  <a:pt x="23496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9016297" y="4507935"/>
            <a:ext cx="23495" cy="60325"/>
          </a:xfrm>
          <a:custGeom>
            <a:avLst/>
            <a:gdLst/>
            <a:ahLst/>
            <a:cxnLst/>
            <a:rect l="l" t="t" r="r" b="b"/>
            <a:pathLst>
              <a:path w="23495" h="60325">
                <a:moveTo>
                  <a:pt x="23496" y="0"/>
                </a:moveTo>
                <a:lnTo>
                  <a:pt x="0" y="0"/>
                </a:lnTo>
                <a:lnTo>
                  <a:pt x="0" y="59393"/>
                </a:lnTo>
                <a:lnTo>
                  <a:pt x="23496" y="60322"/>
                </a:lnTo>
                <a:lnTo>
                  <a:pt x="23496" y="0"/>
                </a:lnTo>
              </a:path>
            </a:pathLst>
          </a:custGeom>
          <a:ln w="572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9017396" y="4486237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09" h="82550">
                <a:moveTo>
                  <a:pt x="22397" y="0"/>
                </a:move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8" y="82020"/>
                </a:lnTo>
                <a:lnTo>
                  <a:pt x="8418" y="21697"/>
                </a:lnTo>
                <a:lnTo>
                  <a:pt x="28987" y="21697"/>
                </a:lnTo>
                <a:lnTo>
                  <a:pt x="28987" y="16193"/>
                </a:lnTo>
                <a:lnTo>
                  <a:pt x="21302" y="13453"/>
                </a:lnTo>
                <a:lnTo>
                  <a:pt x="22397" y="0"/>
                </a:lnTo>
                <a:close/>
              </a:path>
              <a:path w="29209" h="82550">
                <a:moveTo>
                  <a:pt x="28987" y="21697"/>
                </a:moveTo>
                <a:lnTo>
                  <a:pt x="21302" y="21697"/>
                </a:lnTo>
                <a:lnTo>
                  <a:pt x="21302" y="80186"/>
                </a:lnTo>
                <a:lnTo>
                  <a:pt x="28987" y="81091"/>
                </a:lnTo>
                <a:lnTo>
                  <a:pt x="28987" y="21697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9017396" y="4486237"/>
            <a:ext cx="29209" cy="82550"/>
          </a:xfrm>
          <a:custGeom>
            <a:avLst/>
            <a:gdLst/>
            <a:ahLst/>
            <a:cxnLst/>
            <a:rect l="l" t="t" r="r" b="b"/>
            <a:pathLst>
              <a:path w="29209" h="82550">
                <a:moveTo>
                  <a:pt x="22397" y="0"/>
                </a:moveTo>
                <a:lnTo>
                  <a:pt x="4392" y="0"/>
                </a:lnTo>
                <a:lnTo>
                  <a:pt x="5121" y="15288"/>
                </a:lnTo>
                <a:lnTo>
                  <a:pt x="0" y="16193"/>
                </a:lnTo>
                <a:lnTo>
                  <a:pt x="0" y="79256"/>
                </a:lnTo>
                <a:lnTo>
                  <a:pt x="8418" y="82020"/>
                </a:lnTo>
                <a:lnTo>
                  <a:pt x="8418" y="21697"/>
                </a:lnTo>
                <a:lnTo>
                  <a:pt x="21302" y="21697"/>
                </a:lnTo>
                <a:lnTo>
                  <a:pt x="28987" y="21697"/>
                </a:lnTo>
                <a:lnTo>
                  <a:pt x="28987" y="16193"/>
                </a:lnTo>
                <a:lnTo>
                  <a:pt x="21302" y="13454"/>
                </a:lnTo>
                <a:lnTo>
                  <a:pt x="22397" y="0"/>
                </a:lnTo>
              </a:path>
            </a:pathLst>
          </a:custGeom>
          <a:ln w="574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9038698" y="4507935"/>
            <a:ext cx="8255" cy="59690"/>
          </a:xfrm>
          <a:custGeom>
            <a:avLst/>
            <a:gdLst/>
            <a:ahLst/>
            <a:cxnLst/>
            <a:rect l="l" t="t" r="r" b="b"/>
            <a:pathLst>
              <a:path w="8254" h="59689">
                <a:moveTo>
                  <a:pt x="7685" y="0"/>
                </a:moveTo>
                <a:lnTo>
                  <a:pt x="0" y="0"/>
                </a:lnTo>
                <a:lnTo>
                  <a:pt x="0" y="58488"/>
                </a:lnTo>
                <a:lnTo>
                  <a:pt x="7685" y="59393"/>
                </a:lnTo>
                <a:lnTo>
                  <a:pt x="7685" y="0"/>
                </a:lnTo>
              </a:path>
            </a:pathLst>
          </a:custGeom>
          <a:ln w="584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9081852" y="4422249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143"/>
          <p:cNvSpPr/>
          <p:nvPr/>
        </p:nvSpPr>
        <p:spPr>
          <a:xfrm>
            <a:off x="9074274" y="442682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4" name="object 1144"/>
          <p:cNvSpPr/>
          <p:nvPr/>
        </p:nvSpPr>
        <p:spPr>
          <a:xfrm>
            <a:off x="9073177" y="444028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5" name="object 1145"/>
          <p:cNvSpPr/>
          <p:nvPr/>
        </p:nvSpPr>
        <p:spPr>
          <a:xfrm>
            <a:off x="9074274" y="445466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6" name="object 1146"/>
          <p:cNvSpPr/>
          <p:nvPr/>
        </p:nvSpPr>
        <p:spPr>
          <a:xfrm>
            <a:off x="9074274" y="446818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7" name="object 1147"/>
          <p:cNvSpPr/>
          <p:nvPr/>
        </p:nvSpPr>
        <p:spPr>
          <a:xfrm>
            <a:off x="9074274" y="448163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8" name="object 1148"/>
          <p:cNvSpPr/>
          <p:nvPr/>
        </p:nvSpPr>
        <p:spPr>
          <a:xfrm>
            <a:off x="9073177" y="449602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9" name="object 1149"/>
          <p:cNvSpPr/>
          <p:nvPr/>
        </p:nvSpPr>
        <p:spPr>
          <a:xfrm>
            <a:off x="9074274" y="451069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0" name="object 1150"/>
          <p:cNvSpPr/>
          <p:nvPr/>
        </p:nvSpPr>
        <p:spPr>
          <a:xfrm>
            <a:off x="9074274" y="452514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1" name="object 1151"/>
          <p:cNvSpPr/>
          <p:nvPr/>
        </p:nvSpPr>
        <p:spPr>
          <a:xfrm>
            <a:off x="9074274" y="453859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2" name="object 1152"/>
          <p:cNvSpPr/>
          <p:nvPr/>
        </p:nvSpPr>
        <p:spPr>
          <a:xfrm>
            <a:off x="9074274" y="455205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3" name="object 1153"/>
          <p:cNvSpPr/>
          <p:nvPr/>
        </p:nvSpPr>
        <p:spPr>
          <a:xfrm>
            <a:off x="9073177" y="456551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4" name="object 1154"/>
          <p:cNvSpPr/>
          <p:nvPr/>
        </p:nvSpPr>
        <p:spPr>
          <a:xfrm>
            <a:off x="9073177" y="457901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5" name="object 1155"/>
          <p:cNvSpPr/>
          <p:nvPr/>
        </p:nvSpPr>
        <p:spPr>
          <a:xfrm>
            <a:off x="9073177" y="459247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6" name="object 1156"/>
          <p:cNvSpPr/>
          <p:nvPr/>
        </p:nvSpPr>
        <p:spPr>
          <a:xfrm>
            <a:off x="9135439" y="4420415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1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7" name="object 1157"/>
          <p:cNvSpPr/>
          <p:nvPr/>
        </p:nvSpPr>
        <p:spPr>
          <a:xfrm>
            <a:off x="9127948" y="442499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8" name="object 1158"/>
          <p:cNvSpPr/>
          <p:nvPr/>
        </p:nvSpPr>
        <p:spPr>
          <a:xfrm>
            <a:off x="9127215" y="443846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9" name="object 1159"/>
          <p:cNvSpPr/>
          <p:nvPr/>
        </p:nvSpPr>
        <p:spPr>
          <a:xfrm>
            <a:off x="9127948" y="445283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0" name="object 1160"/>
          <p:cNvSpPr/>
          <p:nvPr/>
        </p:nvSpPr>
        <p:spPr>
          <a:xfrm>
            <a:off x="9127948" y="446634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1" name="object 1161"/>
          <p:cNvSpPr/>
          <p:nvPr/>
        </p:nvSpPr>
        <p:spPr>
          <a:xfrm>
            <a:off x="9127948" y="448010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2" name="object 1162"/>
          <p:cNvSpPr/>
          <p:nvPr/>
        </p:nvSpPr>
        <p:spPr>
          <a:xfrm>
            <a:off x="9127215" y="449449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76" y="8257"/>
                </a:lnTo>
                <a:lnTo>
                  <a:pt x="17276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3" name="object 1163"/>
          <p:cNvSpPr/>
          <p:nvPr/>
        </p:nvSpPr>
        <p:spPr>
          <a:xfrm>
            <a:off x="9127948" y="450886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4" name="object 1164"/>
          <p:cNvSpPr/>
          <p:nvPr/>
        </p:nvSpPr>
        <p:spPr>
          <a:xfrm>
            <a:off x="9127948" y="452330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5" name="object 1165"/>
          <p:cNvSpPr/>
          <p:nvPr/>
        </p:nvSpPr>
        <p:spPr>
          <a:xfrm>
            <a:off x="9127948" y="453676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6" name="object 1166"/>
          <p:cNvSpPr/>
          <p:nvPr/>
        </p:nvSpPr>
        <p:spPr>
          <a:xfrm>
            <a:off x="9127948" y="455021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7" name="object 1167"/>
          <p:cNvSpPr/>
          <p:nvPr/>
        </p:nvSpPr>
        <p:spPr>
          <a:xfrm>
            <a:off x="9127215" y="456366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276" y="8625"/>
                </a:lnTo>
                <a:lnTo>
                  <a:pt x="17276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8" name="object 1168"/>
          <p:cNvSpPr/>
          <p:nvPr/>
        </p:nvSpPr>
        <p:spPr>
          <a:xfrm>
            <a:off x="9127215" y="457718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9" name="object 1169"/>
          <p:cNvSpPr/>
          <p:nvPr/>
        </p:nvSpPr>
        <p:spPr>
          <a:xfrm>
            <a:off x="9127215" y="4590638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76" y="8563"/>
                </a:lnTo>
                <a:lnTo>
                  <a:pt x="17276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0" name="object 1170"/>
          <p:cNvSpPr/>
          <p:nvPr/>
        </p:nvSpPr>
        <p:spPr>
          <a:xfrm>
            <a:off x="9186137" y="4417039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1" name="object 1171"/>
          <p:cNvSpPr/>
          <p:nvPr/>
        </p:nvSpPr>
        <p:spPr>
          <a:xfrm>
            <a:off x="9178580" y="4421337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2" name="object 1172"/>
          <p:cNvSpPr/>
          <p:nvPr/>
        </p:nvSpPr>
        <p:spPr>
          <a:xfrm>
            <a:off x="9177497" y="4434791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3" name="object 1173"/>
          <p:cNvSpPr/>
          <p:nvPr/>
        </p:nvSpPr>
        <p:spPr>
          <a:xfrm>
            <a:off x="9178580" y="444916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625"/>
                </a:moveTo>
                <a:lnTo>
                  <a:pt x="17642" y="8625"/>
                </a:lnTo>
                <a:lnTo>
                  <a:pt x="17642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4" name="object 1174"/>
          <p:cNvSpPr/>
          <p:nvPr/>
        </p:nvSpPr>
        <p:spPr>
          <a:xfrm>
            <a:off x="9178580" y="446298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5" name="object 1175"/>
          <p:cNvSpPr/>
          <p:nvPr/>
        </p:nvSpPr>
        <p:spPr>
          <a:xfrm>
            <a:off x="9178580" y="447643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6" name="object 1176"/>
          <p:cNvSpPr/>
          <p:nvPr/>
        </p:nvSpPr>
        <p:spPr>
          <a:xfrm>
            <a:off x="9177497" y="449082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7" name="object 1177"/>
          <p:cNvSpPr/>
          <p:nvPr/>
        </p:nvSpPr>
        <p:spPr>
          <a:xfrm>
            <a:off x="9178580" y="450519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319"/>
                </a:moveTo>
                <a:lnTo>
                  <a:pt x="17642" y="8319"/>
                </a:lnTo>
                <a:lnTo>
                  <a:pt x="17642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8" name="object 1178"/>
          <p:cNvSpPr/>
          <p:nvPr/>
        </p:nvSpPr>
        <p:spPr>
          <a:xfrm>
            <a:off x="9178580" y="4519638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9" name="object 1179"/>
          <p:cNvSpPr/>
          <p:nvPr/>
        </p:nvSpPr>
        <p:spPr>
          <a:xfrm>
            <a:off x="9178580" y="453307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0" name="object 1180"/>
          <p:cNvSpPr/>
          <p:nvPr/>
        </p:nvSpPr>
        <p:spPr>
          <a:xfrm>
            <a:off x="9178580" y="454653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1" name="object 1181"/>
          <p:cNvSpPr/>
          <p:nvPr/>
        </p:nvSpPr>
        <p:spPr>
          <a:xfrm>
            <a:off x="9177497" y="4560012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2" name="object 1182"/>
          <p:cNvSpPr/>
          <p:nvPr/>
        </p:nvSpPr>
        <p:spPr>
          <a:xfrm>
            <a:off x="9177497" y="457351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3" name="object 1183"/>
          <p:cNvSpPr/>
          <p:nvPr/>
        </p:nvSpPr>
        <p:spPr>
          <a:xfrm>
            <a:off x="9177497" y="4587275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4" name="object 1184"/>
          <p:cNvSpPr/>
          <p:nvPr/>
        </p:nvSpPr>
        <p:spPr>
          <a:xfrm>
            <a:off x="9237737" y="4415204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7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5" name="object 1185"/>
          <p:cNvSpPr/>
          <p:nvPr/>
        </p:nvSpPr>
        <p:spPr>
          <a:xfrm>
            <a:off x="9230415" y="441950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6" name="object 1186"/>
          <p:cNvSpPr/>
          <p:nvPr/>
        </p:nvSpPr>
        <p:spPr>
          <a:xfrm>
            <a:off x="9229331" y="443326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7" name="object 1187"/>
          <p:cNvSpPr/>
          <p:nvPr/>
        </p:nvSpPr>
        <p:spPr>
          <a:xfrm>
            <a:off x="9230415" y="4447622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8" name="object 1188"/>
          <p:cNvSpPr/>
          <p:nvPr/>
        </p:nvSpPr>
        <p:spPr>
          <a:xfrm>
            <a:off x="9230415" y="446114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9" name="object 1189"/>
          <p:cNvSpPr/>
          <p:nvPr/>
        </p:nvSpPr>
        <p:spPr>
          <a:xfrm>
            <a:off x="9230415" y="447460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0" name="object 1190"/>
          <p:cNvSpPr/>
          <p:nvPr/>
        </p:nvSpPr>
        <p:spPr>
          <a:xfrm>
            <a:off x="9229331" y="448898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1" name="object 1191"/>
          <p:cNvSpPr/>
          <p:nvPr/>
        </p:nvSpPr>
        <p:spPr>
          <a:xfrm>
            <a:off x="9230415" y="450334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2" name="object 1192"/>
          <p:cNvSpPr/>
          <p:nvPr/>
        </p:nvSpPr>
        <p:spPr>
          <a:xfrm>
            <a:off x="9230415" y="451780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202" y="8257"/>
                </a:lnTo>
                <a:lnTo>
                  <a:pt x="1720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3" name="object 1193"/>
          <p:cNvSpPr/>
          <p:nvPr/>
        </p:nvSpPr>
        <p:spPr>
          <a:xfrm>
            <a:off x="9230415" y="4531245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4" name="object 1194"/>
          <p:cNvSpPr/>
          <p:nvPr/>
        </p:nvSpPr>
        <p:spPr>
          <a:xfrm>
            <a:off x="9230415" y="4544699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202" y="8563"/>
                </a:lnTo>
                <a:lnTo>
                  <a:pt x="1720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5" name="object 1195"/>
          <p:cNvSpPr/>
          <p:nvPr/>
        </p:nvSpPr>
        <p:spPr>
          <a:xfrm>
            <a:off x="9229331" y="455815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568" y="8563"/>
                </a:lnTo>
                <a:lnTo>
                  <a:pt x="17568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6" name="object 1196"/>
          <p:cNvSpPr/>
          <p:nvPr/>
        </p:nvSpPr>
        <p:spPr>
          <a:xfrm>
            <a:off x="9229331" y="457198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7" name="object 1197"/>
          <p:cNvSpPr/>
          <p:nvPr/>
        </p:nvSpPr>
        <p:spPr>
          <a:xfrm>
            <a:off x="9229331" y="458544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568" y="8257"/>
                </a:lnTo>
                <a:lnTo>
                  <a:pt x="1756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8" name="object 1198"/>
          <p:cNvSpPr/>
          <p:nvPr/>
        </p:nvSpPr>
        <p:spPr>
          <a:xfrm>
            <a:off x="9288253" y="4414299"/>
            <a:ext cx="0" cy="181610"/>
          </a:xfrm>
          <a:custGeom>
            <a:avLst/>
            <a:gdLst/>
            <a:ahLst/>
            <a:cxnLst/>
            <a:rect l="l" t="t" r="r" b="b"/>
            <a:pathLst>
              <a:path h="181610">
                <a:moveTo>
                  <a:pt x="0" y="0"/>
                </a:moveTo>
                <a:lnTo>
                  <a:pt x="0" y="181551"/>
                </a:lnTo>
              </a:path>
            </a:pathLst>
          </a:custGeom>
          <a:ln w="84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9" name="object 1199"/>
          <p:cNvSpPr/>
          <p:nvPr/>
        </p:nvSpPr>
        <p:spPr>
          <a:xfrm>
            <a:off x="9280696" y="4418573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0" name="object 1200"/>
          <p:cNvSpPr/>
          <p:nvPr/>
        </p:nvSpPr>
        <p:spPr>
          <a:xfrm>
            <a:off x="9279612" y="4432333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1" name="object 1201"/>
          <p:cNvSpPr/>
          <p:nvPr/>
        </p:nvSpPr>
        <p:spPr>
          <a:xfrm>
            <a:off x="9280696" y="444671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2" name="object 1202"/>
          <p:cNvSpPr/>
          <p:nvPr/>
        </p:nvSpPr>
        <p:spPr>
          <a:xfrm>
            <a:off x="9280696" y="4460220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3" name="object 1203"/>
          <p:cNvSpPr/>
          <p:nvPr/>
        </p:nvSpPr>
        <p:spPr>
          <a:xfrm>
            <a:off x="9280696" y="4473699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4" name="object 1204"/>
          <p:cNvSpPr/>
          <p:nvPr/>
        </p:nvSpPr>
        <p:spPr>
          <a:xfrm>
            <a:off x="9279612" y="4488057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5" name="object 1205"/>
          <p:cNvSpPr/>
          <p:nvPr/>
        </p:nvSpPr>
        <p:spPr>
          <a:xfrm>
            <a:off x="9280696" y="450244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6" name="object 1206"/>
          <p:cNvSpPr/>
          <p:nvPr/>
        </p:nvSpPr>
        <p:spPr>
          <a:xfrm>
            <a:off x="9280696" y="4516886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7" name="object 1207"/>
          <p:cNvSpPr/>
          <p:nvPr/>
        </p:nvSpPr>
        <p:spPr>
          <a:xfrm>
            <a:off x="9280696" y="4530340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8" name="object 1208"/>
          <p:cNvSpPr/>
          <p:nvPr/>
        </p:nvSpPr>
        <p:spPr>
          <a:xfrm>
            <a:off x="9280696" y="4543794"/>
            <a:ext cx="17780" cy="8890"/>
          </a:xfrm>
          <a:custGeom>
            <a:avLst/>
            <a:gdLst/>
            <a:ahLst/>
            <a:cxnLst/>
            <a:rect l="l" t="t" r="r" b="b"/>
            <a:pathLst>
              <a:path w="17779" h="8889">
                <a:moveTo>
                  <a:pt x="0" y="8563"/>
                </a:moveTo>
                <a:lnTo>
                  <a:pt x="17642" y="8563"/>
                </a:lnTo>
                <a:lnTo>
                  <a:pt x="17642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9" name="object 1209"/>
          <p:cNvSpPr/>
          <p:nvPr/>
        </p:nvSpPr>
        <p:spPr>
          <a:xfrm>
            <a:off x="9279612" y="4557554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0" name="object 1210"/>
          <p:cNvSpPr/>
          <p:nvPr/>
        </p:nvSpPr>
        <p:spPr>
          <a:xfrm>
            <a:off x="9279612" y="4571081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1" name="object 1211"/>
          <p:cNvSpPr/>
          <p:nvPr/>
        </p:nvSpPr>
        <p:spPr>
          <a:xfrm>
            <a:off x="9279612" y="4584536"/>
            <a:ext cx="17780" cy="8255"/>
          </a:xfrm>
          <a:custGeom>
            <a:avLst/>
            <a:gdLst/>
            <a:ahLst/>
            <a:cxnLst/>
            <a:rect l="l" t="t" r="r" b="b"/>
            <a:pathLst>
              <a:path w="17779" h="8254">
                <a:moveTo>
                  <a:pt x="0" y="8257"/>
                </a:moveTo>
                <a:lnTo>
                  <a:pt x="17642" y="8257"/>
                </a:lnTo>
                <a:lnTo>
                  <a:pt x="17642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2" name="object 1212"/>
          <p:cNvSpPr/>
          <p:nvPr/>
        </p:nvSpPr>
        <p:spPr>
          <a:xfrm>
            <a:off x="9338168" y="4411547"/>
            <a:ext cx="0" cy="180975"/>
          </a:xfrm>
          <a:custGeom>
            <a:avLst/>
            <a:gdLst/>
            <a:ahLst/>
            <a:cxnLst/>
            <a:rect l="l" t="t" r="r" b="b"/>
            <a:pathLst>
              <a:path h="180975">
                <a:moveTo>
                  <a:pt x="0" y="0"/>
                </a:moveTo>
                <a:lnTo>
                  <a:pt x="0" y="180634"/>
                </a:lnTo>
              </a:path>
            </a:pathLst>
          </a:custGeom>
          <a:ln w="775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3" name="object 1213"/>
          <p:cNvSpPr/>
          <p:nvPr/>
        </p:nvSpPr>
        <p:spPr>
          <a:xfrm>
            <a:off x="9331007" y="4415821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4" name="object 1214"/>
          <p:cNvSpPr/>
          <p:nvPr/>
        </p:nvSpPr>
        <p:spPr>
          <a:xfrm>
            <a:off x="9330274" y="4429275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5" name="object 1215"/>
          <p:cNvSpPr/>
          <p:nvPr/>
        </p:nvSpPr>
        <p:spPr>
          <a:xfrm>
            <a:off x="9331007" y="4443659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6" name="object 1216"/>
          <p:cNvSpPr/>
          <p:nvPr/>
        </p:nvSpPr>
        <p:spPr>
          <a:xfrm>
            <a:off x="9331007" y="4457162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7" name="object 1217"/>
          <p:cNvSpPr/>
          <p:nvPr/>
        </p:nvSpPr>
        <p:spPr>
          <a:xfrm>
            <a:off x="9331007" y="4470628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8" name="object 1218"/>
          <p:cNvSpPr/>
          <p:nvPr/>
        </p:nvSpPr>
        <p:spPr>
          <a:xfrm>
            <a:off x="9330274" y="4485012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9" name="object 1219"/>
          <p:cNvSpPr/>
          <p:nvPr/>
        </p:nvSpPr>
        <p:spPr>
          <a:xfrm>
            <a:off x="9331007" y="4499383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0" name="object 1220"/>
          <p:cNvSpPr/>
          <p:nvPr/>
        </p:nvSpPr>
        <p:spPr>
          <a:xfrm>
            <a:off x="9331007" y="4513510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1" name="object 1221"/>
          <p:cNvSpPr/>
          <p:nvPr/>
        </p:nvSpPr>
        <p:spPr>
          <a:xfrm>
            <a:off x="9331007" y="4526964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563"/>
                </a:moveTo>
                <a:lnTo>
                  <a:pt x="16544" y="8563"/>
                </a:lnTo>
                <a:lnTo>
                  <a:pt x="16544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2" name="object 1222"/>
          <p:cNvSpPr/>
          <p:nvPr/>
        </p:nvSpPr>
        <p:spPr>
          <a:xfrm>
            <a:off x="9331007" y="4540724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3" name="object 1223"/>
          <p:cNvSpPr/>
          <p:nvPr/>
        </p:nvSpPr>
        <p:spPr>
          <a:xfrm>
            <a:off x="9330274" y="4554178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4" name="object 1224"/>
          <p:cNvSpPr/>
          <p:nvPr/>
        </p:nvSpPr>
        <p:spPr>
          <a:xfrm>
            <a:off x="9330274" y="4567644"/>
            <a:ext cx="17145" cy="8890"/>
          </a:xfrm>
          <a:custGeom>
            <a:avLst/>
            <a:gdLst/>
            <a:ahLst/>
            <a:cxnLst/>
            <a:rect l="l" t="t" r="r" b="b"/>
            <a:pathLst>
              <a:path w="17145" h="8889">
                <a:moveTo>
                  <a:pt x="0" y="8319"/>
                </a:moveTo>
                <a:lnTo>
                  <a:pt x="16544" y="8319"/>
                </a:lnTo>
                <a:lnTo>
                  <a:pt x="16544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5" name="object 1225"/>
          <p:cNvSpPr/>
          <p:nvPr/>
        </p:nvSpPr>
        <p:spPr>
          <a:xfrm>
            <a:off x="9330274" y="4581160"/>
            <a:ext cx="17145" cy="8255"/>
          </a:xfrm>
          <a:custGeom>
            <a:avLst/>
            <a:gdLst/>
            <a:ahLst/>
            <a:cxnLst/>
            <a:rect l="l" t="t" r="r" b="b"/>
            <a:pathLst>
              <a:path w="17145" h="8254">
                <a:moveTo>
                  <a:pt x="0" y="8257"/>
                </a:moveTo>
                <a:lnTo>
                  <a:pt x="16544" y="8257"/>
                </a:lnTo>
                <a:lnTo>
                  <a:pt x="1654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6" name="object 1226"/>
          <p:cNvSpPr/>
          <p:nvPr/>
        </p:nvSpPr>
        <p:spPr>
          <a:xfrm>
            <a:off x="9383740" y="4408796"/>
            <a:ext cx="0" cy="178435"/>
          </a:xfrm>
          <a:custGeom>
            <a:avLst/>
            <a:gdLst/>
            <a:ahLst/>
            <a:cxnLst/>
            <a:rect l="l" t="t" r="r" b="b"/>
            <a:pathLst>
              <a:path h="178435">
                <a:moveTo>
                  <a:pt x="0" y="0"/>
                </a:moveTo>
                <a:lnTo>
                  <a:pt x="0" y="177882"/>
                </a:lnTo>
              </a:path>
            </a:pathLst>
          </a:custGeom>
          <a:ln w="69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7" name="object 1227"/>
          <p:cNvSpPr/>
          <p:nvPr/>
        </p:nvSpPr>
        <p:spPr>
          <a:xfrm>
            <a:off x="9377274" y="4413082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8" name="object 1228"/>
          <p:cNvSpPr/>
          <p:nvPr/>
        </p:nvSpPr>
        <p:spPr>
          <a:xfrm>
            <a:off x="9376541" y="4426218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9" name="object 1229"/>
          <p:cNvSpPr/>
          <p:nvPr/>
        </p:nvSpPr>
        <p:spPr>
          <a:xfrm>
            <a:off x="9377274" y="4440589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0" name="object 1230"/>
          <p:cNvSpPr/>
          <p:nvPr/>
        </p:nvSpPr>
        <p:spPr>
          <a:xfrm>
            <a:off x="9377274" y="4453750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1" name="object 1231"/>
          <p:cNvSpPr/>
          <p:nvPr/>
        </p:nvSpPr>
        <p:spPr>
          <a:xfrm>
            <a:off x="9377274" y="4466971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2" name="object 1232"/>
          <p:cNvSpPr/>
          <p:nvPr/>
        </p:nvSpPr>
        <p:spPr>
          <a:xfrm>
            <a:off x="9376541" y="4481024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3" name="object 1233"/>
          <p:cNvSpPr/>
          <p:nvPr/>
        </p:nvSpPr>
        <p:spPr>
          <a:xfrm>
            <a:off x="9377274" y="4495396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8257"/>
                </a:moveTo>
                <a:lnTo>
                  <a:pt x="15445" y="8257"/>
                </a:lnTo>
                <a:lnTo>
                  <a:pt x="15445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4" name="object 1234"/>
          <p:cNvSpPr/>
          <p:nvPr/>
        </p:nvSpPr>
        <p:spPr>
          <a:xfrm>
            <a:off x="9377274" y="4509474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319"/>
                </a:moveTo>
                <a:lnTo>
                  <a:pt x="15445" y="8319"/>
                </a:lnTo>
                <a:lnTo>
                  <a:pt x="15445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5" name="object 1235"/>
          <p:cNvSpPr/>
          <p:nvPr/>
        </p:nvSpPr>
        <p:spPr>
          <a:xfrm>
            <a:off x="9377274" y="4523001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6" name="object 1236"/>
          <p:cNvSpPr/>
          <p:nvPr/>
        </p:nvSpPr>
        <p:spPr>
          <a:xfrm>
            <a:off x="9377274" y="4536137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7" name="object 1237"/>
          <p:cNvSpPr/>
          <p:nvPr/>
        </p:nvSpPr>
        <p:spPr>
          <a:xfrm>
            <a:off x="9376541" y="4549298"/>
            <a:ext cx="15875" cy="8255"/>
          </a:xfrm>
          <a:custGeom>
            <a:avLst/>
            <a:gdLst/>
            <a:ahLst/>
            <a:cxnLst/>
            <a:rect l="l" t="t" r="r" b="b"/>
            <a:pathLst>
              <a:path w="15875" h="8254">
                <a:moveTo>
                  <a:pt x="0" y="7952"/>
                </a:moveTo>
                <a:lnTo>
                  <a:pt x="15445" y="7952"/>
                </a:lnTo>
                <a:lnTo>
                  <a:pt x="15445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8" name="object 1238"/>
          <p:cNvSpPr/>
          <p:nvPr/>
        </p:nvSpPr>
        <p:spPr>
          <a:xfrm>
            <a:off x="9376541" y="4562446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625"/>
                </a:moveTo>
                <a:lnTo>
                  <a:pt x="15445" y="8625"/>
                </a:lnTo>
                <a:lnTo>
                  <a:pt x="15445" y="0"/>
                </a:lnTo>
                <a:lnTo>
                  <a:pt x="0" y="0"/>
                </a:lnTo>
                <a:lnTo>
                  <a:pt x="0" y="862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9" name="object 1239"/>
          <p:cNvSpPr/>
          <p:nvPr/>
        </p:nvSpPr>
        <p:spPr>
          <a:xfrm>
            <a:off x="9376541" y="4575668"/>
            <a:ext cx="15875" cy="8890"/>
          </a:xfrm>
          <a:custGeom>
            <a:avLst/>
            <a:gdLst/>
            <a:ahLst/>
            <a:cxnLst/>
            <a:rect l="l" t="t" r="r" b="b"/>
            <a:pathLst>
              <a:path w="15875" h="8889">
                <a:moveTo>
                  <a:pt x="0" y="8563"/>
                </a:moveTo>
                <a:lnTo>
                  <a:pt x="15445" y="8563"/>
                </a:lnTo>
                <a:lnTo>
                  <a:pt x="15445" y="0"/>
                </a:lnTo>
                <a:lnTo>
                  <a:pt x="0" y="0"/>
                </a:lnTo>
                <a:lnTo>
                  <a:pt x="0" y="856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0" name="object 1240"/>
          <p:cNvSpPr/>
          <p:nvPr/>
        </p:nvSpPr>
        <p:spPr>
          <a:xfrm>
            <a:off x="9428358" y="4408783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1" name="object 1241"/>
          <p:cNvSpPr/>
          <p:nvPr/>
        </p:nvSpPr>
        <p:spPr>
          <a:xfrm>
            <a:off x="9422427" y="441306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2" name="object 1242"/>
          <p:cNvSpPr/>
          <p:nvPr/>
        </p:nvSpPr>
        <p:spPr>
          <a:xfrm>
            <a:off x="9421695" y="442591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3" name="object 1243"/>
          <p:cNvSpPr/>
          <p:nvPr/>
        </p:nvSpPr>
        <p:spPr>
          <a:xfrm>
            <a:off x="9422427" y="443967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4" name="object 1244"/>
          <p:cNvSpPr/>
          <p:nvPr/>
        </p:nvSpPr>
        <p:spPr>
          <a:xfrm>
            <a:off x="9422427" y="4452820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5" name="object 1245"/>
          <p:cNvSpPr/>
          <p:nvPr/>
        </p:nvSpPr>
        <p:spPr>
          <a:xfrm>
            <a:off x="9422427" y="446574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6" name="object 1246"/>
          <p:cNvSpPr/>
          <p:nvPr/>
        </p:nvSpPr>
        <p:spPr>
          <a:xfrm>
            <a:off x="9421695" y="447980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7" name="object 1247"/>
          <p:cNvSpPr/>
          <p:nvPr/>
        </p:nvSpPr>
        <p:spPr>
          <a:xfrm>
            <a:off x="9422427" y="449357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8" name="object 1248"/>
          <p:cNvSpPr/>
          <p:nvPr/>
        </p:nvSpPr>
        <p:spPr>
          <a:xfrm>
            <a:off x="9422427" y="450762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9" name="object 1249"/>
          <p:cNvSpPr/>
          <p:nvPr/>
        </p:nvSpPr>
        <p:spPr>
          <a:xfrm>
            <a:off x="9422427" y="452055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0" name="object 1250"/>
          <p:cNvSpPr/>
          <p:nvPr/>
        </p:nvSpPr>
        <p:spPr>
          <a:xfrm>
            <a:off x="9422427" y="453338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1" name="object 1251"/>
          <p:cNvSpPr/>
          <p:nvPr/>
        </p:nvSpPr>
        <p:spPr>
          <a:xfrm>
            <a:off x="9421695" y="454654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2" name="object 1252"/>
          <p:cNvSpPr/>
          <p:nvPr/>
        </p:nvSpPr>
        <p:spPr>
          <a:xfrm>
            <a:off x="9421695" y="455938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3" name="object 1253"/>
          <p:cNvSpPr/>
          <p:nvPr/>
        </p:nvSpPr>
        <p:spPr>
          <a:xfrm>
            <a:off x="9421695" y="457261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4" name="object 1254"/>
          <p:cNvSpPr/>
          <p:nvPr/>
        </p:nvSpPr>
        <p:spPr>
          <a:xfrm>
            <a:off x="9505802" y="4406949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518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5" name="object 1255"/>
          <p:cNvSpPr/>
          <p:nvPr/>
        </p:nvSpPr>
        <p:spPr>
          <a:xfrm>
            <a:off x="9499958" y="4411235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6" name="object 1256"/>
          <p:cNvSpPr/>
          <p:nvPr/>
        </p:nvSpPr>
        <p:spPr>
          <a:xfrm>
            <a:off x="9499226" y="442409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7" name="object 1257"/>
          <p:cNvSpPr/>
          <p:nvPr/>
        </p:nvSpPr>
        <p:spPr>
          <a:xfrm>
            <a:off x="9499958" y="443783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8" name="object 1258"/>
          <p:cNvSpPr/>
          <p:nvPr/>
        </p:nvSpPr>
        <p:spPr>
          <a:xfrm>
            <a:off x="9499958" y="4450986"/>
            <a:ext cx="14604" cy="8890"/>
          </a:xfrm>
          <a:custGeom>
            <a:avLst/>
            <a:gdLst/>
            <a:ahLst/>
            <a:cxnLst/>
            <a:rect l="l" t="t" r="r" b="b"/>
            <a:pathLst>
              <a:path w="14604" h="8889">
                <a:moveTo>
                  <a:pt x="0" y="8319"/>
                </a:moveTo>
                <a:lnTo>
                  <a:pt x="14348" y="8319"/>
                </a:lnTo>
                <a:lnTo>
                  <a:pt x="14348" y="0"/>
                </a:lnTo>
                <a:lnTo>
                  <a:pt x="0" y="0"/>
                </a:lnTo>
                <a:lnTo>
                  <a:pt x="0" y="831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9" name="object 1259"/>
          <p:cNvSpPr/>
          <p:nvPr/>
        </p:nvSpPr>
        <p:spPr>
          <a:xfrm>
            <a:off x="9499958" y="446421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0" name="object 1260"/>
          <p:cNvSpPr/>
          <p:nvPr/>
        </p:nvSpPr>
        <p:spPr>
          <a:xfrm>
            <a:off x="9499226" y="4477967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1" name="object 1261"/>
          <p:cNvSpPr/>
          <p:nvPr/>
        </p:nvSpPr>
        <p:spPr>
          <a:xfrm>
            <a:off x="9499958" y="449173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2" name="object 1262"/>
          <p:cNvSpPr/>
          <p:nvPr/>
        </p:nvSpPr>
        <p:spPr>
          <a:xfrm>
            <a:off x="9499958" y="4505792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348" y="8013"/>
                </a:lnTo>
                <a:lnTo>
                  <a:pt x="14348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3" name="object 1263"/>
          <p:cNvSpPr/>
          <p:nvPr/>
        </p:nvSpPr>
        <p:spPr>
          <a:xfrm>
            <a:off x="9499958" y="451872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4" name="object 1264"/>
          <p:cNvSpPr/>
          <p:nvPr/>
        </p:nvSpPr>
        <p:spPr>
          <a:xfrm>
            <a:off x="9499958" y="453155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5" name="object 1265"/>
          <p:cNvSpPr/>
          <p:nvPr/>
        </p:nvSpPr>
        <p:spPr>
          <a:xfrm>
            <a:off x="9499226" y="454471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348" y="8257"/>
                </a:lnTo>
                <a:lnTo>
                  <a:pt x="14348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6" name="object 1266"/>
          <p:cNvSpPr/>
          <p:nvPr/>
        </p:nvSpPr>
        <p:spPr>
          <a:xfrm>
            <a:off x="9499226" y="455786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7" name="object 1267"/>
          <p:cNvSpPr/>
          <p:nvPr/>
        </p:nvSpPr>
        <p:spPr>
          <a:xfrm>
            <a:off x="9499226" y="457077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348" y="7952"/>
                </a:lnTo>
                <a:lnTo>
                  <a:pt x="14348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8" name="object 1268"/>
          <p:cNvSpPr/>
          <p:nvPr/>
        </p:nvSpPr>
        <p:spPr>
          <a:xfrm>
            <a:off x="9560566" y="4401750"/>
            <a:ext cx="0" cy="174625"/>
          </a:xfrm>
          <a:custGeom>
            <a:avLst/>
            <a:gdLst/>
            <a:ahLst/>
            <a:cxnLst/>
            <a:rect l="l" t="t" r="r" b="b"/>
            <a:pathLst>
              <a:path h="174625">
                <a:moveTo>
                  <a:pt x="0" y="0"/>
                </a:moveTo>
                <a:lnTo>
                  <a:pt x="0" y="174213"/>
                </a:lnTo>
              </a:path>
            </a:pathLst>
          </a:custGeom>
          <a:ln w="6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9" name="object 1269"/>
          <p:cNvSpPr/>
          <p:nvPr/>
        </p:nvSpPr>
        <p:spPr>
          <a:xfrm>
            <a:off x="9554723" y="440571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0" name="object 1270"/>
          <p:cNvSpPr/>
          <p:nvPr/>
        </p:nvSpPr>
        <p:spPr>
          <a:xfrm>
            <a:off x="9553991" y="441858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1" name="object 1271"/>
          <p:cNvSpPr/>
          <p:nvPr/>
        </p:nvSpPr>
        <p:spPr>
          <a:xfrm>
            <a:off x="9554723" y="443263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2" name="object 1272"/>
          <p:cNvSpPr/>
          <p:nvPr/>
        </p:nvSpPr>
        <p:spPr>
          <a:xfrm>
            <a:off x="9554723" y="4445799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3" name="object 1273"/>
          <p:cNvSpPr/>
          <p:nvPr/>
        </p:nvSpPr>
        <p:spPr>
          <a:xfrm>
            <a:off x="9554723" y="4458691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4" name="object 1274"/>
          <p:cNvSpPr/>
          <p:nvPr/>
        </p:nvSpPr>
        <p:spPr>
          <a:xfrm>
            <a:off x="9553991" y="447246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5" name="object 1275"/>
          <p:cNvSpPr/>
          <p:nvPr/>
        </p:nvSpPr>
        <p:spPr>
          <a:xfrm>
            <a:off x="9554723" y="448622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6" name="object 1276"/>
          <p:cNvSpPr/>
          <p:nvPr/>
        </p:nvSpPr>
        <p:spPr>
          <a:xfrm>
            <a:off x="9554723" y="4500288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7" name="object 1277"/>
          <p:cNvSpPr/>
          <p:nvPr/>
        </p:nvSpPr>
        <p:spPr>
          <a:xfrm>
            <a:off x="9554723" y="4513204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257"/>
                </a:moveTo>
                <a:lnTo>
                  <a:pt x="14274" y="8257"/>
                </a:lnTo>
                <a:lnTo>
                  <a:pt x="14274" y="0"/>
                </a:lnTo>
                <a:lnTo>
                  <a:pt x="0" y="0"/>
                </a:lnTo>
                <a:lnTo>
                  <a:pt x="0" y="8257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8" name="object 1278"/>
          <p:cNvSpPr/>
          <p:nvPr/>
        </p:nvSpPr>
        <p:spPr>
          <a:xfrm>
            <a:off x="9554723" y="452635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9" name="object 1279"/>
          <p:cNvSpPr/>
          <p:nvPr/>
        </p:nvSpPr>
        <p:spPr>
          <a:xfrm>
            <a:off x="9553991" y="4539513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0" name="object 1280"/>
          <p:cNvSpPr/>
          <p:nvPr/>
        </p:nvSpPr>
        <p:spPr>
          <a:xfrm>
            <a:off x="9553991" y="4552356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7952"/>
                </a:moveTo>
                <a:lnTo>
                  <a:pt x="14274" y="7952"/>
                </a:lnTo>
                <a:lnTo>
                  <a:pt x="14274" y="0"/>
                </a:lnTo>
                <a:lnTo>
                  <a:pt x="0" y="0"/>
                </a:lnTo>
                <a:lnTo>
                  <a:pt x="0" y="7952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1" name="object 1281"/>
          <p:cNvSpPr/>
          <p:nvPr/>
        </p:nvSpPr>
        <p:spPr>
          <a:xfrm>
            <a:off x="9553991" y="4565210"/>
            <a:ext cx="14604" cy="8255"/>
          </a:xfrm>
          <a:custGeom>
            <a:avLst/>
            <a:gdLst/>
            <a:ahLst/>
            <a:cxnLst/>
            <a:rect l="l" t="t" r="r" b="b"/>
            <a:pathLst>
              <a:path w="14604" h="8254">
                <a:moveTo>
                  <a:pt x="0" y="8013"/>
                </a:moveTo>
                <a:lnTo>
                  <a:pt x="14274" y="8013"/>
                </a:lnTo>
                <a:lnTo>
                  <a:pt x="14274" y="0"/>
                </a:lnTo>
                <a:lnTo>
                  <a:pt x="0" y="0"/>
                </a:lnTo>
                <a:lnTo>
                  <a:pt x="0" y="8013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2" name="object 1282"/>
          <p:cNvSpPr/>
          <p:nvPr/>
        </p:nvSpPr>
        <p:spPr>
          <a:xfrm>
            <a:off x="9613062" y="4672980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5" h="46354">
                <a:moveTo>
                  <a:pt x="49636" y="0"/>
                </a:moveTo>
                <a:lnTo>
                  <a:pt x="0" y="2764"/>
                </a:lnTo>
                <a:lnTo>
                  <a:pt x="0" y="45939"/>
                </a:lnTo>
                <a:lnTo>
                  <a:pt x="49636" y="43175"/>
                </a:lnTo>
                <a:lnTo>
                  <a:pt x="49636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3" name="object 1283"/>
          <p:cNvSpPr/>
          <p:nvPr/>
        </p:nvSpPr>
        <p:spPr>
          <a:xfrm>
            <a:off x="9613062" y="4672980"/>
            <a:ext cx="50165" cy="46355"/>
          </a:xfrm>
          <a:custGeom>
            <a:avLst/>
            <a:gdLst/>
            <a:ahLst/>
            <a:cxnLst/>
            <a:rect l="l" t="t" r="r" b="b"/>
            <a:pathLst>
              <a:path w="50165" h="46354">
                <a:moveTo>
                  <a:pt x="49636" y="0"/>
                </a:moveTo>
                <a:lnTo>
                  <a:pt x="0" y="2764"/>
                </a:lnTo>
                <a:lnTo>
                  <a:pt x="0" y="45939"/>
                </a:lnTo>
                <a:lnTo>
                  <a:pt x="49636" y="43175"/>
                </a:lnTo>
                <a:lnTo>
                  <a:pt x="49636" y="0"/>
                </a:lnTo>
              </a:path>
            </a:pathLst>
          </a:custGeom>
          <a:ln w="533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4" name="object 1284"/>
          <p:cNvSpPr/>
          <p:nvPr/>
        </p:nvSpPr>
        <p:spPr>
          <a:xfrm>
            <a:off x="9623025" y="4677578"/>
            <a:ext cx="32384" cy="34925"/>
          </a:xfrm>
          <a:custGeom>
            <a:avLst/>
            <a:gdLst/>
            <a:ahLst/>
            <a:cxnLst/>
            <a:rect l="l" t="t" r="r" b="b"/>
            <a:pathLst>
              <a:path w="32384" h="34925">
                <a:moveTo>
                  <a:pt x="32260" y="0"/>
                </a:moveTo>
                <a:lnTo>
                  <a:pt x="0" y="1834"/>
                </a:lnTo>
                <a:lnTo>
                  <a:pt x="0" y="34613"/>
                </a:lnTo>
                <a:lnTo>
                  <a:pt x="32260" y="32461"/>
                </a:lnTo>
                <a:lnTo>
                  <a:pt x="32260" y="0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5" name="object 1285"/>
          <p:cNvSpPr/>
          <p:nvPr/>
        </p:nvSpPr>
        <p:spPr>
          <a:xfrm>
            <a:off x="9634716" y="4683741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340"/>
                </a:moveTo>
                <a:lnTo>
                  <a:pt x="6295" y="7340"/>
                </a:lnTo>
                <a:lnTo>
                  <a:pt x="6295" y="0"/>
                </a:lnTo>
                <a:lnTo>
                  <a:pt x="0" y="0"/>
                </a:lnTo>
                <a:lnTo>
                  <a:pt x="0" y="734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6" name="object 1286"/>
          <p:cNvSpPr/>
          <p:nvPr/>
        </p:nvSpPr>
        <p:spPr>
          <a:xfrm>
            <a:off x="9635829" y="4698431"/>
            <a:ext cx="6350" cy="7620"/>
          </a:xfrm>
          <a:custGeom>
            <a:avLst/>
            <a:gdLst/>
            <a:ahLst/>
            <a:cxnLst/>
            <a:rect l="l" t="t" r="r" b="b"/>
            <a:pathLst>
              <a:path w="6350" h="7620">
                <a:moveTo>
                  <a:pt x="0" y="7034"/>
                </a:moveTo>
                <a:lnTo>
                  <a:pt x="6295" y="7034"/>
                </a:lnTo>
                <a:lnTo>
                  <a:pt x="6295" y="0"/>
                </a:lnTo>
                <a:lnTo>
                  <a:pt x="0" y="0"/>
                </a:lnTo>
                <a:lnTo>
                  <a:pt x="0" y="7034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7" name="object 1287"/>
          <p:cNvSpPr/>
          <p:nvPr/>
        </p:nvSpPr>
        <p:spPr>
          <a:xfrm>
            <a:off x="9557272" y="487508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8" name="object 1288"/>
          <p:cNvSpPr/>
          <p:nvPr/>
        </p:nvSpPr>
        <p:spPr>
          <a:xfrm>
            <a:off x="9557273" y="487508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9" name="object 1289"/>
          <p:cNvSpPr/>
          <p:nvPr/>
        </p:nvSpPr>
        <p:spPr>
          <a:xfrm>
            <a:off x="9501423" y="488150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9"/>
                </a:lnTo>
                <a:lnTo>
                  <a:pt x="0" y="39515"/>
                </a:lnTo>
                <a:lnTo>
                  <a:pt x="12892" y="36763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0" name="object 1290"/>
          <p:cNvSpPr/>
          <p:nvPr/>
        </p:nvSpPr>
        <p:spPr>
          <a:xfrm>
            <a:off x="9501424" y="488150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9"/>
                </a:lnTo>
                <a:lnTo>
                  <a:pt x="0" y="39515"/>
                </a:lnTo>
                <a:lnTo>
                  <a:pt x="12892" y="36763"/>
                </a:lnTo>
                <a:lnTo>
                  <a:pt x="12892" y="0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1" name="object 1291"/>
          <p:cNvSpPr/>
          <p:nvPr/>
        </p:nvSpPr>
        <p:spPr>
          <a:xfrm>
            <a:off x="9423980" y="489129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9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2" name="object 1292"/>
          <p:cNvSpPr/>
          <p:nvPr/>
        </p:nvSpPr>
        <p:spPr>
          <a:xfrm>
            <a:off x="9423980" y="4891295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9"/>
                </a:lnTo>
                <a:lnTo>
                  <a:pt x="0" y="39821"/>
                </a:lnTo>
                <a:lnTo>
                  <a:pt x="12804" y="37069"/>
                </a:lnTo>
                <a:lnTo>
                  <a:pt x="12804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3" name="object 1293"/>
          <p:cNvSpPr/>
          <p:nvPr/>
        </p:nvSpPr>
        <p:spPr>
          <a:xfrm>
            <a:off x="9379911" y="48958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515"/>
                </a:lnTo>
                <a:lnTo>
                  <a:pt x="12804" y="36763"/>
                </a:lnTo>
                <a:lnTo>
                  <a:pt x="128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4" name="object 1294"/>
          <p:cNvSpPr/>
          <p:nvPr/>
        </p:nvSpPr>
        <p:spPr>
          <a:xfrm>
            <a:off x="9379911" y="489588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04" y="0"/>
                </a:moveTo>
                <a:lnTo>
                  <a:pt x="0" y="917"/>
                </a:lnTo>
                <a:lnTo>
                  <a:pt x="0" y="39515"/>
                </a:lnTo>
                <a:lnTo>
                  <a:pt x="12804" y="36763"/>
                </a:lnTo>
                <a:lnTo>
                  <a:pt x="12804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5" name="object 1295"/>
          <p:cNvSpPr/>
          <p:nvPr/>
        </p:nvSpPr>
        <p:spPr>
          <a:xfrm>
            <a:off x="9331359" y="4902920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7"/>
                </a:lnTo>
                <a:lnTo>
                  <a:pt x="0" y="39821"/>
                </a:lnTo>
                <a:lnTo>
                  <a:pt x="12892" y="37066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6" name="object 1296"/>
          <p:cNvSpPr/>
          <p:nvPr/>
        </p:nvSpPr>
        <p:spPr>
          <a:xfrm>
            <a:off x="9331359" y="4902920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17"/>
                </a:lnTo>
                <a:lnTo>
                  <a:pt x="0" y="39821"/>
                </a:lnTo>
                <a:lnTo>
                  <a:pt x="12892" y="37066"/>
                </a:lnTo>
                <a:lnTo>
                  <a:pt x="12892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7" name="object 1297"/>
          <p:cNvSpPr/>
          <p:nvPr/>
        </p:nvSpPr>
        <p:spPr>
          <a:xfrm>
            <a:off x="9282893" y="491025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78"/>
                </a:lnTo>
                <a:lnTo>
                  <a:pt x="0" y="39515"/>
                </a:lnTo>
                <a:lnTo>
                  <a:pt x="12892" y="37069"/>
                </a:lnTo>
                <a:lnTo>
                  <a:pt x="12892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8" name="object 1298"/>
          <p:cNvSpPr/>
          <p:nvPr/>
        </p:nvSpPr>
        <p:spPr>
          <a:xfrm>
            <a:off x="9282893" y="4910258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92" y="0"/>
                </a:moveTo>
                <a:lnTo>
                  <a:pt x="0" y="978"/>
                </a:lnTo>
                <a:lnTo>
                  <a:pt x="0" y="39515"/>
                </a:lnTo>
                <a:lnTo>
                  <a:pt x="12892" y="37069"/>
                </a:lnTo>
                <a:lnTo>
                  <a:pt x="12892" y="0"/>
                </a:lnTo>
              </a:path>
            </a:pathLst>
          </a:custGeom>
          <a:ln w="57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9" name="object 1299"/>
          <p:cNvSpPr/>
          <p:nvPr/>
        </p:nvSpPr>
        <p:spPr>
          <a:xfrm>
            <a:off x="9234458" y="491643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156" y="0"/>
                </a:moveTo>
                <a:lnTo>
                  <a:pt x="0" y="917"/>
                </a:lnTo>
                <a:lnTo>
                  <a:pt x="0" y="39760"/>
                </a:lnTo>
                <a:lnTo>
                  <a:pt x="13156" y="37008"/>
                </a:lnTo>
                <a:lnTo>
                  <a:pt x="1315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0" name="object 1300"/>
          <p:cNvSpPr/>
          <p:nvPr/>
        </p:nvSpPr>
        <p:spPr>
          <a:xfrm>
            <a:off x="9234458" y="4916437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156" y="0"/>
                </a:moveTo>
                <a:lnTo>
                  <a:pt x="0" y="917"/>
                </a:lnTo>
                <a:lnTo>
                  <a:pt x="0" y="39760"/>
                </a:lnTo>
                <a:lnTo>
                  <a:pt x="13156" y="37008"/>
                </a:lnTo>
                <a:lnTo>
                  <a:pt x="13156" y="0"/>
                </a:lnTo>
              </a:path>
            </a:pathLst>
          </a:custGeom>
          <a:ln w="57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1" name="object 1301"/>
          <p:cNvSpPr/>
          <p:nvPr/>
        </p:nvSpPr>
        <p:spPr>
          <a:xfrm>
            <a:off x="9181892" y="492194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63" y="0"/>
                </a:moveTo>
                <a:lnTo>
                  <a:pt x="0" y="917"/>
                </a:lnTo>
                <a:lnTo>
                  <a:pt x="0" y="39760"/>
                </a:lnTo>
                <a:lnTo>
                  <a:pt x="12863" y="37005"/>
                </a:lnTo>
                <a:lnTo>
                  <a:pt x="1286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2" name="object 1302"/>
          <p:cNvSpPr/>
          <p:nvPr/>
        </p:nvSpPr>
        <p:spPr>
          <a:xfrm>
            <a:off x="9181892" y="4921944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63" y="0"/>
                </a:moveTo>
                <a:lnTo>
                  <a:pt x="0" y="917"/>
                </a:lnTo>
                <a:lnTo>
                  <a:pt x="0" y="39760"/>
                </a:lnTo>
                <a:lnTo>
                  <a:pt x="12863" y="37005"/>
                </a:lnTo>
                <a:lnTo>
                  <a:pt x="12863" y="0"/>
                </a:lnTo>
              </a:path>
            </a:pathLst>
          </a:custGeom>
          <a:ln w="57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3" name="object 1303"/>
          <p:cNvSpPr/>
          <p:nvPr/>
        </p:nvSpPr>
        <p:spPr>
          <a:xfrm>
            <a:off x="9129032" y="492928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4" y="0"/>
                </a:moveTo>
                <a:lnTo>
                  <a:pt x="0" y="917"/>
                </a:lnTo>
                <a:lnTo>
                  <a:pt x="0" y="39515"/>
                </a:lnTo>
                <a:lnTo>
                  <a:pt x="13244" y="36702"/>
                </a:lnTo>
                <a:lnTo>
                  <a:pt x="1324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4" name="object 1304"/>
          <p:cNvSpPr/>
          <p:nvPr/>
        </p:nvSpPr>
        <p:spPr>
          <a:xfrm>
            <a:off x="9129032" y="4929282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44" y="0"/>
                </a:moveTo>
                <a:lnTo>
                  <a:pt x="0" y="917"/>
                </a:lnTo>
                <a:lnTo>
                  <a:pt x="0" y="39515"/>
                </a:lnTo>
                <a:lnTo>
                  <a:pt x="13244" y="36702"/>
                </a:lnTo>
                <a:lnTo>
                  <a:pt x="13244" y="0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5" name="object 1305"/>
          <p:cNvSpPr/>
          <p:nvPr/>
        </p:nvSpPr>
        <p:spPr>
          <a:xfrm>
            <a:off x="9077643" y="4934483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10" y="0"/>
                </a:moveTo>
                <a:lnTo>
                  <a:pt x="0" y="917"/>
                </a:lnTo>
                <a:lnTo>
                  <a:pt x="0" y="39821"/>
                </a:lnTo>
                <a:lnTo>
                  <a:pt x="12810" y="37069"/>
                </a:lnTo>
                <a:lnTo>
                  <a:pt x="1281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6" name="object 1306"/>
          <p:cNvSpPr/>
          <p:nvPr/>
        </p:nvSpPr>
        <p:spPr>
          <a:xfrm>
            <a:off x="9077643" y="4934483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2810" y="0"/>
                </a:moveTo>
                <a:lnTo>
                  <a:pt x="0" y="917"/>
                </a:lnTo>
                <a:lnTo>
                  <a:pt x="0" y="39821"/>
                </a:lnTo>
                <a:lnTo>
                  <a:pt x="12810" y="37069"/>
                </a:lnTo>
                <a:lnTo>
                  <a:pt x="12810" y="0"/>
                </a:lnTo>
              </a:path>
            </a:pathLst>
          </a:custGeom>
          <a:ln w="57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7" name="object 1307"/>
          <p:cNvSpPr/>
          <p:nvPr/>
        </p:nvSpPr>
        <p:spPr>
          <a:xfrm>
            <a:off x="9023617" y="494274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50" y="0"/>
                </a:moveTo>
                <a:lnTo>
                  <a:pt x="0" y="917"/>
                </a:lnTo>
                <a:lnTo>
                  <a:pt x="0" y="39515"/>
                </a:lnTo>
                <a:lnTo>
                  <a:pt x="13250" y="36761"/>
                </a:lnTo>
                <a:lnTo>
                  <a:pt x="1325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8" name="object 1308"/>
          <p:cNvSpPr/>
          <p:nvPr/>
        </p:nvSpPr>
        <p:spPr>
          <a:xfrm>
            <a:off x="9023617" y="4942741"/>
            <a:ext cx="13335" cy="40005"/>
          </a:xfrm>
          <a:custGeom>
            <a:avLst/>
            <a:gdLst/>
            <a:ahLst/>
            <a:cxnLst/>
            <a:rect l="l" t="t" r="r" b="b"/>
            <a:pathLst>
              <a:path w="13334" h="40004">
                <a:moveTo>
                  <a:pt x="13250" y="0"/>
                </a:moveTo>
                <a:lnTo>
                  <a:pt x="0" y="917"/>
                </a:lnTo>
                <a:lnTo>
                  <a:pt x="0" y="39515"/>
                </a:lnTo>
                <a:lnTo>
                  <a:pt x="13250" y="36761"/>
                </a:lnTo>
                <a:lnTo>
                  <a:pt x="13250" y="0"/>
                </a:lnTo>
              </a:path>
            </a:pathLst>
          </a:custGeom>
          <a:ln w="575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9" name="object 1309"/>
          <p:cNvSpPr/>
          <p:nvPr/>
        </p:nvSpPr>
        <p:spPr>
          <a:xfrm>
            <a:off x="9040527" y="4939987"/>
            <a:ext cx="601345" cy="120014"/>
          </a:xfrm>
          <a:custGeom>
            <a:avLst/>
            <a:gdLst/>
            <a:ahLst/>
            <a:cxnLst/>
            <a:rect l="l" t="t" r="r" b="b"/>
            <a:pathLst>
              <a:path w="601345" h="120014">
                <a:moveTo>
                  <a:pt x="600869" y="0"/>
                </a:moveTo>
                <a:lnTo>
                  <a:pt x="0" y="73466"/>
                </a:lnTo>
                <a:lnTo>
                  <a:pt x="0" y="120015"/>
                </a:lnTo>
                <a:lnTo>
                  <a:pt x="600869" y="39210"/>
                </a:lnTo>
                <a:lnTo>
                  <a:pt x="600869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0" name="object 1310"/>
          <p:cNvSpPr/>
          <p:nvPr/>
        </p:nvSpPr>
        <p:spPr>
          <a:xfrm>
            <a:off x="9062195" y="4993267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1" name="object 1311"/>
          <p:cNvSpPr/>
          <p:nvPr/>
        </p:nvSpPr>
        <p:spPr>
          <a:xfrm>
            <a:off x="9081669" y="4993267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2" name="object 1312"/>
          <p:cNvSpPr/>
          <p:nvPr/>
        </p:nvSpPr>
        <p:spPr>
          <a:xfrm>
            <a:off x="9102983" y="4989598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3" name="object 1313"/>
          <p:cNvSpPr/>
          <p:nvPr/>
        </p:nvSpPr>
        <p:spPr>
          <a:xfrm>
            <a:off x="9125750" y="4985009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4" name="object 1314"/>
          <p:cNvSpPr/>
          <p:nvPr/>
        </p:nvSpPr>
        <p:spPr>
          <a:xfrm>
            <a:off x="9147052" y="4987761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5" name="object 1315"/>
          <p:cNvSpPr/>
          <p:nvPr/>
        </p:nvSpPr>
        <p:spPr>
          <a:xfrm>
            <a:off x="9171988" y="4980422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6" name="object 1316"/>
          <p:cNvSpPr/>
          <p:nvPr/>
        </p:nvSpPr>
        <p:spPr>
          <a:xfrm>
            <a:off x="9194403" y="4977056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7" name="object 1317"/>
          <p:cNvSpPr/>
          <p:nvPr/>
        </p:nvSpPr>
        <p:spPr>
          <a:xfrm>
            <a:off x="9217170" y="4974304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8" name="object 1318"/>
          <p:cNvSpPr/>
          <p:nvPr/>
        </p:nvSpPr>
        <p:spPr>
          <a:xfrm>
            <a:off x="9239557" y="4973387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9" name="object 1319"/>
          <p:cNvSpPr/>
          <p:nvPr/>
        </p:nvSpPr>
        <p:spPr>
          <a:xfrm>
            <a:off x="9260127" y="4964150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0" name="object 1320"/>
          <p:cNvSpPr/>
          <p:nvPr/>
        </p:nvSpPr>
        <p:spPr>
          <a:xfrm>
            <a:off x="9283627" y="4968800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1" name="object 1321"/>
          <p:cNvSpPr/>
          <p:nvPr/>
        </p:nvSpPr>
        <p:spPr>
          <a:xfrm>
            <a:off x="9304196" y="496323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2" name="object 1322"/>
          <p:cNvSpPr/>
          <p:nvPr/>
        </p:nvSpPr>
        <p:spPr>
          <a:xfrm>
            <a:off x="9325498" y="4962621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3" name="object 1323"/>
          <p:cNvSpPr/>
          <p:nvPr/>
        </p:nvSpPr>
        <p:spPr>
          <a:xfrm>
            <a:off x="9348265" y="4958952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4" name="object 1324"/>
          <p:cNvSpPr/>
          <p:nvPr/>
        </p:nvSpPr>
        <p:spPr>
          <a:xfrm>
            <a:off x="9369567" y="4959869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5" name="object 1325"/>
          <p:cNvSpPr/>
          <p:nvPr/>
        </p:nvSpPr>
        <p:spPr>
          <a:xfrm>
            <a:off x="9392335" y="4952528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700"/>
                </a:moveTo>
                <a:lnTo>
                  <a:pt x="4392" y="82700"/>
                </a:lnTo>
                <a:lnTo>
                  <a:pt x="4392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6" name="object 1326"/>
          <p:cNvSpPr/>
          <p:nvPr/>
        </p:nvSpPr>
        <p:spPr>
          <a:xfrm>
            <a:off x="9414750" y="4952528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700"/>
                </a:moveTo>
                <a:lnTo>
                  <a:pt x="4758" y="82700"/>
                </a:lnTo>
                <a:lnTo>
                  <a:pt x="4758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7" name="object 1327"/>
          <p:cNvSpPr/>
          <p:nvPr/>
        </p:nvSpPr>
        <p:spPr>
          <a:xfrm>
            <a:off x="9436404" y="494732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8" name="object 1328"/>
          <p:cNvSpPr/>
          <p:nvPr/>
        </p:nvSpPr>
        <p:spPr>
          <a:xfrm>
            <a:off x="9456973" y="4947328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95"/>
                </a:moveTo>
                <a:lnTo>
                  <a:pt x="4392" y="82395"/>
                </a:lnTo>
                <a:lnTo>
                  <a:pt x="4392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9" name="object 1329"/>
          <p:cNvSpPr/>
          <p:nvPr/>
        </p:nvSpPr>
        <p:spPr>
          <a:xfrm>
            <a:off x="9477192" y="4945493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95"/>
                </a:moveTo>
                <a:lnTo>
                  <a:pt x="4758" y="82395"/>
                </a:lnTo>
                <a:lnTo>
                  <a:pt x="4758" y="0"/>
                </a:lnTo>
                <a:lnTo>
                  <a:pt x="0" y="0"/>
                </a:lnTo>
                <a:lnTo>
                  <a:pt x="0" y="82395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0" name="object 1330"/>
          <p:cNvSpPr/>
          <p:nvPr/>
        </p:nvSpPr>
        <p:spPr>
          <a:xfrm>
            <a:off x="9498845" y="4939072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1" name="object 1331"/>
          <p:cNvSpPr/>
          <p:nvPr/>
        </p:nvSpPr>
        <p:spPr>
          <a:xfrm>
            <a:off x="9520147" y="4938154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2" name="object 1332"/>
          <p:cNvSpPr/>
          <p:nvPr/>
        </p:nvSpPr>
        <p:spPr>
          <a:xfrm>
            <a:off x="9541830" y="4940906"/>
            <a:ext cx="4445" cy="82550"/>
          </a:xfrm>
          <a:custGeom>
            <a:avLst/>
            <a:gdLst/>
            <a:ahLst/>
            <a:cxnLst/>
            <a:rect l="l" t="t" r="r" b="b"/>
            <a:pathLst>
              <a:path w="4445" h="82550">
                <a:moveTo>
                  <a:pt x="0" y="82334"/>
                </a:moveTo>
                <a:lnTo>
                  <a:pt x="4392" y="82334"/>
                </a:lnTo>
                <a:lnTo>
                  <a:pt x="4392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3" name="object 1333"/>
          <p:cNvSpPr/>
          <p:nvPr/>
        </p:nvSpPr>
        <p:spPr>
          <a:xfrm>
            <a:off x="9560203" y="4934483"/>
            <a:ext cx="4445" cy="83185"/>
          </a:xfrm>
          <a:custGeom>
            <a:avLst/>
            <a:gdLst/>
            <a:ahLst/>
            <a:cxnLst/>
            <a:rect l="l" t="t" r="r" b="b"/>
            <a:pathLst>
              <a:path w="4445" h="83185">
                <a:moveTo>
                  <a:pt x="0" y="82639"/>
                </a:moveTo>
                <a:lnTo>
                  <a:pt x="4392" y="82639"/>
                </a:lnTo>
                <a:lnTo>
                  <a:pt x="4392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4" name="object 1334"/>
          <p:cNvSpPr/>
          <p:nvPr/>
        </p:nvSpPr>
        <p:spPr>
          <a:xfrm>
            <a:off x="9579307" y="4932036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758" y="82334"/>
                </a:lnTo>
                <a:lnTo>
                  <a:pt x="4758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5" name="object 1335"/>
          <p:cNvSpPr/>
          <p:nvPr/>
        </p:nvSpPr>
        <p:spPr>
          <a:xfrm>
            <a:off x="9599876" y="4921943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758" y="82639"/>
                </a:lnTo>
                <a:lnTo>
                  <a:pt x="4758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6" name="object 1336"/>
          <p:cNvSpPr/>
          <p:nvPr/>
        </p:nvSpPr>
        <p:spPr>
          <a:xfrm>
            <a:off x="9617077" y="4925613"/>
            <a:ext cx="5080" cy="82550"/>
          </a:xfrm>
          <a:custGeom>
            <a:avLst/>
            <a:gdLst/>
            <a:ahLst/>
            <a:cxnLst/>
            <a:rect l="l" t="t" r="r" b="b"/>
            <a:pathLst>
              <a:path w="5079" h="82550">
                <a:moveTo>
                  <a:pt x="0" y="82334"/>
                </a:moveTo>
                <a:lnTo>
                  <a:pt x="4465" y="82334"/>
                </a:lnTo>
                <a:lnTo>
                  <a:pt x="4465" y="0"/>
                </a:lnTo>
                <a:lnTo>
                  <a:pt x="0" y="0"/>
                </a:lnTo>
                <a:lnTo>
                  <a:pt x="0" y="82334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7" name="object 1337"/>
          <p:cNvSpPr/>
          <p:nvPr/>
        </p:nvSpPr>
        <p:spPr>
          <a:xfrm>
            <a:off x="9636562" y="4920109"/>
            <a:ext cx="5080" cy="83185"/>
          </a:xfrm>
          <a:custGeom>
            <a:avLst/>
            <a:gdLst/>
            <a:ahLst/>
            <a:cxnLst/>
            <a:rect l="l" t="t" r="r" b="b"/>
            <a:pathLst>
              <a:path w="5079" h="83185">
                <a:moveTo>
                  <a:pt x="0" y="82639"/>
                </a:moveTo>
                <a:lnTo>
                  <a:pt x="4465" y="82639"/>
                </a:lnTo>
                <a:lnTo>
                  <a:pt x="4465" y="0"/>
                </a:lnTo>
                <a:lnTo>
                  <a:pt x="0" y="0"/>
                </a:lnTo>
                <a:lnTo>
                  <a:pt x="0" y="82639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8" name="object 1338"/>
          <p:cNvSpPr/>
          <p:nvPr/>
        </p:nvSpPr>
        <p:spPr>
          <a:xfrm>
            <a:off x="9032841" y="4998468"/>
            <a:ext cx="14604" cy="83185"/>
          </a:xfrm>
          <a:custGeom>
            <a:avLst/>
            <a:gdLst/>
            <a:ahLst/>
            <a:cxnLst/>
            <a:rect l="l" t="t" r="r" b="b"/>
            <a:pathLst>
              <a:path w="14604" h="83185">
                <a:moveTo>
                  <a:pt x="0" y="82700"/>
                </a:moveTo>
                <a:lnTo>
                  <a:pt x="14274" y="82700"/>
                </a:lnTo>
                <a:lnTo>
                  <a:pt x="14274" y="0"/>
                </a:lnTo>
                <a:lnTo>
                  <a:pt x="0" y="0"/>
                </a:lnTo>
                <a:lnTo>
                  <a:pt x="0" y="8270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9" name="object 1339"/>
          <p:cNvSpPr/>
          <p:nvPr/>
        </p:nvSpPr>
        <p:spPr>
          <a:xfrm>
            <a:off x="9036867" y="5012536"/>
            <a:ext cx="23495" cy="53340"/>
          </a:xfrm>
          <a:custGeom>
            <a:avLst/>
            <a:gdLst/>
            <a:ahLst/>
            <a:cxnLst/>
            <a:rect l="l" t="t" r="r" b="b"/>
            <a:pathLst>
              <a:path w="23495" h="53339">
                <a:moveTo>
                  <a:pt x="3293" y="0"/>
                </a:moveTo>
                <a:lnTo>
                  <a:pt x="23499" y="7338"/>
                </a:lnTo>
                <a:lnTo>
                  <a:pt x="23499" y="52972"/>
                </a:lnTo>
                <a:lnTo>
                  <a:pt x="0" y="44713"/>
                </a:lnTo>
              </a:path>
            </a:pathLst>
          </a:custGeom>
          <a:ln w="569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0" name="object 1340"/>
          <p:cNvSpPr/>
          <p:nvPr/>
        </p:nvSpPr>
        <p:spPr>
          <a:xfrm>
            <a:off x="9013004" y="439863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4" y="0"/>
                </a:moveTo>
                <a:lnTo>
                  <a:pt x="1462" y="0"/>
                </a:lnTo>
                <a:lnTo>
                  <a:pt x="0" y="2813"/>
                </a:lnTo>
                <a:lnTo>
                  <a:pt x="0" y="9221"/>
                </a:lnTo>
                <a:lnTo>
                  <a:pt x="1462" y="11986"/>
                </a:lnTo>
                <a:lnTo>
                  <a:pt x="5854" y="11986"/>
                </a:lnTo>
                <a:lnTo>
                  <a:pt x="7319" y="9221"/>
                </a:lnTo>
                <a:lnTo>
                  <a:pt x="7319" y="2813"/>
                </a:lnTo>
                <a:lnTo>
                  <a:pt x="585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1" name="object 1341"/>
          <p:cNvSpPr/>
          <p:nvPr/>
        </p:nvSpPr>
        <p:spPr>
          <a:xfrm>
            <a:off x="9013004" y="4398639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64"/>
                </a:moveTo>
                <a:lnTo>
                  <a:pt x="0" y="9221"/>
                </a:lnTo>
                <a:lnTo>
                  <a:pt x="1462" y="11986"/>
                </a:lnTo>
                <a:lnTo>
                  <a:pt x="3659" y="11986"/>
                </a:lnTo>
                <a:lnTo>
                  <a:pt x="5854" y="11986"/>
                </a:lnTo>
                <a:lnTo>
                  <a:pt x="7319" y="9221"/>
                </a:lnTo>
                <a:lnTo>
                  <a:pt x="7319" y="2813"/>
                </a:lnTo>
                <a:lnTo>
                  <a:pt x="5854" y="0"/>
                </a:lnTo>
                <a:lnTo>
                  <a:pt x="1462" y="0"/>
                </a:lnTo>
                <a:lnTo>
                  <a:pt x="0" y="2813"/>
                </a:lnTo>
                <a:lnTo>
                  <a:pt x="0" y="6164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2" name="object 1342"/>
          <p:cNvSpPr/>
          <p:nvPr/>
        </p:nvSpPr>
        <p:spPr>
          <a:xfrm>
            <a:off x="9017396" y="439862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3" name="object 1343"/>
          <p:cNvSpPr/>
          <p:nvPr/>
        </p:nvSpPr>
        <p:spPr>
          <a:xfrm>
            <a:off x="9017396" y="439862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4" name="object 1344"/>
          <p:cNvSpPr/>
          <p:nvPr/>
        </p:nvSpPr>
        <p:spPr>
          <a:xfrm>
            <a:off x="9022884" y="439863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813"/>
                </a:lnTo>
                <a:lnTo>
                  <a:pt x="0" y="9539"/>
                </a:lnTo>
                <a:lnTo>
                  <a:pt x="1831" y="12279"/>
                </a:lnTo>
                <a:lnTo>
                  <a:pt x="6223" y="12279"/>
                </a:lnTo>
                <a:lnTo>
                  <a:pt x="8052" y="9539"/>
                </a:lnTo>
                <a:lnTo>
                  <a:pt x="8052" y="2813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5" name="object 1345"/>
          <p:cNvSpPr/>
          <p:nvPr/>
        </p:nvSpPr>
        <p:spPr>
          <a:xfrm>
            <a:off x="9022884" y="439863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64"/>
                </a:moveTo>
                <a:lnTo>
                  <a:pt x="0" y="9539"/>
                </a:lnTo>
                <a:lnTo>
                  <a:pt x="1831" y="12279"/>
                </a:lnTo>
                <a:lnTo>
                  <a:pt x="4026" y="12279"/>
                </a:lnTo>
                <a:lnTo>
                  <a:pt x="6223" y="12279"/>
                </a:lnTo>
                <a:lnTo>
                  <a:pt x="8052" y="9539"/>
                </a:lnTo>
                <a:lnTo>
                  <a:pt x="8052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3"/>
                </a:lnTo>
                <a:lnTo>
                  <a:pt x="0" y="6164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6" name="object 1346"/>
          <p:cNvSpPr/>
          <p:nvPr/>
        </p:nvSpPr>
        <p:spPr>
          <a:xfrm>
            <a:off x="9015565" y="4400229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6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560" y="9466"/>
                </a:lnTo>
                <a:lnTo>
                  <a:pt x="3293" y="7338"/>
                </a:lnTo>
                <a:lnTo>
                  <a:pt x="3293" y="2128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7" name="object 1347"/>
          <p:cNvSpPr/>
          <p:nvPr/>
        </p:nvSpPr>
        <p:spPr>
          <a:xfrm>
            <a:off x="9067686" y="439680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23" y="0"/>
                </a:moveTo>
                <a:lnTo>
                  <a:pt x="1831" y="0"/>
                </a:lnTo>
                <a:lnTo>
                  <a:pt x="0" y="2813"/>
                </a:lnTo>
                <a:lnTo>
                  <a:pt x="0" y="9221"/>
                </a:lnTo>
                <a:lnTo>
                  <a:pt x="1831" y="11986"/>
                </a:lnTo>
                <a:lnTo>
                  <a:pt x="6223" y="11986"/>
                </a:lnTo>
                <a:lnTo>
                  <a:pt x="7759" y="9221"/>
                </a:lnTo>
                <a:lnTo>
                  <a:pt x="7759" y="2813"/>
                </a:lnTo>
                <a:lnTo>
                  <a:pt x="6223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8" name="object 1348"/>
          <p:cNvSpPr/>
          <p:nvPr/>
        </p:nvSpPr>
        <p:spPr>
          <a:xfrm>
            <a:off x="9067686" y="439680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64"/>
                </a:moveTo>
                <a:lnTo>
                  <a:pt x="0" y="9221"/>
                </a:lnTo>
                <a:lnTo>
                  <a:pt x="1831" y="11986"/>
                </a:lnTo>
                <a:lnTo>
                  <a:pt x="4026" y="11986"/>
                </a:lnTo>
                <a:lnTo>
                  <a:pt x="6223" y="11986"/>
                </a:lnTo>
                <a:lnTo>
                  <a:pt x="7759" y="9221"/>
                </a:lnTo>
                <a:lnTo>
                  <a:pt x="7759" y="2813"/>
                </a:lnTo>
                <a:lnTo>
                  <a:pt x="6223" y="0"/>
                </a:lnTo>
                <a:lnTo>
                  <a:pt x="1831" y="0"/>
                </a:lnTo>
                <a:lnTo>
                  <a:pt x="0" y="2813"/>
                </a:lnTo>
                <a:lnTo>
                  <a:pt x="0" y="6164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9" name="object 1349"/>
          <p:cNvSpPr/>
          <p:nvPr/>
        </p:nvSpPr>
        <p:spPr>
          <a:xfrm>
            <a:off x="9072079" y="43967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0" name="object 1350"/>
          <p:cNvSpPr/>
          <p:nvPr/>
        </p:nvSpPr>
        <p:spPr>
          <a:xfrm>
            <a:off x="9072079" y="43967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1" name="object 1351"/>
          <p:cNvSpPr/>
          <p:nvPr/>
        </p:nvSpPr>
        <p:spPr>
          <a:xfrm>
            <a:off x="9078009" y="439680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813"/>
                </a:lnTo>
                <a:lnTo>
                  <a:pt x="0" y="9539"/>
                </a:lnTo>
                <a:lnTo>
                  <a:pt x="1828" y="12279"/>
                </a:lnTo>
                <a:lnTo>
                  <a:pt x="6220" y="12279"/>
                </a:lnTo>
                <a:lnTo>
                  <a:pt x="7685" y="9539"/>
                </a:lnTo>
                <a:lnTo>
                  <a:pt x="7685" y="2813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2" name="object 1352"/>
          <p:cNvSpPr/>
          <p:nvPr/>
        </p:nvSpPr>
        <p:spPr>
          <a:xfrm>
            <a:off x="9078009" y="439680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64"/>
                </a:moveTo>
                <a:lnTo>
                  <a:pt x="0" y="9539"/>
                </a:lnTo>
                <a:lnTo>
                  <a:pt x="1828" y="12279"/>
                </a:lnTo>
                <a:lnTo>
                  <a:pt x="4026" y="12279"/>
                </a:lnTo>
                <a:lnTo>
                  <a:pt x="6220" y="12279"/>
                </a:lnTo>
                <a:lnTo>
                  <a:pt x="7685" y="9539"/>
                </a:lnTo>
                <a:lnTo>
                  <a:pt x="7685" y="2813"/>
                </a:lnTo>
                <a:lnTo>
                  <a:pt x="6220" y="0"/>
                </a:lnTo>
                <a:lnTo>
                  <a:pt x="1828" y="0"/>
                </a:lnTo>
                <a:lnTo>
                  <a:pt x="0" y="2813"/>
                </a:lnTo>
                <a:lnTo>
                  <a:pt x="0" y="6164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3" name="object 1353"/>
          <p:cNvSpPr/>
          <p:nvPr/>
        </p:nvSpPr>
        <p:spPr>
          <a:xfrm>
            <a:off x="9070247" y="4398321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201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4" name="object 1354"/>
          <p:cNvSpPr/>
          <p:nvPr/>
        </p:nvSpPr>
        <p:spPr>
          <a:xfrm>
            <a:off x="9121706" y="439587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  <a:lnTo>
                  <a:pt x="5860" y="11986"/>
                </a:lnTo>
                <a:lnTo>
                  <a:pt x="7325" y="9246"/>
                </a:lnTo>
                <a:lnTo>
                  <a:pt x="7325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5" name="object 1355"/>
          <p:cNvSpPr/>
          <p:nvPr/>
        </p:nvSpPr>
        <p:spPr>
          <a:xfrm>
            <a:off x="9121706" y="439587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88"/>
                </a:moveTo>
                <a:lnTo>
                  <a:pt x="0" y="9246"/>
                </a:lnTo>
                <a:lnTo>
                  <a:pt x="1465" y="11986"/>
                </a:lnTo>
                <a:lnTo>
                  <a:pt x="3662" y="11986"/>
                </a:lnTo>
                <a:lnTo>
                  <a:pt x="5860" y="11986"/>
                </a:lnTo>
                <a:lnTo>
                  <a:pt x="7325" y="9246"/>
                </a:lnTo>
                <a:lnTo>
                  <a:pt x="7325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88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6" name="object 1356"/>
          <p:cNvSpPr/>
          <p:nvPr/>
        </p:nvSpPr>
        <p:spPr>
          <a:xfrm>
            <a:off x="9126101" y="43958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7" name="object 1357"/>
          <p:cNvSpPr/>
          <p:nvPr/>
        </p:nvSpPr>
        <p:spPr>
          <a:xfrm>
            <a:off x="9126102" y="439588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8" name="object 1358"/>
          <p:cNvSpPr/>
          <p:nvPr/>
        </p:nvSpPr>
        <p:spPr>
          <a:xfrm>
            <a:off x="9131581" y="43958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41" y="0"/>
                </a:moveTo>
                <a:lnTo>
                  <a:pt x="1845" y="0"/>
                </a:lnTo>
                <a:lnTo>
                  <a:pt x="0" y="2764"/>
                </a:lnTo>
                <a:lnTo>
                  <a:pt x="0" y="9539"/>
                </a:lnTo>
                <a:lnTo>
                  <a:pt x="1845" y="12304"/>
                </a:lnTo>
                <a:lnTo>
                  <a:pt x="6241" y="12304"/>
                </a:lnTo>
                <a:lnTo>
                  <a:pt x="7706" y="9539"/>
                </a:lnTo>
                <a:lnTo>
                  <a:pt x="7706" y="2764"/>
                </a:lnTo>
                <a:lnTo>
                  <a:pt x="624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9" name="object 1359"/>
          <p:cNvSpPr/>
          <p:nvPr/>
        </p:nvSpPr>
        <p:spPr>
          <a:xfrm>
            <a:off x="9131581" y="439587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88"/>
                </a:moveTo>
                <a:lnTo>
                  <a:pt x="0" y="9539"/>
                </a:lnTo>
                <a:lnTo>
                  <a:pt x="1845" y="12304"/>
                </a:lnTo>
                <a:lnTo>
                  <a:pt x="4043" y="12304"/>
                </a:lnTo>
                <a:lnTo>
                  <a:pt x="6241" y="12304"/>
                </a:lnTo>
                <a:lnTo>
                  <a:pt x="7706" y="9539"/>
                </a:lnTo>
                <a:lnTo>
                  <a:pt x="7706" y="2764"/>
                </a:lnTo>
                <a:lnTo>
                  <a:pt x="6241" y="0"/>
                </a:lnTo>
                <a:lnTo>
                  <a:pt x="1845" y="0"/>
                </a:lnTo>
                <a:lnTo>
                  <a:pt x="0" y="2764"/>
                </a:lnTo>
                <a:lnTo>
                  <a:pt x="0" y="6188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0" name="object 1360"/>
          <p:cNvSpPr/>
          <p:nvPr/>
        </p:nvSpPr>
        <p:spPr>
          <a:xfrm>
            <a:off x="9124285" y="4397416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201"/>
                </a:lnTo>
                <a:lnTo>
                  <a:pt x="0" y="7387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87"/>
                </a:lnTo>
                <a:lnTo>
                  <a:pt x="3281" y="2201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1" name="object 1361"/>
          <p:cNvSpPr/>
          <p:nvPr/>
        </p:nvSpPr>
        <p:spPr>
          <a:xfrm>
            <a:off x="9173102" y="439313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11" y="0"/>
                </a:moveTo>
                <a:lnTo>
                  <a:pt x="1816" y="0"/>
                </a:lnTo>
                <a:lnTo>
                  <a:pt x="0" y="2739"/>
                </a:lnTo>
                <a:lnTo>
                  <a:pt x="0" y="9221"/>
                </a:lnTo>
                <a:lnTo>
                  <a:pt x="1816" y="11986"/>
                </a:lnTo>
                <a:lnTo>
                  <a:pt x="6211" y="11986"/>
                </a:lnTo>
                <a:lnTo>
                  <a:pt x="7676" y="9221"/>
                </a:lnTo>
                <a:lnTo>
                  <a:pt x="7676" y="2739"/>
                </a:lnTo>
                <a:lnTo>
                  <a:pt x="6211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2" name="object 1362"/>
          <p:cNvSpPr/>
          <p:nvPr/>
        </p:nvSpPr>
        <p:spPr>
          <a:xfrm>
            <a:off x="9173102" y="4393135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221"/>
                </a:lnTo>
                <a:lnTo>
                  <a:pt x="1816" y="11986"/>
                </a:lnTo>
                <a:lnTo>
                  <a:pt x="4014" y="11986"/>
                </a:lnTo>
                <a:lnTo>
                  <a:pt x="6211" y="11986"/>
                </a:lnTo>
                <a:lnTo>
                  <a:pt x="7676" y="9221"/>
                </a:lnTo>
                <a:lnTo>
                  <a:pt x="7676" y="2739"/>
                </a:lnTo>
                <a:lnTo>
                  <a:pt x="6211" y="0"/>
                </a:lnTo>
                <a:lnTo>
                  <a:pt x="1816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3" name="object 1363"/>
          <p:cNvSpPr/>
          <p:nvPr/>
        </p:nvSpPr>
        <p:spPr>
          <a:xfrm>
            <a:off x="9177497" y="439312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4" name="object 1364"/>
          <p:cNvSpPr/>
          <p:nvPr/>
        </p:nvSpPr>
        <p:spPr>
          <a:xfrm>
            <a:off x="9177497" y="439312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223" y="12295"/>
                </a:lnTo>
                <a:lnTo>
                  <a:pt x="9223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0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5" name="object 1365"/>
          <p:cNvSpPr/>
          <p:nvPr/>
        </p:nvSpPr>
        <p:spPr>
          <a:xfrm>
            <a:off x="9183357" y="43931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39"/>
                </a:lnTo>
                <a:lnTo>
                  <a:pt x="0" y="9539"/>
                </a:lnTo>
                <a:lnTo>
                  <a:pt x="1904" y="12279"/>
                </a:lnTo>
                <a:lnTo>
                  <a:pt x="6299" y="12279"/>
                </a:lnTo>
                <a:lnTo>
                  <a:pt x="7764" y="9539"/>
                </a:lnTo>
                <a:lnTo>
                  <a:pt x="7764" y="2739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6" name="object 1366"/>
          <p:cNvSpPr/>
          <p:nvPr/>
        </p:nvSpPr>
        <p:spPr>
          <a:xfrm>
            <a:off x="9183357" y="439313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539"/>
                </a:lnTo>
                <a:lnTo>
                  <a:pt x="1904" y="12279"/>
                </a:lnTo>
                <a:lnTo>
                  <a:pt x="4102" y="12279"/>
                </a:lnTo>
                <a:lnTo>
                  <a:pt x="6299" y="12279"/>
                </a:lnTo>
                <a:lnTo>
                  <a:pt x="7764" y="9539"/>
                </a:lnTo>
                <a:lnTo>
                  <a:pt x="7764" y="2739"/>
                </a:lnTo>
                <a:lnTo>
                  <a:pt x="6299" y="0"/>
                </a:lnTo>
                <a:lnTo>
                  <a:pt x="1904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7" name="object 1367"/>
          <p:cNvSpPr/>
          <p:nvPr/>
        </p:nvSpPr>
        <p:spPr>
          <a:xfrm>
            <a:off x="9175650" y="4394651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411"/>
                </a:lnTo>
                <a:lnTo>
                  <a:pt x="732" y="9540"/>
                </a:lnTo>
                <a:lnTo>
                  <a:pt x="2930" y="9540"/>
                </a:lnTo>
                <a:lnTo>
                  <a:pt x="3662" y="7411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8" name="object 1368"/>
          <p:cNvSpPr/>
          <p:nvPr/>
        </p:nvSpPr>
        <p:spPr>
          <a:xfrm>
            <a:off x="9224847" y="439037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48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246"/>
                </a:lnTo>
                <a:lnTo>
                  <a:pt x="1465" y="11986"/>
                </a:lnTo>
                <a:lnTo>
                  <a:pt x="5948" y="11986"/>
                </a:lnTo>
                <a:lnTo>
                  <a:pt x="7413" y="9246"/>
                </a:lnTo>
                <a:lnTo>
                  <a:pt x="7413" y="2764"/>
                </a:lnTo>
                <a:lnTo>
                  <a:pt x="594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9" name="object 1369"/>
          <p:cNvSpPr/>
          <p:nvPr/>
        </p:nvSpPr>
        <p:spPr>
          <a:xfrm>
            <a:off x="9224847" y="439037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246"/>
                </a:lnTo>
                <a:lnTo>
                  <a:pt x="1465" y="11986"/>
                </a:lnTo>
                <a:lnTo>
                  <a:pt x="3750" y="11986"/>
                </a:lnTo>
                <a:lnTo>
                  <a:pt x="5948" y="11986"/>
                </a:lnTo>
                <a:lnTo>
                  <a:pt x="7413" y="9246"/>
                </a:lnTo>
                <a:lnTo>
                  <a:pt x="7413" y="2764"/>
                </a:lnTo>
                <a:lnTo>
                  <a:pt x="5948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0" name="object 1370"/>
          <p:cNvSpPr/>
          <p:nvPr/>
        </p:nvSpPr>
        <p:spPr>
          <a:xfrm>
            <a:off x="9229331" y="439038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1" name="object 1371"/>
          <p:cNvSpPr/>
          <p:nvPr/>
        </p:nvSpPr>
        <p:spPr>
          <a:xfrm>
            <a:off x="9229331" y="439038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2" name="object 1372"/>
          <p:cNvSpPr/>
          <p:nvPr/>
        </p:nvSpPr>
        <p:spPr>
          <a:xfrm>
            <a:off x="9234810" y="439037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64"/>
                </a:lnTo>
                <a:lnTo>
                  <a:pt x="0" y="9539"/>
                </a:lnTo>
                <a:lnTo>
                  <a:pt x="1816" y="12304"/>
                </a:lnTo>
                <a:lnTo>
                  <a:pt x="6211" y="12304"/>
                </a:lnTo>
                <a:lnTo>
                  <a:pt x="8057" y="9539"/>
                </a:lnTo>
                <a:lnTo>
                  <a:pt x="8057" y="2764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3" name="object 1373"/>
          <p:cNvSpPr/>
          <p:nvPr/>
        </p:nvSpPr>
        <p:spPr>
          <a:xfrm>
            <a:off x="9234810" y="439037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539"/>
                </a:lnTo>
                <a:lnTo>
                  <a:pt x="1816" y="12304"/>
                </a:lnTo>
                <a:lnTo>
                  <a:pt x="4014" y="12304"/>
                </a:lnTo>
                <a:lnTo>
                  <a:pt x="6211" y="12304"/>
                </a:lnTo>
                <a:lnTo>
                  <a:pt x="8057" y="9539"/>
                </a:lnTo>
                <a:lnTo>
                  <a:pt x="8057" y="2764"/>
                </a:lnTo>
                <a:lnTo>
                  <a:pt x="6211" y="0"/>
                </a:lnTo>
                <a:lnTo>
                  <a:pt x="1816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4" name="object 1374"/>
          <p:cNvSpPr/>
          <p:nvPr/>
        </p:nvSpPr>
        <p:spPr>
          <a:xfrm>
            <a:off x="9227484" y="4391912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78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78" y="9540"/>
                </a:lnTo>
                <a:lnTo>
                  <a:pt x="3311" y="7338"/>
                </a:lnTo>
                <a:lnTo>
                  <a:pt x="3311" y="2128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5" name="object 1375"/>
          <p:cNvSpPr/>
          <p:nvPr/>
        </p:nvSpPr>
        <p:spPr>
          <a:xfrm>
            <a:off x="9274485" y="438853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86"/>
                </a:lnTo>
                <a:lnTo>
                  <a:pt x="5860" y="11986"/>
                </a:lnTo>
                <a:lnTo>
                  <a:pt x="7325" y="9173"/>
                </a:lnTo>
                <a:lnTo>
                  <a:pt x="7325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6" name="object 1376"/>
          <p:cNvSpPr/>
          <p:nvPr/>
        </p:nvSpPr>
        <p:spPr>
          <a:xfrm>
            <a:off x="9274485" y="438853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86"/>
                </a:lnTo>
                <a:lnTo>
                  <a:pt x="3662" y="11986"/>
                </a:lnTo>
                <a:lnTo>
                  <a:pt x="5860" y="11986"/>
                </a:lnTo>
                <a:lnTo>
                  <a:pt x="7325" y="9173"/>
                </a:lnTo>
                <a:lnTo>
                  <a:pt x="7325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7" name="object 1377"/>
          <p:cNvSpPr/>
          <p:nvPr/>
        </p:nvSpPr>
        <p:spPr>
          <a:xfrm>
            <a:off x="9278528" y="438854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8" name="object 1378"/>
          <p:cNvSpPr/>
          <p:nvPr/>
        </p:nvSpPr>
        <p:spPr>
          <a:xfrm>
            <a:off x="9278528" y="438854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516" y="12295"/>
                </a:lnTo>
                <a:lnTo>
                  <a:pt x="9516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4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9" name="object 1379"/>
          <p:cNvSpPr/>
          <p:nvPr/>
        </p:nvSpPr>
        <p:spPr>
          <a:xfrm>
            <a:off x="9284359" y="438853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304"/>
                </a:lnTo>
                <a:lnTo>
                  <a:pt x="5860" y="12304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0" name="object 1380"/>
          <p:cNvSpPr/>
          <p:nvPr/>
        </p:nvSpPr>
        <p:spPr>
          <a:xfrm>
            <a:off x="9284359" y="438853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304"/>
                </a:lnTo>
                <a:lnTo>
                  <a:pt x="3662" y="12304"/>
                </a:lnTo>
                <a:lnTo>
                  <a:pt x="5860" y="12304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8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1" name="object 1381"/>
          <p:cNvSpPr/>
          <p:nvPr/>
        </p:nvSpPr>
        <p:spPr>
          <a:xfrm>
            <a:off x="9277063" y="4390077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540"/>
                </a:lnTo>
                <a:lnTo>
                  <a:pt x="2549" y="9540"/>
                </a:lnTo>
                <a:lnTo>
                  <a:pt x="3281" y="7338"/>
                </a:lnTo>
                <a:lnTo>
                  <a:pt x="3281" y="2128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2" name="object 1382"/>
          <p:cNvSpPr/>
          <p:nvPr/>
        </p:nvSpPr>
        <p:spPr>
          <a:xfrm>
            <a:off x="9324765" y="438670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3" name="object 1383"/>
          <p:cNvSpPr/>
          <p:nvPr/>
        </p:nvSpPr>
        <p:spPr>
          <a:xfrm>
            <a:off x="9324765" y="438670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230"/>
                </a:lnTo>
                <a:lnTo>
                  <a:pt x="3662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4" name="object 1384"/>
          <p:cNvSpPr/>
          <p:nvPr/>
        </p:nvSpPr>
        <p:spPr>
          <a:xfrm>
            <a:off x="9329160" y="438669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5" name="object 1385"/>
          <p:cNvSpPr/>
          <p:nvPr/>
        </p:nvSpPr>
        <p:spPr>
          <a:xfrm>
            <a:off x="9329161" y="438669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6" name="object 1386"/>
          <p:cNvSpPr/>
          <p:nvPr/>
        </p:nvSpPr>
        <p:spPr>
          <a:xfrm>
            <a:off x="9335021" y="438670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8" y="0"/>
                </a:moveTo>
                <a:lnTo>
                  <a:pt x="1552" y="0"/>
                </a:lnTo>
                <a:lnTo>
                  <a:pt x="0" y="2764"/>
                </a:lnTo>
                <a:lnTo>
                  <a:pt x="0" y="9491"/>
                </a:lnTo>
                <a:lnTo>
                  <a:pt x="1552" y="12230"/>
                </a:lnTo>
                <a:lnTo>
                  <a:pt x="5948" y="12230"/>
                </a:lnTo>
                <a:lnTo>
                  <a:pt x="7764" y="9491"/>
                </a:lnTo>
                <a:lnTo>
                  <a:pt x="7764" y="2764"/>
                </a:lnTo>
                <a:lnTo>
                  <a:pt x="594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7" name="object 1387"/>
          <p:cNvSpPr/>
          <p:nvPr/>
        </p:nvSpPr>
        <p:spPr>
          <a:xfrm>
            <a:off x="9335021" y="438670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552" y="12230"/>
                </a:lnTo>
                <a:lnTo>
                  <a:pt x="3750" y="12230"/>
                </a:lnTo>
                <a:lnTo>
                  <a:pt x="5948" y="12230"/>
                </a:lnTo>
                <a:lnTo>
                  <a:pt x="7764" y="9491"/>
                </a:lnTo>
                <a:lnTo>
                  <a:pt x="7764" y="2764"/>
                </a:lnTo>
                <a:lnTo>
                  <a:pt x="5948" y="0"/>
                </a:lnTo>
                <a:lnTo>
                  <a:pt x="1552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8" name="object 1388"/>
          <p:cNvSpPr/>
          <p:nvPr/>
        </p:nvSpPr>
        <p:spPr>
          <a:xfrm>
            <a:off x="9327344" y="4388242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632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32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9" name="object 1389"/>
          <p:cNvSpPr/>
          <p:nvPr/>
        </p:nvSpPr>
        <p:spPr>
          <a:xfrm>
            <a:off x="9369948" y="438609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  <a:lnTo>
                  <a:pt x="5860" y="11937"/>
                </a:lnTo>
                <a:lnTo>
                  <a:pt x="7676" y="9173"/>
                </a:lnTo>
                <a:lnTo>
                  <a:pt x="767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0" name="object 1390"/>
          <p:cNvSpPr/>
          <p:nvPr/>
        </p:nvSpPr>
        <p:spPr>
          <a:xfrm>
            <a:off x="9369948" y="438609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173"/>
                </a:lnTo>
                <a:lnTo>
                  <a:pt x="1465" y="11937"/>
                </a:lnTo>
                <a:lnTo>
                  <a:pt x="3662" y="11937"/>
                </a:lnTo>
                <a:lnTo>
                  <a:pt x="5860" y="11937"/>
                </a:lnTo>
                <a:lnTo>
                  <a:pt x="7676" y="9173"/>
                </a:lnTo>
                <a:lnTo>
                  <a:pt x="767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7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1" name="object 1391"/>
          <p:cNvSpPr/>
          <p:nvPr/>
        </p:nvSpPr>
        <p:spPr>
          <a:xfrm>
            <a:off x="9374344" y="438608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2" name="object 1392"/>
          <p:cNvSpPr/>
          <p:nvPr/>
        </p:nvSpPr>
        <p:spPr>
          <a:xfrm>
            <a:off x="9374344" y="438608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3" name="object 1393"/>
          <p:cNvSpPr/>
          <p:nvPr/>
        </p:nvSpPr>
        <p:spPr>
          <a:xfrm>
            <a:off x="9380263" y="438609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491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4" name="object 1394"/>
          <p:cNvSpPr/>
          <p:nvPr/>
        </p:nvSpPr>
        <p:spPr>
          <a:xfrm>
            <a:off x="9380263" y="438609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465" y="12230"/>
                </a:lnTo>
                <a:lnTo>
                  <a:pt x="3662" y="12230"/>
                </a:lnTo>
                <a:lnTo>
                  <a:pt x="5860" y="12230"/>
                </a:lnTo>
                <a:lnTo>
                  <a:pt x="7706" y="9491"/>
                </a:lnTo>
                <a:lnTo>
                  <a:pt x="7706" y="2764"/>
                </a:lnTo>
                <a:lnTo>
                  <a:pt x="586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5" name="object 1395"/>
          <p:cNvSpPr/>
          <p:nvPr/>
        </p:nvSpPr>
        <p:spPr>
          <a:xfrm>
            <a:off x="9372497" y="4387313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656"/>
                </a:lnTo>
                <a:lnTo>
                  <a:pt x="732" y="9784"/>
                </a:lnTo>
                <a:lnTo>
                  <a:pt x="2930" y="9784"/>
                </a:lnTo>
                <a:lnTo>
                  <a:pt x="3662" y="7656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6" name="object 1396"/>
          <p:cNvSpPr/>
          <p:nvPr/>
        </p:nvSpPr>
        <p:spPr>
          <a:xfrm>
            <a:off x="9415102" y="438335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764" y="9173"/>
                </a:lnTo>
                <a:lnTo>
                  <a:pt x="7764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7" name="object 1397"/>
          <p:cNvSpPr/>
          <p:nvPr/>
        </p:nvSpPr>
        <p:spPr>
          <a:xfrm>
            <a:off x="9415102" y="4383350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60" y="11912"/>
                </a:lnTo>
                <a:lnTo>
                  <a:pt x="7764" y="9173"/>
                </a:lnTo>
                <a:lnTo>
                  <a:pt x="7764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6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8" name="object 1398"/>
          <p:cNvSpPr/>
          <p:nvPr/>
        </p:nvSpPr>
        <p:spPr>
          <a:xfrm>
            <a:off x="9419497" y="438334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9" name="object 1399"/>
          <p:cNvSpPr/>
          <p:nvPr/>
        </p:nvSpPr>
        <p:spPr>
          <a:xfrm>
            <a:off x="9419497" y="4383347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0" name="object 1400"/>
          <p:cNvSpPr/>
          <p:nvPr/>
        </p:nvSpPr>
        <p:spPr>
          <a:xfrm>
            <a:off x="9425445" y="43833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1" name="object 1401"/>
          <p:cNvSpPr/>
          <p:nvPr/>
        </p:nvSpPr>
        <p:spPr>
          <a:xfrm>
            <a:off x="9425445" y="43833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62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2" name="object 1402"/>
          <p:cNvSpPr/>
          <p:nvPr/>
        </p:nvSpPr>
        <p:spPr>
          <a:xfrm>
            <a:off x="9417680" y="4384867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3" name="object 1403"/>
          <p:cNvSpPr/>
          <p:nvPr/>
        </p:nvSpPr>
        <p:spPr>
          <a:xfrm>
            <a:off x="9493747" y="438058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65" y="0"/>
                </a:lnTo>
                <a:lnTo>
                  <a:pt x="0" y="2764"/>
                </a:lnTo>
                <a:lnTo>
                  <a:pt x="0" y="9173"/>
                </a:lnTo>
                <a:lnTo>
                  <a:pt x="1465" y="11937"/>
                </a:lnTo>
                <a:lnTo>
                  <a:pt x="5830" y="11937"/>
                </a:lnTo>
                <a:lnTo>
                  <a:pt x="7296" y="9173"/>
                </a:lnTo>
                <a:lnTo>
                  <a:pt x="7296" y="2764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4" name="object 1404"/>
          <p:cNvSpPr/>
          <p:nvPr/>
        </p:nvSpPr>
        <p:spPr>
          <a:xfrm>
            <a:off x="9493747" y="438058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37"/>
                </a:lnTo>
                <a:lnTo>
                  <a:pt x="3633" y="11937"/>
                </a:lnTo>
                <a:lnTo>
                  <a:pt x="5830" y="11937"/>
                </a:lnTo>
                <a:lnTo>
                  <a:pt x="7296" y="9173"/>
                </a:lnTo>
                <a:lnTo>
                  <a:pt x="7296" y="2764"/>
                </a:lnTo>
                <a:lnTo>
                  <a:pt x="5830" y="0"/>
                </a:lnTo>
                <a:lnTo>
                  <a:pt x="1465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5" name="object 1405"/>
          <p:cNvSpPr/>
          <p:nvPr/>
        </p:nvSpPr>
        <p:spPr>
          <a:xfrm>
            <a:off x="9498113" y="438058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6" name="object 1406"/>
          <p:cNvSpPr/>
          <p:nvPr/>
        </p:nvSpPr>
        <p:spPr>
          <a:xfrm>
            <a:off x="9498113" y="438058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7" name="object 1407"/>
          <p:cNvSpPr/>
          <p:nvPr/>
        </p:nvSpPr>
        <p:spPr>
          <a:xfrm>
            <a:off x="9503622" y="438058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816" y="0"/>
                </a:lnTo>
                <a:lnTo>
                  <a:pt x="0" y="2764"/>
                </a:lnTo>
                <a:lnTo>
                  <a:pt x="0" y="9491"/>
                </a:lnTo>
                <a:lnTo>
                  <a:pt x="1816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6" y="2764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8" name="object 1408"/>
          <p:cNvSpPr/>
          <p:nvPr/>
        </p:nvSpPr>
        <p:spPr>
          <a:xfrm>
            <a:off x="9503622" y="438058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91"/>
                </a:lnTo>
                <a:lnTo>
                  <a:pt x="1816" y="12230"/>
                </a:lnTo>
                <a:lnTo>
                  <a:pt x="4014" y="12230"/>
                </a:lnTo>
                <a:lnTo>
                  <a:pt x="6299" y="12230"/>
                </a:lnTo>
                <a:lnTo>
                  <a:pt x="8116" y="9491"/>
                </a:lnTo>
                <a:lnTo>
                  <a:pt x="8116" y="2764"/>
                </a:lnTo>
                <a:lnTo>
                  <a:pt x="6299" y="0"/>
                </a:lnTo>
                <a:lnTo>
                  <a:pt x="1816" y="0"/>
                </a:lnTo>
                <a:lnTo>
                  <a:pt x="0" y="2764"/>
                </a:lnTo>
                <a:lnTo>
                  <a:pt x="0" y="6115"/>
                </a:lnTo>
              </a:path>
            </a:pathLst>
          </a:custGeom>
          <a:ln w="55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9" name="object 1409"/>
          <p:cNvSpPr/>
          <p:nvPr/>
        </p:nvSpPr>
        <p:spPr>
          <a:xfrm>
            <a:off x="9496296" y="4382127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28"/>
                </a:lnTo>
                <a:lnTo>
                  <a:pt x="0" y="7338"/>
                </a:lnTo>
                <a:lnTo>
                  <a:pt x="732" y="9466"/>
                </a:lnTo>
                <a:lnTo>
                  <a:pt x="2930" y="9466"/>
                </a:lnTo>
                <a:lnTo>
                  <a:pt x="3662" y="7338"/>
                </a:lnTo>
                <a:lnTo>
                  <a:pt x="3662" y="2128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0" name="object 1410"/>
          <p:cNvSpPr/>
          <p:nvPr/>
        </p:nvSpPr>
        <p:spPr>
          <a:xfrm>
            <a:off x="9547691" y="437784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1" name="object 1411"/>
          <p:cNvSpPr/>
          <p:nvPr/>
        </p:nvSpPr>
        <p:spPr>
          <a:xfrm>
            <a:off x="9547691" y="437784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918" y="11912"/>
                </a:lnTo>
                <a:lnTo>
                  <a:pt x="7383" y="9173"/>
                </a:lnTo>
                <a:lnTo>
                  <a:pt x="7383" y="2739"/>
                </a:lnTo>
                <a:lnTo>
                  <a:pt x="5918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7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2" name="object 1412"/>
          <p:cNvSpPr/>
          <p:nvPr/>
        </p:nvSpPr>
        <p:spPr>
          <a:xfrm>
            <a:off x="9551705" y="437784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3" name="object 1413"/>
          <p:cNvSpPr/>
          <p:nvPr/>
        </p:nvSpPr>
        <p:spPr>
          <a:xfrm>
            <a:off x="9551705" y="437784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4" name="object 1414"/>
          <p:cNvSpPr/>
          <p:nvPr/>
        </p:nvSpPr>
        <p:spPr>
          <a:xfrm>
            <a:off x="9557653" y="437784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3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5" name="object 1415"/>
          <p:cNvSpPr/>
          <p:nvPr/>
        </p:nvSpPr>
        <p:spPr>
          <a:xfrm>
            <a:off x="9557653" y="437784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33" y="12230"/>
                </a:lnTo>
                <a:lnTo>
                  <a:pt x="5830" y="12230"/>
                </a:lnTo>
                <a:lnTo>
                  <a:pt x="7676" y="9466"/>
                </a:lnTo>
                <a:lnTo>
                  <a:pt x="7676" y="2739"/>
                </a:lnTo>
                <a:lnTo>
                  <a:pt x="583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6" name="object 1416"/>
          <p:cNvSpPr/>
          <p:nvPr/>
        </p:nvSpPr>
        <p:spPr>
          <a:xfrm>
            <a:off x="9549889" y="4379363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721" y="7338"/>
                </a:lnTo>
                <a:lnTo>
                  <a:pt x="3721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7" name="object 1417"/>
          <p:cNvSpPr/>
          <p:nvPr/>
        </p:nvSpPr>
        <p:spPr>
          <a:xfrm>
            <a:off x="9598060" y="437784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296" y="9173"/>
                </a:lnTo>
                <a:lnTo>
                  <a:pt x="7296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8" name="object 1418"/>
          <p:cNvSpPr/>
          <p:nvPr/>
        </p:nvSpPr>
        <p:spPr>
          <a:xfrm>
            <a:off x="9598060" y="4377846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60" y="11912"/>
                </a:lnTo>
                <a:lnTo>
                  <a:pt x="7296" y="9173"/>
                </a:lnTo>
                <a:lnTo>
                  <a:pt x="7296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9" name="object 1419"/>
          <p:cNvSpPr/>
          <p:nvPr/>
        </p:nvSpPr>
        <p:spPr>
          <a:xfrm>
            <a:off x="9602455" y="437784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0" name="object 1420"/>
          <p:cNvSpPr/>
          <p:nvPr/>
        </p:nvSpPr>
        <p:spPr>
          <a:xfrm>
            <a:off x="9602455" y="437784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1" name="object 1421"/>
          <p:cNvSpPr/>
          <p:nvPr/>
        </p:nvSpPr>
        <p:spPr>
          <a:xfrm>
            <a:off x="9608286" y="437784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466"/>
                </a:lnTo>
                <a:lnTo>
                  <a:pt x="1465" y="12230"/>
                </a:lnTo>
                <a:lnTo>
                  <a:pt x="5860" y="12230"/>
                </a:lnTo>
                <a:lnTo>
                  <a:pt x="7706" y="9466"/>
                </a:lnTo>
                <a:lnTo>
                  <a:pt x="7706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2" name="object 1422"/>
          <p:cNvSpPr/>
          <p:nvPr/>
        </p:nvSpPr>
        <p:spPr>
          <a:xfrm>
            <a:off x="9608286" y="4377846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465" y="12230"/>
                </a:lnTo>
                <a:lnTo>
                  <a:pt x="3662" y="12230"/>
                </a:lnTo>
                <a:lnTo>
                  <a:pt x="5860" y="12230"/>
                </a:lnTo>
                <a:lnTo>
                  <a:pt x="7706" y="9466"/>
                </a:lnTo>
                <a:lnTo>
                  <a:pt x="7706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3" name="object 1423"/>
          <p:cNvSpPr/>
          <p:nvPr/>
        </p:nvSpPr>
        <p:spPr>
          <a:xfrm>
            <a:off x="9600609" y="4379363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930" y="9491"/>
                </a:lnTo>
                <a:lnTo>
                  <a:pt x="3662" y="7338"/>
                </a:lnTo>
                <a:lnTo>
                  <a:pt x="3662" y="2152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4" name="object 1424"/>
          <p:cNvSpPr/>
          <p:nvPr/>
        </p:nvSpPr>
        <p:spPr>
          <a:xfrm>
            <a:off x="9650890" y="43760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39"/>
                </a:lnTo>
                <a:lnTo>
                  <a:pt x="0" y="9173"/>
                </a:lnTo>
                <a:lnTo>
                  <a:pt x="1465" y="11912"/>
                </a:lnTo>
                <a:lnTo>
                  <a:pt x="5860" y="11912"/>
                </a:lnTo>
                <a:lnTo>
                  <a:pt x="7325" y="9173"/>
                </a:lnTo>
                <a:lnTo>
                  <a:pt x="7325" y="2739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5" name="object 1425"/>
          <p:cNvSpPr/>
          <p:nvPr/>
        </p:nvSpPr>
        <p:spPr>
          <a:xfrm>
            <a:off x="9650890" y="4376012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6115"/>
                </a:moveTo>
                <a:lnTo>
                  <a:pt x="0" y="9173"/>
                </a:lnTo>
                <a:lnTo>
                  <a:pt x="1465" y="11912"/>
                </a:lnTo>
                <a:lnTo>
                  <a:pt x="3662" y="11912"/>
                </a:lnTo>
                <a:lnTo>
                  <a:pt x="5860" y="11912"/>
                </a:lnTo>
                <a:lnTo>
                  <a:pt x="7325" y="9173"/>
                </a:lnTo>
                <a:lnTo>
                  <a:pt x="7325" y="2739"/>
                </a:lnTo>
                <a:lnTo>
                  <a:pt x="5860" y="0"/>
                </a:lnTo>
                <a:lnTo>
                  <a:pt x="1465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9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6" name="object 1426"/>
          <p:cNvSpPr/>
          <p:nvPr/>
        </p:nvSpPr>
        <p:spPr>
          <a:xfrm>
            <a:off x="9654934" y="4376009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7" name="object 1427"/>
          <p:cNvSpPr/>
          <p:nvPr/>
        </p:nvSpPr>
        <p:spPr>
          <a:xfrm>
            <a:off x="9654934" y="4376009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8" name="object 1428"/>
          <p:cNvSpPr/>
          <p:nvPr/>
        </p:nvSpPr>
        <p:spPr>
          <a:xfrm>
            <a:off x="9660794" y="43760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523" y="0"/>
                </a:lnTo>
                <a:lnTo>
                  <a:pt x="0" y="2739"/>
                </a:lnTo>
                <a:lnTo>
                  <a:pt x="0" y="9466"/>
                </a:lnTo>
                <a:lnTo>
                  <a:pt x="1523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2739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9" name="object 1429"/>
          <p:cNvSpPr/>
          <p:nvPr/>
        </p:nvSpPr>
        <p:spPr>
          <a:xfrm>
            <a:off x="9660794" y="4376012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66"/>
                </a:lnTo>
                <a:lnTo>
                  <a:pt x="1523" y="12230"/>
                </a:lnTo>
                <a:lnTo>
                  <a:pt x="3721" y="12230"/>
                </a:lnTo>
                <a:lnTo>
                  <a:pt x="5918" y="12230"/>
                </a:lnTo>
                <a:lnTo>
                  <a:pt x="7764" y="9466"/>
                </a:lnTo>
                <a:lnTo>
                  <a:pt x="7764" y="2739"/>
                </a:lnTo>
                <a:lnTo>
                  <a:pt x="5918" y="0"/>
                </a:lnTo>
                <a:lnTo>
                  <a:pt x="1523" y="0"/>
                </a:lnTo>
                <a:lnTo>
                  <a:pt x="0" y="2739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0" name="object 1430"/>
          <p:cNvSpPr/>
          <p:nvPr/>
        </p:nvSpPr>
        <p:spPr>
          <a:xfrm>
            <a:off x="9653469" y="4377528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49" y="0"/>
                </a:moveTo>
                <a:lnTo>
                  <a:pt x="732" y="0"/>
                </a:lnTo>
                <a:lnTo>
                  <a:pt x="0" y="2152"/>
                </a:lnTo>
                <a:lnTo>
                  <a:pt x="0" y="7338"/>
                </a:lnTo>
                <a:lnTo>
                  <a:pt x="732" y="9491"/>
                </a:lnTo>
                <a:lnTo>
                  <a:pt x="2549" y="9491"/>
                </a:lnTo>
                <a:lnTo>
                  <a:pt x="3281" y="7338"/>
                </a:lnTo>
                <a:lnTo>
                  <a:pt x="3281" y="2152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1" name="object 1431"/>
          <p:cNvSpPr/>
          <p:nvPr/>
        </p:nvSpPr>
        <p:spPr>
          <a:xfrm>
            <a:off x="9459903" y="4370801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26078" y="0"/>
                </a:moveTo>
                <a:lnTo>
                  <a:pt x="0" y="0"/>
                </a:lnTo>
                <a:lnTo>
                  <a:pt x="0" y="30944"/>
                </a:lnTo>
                <a:lnTo>
                  <a:pt x="26078" y="29109"/>
                </a:lnTo>
                <a:lnTo>
                  <a:pt x="26078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2" name="object 1432"/>
          <p:cNvSpPr/>
          <p:nvPr/>
        </p:nvSpPr>
        <p:spPr>
          <a:xfrm>
            <a:off x="9459903" y="4370801"/>
            <a:ext cx="26670" cy="31115"/>
          </a:xfrm>
          <a:custGeom>
            <a:avLst/>
            <a:gdLst/>
            <a:ahLst/>
            <a:cxnLst/>
            <a:rect l="l" t="t" r="r" b="b"/>
            <a:pathLst>
              <a:path w="26670" h="31114">
                <a:moveTo>
                  <a:pt x="0" y="30944"/>
                </a:moveTo>
                <a:lnTo>
                  <a:pt x="0" y="0"/>
                </a:lnTo>
                <a:lnTo>
                  <a:pt x="26078" y="0"/>
                </a:lnTo>
                <a:lnTo>
                  <a:pt x="26078" y="29109"/>
                </a:lnTo>
                <a:lnTo>
                  <a:pt x="0" y="30944"/>
                </a:lnTo>
              </a:path>
            </a:pathLst>
          </a:custGeom>
          <a:ln w="545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3" name="object 1433"/>
          <p:cNvSpPr/>
          <p:nvPr/>
        </p:nvSpPr>
        <p:spPr>
          <a:xfrm>
            <a:off x="9009634" y="49706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6" y="0"/>
                </a:moveTo>
                <a:lnTo>
                  <a:pt x="1904" y="0"/>
                </a:lnTo>
                <a:lnTo>
                  <a:pt x="0" y="2754"/>
                </a:lnTo>
                <a:lnTo>
                  <a:pt x="0" y="9175"/>
                </a:lnTo>
                <a:lnTo>
                  <a:pt x="1904" y="11929"/>
                </a:lnTo>
                <a:lnTo>
                  <a:pt x="6296" y="11929"/>
                </a:lnTo>
                <a:lnTo>
                  <a:pt x="7761" y="9175"/>
                </a:lnTo>
                <a:lnTo>
                  <a:pt x="7761" y="2754"/>
                </a:lnTo>
                <a:lnTo>
                  <a:pt x="629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4" name="object 1434"/>
          <p:cNvSpPr/>
          <p:nvPr/>
        </p:nvSpPr>
        <p:spPr>
          <a:xfrm>
            <a:off x="9009634" y="49706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904" y="11929"/>
                </a:lnTo>
                <a:lnTo>
                  <a:pt x="4099" y="11929"/>
                </a:lnTo>
                <a:lnTo>
                  <a:pt x="6296" y="11929"/>
                </a:lnTo>
                <a:lnTo>
                  <a:pt x="7761" y="9175"/>
                </a:lnTo>
                <a:lnTo>
                  <a:pt x="7761" y="2754"/>
                </a:lnTo>
                <a:lnTo>
                  <a:pt x="6296" y="0"/>
                </a:lnTo>
                <a:lnTo>
                  <a:pt x="1904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6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5" name="object 1435"/>
          <p:cNvSpPr/>
          <p:nvPr/>
        </p:nvSpPr>
        <p:spPr>
          <a:xfrm>
            <a:off x="9014100" y="497063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6" name="object 1436"/>
          <p:cNvSpPr/>
          <p:nvPr/>
        </p:nvSpPr>
        <p:spPr>
          <a:xfrm>
            <a:off x="9014100" y="497063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7" name="object 1437"/>
          <p:cNvSpPr/>
          <p:nvPr/>
        </p:nvSpPr>
        <p:spPr>
          <a:xfrm>
            <a:off x="9019957" y="49706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3" y="0"/>
                </a:moveTo>
                <a:lnTo>
                  <a:pt x="1831" y="0"/>
                </a:lnTo>
                <a:lnTo>
                  <a:pt x="0" y="2754"/>
                </a:lnTo>
                <a:lnTo>
                  <a:pt x="0" y="9481"/>
                </a:lnTo>
                <a:lnTo>
                  <a:pt x="1831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2754"/>
                </a:lnTo>
                <a:lnTo>
                  <a:pt x="6223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8" name="object 1438"/>
          <p:cNvSpPr/>
          <p:nvPr/>
        </p:nvSpPr>
        <p:spPr>
          <a:xfrm>
            <a:off x="9019957" y="49706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831" y="12235"/>
                </a:lnTo>
                <a:lnTo>
                  <a:pt x="4026" y="12235"/>
                </a:lnTo>
                <a:lnTo>
                  <a:pt x="6223" y="12235"/>
                </a:lnTo>
                <a:lnTo>
                  <a:pt x="7685" y="9481"/>
                </a:lnTo>
                <a:lnTo>
                  <a:pt x="7685" y="2754"/>
                </a:lnTo>
                <a:lnTo>
                  <a:pt x="6223" y="0"/>
                </a:lnTo>
                <a:lnTo>
                  <a:pt x="1831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9" name="object 1439"/>
          <p:cNvSpPr/>
          <p:nvPr/>
        </p:nvSpPr>
        <p:spPr>
          <a:xfrm>
            <a:off x="9012272" y="4972164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27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27" y="9481"/>
                </a:lnTo>
                <a:lnTo>
                  <a:pt x="3659" y="7338"/>
                </a:lnTo>
                <a:lnTo>
                  <a:pt x="3659" y="2140"/>
                </a:lnTo>
                <a:lnTo>
                  <a:pt x="292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0" name="object 1440"/>
          <p:cNvSpPr/>
          <p:nvPr/>
        </p:nvSpPr>
        <p:spPr>
          <a:xfrm>
            <a:off x="9058169" y="496415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57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57" y="11988"/>
                </a:lnTo>
                <a:lnTo>
                  <a:pt x="7322" y="9236"/>
                </a:lnTo>
                <a:lnTo>
                  <a:pt x="7322" y="2751"/>
                </a:lnTo>
                <a:lnTo>
                  <a:pt x="5857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1" name="object 1441"/>
          <p:cNvSpPr/>
          <p:nvPr/>
        </p:nvSpPr>
        <p:spPr>
          <a:xfrm>
            <a:off x="9058169" y="496415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70"/>
                </a:moveTo>
                <a:lnTo>
                  <a:pt x="0" y="9236"/>
                </a:lnTo>
                <a:lnTo>
                  <a:pt x="1465" y="11988"/>
                </a:lnTo>
                <a:lnTo>
                  <a:pt x="3659" y="11988"/>
                </a:lnTo>
                <a:lnTo>
                  <a:pt x="5857" y="11988"/>
                </a:lnTo>
                <a:lnTo>
                  <a:pt x="7322" y="9236"/>
                </a:lnTo>
                <a:lnTo>
                  <a:pt x="7322" y="2751"/>
                </a:lnTo>
                <a:lnTo>
                  <a:pt x="5857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70"/>
                </a:lnTo>
              </a:path>
            </a:pathLst>
          </a:custGeom>
          <a:ln w="559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2" name="object 1442"/>
          <p:cNvSpPr/>
          <p:nvPr/>
        </p:nvSpPr>
        <p:spPr>
          <a:xfrm>
            <a:off x="9062562" y="496415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3" name="object 1443"/>
          <p:cNvSpPr/>
          <p:nvPr/>
        </p:nvSpPr>
        <p:spPr>
          <a:xfrm>
            <a:off x="9062562" y="496415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4" name="object 1444"/>
          <p:cNvSpPr/>
          <p:nvPr/>
        </p:nvSpPr>
        <p:spPr>
          <a:xfrm>
            <a:off x="9068053" y="49641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20" y="0"/>
                </a:moveTo>
                <a:lnTo>
                  <a:pt x="1828" y="0"/>
                </a:lnTo>
                <a:lnTo>
                  <a:pt x="0" y="2751"/>
                </a:lnTo>
                <a:lnTo>
                  <a:pt x="0" y="9542"/>
                </a:lnTo>
                <a:lnTo>
                  <a:pt x="1828" y="12294"/>
                </a:lnTo>
                <a:lnTo>
                  <a:pt x="6220" y="12294"/>
                </a:lnTo>
                <a:lnTo>
                  <a:pt x="8125" y="9542"/>
                </a:lnTo>
                <a:lnTo>
                  <a:pt x="8125" y="2751"/>
                </a:lnTo>
                <a:lnTo>
                  <a:pt x="622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5" name="object 1445"/>
          <p:cNvSpPr/>
          <p:nvPr/>
        </p:nvSpPr>
        <p:spPr>
          <a:xfrm>
            <a:off x="9068053" y="496415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76"/>
                </a:moveTo>
                <a:lnTo>
                  <a:pt x="0" y="9542"/>
                </a:lnTo>
                <a:lnTo>
                  <a:pt x="1828" y="12294"/>
                </a:lnTo>
                <a:lnTo>
                  <a:pt x="4026" y="12294"/>
                </a:lnTo>
                <a:lnTo>
                  <a:pt x="6220" y="12294"/>
                </a:lnTo>
                <a:lnTo>
                  <a:pt x="8125" y="9542"/>
                </a:lnTo>
                <a:lnTo>
                  <a:pt x="8125" y="2751"/>
                </a:lnTo>
                <a:lnTo>
                  <a:pt x="6220" y="0"/>
                </a:lnTo>
                <a:lnTo>
                  <a:pt x="1828" y="0"/>
                </a:lnTo>
                <a:lnTo>
                  <a:pt x="0" y="2751"/>
                </a:lnTo>
                <a:lnTo>
                  <a:pt x="0" y="6176"/>
                </a:lnTo>
              </a:path>
            </a:pathLst>
          </a:custGeom>
          <a:ln w="556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6" name="object 1446"/>
          <p:cNvSpPr/>
          <p:nvPr/>
        </p:nvSpPr>
        <p:spPr>
          <a:xfrm>
            <a:off x="9060733" y="4965679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60" y="0"/>
                </a:moveTo>
                <a:lnTo>
                  <a:pt x="729" y="0"/>
                </a:lnTo>
                <a:lnTo>
                  <a:pt x="0" y="2201"/>
                </a:lnTo>
                <a:lnTo>
                  <a:pt x="0" y="7707"/>
                </a:lnTo>
                <a:lnTo>
                  <a:pt x="729" y="9848"/>
                </a:lnTo>
                <a:lnTo>
                  <a:pt x="2560" y="9848"/>
                </a:lnTo>
                <a:lnTo>
                  <a:pt x="3293" y="7707"/>
                </a:lnTo>
                <a:lnTo>
                  <a:pt x="3293" y="2201"/>
                </a:lnTo>
                <a:lnTo>
                  <a:pt x="25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7" name="object 1447"/>
          <p:cNvSpPr/>
          <p:nvPr/>
        </p:nvSpPr>
        <p:spPr>
          <a:xfrm>
            <a:off x="9115055" y="49580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6299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175"/>
                </a:lnTo>
                <a:lnTo>
                  <a:pt x="1816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8" name="object 1448"/>
          <p:cNvSpPr/>
          <p:nvPr/>
        </p:nvSpPr>
        <p:spPr>
          <a:xfrm>
            <a:off x="9115055" y="4958033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816" y="11988"/>
                </a:lnTo>
                <a:lnTo>
                  <a:pt x="4102" y="11988"/>
                </a:lnTo>
                <a:lnTo>
                  <a:pt x="6299" y="11988"/>
                </a:lnTo>
                <a:lnTo>
                  <a:pt x="7764" y="9175"/>
                </a:lnTo>
                <a:lnTo>
                  <a:pt x="7764" y="2751"/>
                </a:lnTo>
                <a:lnTo>
                  <a:pt x="6299" y="0"/>
                </a:lnTo>
                <a:lnTo>
                  <a:pt x="1816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9" name="object 1449"/>
          <p:cNvSpPr/>
          <p:nvPr/>
        </p:nvSpPr>
        <p:spPr>
          <a:xfrm>
            <a:off x="9119509" y="495803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0" name="object 1450"/>
          <p:cNvSpPr/>
          <p:nvPr/>
        </p:nvSpPr>
        <p:spPr>
          <a:xfrm>
            <a:off x="9119509" y="4958032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1" name="object 1451"/>
          <p:cNvSpPr/>
          <p:nvPr/>
        </p:nvSpPr>
        <p:spPr>
          <a:xfrm>
            <a:off x="9125369" y="49580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45" y="0"/>
                </a:lnTo>
                <a:lnTo>
                  <a:pt x="0" y="2751"/>
                </a:lnTo>
                <a:lnTo>
                  <a:pt x="0" y="9542"/>
                </a:lnTo>
                <a:lnTo>
                  <a:pt x="1845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2" name="object 1452"/>
          <p:cNvSpPr/>
          <p:nvPr/>
        </p:nvSpPr>
        <p:spPr>
          <a:xfrm>
            <a:off x="9125369" y="4958033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542"/>
                </a:lnTo>
                <a:lnTo>
                  <a:pt x="1845" y="12294"/>
                </a:lnTo>
                <a:lnTo>
                  <a:pt x="4014" y="12294"/>
                </a:lnTo>
                <a:lnTo>
                  <a:pt x="6211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6211" y="0"/>
                </a:lnTo>
                <a:lnTo>
                  <a:pt x="1845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3" name="object 1453"/>
          <p:cNvSpPr/>
          <p:nvPr/>
        </p:nvSpPr>
        <p:spPr>
          <a:xfrm>
            <a:off x="9117604" y="4959561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3018" y="0"/>
                </a:moveTo>
                <a:lnTo>
                  <a:pt x="732" y="0"/>
                </a:lnTo>
                <a:lnTo>
                  <a:pt x="0" y="2142"/>
                </a:lnTo>
                <a:lnTo>
                  <a:pt x="0" y="7341"/>
                </a:lnTo>
                <a:lnTo>
                  <a:pt x="732" y="9542"/>
                </a:lnTo>
                <a:lnTo>
                  <a:pt x="3018" y="9542"/>
                </a:lnTo>
                <a:lnTo>
                  <a:pt x="3750" y="7341"/>
                </a:lnTo>
                <a:lnTo>
                  <a:pt x="3750" y="2142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4" name="object 1454"/>
          <p:cNvSpPr/>
          <p:nvPr/>
        </p:nvSpPr>
        <p:spPr>
          <a:xfrm>
            <a:off x="9164692" y="495161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3"/>
                </a:lnTo>
                <a:lnTo>
                  <a:pt x="1465" y="11927"/>
                </a:lnTo>
                <a:lnTo>
                  <a:pt x="5860" y="11927"/>
                </a:lnTo>
                <a:lnTo>
                  <a:pt x="7296" y="9173"/>
                </a:lnTo>
                <a:lnTo>
                  <a:pt x="729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5" name="object 1455"/>
          <p:cNvSpPr/>
          <p:nvPr/>
        </p:nvSpPr>
        <p:spPr>
          <a:xfrm>
            <a:off x="9164692" y="4951611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09"/>
                </a:moveTo>
                <a:lnTo>
                  <a:pt x="0" y="9173"/>
                </a:lnTo>
                <a:lnTo>
                  <a:pt x="1465" y="11927"/>
                </a:lnTo>
                <a:lnTo>
                  <a:pt x="3662" y="11927"/>
                </a:lnTo>
                <a:lnTo>
                  <a:pt x="5860" y="11927"/>
                </a:lnTo>
                <a:lnTo>
                  <a:pt x="7296" y="9173"/>
                </a:lnTo>
                <a:lnTo>
                  <a:pt x="729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6" name="object 1456"/>
          <p:cNvSpPr/>
          <p:nvPr/>
        </p:nvSpPr>
        <p:spPr>
          <a:xfrm>
            <a:off x="9169087" y="495161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7" name="object 1457"/>
          <p:cNvSpPr/>
          <p:nvPr/>
        </p:nvSpPr>
        <p:spPr>
          <a:xfrm>
            <a:off x="9169087" y="495161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150" y="12234"/>
                </a:lnTo>
                <a:lnTo>
                  <a:pt x="9150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8" name="object 1458"/>
          <p:cNvSpPr/>
          <p:nvPr/>
        </p:nvSpPr>
        <p:spPr>
          <a:xfrm>
            <a:off x="9174567" y="495161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1"/>
                </a:lnTo>
                <a:lnTo>
                  <a:pt x="0" y="9481"/>
                </a:lnTo>
                <a:lnTo>
                  <a:pt x="1816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2751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9" name="object 1459"/>
          <p:cNvSpPr/>
          <p:nvPr/>
        </p:nvSpPr>
        <p:spPr>
          <a:xfrm>
            <a:off x="9174567" y="495161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816" y="12233"/>
                </a:lnTo>
                <a:lnTo>
                  <a:pt x="4014" y="12233"/>
                </a:lnTo>
                <a:lnTo>
                  <a:pt x="6211" y="12233"/>
                </a:lnTo>
                <a:lnTo>
                  <a:pt x="8057" y="9481"/>
                </a:lnTo>
                <a:lnTo>
                  <a:pt x="8057" y="2751"/>
                </a:lnTo>
                <a:lnTo>
                  <a:pt x="6211" y="0"/>
                </a:lnTo>
                <a:lnTo>
                  <a:pt x="1816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6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0" name="object 1460"/>
          <p:cNvSpPr/>
          <p:nvPr/>
        </p:nvSpPr>
        <p:spPr>
          <a:xfrm>
            <a:off x="9167241" y="4953140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578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578" y="9481"/>
                </a:lnTo>
                <a:lnTo>
                  <a:pt x="3311" y="7338"/>
                </a:lnTo>
                <a:lnTo>
                  <a:pt x="3311" y="2140"/>
                </a:lnTo>
                <a:lnTo>
                  <a:pt x="25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1" name="object 1461"/>
          <p:cNvSpPr/>
          <p:nvPr/>
        </p:nvSpPr>
        <p:spPr>
          <a:xfrm>
            <a:off x="9216438" y="49464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2" name="object 1462"/>
          <p:cNvSpPr/>
          <p:nvPr/>
        </p:nvSpPr>
        <p:spPr>
          <a:xfrm>
            <a:off x="9216438" y="4946410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3" name="object 1463"/>
          <p:cNvSpPr/>
          <p:nvPr/>
        </p:nvSpPr>
        <p:spPr>
          <a:xfrm>
            <a:off x="9220452" y="494641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4" name="object 1464"/>
          <p:cNvSpPr/>
          <p:nvPr/>
        </p:nvSpPr>
        <p:spPr>
          <a:xfrm>
            <a:off x="9220452" y="4946410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4"/>
                </a:moveTo>
                <a:lnTo>
                  <a:pt x="9223" y="12234"/>
                </a:lnTo>
                <a:lnTo>
                  <a:pt x="9223" y="0"/>
                </a:lnTo>
                <a:lnTo>
                  <a:pt x="0" y="0"/>
                </a:lnTo>
                <a:lnTo>
                  <a:pt x="0" y="12234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5" name="object 1465"/>
          <p:cNvSpPr/>
          <p:nvPr/>
        </p:nvSpPr>
        <p:spPr>
          <a:xfrm>
            <a:off x="9226312" y="49464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99" y="0"/>
                </a:moveTo>
                <a:lnTo>
                  <a:pt x="1904" y="0"/>
                </a:lnTo>
                <a:lnTo>
                  <a:pt x="0" y="2751"/>
                </a:lnTo>
                <a:lnTo>
                  <a:pt x="0" y="9481"/>
                </a:lnTo>
                <a:lnTo>
                  <a:pt x="1904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6299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6" name="object 1466"/>
          <p:cNvSpPr/>
          <p:nvPr/>
        </p:nvSpPr>
        <p:spPr>
          <a:xfrm>
            <a:off x="9226312" y="4946410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904" y="12233"/>
                </a:lnTo>
                <a:lnTo>
                  <a:pt x="4102" y="12233"/>
                </a:lnTo>
                <a:lnTo>
                  <a:pt x="6299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6299" y="0"/>
                </a:lnTo>
                <a:lnTo>
                  <a:pt x="1904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7" name="object 1467"/>
          <p:cNvSpPr/>
          <p:nvPr/>
        </p:nvSpPr>
        <p:spPr>
          <a:xfrm>
            <a:off x="9218636" y="494763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930" y="9787"/>
                </a:lnTo>
                <a:lnTo>
                  <a:pt x="3662" y="7646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8" name="object 1468"/>
          <p:cNvSpPr/>
          <p:nvPr/>
        </p:nvSpPr>
        <p:spPr>
          <a:xfrm>
            <a:off x="9267833" y="493998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918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918" y="11929"/>
                </a:lnTo>
                <a:lnTo>
                  <a:pt x="7383" y="9175"/>
                </a:lnTo>
                <a:lnTo>
                  <a:pt x="7383" y="2754"/>
                </a:lnTo>
                <a:lnTo>
                  <a:pt x="59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9" name="object 1469"/>
          <p:cNvSpPr/>
          <p:nvPr/>
        </p:nvSpPr>
        <p:spPr>
          <a:xfrm>
            <a:off x="9267833" y="4939987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721" y="11929"/>
                </a:lnTo>
                <a:lnTo>
                  <a:pt x="5918" y="11929"/>
                </a:lnTo>
                <a:lnTo>
                  <a:pt x="7383" y="9175"/>
                </a:lnTo>
                <a:lnTo>
                  <a:pt x="7383" y="2754"/>
                </a:lnTo>
                <a:lnTo>
                  <a:pt x="5918" y="0"/>
                </a:lnTo>
                <a:lnTo>
                  <a:pt x="1465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0" name="object 1470"/>
          <p:cNvSpPr/>
          <p:nvPr/>
        </p:nvSpPr>
        <p:spPr>
          <a:xfrm>
            <a:off x="9272286" y="49399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1" name="object 1471"/>
          <p:cNvSpPr/>
          <p:nvPr/>
        </p:nvSpPr>
        <p:spPr>
          <a:xfrm>
            <a:off x="9272286" y="4939989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2" name="object 1472"/>
          <p:cNvSpPr/>
          <p:nvPr/>
        </p:nvSpPr>
        <p:spPr>
          <a:xfrm>
            <a:off x="9277795" y="493998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6211" y="0"/>
                </a:moveTo>
                <a:lnTo>
                  <a:pt x="1816" y="0"/>
                </a:lnTo>
                <a:lnTo>
                  <a:pt x="0" y="2754"/>
                </a:lnTo>
                <a:lnTo>
                  <a:pt x="0" y="9481"/>
                </a:lnTo>
                <a:lnTo>
                  <a:pt x="1816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8" y="2754"/>
                </a:lnTo>
                <a:lnTo>
                  <a:pt x="6211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3" name="object 1473"/>
          <p:cNvSpPr/>
          <p:nvPr/>
        </p:nvSpPr>
        <p:spPr>
          <a:xfrm>
            <a:off x="9277795" y="4939987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816" y="12235"/>
                </a:lnTo>
                <a:lnTo>
                  <a:pt x="4014" y="12235"/>
                </a:lnTo>
                <a:lnTo>
                  <a:pt x="6211" y="12235"/>
                </a:lnTo>
                <a:lnTo>
                  <a:pt x="8028" y="9481"/>
                </a:lnTo>
                <a:lnTo>
                  <a:pt x="8028" y="2754"/>
                </a:lnTo>
                <a:lnTo>
                  <a:pt x="6211" y="0"/>
                </a:lnTo>
                <a:lnTo>
                  <a:pt x="1816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6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4" name="object 1474"/>
          <p:cNvSpPr/>
          <p:nvPr/>
        </p:nvSpPr>
        <p:spPr>
          <a:xfrm>
            <a:off x="9270382" y="4941518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3018" y="0"/>
                </a:moveTo>
                <a:lnTo>
                  <a:pt x="820" y="0"/>
                </a:lnTo>
                <a:lnTo>
                  <a:pt x="0" y="2140"/>
                </a:lnTo>
                <a:lnTo>
                  <a:pt x="0" y="7338"/>
                </a:lnTo>
                <a:lnTo>
                  <a:pt x="820" y="9479"/>
                </a:lnTo>
                <a:lnTo>
                  <a:pt x="3018" y="9479"/>
                </a:lnTo>
                <a:lnTo>
                  <a:pt x="3750" y="7338"/>
                </a:lnTo>
                <a:lnTo>
                  <a:pt x="3750" y="2140"/>
                </a:lnTo>
                <a:lnTo>
                  <a:pt x="301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5" name="object 1475"/>
          <p:cNvSpPr/>
          <p:nvPr/>
        </p:nvSpPr>
        <p:spPr>
          <a:xfrm>
            <a:off x="9318553" y="493356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6" name="object 1476"/>
          <p:cNvSpPr/>
          <p:nvPr/>
        </p:nvSpPr>
        <p:spPr>
          <a:xfrm>
            <a:off x="9318553" y="493356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09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60" y="11927"/>
                </a:lnTo>
                <a:lnTo>
                  <a:pt x="7325" y="9175"/>
                </a:lnTo>
                <a:lnTo>
                  <a:pt x="7325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7" name="object 1477"/>
          <p:cNvSpPr/>
          <p:nvPr/>
        </p:nvSpPr>
        <p:spPr>
          <a:xfrm>
            <a:off x="9322949" y="493356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8" name="object 1478"/>
          <p:cNvSpPr/>
          <p:nvPr/>
        </p:nvSpPr>
        <p:spPr>
          <a:xfrm>
            <a:off x="9322949" y="493356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9" name="object 1479"/>
          <p:cNvSpPr/>
          <p:nvPr/>
        </p:nvSpPr>
        <p:spPr>
          <a:xfrm>
            <a:off x="9328428" y="493356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0" name="object 1480"/>
          <p:cNvSpPr/>
          <p:nvPr/>
        </p:nvSpPr>
        <p:spPr>
          <a:xfrm>
            <a:off x="9328428" y="493356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60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1" name="object 1481"/>
          <p:cNvSpPr/>
          <p:nvPr/>
        </p:nvSpPr>
        <p:spPr>
          <a:xfrm>
            <a:off x="9321132" y="4935094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549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646"/>
                </a:lnTo>
                <a:lnTo>
                  <a:pt x="732" y="9787"/>
                </a:lnTo>
                <a:lnTo>
                  <a:pt x="2549" y="9787"/>
                </a:lnTo>
                <a:lnTo>
                  <a:pt x="3281" y="7646"/>
                </a:lnTo>
                <a:lnTo>
                  <a:pt x="3281" y="2140"/>
                </a:lnTo>
                <a:lnTo>
                  <a:pt x="2549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2" name="object 1482"/>
          <p:cNvSpPr/>
          <p:nvPr/>
        </p:nvSpPr>
        <p:spPr>
          <a:xfrm>
            <a:off x="9365934" y="492744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30" y="0"/>
                </a:moveTo>
                <a:lnTo>
                  <a:pt x="1435" y="0"/>
                </a:lnTo>
                <a:lnTo>
                  <a:pt x="0" y="2751"/>
                </a:lnTo>
                <a:lnTo>
                  <a:pt x="0" y="9175"/>
                </a:lnTo>
                <a:lnTo>
                  <a:pt x="1435" y="11927"/>
                </a:lnTo>
                <a:lnTo>
                  <a:pt x="5830" y="11927"/>
                </a:lnTo>
                <a:lnTo>
                  <a:pt x="7296" y="9175"/>
                </a:lnTo>
                <a:lnTo>
                  <a:pt x="7296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3" name="object 1483"/>
          <p:cNvSpPr/>
          <p:nvPr/>
        </p:nvSpPr>
        <p:spPr>
          <a:xfrm>
            <a:off x="9365934" y="4927448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35" y="11927"/>
                </a:lnTo>
                <a:lnTo>
                  <a:pt x="3633" y="11927"/>
                </a:lnTo>
                <a:lnTo>
                  <a:pt x="5830" y="11927"/>
                </a:lnTo>
                <a:lnTo>
                  <a:pt x="7296" y="9175"/>
                </a:lnTo>
                <a:lnTo>
                  <a:pt x="7296" y="2751"/>
                </a:lnTo>
                <a:lnTo>
                  <a:pt x="5830" y="0"/>
                </a:lnTo>
                <a:lnTo>
                  <a:pt x="1435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9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4" name="object 1484"/>
          <p:cNvSpPr/>
          <p:nvPr/>
        </p:nvSpPr>
        <p:spPr>
          <a:xfrm>
            <a:off x="9369948" y="4927447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5" name="object 1485"/>
          <p:cNvSpPr/>
          <p:nvPr/>
        </p:nvSpPr>
        <p:spPr>
          <a:xfrm>
            <a:off x="9369948" y="4927447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6" name="object 1486"/>
          <p:cNvSpPr/>
          <p:nvPr/>
        </p:nvSpPr>
        <p:spPr>
          <a:xfrm>
            <a:off x="9375809" y="492744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18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91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7" name="object 1487"/>
          <p:cNvSpPr/>
          <p:nvPr/>
        </p:nvSpPr>
        <p:spPr>
          <a:xfrm>
            <a:off x="9375809" y="4927448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3"/>
                </a:lnTo>
                <a:lnTo>
                  <a:pt x="3721" y="12233"/>
                </a:lnTo>
                <a:lnTo>
                  <a:pt x="5918" y="12233"/>
                </a:lnTo>
                <a:lnTo>
                  <a:pt x="7764" y="9481"/>
                </a:lnTo>
                <a:lnTo>
                  <a:pt x="7764" y="2751"/>
                </a:lnTo>
                <a:lnTo>
                  <a:pt x="5918" y="0"/>
                </a:lnTo>
                <a:lnTo>
                  <a:pt x="1465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8" name="object 1488"/>
          <p:cNvSpPr/>
          <p:nvPr/>
        </p:nvSpPr>
        <p:spPr>
          <a:xfrm>
            <a:off x="9368102" y="4928976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9" name="object 1489"/>
          <p:cNvSpPr/>
          <p:nvPr/>
        </p:nvSpPr>
        <p:spPr>
          <a:xfrm>
            <a:off x="9413285" y="492102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860" y="11929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0" name="object 1490"/>
          <p:cNvSpPr/>
          <p:nvPr/>
        </p:nvSpPr>
        <p:spPr>
          <a:xfrm>
            <a:off x="9413285" y="4921024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662" y="11929"/>
                </a:lnTo>
                <a:lnTo>
                  <a:pt x="5860" y="11929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1" name="object 1491"/>
          <p:cNvSpPr/>
          <p:nvPr/>
        </p:nvSpPr>
        <p:spPr>
          <a:xfrm>
            <a:off x="9417299" y="492102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2" name="object 1492"/>
          <p:cNvSpPr/>
          <p:nvPr/>
        </p:nvSpPr>
        <p:spPr>
          <a:xfrm>
            <a:off x="9417299" y="4921025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223" y="12233"/>
                </a:lnTo>
                <a:lnTo>
                  <a:pt x="9223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3" name="object 1493"/>
          <p:cNvSpPr/>
          <p:nvPr/>
        </p:nvSpPr>
        <p:spPr>
          <a:xfrm>
            <a:off x="9423248" y="492102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481"/>
                </a:lnTo>
                <a:lnTo>
                  <a:pt x="1465" y="12235"/>
                </a:lnTo>
                <a:lnTo>
                  <a:pt x="5860" y="12235"/>
                </a:lnTo>
                <a:lnTo>
                  <a:pt x="7676" y="9481"/>
                </a:lnTo>
                <a:lnTo>
                  <a:pt x="7676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4" name="object 1494"/>
          <p:cNvSpPr/>
          <p:nvPr/>
        </p:nvSpPr>
        <p:spPr>
          <a:xfrm>
            <a:off x="9423248" y="492102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5"/>
                </a:lnTo>
                <a:lnTo>
                  <a:pt x="3662" y="12235"/>
                </a:lnTo>
                <a:lnTo>
                  <a:pt x="5860" y="12235"/>
                </a:lnTo>
                <a:lnTo>
                  <a:pt x="7676" y="9481"/>
                </a:lnTo>
                <a:lnTo>
                  <a:pt x="7676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5" name="object 1495"/>
          <p:cNvSpPr/>
          <p:nvPr/>
        </p:nvSpPr>
        <p:spPr>
          <a:xfrm>
            <a:off x="9415483" y="4922555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6" name="object 1496"/>
          <p:cNvSpPr/>
          <p:nvPr/>
        </p:nvSpPr>
        <p:spPr>
          <a:xfrm>
            <a:off x="9491549" y="491307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3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7" name="object 1497"/>
          <p:cNvSpPr/>
          <p:nvPr/>
        </p:nvSpPr>
        <p:spPr>
          <a:xfrm>
            <a:off x="9491550" y="4913074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09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3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3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09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8" name="object 1498"/>
          <p:cNvSpPr/>
          <p:nvPr/>
        </p:nvSpPr>
        <p:spPr>
          <a:xfrm>
            <a:off x="9495945" y="491307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9" name="object 1499"/>
          <p:cNvSpPr/>
          <p:nvPr/>
        </p:nvSpPr>
        <p:spPr>
          <a:xfrm>
            <a:off x="9495945" y="4913073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0" name="object 1500"/>
          <p:cNvSpPr/>
          <p:nvPr/>
        </p:nvSpPr>
        <p:spPr>
          <a:xfrm>
            <a:off x="9501775" y="491307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706" y="9481"/>
                </a:lnTo>
                <a:lnTo>
                  <a:pt x="770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1" name="object 1501"/>
          <p:cNvSpPr/>
          <p:nvPr/>
        </p:nvSpPr>
        <p:spPr>
          <a:xfrm>
            <a:off x="9501775" y="4913074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5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60" y="12233"/>
                </a:lnTo>
                <a:lnTo>
                  <a:pt x="7706" y="9481"/>
                </a:lnTo>
                <a:lnTo>
                  <a:pt x="770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6115"/>
                </a:lnTo>
              </a:path>
            </a:pathLst>
          </a:custGeom>
          <a:ln w="558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2" name="object 1502"/>
          <p:cNvSpPr/>
          <p:nvPr/>
        </p:nvSpPr>
        <p:spPr>
          <a:xfrm>
            <a:off x="9494098" y="4914602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3" name="object 1503"/>
          <p:cNvSpPr/>
          <p:nvPr/>
        </p:nvSpPr>
        <p:spPr>
          <a:xfrm>
            <a:off x="9534505" y="490567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236"/>
                </a:lnTo>
                <a:lnTo>
                  <a:pt x="1465" y="11988"/>
                </a:lnTo>
                <a:lnTo>
                  <a:pt x="5860" y="11988"/>
                </a:lnTo>
                <a:lnTo>
                  <a:pt x="7676" y="9236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4" name="object 1504"/>
          <p:cNvSpPr/>
          <p:nvPr/>
        </p:nvSpPr>
        <p:spPr>
          <a:xfrm>
            <a:off x="9534505" y="4905671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73"/>
                </a:moveTo>
                <a:lnTo>
                  <a:pt x="0" y="9236"/>
                </a:lnTo>
                <a:lnTo>
                  <a:pt x="1465" y="11988"/>
                </a:lnTo>
                <a:lnTo>
                  <a:pt x="3662" y="11988"/>
                </a:lnTo>
                <a:lnTo>
                  <a:pt x="5860" y="11988"/>
                </a:lnTo>
                <a:lnTo>
                  <a:pt x="7676" y="9236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73"/>
                </a:lnTo>
              </a:path>
            </a:pathLst>
          </a:custGeom>
          <a:ln w="55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5" name="object 1505"/>
          <p:cNvSpPr/>
          <p:nvPr/>
        </p:nvSpPr>
        <p:spPr>
          <a:xfrm>
            <a:off x="9538900" y="490567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6" name="object 1506"/>
          <p:cNvSpPr/>
          <p:nvPr/>
        </p:nvSpPr>
        <p:spPr>
          <a:xfrm>
            <a:off x="9538900" y="4905671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95"/>
                </a:moveTo>
                <a:lnTo>
                  <a:pt x="9150" y="12295"/>
                </a:lnTo>
                <a:lnTo>
                  <a:pt x="9150" y="0"/>
                </a:lnTo>
                <a:lnTo>
                  <a:pt x="0" y="0"/>
                </a:lnTo>
                <a:lnTo>
                  <a:pt x="0" y="12295"/>
                </a:lnTo>
                <a:close/>
              </a:path>
            </a:pathLst>
          </a:custGeom>
          <a:ln w="551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7" name="object 1507"/>
          <p:cNvSpPr/>
          <p:nvPr/>
        </p:nvSpPr>
        <p:spPr>
          <a:xfrm>
            <a:off x="9544760" y="490567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542"/>
                </a:lnTo>
                <a:lnTo>
                  <a:pt x="1465" y="12294"/>
                </a:lnTo>
                <a:lnTo>
                  <a:pt x="5860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8" name="object 1508"/>
          <p:cNvSpPr/>
          <p:nvPr/>
        </p:nvSpPr>
        <p:spPr>
          <a:xfrm>
            <a:off x="9544760" y="4905671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78"/>
                </a:moveTo>
                <a:lnTo>
                  <a:pt x="0" y="9542"/>
                </a:lnTo>
                <a:lnTo>
                  <a:pt x="1465" y="12294"/>
                </a:lnTo>
                <a:lnTo>
                  <a:pt x="3662" y="12294"/>
                </a:lnTo>
                <a:lnTo>
                  <a:pt x="5860" y="12294"/>
                </a:lnTo>
                <a:lnTo>
                  <a:pt x="7676" y="9542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6178"/>
                </a:lnTo>
              </a:path>
            </a:pathLst>
          </a:custGeom>
          <a:ln w="558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9" name="object 1509"/>
          <p:cNvSpPr/>
          <p:nvPr/>
        </p:nvSpPr>
        <p:spPr>
          <a:xfrm>
            <a:off x="9537083" y="4907200"/>
            <a:ext cx="3810" cy="10160"/>
          </a:xfrm>
          <a:custGeom>
            <a:avLst/>
            <a:gdLst/>
            <a:ahLst/>
            <a:cxnLst/>
            <a:rect l="l" t="t" r="r" b="b"/>
            <a:pathLst>
              <a:path w="3809" h="10160">
                <a:moveTo>
                  <a:pt x="290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402"/>
                </a:lnTo>
                <a:lnTo>
                  <a:pt x="732" y="9542"/>
                </a:lnTo>
                <a:lnTo>
                  <a:pt x="2900" y="9542"/>
                </a:lnTo>
                <a:lnTo>
                  <a:pt x="3633" y="7402"/>
                </a:lnTo>
                <a:lnTo>
                  <a:pt x="3633" y="2140"/>
                </a:lnTo>
                <a:lnTo>
                  <a:pt x="290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0" name="object 1510"/>
          <p:cNvSpPr/>
          <p:nvPr/>
        </p:nvSpPr>
        <p:spPr>
          <a:xfrm>
            <a:off x="9596946" y="4897719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175"/>
                </a:lnTo>
                <a:lnTo>
                  <a:pt x="1465" y="11927"/>
                </a:lnTo>
                <a:lnTo>
                  <a:pt x="586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1" name="object 1511"/>
          <p:cNvSpPr/>
          <p:nvPr/>
        </p:nvSpPr>
        <p:spPr>
          <a:xfrm>
            <a:off x="9596946" y="4897719"/>
            <a:ext cx="8255" cy="12065"/>
          </a:xfrm>
          <a:custGeom>
            <a:avLst/>
            <a:gdLst/>
            <a:ahLst/>
            <a:cxnLst/>
            <a:rect l="l" t="t" r="r" b="b"/>
            <a:pathLst>
              <a:path w="8254" h="12064">
                <a:moveTo>
                  <a:pt x="0" y="5811"/>
                </a:moveTo>
                <a:lnTo>
                  <a:pt x="0" y="9175"/>
                </a:lnTo>
                <a:lnTo>
                  <a:pt x="1465" y="11927"/>
                </a:lnTo>
                <a:lnTo>
                  <a:pt x="3662" y="11927"/>
                </a:lnTo>
                <a:lnTo>
                  <a:pt x="5860" y="11927"/>
                </a:lnTo>
                <a:lnTo>
                  <a:pt x="7676" y="9175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5811"/>
                </a:lnTo>
              </a:path>
            </a:pathLst>
          </a:custGeom>
          <a:ln w="557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2" name="object 1512"/>
          <p:cNvSpPr/>
          <p:nvPr/>
        </p:nvSpPr>
        <p:spPr>
          <a:xfrm>
            <a:off x="9601341" y="489771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3" name="object 1513"/>
          <p:cNvSpPr/>
          <p:nvPr/>
        </p:nvSpPr>
        <p:spPr>
          <a:xfrm>
            <a:off x="9601341" y="4897718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12233"/>
                </a:moveTo>
                <a:lnTo>
                  <a:pt x="9150" y="12233"/>
                </a:lnTo>
                <a:lnTo>
                  <a:pt x="9150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509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4" name="object 1514"/>
          <p:cNvSpPr/>
          <p:nvPr/>
        </p:nvSpPr>
        <p:spPr>
          <a:xfrm>
            <a:off x="9607202" y="489771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860" y="0"/>
                </a:moveTo>
                <a:lnTo>
                  <a:pt x="1465" y="0"/>
                </a:lnTo>
                <a:lnTo>
                  <a:pt x="0" y="2751"/>
                </a:lnTo>
                <a:lnTo>
                  <a:pt x="0" y="9481"/>
                </a:lnTo>
                <a:lnTo>
                  <a:pt x="1465" y="12233"/>
                </a:lnTo>
                <a:lnTo>
                  <a:pt x="5860" y="12233"/>
                </a:lnTo>
                <a:lnTo>
                  <a:pt x="7676" y="9481"/>
                </a:lnTo>
                <a:lnTo>
                  <a:pt x="7676" y="2751"/>
                </a:lnTo>
                <a:lnTo>
                  <a:pt x="586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5" name="object 1515"/>
          <p:cNvSpPr/>
          <p:nvPr/>
        </p:nvSpPr>
        <p:spPr>
          <a:xfrm>
            <a:off x="9607202" y="4897719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465" y="12233"/>
                </a:lnTo>
                <a:lnTo>
                  <a:pt x="3662" y="12233"/>
                </a:lnTo>
                <a:lnTo>
                  <a:pt x="5860" y="12233"/>
                </a:lnTo>
                <a:lnTo>
                  <a:pt x="7676" y="9481"/>
                </a:lnTo>
                <a:lnTo>
                  <a:pt x="7676" y="2751"/>
                </a:lnTo>
                <a:lnTo>
                  <a:pt x="5860" y="0"/>
                </a:lnTo>
                <a:lnTo>
                  <a:pt x="1465" y="0"/>
                </a:lnTo>
                <a:lnTo>
                  <a:pt x="0" y="2751"/>
                </a:lnTo>
                <a:lnTo>
                  <a:pt x="0" y="6117"/>
                </a:lnTo>
              </a:path>
            </a:pathLst>
          </a:custGeom>
          <a:ln w="5582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6" name="object 1516"/>
          <p:cNvSpPr/>
          <p:nvPr/>
        </p:nvSpPr>
        <p:spPr>
          <a:xfrm>
            <a:off x="9599525" y="4899248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41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41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7" name="object 1517"/>
          <p:cNvSpPr/>
          <p:nvPr/>
        </p:nvSpPr>
        <p:spPr>
          <a:xfrm>
            <a:off x="9652004" y="489129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5860" y="0"/>
                </a:moveTo>
                <a:lnTo>
                  <a:pt x="1465" y="0"/>
                </a:lnTo>
                <a:lnTo>
                  <a:pt x="0" y="2754"/>
                </a:lnTo>
                <a:lnTo>
                  <a:pt x="0" y="9175"/>
                </a:lnTo>
                <a:lnTo>
                  <a:pt x="1465" y="11929"/>
                </a:lnTo>
                <a:lnTo>
                  <a:pt x="5860" y="11929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8" name="object 1518"/>
          <p:cNvSpPr/>
          <p:nvPr/>
        </p:nvSpPr>
        <p:spPr>
          <a:xfrm>
            <a:off x="9652004" y="4891295"/>
            <a:ext cx="7620" cy="12065"/>
          </a:xfrm>
          <a:custGeom>
            <a:avLst/>
            <a:gdLst/>
            <a:ahLst/>
            <a:cxnLst/>
            <a:rect l="l" t="t" r="r" b="b"/>
            <a:pathLst>
              <a:path w="7620" h="12064">
                <a:moveTo>
                  <a:pt x="0" y="5811"/>
                </a:moveTo>
                <a:lnTo>
                  <a:pt x="0" y="9175"/>
                </a:lnTo>
                <a:lnTo>
                  <a:pt x="1465" y="11929"/>
                </a:lnTo>
                <a:lnTo>
                  <a:pt x="3662" y="11929"/>
                </a:lnTo>
                <a:lnTo>
                  <a:pt x="5860" y="11929"/>
                </a:lnTo>
                <a:lnTo>
                  <a:pt x="7325" y="9175"/>
                </a:lnTo>
                <a:lnTo>
                  <a:pt x="7325" y="2754"/>
                </a:lnTo>
                <a:lnTo>
                  <a:pt x="5860" y="0"/>
                </a:lnTo>
                <a:lnTo>
                  <a:pt x="1465" y="0"/>
                </a:lnTo>
                <a:lnTo>
                  <a:pt x="0" y="2754"/>
                </a:lnTo>
                <a:lnTo>
                  <a:pt x="0" y="5811"/>
                </a:lnTo>
              </a:path>
            </a:pathLst>
          </a:custGeom>
          <a:ln w="559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9" name="object 1519"/>
          <p:cNvSpPr/>
          <p:nvPr/>
        </p:nvSpPr>
        <p:spPr>
          <a:xfrm>
            <a:off x="9656018" y="4891297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0" name="object 1520"/>
          <p:cNvSpPr/>
          <p:nvPr/>
        </p:nvSpPr>
        <p:spPr>
          <a:xfrm>
            <a:off x="9656018" y="4891297"/>
            <a:ext cx="10160" cy="12700"/>
          </a:xfrm>
          <a:custGeom>
            <a:avLst/>
            <a:gdLst/>
            <a:ahLst/>
            <a:cxnLst/>
            <a:rect l="l" t="t" r="r" b="b"/>
            <a:pathLst>
              <a:path w="10159" h="12700">
                <a:moveTo>
                  <a:pt x="0" y="12233"/>
                </a:moveTo>
                <a:lnTo>
                  <a:pt x="9589" y="12233"/>
                </a:lnTo>
                <a:lnTo>
                  <a:pt x="9589" y="0"/>
                </a:lnTo>
                <a:lnTo>
                  <a:pt x="0" y="0"/>
                </a:lnTo>
                <a:lnTo>
                  <a:pt x="0" y="12233"/>
                </a:lnTo>
                <a:close/>
              </a:path>
            </a:pathLst>
          </a:custGeom>
          <a:ln w="548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1" name="object 1521"/>
          <p:cNvSpPr/>
          <p:nvPr/>
        </p:nvSpPr>
        <p:spPr>
          <a:xfrm>
            <a:off x="9661879" y="489129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5948" y="0"/>
                </a:moveTo>
                <a:lnTo>
                  <a:pt x="1552" y="0"/>
                </a:lnTo>
                <a:lnTo>
                  <a:pt x="0" y="2754"/>
                </a:lnTo>
                <a:lnTo>
                  <a:pt x="0" y="9481"/>
                </a:lnTo>
                <a:lnTo>
                  <a:pt x="1552" y="12235"/>
                </a:lnTo>
                <a:lnTo>
                  <a:pt x="5948" y="12235"/>
                </a:lnTo>
                <a:lnTo>
                  <a:pt x="7764" y="9481"/>
                </a:lnTo>
                <a:lnTo>
                  <a:pt x="7764" y="2754"/>
                </a:lnTo>
                <a:lnTo>
                  <a:pt x="5948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2" name="object 1522"/>
          <p:cNvSpPr/>
          <p:nvPr/>
        </p:nvSpPr>
        <p:spPr>
          <a:xfrm>
            <a:off x="9661879" y="4891295"/>
            <a:ext cx="8255" cy="12700"/>
          </a:xfrm>
          <a:custGeom>
            <a:avLst/>
            <a:gdLst/>
            <a:ahLst/>
            <a:cxnLst/>
            <a:rect l="l" t="t" r="r" b="b"/>
            <a:pathLst>
              <a:path w="8254" h="12700">
                <a:moveTo>
                  <a:pt x="0" y="6117"/>
                </a:moveTo>
                <a:lnTo>
                  <a:pt x="0" y="9481"/>
                </a:lnTo>
                <a:lnTo>
                  <a:pt x="1552" y="12235"/>
                </a:lnTo>
                <a:lnTo>
                  <a:pt x="3750" y="12235"/>
                </a:lnTo>
                <a:lnTo>
                  <a:pt x="5948" y="12235"/>
                </a:lnTo>
                <a:lnTo>
                  <a:pt x="7764" y="9481"/>
                </a:lnTo>
                <a:lnTo>
                  <a:pt x="7764" y="2754"/>
                </a:lnTo>
                <a:lnTo>
                  <a:pt x="5948" y="0"/>
                </a:lnTo>
                <a:lnTo>
                  <a:pt x="1552" y="0"/>
                </a:lnTo>
                <a:lnTo>
                  <a:pt x="0" y="2754"/>
                </a:lnTo>
                <a:lnTo>
                  <a:pt x="0" y="6117"/>
                </a:lnTo>
              </a:path>
            </a:pathLst>
          </a:custGeom>
          <a:ln w="5578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3" name="object 1523"/>
          <p:cNvSpPr/>
          <p:nvPr/>
        </p:nvSpPr>
        <p:spPr>
          <a:xfrm>
            <a:off x="9654202" y="4892826"/>
            <a:ext cx="3810" cy="9525"/>
          </a:xfrm>
          <a:custGeom>
            <a:avLst/>
            <a:gdLst/>
            <a:ahLst/>
            <a:cxnLst/>
            <a:rect l="l" t="t" r="r" b="b"/>
            <a:pathLst>
              <a:path w="3809" h="9525">
                <a:moveTo>
                  <a:pt x="2930" y="0"/>
                </a:moveTo>
                <a:lnTo>
                  <a:pt x="732" y="0"/>
                </a:lnTo>
                <a:lnTo>
                  <a:pt x="0" y="2140"/>
                </a:lnTo>
                <a:lnTo>
                  <a:pt x="0" y="7338"/>
                </a:lnTo>
                <a:lnTo>
                  <a:pt x="732" y="9481"/>
                </a:lnTo>
                <a:lnTo>
                  <a:pt x="2930" y="9481"/>
                </a:lnTo>
                <a:lnTo>
                  <a:pt x="3662" y="7338"/>
                </a:lnTo>
                <a:lnTo>
                  <a:pt x="3662" y="2140"/>
                </a:lnTo>
                <a:lnTo>
                  <a:pt x="293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4" name="object 1524"/>
          <p:cNvSpPr/>
          <p:nvPr/>
        </p:nvSpPr>
        <p:spPr>
          <a:xfrm>
            <a:off x="2500376" y="4617275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5" name="object 1525"/>
          <p:cNvSpPr/>
          <p:nvPr/>
        </p:nvSpPr>
        <p:spPr>
          <a:xfrm>
            <a:off x="2500376" y="4617275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6" name="object 1526"/>
          <p:cNvSpPr/>
          <p:nvPr/>
        </p:nvSpPr>
        <p:spPr>
          <a:xfrm>
            <a:off x="4420615" y="4617275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7" name="object 1527"/>
          <p:cNvSpPr/>
          <p:nvPr/>
        </p:nvSpPr>
        <p:spPr>
          <a:xfrm>
            <a:off x="4420615" y="4617275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8" name="object 1528"/>
          <p:cNvSpPr/>
          <p:nvPr/>
        </p:nvSpPr>
        <p:spPr>
          <a:xfrm>
            <a:off x="5480684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9" name="object 1529"/>
          <p:cNvSpPr/>
          <p:nvPr/>
        </p:nvSpPr>
        <p:spPr>
          <a:xfrm>
            <a:off x="5480684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5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0" name="object 1530"/>
          <p:cNvSpPr/>
          <p:nvPr/>
        </p:nvSpPr>
        <p:spPr>
          <a:xfrm>
            <a:off x="6580758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1" name="object 1531"/>
          <p:cNvSpPr/>
          <p:nvPr/>
        </p:nvSpPr>
        <p:spPr>
          <a:xfrm>
            <a:off x="6580758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2" name="object 1532"/>
          <p:cNvSpPr/>
          <p:nvPr/>
        </p:nvSpPr>
        <p:spPr>
          <a:xfrm>
            <a:off x="8641080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3" name="object 1533"/>
          <p:cNvSpPr/>
          <p:nvPr/>
        </p:nvSpPr>
        <p:spPr>
          <a:xfrm>
            <a:off x="8641080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4" name="object 1534"/>
          <p:cNvSpPr/>
          <p:nvPr/>
        </p:nvSpPr>
        <p:spPr>
          <a:xfrm>
            <a:off x="9681209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5" name="object 1535"/>
          <p:cNvSpPr/>
          <p:nvPr/>
        </p:nvSpPr>
        <p:spPr>
          <a:xfrm>
            <a:off x="9681209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6" name="object 1536"/>
          <p:cNvSpPr/>
          <p:nvPr/>
        </p:nvSpPr>
        <p:spPr>
          <a:xfrm>
            <a:off x="7621016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7" name="object 1537"/>
          <p:cNvSpPr/>
          <p:nvPr/>
        </p:nvSpPr>
        <p:spPr>
          <a:xfrm>
            <a:off x="7621016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8" name="object 1538"/>
          <p:cNvSpPr/>
          <p:nvPr/>
        </p:nvSpPr>
        <p:spPr>
          <a:xfrm>
            <a:off x="11281409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9" name="object 1539"/>
          <p:cNvSpPr/>
          <p:nvPr/>
        </p:nvSpPr>
        <p:spPr>
          <a:xfrm>
            <a:off x="11281409" y="4600511"/>
            <a:ext cx="140335" cy="167005"/>
          </a:xfrm>
          <a:custGeom>
            <a:avLst/>
            <a:gdLst/>
            <a:ahLst/>
            <a:cxnLst/>
            <a:rect l="l" t="t" r="r" b="b"/>
            <a:pathLst>
              <a:path w="140334" h="167004">
                <a:moveTo>
                  <a:pt x="0" y="166687"/>
                </a:moveTo>
                <a:lnTo>
                  <a:pt x="140017" y="166687"/>
                </a:lnTo>
                <a:lnTo>
                  <a:pt x="140017" y="0"/>
                </a:lnTo>
                <a:lnTo>
                  <a:pt x="0" y="0"/>
                </a:lnTo>
                <a:lnTo>
                  <a:pt x="0" y="16668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94040" y="5245923"/>
            <a:ext cx="6042219" cy="37504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65325" y="118363"/>
            <a:ext cx="56813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0" dirty="0"/>
              <a:t>Network </a:t>
            </a:r>
            <a:r>
              <a:rPr sz="4000" spc="-5" dirty="0"/>
              <a:t>Inteface</a:t>
            </a:r>
            <a:r>
              <a:rPr sz="4000" spc="-45" dirty="0"/>
              <a:t> </a:t>
            </a:r>
            <a:r>
              <a:rPr sz="4000" spc="-5" dirty="0"/>
              <a:t>Card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311607" y="1218945"/>
            <a:ext cx="7967980" cy="7342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42720" algn="just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Rockwell"/>
                <a:cs typeface="Rockwell"/>
              </a:rPr>
              <a:t>adalah </a:t>
            </a:r>
            <a:r>
              <a:rPr sz="3200" i="1" spc="-15" dirty="0">
                <a:latin typeface="Rockwell"/>
                <a:cs typeface="Rockwell"/>
              </a:rPr>
              <a:t>sebuah </a:t>
            </a:r>
            <a:r>
              <a:rPr sz="3200" i="1" spc="20" dirty="0">
                <a:latin typeface="Rockwell"/>
                <a:cs typeface="Rockwell"/>
              </a:rPr>
              <a:t>kartu </a:t>
            </a:r>
            <a:r>
              <a:rPr sz="3200" i="1" spc="-45" dirty="0">
                <a:latin typeface="Rockwell"/>
                <a:cs typeface="Rockwell"/>
              </a:rPr>
              <a:t>yang</a:t>
            </a:r>
            <a:r>
              <a:rPr sz="3200" i="1" spc="-110" dirty="0">
                <a:latin typeface="Rockwell"/>
                <a:cs typeface="Rockwell"/>
              </a:rPr>
              <a:t> </a:t>
            </a:r>
            <a:r>
              <a:rPr sz="3200" i="1" spc="-5" dirty="0">
                <a:latin typeface="Rockwell"/>
                <a:cs typeface="Rockwell"/>
              </a:rPr>
              <a:t>berfungsi  </a:t>
            </a:r>
            <a:r>
              <a:rPr sz="3200" i="1" spc="-30" dirty="0">
                <a:latin typeface="Rockwell"/>
                <a:cs typeface="Rockwell"/>
              </a:rPr>
              <a:t>sebagai </a:t>
            </a:r>
            <a:r>
              <a:rPr sz="3200" i="1" spc="-15" dirty="0">
                <a:latin typeface="Rockwell"/>
                <a:cs typeface="Rockwell"/>
              </a:rPr>
              <a:t>jembatan </a:t>
            </a:r>
            <a:r>
              <a:rPr sz="3200" i="1" spc="20" dirty="0">
                <a:latin typeface="Rockwell"/>
                <a:cs typeface="Rockwell"/>
              </a:rPr>
              <a:t>dari </a:t>
            </a:r>
            <a:r>
              <a:rPr sz="3200" i="1" spc="-10" dirty="0">
                <a:latin typeface="Rockwell"/>
                <a:cs typeface="Rockwell"/>
              </a:rPr>
              <a:t>komputer </a:t>
            </a:r>
            <a:r>
              <a:rPr sz="3200" i="1" spc="-5" dirty="0">
                <a:latin typeface="Rockwell"/>
                <a:cs typeface="Rockwell"/>
              </a:rPr>
              <a:t>ke  </a:t>
            </a:r>
            <a:r>
              <a:rPr sz="3200" i="1" spc="-15" dirty="0">
                <a:latin typeface="Rockwell"/>
                <a:cs typeface="Rockwell"/>
              </a:rPr>
              <a:t>sebuah </a:t>
            </a:r>
            <a:r>
              <a:rPr sz="3200" i="1" dirty="0">
                <a:latin typeface="Rockwell"/>
                <a:cs typeface="Rockwell"/>
              </a:rPr>
              <a:t>jaringan</a:t>
            </a:r>
            <a:r>
              <a:rPr sz="3200" i="1" spc="-30" dirty="0">
                <a:latin typeface="Rockwell"/>
                <a:cs typeface="Rockwell"/>
              </a:rPr>
              <a:t> </a:t>
            </a:r>
            <a:r>
              <a:rPr sz="3200" i="1" spc="-10" dirty="0">
                <a:latin typeface="Rockwell"/>
                <a:cs typeface="Rockwell"/>
              </a:rPr>
              <a:t>komputer</a:t>
            </a:r>
            <a:r>
              <a:rPr sz="3200" spc="-10" dirty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  <a:p>
            <a:pPr marL="12700" marR="424180">
              <a:lnSpc>
                <a:spcPct val="100000"/>
              </a:lnSpc>
              <a:spcBef>
                <a:spcPts val="5"/>
              </a:spcBef>
            </a:pPr>
            <a:r>
              <a:rPr sz="3200" spc="-30" dirty="0">
                <a:latin typeface="Rockwell"/>
                <a:cs typeface="Rockwell"/>
              </a:rPr>
              <a:t>Jenis </a:t>
            </a: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-15" dirty="0">
                <a:latin typeface="Rockwell"/>
                <a:cs typeface="Rockwell"/>
              </a:rPr>
              <a:t>yang </a:t>
            </a:r>
            <a:r>
              <a:rPr sz="3200" spc="-45" dirty="0">
                <a:latin typeface="Rockwell"/>
                <a:cs typeface="Rockwell"/>
              </a:rPr>
              <a:t>beredar, </a:t>
            </a:r>
            <a:r>
              <a:rPr sz="3200" dirty="0">
                <a:latin typeface="Rockwell"/>
                <a:cs typeface="Rockwell"/>
              </a:rPr>
              <a:t>terbagi</a:t>
            </a:r>
            <a:r>
              <a:rPr sz="3200" spc="-250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menjadi  </a:t>
            </a:r>
            <a:r>
              <a:rPr sz="3200" dirty="0">
                <a:latin typeface="Rockwell"/>
                <a:cs typeface="Rockwell"/>
              </a:rPr>
              <a:t>dua jenis, </a:t>
            </a:r>
            <a:r>
              <a:rPr sz="3200" spc="-15" dirty="0">
                <a:latin typeface="Rockwell"/>
                <a:cs typeface="Rockwell"/>
              </a:rPr>
              <a:t>yakni </a:t>
            </a: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-20" dirty="0">
                <a:latin typeface="Rockwell"/>
                <a:cs typeface="Rockwell"/>
              </a:rPr>
              <a:t>yang </a:t>
            </a:r>
            <a:r>
              <a:rPr sz="3200" spc="5" dirty="0">
                <a:latin typeface="Rockwell"/>
                <a:cs typeface="Rockwell"/>
              </a:rPr>
              <a:t>bersifat fisik,  </a:t>
            </a:r>
            <a:r>
              <a:rPr sz="3200" dirty="0">
                <a:latin typeface="Rockwell"/>
                <a:cs typeface="Rockwell"/>
              </a:rPr>
              <a:t>dan </a:t>
            </a: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-20" dirty="0">
                <a:latin typeface="Rockwell"/>
                <a:cs typeface="Rockwell"/>
              </a:rPr>
              <a:t>yang </a:t>
            </a:r>
            <a:r>
              <a:rPr sz="3200" spc="5" dirty="0">
                <a:latin typeface="Rockwell"/>
                <a:cs typeface="Rockwell"/>
              </a:rPr>
              <a:t>bersifat </a:t>
            </a:r>
            <a:r>
              <a:rPr sz="3200" dirty="0">
                <a:latin typeface="Rockwell"/>
                <a:cs typeface="Rockwell"/>
              </a:rPr>
              <a:t>logis. Contoh </a:t>
            </a:r>
            <a:r>
              <a:rPr sz="3200" spc="-5" dirty="0">
                <a:latin typeface="Rockwell"/>
                <a:cs typeface="Rockwell"/>
              </a:rPr>
              <a:t>NIC  </a:t>
            </a:r>
            <a:r>
              <a:rPr sz="3200" spc="-15" dirty="0">
                <a:latin typeface="Rockwell"/>
                <a:cs typeface="Rockwell"/>
              </a:rPr>
              <a:t>yang </a:t>
            </a:r>
            <a:r>
              <a:rPr sz="3200" spc="10" dirty="0">
                <a:latin typeface="Rockwell"/>
                <a:cs typeface="Rockwell"/>
              </a:rPr>
              <a:t>bersifat </a:t>
            </a:r>
            <a:r>
              <a:rPr sz="3200" spc="5" dirty="0">
                <a:latin typeface="Rockwell"/>
                <a:cs typeface="Rockwell"/>
              </a:rPr>
              <a:t>fisik</a:t>
            </a:r>
            <a:r>
              <a:rPr sz="3200" spc="-4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adalah</a:t>
            </a:r>
            <a:endParaRPr sz="3200">
              <a:latin typeface="Rockwell"/>
              <a:cs typeface="Rockwell"/>
            </a:endParaRPr>
          </a:p>
          <a:p>
            <a:pPr marL="12700" marR="232410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10" dirty="0">
                <a:latin typeface="Rockwell"/>
                <a:cs typeface="Rockwell"/>
              </a:rPr>
              <a:t>Ethernet, </a:t>
            </a:r>
            <a:r>
              <a:rPr sz="3200" spc="-60" dirty="0">
                <a:latin typeface="Rockwell"/>
                <a:cs typeface="Rockwell"/>
              </a:rPr>
              <a:t>Token </a:t>
            </a:r>
            <a:r>
              <a:rPr sz="3200" spc="-30" dirty="0">
                <a:latin typeface="Rockwell"/>
                <a:cs typeface="Rockwell"/>
              </a:rPr>
              <a:t>Ring, </a:t>
            </a:r>
            <a:r>
              <a:rPr sz="3200" dirty="0">
                <a:latin typeface="Rockwell"/>
                <a:cs typeface="Rockwell"/>
              </a:rPr>
              <a:t>dan </a:t>
            </a:r>
            <a:r>
              <a:rPr sz="3200" spc="-20" dirty="0">
                <a:latin typeface="Rockwell"/>
                <a:cs typeface="Rockwell"/>
              </a:rPr>
              <a:t>lainnya;  </a:t>
            </a:r>
            <a:r>
              <a:rPr sz="3200" spc="-10" dirty="0">
                <a:latin typeface="Rockwell"/>
                <a:cs typeface="Rockwell"/>
              </a:rPr>
              <a:t>sementara </a:t>
            </a: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-15" dirty="0">
                <a:latin typeface="Rockwell"/>
                <a:cs typeface="Rockwell"/>
              </a:rPr>
              <a:t>yang </a:t>
            </a:r>
            <a:r>
              <a:rPr sz="3200" spc="5" dirty="0">
                <a:latin typeface="Rockwell"/>
                <a:cs typeface="Rockwell"/>
              </a:rPr>
              <a:t>bersifat </a:t>
            </a:r>
            <a:r>
              <a:rPr sz="3200" dirty="0">
                <a:latin typeface="Rockwell"/>
                <a:cs typeface="Rockwell"/>
              </a:rPr>
              <a:t>logis adalah  </a:t>
            </a:r>
            <a:r>
              <a:rPr sz="3200" i="1" spc="-10" dirty="0">
                <a:latin typeface="Rockwell"/>
                <a:cs typeface="Rockwell"/>
              </a:rPr>
              <a:t>loopback </a:t>
            </a:r>
            <a:r>
              <a:rPr sz="3200" i="1" dirty="0">
                <a:latin typeface="Rockwell"/>
                <a:cs typeface="Rockwell"/>
              </a:rPr>
              <a:t>adapter </a:t>
            </a:r>
            <a:r>
              <a:rPr sz="3200" dirty="0">
                <a:latin typeface="Rockwell"/>
                <a:cs typeface="Rockwell"/>
              </a:rPr>
              <a:t>dan </a:t>
            </a:r>
            <a:r>
              <a:rPr sz="3200" i="1" dirty="0">
                <a:latin typeface="Rockwell"/>
                <a:cs typeface="Rockwell"/>
              </a:rPr>
              <a:t>Dial-up</a:t>
            </a:r>
            <a:r>
              <a:rPr sz="3200" i="1" spc="-150" dirty="0">
                <a:latin typeface="Rockwell"/>
                <a:cs typeface="Rockwell"/>
              </a:rPr>
              <a:t> </a:t>
            </a:r>
            <a:r>
              <a:rPr sz="3200" i="1" dirty="0">
                <a:latin typeface="Rockwell"/>
                <a:cs typeface="Rockwell"/>
              </a:rPr>
              <a:t>Adapter</a:t>
            </a:r>
            <a:r>
              <a:rPr sz="3200" dirty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  <a:p>
            <a:pPr marL="12700" marR="5080">
              <a:lnSpc>
                <a:spcPct val="100000"/>
              </a:lnSpc>
            </a:pPr>
            <a:r>
              <a:rPr sz="3200" spc="-15" dirty="0">
                <a:latin typeface="Rockwell"/>
                <a:cs typeface="Rockwell"/>
              </a:rPr>
              <a:t>Disebut juga sebagai </a:t>
            </a:r>
            <a:r>
              <a:rPr sz="3200" b="1" spc="-15" dirty="0">
                <a:latin typeface="Rockwell"/>
                <a:cs typeface="Rockwell"/>
              </a:rPr>
              <a:t>Network </a:t>
            </a:r>
            <a:r>
              <a:rPr sz="3200" b="1" spc="-10" dirty="0">
                <a:latin typeface="Rockwell"/>
                <a:cs typeface="Rockwell"/>
              </a:rPr>
              <a:t>Adapter</a:t>
            </a:r>
            <a:r>
              <a:rPr sz="3200" spc="-10" dirty="0">
                <a:latin typeface="Rockwell"/>
                <a:cs typeface="Rockwell"/>
              </a:rPr>
              <a:t>.  </a:t>
            </a:r>
            <a:r>
              <a:rPr sz="3200" dirty="0">
                <a:latin typeface="Rockwell"/>
                <a:cs typeface="Rockwell"/>
              </a:rPr>
              <a:t>Setiap jenis </a:t>
            </a:r>
            <a:r>
              <a:rPr sz="3200" spc="-5" dirty="0">
                <a:latin typeface="Rockwell"/>
                <a:cs typeface="Rockwell"/>
              </a:rPr>
              <a:t>NIC </a:t>
            </a:r>
            <a:r>
              <a:rPr sz="3200" spc="5" dirty="0">
                <a:latin typeface="Rockwell"/>
                <a:cs typeface="Rockwell"/>
              </a:rPr>
              <a:t>diberi </a:t>
            </a:r>
            <a:r>
              <a:rPr sz="3200" spc="-5" dirty="0">
                <a:latin typeface="Rockwell"/>
                <a:cs typeface="Rockwell"/>
              </a:rPr>
              <a:t>nomor </a:t>
            </a:r>
            <a:r>
              <a:rPr sz="3200" dirty="0">
                <a:latin typeface="Rockwell"/>
                <a:cs typeface="Rockwell"/>
              </a:rPr>
              <a:t>alamat </a:t>
            </a:r>
            <a:r>
              <a:rPr sz="3200" spc="-15" dirty="0">
                <a:latin typeface="Rockwell"/>
                <a:cs typeface="Rockwell"/>
              </a:rPr>
              <a:t>yang  disebut sebagai </a:t>
            </a:r>
            <a:r>
              <a:rPr sz="3200" b="1" spc="-20" dirty="0">
                <a:latin typeface="Rockwell"/>
                <a:cs typeface="Rockwell"/>
              </a:rPr>
              <a:t>MAC </a:t>
            </a:r>
            <a:r>
              <a:rPr sz="3200" b="1" spc="-5" dirty="0">
                <a:latin typeface="Rockwell"/>
                <a:cs typeface="Rockwell"/>
              </a:rPr>
              <a:t>address</a:t>
            </a:r>
            <a:r>
              <a:rPr sz="3200" spc="-5" dirty="0">
                <a:latin typeface="Rockwell"/>
                <a:cs typeface="Rockwell"/>
              </a:rPr>
              <a:t>, </a:t>
            </a:r>
            <a:r>
              <a:rPr sz="3200" spc="-15" dirty="0">
                <a:latin typeface="Rockwell"/>
                <a:cs typeface="Rockwell"/>
              </a:rPr>
              <a:t>yang  </a:t>
            </a:r>
            <a:r>
              <a:rPr sz="3200" dirty="0">
                <a:latin typeface="Rockwell"/>
                <a:cs typeface="Rockwell"/>
              </a:rPr>
              <a:t>dapat </a:t>
            </a:r>
            <a:r>
              <a:rPr sz="3200" spc="10" dirty="0">
                <a:latin typeface="Rockwell"/>
                <a:cs typeface="Rockwell"/>
              </a:rPr>
              <a:t>bersifat </a:t>
            </a:r>
            <a:r>
              <a:rPr sz="3200" dirty="0">
                <a:latin typeface="Rockwell"/>
                <a:cs typeface="Rockwell"/>
              </a:rPr>
              <a:t>statis atau dapat diubah  </a:t>
            </a:r>
            <a:r>
              <a:rPr sz="3200" spc="-5" dirty="0">
                <a:latin typeface="Rockwell"/>
                <a:cs typeface="Rockwell"/>
              </a:rPr>
              <a:t>oleh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pengguna.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">
              <a:lnSpc>
                <a:spcPct val="100000"/>
              </a:lnSpc>
              <a:spcBef>
                <a:spcPts val="100"/>
              </a:spcBef>
            </a:pPr>
            <a:r>
              <a:rPr dirty="0"/>
              <a:t>Model </a:t>
            </a:r>
            <a:r>
              <a:rPr spc="-30" dirty="0"/>
              <a:t>Seven </a:t>
            </a:r>
            <a:r>
              <a:rPr spc="-90" dirty="0"/>
              <a:t>Layer</a:t>
            </a:r>
            <a:r>
              <a:rPr spc="-45" dirty="0"/>
              <a:t> </a:t>
            </a:r>
            <a:r>
              <a:rPr dirty="0"/>
              <a:t>OSI</a:t>
            </a:r>
          </a:p>
        </p:txBody>
      </p:sp>
      <p:sp>
        <p:nvSpPr>
          <p:cNvPr id="3" name="object 3"/>
          <p:cNvSpPr/>
          <p:nvPr/>
        </p:nvSpPr>
        <p:spPr>
          <a:xfrm>
            <a:off x="2517648" y="3352799"/>
            <a:ext cx="3616452" cy="4215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49067" y="3283711"/>
            <a:ext cx="3600450" cy="4200525"/>
          </a:xfrm>
          <a:custGeom>
            <a:avLst/>
            <a:gdLst/>
            <a:ahLst/>
            <a:cxnLst/>
            <a:rect l="l" t="t" r="r" b="b"/>
            <a:pathLst>
              <a:path w="3600450" h="4200525">
                <a:moveTo>
                  <a:pt x="0" y="4200525"/>
                </a:moveTo>
                <a:lnTo>
                  <a:pt x="3600450" y="4200525"/>
                </a:lnTo>
                <a:lnTo>
                  <a:pt x="3600450" y="0"/>
                </a:lnTo>
                <a:lnTo>
                  <a:pt x="0" y="0"/>
                </a:lnTo>
                <a:lnTo>
                  <a:pt x="0" y="42005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49067" y="3883786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49067" y="4483861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49067" y="5083936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49067" y="5684011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449067" y="6284086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49067" y="6884161"/>
            <a:ext cx="3600450" cy="0"/>
          </a:xfrm>
          <a:custGeom>
            <a:avLst/>
            <a:gdLst/>
            <a:ahLst/>
            <a:cxnLst/>
            <a:rect l="l" t="t" r="r" b="b"/>
            <a:pathLst>
              <a:path w="3600450">
                <a:moveTo>
                  <a:pt x="0" y="0"/>
                </a:moveTo>
                <a:lnTo>
                  <a:pt x="36004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789048" y="7917662"/>
            <a:ext cx="5080635" cy="0"/>
          </a:xfrm>
          <a:custGeom>
            <a:avLst/>
            <a:gdLst/>
            <a:ahLst/>
            <a:cxnLst/>
            <a:rect l="l" t="t" r="r" b="b"/>
            <a:pathLst>
              <a:path w="5080634">
                <a:moveTo>
                  <a:pt x="0" y="0"/>
                </a:moveTo>
                <a:lnTo>
                  <a:pt x="5080634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69359" y="7667625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0"/>
                </a:moveTo>
                <a:lnTo>
                  <a:pt x="0" y="233362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03675" y="7943494"/>
            <a:ext cx="36252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0" dirty="0">
                <a:latin typeface="Rockwell"/>
                <a:cs typeface="Rockwell"/>
              </a:rPr>
              <a:t>Wire </a:t>
            </a:r>
            <a:r>
              <a:rPr sz="2800" spc="-25" dirty="0">
                <a:latin typeface="Rockwell"/>
                <a:cs typeface="Rockwell"/>
              </a:rPr>
              <a:t>(Network </a:t>
            </a:r>
            <a:r>
              <a:rPr sz="2800" spc="-15" dirty="0">
                <a:latin typeface="Rockwell"/>
                <a:cs typeface="Rockwell"/>
              </a:rPr>
              <a:t>Cable)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117847" y="7368539"/>
            <a:ext cx="416051" cy="3825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49267" y="7300912"/>
            <a:ext cx="400050" cy="367030"/>
          </a:xfrm>
          <a:custGeom>
            <a:avLst/>
            <a:gdLst/>
            <a:ahLst/>
            <a:cxnLst/>
            <a:rect l="l" t="t" r="r" b="b"/>
            <a:pathLst>
              <a:path w="400050" h="367029">
                <a:moveTo>
                  <a:pt x="0" y="366712"/>
                </a:moveTo>
                <a:lnTo>
                  <a:pt x="400050" y="366712"/>
                </a:lnTo>
                <a:lnTo>
                  <a:pt x="400050" y="0"/>
                </a:lnTo>
                <a:lnTo>
                  <a:pt x="0" y="0"/>
                </a:lnTo>
                <a:lnTo>
                  <a:pt x="0" y="3667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49267" y="7300912"/>
            <a:ext cx="400050" cy="367030"/>
          </a:xfrm>
          <a:custGeom>
            <a:avLst/>
            <a:gdLst/>
            <a:ahLst/>
            <a:cxnLst/>
            <a:rect l="l" t="t" r="r" b="b"/>
            <a:pathLst>
              <a:path w="400050" h="367029">
                <a:moveTo>
                  <a:pt x="0" y="366712"/>
                </a:moveTo>
                <a:lnTo>
                  <a:pt x="400050" y="366712"/>
                </a:lnTo>
                <a:lnTo>
                  <a:pt x="400050" y="0"/>
                </a:lnTo>
                <a:lnTo>
                  <a:pt x="0" y="0"/>
                </a:lnTo>
                <a:lnTo>
                  <a:pt x="0" y="36671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17648" y="2435351"/>
            <a:ext cx="3616452" cy="615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49067" y="2366898"/>
            <a:ext cx="3600450" cy="600075"/>
          </a:xfrm>
          <a:custGeom>
            <a:avLst/>
            <a:gdLst/>
            <a:ahLst/>
            <a:cxnLst/>
            <a:rect l="l" t="t" r="r" b="b"/>
            <a:pathLst>
              <a:path w="3600450" h="600075">
                <a:moveTo>
                  <a:pt x="0" y="600075"/>
                </a:moveTo>
                <a:lnTo>
                  <a:pt x="3600450" y="600075"/>
                </a:lnTo>
                <a:lnTo>
                  <a:pt x="3600450" y="0"/>
                </a:lnTo>
                <a:lnTo>
                  <a:pt x="0" y="0"/>
                </a:lnTo>
                <a:lnTo>
                  <a:pt x="0" y="600075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449067" y="2366898"/>
            <a:ext cx="3600450" cy="600075"/>
          </a:xfrm>
          <a:custGeom>
            <a:avLst/>
            <a:gdLst/>
            <a:ahLst/>
            <a:cxnLst/>
            <a:rect l="l" t="t" r="r" b="b"/>
            <a:pathLst>
              <a:path w="3600450" h="600075">
                <a:moveTo>
                  <a:pt x="0" y="600075"/>
                </a:moveTo>
                <a:lnTo>
                  <a:pt x="3600450" y="600075"/>
                </a:lnTo>
                <a:lnTo>
                  <a:pt x="3600450" y="0"/>
                </a:lnTo>
                <a:lnTo>
                  <a:pt x="0" y="0"/>
                </a:lnTo>
                <a:lnTo>
                  <a:pt x="0" y="60007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543048" y="2425064"/>
            <a:ext cx="340232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Application</a:t>
            </a:r>
            <a:r>
              <a:rPr sz="2800" spc="-8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30" dirty="0">
                <a:solidFill>
                  <a:srgbClr val="FF0000"/>
                </a:solidFill>
                <a:latin typeface="Rockwell"/>
                <a:cs typeface="Rockwell"/>
              </a:rPr>
              <a:t>Program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02640" y="3268116"/>
            <a:ext cx="1205865" cy="4093845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7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6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sz="2800" spc="-45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100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5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4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3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2</a:t>
            </a:r>
            <a:endParaRPr sz="28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sz="2800" spc="-50" dirty="0">
                <a:solidFill>
                  <a:srgbClr val="333399"/>
                </a:solidFill>
                <a:latin typeface="Rockwell"/>
                <a:cs typeface="Rockwell"/>
              </a:rPr>
              <a:t>Layer</a:t>
            </a:r>
            <a:r>
              <a:rPr sz="2800" spc="-85" dirty="0">
                <a:solidFill>
                  <a:srgbClr val="333399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Rockwell"/>
                <a:cs typeface="Rockwell"/>
              </a:rPr>
              <a:t>1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49067" y="3283711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91440" rIns="0" bIns="0" rtlCol="0">
            <a:spAutoFit/>
          </a:bodyPr>
          <a:lstStyle/>
          <a:p>
            <a:pPr marL="328930">
              <a:lnSpc>
                <a:spcPct val="100000"/>
              </a:lnSpc>
              <a:spcBef>
                <a:spcPts val="720"/>
              </a:spcBef>
            </a:pP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Application</a:t>
            </a:r>
            <a:r>
              <a:rPr sz="2800" spc="-3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49067" y="3883786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4930" rIns="0" bIns="0" rtlCol="0">
            <a:spAutoFit/>
          </a:bodyPr>
          <a:lstStyle/>
          <a:p>
            <a:pPr marL="288925">
              <a:lnSpc>
                <a:spcPct val="100000"/>
              </a:lnSpc>
              <a:spcBef>
                <a:spcPts val="590"/>
              </a:spcBef>
            </a:pPr>
            <a:r>
              <a:rPr sz="2800" spc="-20" dirty="0">
                <a:solidFill>
                  <a:srgbClr val="FF0000"/>
                </a:solidFill>
                <a:latin typeface="Rockwell"/>
                <a:cs typeface="Rockwell"/>
              </a:rPr>
              <a:t>Presentation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 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49067" y="4483861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91440" rIns="0" bIns="0" rtlCol="0">
            <a:spAutoFit/>
          </a:bodyPr>
          <a:lstStyle/>
          <a:p>
            <a:pPr marL="608965">
              <a:lnSpc>
                <a:spcPct val="100000"/>
              </a:lnSpc>
              <a:spcBef>
                <a:spcPts val="720"/>
              </a:spcBef>
            </a:pP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Session</a:t>
            </a:r>
            <a:r>
              <a:rPr sz="2800" spc="-3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49067" y="5083936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5565" rIns="0" bIns="0" rtlCol="0">
            <a:spAutoFit/>
          </a:bodyPr>
          <a:lstStyle/>
          <a:p>
            <a:pPr marR="4445" algn="ctr">
              <a:lnSpc>
                <a:spcPct val="100000"/>
              </a:lnSpc>
              <a:spcBef>
                <a:spcPts val="595"/>
              </a:spcBef>
            </a:pP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Transport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 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49067" y="5684011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108585" rIns="0" bIns="0" rtlCol="0">
            <a:spAutoFit/>
          </a:bodyPr>
          <a:lstStyle/>
          <a:p>
            <a:pPr marL="628650">
              <a:lnSpc>
                <a:spcPct val="100000"/>
              </a:lnSpc>
              <a:spcBef>
                <a:spcPts val="855"/>
              </a:spcBef>
            </a:pPr>
            <a:r>
              <a:rPr sz="2800" spc="-30" dirty="0">
                <a:solidFill>
                  <a:srgbClr val="FF0000"/>
                </a:solidFill>
                <a:latin typeface="Rockwell"/>
                <a:cs typeface="Rockwell"/>
              </a:rPr>
              <a:t>Network</a:t>
            </a:r>
            <a:r>
              <a:rPr sz="2800" spc="-3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49067" y="6284086"/>
            <a:ext cx="3600450" cy="600075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92075" rIns="0" bIns="0" rtlCol="0">
            <a:spAutoFit/>
          </a:bodyPr>
          <a:lstStyle/>
          <a:p>
            <a:pPr marL="648970">
              <a:lnSpc>
                <a:spcPct val="100000"/>
              </a:lnSpc>
              <a:spcBef>
                <a:spcPts val="725"/>
              </a:spcBef>
            </a:pP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Datalink</a:t>
            </a:r>
            <a:r>
              <a:rPr sz="2800" spc="-3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455417" y="6980935"/>
            <a:ext cx="35877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4262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FF0000"/>
                </a:solidFill>
                <a:latin typeface="Rockwell"/>
                <a:cs typeface="Rockwell"/>
              </a:rPr>
              <a:t>Physical</a:t>
            </a:r>
            <a:r>
              <a:rPr sz="2800" spc="-3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0" dirty="0">
                <a:solidFill>
                  <a:srgbClr val="FF0000"/>
                </a:solidFill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929503" y="7151242"/>
            <a:ext cx="520700" cy="132715"/>
          </a:xfrm>
          <a:custGeom>
            <a:avLst/>
            <a:gdLst/>
            <a:ahLst/>
            <a:cxnLst/>
            <a:rect l="l" t="t" r="r" b="b"/>
            <a:pathLst>
              <a:path w="520700" h="132715">
                <a:moveTo>
                  <a:pt x="463500" y="66309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826" y="123570"/>
                </a:lnTo>
                <a:lnTo>
                  <a:pt x="397763" y="130301"/>
                </a:lnTo>
                <a:lnTo>
                  <a:pt x="406526" y="132714"/>
                </a:lnTo>
                <a:lnTo>
                  <a:pt x="413258" y="128650"/>
                </a:lnTo>
                <a:lnTo>
                  <a:pt x="495581" y="80644"/>
                </a:lnTo>
                <a:lnTo>
                  <a:pt x="491871" y="80644"/>
                </a:lnTo>
                <a:lnTo>
                  <a:pt x="491871" y="78612"/>
                </a:lnTo>
                <a:lnTo>
                  <a:pt x="484632" y="78612"/>
                </a:lnTo>
                <a:lnTo>
                  <a:pt x="463500" y="66309"/>
                </a:lnTo>
                <a:close/>
              </a:path>
              <a:path w="520700" h="132715">
                <a:moveTo>
                  <a:pt x="439042" y="52069"/>
                </a:moveTo>
                <a:lnTo>
                  <a:pt x="0" y="52069"/>
                </a:lnTo>
                <a:lnTo>
                  <a:pt x="0" y="80644"/>
                </a:lnTo>
                <a:lnTo>
                  <a:pt x="438941" y="80644"/>
                </a:lnTo>
                <a:lnTo>
                  <a:pt x="463500" y="66309"/>
                </a:lnTo>
                <a:lnTo>
                  <a:pt x="439042" y="52069"/>
                </a:lnTo>
                <a:close/>
              </a:path>
              <a:path w="520700" h="132715">
                <a:moveTo>
                  <a:pt x="495799" y="52069"/>
                </a:moveTo>
                <a:lnTo>
                  <a:pt x="491871" y="52069"/>
                </a:lnTo>
                <a:lnTo>
                  <a:pt x="491871" y="80644"/>
                </a:lnTo>
                <a:lnTo>
                  <a:pt x="495581" y="80644"/>
                </a:lnTo>
                <a:lnTo>
                  <a:pt x="520192" y="66293"/>
                </a:lnTo>
                <a:lnTo>
                  <a:pt x="495799" y="52069"/>
                </a:lnTo>
                <a:close/>
              </a:path>
              <a:path w="520700" h="132715">
                <a:moveTo>
                  <a:pt x="484632" y="53975"/>
                </a:moveTo>
                <a:lnTo>
                  <a:pt x="463500" y="66309"/>
                </a:lnTo>
                <a:lnTo>
                  <a:pt x="484632" y="78612"/>
                </a:lnTo>
                <a:lnTo>
                  <a:pt x="484632" y="53975"/>
                </a:lnTo>
                <a:close/>
              </a:path>
              <a:path w="520700" h="132715">
                <a:moveTo>
                  <a:pt x="491871" y="53975"/>
                </a:moveTo>
                <a:lnTo>
                  <a:pt x="484632" y="53975"/>
                </a:lnTo>
                <a:lnTo>
                  <a:pt x="484632" y="78612"/>
                </a:lnTo>
                <a:lnTo>
                  <a:pt x="491871" y="78612"/>
                </a:lnTo>
                <a:lnTo>
                  <a:pt x="491871" y="53975"/>
                </a:lnTo>
                <a:close/>
              </a:path>
              <a:path w="520700" h="132715">
                <a:moveTo>
                  <a:pt x="406526" y="0"/>
                </a:moveTo>
                <a:lnTo>
                  <a:pt x="397763" y="2286"/>
                </a:lnTo>
                <a:lnTo>
                  <a:pt x="393826" y="9143"/>
                </a:lnTo>
                <a:lnTo>
                  <a:pt x="389763" y="16001"/>
                </a:lnTo>
                <a:lnTo>
                  <a:pt x="392049" y="24637"/>
                </a:lnTo>
                <a:lnTo>
                  <a:pt x="398907" y="28701"/>
                </a:lnTo>
                <a:lnTo>
                  <a:pt x="463500" y="66309"/>
                </a:lnTo>
                <a:lnTo>
                  <a:pt x="484632" y="53975"/>
                </a:lnTo>
                <a:lnTo>
                  <a:pt x="491871" y="53975"/>
                </a:lnTo>
                <a:lnTo>
                  <a:pt x="491871" y="52069"/>
                </a:lnTo>
                <a:lnTo>
                  <a:pt x="495799" y="52069"/>
                </a:lnTo>
                <a:lnTo>
                  <a:pt x="4065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803138" y="7144511"/>
            <a:ext cx="152781" cy="1294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889497" y="6551167"/>
            <a:ext cx="520700" cy="132715"/>
          </a:xfrm>
          <a:custGeom>
            <a:avLst/>
            <a:gdLst/>
            <a:ahLst/>
            <a:cxnLst/>
            <a:rect l="l" t="t" r="r" b="b"/>
            <a:pathLst>
              <a:path w="520700" h="132715">
                <a:moveTo>
                  <a:pt x="463500" y="66309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700" y="123570"/>
                </a:lnTo>
                <a:lnTo>
                  <a:pt x="397763" y="130301"/>
                </a:lnTo>
                <a:lnTo>
                  <a:pt x="406526" y="132714"/>
                </a:lnTo>
                <a:lnTo>
                  <a:pt x="413257" y="128650"/>
                </a:lnTo>
                <a:lnTo>
                  <a:pt x="495581" y="80644"/>
                </a:lnTo>
                <a:lnTo>
                  <a:pt x="491871" y="80644"/>
                </a:lnTo>
                <a:lnTo>
                  <a:pt x="491871" y="78612"/>
                </a:lnTo>
                <a:lnTo>
                  <a:pt x="484631" y="78612"/>
                </a:lnTo>
                <a:lnTo>
                  <a:pt x="463500" y="66309"/>
                </a:lnTo>
                <a:close/>
              </a:path>
              <a:path w="520700" h="132715">
                <a:moveTo>
                  <a:pt x="439042" y="52069"/>
                </a:moveTo>
                <a:lnTo>
                  <a:pt x="0" y="52069"/>
                </a:lnTo>
                <a:lnTo>
                  <a:pt x="0" y="80644"/>
                </a:lnTo>
                <a:lnTo>
                  <a:pt x="438941" y="80644"/>
                </a:lnTo>
                <a:lnTo>
                  <a:pt x="463500" y="66309"/>
                </a:lnTo>
                <a:lnTo>
                  <a:pt x="439042" y="52069"/>
                </a:lnTo>
                <a:close/>
              </a:path>
              <a:path w="520700" h="132715">
                <a:moveTo>
                  <a:pt x="495799" y="52069"/>
                </a:moveTo>
                <a:lnTo>
                  <a:pt x="491871" y="52069"/>
                </a:lnTo>
                <a:lnTo>
                  <a:pt x="491871" y="80644"/>
                </a:lnTo>
                <a:lnTo>
                  <a:pt x="495581" y="80644"/>
                </a:lnTo>
                <a:lnTo>
                  <a:pt x="520191" y="66293"/>
                </a:lnTo>
                <a:lnTo>
                  <a:pt x="495799" y="52069"/>
                </a:lnTo>
                <a:close/>
              </a:path>
              <a:path w="520700" h="132715">
                <a:moveTo>
                  <a:pt x="484631" y="53975"/>
                </a:moveTo>
                <a:lnTo>
                  <a:pt x="463500" y="66309"/>
                </a:lnTo>
                <a:lnTo>
                  <a:pt x="484631" y="78612"/>
                </a:lnTo>
                <a:lnTo>
                  <a:pt x="484631" y="53975"/>
                </a:lnTo>
                <a:close/>
              </a:path>
              <a:path w="520700" h="132715">
                <a:moveTo>
                  <a:pt x="491871" y="53975"/>
                </a:moveTo>
                <a:lnTo>
                  <a:pt x="484631" y="53975"/>
                </a:lnTo>
                <a:lnTo>
                  <a:pt x="484631" y="78612"/>
                </a:lnTo>
                <a:lnTo>
                  <a:pt x="491871" y="78612"/>
                </a:lnTo>
                <a:lnTo>
                  <a:pt x="491871" y="53975"/>
                </a:lnTo>
                <a:close/>
              </a:path>
              <a:path w="520700" h="132715">
                <a:moveTo>
                  <a:pt x="406526" y="0"/>
                </a:moveTo>
                <a:lnTo>
                  <a:pt x="397763" y="2286"/>
                </a:lnTo>
                <a:lnTo>
                  <a:pt x="393700" y="9143"/>
                </a:lnTo>
                <a:lnTo>
                  <a:pt x="389763" y="16001"/>
                </a:lnTo>
                <a:lnTo>
                  <a:pt x="392049" y="24637"/>
                </a:lnTo>
                <a:lnTo>
                  <a:pt x="398906" y="28701"/>
                </a:lnTo>
                <a:lnTo>
                  <a:pt x="463500" y="66309"/>
                </a:lnTo>
                <a:lnTo>
                  <a:pt x="484631" y="53975"/>
                </a:lnTo>
                <a:lnTo>
                  <a:pt x="491871" y="53975"/>
                </a:lnTo>
                <a:lnTo>
                  <a:pt x="491871" y="52069"/>
                </a:lnTo>
                <a:lnTo>
                  <a:pt x="495799" y="52069"/>
                </a:lnTo>
                <a:lnTo>
                  <a:pt x="4065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63133" y="6544436"/>
            <a:ext cx="152780" cy="1294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09564" y="5951092"/>
            <a:ext cx="520065" cy="132715"/>
          </a:xfrm>
          <a:custGeom>
            <a:avLst/>
            <a:gdLst/>
            <a:ahLst/>
            <a:cxnLst/>
            <a:rect l="l" t="t" r="r" b="b"/>
            <a:pathLst>
              <a:path w="520064" h="132714">
                <a:moveTo>
                  <a:pt x="463500" y="66309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700" y="123570"/>
                </a:lnTo>
                <a:lnTo>
                  <a:pt x="397637" y="130301"/>
                </a:lnTo>
                <a:lnTo>
                  <a:pt x="406400" y="132714"/>
                </a:lnTo>
                <a:lnTo>
                  <a:pt x="495484" y="80644"/>
                </a:lnTo>
                <a:lnTo>
                  <a:pt x="491744" y="80644"/>
                </a:lnTo>
                <a:lnTo>
                  <a:pt x="491744" y="78612"/>
                </a:lnTo>
                <a:lnTo>
                  <a:pt x="484632" y="78612"/>
                </a:lnTo>
                <a:lnTo>
                  <a:pt x="463500" y="66309"/>
                </a:lnTo>
                <a:close/>
              </a:path>
              <a:path w="520064" h="132714">
                <a:moveTo>
                  <a:pt x="439042" y="52069"/>
                </a:moveTo>
                <a:lnTo>
                  <a:pt x="0" y="52069"/>
                </a:lnTo>
                <a:lnTo>
                  <a:pt x="0" y="80644"/>
                </a:lnTo>
                <a:lnTo>
                  <a:pt x="438941" y="80644"/>
                </a:lnTo>
                <a:lnTo>
                  <a:pt x="463500" y="66309"/>
                </a:lnTo>
                <a:lnTo>
                  <a:pt x="439042" y="52069"/>
                </a:lnTo>
                <a:close/>
              </a:path>
              <a:path w="520064" h="132714">
                <a:moveTo>
                  <a:pt x="495701" y="52069"/>
                </a:moveTo>
                <a:lnTo>
                  <a:pt x="491744" y="52069"/>
                </a:lnTo>
                <a:lnTo>
                  <a:pt x="491744" y="80644"/>
                </a:lnTo>
                <a:lnTo>
                  <a:pt x="495484" y="80644"/>
                </a:lnTo>
                <a:lnTo>
                  <a:pt x="520064" y="66293"/>
                </a:lnTo>
                <a:lnTo>
                  <a:pt x="495701" y="52069"/>
                </a:lnTo>
                <a:close/>
              </a:path>
              <a:path w="520064" h="132714">
                <a:moveTo>
                  <a:pt x="484632" y="53975"/>
                </a:moveTo>
                <a:lnTo>
                  <a:pt x="463500" y="66309"/>
                </a:lnTo>
                <a:lnTo>
                  <a:pt x="484632" y="78612"/>
                </a:lnTo>
                <a:lnTo>
                  <a:pt x="484632" y="53975"/>
                </a:lnTo>
                <a:close/>
              </a:path>
              <a:path w="520064" h="132714">
                <a:moveTo>
                  <a:pt x="491744" y="53975"/>
                </a:moveTo>
                <a:lnTo>
                  <a:pt x="484632" y="53975"/>
                </a:lnTo>
                <a:lnTo>
                  <a:pt x="484632" y="78612"/>
                </a:lnTo>
                <a:lnTo>
                  <a:pt x="491744" y="78612"/>
                </a:lnTo>
                <a:lnTo>
                  <a:pt x="491744" y="53975"/>
                </a:lnTo>
                <a:close/>
              </a:path>
              <a:path w="520064" h="132714">
                <a:moveTo>
                  <a:pt x="406400" y="0"/>
                </a:moveTo>
                <a:lnTo>
                  <a:pt x="397637" y="2286"/>
                </a:lnTo>
                <a:lnTo>
                  <a:pt x="389763" y="16001"/>
                </a:lnTo>
                <a:lnTo>
                  <a:pt x="392049" y="24637"/>
                </a:lnTo>
                <a:lnTo>
                  <a:pt x="398907" y="28701"/>
                </a:lnTo>
                <a:lnTo>
                  <a:pt x="463500" y="66309"/>
                </a:lnTo>
                <a:lnTo>
                  <a:pt x="484632" y="53975"/>
                </a:lnTo>
                <a:lnTo>
                  <a:pt x="491744" y="53975"/>
                </a:lnTo>
                <a:lnTo>
                  <a:pt x="491744" y="52069"/>
                </a:lnTo>
                <a:lnTo>
                  <a:pt x="495701" y="52069"/>
                </a:lnTo>
                <a:lnTo>
                  <a:pt x="40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83198" y="5944361"/>
            <a:ext cx="152653" cy="129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889497" y="5351017"/>
            <a:ext cx="520700" cy="132715"/>
          </a:xfrm>
          <a:custGeom>
            <a:avLst/>
            <a:gdLst/>
            <a:ahLst/>
            <a:cxnLst/>
            <a:rect l="l" t="t" r="r" b="b"/>
            <a:pathLst>
              <a:path w="520700" h="132714">
                <a:moveTo>
                  <a:pt x="463500" y="66309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826" y="123571"/>
                </a:lnTo>
                <a:lnTo>
                  <a:pt x="397763" y="130301"/>
                </a:lnTo>
                <a:lnTo>
                  <a:pt x="406526" y="132714"/>
                </a:lnTo>
                <a:lnTo>
                  <a:pt x="413257" y="128650"/>
                </a:lnTo>
                <a:lnTo>
                  <a:pt x="495581" y="80645"/>
                </a:lnTo>
                <a:lnTo>
                  <a:pt x="491871" y="80645"/>
                </a:lnTo>
                <a:lnTo>
                  <a:pt x="491871" y="78612"/>
                </a:lnTo>
                <a:lnTo>
                  <a:pt x="484631" y="78612"/>
                </a:lnTo>
                <a:lnTo>
                  <a:pt x="463500" y="66309"/>
                </a:lnTo>
                <a:close/>
              </a:path>
              <a:path w="520700" h="132714">
                <a:moveTo>
                  <a:pt x="439042" y="52070"/>
                </a:moveTo>
                <a:lnTo>
                  <a:pt x="0" y="52070"/>
                </a:lnTo>
                <a:lnTo>
                  <a:pt x="0" y="80645"/>
                </a:lnTo>
                <a:lnTo>
                  <a:pt x="438941" y="80645"/>
                </a:lnTo>
                <a:lnTo>
                  <a:pt x="463500" y="66309"/>
                </a:lnTo>
                <a:lnTo>
                  <a:pt x="439042" y="52070"/>
                </a:lnTo>
                <a:close/>
              </a:path>
              <a:path w="520700" h="132714">
                <a:moveTo>
                  <a:pt x="495799" y="52070"/>
                </a:moveTo>
                <a:lnTo>
                  <a:pt x="491871" y="52070"/>
                </a:lnTo>
                <a:lnTo>
                  <a:pt x="491871" y="80645"/>
                </a:lnTo>
                <a:lnTo>
                  <a:pt x="495581" y="80645"/>
                </a:lnTo>
                <a:lnTo>
                  <a:pt x="520191" y="66293"/>
                </a:lnTo>
                <a:lnTo>
                  <a:pt x="495799" y="52070"/>
                </a:lnTo>
                <a:close/>
              </a:path>
              <a:path w="520700" h="132714">
                <a:moveTo>
                  <a:pt x="484631" y="53975"/>
                </a:moveTo>
                <a:lnTo>
                  <a:pt x="463500" y="66309"/>
                </a:lnTo>
                <a:lnTo>
                  <a:pt x="484631" y="78612"/>
                </a:lnTo>
                <a:lnTo>
                  <a:pt x="484631" y="53975"/>
                </a:lnTo>
                <a:close/>
              </a:path>
              <a:path w="520700" h="132714">
                <a:moveTo>
                  <a:pt x="491871" y="53975"/>
                </a:moveTo>
                <a:lnTo>
                  <a:pt x="484631" y="53975"/>
                </a:lnTo>
                <a:lnTo>
                  <a:pt x="484631" y="78612"/>
                </a:lnTo>
                <a:lnTo>
                  <a:pt x="491871" y="78612"/>
                </a:lnTo>
                <a:lnTo>
                  <a:pt x="491871" y="53975"/>
                </a:lnTo>
                <a:close/>
              </a:path>
              <a:path w="520700" h="132714">
                <a:moveTo>
                  <a:pt x="406526" y="0"/>
                </a:moveTo>
                <a:lnTo>
                  <a:pt x="397763" y="2286"/>
                </a:lnTo>
                <a:lnTo>
                  <a:pt x="393826" y="9143"/>
                </a:lnTo>
                <a:lnTo>
                  <a:pt x="389763" y="16001"/>
                </a:lnTo>
                <a:lnTo>
                  <a:pt x="392049" y="24637"/>
                </a:lnTo>
                <a:lnTo>
                  <a:pt x="398906" y="28701"/>
                </a:lnTo>
                <a:lnTo>
                  <a:pt x="463500" y="66309"/>
                </a:lnTo>
                <a:lnTo>
                  <a:pt x="484631" y="53975"/>
                </a:lnTo>
                <a:lnTo>
                  <a:pt x="491871" y="53975"/>
                </a:lnTo>
                <a:lnTo>
                  <a:pt x="491871" y="52070"/>
                </a:lnTo>
                <a:lnTo>
                  <a:pt x="495799" y="52070"/>
                </a:lnTo>
                <a:lnTo>
                  <a:pt x="4065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63133" y="5344286"/>
            <a:ext cx="152780" cy="1294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09564" y="4767579"/>
            <a:ext cx="520065" cy="132715"/>
          </a:xfrm>
          <a:custGeom>
            <a:avLst/>
            <a:gdLst/>
            <a:ahLst/>
            <a:cxnLst/>
            <a:rect l="l" t="t" r="r" b="b"/>
            <a:pathLst>
              <a:path w="520064" h="132714">
                <a:moveTo>
                  <a:pt x="463294" y="66357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7637" y="130428"/>
                </a:lnTo>
                <a:lnTo>
                  <a:pt x="406400" y="132714"/>
                </a:lnTo>
                <a:lnTo>
                  <a:pt x="495651" y="80644"/>
                </a:lnTo>
                <a:lnTo>
                  <a:pt x="491744" y="80644"/>
                </a:lnTo>
                <a:lnTo>
                  <a:pt x="491744" y="78739"/>
                </a:lnTo>
                <a:lnTo>
                  <a:pt x="484505" y="78739"/>
                </a:lnTo>
                <a:lnTo>
                  <a:pt x="463294" y="66357"/>
                </a:lnTo>
                <a:close/>
              </a:path>
              <a:path w="520064" h="132714">
                <a:moveTo>
                  <a:pt x="438820" y="52069"/>
                </a:moveTo>
                <a:lnTo>
                  <a:pt x="0" y="52069"/>
                </a:lnTo>
                <a:lnTo>
                  <a:pt x="0" y="80644"/>
                </a:lnTo>
                <a:lnTo>
                  <a:pt x="438820" y="80644"/>
                </a:lnTo>
                <a:lnTo>
                  <a:pt x="463294" y="66357"/>
                </a:lnTo>
                <a:lnTo>
                  <a:pt x="438820" y="52069"/>
                </a:lnTo>
                <a:close/>
              </a:path>
              <a:path w="520064" h="132714">
                <a:moveTo>
                  <a:pt x="495484" y="52069"/>
                </a:moveTo>
                <a:lnTo>
                  <a:pt x="491744" y="52069"/>
                </a:lnTo>
                <a:lnTo>
                  <a:pt x="491744" y="80644"/>
                </a:lnTo>
                <a:lnTo>
                  <a:pt x="495651" y="80644"/>
                </a:lnTo>
                <a:lnTo>
                  <a:pt x="520064" y="66421"/>
                </a:lnTo>
                <a:lnTo>
                  <a:pt x="495484" y="52069"/>
                </a:lnTo>
                <a:close/>
              </a:path>
              <a:path w="520064" h="132714">
                <a:moveTo>
                  <a:pt x="484505" y="53975"/>
                </a:moveTo>
                <a:lnTo>
                  <a:pt x="463294" y="66357"/>
                </a:lnTo>
                <a:lnTo>
                  <a:pt x="484505" y="78739"/>
                </a:lnTo>
                <a:lnTo>
                  <a:pt x="484505" y="53975"/>
                </a:lnTo>
                <a:close/>
              </a:path>
              <a:path w="520064" h="132714">
                <a:moveTo>
                  <a:pt x="491744" y="53975"/>
                </a:moveTo>
                <a:lnTo>
                  <a:pt x="484505" y="53975"/>
                </a:lnTo>
                <a:lnTo>
                  <a:pt x="484505" y="78739"/>
                </a:lnTo>
                <a:lnTo>
                  <a:pt x="491744" y="78739"/>
                </a:lnTo>
                <a:lnTo>
                  <a:pt x="491744" y="53975"/>
                </a:lnTo>
                <a:close/>
              </a:path>
              <a:path w="520064" h="132714">
                <a:moveTo>
                  <a:pt x="406400" y="0"/>
                </a:moveTo>
                <a:lnTo>
                  <a:pt x="397637" y="2286"/>
                </a:lnTo>
                <a:lnTo>
                  <a:pt x="389763" y="16001"/>
                </a:lnTo>
                <a:lnTo>
                  <a:pt x="392049" y="24764"/>
                </a:lnTo>
                <a:lnTo>
                  <a:pt x="463294" y="66357"/>
                </a:lnTo>
                <a:lnTo>
                  <a:pt x="484505" y="53975"/>
                </a:lnTo>
                <a:lnTo>
                  <a:pt x="491744" y="53975"/>
                </a:lnTo>
                <a:lnTo>
                  <a:pt x="491744" y="52069"/>
                </a:lnTo>
                <a:lnTo>
                  <a:pt x="495484" y="52069"/>
                </a:lnTo>
                <a:lnTo>
                  <a:pt x="40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783198" y="4760975"/>
            <a:ext cx="152653" cy="12928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929503" y="4150867"/>
            <a:ext cx="520700" cy="132715"/>
          </a:xfrm>
          <a:custGeom>
            <a:avLst/>
            <a:gdLst/>
            <a:ahLst/>
            <a:cxnLst/>
            <a:rect l="l" t="t" r="r" b="b"/>
            <a:pathLst>
              <a:path w="520700" h="132714">
                <a:moveTo>
                  <a:pt x="463500" y="66309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700" y="123571"/>
                </a:lnTo>
                <a:lnTo>
                  <a:pt x="397763" y="130301"/>
                </a:lnTo>
                <a:lnTo>
                  <a:pt x="406526" y="132587"/>
                </a:lnTo>
                <a:lnTo>
                  <a:pt x="495586" y="80645"/>
                </a:lnTo>
                <a:lnTo>
                  <a:pt x="491871" y="80645"/>
                </a:lnTo>
                <a:lnTo>
                  <a:pt x="491871" y="78612"/>
                </a:lnTo>
                <a:lnTo>
                  <a:pt x="484632" y="78612"/>
                </a:lnTo>
                <a:lnTo>
                  <a:pt x="463500" y="66309"/>
                </a:lnTo>
                <a:close/>
              </a:path>
              <a:path w="520700" h="132714">
                <a:moveTo>
                  <a:pt x="439042" y="52070"/>
                </a:moveTo>
                <a:lnTo>
                  <a:pt x="0" y="52070"/>
                </a:lnTo>
                <a:lnTo>
                  <a:pt x="0" y="80645"/>
                </a:lnTo>
                <a:lnTo>
                  <a:pt x="438941" y="80645"/>
                </a:lnTo>
                <a:lnTo>
                  <a:pt x="463500" y="66309"/>
                </a:lnTo>
                <a:lnTo>
                  <a:pt x="439042" y="52070"/>
                </a:lnTo>
                <a:close/>
              </a:path>
              <a:path w="520700" h="132714">
                <a:moveTo>
                  <a:pt x="495799" y="52070"/>
                </a:moveTo>
                <a:lnTo>
                  <a:pt x="491871" y="52070"/>
                </a:lnTo>
                <a:lnTo>
                  <a:pt x="491871" y="80645"/>
                </a:lnTo>
                <a:lnTo>
                  <a:pt x="495586" y="80645"/>
                </a:lnTo>
                <a:lnTo>
                  <a:pt x="520192" y="66293"/>
                </a:lnTo>
                <a:lnTo>
                  <a:pt x="495799" y="52070"/>
                </a:lnTo>
                <a:close/>
              </a:path>
              <a:path w="520700" h="132714">
                <a:moveTo>
                  <a:pt x="484632" y="53975"/>
                </a:moveTo>
                <a:lnTo>
                  <a:pt x="463500" y="66309"/>
                </a:lnTo>
                <a:lnTo>
                  <a:pt x="484632" y="78612"/>
                </a:lnTo>
                <a:lnTo>
                  <a:pt x="484632" y="53975"/>
                </a:lnTo>
                <a:close/>
              </a:path>
              <a:path w="520700" h="132714">
                <a:moveTo>
                  <a:pt x="491871" y="53975"/>
                </a:moveTo>
                <a:lnTo>
                  <a:pt x="484632" y="53975"/>
                </a:lnTo>
                <a:lnTo>
                  <a:pt x="484632" y="78612"/>
                </a:lnTo>
                <a:lnTo>
                  <a:pt x="491871" y="78612"/>
                </a:lnTo>
                <a:lnTo>
                  <a:pt x="491871" y="53975"/>
                </a:lnTo>
                <a:close/>
              </a:path>
              <a:path w="520700" h="132714">
                <a:moveTo>
                  <a:pt x="406526" y="0"/>
                </a:moveTo>
                <a:lnTo>
                  <a:pt x="397763" y="2286"/>
                </a:lnTo>
                <a:lnTo>
                  <a:pt x="393700" y="9143"/>
                </a:lnTo>
                <a:lnTo>
                  <a:pt x="389763" y="15875"/>
                </a:lnTo>
                <a:lnTo>
                  <a:pt x="392049" y="24637"/>
                </a:lnTo>
                <a:lnTo>
                  <a:pt x="398907" y="28701"/>
                </a:lnTo>
                <a:lnTo>
                  <a:pt x="463500" y="66309"/>
                </a:lnTo>
                <a:lnTo>
                  <a:pt x="484632" y="53975"/>
                </a:lnTo>
                <a:lnTo>
                  <a:pt x="491871" y="53975"/>
                </a:lnTo>
                <a:lnTo>
                  <a:pt x="491871" y="52070"/>
                </a:lnTo>
                <a:lnTo>
                  <a:pt x="495799" y="52070"/>
                </a:lnTo>
                <a:lnTo>
                  <a:pt x="4065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803138" y="4144136"/>
            <a:ext cx="152781" cy="1294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363970" y="3055833"/>
            <a:ext cx="7700645" cy="4356100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75"/>
              </a:spcBef>
            </a:pPr>
            <a:r>
              <a:rPr sz="2800" spc="5" dirty="0">
                <a:latin typeface="Rockwell"/>
                <a:cs typeface="Rockwell"/>
              </a:rPr>
              <a:t>Interface </a:t>
            </a:r>
            <a:r>
              <a:rPr sz="2800" spc="-45" dirty="0">
                <a:latin typeface="Rockwell"/>
                <a:cs typeface="Rockwell"/>
              </a:rPr>
              <a:t>ke </a:t>
            </a:r>
            <a:r>
              <a:rPr sz="2800" spc="-30" dirty="0">
                <a:latin typeface="Rockwell"/>
                <a:cs typeface="Rockwell"/>
              </a:rPr>
              <a:t>program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user</a:t>
            </a:r>
            <a:endParaRPr sz="2800">
              <a:latin typeface="Rockwell"/>
              <a:cs typeface="Rockwell"/>
            </a:endParaRPr>
          </a:p>
          <a:p>
            <a:pPr marL="32384" marR="530225" indent="19685">
              <a:lnSpc>
                <a:spcPct val="138700"/>
              </a:lnSpc>
              <a:spcBef>
                <a:spcPts val="570"/>
              </a:spcBef>
            </a:pPr>
            <a:r>
              <a:rPr sz="2800" spc="-5" dirty="0">
                <a:latin typeface="Rockwell"/>
                <a:cs typeface="Rockwell"/>
              </a:rPr>
              <a:t>Data </a:t>
            </a:r>
            <a:r>
              <a:rPr sz="2800" dirty="0">
                <a:latin typeface="Rockwell"/>
                <a:cs typeface="Rockwell"/>
              </a:rPr>
              <a:t>filters </a:t>
            </a:r>
            <a:r>
              <a:rPr sz="2800" spc="-15" dirty="0">
                <a:latin typeface="Rockwell"/>
                <a:cs typeface="Rockwell"/>
              </a:rPr>
              <a:t>(compression, </a:t>
            </a:r>
            <a:r>
              <a:rPr sz="2800" dirty="0">
                <a:latin typeface="Rockwell"/>
                <a:cs typeface="Rockwell"/>
              </a:rPr>
              <a:t>encryption) 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Manage koneksi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end-to-end/Dialog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Control </a:t>
            </a:r>
            <a:r>
              <a:rPr sz="2800" spc="-20" dirty="0">
                <a:latin typeface="Rockwell"/>
                <a:cs typeface="Rockwell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end-to-end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realibility</a:t>
            </a:r>
            <a:endParaRPr sz="2800">
              <a:latin typeface="Rockwell"/>
              <a:cs typeface="Rockwell"/>
            </a:endParaRPr>
          </a:p>
          <a:p>
            <a:pPr marL="52705">
              <a:lnSpc>
                <a:spcPct val="100000"/>
              </a:lnSpc>
              <a:spcBef>
                <a:spcPts val="136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Set up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Route </a:t>
            </a:r>
            <a:endParaRPr sz="2800">
              <a:latin typeface="Rockwell"/>
              <a:cs typeface="Rockwell"/>
            </a:endParaRPr>
          </a:p>
          <a:p>
            <a:pPr marL="72390" marR="5080" indent="-20320">
              <a:lnSpc>
                <a:spcPct val="140600"/>
              </a:lnSpc>
              <a:spcBef>
                <a:spcPts val="135"/>
              </a:spcBef>
            </a:pPr>
            <a:r>
              <a:rPr sz="2800" spc="-15" dirty="0">
                <a:latin typeface="Rockwell"/>
                <a:cs typeface="Rockwell"/>
              </a:rPr>
              <a:t>koneksi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point-to-poin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handal,error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&amp; acc 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contr, </a:t>
            </a:r>
            <a:r>
              <a:rPr sz="2800" spc="-35" dirty="0">
                <a:latin typeface="Rockwell"/>
                <a:cs typeface="Rockwell"/>
              </a:rPr>
              <a:t> 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Interface </a:t>
            </a:r>
            <a:r>
              <a:rPr sz="2800" u="heavy" spc="-4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ke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medium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909564" y="3534155"/>
            <a:ext cx="520065" cy="132715"/>
          </a:xfrm>
          <a:custGeom>
            <a:avLst/>
            <a:gdLst/>
            <a:ahLst/>
            <a:cxnLst/>
            <a:rect l="l" t="t" r="r" b="b"/>
            <a:pathLst>
              <a:path w="520064" h="132714">
                <a:moveTo>
                  <a:pt x="463403" y="66293"/>
                </a:moveTo>
                <a:lnTo>
                  <a:pt x="392049" y="107950"/>
                </a:lnTo>
                <a:lnTo>
                  <a:pt x="389763" y="116712"/>
                </a:lnTo>
                <a:lnTo>
                  <a:pt x="393700" y="123443"/>
                </a:lnTo>
                <a:lnTo>
                  <a:pt x="397637" y="130301"/>
                </a:lnTo>
                <a:lnTo>
                  <a:pt x="406400" y="132587"/>
                </a:lnTo>
                <a:lnTo>
                  <a:pt x="495701" y="80517"/>
                </a:lnTo>
                <a:lnTo>
                  <a:pt x="491744" y="80517"/>
                </a:lnTo>
                <a:lnTo>
                  <a:pt x="491744" y="78612"/>
                </a:lnTo>
                <a:lnTo>
                  <a:pt x="484505" y="78612"/>
                </a:lnTo>
                <a:lnTo>
                  <a:pt x="463403" y="66293"/>
                </a:lnTo>
                <a:close/>
              </a:path>
              <a:path w="520064" h="132714">
                <a:moveTo>
                  <a:pt x="438820" y="51942"/>
                </a:moveTo>
                <a:lnTo>
                  <a:pt x="0" y="51942"/>
                </a:lnTo>
                <a:lnTo>
                  <a:pt x="0" y="80517"/>
                </a:lnTo>
                <a:lnTo>
                  <a:pt x="439038" y="80517"/>
                </a:lnTo>
                <a:lnTo>
                  <a:pt x="463403" y="66293"/>
                </a:lnTo>
                <a:lnTo>
                  <a:pt x="438820" y="51942"/>
                </a:lnTo>
                <a:close/>
              </a:path>
              <a:path w="520064" h="132714">
                <a:moveTo>
                  <a:pt x="495484" y="51942"/>
                </a:moveTo>
                <a:lnTo>
                  <a:pt x="491744" y="51942"/>
                </a:lnTo>
                <a:lnTo>
                  <a:pt x="491744" y="80517"/>
                </a:lnTo>
                <a:lnTo>
                  <a:pt x="495701" y="80517"/>
                </a:lnTo>
                <a:lnTo>
                  <a:pt x="520064" y="66293"/>
                </a:lnTo>
                <a:lnTo>
                  <a:pt x="495484" y="51942"/>
                </a:lnTo>
                <a:close/>
              </a:path>
              <a:path w="520064" h="132714">
                <a:moveTo>
                  <a:pt x="484505" y="53975"/>
                </a:moveTo>
                <a:lnTo>
                  <a:pt x="463403" y="66293"/>
                </a:lnTo>
                <a:lnTo>
                  <a:pt x="484505" y="78612"/>
                </a:lnTo>
                <a:lnTo>
                  <a:pt x="484505" y="53975"/>
                </a:lnTo>
                <a:close/>
              </a:path>
              <a:path w="520064" h="132714">
                <a:moveTo>
                  <a:pt x="491744" y="53975"/>
                </a:moveTo>
                <a:lnTo>
                  <a:pt x="484505" y="53975"/>
                </a:lnTo>
                <a:lnTo>
                  <a:pt x="484505" y="78612"/>
                </a:lnTo>
                <a:lnTo>
                  <a:pt x="491744" y="78612"/>
                </a:lnTo>
                <a:lnTo>
                  <a:pt x="491744" y="53975"/>
                </a:lnTo>
                <a:close/>
              </a:path>
              <a:path w="520064" h="132714">
                <a:moveTo>
                  <a:pt x="406400" y="0"/>
                </a:moveTo>
                <a:lnTo>
                  <a:pt x="397637" y="2286"/>
                </a:lnTo>
                <a:lnTo>
                  <a:pt x="393700" y="9143"/>
                </a:lnTo>
                <a:lnTo>
                  <a:pt x="389763" y="15875"/>
                </a:lnTo>
                <a:lnTo>
                  <a:pt x="392049" y="24637"/>
                </a:lnTo>
                <a:lnTo>
                  <a:pt x="463403" y="66293"/>
                </a:lnTo>
                <a:lnTo>
                  <a:pt x="484505" y="53975"/>
                </a:lnTo>
                <a:lnTo>
                  <a:pt x="491744" y="53975"/>
                </a:lnTo>
                <a:lnTo>
                  <a:pt x="491744" y="51942"/>
                </a:lnTo>
                <a:lnTo>
                  <a:pt x="495484" y="51942"/>
                </a:lnTo>
                <a:lnTo>
                  <a:pt x="40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783198" y="3527424"/>
            <a:ext cx="152653" cy="12941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829428" y="7784312"/>
            <a:ext cx="2660650" cy="0"/>
          </a:xfrm>
          <a:custGeom>
            <a:avLst/>
            <a:gdLst/>
            <a:ahLst/>
            <a:cxnLst/>
            <a:rect l="l" t="t" r="r" b="b"/>
            <a:pathLst>
              <a:path w="2660650">
                <a:moveTo>
                  <a:pt x="2660269" y="0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786503" y="7334250"/>
            <a:ext cx="85725" cy="466725"/>
          </a:xfrm>
          <a:custGeom>
            <a:avLst/>
            <a:gdLst/>
            <a:ahLst/>
            <a:cxnLst/>
            <a:rect l="l" t="t" r="r" b="b"/>
            <a:pathLst>
              <a:path w="85725" h="466725">
                <a:moveTo>
                  <a:pt x="57150" y="71374"/>
                </a:moveTo>
                <a:lnTo>
                  <a:pt x="28575" y="71374"/>
                </a:lnTo>
                <a:lnTo>
                  <a:pt x="28575" y="466725"/>
                </a:lnTo>
                <a:lnTo>
                  <a:pt x="57150" y="466725"/>
                </a:lnTo>
                <a:lnTo>
                  <a:pt x="57150" y="71374"/>
                </a:lnTo>
                <a:close/>
              </a:path>
              <a:path w="85725" h="466725">
                <a:moveTo>
                  <a:pt x="42925" y="0"/>
                </a:moveTo>
                <a:lnTo>
                  <a:pt x="0" y="85725"/>
                </a:lnTo>
                <a:lnTo>
                  <a:pt x="28575" y="85725"/>
                </a:lnTo>
                <a:lnTo>
                  <a:pt x="28575" y="71374"/>
                </a:lnTo>
                <a:lnTo>
                  <a:pt x="78560" y="71374"/>
                </a:lnTo>
                <a:lnTo>
                  <a:pt x="42925" y="0"/>
                </a:lnTo>
                <a:close/>
              </a:path>
              <a:path w="85725" h="466725">
                <a:moveTo>
                  <a:pt x="78560" y="71374"/>
                </a:moveTo>
                <a:lnTo>
                  <a:pt x="57150" y="71374"/>
                </a:lnTo>
                <a:lnTo>
                  <a:pt x="57150" y="85725"/>
                </a:lnTo>
                <a:lnTo>
                  <a:pt x="85725" y="85725"/>
                </a:lnTo>
                <a:lnTo>
                  <a:pt x="78560" y="7137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7504303" y="7590840"/>
            <a:ext cx="9302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0000FF"/>
                </a:solidFill>
                <a:latin typeface="Rockwell"/>
                <a:cs typeface="Rockwell"/>
              </a:rPr>
              <a:t>signals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516878" y="2475051"/>
            <a:ext cx="62464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200275" algn="l"/>
                <a:tab pos="6233160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	Tujuan	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02919" y="7557312"/>
            <a:ext cx="5334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008000"/>
                </a:solidFill>
                <a:latin typeface="Rockwell"/>
                <a:cs typeface="Rockwell"/>
              </a:rPr>
              <a:t>NIC</a:t>
            </a:r>
            <a:endParaRPr sz="2000">
              <a:latin typeface="Rockwell"/>
              <a:cs typeface="Rockwel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1588769" y="7599425"/>
            <a:ext cx="2380615" cy="141605"/>
          </a:xfrm>
          <a:custGeom>
            <a:avLst/>
            <a:gdLst/>
            <a:ahLst/>
            <a:cxnLst/>
            <a:rect l="l" t="t" r="r" b="b"/>
            <a:pathLst>
              <a:path w="2380615" h="141604">
                <a:moveTo>
                  <a:pt x="2304137" y="31649"/>
                </a:moveTo>
                <a:lnTo>
                  <a:pt x="0" y="128524"/>
                </a:lnTo>
                <a:lnTo>
                  <a:pt x="508" y="141211"/>
                </a:lnTo>
                <a:lnTo>
                  <a:pt x="2304688" y="44348"/>
                </a:lnTo>
                <a:lnTo>
                  <a:pt x="2304137" y="31649"/>
                </a:lnTo>
                <a:close/>
              </a:path>
              <a:path w="2380615" h="141604">
                <a:moveTo>
                  <a:pt x="2372261" y="31115"/>
                </a:moveTo>
                <a:lnTo>
                  <a:pt x="2316860" y="31115"/>
                </a:lnTo>
                <a:lnTo>
                  <a:pt x="2317369" y="43815"/>
                </a:lnTo>
                <a:lnTo>
                  <a:pt x="2304688" y="44348"/>
                </a:lnTo>
                <a:lnTo>
                  <a:pt x="2306066" y="76073"/>
                </a:lnTo>
                <a:lnTo>
                  <a:pt x="2380488" y="34798"/>
                </a:lnTo>
                <a:lnTo>
                  <a:pt x="2372261" y="31115"/>
                </a:lnTo>
                <a:close/>
              </a:path>
              <a:path w="2380615" h="141604">
                <a:moveTo>
                  <a:pt x="2316860" y="31115"/>
                </a:moveTo>
                <a:lnTo>
                  <a:pt x="2304137" y="31649"/>
                </a:lnTo>
                <a:lnTo>
                  <a:pt x="2304688" y="44348"/>
                </a:lnTo>
                <a:lnTo>
                  <a:pt x="2317369" y="43815"/>
                </a:lnTo>
                <a:lnTo>
                  <a:pt x="2316860" y="31115"/>
                </a:lnTo>
                <a:close/>
              </a:path>
              <a:path w="2380615" h="141604">
                <a:moveTo>
                  <a:pt x="2302764" y="0"/>
                </a:moveTo>
                <a:lnTo>
                  <a:pt x="2304137" y="31649"/>
                </a:lnTo>
                <a:lnTo>
                  <a:pt x="2316860" y="31115"/>
                </a:lnTo>
                <a:lnTo>
                  <a:pt x="2372261" y="31115"/>
                </a:lnTo>
                <a:lnTo>
                  <a:pt x="2302764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819144" y="2951987"/>
            <a:ext cx="1053084" cy="5654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789298" y="2883661"/>
            <a:ext cx="960119" cy="550545"/>
          </a:xfrm>
          <a:custGeom>
            <a:avLst/>
            <a:gdLst/>
            <a:ahLst/>
            <a:cxnLst/>
            <a:rect l="l" t="t" r="r" b="b"/>
            <a:pathLst>
              <a:path w="960120" h="550545">
                <a:moveTo>
                  <a:pt x="960120" y="412623"/>
                </a:moveTo>
                <a:lnTo>
                  <a:pt x="0" y="412623"/>
                </a:lnTo>
                <a:lnTo>
                  <a:pt x="480060" y="550037"/>
                </a:lnTo>
                <a:lnTo>
                  <a:pt x="960120" y="412623"/>
                </a:lnTo>
                <a:close/>
              </a:path>
              <a:path w="960120" h="550545">
                <a:moveTo>
                  <a:pt x="720089" y="0"/>
                </a:moveTo>
                <a:lnTo>
                  <a:pt x="240029" y="0"/>
                </a:lnTo>
                <a:lnTo>
                  <a:pt x="240029" y="412623"/>
                </a:lnTo>
                <a:lnTo>
                  <a:pt x="720089" y="412623"/>
                </a:lnTo>
                <a:lnTo>
                  <a:pt x="720089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789298" y="2883661"/>
            <a:ext cx="960119" cy="550545"/>
          </a:xfrm>
          <a:custGeom>
            <a:avLst/>
            <a:gdLst/>
            <a:ahLst/>
            <a:cxnLst/>
            <a:rect l="l" t="t" r="r" b="b"/>
            <a:pathLst>
              <a:path w="960120" h="550545">
                <a:moveTo>
                  <a:pt x="0" y="412623"/>
                </a:moveTo>
                <a:lnTo>
                  <a:pt x="240029" y="412623"/>
                </a:lnTo>
                <a:lnTo>
                  <a:pt x="240029" y="0"/>
                </a:lnTo>
                <a:lnTo>
                  <a:pt x="720089" y="0"/>
                </a:lnTo>
                <a:lnTo>
                  <a:pt x="720089" y="412623"/>
                </a:lnTo>
                <a:lnTo>
                  <a:pt x="960120" y="412623"/>
                </a:lnTo>
                <a:lnTo>
                  <a:pt x="480060" y="550037"/>
                </a:lnTo>
                <a:lnTo>
                  <a:pt x="0" y="41262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9079" y="1859025"/>
            <a:ext cx="5063490" cy="1041400"/>
          </a:xfrm>
          <a:custGeom>
            <a:avLst/>
            <a:gdLst/>
            <a:ahLst/>
            <a:cxnLst/>
            <a:rect l="l" t="t" r="r" b="b"/>
            <a:pathLst>
              <a:path w="5063490" h="1041400">
                <a:moveTo>
                  <a:pt x="0" y="173609"/>
                </a:moveTo>
                <a:lnTo>
                  <a:pt x="6200" y="127455"/>
                </a:lnTo>
                <a:lnTo>
                  <a:pt x="23697" y="85983"/>
                </a:lnTo>
                <a:lnTo>
                  <a:pt x="50836" y="50847"/>
                </a:lnTo>
                <a:lnTo>
                  <a:pt x="85963" y="23701"/>
                </a:lnTo>
                <a:lnTo>
                  <a:pt x="127421" y="6201"/>
                </a:lnTo>
                <a:lnTo>
                  <a:pt x="173558" y="0"/>
                </a:lnTo>
                <a:lnTo>
                  <a:pt x="4889411" y="0"/>
                </a:lnTo>
                <a:lnTo>
                  <a:pt x="4935564" y="6201"/>
                </a:lnTo>
                <a:lnTo>
                  <a:pt x="4977036" y="23701"/>
                </a:lnTo>
                <a:lnTo>
                  <a:pt x="5012172" y="50847"/>
                </a:lnTo>
                <a:lnTo>
                  <a:pt x="5039318" y="85983"/>
                </a:lnTo>
                <a:lnTo>
                  <a:pt x="5056818" y="127455"/>
                </a:lnTo>
                <a:lnTo>
                  <a:pt x="5063020" y="173609"/>
                </a:lnTo>
                <a:lnTo>
                  <a:pt x="5063020" y="867791"/>
                </a:lnTo>
                <a:lnTo>
                  <a:pt x="5056818" y="913934"/>
                </a:lnTo>
                <a:lnTo>
                  <a:pt x="5039318" y="955383"/>
                </a:lnTo>
                <a:lnTo>
                  <a:pt x="5012172" y="990488"/>
                </a:lnTo>
                <a:lnTo>
                  <a:pt x="4977036" y="1017603"/>
                </a:lnTo>
                <a:lnTo>
                  <a:pt x="4935564" y="1035081"/>
                </a:lnTo>
                <a:lnTo>
                  <a:pt x="4889411" y="1041273"/>
                </a:lnTo>
                <a:lnTo>
                  <a:pt x="173558" y="1041273"/>
                </a:lnTo>
                <a:lnTo>
                  <a:pt x="127421" y="1035081"/>
                </a:lnTo>
                <a:lnTo>
                  <a:pt x="85963" y="1017603"/>
                </a:lnTo>
                <a:lnTo>
                  <a:pt x="50836" y="990488"/>
                </a:lnTo>
                <a:lnTo>
                  <a:pt x="23697" y="955383"/>
                </a:lnTo>
                <a:lnTo>
                  <a:pt x="6200" y="913934"/>
                </a:lnTo>
                <a:lnTo>
                  <a:pt x="0" y="867791"/>
                </a:lnTo>
                <a:lnTo>
                  <a:pt x="0" y="17360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76500" y="6139433"/>
            <a:ext cx="880110" cy="500380"/>
          </a:xfrm>
          <a:custGeom>
            <a:avLst/>
            <a:gdLst/>
            <a:ahLst/>
            <a:cxnLst/>
            <a:rect l="l" t="t" r="r" b="b"/>
            <a:pathLst>
              <a:path w="880110" h="500379">
                <a:moveTo>
                  <a:pt x="696722" y="0"/>
                </a:moveTo>
                <a:lnTo>
                  <a:pt x="696722" y="125095"/>
                </a:lnTo>
                <a:lnTo>
                  <a:pt x="0" y="125095"/>
                </a:lnTo>
                <a:lnTo>
                  <a:pt x="0" y="375031"/>
                </a:lnTo>
                <a:lnTo>
                  <a:pt x="696722" y="375031"/>
                </a:lnTo>
                <a:lnTo>
                  <a:pt x="696722" y="500126"/>
                </a:lnTo>
                <a:lnTo>
                  <a:pt x="880110" y="250062"/>
                </a:lnTo>
                <a:lnTo>
                  <a:pt x="696722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76500" y="6139433"/>
            <a:ext cx="880110" cy="500380"/>
          </a:xfrm>
          <a:custGeom>
            <a:avLst/>
            <a:gdLst/>
            <a:ahLst/>
            <a:cxnLst/>
            <a:rect l="l" t="t" r="r" b="b"/>
            <a:pathLst>
              <a:path w="880110" h="500379">
                <a:moveTo>
                  <a:pt x="0" y="125095"/>
                </a:moveTo>
                <a:lnTo>
                  <a:pt x="696722" y="125095"/>
                </a:lnTo>
                <a:lnTo>
                  <a:pt x="696722" y="0"/>
                </a:lnTo>
                <a:lnTo>
                  <a:pt x="880110" y="250062"/>
                </a:lnTo>
                <a:lnTo>
                  <a:pt x="696722" y="500126"/>
                </a:lnTo>
                <a:lnTo>
                  <a:pt x="696722" y="375031"/>
                </a:lnTo>
                <a:lnTo>
                  <a:pt x="0" y="375031"/>
                </a:lnTo>
                <a:lnTo>
                  <a:pt x="0" y="125095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58825" y="2099893"/>
            <a:ext cx="13075285" cy="53917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5" dirty="0">
                <a:latin typeface="Rockwell"/>
                <a:cs typeface="Rockwell"/>
              </a:rPr>
              <a:t>Layer </a:t>
            </a:r>
            <a:r>
              <a:rPr sz="3200" b="1" dirty="0">
                <a:latin typeface="Rockwell"/>
                <a:cs typeface="Rockwell"/>
              </a:rPr>
              <a:t>1: </a:t>
            </a:r>
            <a:r>
              <a:rPr sz="3200" b="1" spc="-20" dirty="0">
                <a:latin typeface="Rockwell"/>
                <a:cs typeface="Rockwell"/>
              </a:rPr>
              <a:t>Physical</a:t>
            </a:r>
            <a:r>
              <a:rPr sz="3200" b="1" spc="-225" dirty="0">
                <a:latin typeface="Rockwell"/>
                <a:cs typeface="Rockwell"/>
              </a:rPr>
              <a:t> </a:t>
            </a:r>
            <a:r>
              <a:rPr sz="3200" b="1" spc="-55" dirty="0">
                <a:latin typeface="Rockwell"/>
                <a:cs typeface="Rockwell"/>
              </a:rPr>
              <a:t>Layer</a:t>
            </a:r>
            <a:endParaRPr sz="32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000">
              <a:latin typeface="Times New Roman"/>
              <a:cs typeface="Times New Roman"/>
            </a:endParaRPr>
          </a:p>
          <a:p>
            <a:pPr marL="19050">
              <a:lnSpc>
                <a:spcPct val="100000"/>
              </a:lnSpc>
            </a:pPr>
            <a:r>
              <a:rPr sz="3200" dirty="0">
                <a:solidFill>
                  <a:srgbClr val="FF0000"/>
                </a:solidFill>
                <a:latin typeface="Rockwell"/>
                <a:cs typeface="Rockwell"/>
              </a:rPr>
              <a:t>Fungsi Utama</a:t>
            </a:r>
            <a:r>
              <a:rPr sz="3200" dirty="0">
                <a:latin typeface="Rockwell"/>
                <a:cs typeface="Rockwell"/>
              </a:rPr>
              <a:t>: </a:t>
            </a:r>
            <a:r>
              <a:rPr sz="3200" b="1" spc="-5" dirty="0">
                <a:latin typeface="Rockwell"/>
                <a:cs typeface="Rockwell"/>
              </a:rPr>
              <a:t>Berhubungan </a:t>
            </a:r>
            <a:r>
              <a:rPr sz="3200" b="1" dirty="0">
                <a:latin typeface="Rockwell"/>
                <a:cs typeface="Rockwell"/>
              </a:rPr>
              <a:t>dengan </a:t>
            </a:r>
            <a:r>
              <a:rPr sz="3200" b="1" spc="-30" dirty="0">
                <a:solidFill>
                  <a:srgbClr val="008000"/>
                </a:solidFill>
                <a:latin typeface="Rockwell"/>
                <a:cs typeface="Rockwell"/>
              </a:rPr>
              <a:t>sinyal</a:t>
            </a:r>
            <a:r>
              <a:rPr sz="3200" b="1" spc="-36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200" b="1" spc="5" dirty="0">
                <a:solidFill>
                  <a:srgbClr val="008000"/>
                </a:solidFill>
                <a:latin typeface="Rockwell"/>
                <a:cs typeface="Rockwell"/>
              </a:rPr>
              <a:t>elektrik</a:t>
            </a:r>
            <a:endParaRPr sz="32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350">
              <a:latin typeface="Times New Roman"/>
              <a:cs typeface="Times New Roman"/>
            </a:endParaRPr>
          </a:p>
          <a:p>
            <a:pPr marL="39370">
              <a:lnSpc>
                <a:spcPct val="100000"/>
              </a:lnSpc>
              <a:tabLst>
                <a:tab pos="1677035" algn="l"/>
              </a:tabLst>
            </a:pPr>
            <a:r>
              <a:rPr sz="3200" dirty="0">
                <a:solidFill>
                  <a:srgbClr val="0000FF"/>
                </a:solidFill>
                <a:latin typeface="Rockwell"/>
                <a:cs typeface="Rockwell"/>
              </a:rPr>
              <a:t>Contoh</a:t>
            </a:r>
            <a:r>
              <a:rPr sz="3200" dirty="0">
                <a:latin typeface="Rockwell"/>
                <a:cs typeface="Rockwell"/>
              </a:rPr>
              <a:t>:	• Manchester Signal</a:t>
            </a:r>
            <a:r>
              <a:rPr sz="3200" spc="-4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Encoding</a:t>
            </a:r>
            <a:endParaRPr sz="3200">
              <a:latin typeface="Rockwell"/>
              <a:cs typeface="Rockwell"/>
            </a:endParaRPr>
          </a:p>
          <a:p>
            <a:pPr marL="1942464" indent="-245745">
              <a:lnSpc>
                <a:spcPct val="100000"/>
              </a:lnSpc>
              <a:spcBef>
                <a:spcPts val="1110"/>
              </a:spcBef>
              <a:buChar char="•"/>
              <a:tabLst>
                <a:tab pos="1943100" algn="l"/>
              </a:tabLst>
            </a:pPr>
            <a:r>
              <a:rPr sz="3200" spc="-5" dirty="0">
                <a:latin typeface="Rockwell"/>
                <a:cs typeface="Rockwell"/>
              </a:rPr>
              <a:t>NRZI </a:t>
            </a:r>
            <a:r>
              <a:rPr sz="3200" dirty="0">
                <a:latin typeface="Rockwell"/>
                <a:cs typeface="Rockwell"/>
              </a:rPr>
              <a:t>Signal</a:t>
            </a:r>
            <a:r>
              <a:rPr sz="3200" spc="-1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Encoding</a:t>
            </a:r>
            <a:endParaRPr sz="3200">
              <a:latin typeface="Rockwell"/>
              <a:cs typeface="Rockwell"/>
            </a:endParaRPr>
          </a:p>
          <a:p>
            <a:pPr marL="1942464" indent="-245745">
              <a:lnSpc>
                <a:spcPct val="100000"/>
              </a:lnSpc>
              <a:spcBef>
                <a:spcPts val="1150"/>
              </a:spcBef>
              <a:buChar char="•"/>
              <a:tabLst>
                <a:tab pos="1943100" algn="l"/>
              </a:tabLst>
            </a:pPr>
            <a:r>
              <a:rPr sz="3200" dirty="0">
                <a:latin typeface="Rockwell"/>
                <a:cs typeface="Rockwell"/>
              </a:rPr>
              <a:t>Bipolar-AMI Signal</a:t>
            </a:r>
            <a:r>
              <a:rPr sz="3200" spc="-3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Encoding</a:t>
            </a:r>
            <a:endParaRPr sz="3200">
              <a:latin typeface="Rockwell"/>
              <a:cs typeface="Rockwell"/>
            </a:endParaRPr>
          </a:p>
          <a:p>
            <a:pPr marL="2984500">
              <a:lnSpc>
                <a:spcPct val="100000"/>
              </a:lnSpc>
              <a:spcBef>
                <a:spcPts val="3030"/>
              </a:spcBef>
            </a:pPr>
            <a:r>
              <a:rPr sz="3200" dirty="0">
                <a:latin typeface="Rockwell"/>
                <a:cs typeface="Rockwell"/>
              </a:rPr>
              <a:t>Mendefinisikan </a:t>
            </a:r>
            <a:r>
              <a:rPr sz="3200" spc="-5" dirty="0">
                <a:latin typeface="Rockwell"/>
                <a:cs typeface="Rockwell"/>
              </a:rPr>
              <a:t>bagaimana </a:t>
            </a:r>
            <a:r>
              <a:rPr sz="3200" spc="-30" dirty="0">
                <a:latin typeface="Rockwell"/>
                <a:cs typeface="Rockwell"/>
              </a:rPr>
              <a:t>sinyal</a:t>
            </a:r>
            <a:r>
              <a:rPr sz="3200" spc="10" dirty="0">
                <a:latin typeface="Rockwell"/>
                <a:cs typeface="Rockwell"/>
              </a:rPr>
              <a:t> </a:t>
            </a:r>
            <a:r>
              <a:rPr sz="3200" spc="-25" dirty="0">
                <a:latin typeface="Rockwell"/>
                <a:cs typeface="Rockwell"/>
              </a:rPr>
              <a:t>direpresentasikan</a:t>
            </a:r>
            <a:endParaRPr sz="3200">
              <a:latin typeface="Rockwell"/>
              <a:cs typeface="Rockwell"/>
            </a:endParaRPr>
          </a:p>
          <a:p>
            <a:pPr marL="1945005" indent="-245745">
              <a:lnSpc>
                <a:spcPct val="100000"/>
              </a:lnSpc>
              <a:spcBef>
                <a:spcPts val="2715"/>
              </a:spcBef>
              <a:buChar char="•"/>
              <a:tabLst>
                <a:tab pos="1945639" algn="l"/>
              </a:tabLst>
            </a:pPr>
            <a:r>
              <a:rPr sz="3200" spc="-10" dirty="0">
                <a:latin typeface="Rockwell"/>
                <a:cs typeface="Rockwell"/>
              </a:rPr>
              <a:t>Interpretasi </a:t>
            </a:r>
            <a:r>
              <a:rPr sz="3200" spc="-30" dirty="0">
                <a:latin typeface="Rockwell"/>
                <a:cs typeface="Rockwell"/>
              </a:rPr>
              <a:t>sinyal </a:t>
            </a:r>
            <a:r>
              <a:rPr sz="3200" spc="5" dirty="0">
                <a:latin typeface="Rockwell"/>
                <a:cs typeface="Rockwell"/>
              </a:rPr>
              <a:t>elektrik, </a:t>
            </a:r>
            <a:r>
              <a:rPr sz="3200" spc="-25" dirty="0">
                <a:latin typeface="Rockwell"/>
                <a:cs typeface="Rockwell"/>
              </a:rPr>
              <a:t>representasikan </a:t>
            </a:r>
            <a:r>
              <a:rPr sz="3200" spc="-15" dirty="0">
                <a:latin typeface="Rockwell"/>
                <a:cs typeface="Rockwell"/>
              </a:rPr>
              <a:t>sebagai1 </a:t>
            </a:r>
            <a:r>
              <a:rPr sz="3200" dirty="0">
                <a:latin typeface="Rockwell"/>
                <a:cs typeface="Rockwell"/>
              </a:rPr>
              <a:t>atau</a:t>
            </a:r>
            <a:r>
              <a:rPr sz="3200" spc="-24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0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">
              <a:lnSpc>
                <a:spcPct val="100000"/>
              </a:lnSpc>
              <a:spcBef>
                <a:spcPts val="100"/>
              </a:spcBef>
            </a:pPr>
            <a:r>
              <a:rPr dirty="0"/>
              <a:t>Model </a:t>
            </a:r>
            <a:r>
              <a:rPr spc="-30" dirty="0"/>
              <a:t>Seven </a:t>
            </a:r>
            <a:r>
              <a:rPr spc="-90" dirty="0"/>
              <a:t>Layer</a:t>
            </a:r>
            <a:r>
              <a:rPr spc="-45" dirty="0"/>
              <a:t> </a:t>
            </a:r>
            <a:r>
              <a:rPr dirty="0"/>
              <a:t>OSI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6700" y="1501901"/>
            <a:ext cx="4939030" cy="713105"/>
          </a:xfrm>
          <a:custGeom>
            <a:avLst/>
            <a:gdLst/>
            <a:ahLst/>
            <a:cxnLst/>
            <a:rect l="l" t="t" r="r" b="b"/>
            <a:pathLst>
              <a:path w="4939030" h="713105">
                <a:moveTo>
                  <a:pt x="0" y="118745"/>
                </a:moveTo>
                <a:lnTo>
                  <a:pt x="9335" y="72491"/>
                </a:lnTo>
                <a:lnTo>
                  <a:pt x="34793" y="34750"/>
                </a:lnTo>
                <a:lnTo>
                  <a:pt x="72550" y="9320"/>
                </a:lnTo>
                <a:lnTo>
                  <a:pt x="118783" y="0"/>
                </a:lnTo>
                <a:lnTo>
                  <a:pt x="4819904" y="0"/>
                </a:lnTo>
                <a:lnTo>
                  <a:pt x="4866157" y="9320"/>
                </a:lnTo>
                <a:lnTo>
                  <a:pt x="4903898" y="34750"/>
                </a:lnTo>
                <a:lnTo>
                  <a:pt x="4929328" y="72491"/>
                </a:lnTo>
                <a:lnTo>
                  <a:pt x="4938649" y="118745"/>
                </a:lnTo>
                <a:lnTo>
                  <a:pt x="4938649" y="593851"/>
                </a:lnTo>
                <a:lnTo>
                  <a:pt x="4929328" y="640105"/>
                </a:lnTo>
                <a:lnTo>
                  <a:pt x="4903898" y="677846"/>
                </a:lnTo>
                <a:lnTo>
                  <a:pt x="4866157" y="703276"/>
                </a:lnTo>
                <a:lnTo>
                  <a:pt x="4819904" y="712597"/>
                </a:lnTo>
                <a:lnTo>
                  <a:pt x="118783" y="712597"/>
                </a:lnTo>
                <a:lnTo>
                  <a:pt x="72550" y="703276"/>
                </a:lnTo>
                <a:lnTo>
                  <a:pt x="34793" y="677846"/>
                </a:lnTo>
                <a:lnTo>
                  <a:pt x="9335" y="640105"/>
                </a:lnTo>
                <a:lnTo>
                  <a:pt x="0" y="593851"/>
                </a:lnTo>
                <a:lnTo>
                  <a:pt x="0" y="11874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7807" y="1637537"/>
            <a:ext cx="13975715" cy="5036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9390">
              <a:lnSpc>
                <a:spcPct val="100000"/>
              </a:lnSpc>
              <a:spcBef>
                <a:spcPts val="95"/>
              </a:spcBef>
            </a:pPr>
            <a:r>
              <a:rPr sz="2800" b="1" spc="-50" dirty="0">
                <a:latin typeface="Rockwell"/>
                <a:cs typeface="Rockwell"/>
              </a:rPr>
              <a:t>Layer </a:t>
            </a:r>
            <a:r>
              <a:rPr sz="2800" b="1" spc="-5" dirty="0">
                <a:latin typeface="Rockwell"/>
                <a:cs typeface="Rockwell"/>
              </a:rPr>
              <a:t>2: Data Link</a:t>
            </a:r>
            <a:r>
              <a:rPr sz="2800" b="1" spc="-150" dirty="0">
                <a:latin typeface="Rockwell"/>
                <a:cs typeface="Rockwell"/>
              </a:rPr>
              <a:t> </a:t>
            </a:r>
            <a:r>
              <a:rPr sz="2800" b="1" spc="-50" dirty="0"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50">
              <a:latin typeface="Times New Roman"/>
              <a:cs typeface="Times New Roman"/>
            </a:endParaRPr>
          </a:p>
          <a:p>
            <a:pPr marL="41910">
              <a:lnSpc>
                <a:spcPct val="100000"/>
              </a:lnSpc>
            </a:pPr>
            <a:r>
              <a:rPr sz="3200" b="1" dirty="0">
                <a:solidFill>
                  <a:srgbClr val="FF0000"/>
                </a:solidFill>
                <a:latin typeface="Rockwell"/>
                <a:cs typeface="Rockwell"/>
              </a:rPr>
              <a:t>Fungsi</a:t>
            </a:r>
            <a:r>
              <a:rPr sz="3200" b="1" spc="-2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200" b="1" dirty="0">
                <a:solidFill>
                  <a:srgbClr val="FF0000"/>
                </a:solidFill>
                <a:latin typeface="Rockwell"/>
                <a:cs typeface="Rockwell"/>
              </a:rPr>
              <a:t>Utama</a:t>
            </a:r>
            <a:r>
              <a:rPr sz="3200" b="1" dirty="0">
                <a:latin typeface="Rockwell"/>
                <a:cs typeface="Rockwell"/>
              </a:rPr>
              <a:t>:</a:t>
            </a:r>
            <a:endParaRPr sz="3200">
              <a:latin typeface="Rockwell"/>
              <a:cs typeface="Rockwell"/>
            </a:endParaRPr>
          </a:p>
          <a:p>
            <a:pPr marL="262890" indent="-246379">
              <a:lnSpc>
                <a:spcPct val="100000"/>
              </a:lnSpc>
              <a:spcBef>
                <a:spcPts val="1265"/>
              </a:spcBef>
              <a:buClr>
                <a:srgbClr val="000000"/>
              </a:buClr>
              <a:buChar char="•"/>
              <a:tabLst>
                <a:tab pos="263525" algn="l"/>
              </a:tabLst>
            </a:pPr>
            <a:r>
              <a:rPr sz="3200" u="heavy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Deteksi dan </a:t>
            </a:r>
            <a:r>
              <a:rPr sz="3200" u="heavy" spc="-40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koreksi</a:t>
            </a:r>
            <a:r>
              <a:rPr sz="3200" spc="-40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200" spc="-20" dirty="0">
                <a:latin typeface="Rockwell"/>
                <a:cs typeface="Rockwell"/>
              </a:rPr>
              <a:t>error </a:t>
            </a:r>
            <a:r>
              <a:rPr sz="3200" spc="-25" dirty="0">
                <a:latin typeface="Rockwell"/>
                <a:cs typeface="Rockwell"/>
              </a:rPr>
              <a:t>sinyal, </a:t>
            </a:r>
            <a:r>
              <a:rPr sz="3200" dirty="0">
                <a:latin typeface="Rockwell"/>
                <a:cs typeface="Rockwell"/>
              </a:rPr>
              <a:t>jika</a:t>
            </a:r>
            <a:r>
              <a:rPr sz="3200" spc="-15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ada</a:t>
            </a:r>
            <a:endParaRPr sz="3200">
              <a:latin typeface="Rockwell"/>
              <a:cs typeface="Rockwell"/>
            </a:endParaRPr>
          </a:p>
          <a:p>
            <a:pPr marL="262890" indent="-246379">
              <a:lnSpc>
                <a:spcPct val="100000"/>
              </a:lnSpc>
              <a:spcBef>
                <a:spcPts val="760"/>
              </a:spcBef>
              <a:buClr>
                <a:srgbClr val="000000"/>
              </a:buClr>
              <a:buChar char="•"/>
              <a:tabLst>
                <a:tab pos="263525" algn="l"/>
              </a:tabLst>
            </a:pPr>
            <a:r>
              <a:rPr sz="3200" u="heavy" spc="-2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Meneruskan/Forward</a:t>
            </a:r>
            <a:r>
              <a:rPr sz="3200" spc="-2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200" spc="-30" dirty="0">
                <a:latin typeface="Rockwell"/>
                <a:cs typeface="Rockwell"/>
              </a:rPr>
              <a:t>sinyal </a:t>
            </a:r>
            <a:r>
              <a:rPr sz="3200" spc="-20" dirty="0">
                <a:latin typeface="Rockwell"/>
                <a:cs typeface="Rockwell"/>
              </a:rPr>
              <a:t>yang </a:t>
            </a:r>
            <a:r>
              <a:rPr sz="3200" spc="5" dirty="0">
                <a:latin typeface="Rockwell"/>
                <a:cs typeface="Rockwell"/>
              </a:rPr>
              <a:t>diterima </a:t>
            </a:r>
            <a:r>
              <a:rPr sz="3200" spc="-50" dirty="0">
                <a:latin typeface="Rockwell"/>
                <a:cs typeface="Rockwell"/>
              </a:rPr>
              <a:t>ke </a:t>
            </a:r>
            <a:r>
              <a:rPr sz="3200" spc="-25" dirty="0">
                <a:latin typeface="Rockwell"/>
                <a:cs typeface="Rockwell"/>
              </a:rPr>
              <a:t>network</a:t>
            </a:r>
            <a:r>
              <a:rPr sz="3200" spc="90" dirty="0">
                <a:latin typeface="Rockwell"/>
                <a:cs typeface="Rockwell"/>
              </a:rPr>
              <a:t> </a:t>
            </a:r>
            <a:r>
              <a:rPr sz="3200" spc="-50" dirty="0">
                <a:latin typeface="Rockwell"/>
                <a:cs typeface="Rockwell"/>
              </a:rPr>
              <a:t>layer</a:t>
            </a:r>
            <a:endParaRPr sz="3200">
              <a:latin typeface="Rockwell"/>
              <a:cs typeface="Rockwell"/>
            </a:endParaRPr>
          </a:p>
          <a:p>
            <a:pPr marL="257810" indent="-245745">
              <a:lnSpc>
                <a:spcPct val="100000"/>
              </a:lnSpc>
              <a:spcBef>
                <a:spcPts val="885"/>
              </a:spcBef>
              <a:buChar char="•"/>
              <a:tabLst>
                <a:tab pos="258445" algn="l"/>
              </a:tabLst>
            </a:pPr>
            <a:r>
              <a:rPr sz="3200" dirty="0">
                <a:latin typeface="Rockwell"/>
                <a:cs typeface="Rockwell"/>
              </a:rPr>
              <a:t>Jika </a:t>
            </a:r>
            <a:r>
              <a:rPr sz="3200" spc="-20" dirty="0">
                <a:latin typeface="Rockwell"/>
                <a:cs typeface="Rockwell"/>
              </a:rPr>
              <a:t>error </a:t>
            </a:r>
            <a:r>
              <a:rPr sz="3200" dirty="0">
                <a:latin typeface="Rockwell"/>
                <a:cs typeface="Rockwell"/>
              </a:rPr>
              <a:t>tidk dpt </a:t>
            </a:r>
            <a:r>
              <a:rPr sz="3200" spc="-30" dirty="0">
                <a:latin typeface="Rockwell"/>
                <a:cs typeface="Rockwell"/>
              </a:rPr>
              <a:t>dikoreksi, </a:t>
            </a:r>
            <a:r>
              <a:rPr sz="3200" dirty="0">
                <a:latin typeface="Rockwell"/>
                <a:cs typeface="Rockwell"/>
              </a:rPr>
              <a:t>memberikan</a:t>
            </a:r>
            <a:r>
              <a:rPr sz="3200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200" u="heavy" spc="-20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error </a:t>
            </a:r>
            <a:r>
              <a:rPr sz="3200" u="heavy" spc="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warning</a:t>
            </a:r>
            <a:r>
              <a:rPr sz="3200" spc="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200" spc="-50" dirty="0">
                <a:latin typeface="Rockwell"/>
                <a:cs typeface="Rockwell"/>
              </a:rPr>
              <a:t>ke </a:t>
            </a:r>
            <a:r>
              <a:rPr sz="3200" spc="-25" dirty="0">
                <a:latin typeface="Rockwell"/>
                <a:cs typeface="Rockwell"/>
              </a:rPr>
              <a:t>network</a:t>
            </a:r>
            <a:r>
              <a:rPr sz="3200" spc="-80" dirty="0">
                <a:latin typeface="Rockwell"/>
                <a:cs typeface="Rockwell"/>
              </a:rPr>
              <a:t> </a:t>
            </a:r>
            <a:r>
              <a:rPr sz="3200" spc="-50" dirty="0">
                <a:latin typeface="Rockwell"/>
                <a:cs typeface="Rockwell"/>
              </a:rPr>
              <a:t>layer</a:t>
            </a:r>
            <a:endParaRPr sz="3200">
              <a:latin typeface="Rockwell"/>
              <a:cs typeface="Rockwell"/>
            </a:endParaRPr>
          </a:p>
          <a:p>
            <a:pPr marL="257810" indent="-245745">
              <a:lnSpc>
                <a:spcPct val="100000"/>
              </a:lnSpc>
              <a:spcBef>
                <a:spcPts val="1075"/>
              </a:spcBef>
              <a:buChar char="•"/>
              <a:tabLst>
                <a:tab pos="258445" algn="l"/>
              </a:tabLst>
            </a:pPr>
            <a:r>
              <a:rPr sz="3200" spc="-25" dirty="0">
                <a:latin typeface="Rockwell"/>
                <a:cs typeface="Rockwell"/>
              </a:rPr>
              <a:t>Menyediakan </a:t>
            </a:r>
            <a:r>
              <a:rPr sz="3200" dirty="0">
                <a:latin typeface="Rockwell"/>
                <a:cs typeface="Rockwell"/>
              </a:rPr>
              <a:t>Media </a:t>
            </a:r>
            <a:r>
              <a:rPr sz="3200" spc="-5" dirty="0">
                <a:latin typeface="Rockwell"/>
                <a:cs typeface="Rockwell"/>
              </a:rPr>
              <a:t>Access </a:t>
            </a:r>
            <a:r>
              <a:rPr sz="3200" spc="-20" dirty="0">
                <a:latin typeface="Rockwell"/>
                <a:cs typeface="Rockwell"/>
              </a:rPr>
              <a:t>Control</a:t>
            </a:r>
            <a:r>
              <a:rPr sz="3200" spc="-5" dirty="0">
                <a:latin typeface="Rockwell"/>
                <a:cs typeface="Rockwell"/>
              </a:rPr>
              <a:t> </a:t>
            </a:r>
            <a:r>
              <a:rPr sz="3200" spc="-10" dirty="0">
                <a:latin typeface="Rockwell"/>
                <a:cs typeface="Rockwell"/>
              </a:rPr>
              <a:t>(</a:t>
            </a:r>
            <a:r>
              <a:rPr sz="3200" spc="-10" dirty="0">
                <a:solidFill>
                  <a:srgbClr val="990099"/>
                </a:solidFill>
                <a:latin typeface="Rockwell"/>
                <a:cs typeface="Rockwell"/>
              </a:rPr>
              <a:t>MAC</a:t>
            </a:r>
            <a:r>
              <a:rPr sz="3200" spc="-10" dirty="0">
                <a:latin typeface="Rockwell"/>
                <a:cs typeface="Rockwell"/>
              </a:rPr>
              <a:t>)</a:t>
            </a:r>
            <a:endParaRPr sz="3200">
              <a:latin typeface="Rockwell"/>
              <a:cs typeface="Rockwell"/>
            </a:endParaRPr>
          </a:p>
          <a:p>
            <a:pPr marL="862965" marR="2092960" indent="-241300">
              <a:lnSpc>
                <a:spcPct val="125099"/>
              </a:lnSpc>
              <a:spcBef>
                <a:spcPts val="730"/>
              </a:spcBef>
            </a:pPr>
            <a:r>
              <a:rPr sz="2800" spc="-5" dirty="0">
                <a:latin typeface="Rockwell"/>
                <a:cs typeface="Rockwell"/>
              </a:rPr>
              <a:t>-</a:t>
            </a:r>
            <a:r>
              <a:rPr sz="2800" spc="-1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Untuk</a:t>
            </a:r>
            <a:r>
              <a:rPr sz="2800" spc="-225" dirty="0">
                <a:latin typeface="Rockwell"/>
                <a:cs typeface="Rockwell"/>
              </a:rPr>
              <a:t> </a:t>
            </a:r>
            <a:r>
              <a:rPr sz="2800" spc="-20" dirty="0">
                <a:latin typeface="Rockwell"/>
                <a:cs typeface="Rockwell"/>
              </a:rPr>
              <a:t>“shared”</a:t>
            </a:r>
            <a:r>
              <a:rPr sz="2800" spc="-215" dirty="0">
                <a:latin typeface="Rockwell"/>
                <a:cs typeface="Rockwell"/>
              </a:rPr>
              <a:t> </a:t>
            </a:r>
            <a:r>
              <a:rPr sz="2800" spc="-25" dirty="0">
                <a:latin typeface="Rockwell"/>
                <a:cs typeface="Rockwell"/>
              </a:rPr>
              <a:t>network,</a:t>
            </a:r>
            <a:r>
              <a:rPr sz="2800" spc="-235" dirty="0">
                <a:latin typeface="Rockwell"/>
                <a:cs typeface="Rockwell"/>
              </a:rPr>
              <a:t> </a:t>
            </a:r>
            <a:r>
              <a:rPr sz="2800" spc="-35" dirty="0">
                <a:latin typeface="Rockwell"/>
                <a:cs typeface="Rockwell"/>
              </a:rPr>
              <a:t>kontrol</a:t>
            </a:r>
            <a:r>
              <a:rPr sz="2800" spc="-3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28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siapa</a:t>
            </a:r>
            <a:r>
              <a:rPr sz="2800" u="heavy" spc="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yg</a:t>
            </a:r>
            <a:r>
              <a:rPr sz="2800" u="heavy" spc="10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dp</a:t>
            </a:r>
            <a:r>
              <a:rPr sz="2800" u="heavy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menggunakan</a:t>
            </a:r>
            <a:r>
              <a:rPr sz="2800" u="heavy" spc="-3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 </a:t>
            </a:r>
            <a:r>
              <a:rPr sz="2800" u="heavy" spc="-2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network </a:t>
            </a:r>
            <a:r>
              <a:rPr sz="2800" spc="-25" dirty="0">
                <a:solidFill>
                  <a:srgbClr val="0000FF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0000FF"/>
                </a:solidFill>
                <a:latin typeface="Rockwell"/>
                <a:cs typeface="Rockwell"/>
              </a:rPr>
              <a:t>Contoh penggunaan </a:t>
            </a:r>
            <a:r>
              <a:rPr sz="2800" dirty="0">
                <a:solidFill>
                  <a:srgbClr val="0000FF"/>
                </a:solidFill>
                <a:latin typeface="Rockwell"/>
                <a:cs typeface="Rockwell"/>
              </a:rPr>
              <a:t>bersama</a:t>
            </a:r>
            <a:r>
              <a:rPr sz="2800" spc="-75" dirty="0">
                <a:solidFill>
                  <a:srgbClr val="0000FF"/>
                </a:solidFill>
                <a:latin typeface="Rockwell"/>
                <a:cs typeface="Rockwell"/>
              </a:rPr>
              <a:t> </a:t>
            </a:r>
            <a:r>
              <a:rPr sz="2800" spc="-25" dirty="0">
                <a:solidFill>
                  <a:srgbClr val="0000FF"/>
                </a:solidFill>
                <a:latin typeface="Rockwell"/>
                <a:cs typeface="Rockwell"/>
              </a:rPr>
              <a:t>Network: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22094" y="7040371"/>
            <a:ext cx="1010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Wingdings"/>
                <a:cs typeface="Wingdings"/>
              </a:rPr>
              <a:t>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Rockwell"/>
                <a:cs typeface="Rockwell"/>
              </a:rPr>
              <a:t>Ring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28188" y="7348473"/>
            <a:ext cx="1380490" cy="1150620"/>
          </a:xfrm>
          <a:custGeom>
            <a:avLst/>
            <a:gdLst/>
            <a:ahLst/>
            <a:cxnLst/>
            <a:rect l="l" t="t" r="r" b="b"/>
            <a:pathLst>
              <a:path w="1380489" h="1150620">
                <a:moveTo>
                  <a:pt x="0" y="575132"/>
                </a:moveTo>
                <a:lnTo>
                  <a:pt x="1892" y="532216"/>
                </a:lnTo>
                <a:lnTo>
                  <a:pt x="7482" y="490157"/>
                </a:lnTo>
                <a:lnTo>
                  <a:pt x="16636" y="449064"/>
                </a:lnTo>
                <a:lnTo>
                  <a:pt x="29220" y="409049"/>
                </a:lnTo>
                <a:lnTo>
                  <a:pt x="45100" y="370224"/>
                </a:lnTo>
                <a:lnTo>
                  <a:pt x="64143" y="332699"/>
                </a:lnTo>
                <a:lnTo>
                  <a:pt x="86216" y="296587"/>
                </a:lnTo>
                <a:lnTo>
                  <a:pt x="111185" y="261999"/>
                </a:lnTo>
                <a:lnTo>
                  <a:pt x="138917" y="229046"/>
                </a:lnTo>
                <a:lnTo>
                  <a:pt x="169279" y="197839"/>
                </a:lnTo>
                <a:lnTo>
                  <a:pt x="202136" y="168490"/>
                </a:lnTo>
                <a:lnTo>
                  <a:pt x="237355" y="141111"/>
                </a:lnTo>
                <a:lnTo>
                  <a:pt x="274804" y="115812"/>
                </a:lnTo>
                <a:lnTo>
                  <a:pt x="314347" y="92705"/>
                </a:lnTo>
                <a:lnTo>
                  <a:pt x="355853" y="71901"/>
                </a:lnTo>
                <a:lnTo>
                  <a:pt x="399188" y="53512"/>
                </a:lnTo>
                <a:lnTo>
                  <a:pt x="444217" y="37650"/>
                </a:lnTo>
                <a:lnTo>
                  <a:pt x="490808" y="24425"/>
                </a:lnTo>
                <a:lnTo>
                  <a:pt x="538827" y="13948"/>
                </a:lnTo>
                <a:lnTo>
                  <a:pt x="588140" y="6332"/>
                </a:lnTo>
                <a:lnTo>
                  <a:pt x="638615" y="1688"/>
                </a:lnTo>
                <a:lnTo>
                  <a:pt x="690117" y="127"/>
                </a:lnTo>
                <a:lnTo>
                  <a:pt x="741620" y="1704"/>
                </a:lnTo>
                <a:lnTo>
                  <a:pt x="792095" y="6361"/>
                </a:lnTo>
                <a:lnTo>
                  <a:pt x="841408" y="13987"/>
                </a:lnTo>
                <a:lnTo>
                  <a:pt x="889427" y="24471"/>
                </a:lnTo>
                <a:lnTo>
                  <a:pt x="936018" y="37701"/>
                </a:lnTo>
                <a:lnTo>
                  <a:pt x="981047" y="53567"/>
                </a:lnTo>
                <a:lnTo>
                  <a:pt x="1024382" y="71958"/>
                </a:lnTo>
                <a:lnTo>
                  <a:pt x="1065888" y="92761"/>
                </a:lnTo>
                <a:lnTo>
                  <a:pt x="1105431" y="115866"/>
                </a:lnTo>
                <a:lnTo>
                  <a:pt x="1142880" y="141162"/>
                </a:lnTo>
                <a:lnTo>
                  <a:pt x="1178099" y="168538"/>
                </a:lnTo>
                <a:lnTo>
                  <a:pt x="1210956" y="197882"/>
                </a:lnTo>
                <a:lnTo>
                  <a:pt x="1241318" y="229084"/>
                </a:lnTo>
                <a:lnTo>
                  <a:pt x="1269050" y="262031"/>
                </a:lnTo>
                <a:lnTo>
                  <a:pt x="1294019" y="296614"/>
                </a:lnTo>
                <a:lnTo>
                  <a:pt x="1316092" y="332720"/>
                </a:lnTo>
                <a:lnTo>
                  <a:pt x="1335135" y="370239"/>
                </a:lnTo>
                <a:lnTo>
                  <a:pt x="1351015" y="409059"/>
                </a:lnTo>
                <a:lnTo>
                  <a:pt x="1363599" y="449070"/>
                </a:lnTo>
                <a:lnTo>
                  <a:pt x="1372753" y="490159"/>
                </a:lnTo>
                <a:lnTo>
                  <a:pt x="1378343" y="532217"/>
                </a:lnTo>
                <a:lnTo>
                  <a:pt x="1380236" y="575132"/>
                </a:lnTo>
                <a:lnTo>
                  <a:pt x="1378343" y="618051"/>
                </a:lnTo>
                <a:lnTo>
                  <a:pt x="1372753" y="660114"/>
                </a:lnTo>
                <a:lnTo>
                  <a:pt x="1363599" y="701209"/>
                </a:lnTo>
                <a:lnTo>
                  <a:pt x="1351015" y="741225"/>
                </a:lnTo>
                <a:lnTo>
                  <a:pt x="1335135" y="780050"/>
                </a:lnTo>
                <a:lnTo>
                  <a:pt x="1316092" y="817574"/>
                </a:lnTo>
                <a:lnTo>
                  <a:pt x="1294019" y="853685"/>
                </a:lnTo>
                <a:lnTo>
                  <a:pt x="1269050" y="888272"/>
                </a:lnTo>
                <a:lnTo>
                  <a:pt x="1241318" y="921224"/>
                </a:lnTo>
                <a:lnTo>
                  <a:pt x="1210956" y="952430"/>
                </a:lnTo>
                <a:lnTo>
                  <a:pt x="1178099" y="981778"/>
                </a:lnTo>
                <a:lnTo>
                  <a:pt x="1142880" y="1009157"/>
                </a:lnTo>
                <a:lnTo>
                  <a:pt x="1105431" y="1034457"/>
                </a:lnTo>
                <a:lnTo>
                  <a:pt x="1065888" y="1057565"/>
                </a:lnTo>
                <a:lnTo>
                  <a:pt x="1024382" y="1078372"/>
                </a:lnTo>
                <a:lnTo>
                  <a:pt x="981047" y="1096764"/>
                </a:lnTo>
                <a:lnTo>
                  <a:pt x="936018" y="1112633"/>
                </a:lnTo>
                <a:lnTo>
                  <a:pt x="889427" y="1125865"/>
                </a:lnTo>
                <a:lnTo>
                  <a:pt x="841408" y="1136351"/>
                </a:lnTo>
                <a:lnTo>
                  <a:pt x="792095" y="1143978"/>
                </a:lnTo>
                <a:lnTo>
                  <a:pt x="741620" y="1148636"/>
                </a:lnTo>
                <a:lnTo>
                  <a:pt x="690117" y="1150213"/>
                </a:lnTo>
                <a:lnTo>
                  <a:pt x="638615" y="1148636"/>
                </a:lnTo>
                <a:lnTo>
                  <a:pt x="588140" y="1143978"/>
                </a:lnTo>
                <a:lnTo>
                  <a:pt x="538827" y="1136351"/>
                </a:lnTo>
                <a:lnTo>
                  <a:pt x="490808" y="1125865"/>
                </a:lnTo>
                <a:lnTo>
                  <a:pt x="444217" y="1112633"/>
                </a:lnTo>
                <a:lnTo>
                  <a:pt x="399188" y="1096764"/>
                </a:lnTo>
                <a:lnTo>
                  <a:pt x="355853" y="1078372"/>
                </a:lnTo>
                <a:lnTo>
                  <a:pt x="314347" y="1057565"/>
                </a:lnTo>
                <a:lnTo>
                  <a:pt x="274804" y="1034457"/>
                </a:lnTo>
                <a:lnTo>
                  <a:pt x="237355" y="1009157"/>
                </a:lnTo>
                <a:lnTo>
                  <a:pt x="202136" y="981778"/>
                </a:lnTo>
                <a:lnTo>
                  <a:pt x="169279" y="952430"/>
                </a:lnTo>
                <a:lnTo>
                  <a:pt x="138917" y="921224"/>
                </a:lnTo>
                <a:lnTo>
                  <a:pt x="111185" y="888272"/>
                </a:lnTo>
                <a:lnTo>
                  <a:pt x="86216" y="853685"/>
                </a:lnTo>
                <a:lnTo>
                  <a:pt x="64143" y="817574"/>
                </a:lnTo>
                <a:lnTo>
                  <a:pt x="45100" y="780050"/>
                </a:lnTo>
                <a:lnTo>
                  <a:pt x="29220" y="741225"/>
                </a:lnTo>
                <a:lnTo>
                  <a:pt x="16636" y="701209"/>
                </a:lnTo>
                <a:lnTo>
                  <a:pt x="7482" y="660114"/>
                </a:lnTo>
                <a:lnTo>
                  <a:pt x="1892" y="618051"/>
                </a:lnTo>
                <a:lnTo>
                  <a:pt x="0" y="57513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21913" y="7258811"/>
            <a:ext cx="232790" cy="1960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82059" y="7825574"/>
            <a:ext cx="232663" cy="1960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01823" y="7825574"/>
            <a:ext cx="232790" cy="1960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21913" y="8392311"/>
            <a:ext cx="232790" cy="1960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451475" y="7073645"/>
            <a:ext cx="862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Wingdings"/>
                <a:cs typeface="Wingdings"/>
              </a:rPr>
              <a:t>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Rockwell"/>
                <a:cs typeface="Rockwell"/>
              </a:rPr>
              <a:t>Bus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177153" y="8248650"/>
            <a:ext cx="2500630" cy="0"/>
          </a:xfrm>
          <a:custGeom>
            <a:avLst/>
            <a:gdLst/>
            <a:ahLst/>
            <a:cxnLst/>
            <a:rect l="l" t="t" r="r" b="b"/>
            <a:pathLst>
              <a:path w="2500629">
                <a:moveTo>
                  <a:pt x="0" y="0"/>
                </a:moveTo>
                <a:lnTo>
                  <a:pt x="250037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537197" y="7831924"/>
            <a:ext cx="0" cy="400050"/>
          </a:xfrm>
          <a:custGeom>
            <a:avLst/>
            <a:gdLst/>
            <a:ahLst/>
            <a:cxnLst/>
            <a:rect l="l" t="t" r="r" b="b"/>
            <a:pathLst>
              <a:path h="400050">
                <a:moveTo>
                  <a:pt x="0" y="0"/>
                </a:moveTo>
                <a:lnTo>
                  <a:pt x="0" y="40005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410833" y="7708900"/>
            <a:ext cx="232790" cy="1960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097268" y="7831924"/>
            <a:ext cx="0" cy="400050"/>
          </a:xfrm>
          <a:custGeom>
            <a:avLst/>
            <a:gdLst/>
            <a:ahLst/>
            <a:cxnLst/>
            <a:rect l="l" t="t" r="r" b="b"/>
            <a:pathLst>
              <a:path h="400050">
                <a:moveTo>
                  <a:pt x="0" y="0"/>
                </a:moveTo>
                <a:lnTo>
                  <a:pt x="0" y="40005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970903" y="7708900"/>
            <a:ext cx="232791" cy="1960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677404" y="7831924"/>
            <a:ext cx="0" cy="400050"/>
          </a:xfrm>
          <a:custGeom>
            <a:avLst/>
            <a:gdLst/>
            <a:ahLst/>
            <a:cxnLst/>
            <a:rect l="l" t="t" r="r" b="b"/>
            <a:pathLst>
              <a:path h="400050">
                <a:moveTo>
                  <a:pt x="0" y="0"/>
                </a:moveTo>
                <a:lnTo>
                  <a:pt x="0" y="40005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551039" y="7708900"/>
            <a:ext cx="232663" cy="1960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257413" y="7831924"/>
            <a:ext cx="0" cy="400050"/>
          </a:xfrm>
          <a:custGeom>
            <a:avLst/>
            <a:gdLst/>
            <a:ahLst/>
            <a:cxnLst/>
            <a:rect l="l" t="t" r="r" b="b"/>
            <a:pathLst>
              <a:path h="400050">
                <a:moveTo>
                  <a:pt x="0" y="0"/>
                </a:moveTo>
                <a:lnTo>
                  <a:pt x="0" y="40005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131047" y="7708900"/>
            <a:ext cx="232791" cy="1960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668379" y="7820025"/>
            <a:ext cx="460375" cy="417195"/>
          </a:xfrm>
          <a:custGeom>
            <a:avLst/>
            <a:gdLst/>
            <a:ahLst/>
            <a:cxnLst/>
            <a:rect l="l" t="t" r="r" b="b"/>
            <a:pathLst>
              <a:path w="460375" h="417195">
                <a:moveTo>
                  <a:pt x="0" y="0"/>
                </a:moveTo>
                <a:lnTo>
                  <a:pt x="459994" y="416712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461879" y="8180387"/>
            <a:ext cx="232664" cy="1960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643109" y="7094981"/>
            <a:ext cx="19659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Wingdings"/>
                <a:cs typeface="Wingdings"/>
              </a:rPr>
              <a:t>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Rockwell"/>
                <a:cs typeface="Rockwell"/>
              </a:rPr>
              <a:t>Star</a:t>
            </a:r>
            <a:r>
              <a:rPr sz="2400" spc="-100" dirty="0">
                <a:latin typeface="Rockwell"/>
                <a:cs typeface="Rockwell"/>
              </a:rPr>
              <a:t> </a:t>
            </a:r>
            <a:r>
              <a:rPr sz="2400" dirty="0">
                <a:latin typeface="Rockwell"/>
                <a:cs typeface="Rockwell"/>
              </a:rPr>
              <a:t>(=hub)</a:t>
            </a:r>
            <a:endParaRPr sz="2400">
              <a:latin typeface="Rockwell"/>
              <a:cs typeface="Rockwel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1341989" y="8197049"/>
            <a:ext cx="232663" cy="19606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102083" y="8180387"/>
            <a:ext cx="232664" cy="1960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668254" y="7820025"/>
            <a:ext cx="500380" cy="400050"/>
          </a:xfrm>
          <a:custGeom>
            <a:avLst/>
            <a:gdLst/>
            <a:ahLst/>
            <a:cxnLst/>
            <a:rect l="l" t="t" r="r" b="b"/>
            <a:pathLst>
              <a:path w="500379" h="400050">
                <a:moveTo>
                  <a:pt x="0" y="400050"/>
                </a:moveTo>
                <a:lnTo>
                  <a:pt x="499999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448288" y="7820025"/>
            <a:ext cx="0" cy="400050"/>
          </a:xfrm>
          <a:custGeom>
            <a:avLst/>
            <a:gdLst/>
            <a:ahLst/>
            <a:cxnLst/>
            <a:rect l="l" t="t" r="r" b="b"/>
            <a:pathLst>
              <a:path h="400050">
                <a:moveTo>
                  <a:pt x="0" y="0"/>
                </a:moveTo>
                <a:lnTo>
                  <a:pt x="0" y="40005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177016" y="7671815"/>
            <a:ext cx="655320" cy="23164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1108308" y="7603337"/>
            <a:ext cx="640080" cy="217170"/>
          </a:xfrm>
          <a:custGeom>
            <a:avLst/>
            <a:gdLst/>
            <a:ahLst/>
            <a:cxnLst/>
            <a:rect l="l" t="t" r="r" b="b"/>
            <a:pathLst>
              <a:path w="640079" h="217170">
                <a:moveTo>
                  <a:pt x="0" y="216687"/>
                </a:moveTo>
                <a:lnTo>
                  <a:pt x="640079" y="216687"/>
                </a:lnTo>
                <a:lnTo>
                  <a:pt x="640079" y="0"/>
                </a:lnTo>
                <a:lnTo>
                  <a:pt x="0" y="0"/>
                </a:lnTo>
                <a:lnTo>
                  <a:pt x="0" y="2166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1108308" y="7603337"/>
            <a:ext cx="640080" cy="217170"/>
          </a:xfrm>
          <a:custGeom>
            <a:avLst/>
            <a:gdLst/>
            <a:ahLst/>
            <a:cxnLst/>
            <a:rect l="l" t="t" r="r" b="b"/>
            <a:pathLst>
              <a:path w="640079" h="217170">
                <a:moveTo>
                  <a:pt x="0" y="216687"/>
                </a:moveTo>
                <a:lnTo>
                  <a:pt x="640079" y="216687"/>
                </a:lnTo>
                <a:lnTo>
                  <a:pt x="640079" y="0"/>
                </a:lnTo>
                <a:lnTo>
                  <a:pt x="0" y="0"/>
                </a:lnTo>
                <a:lnTo>
                  <a:pt x="0" y="216687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3330702" y="188417"/>
            <a:ext cx="780732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Model </a:t>
            </a:r>
            <a:r>
              <a:rPr spc="-30" dirty="0"/>
              <a:t>Seven </a:t>
            </a:r>
            <a:r>
              <a:rPr spc="-90" dirty="0"/>
              <a:t>Layer</a:t>
            </a:r>
            <a:r>
              <a:rPr spc="-45" dirty="0"/>
              <a:t> </a:t>
            </a:r>
            <a:r>
              <a:rPr dirty="0"/>
              <a:t>OSI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0094" y="2215260"/>
            <a:ext cx="5211445" cy="958215"/>
          </a:xfrm>
          <a:custGeom>
            <a:avLst/>
            <a:gdLst/>
            <a:ahLst/>
            <a:cxnLst/>
            <a:rect l="l" t="t" r="r" b="b"/>
            <a:pathLst>
              <a:path w="5211445" h="958214">
                <a:moveTo>
                  <a:pt x="0" y="159638"/>
                </a:moveTo>
                <a:lnTo>
                  <a:pt x="8138" y="109191"/>
                </a:lnTo>
                <a:lnTo>
                  <a:pt x="30801" y="65370"/>
                </a:lnTo>
                <a:lnTo>
                  <a:pt x="65359" y="30809"/>
                </a:lnTo>
                <a:lnTo>
                  <a:pt x="109181" y="8141"/>
                </a:lnTo>
                <a:lnTo>
                  <a:pt x="159639" y="0"/>
                </a:lnTo>
                <a:lnTo>
                  <a:pt x="5051425" y="0"/>
                </a:lnTo>
                <a:lnTo>
                  <a:pt x="5101921" y="8141"/>
                </a:lnTo>
                <a:lnTo>
                  <a:pt x="5145748" y="30809"/>
                </a:lnTo>
                <a:lnTo>
                  <a:pt x="5180291" y="65370"/>
                </a:lnTo>
                <a:lnTo>
                  <a:pt x="5202934" y="109191"/>
                </a:lnTo>
                <a:lnTo>
                  <a:pt x="5211064" y="159638"/>
                </a:lnTo>
                <a:lnTo>
                  <a:pt x="5211064" y="798194"/>
                </a:lnTo>
                <a:lnTo>
                  <a:pt x="5202934" y="848691"/>
                </a:lnTo>
                <a:lnTo>
                  <a:pt x="5180291" y="892518"/>
                </a:lnTo>
                <a:lnTo>
                  <a:pt x="5145748" y="927061"/>
                </a:lnTo>
                <a:lnTo>
                  <a:pt x="5101921" y="949704"/>
                </a:lnTo>
                <a:lnTo>
                  <a:pt x="5051425" y="957833"/>
                </a:lnTo>
                <a:lnTo>
                  <a:pt x="159639" y="957833"/>
                </a:lnTo>
                <a:lnTo>
                  <a:pt x="109181" y="949704"/>
                </a:lnTo>
                <a:lnTo>
                  <a:pt x="65359" y="927061"/>
                </a:lnTo>
                <a:lnTo>
                  <a:pt x="30801" y="892518"/>
                </a:lnTo>
                <a:lnTo>
                  <a:pt x="8138" y="848691"/>
                </a:lnTo>
                <a:lnTo>
                  <a:pt x="0" y="798194"/>
                </a:lnTo>
                <a:lnTo>
                  <a:pt x="0" y="159638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57808" y="2389123"/>
            <a:ext cx="11444605" cy="3941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5" dirty="0">
                <a:latin typeface="Rockwell"/>
                <a:cs typeface="Rockwell"/>
              </a:rPr>
              <a:t>Layer </a:t>
            </a:r>
            <a:r>
              <a:rPr sz="3600" dirty="0">
                <a:latin typeface="Rockwell"/>
                <a:cs typeface="Rockwell"/>
              </a:rPr>
              <a:t>3: </a:t>
            </a:r>
            <a:r>
              <a:rPr sz="3600" spc="-35" dirty="0">
                <a:latin typeface="Rockwell"/>
                <a:cs typeface="Rockwell"/>
              </a:rPr>
              <a:t>Network</a:t>
            </a:r>
            <a:r>
              <a:rPr sz="3600" spc="-260" dirty="0">
                <a:latin typeface="Rockwell"/>
                <a:cs typeface="Rockwell"/>
              </a:rPr>
              <a:t> </a:t>
            </a:r>
            <a:r>
              <a:rPr sz="3600" spc="-55" dirty="0">
                <a:latin typeface="Rockwell"/>
                <a:cs typeface="Rockwell"/>
              </a:rPr>
              <a:t>Layer</a:t>
            </a:r>
            <a:endParaRPr sz="36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150">
              <a:latin typeface="Times New Roman"/>
              <a:cs typeface="Times New Roman"/>
            </a:endParaRPr>
          </a:p>
          <a:p>
            <a:pPr marL="38036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3300"/>
                </a:solidFill>
                <a:latin typeface="Rockwell"/>
                <a:cs typeface="Rockwell"/>
              </a:rPr>
              <a:t>Fungsi</a:t>
            </a:r>
            <a:r>
              <a:rPr sz="3600" spc="-30" dirty="0">
                <a:solidFill>
                  <a:srgbClr val="FF3300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FF3300"/>
                </a:solidFill>
                <a:latin typeface="Rockwell"/>
                <a:cs typeface="Rockwell"/>
              </a:rPr>
              <a:t>Utama</a:t>
            </a:r>
            <a:r>
              <a:rPr sz="3600" dirty="0">
                <a:latin typeface="Rockwell"/>
                <a:cs typeface="Rockwell"/>
              </a:rPr>
              <a:t>:</a:t>
            </a:r>
            <a:endParaRPr sz="3600">
              <a:latin typeface="Rockwell"/>
              <a:cs typeface="Rockwell"/>
            </a:endParaRPr>
          </a:p>
          <a:p>
            <a:pPr marL="1569720" indent="-274955">
              <a:lnSpc>
                <a:spcPct val="100000"/>
              </a:lnSpc>
              <a:spcBef>
                <a:spcPts val="2855"/>
              </a:spcBef>
              <a:buFont typeface="Rockwell"/>
              <a:buChar char="•"/>
              <a:tabLst>
                <a:tab pos="1570355" algn="l"/>
              </a:tabLst>
            </a:pPr>
            <a:r>
              <a:rPr sz="3600" i="1" dirty="0">
                <a:latin typeface="Rockwell"/>
                <a:cs typeface="Rockwell"/>
              </a:rPr>
              <a:t>Best </a:t>
            </a:r>
            <a:r>
              <a:rPr sz="3600" i="1" spc="15" dirty="0">
                <a:latin typeface="Rockwell"/>
                <a:cs typeface="Rockwell"/>
              </a:rPr>
              <a:t>effort </a:t>
            </a:r>
            <a:r>
              <a:rPr sz="3600" i="1" spc="5" dirty="0">
                <a:latin typeface="Rockwell"/>
                <a:cs typeface="Rockwell"/>
              </a:rPr>
              <a:t>delivery</a:t>
            </a:r>
            <a:r>
              <a:rPr sz="3600" i="1" spc="-10" dirty="0">
                <a:latin typeface="Rockwell"/>
                <a:cs typeface="Rockwell"/>
              </a:rPr>
              <a:t> </a:t>
            </a:r>
            <a:r>
              <a:rPr sz="3600" spc="5" dirty="0">
                <a:latin typeface="Rockwell"/>
                <a:cs typeface="Rockwell"/>
              </a:rPr>
              <a:t>service</a:t>
            </a:r>
            <a:endParaRPr sz="3600">
              <a:latin typeface="Rockwell"/>
              <a:cs typeface="Rockwell"/>
            </a:endParaRPr>
          </a:p>
          <a:p>
            <a:pPr marL="2636520" lvl="1" indent="-274955">
              <a:lnSpc>
                <a:spcPct val="100000"/>
              </a:lnSpc>
              <a:spcBef>
                <a:spcPts val="1155"/>
              </a:spcBef>
              <a:buClr>
                <a:srgbClr val="000000"/>
              </a:buClr>
              <a:buChar char="-"/>
              <a:tabLst>
                <a:tab pos="2637155" algn="l"/>
              </a:tabLst>
            </a:pPr>
            <a:r>
              <a:rPr sz="3600" u="heavy" spc="-1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Me-</a:t>
            </a:r>
            <a:r>
              <a:rPr sz="3600" i="1" u="heavy" spc="-1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route </a:t>
            </a:r>
            <a:r>
              <a:rPr sz="36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kan </a:t>
            </a:r>
            <a:r>
              <a:rPr sz="3600" u="heavy" spc="-2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paket</a:t>
            </a:r>
            <a:r>
              <a:rPr sz="3600" spc="-2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3600" spc="15" dirty="0">
                <a:latin typeface="Rockwell"/>
                <a:cs typeface="Rockwell"/>
              </a:rPr>
              <a:t>dari </a:t>
            </a:r>
            <a:r>
              <a:rPr sz="3600" dirty="0">
                <a:latin typeface="Rockwell"/>
                <a:cs typeface="Rockwell"/>
              </a:rPr>
              <a:t>sumber </a:t>
            </a:r>
            <a:r>
              <a:rPr sz="3600" spc="-55" dirty="0">
                <a:latin typeface="Rockwell"/>
                <a:cs typeface="Rockwell"/>
              </a:rPr>
              <a:t>ke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tujuan</a:t>
            </a:r>
            <a:endParaRPr sz="3600">
              <a:latin typeface="Rockwell"/>
              <a:cs typeface="Rockwell"/>
            </a:endParaRPr>
          </a:p>
          <a:p>
            <a:pPr marL="2618105" lvl="1" indent="-256540">
              <a:lnSpc>
                <a:spcPct val="100000"/>
              </a:lnSpc>
              <a:spcBef>
                <a:spcPts val="405"/>
              </a:spcBef>
              <a:buClr>
                <a:srgbClr val="000000"/>
              </a:buClr>
              <a:buChar char="-"/>
              <a:tabLst>
                <a:tab pos="2618740" algn="l"/>
              </a:tabLst>
            </a:pPr>
            <a:r>
              <a:rPr sz="3600" u="heavy" spc="-1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Translasi</a:t>
            </a:r>
            <a:r>
              <a:rPr sz="3600" u="heavy" spc="-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 </a:t>
            </a:r>
            <a:r>
              <a:rPr sz="3600" u="heavy" spc="-30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address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">
              <a:lnSpc>
                <a:spcPct val="100000"/>
              </a:lnSpc>
              <a:spcBef>
                <a:spcPts val="100"/>
              </a:spcBef>
            </a:pPr>
            <a:r>
              <a:rPr dirty="0"/>
              <a:t>Model </a:t>
            </a:r>
            <a:r>
              <a:rPr spc="-30" dirty="0"/>
              <a:t>Seven </a:t>
            </a:r>
            <a:r>
              <a:rPr spc="-90" dirty="0"/>
              <a:t>Layer</a:t>
            </a:r>
            <a:r>
              <a:rPr spc="-45" dirty="0"/>
              <a:t> </a:t>
            </a:r>
            <a:r>
              <a:rPr dirty="0"/>
              <a:t>OSI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9100" y="1640839"/>
            <a:ext cx="4886960" cy="575310"/>
          </a:xfrm>
          <a:custGeom>
            <a:avLst/>
            <a:gdLst/>
            <a:ahLst/>
            <a:cxnLst/>
            <a:rect l="l" t="t" r="r" b="b"/>
            <a:pathLst>
              <a:path w="4886960" h="575310">
                <a:moveTo>
                  <a:pt x="0" y="95884"/>
                </a:moveTo>
                <a:lnTo>
                  <a:pt x="7528" y="58560"/>
                </a:lnTo>
                <a:lnTo>
                  <a:pt x="28059" y="28082"/>
                </a:lnTo>
                <a:lnTo>
                  <a:pt x="58512" y="7534"/>
                </a:lnTo>
                <a:lnTo>
                  <a:pt x="95808" y="0"/>
                </a:lnTo>
                <a:lnTo>
                  <a:pt x="4790821" y="0"/>
                </a:lnTo>
                <a:lnTo>
                  <a:pt x="4828071" y="7534"/>
                </a:lnTo>
                <a:lnTo>
                  <a:pt x="4858511" y="28082"/>
                </a:lnTo>
                <a:lnTo>
                  <a:pt x="4879046" y="58560"/>
                </a:lnTo>
                <a:lnTo>
                  <a:pt x="4886579" y="95884"/>
                </a:lnTo>
                <a:lnTo>
                  <a:pt x="4886579" y="479044"/>
                </a:lnTo>
                <a:lnTo>
                  <a:pt x="4879046" y="516348"/>
                </a:lnTo>
                <a:lnTo>
                  <a:pt x="4858512" y="546782"/>
                </a:lnTo>
                <a:lnTo>
                  <a:pt x="4828071" y="567287"/>
                </a:lnTo>
                <a:lnTo>
                  <a:pt x="4790821" y="574801"/>
                </a:lnTo>
                <a:lnTo>
                  <a:pt x="95808" y="574801"/>
                </a:lnTo>
                <a:lnTo>
                  <a:pt x="58512" y="567287"/>
                </a:lnTo>
                <a:lnTo>
                  <a:pt x="28059" y="546782"/>
                </a:lnTo>
                <a:lnTo>
                  <a:pt x="7528" y="516348"/>
                </a:lnTo>
                <a:lnTo>
                  <a:pt x="0" y="479044"/>
                </a:lnTo>
                <a:lnTo>
                  <a:pt x="0" y="9588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2541" y="5927851"/>
            <a:ext cx="4445635" cy="456565"/>
          </a:xfrm>
          <a:custGeom>
            <a:avLst/>
            <a:gdLst/>
            <a:ahLst/>
            <a:cxnLst/>
            <a:rect l="l" t="t" r="r" b="b"/>
            <a:pathLst>
              <a:path w="4445635" h="456564">
                <a:moveTo>
                  <a:pt x="0" y="76073"/>
                </a:moveTo>
                <a:lnTo>
                  <a:pt x="5976" y="46452"/>
                </a:lnTo>
                <a:lnTo>
                  <a:pt x="22274" y="22272"/>
                </a:lnTo>
                <a:lnTo>
                  <a:pt x="46446" y="5974"/>
                </a:lnTo>
                <a:lnTo>
                  <a:pt x="76047" y="0"/>
                </a:lnTo>
                <a:lnTo>
                  <a:pt x="4369473" y="0"/>
                </a:lnTo>
                <a:lnTo>
                  <a:pt x="4399093" y="5974"/>
                </a:lnTo>
                <a:lnTo>
                  <a:pt x="4423273" y="22272"/>
                </a:lnTo>
                <a:lnTo>
                  <a:pt x="4439571" y="46452"/>
                </a:lnTo>
                <a:lnTo>
                  <a:pt x="4445546" y="76073"/>
                </a:lnTo>
                <a:lnTo>
                  <a:pt x="4445546" y="380238"/>
                </a:lnTo>
                <a:lnTo>
                  <a:pt x="4439571" y="409858"/>
                </a:lnTo>
                <a:lnTo>
                  <a:pt x="4423273" y="434038"/>
                </a:lnTo>
                <a:lnTo>
                  <a:pt x="4399093" y="450336"/>
                </a:lnTo>
                <a:lnTo>
                  <a:pt x="4369473" y="456311"/>
                </a:lnTo>
                <a:lnTo>
                  <a:pt x="76047" y="456311"/>
                </a:lnTo>
                <a:lnTo>
                  <a:pt x="46446" y="450336"/>
                </a:lnTo>
                <a:lnTo>
                  <a:pt x="22274" y="434038"/>
                </a:lnTo>
                <a:lnTo>
                  <a:pt x="5976" y="409858"/>
                </a:lnTo>
                <a:lnTo>
                  <a:pt x="0" y="380238"/>
                </a:lnTo>
                <a:lnTo>
                  <a:pt x="0" y="7607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1335" y="1366874"/>
            <a:ext cx="13410565" cy="7291705"/>
          </a:xfrm>
          <a:prstGeom prst="rect">
            <a:avLst/>
          </a:prstGeom>
        </p:spPr>
        <p:txBody>
          <a:bodyPr vert="horz" wrap="square" lIns="0" tIns="272415" rIns="0" bIns="0" rtlCol="0">
            <a:spAutoFit/>
          </a:bodyPr>
          <a:lstStyle/>
          <a:p>
            <a:pPr marL="105410">
              <a:lnSpc>
                <a:spcPct val="100000"/>
              </a:lnSpc>
              <a:spcBef>
                <a:spcPts val="2145"/>
              </a:spcBef>
            </a:pPr>
            <a:r>
              <a:rPr sz="2900" b="1" spc="-50" dirty="0">
                <a:latin typeface="Rockwell"/>
                <a:cs typeface="Rockwell"/>
              </a:rPr>
              <a:t>Layer </a:t>
            </a:r>
            <a:r>
              <a:rPr sz="2900" b="1" dirty="0">
                <a:latin typeface="Rockwell"/>
                <a:cs typeface="Rockwell"/>
              </a:rPr>
              <a:t>4: </a:t>
            </a:r>
            <a:r>
              <a:rPr sz="2900" b="1" spc="10" dirty="0">
                <a:latin typeface="Rockwell"/>
                <a:cs typeface="Rockwell"/>
              </a:rPr>
              <a:t>Transport</a:t>
            </a:r>
            <a:r>
              <a:rPr sz="2900" b="1" spc="-430" dirty="0">
                <a:latin typeface="Rockwell"/>
                <a:cs typeface="Rockwell"/>
              </a:rPr>
              <a:t> </a:t>
            </a:r>
            <a:r>
              <a:rPr sz="2900" b="1" spc="-50" dirty="0">
                <a:latin typeface="Rockwell"/>
                <a:cs typeface="Rockwell"/>
              </a:rPr>
              <a:t>Layer</a:t>
            </a:r>
            <a:endParaRPr sz="2900">
              <a:latin typeface="Rockwell"/>
              <a:cs typeface="Rockwell"/>
            </a:endParaRPr>
          </a:p>
          <a:p>
            <a:pPr marL="1507490">
              <a:lnSpc>
                <a:spcPct val="100000"/>
              </a:lnSpc>
              <a:spcBef>
                <a:spcPts val="2045"/>
              </a:spcBef>
            </a:pPr>
            <a:r>
              <a:rPr sz="2900" dirty="0">
                <a:solidFill>
                  <a:srgbClr val="FF3300"/>
                </a:solidFill>
                <a:latin typeface="Rockwell"/>
                <a:cs typeface="Rockwell"/>
              </a:rPr>
              <a:t>Fungsi</a:t>
            </a:r>
            <a:r>
              <a:rPr sz="2900" spc="-90" dirty="0">
                <a:solidFill>
                  <a:srgbClr val="FF3300"/>
                </a:solidFill>
                <a:latin typeface="Rockwell"/>
                <a:cs typeface="Rockwell"/>
              </a:rPr>
              <a:t> </a:t>
            </a:r>
            <a:r>
              <a:rPr sz="2900" spc="-5" dirty="0">
                <a:solidFill>
                  <a:srgbClr val="FF3300"/>
                </a:solidFill>
                <a:latin typeface="Rockwell"/>
                <a:cs typeface="Rockwell"/>
              </a:rPr>
              <a:t>Utama</a:t>
            </a:r>
            <a:r>
              <a:rPr sz="2900" spc="-5" dirty="0">
                <a:latin typeface="Rockwell"/>
                <a:cs typeface="Rockwell"/>
              </a:rPr>
              <a:t>:</a:t>
            </a:r>
            <a:endParaRPr sz="2900">
              <a:latin typeface="Rockwell"/>
              <a:cs typeface="Rockwell"/>
            </a:endParaRPr>
          </a:p>
          <a:p>
            <a:pPr marL="2626995" indent="-219710">
              <a:lnSpc>
                <a:spcPct val="100000"/>
              </a:lnSpc>
              <a:spcBef>
                <a:spcPts val="1250"/>
              </a:spcBef>
              <a:buChar char="•"/>
              <a:tabLst>
                <a:tab pos="2627630" algn="l"/>
              </a:tabLst>
            </a:pPr>
            <a:r>
              <a:rPr sz="2900" dirty="0">
                <a:latin typeface="Rockwell"/>
                <a:cs typeface="Rockwell"/>
              </a:rPr>
              <a:t>Deteksi </a:t>
            </a:r>
            <a:r>
              <a:rPr sz="2900" spc="-5" dirty="0">
                <a:latin typeface="Rockwell"/>
                <a:cs typeface="Rockwell"/>
              </a:rPr>
              <a:t>dan </a:t>
            </a:r>
            <a:r>
              <a:rPr sz="2900" spc="-35" dirty="0">
                <a:latin typeface="Rockwell"/>
                <a:cs typeface="Rockwell"/>
              </a:rPr>
              <a:t>koreksi </a:t>
            </a:r>
            <a:r>
              <a:rPr sz="2900" spc="-20" dirty="0">
                <a:latin typeface="Rockwell"/>
                <a:cs typeface="Rockwell"/>
              </a:rPr>
              <a:t>error paket </a:t>
            </a:r>
            <a:r>
              <a:rPr sz="2900" spc="-15" dirty="0">
                <a:latin typeface="Rockwell"/>
                <a:cs typeface="Rockwell"/>
              </a:rPr>
              <a:t>(</a:t>
            </a:r>
            <a:r>
              <a:rPr sz="2900" spc="-15" dirty="0">
                <a:solidFill>
                  <a:srgbClr val="CC0000"/>
                </a:solidFill>
                <a:latin typeface="Rockwell"/>
                <a:cs typeface="Rockwell"/>
              </a:rPr>
              <a:t>error control</a:t>
            </a:r>
            <a:r>
              <a:rPr sz="2900" spc="-15" dirty="0">
                <a:latin typeface="Rockwell"/>
                <a:cs typeface="Rockwell"/>
              </a:rPr>
              <a:t>) </a:t>
            </a:r>
            <a:r>
              <a:rPr sz="2900" dirty="0">
                <a:solidFill>
                  <a:srgbClr val="008000"/>
                </a:solidFill>
                <a:latin typeface="Rockwell"/>
                <a:cs typeface="Rockwell"/>
              </a:rPr>
              <a:t>utk</a:t>
            </a:r>
            <a:r>
              <a:rPr sz="2900" spc="70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2900" dirty="0">
                <a:solidFill>
                  <a:srgbClr val="008000"/>
                </a:solidFill>
                <a:latin typeface="Rockwell"/>
                <a:cs typeface="Rockwell"/>
              </a:rPr>
              <a:t>E2E</a:t>
            </a:r>
            <a:endParaRPr sz="2900">
              <a:latin typeface="Rockwell"/>
              <a:cs typeface="Rockwell"/>
            </a:endParaRPr>
          </a:p>
          <a:p>
            <a:pPr marL="2626995" indent="-219710">
              <a:lnSpc>
                <a:spcPct val="100000"/>
              </a:lnSpc>
              <a:spcBef>
                <a:spcPts val="1635"/>
              </a:spcBef>
              <a:buChar char="•"/>
              <a:tabLst>
                <a:tab pos="2627630" algn="l"/>
              </a:tabLst>
            </a:pPr>
            <a:r>
              <a:rPr sz="2900" dirty="0">
                <a:latin typeface="Rockwell"/>
                <a:cs typeface="Rockwell"/>
              </a:rPr>
              <a:t>Melaksanakan </a:t>
            </a:r>
            <a:r>
              <a:rPr sz="2900" spc="-25" dirty="0">
                <a:solidFill>
                  <a:srgbClr val="CC0000"/>
                </a:solidFill>
                <a:latin typeface="Rockwell"/>
                <a:cs typeface="Rockwell"/>
              </a:rPr>
              <a:t>flow</a:t>
            </a:r>
            <a:r>
              <a:rPr sz="2900" spc="-5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900" spc="-20" dirty="0">
                <a:solidFill>
                  <a:srgbClr val="CC0000"/>
                </a:solidFill>
                <a:latin typeface="Rockwell"/>
                <a:cs typeface="Rockwell"/>
              </a:rPr>
              <a:t>control</a:t>
            </a:r>
            <a:endParaRPr sz="2900">
              <a:latin typeface="Rockwell"/>
              <a:cs typeface="Rockwell"/>
            </a:endParaRPr>
          </a:p>
          <a:p>
            <a:pPr marL="3206750" lvl="1" indent="-221615">
              <a:lnSpc>
                <a:spcPct val="100000"/>
              </a:lnSpc>
              <a:spcBef>
                <a:spcPts val="690"/>
              </a:spcBef>
              <a:buChar char="-"/>
              <a:tabLst>
                <a:tab pos="3207385" algn="l"/>
              </a:tabLst>
            </a:pPr>
            <a:r>
              <a:rPr sz="2900" dirty="0">
                <a:latin typeface="Rockwell"/>
                <a:cs typeface="Rockwell"/>
              </a:rPr>
              <a:t>Jika</a:t>
            </a:r>
            <a:r>
              <a:rPr sz="2900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2900" u="heavy" spc="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penerima</a:t>
            </a:r>
            <a:r>
              <a:rPr sz="2900" spc="5" dirty="0">
                <a:solidFill>
                  <a:srgbClr val="008000"/>
                </a:solidFill>
                <a:latin typeface="Rockwell"/>
                <a:cs typeface="Rockwell"/>
              </a:rPr>
              <a:t> </a:t>
            </a:r>
            <a:r>
              <a:rPr sz="2900" dirty="0">
                <a:solidFill>
                  <a:srgbClr val="008000"/>
                </a:solidFill>
                <a:latin typeface="Rockwell"/>
                <a:cs typeface="Rockwell"/>
              </a:rPr>
              <a:t>ingin </a:t>
            </a:r>
            <a:r>
              <a:rPr sz="2900" spc="-30" dirty="0">
                <a:solidFill>
                  <a:srgbClr val="008000"/>
                </a:solidFill>
                <a:latin typeface="Rockwell"/>
                <a:cs typeface="Rockwell"/>
              </a:rPr>
              <a:t>slow </a:t>
            </a:r>
            <a:r>
              <a:rPr sz="2900" spc="-25" dirty="0">
                <a:solidFill>
                  <a:srgbClr val="008000"/>
                </a:solidFill>
                <a:latin typeface="Rockwell"/>
                <a:cs typeface="Rockwell"/>
              </a:rPr>
              <a:t>down</a:t>
            </a:r>
            <a:r>
              <a:rPr sz="2900" spc="-25" dirty="0">
                <a:latin typeface="Rockwell"/>
                <a:cs typeface="Rockwell"/>
              </a:rPr>
              <a:t>, </a:t>
            </a:r>
            <a:r>
              <a:rPr sz="2900" spc="-10" dirty="0">
                <a:latin typeface="Rockwell"/>
                <a:cs typeface="Rockwell"/>
              </a:rPr>
              <a:t>mengurang </a:t>
            </a:r>
            <a:r>
              <a:rPr sz="2900" dirty="0">
                <a:latin typeface="Rockwell"/>
                <a:cs typeface="Rockwell"/>
              </a:rPr>
              <a:t>laju </a:t>
            </a:r>
            <a:r>
              <a:rPr sz="2900" spc="-10" dirty="0">
                <a:latin typeface="Rockwell"/>
                <a:cs typeface="Rockwell"/>
              </a:rPr>
              <a:t>transmisi</a:t>
            </a:r>
            <a:r>
              <a:rPr sz="2900" spc="-37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TX</a:t>
            </a:r>
            <a:endParaRPr sz="2900">
              <a:latin typeface="Rockwell"/>
              <a:cs typeface="Rockwell"/>
            </a:endParaRPr>
          </a:p>
          <a:p>
            <a:pPr marL="3206750" lvl="1" indent="-221615">
              <a:lnSpc>
                <a:spcPct val="100000"/>
              </a:lnSpc>
              <a:spcBef>
                <a:spcPts val="850"/>
              </a:spcBef>
              <a:buChar char="-"/>
              <a:tabLst>
                <a:tab pos="3207385" algn="l"/>
                <a:tab pos="4022090" algn="l"/>
              </a:tabLst>
            </a:pPr>
            <a:r>
              <a:rPr sz="2900" dirty="0">
                <a:latin typeface="Rockwell"/>
                <a:cs typeface="Rockwell"/>
              </a:rPr>
              <a:t>Jika	</a:t>
            </a:r>
            <a:r>
              <a:rPr sz="2900" u="heavy" spc="-25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network </a:t>
            </a:r>
            <a:r>
              <a:rPr sz="2900" u="heavy" spc="-10" dirty="0">
                <a:solidFill>
                  <a:srgbClr val="008000"/>
                </a:solidFill>
                <a:uFill>
                  <a:solidFill>
                    <a:srgbClr val="008000"/>
                  </a:solidFill>
                </a:uFill>
                <a:latin typeface="Rockwell"/>
                <a:cs typeface="Rockwell"/>
              </a:rPr>
              <a:t>congesti</a:t>
            </a:r>
            <a:r>
              <a:rPr sz="2900" spc="-10" dirty="0">
                <a:latin typeface="Rockwell"/>
                <a:cs typeface="Rockwell"/>
              </a:rPr>
              <a:t>, mengurang </a:t>
            </a:r>
            <a:r>
              <a:rPr sz="2900" dirty="0">
                <a:latin typeface="Rockwell"/>
                <a:cs typeface="Rockwell"/>
              </a:rPr>
              <a:t>laju</a:t>
            </a:r>
            <a:r>
              <a:rPr sz="2900" spc="-250" dirty="0">
                <a:latin typeface="Rockwell"/>
                <a:cs typeface="Rockwell"/>
              </a:rPr>
              <a:t> </a:t>
            </a:r>
            <a:r>
              <a:rPr sz="2900" spc="-10" dirty="0">
                <a:latin typeface="Rockwell"/>
                <a:cs typeface="Rockwell"/>
              </a:rPr>
              <a:t>transmisi</a:t>
            </a:r>
            <a:endParaRPr sz="2900">
              <a:latin typeface="Rockwell"/>
              <a:cs typeface="Rockwell"/>
            </a:endParaRPr>
          </a:p>
          <a:p>
            <a:pPr marL="3260090">
              <a:lnSpc>
                <a:spcPct val="100000"/>
              </a:lnSpc>
            </a:pPr>
            <a:r>
              <a:rPr sz="2900" dirty="0">
                <a:latin typeface="Wingdings"/>
                <a:cs typeface="Wingdings"/>
              </a:rPr>
              <a:t></a:t>
            </a:r>
            <a:r>
              <a:rPr sz="2900" dirty="0">
                <a:latin typeface="Times New Roman"/>
                <a:cs typeface="Times New Roman"/>
              </a:rPr>
              <a:t> </a:t>
            </a:r>
            <a:r>
              <a:rPr sz="2900" i="1" dirty="0">
                <a:solidFill>
                  <a:srgbClr val="CC0000"/>
                </a:solidFill>
                <a:latin typeface="Rockwell"/>
                <a:cs typeface="Rockwell"/>
              </a:rPr>
              <a:t>congestion</a:t>
            </a:r>
            <a:r>
              <a:rPr sz="2900" i="1" spc="-3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900" i="1" spc="-10" dirty="0">
                <a:solidFill>
                  <a:srgbClr val="CC0000"/>
                </a:solidFill>
                <a:latin typeface="Rockwell"/>
                <a:cs typeface="Rockwell"/>
              </a:rPr>
              <a:t>control</a:t>
            </a:r>
            <a:endParaRPr sz="2900">
              <a:latin typeface="Rockwell"/>
              <a:cs typeface="Rockwell"/>
            </a:endParaRPr>
          </a:p>
          <a:p>
            <a:pPr marL="12700">
              <a:lnSpc>
                <a:spcPct val="100000"/>
              </a:lnSpc>
              <a:spcBef>
                <a:spcPts val="2740"/>
              </a:spcBef>
            </a:pPr>
            <a:r>
              <a:rPr sz="2900" b="1" spc="-50" dirty="0">
                <a:latin typeface="Rockwell"/>
                <a:cs typeface="Rockwell"/>
              </a:rPr>
              <a:t>Layer </a:t>
            </a:r>
            <a:r>
              <a:rPr sz="2900" b="1" dirty="0">
                <a:latin typeface="Rockwell"/>
                <a:cs typeface="Rockwell"/>
              </a:rPr>
              <a:t>5: Session</a:t>
            </a:r>
            <a:r>
              <a:rPr sz="2900" b="1" spc="-215" dirty="0">
                <a:latin typeface="Rockwell"/>
                <a:cs typeface="Rockwell"/>
              </a:rPr>
              <a:t> </a:t>
            </a:r>
            <a:r>
              <a:rPr sz="2900" b="1" spc="-50" dirty="0">
                <a:latin typeface="Rockwell"/>
                <a:cs typeface="Rockwell"/>
              </a:rPr>
              <a:t>Layer</a:t>
            </a:r>
            <a:endParaRPr sz="2900">
              <a:latin typeface="Rockwell"/>
              <a:cs typeface="Rockwell"/>
            </a:endParaRPr>
          </a:p>
          <a:p>
            <a:pPr marL="1287780">
              <a:lnSpc>
                <a:spcPct val="100000"/>
              </a:lnSpc>
              <a:spcBef>
                <a:spcPts val="720"/>
              </a:spcBef>
            </a:pPr>
            <a:r>
              <a:rPr sz="2900" dirty="0">
                <a:solidFill>
                  <a:srgbClr val="FF3300"/>
                </a:solidFill>
                <a:latin typeface="Rockwell"/>
                <a:cs typeface="Rockwell"/>
              </a:rPr>
              <a:t>Fungsi</a:t>
            </a:r>
            <a:r>
              <a:rPr sz="2900" spc="-30" dirty="0">
                <a:solidFill>
                  <a:srgbClr val="FF3300"/>
                </a:solidFill>
                <a:latin typeface="Rockwell"/>
                <a:cs typeface="Rockwell"/>
              </a:rPr>
              <a:t> </a:t>
            </a:r>
            <a:r>
              <a:rPr sz="2900" spc="-5" dirty="0">
                <a:solidFill>
                  <a:srgbClr val="FF3300"/>
                </a:solidFill>
                <a:latin typeface="Rockwell"/>
                <a:cs typeface="Rockwell"/>
              </a:rPr>
              <a:t>Utama</a:t>
            </a:r>
            <a:r>
              <a:rPr sz="2900" spc="-5" dirty="0">
                <a:latin typeface="Rockwell"/>
                <a:cs typeface="Rockwell"/>
              </a:rPr>
              <a:t>:</a:t>
            </a:r>
            <a:endParaRPr sz="2900">
              <a:latin typeface="Rockwell"/>
              <a:cs typeface="Rockwell"/>
            </a:endParaRPr>
          </a:p>
          <a:p>
            <a:pPr marL="3167380" indent="-219710">
              <a:lnSpc>
                <a:spcPct val="100000"/>
              </a:lnSpc>
              <a:spcBef>
                <a:spcPts val="994"/>
              </a:spcBef>
              <a:buClr>
                <a:srgbClr val="000000"/>
              </a:buClr>
              <a:buChar char="•"/>
              <a:tabLst>
                <a:tab pos="3168015" algn="l"/>
              </a:tabLst>
            </a:pPr>
            <a:r>
              <a:rPr sz="2900" spc="-10" dirty="0">
                <a:solidFill>
                  <a:srgbClr val="008000"/>
                </a:solidFill>
                <a:latin typeface="Rockwell"/>
                <a:cs typeface="Rockwell"/>
              </a:rPr>
              <a:t>Establish/Manage/Delete </a:t>
            </a:r>
            <a:r>
              <a:rPr sz="2900" spc="-15" dirty="0">
                <a:latin typeface="Rockwell"/>
                <a:cs typeface="Rockwell"/>
              </a:rPr>
              <a:t>koneksi</a:t>
            </a:r>
            <a:r>
              <a:rPr sz="2900" spc="-40" dirty="0">
                <a:latin typeface="Rockwell"/>
                <a:cs typeface="Rockwell"/>
              </a:rPr>
              <a:t> </a:t>
            </a:r>
            <a:r>
              <a:rPr sz="2900" dirty="0">
                <a:latin typeface="Rockwell"/>
                <a:cs typeface="Rockwell"/>
              </a:rPr>
              <a:t>(E2E)</a:t>
            </a:r>
            <a:endParaRPr sz="2900">
              <a:latin typeface="Rockwell"/>
              <a:cs typeface="Rockwell"/>
            </a:endParaRPr>
          </a:p>
          <a:p>
            <a:pPr marL="3167380" indent="-219710">
              <a:lnSpc>
                <a:spcPct val="100000"/>
              </a:lnSpc>
              <a:spcBef>
                <a:spcPts val="1085"/>
              </a:spcBef>
              <a:buChar char="•"/>
              <a:tabLst>
                <a:tab pos="3168015" algn="l"/>
              </a:tabLst>
            </a:pPr>
            <a:r>
              <a:rPr sz="2900" spc="-30" dirty="0">
                <a:latin typeface="Rockwell"/>
                <a:cs typeface="Rockwell"/>
              </a:rPr>
              <a:t>Kontrol</a:t>
            </a:r>
            <a:r>
              <a:rPr sz="2900" spc="5" dirty="0">
                <a:latin typeface="Rockwell"/>
                <a:cs typeface="Rockwell"/>
              </a:rPr>
              <a:t> </a:t>
            </a:r>
            <a:r>
              <a:rPr sz="2900" spc="-5" dirty="0">
                <a:solidFill>
                  <a:srgbClr val="008000"/>
                </a:solidFill>
                <a:latin typeface="Rockwell"/>
                <a:cs typeface="Rockwell"/>
              </a:rPr>
              <a:t>Full-Duplex/Half-Duplex</a:t>
            </a:r>
            <a:endParaRPr sz="2900">
              <a:latin typeface="Rockwell"/>
              <a:cs typeface="Rockwell"/>
            </a:endParaRPr>
          </a:p>
          <a:p>
            <a:pPr marL="3167380" indent="-219710">
              <a:lnSpc>
                <a:spcPct val="100000"/>
              </a:lnSpc>
              <a:spcBef>
                <a:spcPts val="1395"/>
              </a:spcBef>
              <a:buClr>
                <a:srgbClr val="000000"/>
              </a:buClr>
              <a:buChar char="•"/>
              <a:tabLst>
                <a:tab pos="3168015" algn="l"/>
              </a:tabLst>
            </a:pPr>
            <a:r>
              <a:rPr sz="2900" dirty="0">
                <a:solidFill>
                  <a:srgbClr val="008000"/>
                </a:solidFill>
                <a:latin typeface="Rockwell"/>
                <a:cs typeface="Rockwell"/>
              </a:rPr>
              <a:t>QoS </a:t>
            </a:r>
            <a:r>
              <a:rPr sz="2900" dirty="0">
                <a:latin typeface="Rockwell"/>
                <a:cs typeface="Rockwell"/>
              </a:rPr>
              <a:t>(specifikasi </a:t>
            </a:r>
            <a:r>
              <a:rPr sz="2900" spc="-10" dirty="0">
                <a:latin typeface="Rockwell"/>
                <a:cs typeface="Rockwell"/>
              </a:rPr>
              <a:t>toleransi </a:t>
            </a:r>
            <a:r>
              <a:rPr sz="2900" spc="-15" dirty="0">
                <a:latin typeface="Rockwell"/>
                <a:cs typeface="Rockwell"/>
              </a:rPr>
              <a:t>delay</a:t>
            </a:r>
            <a:r>
              <a:rPr sz="2900" spc="-50" dirty="0">
                <a:latin typeface="Rockwell"/>
                <a:cs typeface="Rockwell"/>
              </a:rPr>
              <a:t> </a:t>
            </a:r>
            <a:r>
              <a:rPr sz="2900" spc="-5" dirty="0">
                <a:latin typeface="Rockwell"/>
                <a:cs typeface="Rockwell"/>
              </a:rPr>
              <a:t>maximum)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03853" y="188162"/>
            <a:ext cx="7661275" cy="834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300" dirty="0"/>
              <a:t>Model </a:t>
            </a:r>
            <a:r>
              <a:rPr sz="5300" spc="-30" dirty="0"/>
              <a:t>Seven </a:t>
            </a:r>
            <a:r>
              <a:rPr sz="5300" spc="-85" dirty="0"/>
              <a:t>Layer </a:t>
            </a:r>
            <a:r>
              <a:rPr sz="5300" dirty="0"/>
              <a:t>OSI</a:t>
            </a:r>
            <a:endParaRPr sz="53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8731" y="1777491"/>
            <a:ext cx="5363845" cy="669925"/>
          </a:xfrm>
          <a:custGeom>
            <a:avLst/>
            <a:gdLst/>
            <a:ahLst/>
            <a:cxnLst/>
            <a:rect l="l" t="t" r="r" b="b"/>
            <a:pathLst>
              <a:path w="5363845" h="669925">
                <a:moveTo>
                  <a:pt x="0" y="111505"/>
                </a:moveTo>
                <a:lnTo>
                  <a:pt x="8767" y="68097"/>
                </a:lnTo>
                <a:lnTo>
                  <a:pt x="32677" y="32654"/>
                </a:lnTo>
                <a:lnTo>
                  <a:pt x="68140" y="8761"/>
                </a:lnTo>
                <a:lnTo>
                  <a:pt x="111569" y="0"/>
                </a:lnTo>
                <a:lnTo>
                  <a:pt x="5251729" y="0"/>
                </a:lnTo>
                <a:lnTo>
                  <a:pt x="5295157" y="8761"/>
                </a:lnTo>
                <a:lnTo>
                  <a:pt x="5330644" y="32654"/>
                </a:lnTo>
                <a:lnTo>
                  <a:pt x="5354581" y="68097"/>
                </a:lnTo>
                <a:lnTo>
                  <a:pt x="5363362" y="111505"/>
                </a:lnTo>
                <a:lnTo>
                  <a:pt x="5363362" y="557783"/>
                </a:lnTo>
                <a:lnTo>
                  <a:pt x="5354581" y="601212"/>
                </a:lnTo>
                <a:lnTo>
                  <a:pt x="5330644" y="636698"/>
                </a:lnTo>
                <a:lnTo>
                  <a:pt x="5295157" y="660636"/>
                </a:lnTo>
                <a:lnTo>
                  <a:pt x="5251729" y="669417"/>
                </a:lnTo>
                <a:lnTo>
                  <a:pt x="111569" y="669417"/>
                </a:lnTo>
                <a:lnTo>
                  <a:pt x="68140" y="660636"/>
                </a:lnTo>
                <a:lnTo>
                  <a:pt x="32677" y="636698"/>
                </a:lnTo>
                <a:lnTo>
                  <a:pt x="8767" y="601212"/>
                </a:lnTo>
                <a:lnTo>
                  <a:pt x="0" y="557783"/>
                </a:lnTo>
                <a:lnTo>
                  <a:pt x="0" y="111505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8035" y="1792935"/>
            <a:ext cx="1332230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268595" algn="l"/>
              </a:tabLst>
            </a:pPr>
            <a:r>
              <a:rPr sz="4800" spc="-67" baseline="-5208" dirty="0">
                <a:latin typeface="Rockwell"/>
                <a:cs typeface="Rockwell"/>
              </a:rPr>
              <a:t>Layer </a:t>
            </a:r>
            <a:r>
              <a:rPr sz="4800" baseline="-5208" dirty="0">
                <a:latin typeface="Rockwell"/>
                <a:cs typeface="Rockwell"/>
              </a:rPr>
              <a:t>6:</a:t>
            </a:r>
            <a:r>
              <a:rPr sz="4800" spc="-322" baseline="-5208" dirty="0">
                <a:latin typeface="Rockwell"/>
                <a:cs typeface="Rockwell"/>
              </a:rPr>
              <a:t> </a:t>
            </a:r>
            <a:r>
              <a:rPr sz="4800" spc="-30" baseline="-5208" dirty="0">
                <a:latin typeface="Rockwell"/>
                <a:cs typeface="Rockwell"/>
              </a:rPr>
              <a:t>Presentation</a:t>
            </a:r>
            <a:r>
              <a:rPr sz="4800" baseline="-5208" dirty="0">
                <a:latin typeface="Rockwell"/>
                <a:cs typeface="Rockwell"/>
              </a:rPr>
              <a:t> </a:t>
            </a:r>
            <a:r>
              <a:rPr sz="4800" spc="-67" baseline="-5208" dirty="0">
                <a:latin typeface="Rockwell"/>
                <a:cs typeface="Rockwell"/>
              </a:rPr>
              <a:t>Layer	</a:t>
            </a:r>
            <a:r>
              <a:rPr sz="3200" dirty="0">
                <a:solidFill>
                  <a:srgbClr val="FF0000"/>
                </a:solidFill>
                <a:latin typeface="Rockwell"/>
                <a:cs typeface="Rockwell"/>
              </a:rPr>
              <a:t>Fungsi</a:t>
            </a:r>
            <a:r>
              <a:rPr sz="3200" spc="-45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3200" dirty="0">
                <a:solidFill>
                  <a:srgbClr val="FF0000"/>
                </a:solidFill>
                <a:latin typeface="Rockwell"/>
                <a:cs typeface="Rockwell"/>
              </a:rPr>
              <a:t>Utama</a:t>
            </a:r>
            <a:r>
              <a:rPr sz="3200" dirty="0">
                <a:latin typeface="Rockwell"/>
                <a:cs typeface="Rockwell"/>
              </a:rPr>
              <a:t>:</a:t>
            </a:r>
            <a:r>
              <a:rPr sz="3200" spc="-275" dirty="0">
                <a:latin typeface="Rockwell"/>
                <a:cs typeface="Rockwell"/>
              </a:rPr>
              <a:t> </a:t>
            </a:r>
            <a:r>
              <a:rPr sz="3200" spc="5" dirty="0">
                <a:latin typeface="Rockwell"/>
                <a:cs typeface="Rockwell"/>
              </a:rPr>
              <a:t>Encryption,</a:t>
            </a:r>
            <a:r>
              <a:rPr sz="3200" spc="-270" dirty="0">
                <a:latin typeface="Rockwell"/>
                <a:cs typeface="Rockwell"/>
              </a:rPr>
              <a:t> </a:t>
            </a:r>
            <a:r>
              <a:rPr sz="3200" spc="-15" dirty="0">
                <a:latin typeface="Rockwell"/>
                <a:cs typeface="Rockwell"/>
              </a:rPr>
              <a:t>compression,</a:t>
            </a:r>
            <a:r>
              <a:rPr sz="3200" spc="-28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dll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08860" y="4102607"/>
            <a:ext cx="3215640" cy="5151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40279" y="4033837"/>
            <a:ext cx="3200400" cy="50038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20320" rIns="0" bIns="0" rtlCol="0">
            <a:spAutoFit/>
          </a:bodyPr>
          <a:lstStyle/>
          <a:p>
            <a:pPr marL="66675">
              <a:lnSpc>
                <a:spcPct val="100000"/>
              </a:lnSpc>
              <a:spcBef>
                <a:spcPts val="160"/>
              </a:spcBef>
            </a:pPr>
            <a:r>
              <a:rPr sz="2800" spc="-15" dirty="0">
                <a:latin typeface="Rockwell"/>
                <a:cs typeface="Rockwell"/>
              </a:rPr>
              <a:t>Presentation</a:t>
            </a:r>
            <a:r>
              <a:rPr sz="2800" spc="-70" dirty="0">
                <a:latin typeface="Rockwell"/>
                <a:cs typeface="Rockwell"/>
              </a:rPr>
              <a:t> </a:t>
            </a:r>
            <a:r>
              <a:rPr sz="2800" spc="-50" dirty="0"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60420" y="3667124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4" h="333375">
                <a:moveTo>
                  <a:pt x="920114" y="250063"/>
                </a:moveTo>
                <a:lnTo>
                  <a:pt x="0" y="250063"/>
                </a:lnTo>
                <a:lnTo>
                  <a:pt x="460120" y="333375"/>
                </a:lnTo>
                <a:lnTo>
                  <a:pt x="920114" y="250063"/>
                </a:lnTo>
                <a:close/>
              </a:path>
              <a:path w="920114" h="333375">
                <a:moveTo>
                  <a:pt x="690117" y="0"/>
                </a:moveTo>
                <a:lnTo>
                  <a:pt x="229996" y="0"/>
                </a:lnTo>
                <a:lnTo>
                  <a:pt x="229996" y="250063"/>
                </a:lnTo>
                <a:lnTo>
                  <a:pt x="690117" y="250063"/>
                </a:lnTo>
                <a:lnTo>
                  <a:pt x="690117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360420" y="3667124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4" h="333375">
                <a:moveTo>
                  <a:pt x="0" y="250063"/>
                </a:moveTo>
                <a:lnTo>
                  <a:pt x="229996" y="250063"/>
                </a:lnTo>
                <a:lnTo>
                  <a:pt x="229996" y="0"/>
                </a:lnTo>
                <a:lnTo>
                  <a:pt x="690117" y="0"/>
                </a:lnTo>
                <a:lnTo>
                  <a:pt x="690117" y="250063"/>
                </a:lnTo>
                <a:lnTo>
                  <a:pt x="920114" y="250063"/>
                </a:lnTo>
                <a:lnTo>
                  <a:pt x="460120" y="333375"/>
                </a:lnTo>
                <a:lnTo>
                  <a:pt x="0" y="2500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09088" y="5152643"/>
            <a:ext cx="2735580" cy="4815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540380" y="5083936"/>
            <a:ext cx="2720340" cy="466725"/>
          </a:xfrm>
          <a:custGeom>
            <a:avLst/>
            <a:gdLst/>
            <a:ahLst/>
            <a:cxnLst/>
            <a:rect l="l" t="t" r="r" b="b"/>
            <a:pathLst>
              <a:path w="2720340" h="466725">
                <a:moveTo>
                  <a:pt x="2642489" y="0"/>
                </a:moveTo>
                <a:lnTo>
                  <a:pt x="77724" y="0"/>
                </a:lnTo>
                <a:lnTo>
                  <a:pt x="47470" y="6109"/>
                </a:lnTo>
                <a:lnTo>
                  <a:pt x="22764" y="22780"/>
                </a:lnTo>
                <a:lnTo>
                  <a:pt x="6107" y="47523"/>
                </a:lnTo>
                <a:lnTo>
                  <a:pt x="0" y="77851"/>
                </a:lnTo>
                <a:lnTo>
                  <a:pt x="0" y="389001"/>
                </a:lnTo>
                <a:lnTo>
                  <a:pt x="6107" y="419254"/>
                </a:lnTo>
                <a:lnTo>
                  <a:pt x="22764" y="443960"/>
                </a:lnTo>
                <a:lnTo>
                  <a:pt x="47470" y="460617"/>
                </a:lnTo>
                <a:lnTo>
                  <a:pt x="77724" y="466725"/>
                </a:lnTo>
                <a:lnTo>
                  <a:pt x="2642489" y="466725"/>
                </a:lnTo>
                <a:lnTo>
                  <a:pt x="2672762" y="460617"/>
                </a:lnTo>
                <a:lnTo>
                  <a:pt x="2697511" y="443960"/>
                </a:lnTo>
                <a:lnTo>
                  <a:pt x="2714212" y="419254"/>
                </a:lnTo>
                <a:lnTo>
                  <a:pt x="2720340" y="389001"/>
                </a:lnTo>
                <a:lnTo>
                  <a:pt x="2720340" y="77851"/>
                </a:lnTo>
                <a:lnTo>
                  <a:pt x="2714212" y="47523"/>
                </a:lnTo>
                <a:lnTo>
                  <a:pt x="2697511" y="22780"/>
                </a:lnTo>
                <a:lnTo>
                  <a:pt x="2672762" y="6109"/>
                </a:lnTo>
                <a:lnTo>
                  <a:pt x="2642489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540380" y="5083936"/>
            <a:ext cx="2720340" cy="466725"/>
          </a:xfrm>
          <a:custGeom>
            <a:avLst/>
            <a:gdLst/>
            <a:ahLst/>
            <a:cxnLst/>
            <a:rect l="l" t="t" r="r" b="b"/>
            <a:pathLst>
              <a:path w="2720340" h="466725">
                <a:moveTo>
                  <a:pt x="0" y="77851"/>
                </a:moveTo>
                <a:lnTo>
                  <a:pt x="6107" y="47523"/>
                </a:lnTo>
                <a:lnTo>
                  <a:pt x="22764" y="22780"/>
                </a:lnTo>
                <a:lnTo>
                  <a:pt x="47470" y="6109"/>
                </a:lnTo>
                <a:lnTo>
                  <a:pt x="77724" y="0"/>
                </a:lnTo>
                <a:lnTo>
                  <a:pt x="2642489" y="0"/>
                </a:lnTo>
                <a:lnTo>
                  <a:pt x="2672762" y="6109"/>
                </a:lnTo>
                <a:lnTo>
                  <a:pt x="2697511" y="22780"/>
                </a:lnTo>
                <a:lnTo>
                  <a:pt x="2714212" y="47523"/>
                </a:lnTo>
                <a:lnTo>
                  <a:pt x="2720340" y="77851"/>
                </a:lnTo>
                <a:lnTo>
                  <a:pt x="2720340" y="389001"/>
                </a:lnTo>
                <a:lnTo>
                  <a:pt x="2714212" y="419254"/>
                </a:lnTo>
                <a:lnTo>
                  <a:pt x="2697511" y="443960"/>
                </a:lnTo>
                <a:lnTo>
                  <a:pt x="2672762" y="460617"/>
                </a:lnTo>
                <a:lnTo>
                  <a:pt x="2642489" y="466725"/>
                </a:lnTo>
                <a:lnTo>
                  <a:pt x="77724" y="466725"/>
                </a:lnTo>
                <a:lnTo>
                  <a:pt x="47470" y="460617"/>
                </a:lnTo>
                <a:lnTo>
                  <a:pt x="22764" y="443960"/>
                </a:lnTo>
                <a:lnTo>
                  <a:pt x="6107" y="419254"/>
                </a:lnTo>
                <a:lnTo>
                  <a:pt x="0" y="389001"/>
                </a:lnTo>
                <a:lnTo>
                  <a:pt x="0" y="778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594229" y="5059120"/>
            <a:ext cx="25768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FF0000"/>
                </a:solidFill>
                <a:latin typeface="Rockwell"/>
                <a:cs typeface="Rockwell"/>
              </a:rPr>
              <a:t>Encrypted</a:t>
            </a:r>
            <a:r>
              <a:rPr sz="2800" spc="-6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Data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60420" y="4667249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4" h="333375">
                <a:moveTo>
                  <a:pt x="920114" y="250063"/>
                </a:moveTo>
                <a:lnTo>
                  <a:pt x="0" y="250063"/>
                </a:lnTo>
                <a:lnTo>
                  <a:pt x="460120" y="333375"/>
                </a:lnTo>
                <a:lnTo>
                  <a:pt x="920114" y="250063"/>
                </a:lnTo>
                <a:close/>
              </a:path>
              <a:path w="920114" h="333375">
                <a:moveTo>
                  <a:pt x="690117" y="0"/>
                </a:moveTo>
                <a:lnTo>
                  <a:pt x="229996" y="0"/>
                </a:lnTo>
                <a:lnTo>
                  <a:pt x="229996" y="250063"/>
                </a:lnTo>
                <a:lnTo>
                  <a:pt x="690117" y="250063"/>
                </a:lnTo>
                <a:lnTo>
                  <a:pt x="690117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360420" y="4667249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4" h="333375">
                <a:moveTo>
                  <a:pt x="0" y="250063"/>
                </a:moveTo>
                <a:lnTo>
                  <a:pt x="229996" y="250063"/>
                </a:lnTo>
                <a:lnTo>
                  <a:pt x="229996" y="0"/>
                </a:lnTo>
                <a:lnTo>
                  <a:pt x="690117" y="0"/>
                </a:lnTo>
                <a:lnTo>
                  <a:pt x="690117" y="250063"/>
                </a:lnTo>
                <a:lnTo>
                  <a:pt x="920114" y="250063"/>
                </a:lnTo>
                <a:lnTo>
                  <a:pt x="460120" y="333375"/>
                </a:lnTo>
                <a:lnTo>
                  <a:pt x="0" y="2500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48939" y="3185159"/>
            <a:ext cx="1876043" cy="4495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80360" y="3117087"/>
            <a:ext cx="1860550" cy="433705"/>
          </a:xfrm>
          <a:custGeom>
            <a:avLst/>
            <a:gdLst/>
            <a:ahLst/>
            <a:cxnLst/>
            <a:rect l="l" t="t" r="r" b="b"/>
            <a:pathLst>
              <a:path w="1860550" h="433704">
                <a:moveTo>
                  <a:pt x="1788032" y="0"/>
                </a:moveTo>
                <a:lnTo>
                  <a:pt x="72262" y="0"/>
                </a:lnTo>
                <a:lnTo>
                  <a:pt x="44148" y="5665"/>
                </a:lnTo>
                <a:lnTo>
                  <a:pt x="21177" y="21129"/>
                </a:lnTo>
                <a:lnTo>
                  <a:pt x="5683" y="44094"/>
                </a:lnTo>
                <a:lnTo>
                  <a:pt x="0" y="72262"/>
                </a:lnTo>
                <a:lnTo>
                  <a:pt x="0" y="361060"/>
                </a:lnTo>
                <a:lnTo>
                  <a:pt x="5683" y="389229"/>
                </a:lnTo>
                <a:lnTo>
                  <a:pt x="21177" y="412194"/>
                </a:lnTo>
                <a:lnTo>
                  <a:pt x="44148" y="427658"/>
                </a:lnTo>
                <a:lnTo>
                  <a:pt x="72262" y="433323"/>
                </a:lnTo>
                <a:lnTo>
                  <a:pt x="1788032" y="433323"/>
                </a:lnTo>
                <a:lnTo>
                  <a:pt x="1816147" y="427658"/>
                </a:lnTo>
                <a:lnTo>
                  <a:pt x="1839118" y="412194"/>
                </a:lnTo>
                <a:lnTo>
                  <a:pt x="1854612" y="389229"/>
                </a:lnTo>
                <a:lnTo>
                  <a:pt x="1860295" y="361060"/>
                </a:lnTo>
                <a:lnTo>
                  <a:pt x="1860295" y="72262"/>
                </a:lnTo>
                <a:lnTo>
                  <a:pt x="1854612" y="44094"/>
                </a:lnTo>
                <a:lnTo>
                  <a:pt x="1839118" y="21129"/>
                </a:lnTo>
                <a:lnTo>
                  <a:pt x="1816147" y="5665"/>
                </a:lnTo>
                <a:lnTo>
                  <a:pt x="178803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954527" y="3091941"/>
            <a:ext cx="175513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741805" algn="l"/>
              </a:tabLst>
            </a:pPr>
            <a:r>
              <a:rPr sz="2800" u="sng" spc="-2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Raw</a:t>
            </a:r>
            <a:r>
              <a:rPr sz="2800" u="sng" spc="-9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sng" spc="-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Data	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54579" y="2472003"/>
            <a:ext cx="22555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u="heavy" spc="15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Encryption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949183" y="4136135"/>
            <a:ext cx="3215639" cy="5151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880984" y="4067238"/>
            <a:ext cx="3200400" cy="50038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20320" rIns="0" bIns="0" rtlCol="0">
            <a:spAutoFit/>
          </a:bodyPr>
          <a:lstStyle/>
          <a:p>
            <a:pPr marL="67310">
              <a:lnSpc>
                <a:spcPct val="100000"/>
              </a:lnSpc>
              <a:spcBef>
                <a:spcPts val="160"/>
              </a:spcBef>
            </a:pPr>
            <a:r>
              <a:rPr sz="2800" spc="-15" dirty="0">
                <a:latin typeface="Rockwell"/>
                <a:cs typeface="Rockwell"/>
              </a:rPr>
              <a:t>Presentation</a:t>
            </a:r>
            <a:r>
              <a:rPr sz="2800" spc="-70" dirty="0">
                <a:latin typeface="Rockwell"/>
                <a:cs typeface="Rockwell"/>
              </a:rPr>
              <a:t> </a:t>
            </a:r>
            <a:r>
              <a:rPr sz="2800" spc="-50" dirty="0">
                <a:latin typeface="Rockwell"/>
                <a:cs typeface="Rockwell"/>
              </a:rPr>
              <a:t>Layer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001125" y="3700525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5" h="333375">
                <a:moveTo>
                  <a:pt x="920115" y="249935"/>
                </a:moveTo>
                <a:lnTo>
                  <a:pt x="0" y="249935"/>
                </a:lnTo>
                <a:lnTo>
                  <a:pt x="459994" y="333375"/>
                </a:lnTo>
                <a:lnTo>
                  <a:pt x="920115" y="249935"/>
                </a:lnTo>
                <a:close/>
              </a:path>
              <a:path w="920115" h="333375">
                <a:moveTo>
                  <a:pt x="690118" y="0"/>
                </a:moveTo>
                <a:lnTo>
                  <a:pt x="229997" y="0"/>
                </a:lnTo>
                <a:lnTo>
                  <a:pt x="229997" y="249935"/>
                </a:lnTo>
                <a:lnTo>
                  <a:pt x="690118" y="249935"/>
                </a:lnTo>
                <a:lnTo>
                  <a:pt x="690118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001125" y="3700525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5" h="333375">
                <a:moveTo>
                  <a:pt x="0" y="249935"/>
                </a:moveTo>
                <a:lnTo>
                  <a:pt x="229997" y="249935"/>
                </a:lnTo>
                <a:lnTo>
                  <a:pt x="229997" y="0"/>
                </a:lnTo>
                <a:lnTo>
                  <a:pt x="690118" y="0"/>
                </a:lnTo>
                <a:lnTo>
                  <a:pt x="690118" y="249935"/>
                </a:lnTo>
                <a:lnTo>
                  <a:pt x="920115" y="249935"/>
                </a:lnTo>
                <a:lnTo>
                  <a:pt x="459994" y="333375"/>
                </a:lnTo>
                <a:lnTo>
                  <a:pt x="0" y="2499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129016" y="5202935"/>
            <a:ext cx="3176016" cy="4815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060943" y="5133974"/>
            <a:ext cx="3160395" cy="466725"/>
          </a:xfrm>
          <a:custGeom>
            <a:avLst/>
            <a:gdLst/>
            <a:ahLst/>
            <a:cxnLst/>
            <a:rect l="l" t="t" r="r" b="b"/>
            <a:pathLst>
              <a:path w="3160395" h="466725">
                <a:moveTo>
                  <a:pt x="3082671" y="0"/>
                </a:moveTo>
                <a:lnTo>
                  <a:pt x="77850" y="0"/>
                </a:lnTo>
                <a:lnTo>
                  <a:pt x="47577" y="6109"/>
                </a:lnTo>
                <a:lnTo>
                  <a:pt x="22828" y="22780"/>
                </a:lnTo>
                <a:lnTo>
                  <a:pt x="6127" y="47523"/>
                </a:lnTo>
                <a:lnTo>
                  <a:pt x="0" y="77851"/>
                </a:lnTo>
                <a:lnTo>
                  <a:pt x="0" y="388874"/>
                </a:lnTo>
                <a:lnTo>
                  <a:pt x="6127" y="419201"/>
                </a:lnTo>
                <a:lnTo>
                  <a:pt x="22828" y="443944"/>
                </a:lnTo>
                <a:lnTo>
                  <a:pt x="47577" y="460615"/>
                </a:lnTo>
                <a:lnTo>
                  <a:pt x="77850" y="466725"/>
                </a:lnTo>
                <a:lnTo>
                  <a:pt x="3082671" y="466725"/>
                </a:lnTo>
                <a:lnTo>
                  <a:pt x="3112924" y="460615"/>
                </a:lnTo>
                <a:lnTo>
                  <a:pt x="3137630" y="443944"/>
                </a:lnTo>
                <a:lnTo>
                  <a:pt x="3154287" y="419201"/>
                </a:lnTo>
                <a:lnTo>
                  <a:pt x="3160395" y="388874"/>
                </a:lnTo>
                <a:lnTo>
                  <a:pt x="3160395" y="77851"/>
                </a:lnTo>
                <a:lnTo>
                  <a:pt x="3154287" y="47523"/>
                </a:lnTo>
                <a:lnTo>
                  <a:pt x="3137630" y="22780"/>
                </a:lnTo>
                <a:lnTo>
                  <a:pt x="3112924" y="6109"/>
                </a:lnTo>
                <a:lnTo>
                  <a:pt x="3082671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060943" y="5133974"/>
            <a:ext cx="3160395" cy="466725"/>
          </a:xfrm>
          <a:custGeom>
            <a:avLst/>
            <a:gdLst/>
            <a:ahLst/>
            <a:cxnLst/>
            <a:rect l="l" t="t" r="r" b="b"/>
            <a:pathLst>
              <a:path w="3160395" h="466725">
                <a:moveTo>
                  <a:pt x="0" y="77851"/>
                </a:moveTo>
                <a:lnTo>
                  <a:pt x="6127" y="47523"/>
                </a:lnTo>
                <a:lnTo>
                  <a:pt x="22828" y="22780"/>
                </a:lnTo>
                <a:lnTo>
                  <a:pt x="47577" y="6109"/>
                </a:lnTo>
                <a:lnTo>
                  <a:pt x="77850" y="0"/>
                </a:lnTo>
                <a:lnTo>
                  <a:pt x="3082671" y="0"/>
                </a:lnTo>
                <a:lnTo>
                  <a:pt x="3112924" y="6109"/>
                </a:lnTo>
                <a:lnTo>
                  <a:pt x="3137630" y="22780"/>
                </a:lnTo>
                <a:lnTo>
                  <a:pt x="3154287" y="47523"/>
                </a:lnTo>
                <a:lnTo>
                  <a:pt x="3160395" y="77851"/>
                </a:lnTo>
                <a:lnTo>
                  <a:pt x="3160395" y="388874"/>
                </a:lnTo>
                <a:lnTo>
                  <a:pt x="3154287" y="419201"/>
                </a:lnTo>
                <a:lnTo>
                  <a:pt x="3137630" y="443944"/>
                </a:lnTo>
                <a:lnTo>
                  <a:pt x="3112924" y="460615"/>
                </a:lnTo>
                <a:lnTo>
                  <a:pt x="3082671" y="466725"/>
                </a:lnTo>
                <a:lnTo>
                  <a:pt x="77850" y="466725"/>
                </a:lnTo>
                <a:lnTo>
                  <a:pt x="47577" y="460615"/>
                </a:lnTo>
                <a:lnTo>
                  <a:pt x="22828" y="443944"/>
                </a:lnTo>
                <a:lnTo>
                  <a:pt x="6127" y="419201"/>
                </a:lnTo>
                <a:lnTo>
                  <a:pt x="0" y="388874"/>
                </a:lnTo>
                <a:lnTo>
                  <a:pt x="0" y="7785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8155685" y="5109158"/>
            <a:ext cx="2945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0000"/>
                </a:solidFill>
                <a:latin typeface="Rockwell"/>
                <a:cs typeface="Rockwell"/>
              </a:rPr>
              <a:t>Compressed</a:t>
            </a:r>
            <a:r>
              <a:rPr sz="2800" spc="-7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Rockwell"/>
                <a:cs typeface="Rockwell"/>
              </a:rPr>
              <a:t>Data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9001125" y="4700650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5" h="333375">
                <a:moveTo>
                  <a:pt x="920115" y="249935"/>
                </a:moveTo>
                <a:lnTo>
                  <a:pt x="0" y="249935"/>
                </a:lnTo>
                <a:lnTo>
                  <a:pt x="459994" y="333375"/>
                </a:lnTo>
                <a:lnTo>
                  <a:pt x="920115" y="249935"/>
                </a:lnTo>
                <a:close/>
              </a:path>
              <a:path w="920115" h="333375">
                <a:moveTo>
                  <a:pt x="690118" y="0"/>
                </a:moveTo>
                <a:lnTo>
                  <a:pt x="229997" y="0"/>
                </a:lnTo>
                <a:lnTo>
                  <a:pt x="229997" y="249935"/>
                </a:lnTo>
                <a:lnTo>
                  <a:pt x="690118" y="249935"/>
                </a:lnTo>
                <a:lnTo>
                  <a:pt x="690118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001125" y="4700650"/>
            <a:ext cx="920115" cy="333375"/>
          </a:xfrm>
          <a:custGeom>
            <a:avLst/>
            <a:gdLst/>
            <a:ahLst/>
            <a:cxnLst/>
            <a:rect l="l" t="t" r="r" b="b"/>
            <a:pathLst>
              <a:path w="920115" h="333375">
                <a:moveTo>
                  <a:pt x="0" y="249935"/>
                </a:moveTo>
                <a:lnTo>
                  <a:pt x="229997" y="249935"/>
                </a:lnTo>
                <a:lnTo>
                  <a:pt x="229997" y="0"/>
                </a:lnTo>
                <a:lnTo>
                  <a:pt x="690118" y="0"/>
                </a:lnTo>
                <a:lnTo>
                  <a:pt x="690118" y="249935"/>
                </a:lnTo>
                <a:lnTo>
                  <a:pt x="920115" y="249935"/>
                </a:lnTo>
                <a:lnTo>
                  <a:pt x="459994" y="333375"/>
                </a:lnTo>
                <a:lnTo>
                  <a:pt x="0" y="2499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589264" y="3218687"/>
            <a:ext cx="1876044" cy="44957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521065" y="3150361"/>
            <a:ext cx="1860550" cy="433705"/>
          </a:xfrm>
          <a:custGeom>
            <a:avLst/>
            <a:gdLst/>
            <a:ahLst/>
            <a:cxnLst/>
            <a:rect l="l" t="t" r="r" b="b"/>
            <a:pathLst>
              <a:path w="1860550" h="433704">
                <a:moveTo>
                  <a:pt x="1788032" y="0"/>
                </a:moveTo>
                <a:lnTo>
                  <a:pt x="72262" y="0"/>
                </a:lnTo>
                <a:lnTo>
                  <a:pt x="44148" y="5683"/>
                </a:lnTo>
                <a:lnTo>
                  <a:pt x="21177" y="21177"/>
                </a:lnTo>
                <a:lnTo>
                  <a:pt x="5683" y="44148"/>
                </a:lnTo>
                <a:lnTo>
                  <a:pt x="0" y="72262"/>
                </a:lnTo>
                <a:lnTo>
                  <a:pt x="0" y="361188"/>
                </a:lnTo>
                <a:lnTo>
                  <a:pt x="5683" y="389302"/>
                </a:lnTo>
                <a:lnTo>
                  <a:pt x="21177" y="412273"/>
                </a:lnTo>
                <a:lnTo>
                  <a:pt x="44148" y="427767"/>
                </a:lnTo>
                <a:lnTo>
                  <a:pt x="72262" y="433451"/>
                </a:lnTo>
                <a:lnTo>
                  <a:pt x="1788032" y="433451"/>
                </a:lnTo>
                <a:lnTo>
                  <a:pt x="1816127" y="427767"/>
                </a:lnTo>
                <a:lnTo>
                  <a:pt x="1839055" y="412273"/>
                </a:lnTo>
                <a:lnTo>
                  <a:pt x="1854505" y="389302"/>
                </a:lnTo>
                <a:lnTo>
                  <a:pt x="1860168" y="361188"/>
                </a:lnTo>
                <a:lnTo>
                  <a:pt x="1860168" y="72262"/>
                </a:lnTo>
                <a:lnTo>
                  <a:pt x="1854505" y="44148"/>
                </a:lnTo>
                <a:lnTo>
                  <a:pt x="1839055" y="21177"/>
                </a:lnTo>
                <a:lnTo>
                  <a:pt x="1816127" y="5683"/>
                </a:lnTo>
                <a:lnTo>
                  <a:pt x="1788032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8552513" y="3125469"/>
            <a:ext cx="17976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784350" algn="l"/>
              </a:tabLst>
            </a:pPr>
            <a:r>
              <a:rPr sz="2800" u="sng" spc="-36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sng" spc="-2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Raw</a:t>
            </a:r>
            <a:r>
              <a:rPr sz="2800" u="sng" spc="-9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2800" u="sng" spc="-5" dirty="0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Data	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235822" y="2505582"/>
            <a:ext cx="269494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Co</a:t>
            </a:r>
            <a:r>
              <a:rPr sz="3200" b="1" u="heavy" spc="-1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m</a:t>
            </a:r>
            <a:r>
              <a:rPr sz="32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pression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83057" y="6482460"/>
            <a:ext cx="5043170" cy="657860"/>
          </a:xfrm>
          <a:custGeom>
            <a:avLst/>
            <a:gdLst/>
            <a:ahLst/>
            <a:cxnLst/>
            <a:rect l="l" t="t" r="r" b="b"/>
            <a:pathLst>
              <a:path w="5043170" h="657859">
                <a:moveTo>
                  <a:pt x="0" y="109600"/>
                </a:moveTo>
                <a:lnTo>
                  <a:pt x="8610" y="66919"/>
                </a:lnTo>
                <a:lnTo>
                  <a:pt x="32092" y="32083"/>
                </a:lnTo>
                <a:lnTo>
                  <a:pt x="66919" y="8606"/>
                </a:lnTo>
                <a:lnTo>
                  <a:pt x="109562" y="0"/>
                </a:lnTo>
                <a:lnTo>
                  <a:pt x="4933111" y="0"/>
                </a:lnTo>
                <a:lnTo>
                  <a:pt x="4975793" y="8606"/>
                </a:lnTo>
                <a:lnTo>
                  <a:pt x="5010629" y="32083"/>
                </a:lnTo>
                <a:lnTo>
                  <a:pt x="5034106" y="66919"/>
                </a:lnTo>
                <a:lnTo>
                  <a:pt x="5042712" y="109600"/>
                </a:lnTo>
                <a:lnTo>
                  <a:pt x="5042712" y="547877"/>
                </a:lnTo>
                <a:lnTo>
                  <a:pt x="5034106" y="590486"/>
                </a:lnTo>
                <a:lnTo>
                  <a:pt x="5010629" y="625284"/>
                </a:lnTo>
                <a:lnTo>
                  <a:pt x="4975793" y="648747"/>
                </a:lnTo>
                <a:lnTo>
                  <a:pt x="4933111" y="657351"/>
                </a:lnTo>
                <a:lnTo>
                  <a:pt x="109562" y="657351"/>
                </a:lnTo>
                <a:lnTo>
                  <a:pt x="66919" y="648747"/>
                </a:lnTo>
                <a:lnTo>
                  <a:pt x="32092" y="625284"/>
                </a:lnTo>
                <a:lnTo>
                  <a:pt x="8610" y="590486"/>
                </a:lnTo>
                <a:lnTo>
                  <a:pt x="0" y="547877"/>
                </a:lnTo>
                <a:lnTo>
                  <a:pt x="0" y="109600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46011" y="5948298"/>
            <a:ext cx="12822555" cy="0"/>
          </a:xfrm>
          <a:custGeom>
            <a:avLst/>
            <a:gdLst/>
            <a:ahLst/>
            <a:cxnLst/>
            <a:rect l="l" t="t" r="r" b="b"/>
            <a:pathLst>
              <a:path w="12822555">
                <a:moveTo>
                  <a:pt x="0" y="0"/>
                </a:moveTo>
                <a:lnTo>
                  <a:pt x="12822288" y="0"/>
                </a:lnTo>
              </a:path>
            </a:pathLst>
          </a:custGeom>
          <a:ln w="28575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40207" y="6494779"/>
            <a:ext cx="11414125" cy="2125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45" dirty="0">
                <a:latin typeface="Rockwell"/>
                <a:cs typeface="Rockwell"/>
              </a:rPr>
              <a:t>Layer </a:t>
            </a:r>
            <a:r>
              <a:rPr sz="3200" dirty="0">
                <a:latin typeface="Rockwell"/>
                <a:cs typeface="Rockwell"/>
              </a:rPr>
              <a:t>7: Application</a:t>
            </a:r>
            <a:r>
              <a:rPr sz="3200" spc="-240" dirty="0">
                <a:latin typeface="Rockwell"/>
                <a:cs typeface="Rockwell"/>
              </a:rPr>
              <a:t> </a:t>
            </a:r>
            <a:r>
              <a:rPr sz="3200" spc="-50" dirty="0">
                <a:latin typeface="Rockwell"/>
                <a:cs typeface="Rockwell"/>
              </a:rPr>
              <a:t>Layer</a:t>
            </a:r>
            <a:endParaRPr sz="3200">
              <a:latin typeface="Rockwell"/>
              <a:cs typeface="Rockwell"/>
            </a:endParaRPr>
          </a:p>
          <a:p>
            <a:pPr marL="1689100" marR="5080" indent="19685">
              <a:lnSpc>
                <a:spcPct val="129900"/>
              </a:lnSpc>
              <a:spcBef>
                <a:spcPts val="2715"/>
              </a:spcBef>
            </a:pPr>
            <a:r>
              <a:rPr sz="3200" spc="-5" dirty="0">
                <a:solidFill>
                  <a:srgbClr val="FF0000"/>
                </a:solidFill>
                <a:latin typeface="Rockwell"/>
                <a:cs typeface="Rockwell"/>
              </a:rPr>
              <a:t>Fungsi </a:t>
            </a:r>
            <a:r>
              <a:rPr sz="3200" dirty="0">
                <a:solidFill>
                  <a:srgbClr val="FF0000"/>
                </a:solidFill>
                <a:latin typeface="Rockwell"/>
                <a:cs typeface="Rockwell"/>
              </a:rPr>
              <a:t>Utama</a:t>
            </a:r>
            <a:r>
              <a:rPr sz="3200" dirty="0">
                <a:latin typeface="Rockwell"/>
                <a:cs typeface="Rockwell"/>
              </a:rPr>
              <a:t>: </a:t>
            </a:r>
            <a:r>
              <a:rPr sz="3200" spc="10" dirty="0">
                <a:latin typeface="Rockwell"/>
                <a:cs typeface="Rockwell"/>
              </a:rPr>
              <a:t>Interface </a:t>
            </a:r>
            <a:r>
              <a:rPr sz="3200" spc="-50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application </a:t>
            </a:r>
            <a:r>
              <a:rPr sz="3200" spc="-30" dirty="0">
                <a:latin typeface="Rockwell"/>
                <a:cs typeface="Rockwell"/>
              </a:rPr>
              <a:t>programs  </a:t>
            </a:r>
            <a:r>
              <a:rPr sz="3200" dirty="0">
                <a:solidFill>
                  <a:srgbClr val="0000FF"/>
                </a:solidFill>
                <a:latin typeface="Rockwell"/>
                <a:cs typeface="Rockwell"/>
              </a:rPr>
              <a:t>Contoh</a:t>
            </a:r>
            <a:r>
              <a:rPr sz="3200" dirty="0">
                <a:latin typeface="Rockwell"/>
                <a:cs typeface="Rockwell"/>
              </a:rPr>
              <a:t>: </a:t>
            </a:r>
            <a:r>
              <a:rPr sz="3200" spc="-25" dirty="0">
                <a:latin typeface="Rockwell"/>
                <a:cs typeface="Rockwell"/>
              </a:rPr>
              <a:t>Network </a:t>
            </a:r>
            <a:r>
              <a:rPr sz="3200" spc="-5" dirty="0">
                <a:latin typeface="Rockwell"/>
                <a:cs typeface="Rockwell"/>
              </a:rPr>
              <a:t>API </a:t>
            </a:r>
            <a:r>
              <a:rPr sz="3200" spc="-10" dirty="0">
                <a:latin typeface="Rockwell"/>
                <a:cs typeface="Rockwell"/>
              </a:rPr>
              <a:t>(</a:t>
            </a:r>
            <a:r>
              <a:rPr sz="3200" i="1" spc="-10" dirty="0">
                <a:latin typeface="Rockwell"/>
                <a:cs typeface="Rockwell"/>
              </a:rPr>
              <a:t>Application </a:t>
            </a:r>
            <a:r>
              <a:rPr sz="3200" i="1" spc="-35" dirty="0">
                <a:latin typeface="Rockwell"/>
                <a:cs typeface="Rockwell"/>
              </a:rPr>
              <a:t>Program</a:t>
            </a:r>
            <a:r>
              <a:rPr sz="3200" i="1" spc="-265" dirty="0">
                <a:latin typeface="Rockwell"/>
                <a:cs typeface="Rockwell"/>
              </a:rPr>
              <a:t> </a:t>
            </a:r>
            <a:r>
              <a:rPr sz="3200" i="1" dirty="0">
                <a:latin typeface="Rockwell"/>
                <a:cs typeface="Rockwell"/>
              </a:rPr>
              <a:t>Interface</a:t>
            </a:r>
            <a:r>
              <a:rPr sz="3200" dirty="0">
                <a:latin typeface="Rockwell"/>
                <a:cs typeface="Rockwell"/>
              </a:rPr>
              <a:t>)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2900933" y="185369"/>
            <a:ext cx="866648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Model </a:t>
            </a:r>
            <a:r>
              <a:rPr sz="6000" spc="-30" dirty="0"/>
              <a:t>Seven </a:t>
            </a:r>
            <a:r>
              <a:rPr sz="6000" spc="-100" dirty="0"/>
              <a:t>Layer</a:t>
            </a:r>
            <a:r>
              <a:rPr sz="6000" spc="-75" dirty="0"/>
              <a:t> </a:t>
            </a:r>
            <a:r>
              <a:rPr sz="6000" spc="-10" dirty="0"/>
              <a:t>OSI</a:t>
            </a:r>
            <a:endParaRPr sz="60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0444" y="391743"/>
            <a:ext cx="11508740" cy="834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300" dirty="0"/>
              <a:t>Model Seven Layer OSI -</a:t>
            </a:r>
            <a:r>
              <a:rPr sz="5300" spc="-110" dirty="0"/>
              <a:t> </a:t>
            </a:r>
            <a:r>
              <a:rPr sz="5300" dirty="0"/>
              <a:t>Summary</a:t>
            </a:r>
            <a:endParaRPr sz="5300"/>
          </a:p>
        </p:txBody>
      </p:sp>
      <p:sp>
        <p:nvSpPr>
          <p:cNvPr id="3" name="object 3"/>
          <p:cNvSpPr/>
          <p:nvPr/>
        </p:nvSpPr>
        <p:spPr>
          <a:xfrm>
            <a:off x="253105" y="1715066"/>
            <a:ext cx="13992782" cy="68500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87597" y="520699"/>
            <a:ext cx="762762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OSI Model </a:t>
            </a:r>
            <a:r>
              <a:rPr sz="5600" spc="-5" dirty="0"/>
              <a:t>VS</a:t>
            </a:r>
            <a:r>
              <a:rPr sz="5600" spc="-80" dirty="0"/>
              <a:t> </a:t>
            </a:r>
            <a:r>
              <a:rPr sz="5600" dirty="0"/>
              <a:t>TCP/IP</a:t>
            </a:r>
            <a:endParaRPr sz="5600"/>
          </a:p>
        </p:txBody>
      </p:sp>
      <p:sp>
        <p:nvSpPr>
          <p:cNvPr id="3" name="object 3"/>
          <p:cNvSpPr/>
          <p:nvPr/>
        </p:nvSpPr>
        <p:spPr>
          <a:xfrm>
            <a:off x="3601719" y="2373070"/>
            <a:ext cx="8249784" cy="63266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88028" y="486536"/>
            <a:ext cx="510794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Model</a:t>
            </a:r>
            <a:r>
              <a:rPr sz="5600" spc="-65" dirty="0"/>
              <a:t> </a:t>
            </a:r>
            <a:r>
              <a:rPr sz="5600" spc="-5" dirty="0"/>
              <a:t>TCP/IP</a:t>
            </a:r>
            <a:endParaRPr sz="5600"/>
          </a:p>
        </p:txBody>
      </p:sp>
      <p:sp>
        <p:nvSpPr>
          <p:cNvPr id="3" name="object 3"/>
          <p:cNvSpPr/>
          <p:nvPr/>
        </p:nvSpPr>
        <p:spPr>
          <a:xfrm>
            <a:off x="163099" y="3595382"/>
            <a:ext cx="13749937" cy="482242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1121" y="1720976"/>
            <a:ext cx="1250632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3715" marR="5080" indent="-501650">
              <a:lnSpc>
                <a:spcPct val="100000"/>
              </a:lnSpc>
              <a:spcBef>
                <a:spcPts val="100"/>
              </a:spcBef>
              <a:buClr>
                <a:srgbClr val="009999"/>
              </a:buClr>
              <a:buSzPct val="59722"/>
              <a:buFont typeface="Wingdings"/>
              <a:buChar char=""/>
              <a:tabLst>
                <a:tab pos="513715" algn="l"/>
                <a:tab pos="514350" algn="l"/>
              </a:tabLst>
            </a:pPr>
            <a:r>
              <a:rPr sz="3600" dirty="0">
                <a:latin typeface="Rockwell"/>
                <a:cs typeface="Rockwell"/>
              </a:rPr>
              <a:t>Gambar </a:t>
            </a:r>
            <a:r>
              <a:rPr sz="3600" spc="10" dirty="0">
                <a:latin typeface="Rockwell"/>
                <a:cs typeface="Rockwell"/>
              </a:rPr>
              <a:t>berikut </a:t>
            </a:r>
            <a:r>
              <a:rPr sz="3600" spc="-5" dirty="0">
                <a:latin typeface="Rockwell"/>
                <a:cs typeface="Rockwell"/>
              </a:rPr>
              <a:t>menunjukkan </a:t>
            </a:r>
            <a:r>
              <a:rPr sz="3600" dirty="0">
                <a:latin typeface="Rockwell"/>
                <a:cs typeface="Rockwell"/>
              </a:rPr>
              <a:t>arsitektur </a:t>
            </a:r>
            <a:r>
              <a:rPr sz="3600" spc="-5" dirty="0">
                <a:latin typeface="Rockwell"/>
                <a:cs typeface="Rockwell"/>
              </a:rPr>
              <a:t>TCP/IP </a:t>
            </a:r>
            <a:r>
              <a:rPr sz="3600" dirty="0">
                <a:latin typeface="Rockwell"/>
                <a:cs typeface="Rockwell"/>
              </a:rPr>
              <a:t>dan</a:t>
            </a:r>
            <a:r>
              <a:rPr sz="3600" spc="-27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OSI,  </a:t>
            </a:r>
            <a:r>
              <a:rPr sz="3600" spc="10" dirty="0">
                <a:latin typeface="Rockwell"/>
                <a:cs typeface="Rockwell"/>
              </a:rPr>
              <a:t>serta </a:t>
            </a:r>
            <a:r>
              <a:rPr sz="3600" spc="-30" dirty="0">
                <a:latin typeface="Rockwell"/>
                <a:cs typeface="Rockwell"/>
              </a:rPr>
              <a:t>korespondensi </a:t>
            </a:r>
            <a:r>
              <a:rPr sz="3600" dirty="0">
                <a:latin typeface="Rockwell"/>
                <a:cs typeface="Rockwell"/>
              </a:rPr>
              <a:t>fungsionalitas </a:t>
            </a:r>
            <a:r>
              <a:rPr sz="3600" spc="-15" dirty="0">
                <a:latin typeface="Rockwell"/>
                <a:cs typeface="Rockwell"/>
              </a:rPr>
              <a:t>antara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spc="-40" dirty="0">
                <a:latin typeface="Rockwell"/>
                <a:cs typeface="Rockwell"/>
              </a:rPr>
              <a:t>keduanya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5772" y="367410"/>
            <a:ext cx="1302258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600" dirty="0"/>
              <a:t>Skema Pengalamatan dan</a:t>
            </a:r>
            <a:r>
              <a:rPr sz="5600" spc="-100" dirty="0"/>
              <a:t> </a:t>
            </a:r>
            <a:r>
              <a:rPr sz="5600" dirty="0"/>
              <a:t>Penamaan</a:t>
            </a:r>
            <a:endParaRPr sz="5600"/>
          </a:p>
        </p:txBody>
      </p:sp>
      <p:sp>
        <p:nvSpPr>
          <p:cNvPr id="3" name="object 3"/>
          <p:cNvSpPr txBox="1"/>
          <p:nvPr/>
        </p:nvSpPr>
        <p:spPr>
          <a:xfrm>
            <a:off x="368300" y="3100577"/>
            <a:ext cx="84658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Enkapsulasi </a:t>
            </a:r>
            <a:r>
              <a:rPr sz="4000" spc="-10" dirty="0">
                <a:latin typeface="Rockwell"/>
                <a:cs typeface="Rockwell"/>
              </a:rPr>
              <a:t>header </a:t>
            </a:r>
            <a:r>
              <a:rPr sz="4000" spc="-5" dirty="0">
                <a:latin typeface="Rockwell"/>
                <a:cs typeface="Rockwell"/>
              </a:rPr>
              <a:t>di setiap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level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0500" y="3871848"/>
            <a:ext cx="13842400" cy="25452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54751" y="412190"/>
            <a:ext cx="28924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Latihan</a:t>
            </a:r>
            <a:endParaRPr sz="6000"/>
          </a:p>
        </p:txBody>
      </p:sp>
      <p:sp>
        <p:nvSpPr>
          <p:cNvPr id="3" name="object 3"/>
          <p:cNvSpPr txBox="1"/>
          <p:nvPr/>
        </p:nvSpPr>
        <p:spPr>
          <a:xfrm>
            <a:off x="551484" y="1372361"/>
            <a:ext cx="11614150" cy="3098165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904240" indent="-892175">
              <a:lnSpc>
                <a:spcPct val="100000"/>
              </a:lnSpc>
              <a:spcBef>
                <a:spcPts val="965"/>
              </a:spcBef>
              <a:buChar char="•"/>
              <a:tabLst>
                <a:tab pos="904240" algn="l"/>
                <a:tab pos="904875" algn="l"/>
              </a:tabLst>
            </a:pP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Model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protokol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ditunjukkan dengan 3</a:t>
            </a:r>
            <a:r>
              <a:rPr sz="3600" spc="-95" dirty="0">
                <a:solidFill>
                  <a:srgbClr val="0D0D0D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level;</a:t>
            </a:r>
            <a:endParaRPr sz="3600">
              <a:latin typeface="Rockwell"/>
              <a:cs typeface="Rockwell"/>
            </a:endParaRPr>
          </a:p>
          <a:p>
            <a:pPr marL="1461770" marR="356870" lvl="1" indent="-781050">
              <a:lnSpc>
                <a:spcPct val="100000"/>
              </a:lnSpc>
              <a:spcBef>
                <a:spcPts val="860"/>
              </a:spcBef>
              <a:buChar char="–"/>
              <a:tabLst>
                <a:tab pos="1461770" algn="l"/>
                <a:tab pos="1462405" algn="l"/>
              </a:tabLst>
            </a:pP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Jelaskan proses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pemesanan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dan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penghantaran 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pizza dan interaksi yang terjadi di setiap</a:t>
            </a:r>
            <a:r>
              <a:rPr sz="3600" spc="-130" dirty="0">
                <a:solidFill>
                  <a:srgbClr val="0D0D0D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level</a:t>
            </a:r>
            <a:endParaRPr sz="3600">
              <a:latin typeface="Rockwell"/>
              <a:cs typeface="Rockwell"/>
            </a:endParaRPr>
          </a:p>
          <a:p>
            <a:pPr marL="1461770" marR="5080" lvl="1" indent="-781050">
              <a:lnSpc>
                <a:spcPct val="100000"/>
              </a:lnSpc>
              <a:spcBef>
                <a:spcPts val="870"/>
              </a:spcBef>
              <a:buChar char="–"/>
              <a:tabLst>
                <a:tab pos="1461770" algn="l"/>
                <a:tab pos="1462405" algn="l"/>
              </a:tabLst>
            </a:pP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Jika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kita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buat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model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protokol dalam 3 level,</a:t>
            </a:r>
            <a:r>
              <a:rPr sz="3600" spc="-114" dirty="0">
                <a:solidFill>
                  <a:srgbClr val="0D0D0D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beri 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nama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dan jelaskan fungsi </a:t>
            </a:r>
            <a:r>
              <a:rPr sz="3600" spc="-5" dirty="0">
                <a:solidFill>
                  <a:srgbClr val="0D0D0D"/>
                </a:solidFill>
                <a:latin typeface="Rockwell"/>
                <a:cs typeface="Rockwell"/>
              </a:rPr>
              <a:t>setiap</a:t>
            </a:r>
            <a:r>
              <a:rPr sz="3600" spc="-65" dirty="0">
                <a:solidFill>
                  <a:srgbClr val="0D0D0D"/>
                </a:solidFill>
                <a:latin typeface="Rockwell"/>
                <a:cs typeface="Rockwell"/>
              </a:rPr>
              <a:t> </a:t>
            </a:r>
            <a:r>
              <a:rPr sz="3600" dirty="0">
                <a:solidFill>
                  <a:srgbClr val="0D0D0D"/>
                </a:solidFill>
                <a:latin typeface="Rockwell"/>
                <a:cs typeface="Rockwell"/>
              </a:rPr>
              <a:t>level!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30273" y="4954666"/>
            <a:ext cx="8361230" cy="37961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50240" y="5668517"/>
            <a:ext cx="11912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spc="-5" dirty="0">
                <a:latin typeface="Arial"/>
                <a:cs typeface="Arial"/>
              </a:rPr>
              <a:t>Cas</a:t>
            </a:r>
            <a:r>
              <a:rPr sz="2800" b="1" i="1" spc="5" dirty="0">
                <a:latin typeface="Arial"/>
                <a:cs typeface="Arial"/>
              </a:rPr>
              <a:t>e</a:t>
            </a:r>
            <a:r>
              <a:rPr sz="2800" b="1" i="1" spc="-5" dirty="0">
                <a:latin typeface="Arial"/>
                <a:cs typeface="Arial"/>
              </a:rPr>
              <a:t>;1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4040" y="7676184"/>
            <a:ext cx="1191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i="1" spc="-5" dirty="0">
                <a:latin typeface="Arial"/>
                <a:cs typeface="Arial"/>
              </a:rPr>
              <a:t>Case</a:t>
            </a:r>
            <a:r>
              <a:rPr sz="2800" b="1" i="1" dirty="0">
                <a:latin typeface="Arial"/>
                <a:cs typeface="Arial"/>
              </a:rPr>
              <a:t>;</a:t>
            </a:r>
            <a:r>
              <a:rPr sz="2800" b="1" i="1" spc="-5" dirty="0">
                <a:latin typeface="Arial"/>
                <a:cs typeface="Arial"/>
              </a:rPr>
              <a:t>2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33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1136</Words>
  <Application>Microsoft Office PowerPoint</Application>
  <PresentationFormat>Custom</PresentationFormat>
  <Paragraphs>281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Protocol</vt:lpstr>
      <vt:lpstr>With Protocol??</vt:lpstr>
      <vt:lpstr>Standart??</vt:lpstr>
      <vt:lpstr>Manfaat</vt:lpstr>
      <vt:lpstr>Organisasi Komputer Dihubungkan ke  Jaringan Komputer</vt:lpstr>
      <vt:lpstr>Protokol Komunikasi</vt:lpstr>
      <vt:lpstr>OSI (Open System Interconnection)</vt:lpstr>
      <vt:lpstr>Tujuh Layers ?</vt:lpstr>
      <vt:lpstr>Layer-Layer</vt:lpstr>
      <vt:lpstr>Kerja Layer-Layer</vt:lpstr>
      <vt:lpstr>Kerja Layer-Layer</vt:lpstr>
      <vt:lpstr>Bagaimana Data Mengalir?</vt:lpstr>
      <vt:lpstr>Bagaimana Data Mengalir?(2)</vt:lpstr>
      <vt:lpstr>Encapsulation</vt:lpstr>
      <vt:lpstr>PDU (Protocol Data Unit)</vt:lpstr>
      <vt:lpstr>OSI Model dan TCP/IP</vt:lpstr>
      <vt:lpstr>Proses Komunikasi PadaTCP/IP</vt:lpstr>
      <vt:lpstr>Proses Pengiriman Data</vt:lpstr>
      <vt:lpstr>End-to-End dan Point-to-Point</vt:lpstr>
      <vt:lpstr>Network Inteface Card</vt:lpstr>
      <vt:lpstr>Model Seven Layer OSI</vt:lpstr>
      <vt:lpstr>Model Seven Layer OSI</vt:lpstr>
      <vt:lpstr>Model Seven Layer OSI</vt:lpstr>
      <vt:lpstr>Model Seven Layer OSI</vt:lpstr>
      <vt:lpstr>Model Seven Layer OSI</vt:lpstr>
      <vt:lpstr>Model Seven Layer OSI</vt:lpstr>
      <vt:lpstr>Model Seven Layer OSI - Summary</vt:lpstr>
      <vt:lpstr>OSI Model VS TCP/IP</vt:lpstr>
      <vt:lpstr>Model TCP/IP</vt:lpstr>
      <vt:lpstr>Skema Pengalamatan dan Penamaan</vt:lpstr>
      <vt:lpstr>Latihan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2019-08-27T07:39:59Z</dcterms:created>
  <dcterms:modified xsi:type="dcterms:W3CDTF">2019-08-28T06:15:19Z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