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3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E2245D-6E08-AE4F-A4F7-1C19EB4D8988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C5B9F101-0348-BD4C-AFBA-9EE64F5833CE}">
      <dgm:prSet phldrT="[Text]"/>
      <dgm:spPr/>
      <dgm:t>
        <a:bodyPr/>
        <a:lstStyle/>
        <a:p>
          <a:r>
            <a:rPr lang="en-US"/>
            <a:t>Ontologi</a:t>
          </a:r>
        </a:p>
      </dgm:t>
    </dgm:pt>
    <dgm:pt modelId="{AC558C97-6B0F-9B45-8205-C76DFF073E3E}" type="parTrans" cxnId="{0A4D766A-8386-214E-970B-C3BF321ABFA4}">
      <dgm:prSet/>
      <dgm:spPr/>
      <dgm:t>
        <a:bodyPr/>
        <a:lstStyle/>
        <a:p>
          <a:endParaRPr lang="en-US"/>
        </a:p>
      </dgm:t>
    </dgm:pt>
    <dgm:pt modelId="{9D8A1211-7F9A-0C41-BF83-0F555BD69015}" type="sibTrans" cxnId="{0A4D766A-8386-214E-970B-C3BF321ABFA4}">
      <dgm:prSet/>
      <dgm:spPr/>
      <dgm:t>
        <a:bodyPr/>
        <a:lstStyle/>
        <a:p>
          <a:endParaRPr lang="en-US"/>
        </a:p>
      </dgm:t>
    </dgm:pt>
    <dgm:pt modelId="{B2FD34B9-F35E-F34D-A8D9-A01BE8886141}">
      <dgm:prSet phldrT="[Text]"/>
      <dgm:spPr/>
      <dgm:t>
        <a:bodyPr/>
        <a:lstStyle/>
        <a:p>
          <a:r>
            <a:rPr lang="en-US"/>
            <a:t>Epistemologi</a:t>
          </a:r>
        </a:p>
      </dgm:t>
    </dgm:pt>
    <dgm:pt modelId="{9DB20349-CEF3-294A-B7ED-751703880526}" type="parTrans" cxnId="{0B4B9BDA-012F-9B4F-B8C3-E3F5EAF45270}">
      <dgm:prSet/>
      <dgm:spPr/>
      <dgm:t>
        <a:bodyPr/>
        <a:lstStyle/>
        <a:p>
          <a:endParaRPr lang="en-US"/>
        </a:p>
      </dgm:t>
    </dgm:pt>
    <dgm:pt modelId="{856801BC-A174-C348-8CEC-F770E22FF02D}" type="sibTrans" cxnId="{0B4B9BDA-012F-9B4F-B8C3-E3F5EAF45270}">
      <dgm:prSet/>
      <dgm:spPr/>
      <dgm:t>
        <a:bodyPr/>
        <a:lstStyle/>
        <a:p>
          <a:endParaRPr lang="en-US"/>
        </a:p>
      </dgm:t>
    </dgm:pt>
    <dgm:pt modelId="{0B317FF9-4E03-2941-82BF-F8653707484C}">
      <dgm:prSet phldrT="[Text]"/>
      <dgm:spPr/>
      <dgm:t>
        <a:bodyPr/>
        <a:lstStyle/>
        <a:p>
          <a:r>
            <a:rPr lang="en-US"/>
            <a:t>Aksiologi</a:t>
          </a:r>
        </a:p>
      </dgm:t>
    </dgm:pt>
    <dgm:pt modelId="{20EF0F08-0ADE-9342-8AF1-CFD968B39723}" type="parTrans" cxnId="{72BC947C-0EA2-B044-9935-805913A3A0C8}">
      <dgm:prSet/>
      <dgm:spPr/>
      <dgm:t>
        <a:bodyPr/>
        <a:lstStyle/>
        <a:p>
          <a:endParaRPr lang="en-US"/>
        </a:p>
      </dgm:t>
    </dgm:pt>
    <dgm:pt modelId="{BE32677D-7583-EE42-968C-A5997C2CCE9D}" type="sibTrans" cxnId="{72BC947C-0EA2-B044-9935-805913A3A0C8}">
      <dgm:prSet/>
      <dgm:spPr/>
      <dgm:t>
        <a:bodyPr/>
        <a:lstStyle/>
        <a:p>
          <a:endParaRPr lang="en-US"/>
        </a:p>
      </dgm:t>
    </dgm:pt>
    <dgm:pt modelId="{095B691B-EE65-3F47-A9C7-9FC474ED022D}" type="pres">
      <dgm:prSet presAssocID="{32E2245D-6E08-AE4F-A4F7-1C19EB4D8988}" presName="CompostProcess" presStyleCnt="0">
        <dgm:presLayoutVars>
          <dgm:dir/>
          <dgm:resizeHandles val="exact"/>
        </dgm:presLayoutVars>
      </dgm:prSet>
      <dgm:spPr/>
    </dgm:pt>
    <dgm:pt modelId="{9125A505-2C02-F848-B478-DD7D8BF4BAA5}" type="pres">
      <dgm:prSet presAssocID="{32E2245D-6E08-AE4F-A4F7-1C19EB4D8988}" presName="arrow" presStyleLbl="bgShp" presStyleIdx="0" presStyleCnt="1" custLinFactNeighborY="-432"/>
      <dgm:spPr/>
    </dgm:pt>
    <dgm:pt modelId="{1DEA6FD9-BCF9-8341-9C81-0BEEDA8C6ED3}" type="pres">
      <dgm:prSet presAssocID="{32E2245D-6E08-AE4F-A4F7-1C19EB4D8988}" presName="linearProcess" presStyleCnt="0"/>
      <dgm:spPr/>
    </dgm:pt>
    <dgm:pt modelId="{F0CB1515-B4F6-BF49-9C6F-86F734BDA004}" type="pres">
      <dgm:prSet presAssocID="{C5B9F101-0348-BD4C-AFBA-9EE64F5833C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BEB99-1D02-194A-BA85-519D15ED5A10}" type="pres">
      <dgm:prSet presAssocID="{9D8A1211-7F9A-0C41-BF83-0F555BD69015}" presName="sibTrans" presStyleCnt="0"/>
      <dgm:spPr/>
    </dgm:pt>
    <dgm:pt modelId="{40277FB2-CCFB-844F-B108-03A49F6194F8}" type="pres">
      <dgm:prSet presAssocID="{B2FD34B9-F35E-F34D-A8D9-A01BE888614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39C5C-64EA-114E-8004-1E23F48A6AAC}" type="pres">
      <dgm:prSet presAssocID="{856801BC-A174-C348-8CEC-F770E22FF02D}" presName="sibTrans" presStyleCnt="0"/>
      <dgm:spPr/>
    </dgm:pt>
    <dgm:pt modelId="{5F86E1C5-32C5-B14B-A982-F3A0F2193F19}" type="pres">
      <dgm:prSet presAssocID="{0B317FF9-4E03-2941-82BF-F8653707484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4B9BDA-012F-9B4F-B8C3-E3F5EAF45270}" srcId="{32E2245D-6E08-AE4F-A4F7-1C19EB4D8988}" destId="{B2FD34B9-F35E-F34D-A8D9-A01BE8886141}" srcOrd="1" destOrd="0" parTransId="{9DB20349-CEF3-294A-B7ED-751703880526}" sibTransId="{856801BC-A174-C348-8CEC-F770E22FF02D}"/>
    <dgm:cxn modelId="{76ED4734-92F8-BB4E-8F2C-A84894E2147E}" type="presOf" srcId="{B2FD34B9-F35E-F34D-A8D9-A01BE8886141}" destId="{40277FB2-CCFB-844F-B108-03A49F6194F8}" srcOrd="0" destOrd="0" presId="urn:microsoft.com/office/officeart/2005/8/layout/hProcess9"/>
    <dgm:cxn modelId="{6B26D6FA-3473-0840-8334-CA5EB326FA11}" type="presOf" srcId="{32E2245D-6E08-AE4F-A4F7-1C19EB4D8988}" destId="{095B691B-EE65-3F47-A9C7-9FC474ED022D}" srcOrd="0" destOrd="0" presId="urn:microsoft.com/office/officeart/2005/8/layout/hProcess9"/>
    <dgm:cxn modelId="{AFEB8762-DA37-9847-902B-BD7515998534}" type="presOf" srcId="{0B317FF9-4E03-2941-82BF-F8653707484C}" destId="{5F86E1C5-32C5-B14B-A982-F3A0F2193F19}" srcOrd="0" destOrd="0" presId="urn:microsoft.com/office/officeart/2005/8/layout/hProcess9"/>
    <dgm:cxn modelId="{72BC947C-0EA2-B044-9935-805913A3A0C8}" srcId="{32E2245D-6E08-AE4F-A4F7-1C19EB4D8988}" destId="{0B317FF9-4E03-2941-82BF-F8653707484C}" srcOrd="2" destOrd="0" parTransId="{20EF0F08-0ADE-9342-8AF1-CFD968B39723}" sibTransId="{BE32677D-7583-EE42-968C-A5997C2CCE9D}"/>
    <dgm:cxn modelId="{0A4D766A-8386-214E-970B-C3BF321ABFA4}" srcId="{32E2245D-6E08-AE4F-A4F7-1C19EB4D8988}" destId="{C5B9F101-0348-BD4C-AFBA-9EE64F5833CE}" srcOrd="0" destOrd="0" parTransId="{AC558C97-6B0F-9B45-8205-C76DFF073E3E}" sibTransId="{9D8A1211-7F9A-0C41-BF83-0F555BD69015}"/>
    <dgm:cxn modelId="{877890C8-4FC3-3643-9ABE-7D3D6DA41352}" type="presOf" srcId="{C5B9F101-0348-BD4C-AFBA-9EE64F5833CE}" destId="{F0CB1515-B4F6-BF49-9C6F-86F734BDA004}" srcOrd="0" destOrd="0" presId="urn:microsoft.com/office/officeart/2005/8/layout/hProcess9"/>
    <dgm:cxn modelId="{44CCDE96-BF73-5740-A756-01081843595C}" type="presParOf" srcId="{095B691B-EE65-3F47-A9C7-9FC474ED022D}" destId="{9125A505-2C02-F848-B478-DD7D8BF4BAA5}" srcOrd="0" destOrd="0" presId="urn:microsoft.com/office/officeart/2005/8/layout/hProcess9"/>
    <dgm:cxn modelId="{E90C7FE7-B3D2-A046-92E1-C77DDF3B8B59}" type="presParOf" srcId="{095B691B-EE65-3F47-A9C7-9FC474ED022D}" destId="{1DEA6FD9-BCF9-8341-9C81-0BEEDA8C6ED3}" srcOrd="1" destOrd="0" presId="urn:microsoft.com/office/officeart/2005/8/layout/hProcess9"/>
    <dgm:cxn modelId="{90502BBA-A5A7-3D43-B787-03A8BBF7FC00}" type="presParOf" srcId="{1DEA6FD9-BCF9-8341-9C81-0BEEDA8C6ED3}" destId="{F0CB1515-B4F6-BF49-9C6F-86F734BDA004}" srcOrd="0" destOrd="0" presId="urn:microsoft.com/office/officeart/2005/8/layout/hProcess9"/>
    <dgm:cxn modelId="{CAF65A45-AC5A-1D4D-9C0C-1DE369049E1F}" type="presParOf" srcId="{1DEA6FD9-BCF9-8341-9C81-0BEEDA8C6ED3}" destId="{51ABEB99-1D02-194A-BA85-519D15ED5A10}" srcOrd="1" destOrd="0" presId="urn:microsoft.com/office/officeart/2005/8/layout/hProcess9"/>
    <dgm:cxn modelId="{5DCFA273-C255-4444-BD18-491EA0F6648B}" type="presParOf" srcId="{1DEA6FD9-BCF9-8341-9C81-0BEEDA8C6ED3}" destId="{40277FB2-CCFB-844F-B108-03A49F6194F8}" srcOrd="2" destOrd="0" presId="urn:microsoft.com/office/officeart/2005/8/layout/hProcess9"/>
    <dgm:cxn modelId="{DBBF0C49-D07C-5347-9A5F-D3CACC4E904F}" type="presParOf" srcId="{1DEA6FD9-BCF9-8341-9C81-0BEEDA8C6ED3}" destId="{CF839C5C-64EA-114E-8004-1E23F48A6AAC}" srcOrd="3" destOrd="0" presId="urn:microsoft.com/office/officeart/2005/8/layout/hProcess9"/>
    <dgm:cxn modelId="{EF6C4D2D-0223-6B40-BDD3-918B7DB22BCB}" type="presParOf" srcId="{1DEA6FD9-BCF9-8341-9C81-0BEEDA8C6ED3}" destId="{5F86E1C5-32C5-B14B-A982-F3A0F2193F1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E2245D-6E08-AE4F-A4F7-1C19EB4D8988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C5B9F101-0348-BD4C-AFBA-9EE64F5833CE}">
      <dgm:prSet phldrT="[Text]"/>
      <dgm:spPr/>
      <dgm:t>
        <a:bodyPr/>
        <a:lstStyle/>
        <a:p>
          <a:r>
            <a:rPr lang="en-US"/>
            <a:t>Ontologi</a:t>
          </a:r>
        </a:p>
      </dgm:t>
    </dgm:pt>
    <dgm:pt modelId="{AC558C97-6B0F-9B45-8205-C76DFF073E3E}" type="parTrans" cxnId="{0A4D766A-8386-214E-970B-C3BF321ABFA4}">
      <dgm:prSet/>
      <dgm:spPr/>
      <dgm:t>
        <a:bodyPr/>
        <a:lstStyle/>
        <a:p>
          <a:endParaRPr lang="en-US"/>
        </a:p>
      </dgm:t>
    </dgm:pt>
    <dgm:pt modelId="{9D8A1211-7F9A-0C41-BF83-0F555BD69015}" type="sibTrans" cxnId="{0A4D766A-8386-214E-970B-C3BF321ABFA4}">
      <dgm:prSet/>
      <dgm:spPr/>
      <dgm:t>
        <a:bodyPr/>
        <a:lstStyle/>
        <a:p>
          <a:endParaRPr lang="en-US"/>
        </a:p>
      </dgm:t>
    </dgm:pt>
    <dgm:pt modelId="{B2FD34B9-F35E-F34D-A8D9-A01BE8886141}">
      <dgm:prSet phldrT="[Text]"/>
      <dgm:spPr/>
      <dgm:t>
        <a:bodyPr/>
        <a:lstStyle/>
        <a:p>
          <a:r>
            <a:rPr lang="en-US"/>
            <a:t>Epistemologi</a:t>
          </a:r>
        </a:p>
      </dgm:t>
    </dgm:pt>
    <dgm:pt modelId="{9DB20349-CEF3-294A-B7ED-751703880526}" type="parTrans" cxnId="{0B4B9BDA-012F-9B4F-B8C3-E3F5EAF45270}">
      <dgm:prSet/>
      <dgm:spPr/>
      <dgm:t>
        <a:bodyPr/>
        <a:lstStyle/>
        <a:p>
          <a:endParaRPr lang="en-US"/>
        </a:p>
      </dgm:t>
    </dgm:pt>
    <dgm:pt modelId="{856801BC-A174-C348-8CEC-F770E22FF02D}" type="sibTrans" cxnId="{0B4B9BDA-012F-9B4F-B8C3-E3F5EAF45270}">
      <dgm:prSet/>
      <dgm:spPr/>
      <dgm:t>
        <a:bodyPr/>
        <a:lstStyle/>
        <a:p>
          <a:endParaRPr lang="en-US"/>
        </a:p>
      </dgm:t>
    </dgm:pt>
    <dgm:pt modelId="{0B317FF9-4E03-2941-82BF-F8653707484C}">
      <dgm:prSet phldrT="[Text]"/>
      <dgm:spPr/>
      <dgm:t>
        <a:bodyPr/>
        <a:lstStyle/>
        <a:p>
          <a:r>
            <a:rPr lang="en-US"/>
            <a:t>Aksiologi</a:t>
          </a:r>
        </a:p>
      </dgm:t>
    </dgm:pt>
    <dgm:pt modelId="{20EF0F08-0ADE-9342-8AF1-CFD968B39723}" type="parTrans" cxnId="{72BC947C-0EA2-B044-9935-805913A3A0C8}">
      <dgm:prSet/>
      <dgm:spPr/>
      <dgm:t>
        <a:bodyPr/>
        <a:lstStyle/>
        <a:p>
          <a:endParaRPr lang="en-US"/>
        </a:p>
      </dgm:t>
    </dgm:pt>
    <dgm:pt modelId="{BE32677D-7583-EE42-968C-A5997C2CCE9D}" type="sibTrans" cxnId="{72BC947C-0EA2-B044-9935-805913A3A0C8}">
      <dgm:prSet/>
      <dgm:spPr/>
      <dgm:t>
        <a:bodyPr/>
        <a:lstStyle/>
        <a:p>
          <a:endParaRPr lang="en-US"/>
        </a:p>
      </dgm:t>
    </dgm:pt>
    <dgm:pt modelId="{095B691B-EE65-3F47-A9C7-9FC474ED022D}" type="pres">
      <dgm:prSet presAssocID="{32E2245D-6E08-AE4F-A4F7-1C19EB4D8988}" presName="CompostProcess" presStyleCnt="0">
        <dgm:presLayoutVars>
          <dgm:dir/>
          <dgm:resizeHandles val="exact"/>
        </dgm:presLayoutVars>
      </dgm:prSet>
      <dgm:spPr/>
    </dgm:pt>
    <dgm:pt modelId="{9125A505-2C02-F848-B478-DD7D8BF4BAA5}" type="pres">
      <dgm:prSet presAssocID="{32E2245D-6E08-AE4F-A4F7-1C19EB4D8988}" presName="arrow" presStyleLbl="bgShp" presStyleIdx="0" presStyleCnt="1" custLinFactNeighborY="-432"/>
      <dgm:spPr/>
    </dgm:pt>
    <dgm:pt modelId="{1DEA6FD9-BCF9-8341-9C81-0BEEDA8C6ED3}" type="pres">
      <dgm:prSet presAssocID="{32E2245D-6E08-AE4F-A4F7-1C19EB4D8988}" presName="linearProcess" presStyleCnt="0"/>
      <dgm:spPr/>
    </dgm:pt>
    <dgm:pt modelId="{F0CB1515-B4F6-BF49-9C6F-86F734BDA004}" type="pres">
      <dgm:prSet presAssocID="{C5B9F101-0348-BD4C-AFBA-9EE64F5833C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BEB99-1D02-194A-BA85-519D15ED5A10}" type="pres">
      <dgm:prSet presAssocID="{9D8A1211-7F9A-0C41-BF83-0F555BD69015}" presName="sibTrans" presStyleCnt="0"/>
      <dgm:spPr/>
    </dgm:pt>
    <dgm:pt modelId="{40277FB2-CCFB-844F-B108-03A49F6194F8}" type="pres">
      <dgm:prSet presAssocID="{B2FD34B9-F35E-F34D-A8D9-A01BE888614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39C5C-64EA-114E-8004-1E23F48A6AAC}" type="pres">
      <dgm:prSet presAssocID="{856801BC-A174-C348-8CEC-F770E22FF02D}" presName="sibTrans" presStyleCnt="0"/>
      <dgm:spPr/>
    </dgm:pt>
    <dgm:pt modelId="{5F86E1C5-32C5-B14B-A982-F3A0F2193F19}" type="pres">
      <dgm:prSet presAssocID="{0B317FF9-4E03-2941-82BF-F8653707484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4B9BDA-012F-9B4F-B8C3-E3F5EAF45270}" srcId="{32E2245D-6E08-AE4F-A4F7-1C19EB4D8988}" destId="{B2FD34B9-F35E-F34D-A8D9-A01BE8886141}" srcOrd="1" destOrd="0" parTransId="{9DB20349-CEF3-294A-B7ED-751703880526}" sibTransId="{856801BC-A174-C348-8CEC-F770E22FF02D}"/>
    <dgm:cxn modelId="{ACC80881-B2D5-6B4C-BA7D-CD26C9AA31F0}" type="presOf" srcId="{C5B9F101-0348-BD4C-AFBA-9EE64F5833CE}" destId="{F0CB1515-B4F6-BF49-9C6F-86F734BDA004}" srcOrd="0" destOrd="0" presId="urn:microsoft.com/office/officeart/2005/8/layout/hProcess9"/>
    <dgm:cxn modelId="{532E6AA0-0B6D-B54D-AB26-8B0D54B6154C}" type="presOf" srcId="{32E2245D-6E08-AE4F-A4F7-1C19EB4D8988}" destId="{095B691B-EE65-3F47-A9C7-9FC474ED022D}" srcOrd="0" destOrd="0" presId="urn:microsoft.com/office/officeart/2005/8/layout/hProcess9"/>
    <dgm:cxn modelId="{AD16C4C6-0D82-8D44-BEE6-22715800E484}" type="presOf" srcId="{B2FD34B9-F35E-F34D-A8D9-A01BE8886141}" destId="{40277FB2-CCFB-844F-B108-03A49F6194F8}" srcOrd="0" destOrd="0" presId="urn:microsoft.com/office/officeart/2005/8/layout/hProcess9"/>
    <dgm:cxn modelId="{B078EEFA-8288-BC46-B6C8-802C00361546}" type="presOf" srcId="{0B317FF9-4E03-2941-82BF-F8653707484C}" destId="{5F86E1C5-32C5-B14B-A982-F3A0F2193F19}" srcOrd="0" destOrd="0" presId="urn:microsoft.com/office/officeart/2005/8/layout/hProcess9"/>
    <dgm:cxn modelId="{72BC947C-0EA2-B044-9935-805913A3A0C8}" srcId="{32E2245D-6E08-AE4F-A4F7-1C19EB4D8988}" destId="{0B317FF9-4E03-2941-82BF-F8653707484C}" srcOrd="2" destOrd="0" parTransId="{20EF0F08-0ADE-9342-8AF1-CFD968B39723}" sibTransId="{BE32677D-7583-EE42-968C-A5997C2CCE9D}"/>
    <dgm:cxn modelId="{0A4D766A-8386-214E-970B-C3BF321ABFA4}" srcId="{32E2245D-6E08-AE4F-A4F7-1C19EB4D8988}" destId="{C5B9F101-0348-BD4C-AFBA-9EE64F5833CE}" srcOrd="0" destOrd="0" parTransId="{AC558C97-6B0F-9B45-8205-C76DFF073E3E}" sibTransId="{9D8A1211-7F9A-0C41-BF83-0F555BD69015}"/>
    <dgm:cxn modelId="{C095484D-1B79-194A-B384-4955CB05EC80}" type="presParOf" srcId="{095B691B-EE65-3F47-A9C7-9FC474ED022D}" destId="{9125A505-2C02-F848-B478-DD7D8BF4BAA5}" srcOrd="0" destOrd="0" presId="urn:microsoft.com/office/officeart/2005/8/layout/hProcess9"/>
    <dgm:cxn modelId="{3DA768A6-A52B-A449-97E9-620199E9607C}" type="presParOf" srcId="{095B691B-EE65-3F47-A9C7-9FC474ED022D}" destId="{1DEA6FD9-BCF9-8341-9C81-0BEEDA8C6ED3}" srcOrd="1" destOrd="0" presId="urn:microsoft.com/office/officeart/2005/8/layout/hProcess9"/>
    <dgm:cxn modelId="{F61009C1-1638-F249-BF16-B43D6A105455}" type="presParOf" srcId="{1DEA6FD9-BCF9-8341-9C81-0BEEDA8C6ED3}" destId="{F0CB1515-B4F6-BF49-9C6F-86F734BDA004}" srcOrd="0" destOrd="0" presId="urn:microsoft.com/office/officeart/2005/8/layout/hProcess9"/>
    <dgm:cxn modelId="{CEBB72A2-D274-664A-BD50-7C444FE3C9BB}" type="presParOf" srcId="{1DEA6FD9-BCF9-8341-9C81-0BEEDA8C6ED3}" destId="{51ABEB99-1D02-194A-BA85-519D15ED5A10}" srcOrd="1" destOrd="0" presId="urn:microsoft.com/office/officeart/2005/8/layout/hProcess9"/>
    <dgm:cxn modelId="{C8810295-81E7-BF48-B041-300498C75D8C}" type="presParOf" srcId="{1DEA6FD9-BCF9-8341-9C81-0BEEDA8C6ED3}" destId="{40277FB2-CCFB-844F-B108-03A49F6194F8}" srcOrd="2" destOrd="0" presId="urn:microsoft.com/office/officeart/2005/8/layout/hProcess9"/>
    <dgm:cxn modelId="{DC31437B-D652-5944-91F9-D74A5893C330}" type="presParOf" srcId="{1DEA6FD9-BCF9-8341-9C81-0BEEDA8C6ED3}" destId="{CF839C5C-64EA-114E-8004-1E23F48A6AAC}" srcOrd="3" destOrd="0" presId="urn:microsoft.com/office/officeart/2005/8/layout/hProcess9"/>
    <dgm:cxn modelId="{EF1247D3-9BE8-5849-8BA2-FF1A98B8DBF0}" type="presParOf" srcId="{1DEA6FD9-BCF9-8341-9C81-0BEEDA8C6ED3}" destId="{5F86E1C5-32C5-B14B-A982-F3A0F2193F1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E2245D-6E08-AE4F-A4F7-1C19EB4D8988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C5B9F101-0348-BD4C-AFBA-9EE64F5833CE}">
      <dgm:prSet phldrT="[Text]"/>
      <dgm:spPr/>
      <dgm:t>
        <a:bodyPr/>
        <a:lstStyle/>
        <a:p>
          <a:r>
            <a:rPr lang="en-US"/>
            <a:t>Ontologi</a:t>
          </a:r>
        </a:p>
      </dgm:t>
    </dgm:pt>
    <dgm:pt modelId="{AC558C97-6B0F-9B45-8205-C76DFF073E3E}" type="parTrans" cxnId="{0A4D766A-8386-214E-970B-C3BF321ABFA4}">
      <dgm:prSet/>
      <dgm:spPr/>
      <dgm:t>
        <a:bodyPr/>
        <a:lstStyle/>
        <a:p>
          <a:endParaRPr lang="en-US"/>
        </a:p>
      </dgm:t>
    </dgm:pt>
    <dgm:pt modelId="{9D8A1211-7F9A-0C41-BF83-0F555BD69015}" type="sibTrans" cxnId="{0A4D766A-8386-214E-970B-C3BF321ABFA4}">
      <dgm:prSet/>
      <dgm:spPr/>
      <dgm:t>
        <a:bodyPr/>
        <a:lstStyle/>
        <a:p>
          <a:endParaRPr lang="en-US"/>
        </a:p>
      </dgm:t>
    </dgm:pt>
    <dgm:pt modelId="{B2FD34B9-F35E-F34D-A8D9-A01BE8886141}">
      <dgm:prSet phldrT="[Text]"/>
      <dgm:spPr/>
      <dgm:t>
        <a:bodyPr/>
        <a:lstStyle/>
        <a:p>
          <a:r>
            <a:rPr lang="en-US"/>
            <a:t>Epistemologi</a:t>
          </a:r>
        </a:p>
      </dgm:t>
    </dgm:pt>
    <dgm:pt modelId="{9DB20349-CEF3-294A-B7ED-751703880526}" type="parTrans" cxnId="{0B4B9BDA-012F-9B4F-B8C3-E3F5EAF45270}">
      <dgm:prSet/>
      <dgm:spPr/>
      <dgm:t>
        <a:bodyPr/>
        <a:lstStyle/>
        <a:p>
          <a:endParaRPr lang="en-US"/>
        </a:p>
      </dgm:t>
    </dgm:pt>
    <dgm:pt modelId="{856801BC-A174-C348-8CEC-F770E22FF02D}" type="sibTrans" cxnId="{0B4B9BDA-012F-9B4F-B8C3-E3F5EAF45270}">
      <dgm:prSet/>
      <dgm:spPr/>
      <dgm:t>
        <a:bodyPr/>
        <a:lstStyle/>
        <a:p>
          <a:endParaRPr lang="en-US"/>
        </a:p>
      </dgm:t>
    </dgm:pt>
    <dgm:pt modelId="{0B317FF9-4E03-2941-82BF-F8653707484C}">
      <dgm:prSet phldrT="[Text]"/>
      <dgm:spPr/>
      <dgm:t>
        <a:bodyPr/>
        <a:lstStyle/>
        <a:p>
          <a:r>
            <a:rPr lang="en-US"/>
            <a:t>Aksiologi</a:t>
          </a:r>
        </a:p>
      </dgm:t>
    </dgm:pt>
    <dgm:pt modelId="{20EF0F08-0ADE-9342-8AF1-CFD968B39723}" type="parTrans" cxnId="{72BC947C-0EA2-B044-9935-805913A3A0C8}">
      <dgm:prSet/>
      <dgm:spPr/>
      <dgm:t>
        <a:bodyPr/>
        <a:lstStyle/>
        <a:p>
          <a:endParaRPr lang="en-US"/>
        </a:p>
      </dgm:t>
    </dgm:pt>
    <dgm:pt modelId="{BE32677D-7583-EE42-968C-A5997C2CCE9D}" type="sibTrans" cxnId="{72BC947C-0EA2-B044-9935-805913A3A0C8}">
      <dgm:prSet/>
      <dgm:spPr/>
      <dgm:t>
        <a:bodyPr/>
        <a:lstStyle/>
        <a:p>
          <a:endParaRPr lang="en-US"/>
        </a:p>
      </dgm:t>
    </dgm:pt>
    <dgm:pt modelId="{095B691B-EE65-3F47-A9C7-9FC474ED022D}" type="pres">
      <dgm:prSet presAssocID="{32E2245D-6E08-AE4F-A4F7-1C19EB4D8988}" presName="CompostProcess" presStyleCnt="0">
        <dgm:presLayoutVars>
          <dgm:dir/>
          <dgm:resizeHandles val="exact"/>
        </dgm:presLayoutVars>
      </dgm:prSet>
      <dgm:spPr/>
    </dgm:pt>
    <dgm:pt modelId="{9125A505-2C02-F848-B478-DD7D8BF4BAA5}" type="pres">
      <dgm:prSet presAssocID="{32E2245D-6E08-AE4F-A4F7-1C19EB4D8988}" presName="arrow" presStyleLbl="bgShp" presStyleIdx="0" presStyleCnt="1" custLinFactNeighborY="-432"/>
      <dgm:spPr/>
    </dgm:pt>
    <dgm:pt modelId="{1DEA6FD9-BCF9-8341-9C81-0BEEDA8C6ED3}" type="pres">
      <dgm:prSet presAssocID="{32E2245D-6E08-AE4F-A4F7-1C19EB4D8988}" presName="linearProcess" presStyleCnt="0"/>
      <dgm:spPr/>
    </dgm:pt>
    <dgm:pt modelId="{F0CB1515-B4F6-BF49-9C6F-86F734BDA004}" type="pres">
      <dgm:prSet presAssocID="{C5B9F101-0348-BD4C-AFBA-9EE64F5833C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BEB99-1D02-194A-BA85-519D15ED5A10}" type="pres">
      <dgm:prSet presAssocID="{9D8A1211-7F9A-0C41-BF83-0F555BD69015}" presName="sibTrans" presStyleCnt="0"/>
      <dgm:spPr/>
    </dgm:pt>
    <dgm:pt modelId="{40277FB2-CCFB-844F-B108-03A49F6194F8}" type="pres">
      <dgm:prSet presAssocID="{B2FD34B9-F35E-F34D-A8D9-A01BE888614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839C5C-64EA-114E-8004-1E23F48A6AAC}" type="pres">
      <dgm:prSet presAssocID="{856801BC-A174-C348-8CEC-F770E22FF02D}" presName="sibTrans" presStyleCnt="0"/>
      <dgm:spPr/>
    </dgm:pt>
    <dgm:pt modelId="{5F86E1C5-32C5-B14B-A982-F3A0F2193F19}" type="pres">
      <dgm:prSet presAssocID="{0B317FF9-4E03-2941-82BF-F8653707484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4B9BDA-012F-9B4F-B8C3-E3F5EAF45270}" srcId="{32E2245D-6E08-AE4F-A4F7-1C19EB4D8988}" destId="{B2FD34B9-F35E-F34D-A8D9-A01BE8886141}" srcOrd="1" destOrd="0" parTransId="{9DB20349-CEF3-294A-B7ED-751703880526}" sibTransId="{856801BC-A174-C348-8CEC-F770E22FF02D}"/>
    <dgm:cxn modelId="{FC1BD092-C616-3E49-B37A-05FBB7AF09B8}" type="presOf" srcId="{32E2245D-6E08-AE4F-A4F7-1C19EB4D8988}" destId="{095B691B-EE65-3F47-A9C7-9FC474ED022D}" srcOrd="0" destOrd="0" presId="urn:microsoft.com/office/officeart/2005/8/layout/hProcess9"/>
    <dgm:cxn modelId="{72BC947C-0EA2-B044-9935-805913A3A0C8}" srcId="{32E2245D-6E08-AE4F-A4F7-1C19EB4D8988}" destId="{0B317FF9-4E03-2941-82BF-F8653707484C}" srcOrd="2" destOrd="0" parTransId="{20EF0F08-0ADE-9342-8AF1-CFD968B39723}" sibTransId="{BE32677D-7583-EE42-968C-A5997C2CCE9D}"/>
    <dgm:cxn modelId="{D9F8F31B-6254-4042-BE1A-4E1EE03671ED}" type="presOf" srcId="{0B317FF9-4E03-2941-82BF-F8653707484C}" destId="{5F86E1C5-32C5-B14B-A982-F3A0F2193F19}" srcOrd="0" destOrd="0" presId="urn:microsoft.com/office/officeart/2005/8/layout/hProcess9"/>
    <dgm:cxn modelId="{7D7DCB2D-3940-B245-808B-38BD06C89DC1}" type="presOf" srcId="{B2FD34B9-F35E-F34D-A8D9-A01BE8886141}" destId="{40277FB2-CCFB-844F-B108-03A49F6194F8}" srcOrd="0" destOrd="0" presId="urn:microsoft.com/office/officeart/2005/8/layout/hProcess9"/>
    <dgm:cxn modelId="{0A4D766A-8386-214E-970B-C3BF321ABFA4}" srcId="{32E2245D-6E08-AE4F-A4F7-1C19EB4D8988}" destId="{C5B9F101-0348-BD4C-AFBA-9EE64F5833CE}" srcOrd="0" destOrd="0" parTransId="{AC558C97-6B0F-9B45-8205-C76DFF073E3E}" sibTransId="{9D8A1211-7F9A-0C41-BF83-0F555BD69015}"/>
    <dgm:cxn modelId="{E235661A-1D16-E949-AE9F-B51D7D5D5C2E}" type="presOf" srcId="{C5B9F101-0348-BD4C-AFBA-9EE64F5833CE}" destId="{F0CB1515-B4F6-BF49-9C6F-86F734BDA004}" srcOrd="0" destOrd="0" presId="urn:microsoft.com/office/officeart/2005/8/layout/hProcess9"/>
    <dgm:cxn modelId="{D11915BF-E9EB-1F4B-B456-01D74D4B148E}" type="presParOf" srcId="{095B691B-EE65-3F47-A9C7-9FC474ED022D}" destId="{9125A505-2C02-F848-B478-DD7D8BF4BAA5}" srcOrd="0" destOrd="0" presId="urn:microsoft.com/office/officeart/2005/8/layout/hProcess9"/>
    <dgm:cxn modelId="{A8BD9709-A062-A744-9647-CBF085E85570}" type="presParOf" srcId="{095B691B-EE65-3F47-A9C7-9FC474ED022D}" destId="{1DEA6FD9-BCF9-8341-9C81-0BEEDA8C6ED3}" srcOrd="1" destOrd="0" presId="urn:microsoft.com/office/officeart/2005/8/layout/hProcess9"/>
    <dgm:cxn modelId="{2278A0EF-5FD9-394C-A4EB-0DDE8A6F1AF1}" type="presParOf" srcId="{1DEA6FD9-BCF9-8341-9C81-0BEEDA8C6ED3}" destId="{F0CB1515-B4F6-BF49-9C6F-86F734BDA004}" srcOrd="0" destOrd="0" presId="urn:microsoft.com/office/officeart/2005/8/layout/hProcess9"/>
    <dgm:cxn modelId="{2EE2B073-8131-CC45-8DD8-0F444A6E944E}" type="presParOf" srcId="{1DEA6FD9-BCF9-8341-9C81-0BEEDA8C6ED3}" destId="{51ABEB99-1D02-194A-BA85-519D15ED5A10}" srcOrd="1" destOrd="0" presId="urn:microsoft.com/office/officeart/2005/8/layout/hProcess9"/>
    <dgm:cxn modelId="{010F93B9-0103-5B4B-A29A-E2CDF25B2AFE}" type="presParOf" srcId="{1DEA6FD9-BCF9-8341-9C81-0BEEDA8C6ED3}" destId="{40277FB2-CCFB-844F-B108-03A49F6194F8}" srcOrd="2" destOrd="0" presId="urn:microsoft.com/office/officeart/2005/8/layout/hProcess9"/>
    <dgm:cxn modelId="{8C25A8C4-E3DE-CA4D-862A-937444E62CC4}" type="presParOf" srcId="{1DEA6FD9-BCF9-8341-9C81-0BEEDA8C6ED3}" destId="{CF839C5C-64EA-114E-8004-1E23F48A6AAC}" srcOrd="3" destOrd="0" presId="urn:microsoft.com/office/officeart/2005/8/layout/hProcess9"/>
    <dgm:cxn modelId="{14FBB1D8-CE69-BB46-971F-E81AEFBABF62}" type="presParOf" srcId="{1DEA6FD9-BCF9-8341-9C81-0BEEDA8C6ED3}" destId="{5F86E1C5-32C5-B14B-A982-F3A0F2193F1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5A505-2C02-F848-B478-DD7D8BF4BAA5}">
      <dsp:nvSpPr>
        <dsp:cNvPr id="0" name=""/>
        <dsp:cNvSpPr/>
      </dsp:nvSpPr>
      <dsp:spPr>
        <a:xfrm>
          <a:off x="617219" y="0"/>
          <a:ext cx="6995160" cy="41527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CB1515-B4F6-BF49-9C6F-86F734BDA004}">
      <dsp:nvSpPr>
        <dsp:cNvPr id="0" name=""/>
        <dsp:cNvSpPr/>
      </dsp:nvSpPr>
      <dsp:spPr>
        <a:xfrm>
          <a:off x="3166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Ontologi</a:t>
          </a:r>
        </a:p>
      </dsp:txBody>
      <dsp:txXfrm>
        <a:off x="84255" y="1326922"/>
        <a:ext cx="2436661" cy="1498933"/>
      </dsp:txXfrm>
    </dsp:sp>
    <dsp:sp modelId="{40277FB2-CCFB-844F-B108-03A49F6194F8}">
      <dsp:nvSpPr>
        <dsp:cNvPr id="0" name=""/>
        <dsp:cNvSpPr/>
      </dsp:nvSpPr>
      <dsp:spPr>
        <a:xfrm>
          <a:off x="2815380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Epistemologi</a:t>
          </a:r>
        </a:p>
      </dsp:txBody>
      <dsp:txXfrm>
        <a:off x="2896469" y="1326922"/>
        <a:ext cx="2436661" cy="1498933"/>
      </dsp:txXfrm>
    </dsp:sp>
    <dsp:sp modelId="{5F86E1C5-32C5-B14B-A982-F3A0F2193F19}">
      <dsp:nvSpPr>
        <dsp:cNvPr id="0" name=""/>
        <dsp:cNvSpPr/>
      </dsp:nvSpPr>
      <dsp:spPr>
        <a:xfrm>
          <a:off x="5627594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Aksiologi</a:t>
          </a:r>
        </a:p>
      </dsp:txBody>
      <dsp:txXfrm>
        <a:off x="5708683" y="1326922"/>
        <a:ext cx="2436661" cy="14989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5A505-2C02-F848-B478-DD7D8BF4BAA5}">
      <dsp:nvSpPr>
        <dsp:cNvPr id="0" name=""/>
        <dsp:cNvSpPr/>
      </dsp:nvSpPr>
      <dsp:spPr>
        <a:xfrm>
          <a:off x="617219" y="0"/>
          <a:ext cx="6995160" cy="41527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CB1515-B4F6-BF49-9C6F-86F734BDA004}">
      <dsp:nvSpPr>
        <dsp:cNvPr id="0" name=""/>
        <dsp:cNvSpPr/>
      </dsp:nvSpPr>
      <dsp:spPr>
        <a:xfrm>
          <a:off x="3166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Ontologi</a:t>
          </a:r>
        </a:p>
      </dsp:txBody>
      <dsp:txXfrm>
        <a:off x="84255" y="1326922"/>
        <a:ext cx="2436661" cy="1498933"/>
      </dsp:txXfrm>
    </dsp:sp>
    <dsp:sp modelId="{40277FB2-CCFB-844F-B108-03A49F6194F8}">
      <dsp:nvSpPr>
        <dsp:cNvPr id="0" name=""/>
        <dsp:cNvSpPr/>
      </dsp:nvSpPr>
      <dsp:spPr>
        <a:xfrm>
          <a:off x="2815380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Epistemologi</a:t>
          </a:r>
        </a:p>
      </dsp:txBody>
      <dsp:txXfrm>
        <a:off x="2896469" y="1326922"/>
        <a:ext cx="2436661" cy="1498933"/>
      </dsp:txXfrm>
    </dsp:sp>
    <dsp:sp modelId="{5F86E1C5-32C5-B14B-A982-F3A0F2193F19}">
      <dsp:nvSpPr>
        <dsp:cNvPr id="0" name=""/>
        <dsp:cNvSpPr/>
      </dsp:nvSpPr>
      <dsp:spPr>
        <a:xfrm>
          <a:off x="5627594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Aksiologi</a:t>
          </a:r>
        </a:p>
      </dsp:txBody>
      <dsp:txXfrm>
        <a:off x="5708683" y="1326922"/>
        <a:ext cx="2436661" cy="14989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5A505-2C02-F848-B478-DD7D8BF4BAA5}">
      <dsp:nvSpPr>
        <dsp:cNvPr id="0" name=""/>
        <dsp:cNvSpPr/>
      </dsp:nvSpPr>
      <dsp:spPr>
        <a:xfrm>
          <a:off x="617219" y="0"/>
          <a:ext cx="6995160" cy="415277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0CB1515-B4F6-BF49-9C6F-86F734BDA004}">
      <dsp:nvSpPr>
        <dsp:cNvPr id="0" name=""/>
        <dsp:cNvSpPr/>
      </dsp:nvSpPr>
      <dsp:spPr>
        <a:xfrm>
          <a:off x="3166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Ontologi</a:t>
          </a:r>
        </a:p>
      </dsp:txBody>
      <dsp:txXfrm>
        <a:off x="84255" y="1326922"/>
        <a:ext cx="2436661" cy="1498933"/>
      </dsp:txXfrm>
    </dsp:sp>
    <dsp:sp modelId="{40277FB2-CCFB-844F-B108-03A49F6194F8}">
      <dsp:nvSpPr>
        <dsp:cNvPr id="0" name=""/>
        <dsp:cNvSpPr/>
      </dsp:nvSpPr>
      <dsp:spPr>
        <a:xfrm>
          <a:off x="2815380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Epistemologi</a:t>
          </a:r>
        </a:p>
      </dsp:txBody>
      <dsp:txXfrm>
        <a:off x="2896469" y="1326922"/>
        <a:ext cx="2436661" cy="1498933"/>
      </dsp:txXfrm>
    </dsp:sp>
    <dsp:sp modelId="{5F86E1C5-32C5-B14B-A982-F3A0F2193F19}">
      <dsp:nvSpPr>
        <dsp:cNvPr id="0" name=""/>
        <dsp:cNvSpPr/>
      </dsp:nvSpPr>
      <dsp:spPr>
        <a:xfrm>
          <a:off x="5627594" y="1245833"/>
          <a:ext cx="2598839" cy="166111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Aksiologi</a:t>
          </a:r>
        </a:p>
      </dsp:txBody>
      <dsp:txXfrm>
        <a:off x="5708683" y="1326922"/>
        <a:ext cx="2436661" cy="1498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0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0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3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3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535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7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82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13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04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2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9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31140-E611-5C45-B2EF-9AE2120E4A9F}" type="datetimeFigureOut">
              <a:t>9/23/17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83554-F67E-2F47-A8D0-C49E2C79A74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4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://www.kompasiana.com/bramkusuma/ilmu-filsafat-filsafat-ilmu-dan-filsafat-ilmu-pengetahuan-bedanya-dimana_550bc4938133114322b1e27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F00"/>
            </a:gs>
            <a:gs pos="100000">
              <a:srgbClr val="0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03962"/>
            <a:ext cx="7772400" cy="1470025"/>
          </a:xfrm>
        </p:spPr>
        <p:txBody>
          <a:bodyPr/>
          <a:lstStyle/>
          <a:p>
            <a:r>
              <a:rPr lang="en-US">
                <a:latin typeface="Abadi MT Condensed Extra Bold"/>
                <a:cs typeface="Abadi MT Condensed Extra Bold"/>
              </a:rPr>
              <a:t>PENGANTAR</a:t>
            </a:r>
            <a:br>
              <a:rPr lang="en-US">
                <a:latin typeface="Abadi MT Condensed Extra Bold"/>
                <a:cs typeface="Abadi MT Condensed Extra Bold"/>
              </a:rPr>
            </a:br>
            <a:r>
              <a:rPr lang="en-US">
                <a:latin typeface="Abadi MT Condensed Extra Bold"/>
                <a:cs typeface="Abadi MT Condensed Extra Bold"/>
              </a:rPr>
              <a:t>FILSAFAT SAINS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609123"/>
            <a:ext cx="6400800" cy="724877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</a:rPr>
              <a:t>Harto Nuroso</a:t>
            </a:r>
          </a:p>
        </p:txBody>
      </p:sp>
    </p:spTree>
    <p:extLst>
      <p:ext uri="{BB962C8B-B14F-4D97-AF65-F5344CB8AC3E}">
        <p14:creationId xmlns:p14="http://schemas.microsoft.com/office/powerpoint/2010/main" val="919056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ple Chancery"/>
                <a:cs typeface="Apple Chancery"/>
              </a:rPr>
              <a:t>Pengertian Filsafat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>
                <a:solidFill>
                  <a:srgbClr val="0000FF"/>
                </a:solidFill>
              </a:rPr>
              <a:t>Filsafat</a:t>
            </a:r>
            <a:r>
              <a:rPr lang="en-US"/>
              <a:t> adalah studi tentang seluruh fenomena kehidupan, dan pemikiran manusia secara kritis, dan dijabarkan dalam konsep mendasar.</a:t>
            </a:r>
            <a:r>
              <a:rPr lang="en-US" baseline="30000"/>
              <a:t> </a:t>
            </a:r>
          </a:p>
          <a:p>
            <a:r>
              <a:rPr lang="en-US"/>
              <a:t>Filsafat </a:t>
            </a:r>
            <a:r>
              <a:rPr lang="en-US">
                <a:solidFill>
                  <a:srgbClr val="FF0000"/>
                </a:solidFill>
              </a:rPr>
              <a:t>tidak </a:t>
            </a:r>
            <a:r>
              <a:rPr lang="en-US"/>
              <a:t>di dalami dengan melakukan eksperimen-eksperimen, dan percobaan-percobaan, tetapi dengan mengutarakan </a:t>
            </a:r>
            <a:r>
              <a:rPr lang="en-US">
                <a:solidFill>
                  <a:srgbClr val="0000FF"/>
                </a:solidFill>
              </a:rPr>
              <a:t>masalah</a:t>
            </a:r>
            <a:r>
              <a:rPr lang="en-US"/>
              <a:t> secara persis, </a:t>
            </a:r>
            <a:r>
              <a:rPr lang="en-US">
                <a:solidFill>
                  <a:srgbClr val="0000FF"/>
                </a:solidFill>
              </a:rPr>
              <a:t>mencari solusi </a:t>
            </a:r>
            <a:r>
              <a:rPr lang="en-US"/>
              <a:t>untuk itu, memberikan </a:t>
            </a:r>
            <a:r>
              <a:rPr lang="en-US">
                <a:solidFill>
                  <a:srgbClr val="0000FF"/>
                </a:solidFill>
              </a:rPr>
              <a:t>argumentasi</a:t>
            </a:r>
            <a:r>
              <a:rPr lang="en-US"/>
              <a:t>, dan </a:t>
            </a:r>
            <a:r>
              <a:rPr lang="en-US">
                <a:solidFill>
                  <a:srgbClr val="0000FF"/>
                </a:solidFill>
              </a:rPr>
              <a:t>alasan</a:t>
            </a:r>
            <a:r>
              <a:rPr lang="en-US"/>
              <a:t> yang tepat untuk solusi tertentu. </a:t>
            </a:r>
          </a:p>
          <a:p>
            <a:r>
              <a:rPr lang="en-US"/>
              <a:t>Akhir dari proses-proses itu dimasukkan ke dalam sebuah proses dialektika. </a:t>
            </a:r>
          </a:p>
          <a:p>
            <a:r>
              <a:rPr lang="en-US"/>
              <a:t>Untuk studi falsafi, mutlak diperlukan logika berpikir, dan logika bahasa.</a:t>
            </a:r>
          </a:p>
          <a:p>
            <a:pPr marL="0" indent="0" algn="r">
              <a:buNone/>
            </a:pPr>
            <a:r>
              <a:rPr lang="en-US"/>
              <a:t>(Wikipedia)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6" name="Rectangle 5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0478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Pengertian Filsafat Ilmu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/>
              <a:t>Filsafat ilmu</a:t>
            </a:r>
            <a:r>
              <a:rPr lang="en-US"/>
              <a:t> adalah bagian dari </a:t>
            </a:r>
            <a:r>
              <a:rPr lang="en-US" b="1"/>
              <a:t>filsafat</a:t>
            </a:r>
            <a:r>
              <a:rPr lang="en-US"/>
              <a:t> yang menjawab beberapa pertanyaan mengenai hakikat </a:t>
            </a:r>
            <a:r>
              <a:rPr lang="en-US" b="1"/>
              <a:t>ilmu</a:t>
            </a:r>
            <a:r>
              <a:rPr lang="en-US"/>
              <a:t>. </a:t>
            </a:r>
          </a:p>
          <a:p>
            <a:r>
              <a:rPr lang="en-US"/>
              <a:t>Bidang ini mempelajari dasar-dasar </a:t>
            </a:r>
            <a:r>
              <a:rPr lang="en-US" b="1"/>
              <a:t>filsafat</a:t>
            </a:r>
            <a:r>
              <a:rPr lang="en-US"/>
              <a:t>, asumsi dan implikasi dari </a:t>
            </a:r>
            <a:r>
              <a:rPr lang="en-US" b="1"/>
              <a:t>ilmu</a:t>
            </a:r>
            <a:r>
              <a:rPr lang="en-US"/>
              <a:t>, yang termasuk di dalamnya antara lain </a:t>
            </a:r>
            <a:r>
              <a:rPr lang="en-US" b="1">
                <a:solidFill>
                  <a:srgbClr val="FF0000"/>
                </a:solidFill>
              </a:rPr>
              <a:t>ilmu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b="1">
                <a:solidFill>
                  <a:srgbClr val="FF0000"/>
                </a:solidFill>
              </a:rPr>
              <a:t>alam (Sains)</a:t>
            </a:r>
            <a:r>
              <a:rPr lang="en-US"/>
              <a:t> dan </a:t>
            </a:r>
            <a:r>
              <a:rPr lang="en-US" b="1"/>
              <a:t>ilmu</a:t>
            </a:r>
            <a:r>
              <a:rPr lang="en-US"/>
              <a:t> </a:t>
            </a:r>
            <a:r>
              <a:rPr lang="en-US" b="1"/>
              <a:t>sosial</a:t>
            </a:r>
            <a:r>
              <a:rPr lang="en-US"/>
              <a:t>. </a:t>
            </a:r>
          </a:p>
          <a:p>
            <a:r>
              <a:rPr lang="en-US"/>
              <a:t>Di sini, </a:t>
            </a:r>
            <a:r>
              <a:rPr lang="en-US" b="1"/>
              <a:t>filsafat ilmu</a:t>
            </a:r>
            <a:r>
              <a:rPr lang="en-US"/>
              <a:t> sangat berkaitan erat dengan </a:t>
            </a:r>
            <a:r>
              <a:rPr lang="en-US">
                <a:solidFill>
                  <a:srgbClr val="0000FF"/>
                </a:solidFill>
              </a:rPr>
              <a:t>epistemologi</a:t>
            </a:r>
            <a:r>
              <a:rPr lang="en-US"/>
              <a:t> dan </a:t>
            </a:r>
            <a:r>
              <a:rPr lang="en-US">
                <a:solidFill>
                  <a:srgbClr val="0000FF"/>
                </a:solidFill>
              </a:rPr>
              <a:t>ontologi</a:t>
            </a:r>
            <a:r>
              <a:rPr lang="en-US">
                <a:effectLst/>
              </a:rPr>
              <a:t> </a:t>
            </a:r>
          </a:p>
          <a:p>
            <a:pPr marL="0" indent="0" algn="r">
              <a:buNone/>
            </a:pPr>
            <a:r>
              <a:rPr lang="en-US"/>
              <a:t>(Wikipedia)</a:t>
            </a:r>
            <a:endParaRPr lang="en-US">
              <a:effectLst/>
            </a:endParaRPr>
          </a:p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5" name="Rectangle 4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6" name="Picture 5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45784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5" name="Rectangle 4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6" name="Picture 5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Rectangle 6"/>
          <p:cNvSpPr/>
          <p:nvPr/>
        </p:nvSpPr>
        <p:spPr>
          <a:xfrm>
            <a:off x="801077" y="586154"/>
            <a:ext cx="7834923" cy="53340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22308" y="586154"/>
            <a:ext cx="111369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/>
              <a:t>FILSAFAT</a:t>
            </a:r>
          </a:p>
        </p:txBody>
      </p:sp>
      <p:sp>
        <p:nvSpPr>
          <p:cNvPr id="9" name="Oval 8"/>
          <p:cNvSpPr/>
          <p:nvPr/>
        </p:nvSpPr>
        <p:spPr>
          <a:xfrm>
            <a:off x="801077" y="2325078"/>
            <a:ext cx="3692769" cy="328246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88186" y="3399692"/>
            <a:ext cx="2547814" cy="252046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01077" y="578336"/>
            <a:ext cx="1981199" cy="188350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907331" y="586154"/>
            <a:ext cx="1981199" cy="188350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097586" y="586154"/>
            <a:ext cx="1981199" cy="188350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435228" y="2450124"/>
            <a:ext cx="1981199" cy="188350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897078" y="1797538"/>
            <a:ext cx="1524000" cy="146929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435228" y="4380522"/>
            <a:ext cx="1524000" cy="146929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836615" y="2469662"/>
            <a:ext cx="1621693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FILSAFAT ILMU</a:t>
            </a:r>
          </a:p>
        </p:txBody>
      </p:sp>
      <p:sp>
        <p:nvSpPr>
          <p:cNvPr id="18" name="Oval 17"/>
          <p:cNvSpPr/>
          <p:nvPr/>
        </p:nvSpPr>
        <p:spPr>
          <a:xfrm>
            <a:off x="1133231" y="3946772"/>
            <a:ext cx="1649045" cy="1328614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645510" y="2897608"/>
            <a:ext cx="1649045" cy="1328614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907331" y="4333632"/>
            <a:ext cx="1047262" cy="816709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133231" y="2897608"/>
            <a:ext cx="1047262" cy="816709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270000" y="4380522"/>
            <a:ext cx="137551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F. SAINS</a:t>
            </a:r>
          </a:p>
        </p:txBody>
      </p:sp>
    </p:spTree>
    <p:extLst>
      <p:ext uri="{BB962C8B-B14F-4D97-AF65-F5344CB8AC3E}">
        <p14:creationId xmlns:p14="http://schemas.microsoft.com/office/powerpoint/2010/main" val="3644212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3" name="Rectangle 2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ple Chancery"/>
                <a:cs typeface="Apple Chancery"/>
              </a:rPr>
              <a:t>Bidang Kajian Filsafat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179108"/>
              </p:ext>
            </p:extLst>
          </p:nvPr>
        </p:nvGraphicFramePr>
        <p:xfrm>
          <a:off x="457200" y="1270000"/>
          <a:ext cx="8229600" cy="4152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457200" y="4669692"/>
            <a:ext cx="5111262" cy="1280625"/>
          </a:xfrm>
          <a:prstGeom prst="wedgeRectCallout">
            <a:avLst>
              <a:gd name="adj1" fmla="val -23127"/>
              <a:gd name="adj2" fmla="val -114179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>
                <a:solidFill>
                  <a:schemeClr val="tx1"/>
                </a:solidFill>
              </a:rPr>
              <a:t>Membahas tentang apa yang ingin kita ketahui, seberapa jauh kita ingin tahu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Mempelajari teori tentang ada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746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3" name="Rectangle 2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ple Chancery"/>
                <a:cs typeface="Apple Chancery"/>
              </a:rPr>
              <a:t>Bidang Kajian Filsafat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328667"/>
              </p:ext>
            </p:extLst>
          </p:nvPr>
        </p:nvGraphicFramePr>
        <p:xfrm>
          <a:off x="457200" y="1270000"/>
          <a:ext cx="8229600" cy="4152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457200" y="4669692"/>
            <a:ext cx="5111262" cy="1280625"/>
          </a:xfrm>
          <a:prstGeom prst="wedgeRectCallout">
            <a:avLst>
              <a:gd name="adj1" fmla="val 23891"/>
              <a:gd name="adj2" fmla="val -11723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>
                <a:solidFill>
                  <a:schemeClr val="tx1"/>
                </a:solidFill>
              </a:rPr>
              <a:t>Membahas bagaimana cara kita mendapatkan pengetahuan tentang obyek tertentu</a:t>
            </a:r>
            <a:endParaRPr lang="en-US" dirty="0">
              <a:solidFill>
                <a:schemeClr val="tx1"/>
              </a:solidFill>
            </a:endParaRPr>
          </a:p>
          <a:p>
            <a:endParaRPr lang="en-US">
              <a:solidFill>
                <a:schemeClr val="tx1"/>
              </a:solidFill>
            </a:endParaRPr>
          </a:p>
          <a:p>
            <a:pPr lvl="0"/>
            <a:r>
              <a:rPr lang="en-US">
                <a:solidFill>
                  <a:schemeClr val="tx1"/>
                </a:solidFill>
              </a:rPr>
              <a:t>Mempelajari teori tentang pengetahuan/teori pengetahuan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98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3" name="Rectangle 2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ple Chancery"/>
                <a:cs typeface="Apple Chancery"/>
              </a:rPr>
              <a:t>Bidang Kajian Filsafat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410637"/>
              </p:ext>
            </p:extLst>
          </p:nvPr>
        </p:nvGraphicFramePr>
        <p:xfrm>
          <a:off x="457200" y="1270000"/>
          <a:ext cx="8229600" cy="4152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457200" y="4669692"/>
            <a:ext cx="5111262" cy="1280625"/>
          </a:xfrm>
          <a:prstGeom prst="wedgeRectCallout">
            <a:avLst>
              <a:gd name="adj1" fmla="val 74350"/>
              <a:gd name="adj2" fmla="val -10655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>
                <a:solidFill>
                  <a:schemeClr val="tx1"/>
                </a:solidFill>
              </a:rPr>
              <a:t>Membahas nilai kegunaan pengetahuan</a:t>
            </a:r>
            <a:endParaRPr lang="en-US" dirty="0">
              <a:solidFill>
                <a:schemeClr val="tx1"/>
              </a:solidFill>
            </a:endParaRPr>
          </a:p>
          <a:p>
            <a:endParaRPr lang="en-US">
              <a:solidFill>
                <a:schemeClr val="tx1"/>
              </a:solidFill>
            </a:endParaRPr>
          </a:p>
          <a:p>
            <a:pPr lvl="0"/>
            <a:r>
              <a:rPr lang="en-US">
                <a:solidFill>
                  <a:schemeClr val="tx1"/>
                </a:solidFill>
              </a:rPr>
              <a:t>Mempelajari teori tantang nilai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07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3" name="Rectangle 2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167671"/>
          </a:xfrm>
        </p:spPr>
        <p:txBody>
          <a:bodyPr>
            <a:normAutofit/>
          </a:bodyPr>
          <a:lstStyle/>
          <a:p>
            <a:r>
              <a:rPr lang="en-US" b="1">
                <a:latin typeface="Apple Chancery"/>
                <a:cs typeface="Apple Chancery"/>
              </a:rPr>
              <a:t>Ilmu Filsafat, Filsafat Ilmu, dan Filsafat Ilmu Pengetahuan; Bedanya Dimana? </a:t>
            </a:r>
            <a:endParaRPr lang="en-US">
              <a:latin typeface="Apple Chancery"/>
              <a:cs typeface="Apple Chancery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2872154"/>
            <a:ext cx="8229600" cy="3254009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Baca link berikut:</a:t>
            </a:r>
          </a:p>
          <a:p>
            <a:pPr marL="0" indent="0" algn="ctr">
              <a:buNone/>
            </a:pPr>
            <a:r>
              <a:rPr lang="en-US">
                <a:hlinkClick r:id="rId3"/>
              </a:rPr>
              <a:t>http://www.kompasiana.com/bramkusuma/ilmu-filsafat-filsafat-ilmu-dan-filsafat-ilmu-pengetahuan-bedanya-dimana_550bc4938133114322b1e271</a:t>
            </a:r>
            <a:endParaRPr lang="en-US"/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63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3" name="Rectangle 2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Tugas Individu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/>
              <a:t>Buat artikel tentang</a:t>
            </a:r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Persamaan dan Perbedaan Filsafat, Sains dan Agama</a:t>
            </a:r>
          </a:p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/>
              <a:t>Hasil diunggah di sip.upgris.ac.id</a:t>
            </a:r>
          </a:p>
          <a:p>
            <a:pPr marL="0" indent="0" algn="ctr">
              <a:buNone/>
            </a:pPr>
            <a:r>
              <a:rPr lang="en-US"/>
              <a:t>Waktu 1 minggu</a:t>
            </a:r>
            <a:endParaRPr lang="en-US"/>
          </a:p>
          <a:p>
            <a:pPr mar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89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6221583"/>
            <a:ext cx="9144000" cy="636417"/>
            <a:chOff x="0" y="6221583"/>
            <a:chExt cx="9144000" cy="636417"/>
          </a:xfrm>
        </p:grpSpPr>
        <p:sp>
          <p:nvSpPr>
            <p:cNvPr id="3" name="Rectangle 2"/>
            <p:cNvSpPr/>
            <p:nvPr/>
          </p:nvSpPr>
          <p:spPr>
            <a:xfrm>
              <a:off x="0" y="6221583"/>
              <a:ext cx="9144000" cy="63641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/>
                <a:t>Catatan Kuliah Filsafat Sains-UPGRIS 2017/2018</a:t>
              </a:r>
            </a:p>
          </p:txBody>
        </p:sp>
        <p:pic>
          <p:nvPicPr>
            <p:cNvPr id="4" name="Picture 3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135" t="25583" r="11337" b="59551"/>
            <a:stretch/>
          </p:blipFill>
          <p:spPr bwMode="auto">
            <a:xfrm>
              <a:off x="198120" y="6221583"/>
              <a:ext cx="739726" cy="63641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1797542" y="1892706"/>
            <a:ext cx="52753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</a:bodyPr>
          <a:lstStyle/>
          <a:p>
            <a:pPr algn="ctr"/>
            <a:r>
              <a:rPr lang="en-US" sz="5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Terima Kasih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547" y="33474"/>
            <a:ext cx="2979615" cy="182015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16861" y="3846545"/>
            <a:ext cx="63102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Apa ada pertanyaan?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085" y="2894188"/>
            <a:ext cx="915377" cy="92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131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370</Words>
  <Application>Microsoft Macintosh PowerPoint</Application>
  <PresentationFormat>On-screen Show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PENGANTAR FILSAFAT SAINS</vt:lpstr>
      <vt:lpstr>Pengertian Filsafat</vt:lpstr>
      <vt:lpstr>Pengertian Filsafat Ilmu</vt:lpstr>
      <vt:lpstr>PowerPoint Presentation</vt:lpstr>
      <vt:lpstr>Bidang Kajian Filsafat</vt:lpstr>
      <vt:lpstr>Bidang Kajian Filsafat</vt:lpstr>
      <vt:lpstr>Bidang Kajian Filsafat</vt:lpstr>
      <vt:lpstr>Ilmu Filsafat, Filsafat Ilmu, dan Filsafat Ilmu Pengetahuan; Bedanya Dimana? </vt:lpstr>
      <vt:lpstr>Tugas Individu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FILSAFAT SAINS</dc:title>
  <dc:creator>harto</dc:creator>
  <cp:lastModifiedBy>harto</cp:lastModifiedBy>
  <cp:revision>12</cp:revision>
  <dcterms:created xsi:type="dcterms:W3CDTF">2017-09-23T03:08:02Z</dcterms:created>
  <dcterms:modified xsi:type="dcterms:W3CDTF">2017-09-23T09:12:10Z</dcterms:modified>
</cp:coreProperties>
</file>