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256" r:id="rId2"/>
    <p:sldId id="300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1" r:id="rId46"/>
  </p:sldIdLst>
  <p:sldSz cx="9144000" cy="6858000" type="screen4x3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E7E02B-4A93-4B90-9704-BDD781A6FD36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76B19D6-A11E-4652-80B8-A433CD88FDA7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722148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d-ID" dirty="0" smtClean="0"/>
              <a:t>x</a:t>
            </a:r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6B19D6-A11E-4652-80B8-A433CD88FDA7}" type="slidenum">
              <a:rPr lang="id-ID" smtClean="0"/>
              <a:t>7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5885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323345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8789397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33620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877766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4583312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213649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47504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607751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858043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0295948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723592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FE4AB74-486B-4937-9382-91C3CFF79BBB}" type="datetimeFigureOut">
              <a:rPr lang="id-ID" smtClean="0"/>
              <a:t>29/03/2018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8BC26A-5D72-40B9-A8BF-E1C35FAA8E89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3380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d-ID" sz="5400" dirty="0" smtClean="0">
                <a:latin typeface="Bodoni MT Black" pitchFamily="18" charset="0"/>
              </a:rPr>
              <a:t>SATUAN OPERASI </a:t>
            </a:r>
            <a:r>
              <a:rPr lang="id-ID" dirty="0" smtClean="0">
                <a:latin typeface="Bodoni MT Black" pitchFamily="18" charset="0"/>
              </a:rPr>
              <a:t/>
            </a:r>
            <a:br>
              <a:rPr lang="id-ID" dirty="0" smtClean="0">
                <a:latin typeface="Bodoni MT Black" pitchFamily="18" charset="0"/>
              </a:rPr>
            </a:br>
            <a:r>
              <a:rPr lang="id-ID" sz="2400" dirty="0" smtClean="0">
                <a:latin typeface="Bodoni MT Black" pitchFamily="18" charset="0"/>
              </a:rPr>
              <a:t>(minggu </a:t>
            </a:r>
            <a:r>
              <a:rPr lang="id-ID" sz="2400" dirty="0" smtClean="0">
                <a:latin typeface="Bodoni MT Black" pitchFamily="18" charset="0"/>
              </a:rPr>
              <a:t>ke-6)</a:t>
            </a:r>
            <a:endParaRPr lang="id-ID" sz="2400" dirty="0">
              <a:latin typeface="Bodoni MT Black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d-ID" dirty="0">
                <a:solidFill>
                  <a:schemeClr val="tx1"/>
                </a:solidFill>
                <a:latin typeface="Agency FB" pitchFamily="34" charset="0"/>
              </a:rPr>
              <a:t>M</a:t>
            </a:r>
            <a:r>
              <a:rPr lang="id-ID" dirty="0" smtClean="0">
                <a:solidFill>
                  <a:schemeClr val="tx1"/>
                </a:solidFill>
                <a:latin typeface="Agency FB" pitchFamily="34" charset="0"/>
              </a:rPr>
              <a:t>. Khoiron Ferdiansyah, STP., M.Sc</a:t>
            </a:r>
            <a:endParaRPr lang="id-ID" dirty="0">
              <a:solidFill>
                <a:schemeClr val="tx1"/>
              </a:solidFill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858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268760"/>
            <a:ext cx="7772400" cy="1470025"/>
          </a:xfrm>
        </p:spPr>
        <p:txBody>
          <a:bodyPr/>
          <a:lstStyle/>
          <a:p>
            <a:r>
              <a:rPr lang="id-ID" sz="5400" dirty="0" smtClean="0">
                <a:latin typeface="Bodoni MT Black" pitchFamily="18" charset="0"/>
              </a:rPr>
              <a:t>HEAT TRANSFER</a:t>
            </a:r>
            <a:endParaRPr lang="id-ID" sz="2400" dirty="0">
              <a:solidFill>
                <a:schemeClr val="bg1">
                  <a:lumMod val="50000"/>
                </a:schemeClr>
              </a:solidFill>
              <a:latin typeface="Bodoni MT Black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id-ID" dirty="0">
              <a:latin typeface="Agency FB" pitchFamily="34" charset="0"/>
            </a:endParaRPr>
          </a:p>
        </p:txBody>
      </p:sp>
      <p:sp>
        <p:nvSpPr>
          <p:cNvPr id="4" name="AutoShape 2" descr="Hasil gambar untuk HEAT TRANSF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140968"/>
            <a:ext cx="3381318" cy="2545780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601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54" y="188639"/>
            <a:ext cx="9079046" cy="65274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56137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81" y="188640"/>
            <a:ext cx="9114438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5707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4" y="308259"/>
            <a:ext cx="8997102" cy="62890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9551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6970"/>
            <a:ext cx="9067833" cy="63903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872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09" y="188640"/>
            <a:ext cx="915981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79031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0648"/>
            <a:ext cx="9057451" cy="63978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553068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86" y="116632"/>
            <a:ext cx="9027230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88323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37" y="166493"/>
            <a:ext cx="9112963" cy="65028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03561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4706"/>
            <a:ext cx="9144000" cy="6708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59650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47322"/>
            <a:ext cx="9036496" cy="64399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56068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326"/>
            <a:ext cx="9144000" cy="64633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204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86" y="188943"/>
            <a:ext cx="9042813" cy="6408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003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" y="259714"/>
            <a:ext cx="9136616" cy="6485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54740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5411"/>
            <a:ext cx="9143999" cy="65271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26501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4" y="185809"/>
            <a:ext cx="9140006" cy="6483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51811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7303"/>
            <a:ext cx="9144000" cy="65633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4086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010" y="188640"/>
            <a:ext cx="9196021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42877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29" y="188640"/>
            <a:ext cx="9061144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19844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81" y="188640"/>
            <a:ext cx="9039812" cy="6408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227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186" y="188640"/>
            <a:ext cx="9037168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494176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35" y="260649"/>
            <a:ext cx="9041933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49838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683" y="260649"/>
            <a:ext cx="9056635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20042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18"/>
          <a:stretch/>
        </p:blipFill>
        <p:spPr bwMode="auto">
          <a:xfrm>
            <a:off x="2284" y="60654"/>
            <a:ext cx="9141716" cy="64646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362322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87" y="188641"/>
            <a:ext cx="9034625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3115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50" y="188641"/>
            <a:ext cx="9147499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918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88641"/>
            <a:ext cx="9104076" cy="6509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417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9" y="188641"/>
            <a:ext cx="9117703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01520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8" y="-3723"/>
            <a:ext cx="9139041" cy="68617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0087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3" y="116632"/>
            <a:ext cx="9236797" cy="65527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594772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7" y="188641"/>
            <a:ext cx="9162397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00250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7" y="188641"/>
            <a:ext cx="9162397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486380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2845"/>
            <a:ext cx="9143999" cy="65123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7195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26720" cy="68710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1128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445"/>
            <a:ext cx="9143999" cy="6898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38727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4165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86" y="-18615"/>
            <a:ext cx="9119314" cy="6876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07112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3419" y="0"/>
            <a:ext cx="8911335" cy="67413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7688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0"/>
            <a:ext cx="9019217" cy="66816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6138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0310"/>
            <a:ext cx="9143999" cy="68986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5938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83" y="0"/>
            <a:ext cx="9163964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590285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31682" cy="6867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7103186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d-ID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69650"/>
            <a:ext cx="8928992" cy="67187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01974402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05273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id-ID" dirty="0" smtClean="0"/>
              <a:t>The rate of heat transfer per unit area from metal plate is 1000 W/m2. The surface temperature of the plate is 120 C and ambient temperature is 20 C. Estimate the convective heat transfer coefisient?</a:t>
            </a:r>
          </a:p>
          <a:p>
            <a:pPr marL="0" indent="0">
              <a:buNone/>
            </a:pPr>
            <a:endParaRPr lang="id-ID" dirty="0"/>
          </a:p>
          <a:p>
            <a:pPr marL="0" indent="0">
              <a:buNone/>
            </a:pPr>
            <a:r>
              <a:rPr lang="id-ID" dirty="0"/>
              <a:t>h</a:t>
            </a:r>
            <a:r>
              <a:rPr lang="id-ID" dirty="0" smtClean="0"/>
              <a:t> = ?</a:t>
            </a:r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415657339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244</TotalTime>
  <Words>55</Words>
  <Application>Microsoft Office PowerPoint</Application>
  <PresentationFormat>On-screen Show (4:3)</PresentationFormat>
  <Paragraphs>8</Paragraphs>
  <Slides>45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46" baseType="lpstr">
      <vt:lpstr>Office Theme</vt:lpstr>
      <vt:lpstr>SATUAN OPERASI  (minggu ke-6)</vt:lpstr>
      <vt:lpstr>HEAT TRANSFER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home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Khoiron PC</dc:creator>
  <cp:lastModifiedBy>Asus</cp:lastModifiedBy>
  <cp:revision>9</cp:revision>
  <dcterms:created xsi:type="dcterms:W3CDTF">2015-03-31T04:02:04Z</dcterms:created>
  <dcterms:modified xsi:type="dcterms:W3CDTF">2018-03-29T07:28:55Z</dcterms:modified>
</cp:coreProperties>
</file>