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FDD0-5646-470E-98D4-2D1715F579EF}" type="datetimeFigureOut">
              <a:rPr lang="en-US" smtClean="0"/>
              <a:pPr/>
              <a:t>1/3/2014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A263F-5F5D-4AE6-943B-E3F83CA5F2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FDD0-5646-470E-98D4-2D1715F579EF}" type="datetimeFigureOut">
              <a:rPr lang="en-US" smtClean="0"/>
              <a:pPr/>
              <a:t>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A263F-5F5D-4AE6-943B-E3F83CA5F2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FDD0-5646-470E-98D4-2D1715F579EF}" type="datetimeFigureOut">
              <a:rPr lang="en-US" smtClean="0"/>
              <a:pPr/>
              <a:t>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A263F-5F5D-4AE6-943B-E3F83CA5F2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FDD0-5646-470E-98D4-2D1715F579EF}" type="datetimeFigureOut">
              <a:rPr lang="en-US" smtClean="0"/>
              <a:pPr/>
              <a:t>1/3/2014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A263F-5F5D-4AE6-943B-E3F83CA5F2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FDD0-5646-470E-98D4-2D1715F579EF}" type="datetimeFigureOut">
              <a:rPr lang="en-US" smtClean="0"/>
              <a:pPr/>
              <a:t>1/3/2014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A263F-5F5D-4AE6-943B-E3F83CA5F2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FDD0-5646-470E-98D4-2D1715F579EF}" type="datetimeFigureOut">
              <a:rPr lang="en-US" smtClean="0"/>
              <a:pPr/>
              <a:t>1/3/2014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A263F-5F5D-4AE6-943B-E3F83CA5F2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FDD0-5646-470E-98D4-2D1715F579EF}" type="datetimeFigureOut">
              <a:rPr lang="en-US" smtClean="0"/>
              <a:pPr/>
              <a:t>1/3/2014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A263F-5F5D-4AE6-943B-E3F83CA5F2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FDD0-5646-470E-98D4-2D1715F579EF}" type="datetimeFigureOut">
              <a:rPr lang="en-US" smtClean="0"/>
              <a:pPr/>
              <a:t>1/3/2014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A263F-5F5D-4AE6-943B-E3F83CA5F2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FDD0-5646-470E-98D4-2D1715F579EF}" type="datetimeFigureOut">
              <a:rPr lang="en-US" smtClean="0"/>
              <a:pPr/>
              <a:t>1/3/2014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99A263F-5F5D-4AE6-943B-E3F83CA5F2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FDD0-5646-470E-98D4-2D1715F579EF}" type="datetimeFigureOut">
              <a:rPr lang="en-US" smtClean="0"/>
              <a:pPr/>
              <a:t>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A263F-5F5D-4AE6-943B-E3F83CA5F2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FDD0-5646-470E-98D4-2D1715F579EF}" type="datetimeFigureOut">
              <a:rPr lang="en-US" smtClean="0"/>
              <a:pPr/>
              <a:t>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A263F-5F5D-4AE6-943B-E3F83CA5F2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29BFDD0-5646-470E-98D4-2D1715F579EF}" type="datetimeFigureOut">
              <a:rPr lang="en-US" smtClean="0"/>
              <a:pPr/>
              <a:t>1/3/2014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99A263F-5F5D-4AE6-943B-E3F83CA5F29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Struktur</a:t>
            </a:r>
            <a:r>
              <a:rPr lang="en-US" dirty="0" smtClean="0"/>
              <a:t> Mantra </a:t>
            </a:r>
            <a:r>
              <a:rPr lang="id-ID" dirty="0" smtClean="0"/>
              <a:t/>
            </a:r>
            <a:br>
              <a:rPr lang="id-ID" dirty="0" smtClean="0"/>
            </a:br>
            <a:r>
              <a:rPr lang="id-ID" dirty="0" smtClean="0"/>
              <a:t/>
            </a:r>
            <a:br>
              <a:rPr lang="id-ID" dirty="0" smtClean="0"/>
            </a:br>
            <a:r>
              <a:rPr lang="en-US" dirty="0" err="1" smtClean="0"/>
              <a:t>Heru</a:t>
            </a:r>
            <a:r>
              <a:rPr lang="en-US" dirty="0" smtClean="0"/>
              <a:t> </a:t>
            </a:r>
            <a:r>
              <a:rPr lang="en-US" dirty="0" smtClean="0"/>
              <a:t>SP </a:t>
            </a:r>
            <a:r>
              <a:rPr lang="en-US" dirty="0" err="1" smtClean="0"/>
              <a:t>Saputra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err="1"/>
              <a:t>Heru</a:t>
            </a:r>
            <a:r>
              <a:rPr lang="en-US" dirty="0"/>
              <a:t> </a:t>
            </a:r>
            <a:r>
              <a:rPr lang="en-US" dirty="0" err="1"/>
              <a:t>S.P</a:t>
            </a:r>
            <a:r>
              <a:rPr lang="en-US" dirty="0"/>
              <a:t> </a:t>
            </a:r>
            <a:r>
              <a:rPr lang="en-US" dirty="0" err="1"/>
              <a:t>Saputra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berjudul</a:t>
            </a:r>
            <a:r>
              <a:rPr lang="en-US" dirty="0"/>
              <a:t> </a:t>
            </a:r>
            <a:r>
              <a:rPr lang="en-US" i="1" dirty="0" err="1"/>
              <a:t>Memuja</a:t>
            </a:r>
            <a:r>
              <a:rPr lang="en-US" i="1" dirty="0"/>
              <a:t> Mantra</a:t>
            </a:r>
            <a:r>
              <a:rPr lang="en-US" dirty="0"/>
              <a:t>. </a:t>
            </a:r>
            <a:r>
              <a:rPr lang="en-US" dirty="0" err="1"/>
              <a:t>Saputra</a:t>
            </a:r>
            <a:r>
              <a:rPr lang="en-US" dirty="0"/>
              <a:t> (2007)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mantra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enam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pembangun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judul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pembuka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niat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sugesti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 smtClean="0"/>
              <a:t>penutup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428604"/>
            <a:ext cx="8229600" cy="275484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6102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judul</a:t>
            </a:r>
            <a:r>
              <a:rPr lang="en-US" dirty="0" smtClean="0"/>
              <a:t> mantra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yang </a:t>
            </a:r>
            <a:r>
              <a:rPr lang="en-US" dirty="0" err="1" smtClean="0"/>
              <a:t>diansumsikan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mantra yang </a:t>
            </a:r>
            <a:r>
              <a:rPr lang="en-US" dirty="0" err="1" smtClean="0"/>
              <a:t>bersangkutan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71472" y="2143116"/>
          <a:ext cx="7429552" cy="5073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4776"/>
                <a:gridCol w="3714776"/>
              </a:tblGrid>
              <a:tr h="471488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Semelahirrohmanirokim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endParaRPr kumimoji="0"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Tembagaku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pundhakku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sira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tangia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Cacing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puting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ula-ulaku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sira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tangia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Sang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puter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putih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jejengkuku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sira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tangia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endParaRPr kumimoji="0"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Sang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jati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putih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dlamakanku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sira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tangio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Aku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kuwasa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prakosa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sinung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panguwasane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dening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Gusti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Allah/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Lailahailallah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Niat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insun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dandan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susila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adi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rupa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resik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tan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ginawe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dadi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tanpa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dandan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bagus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tanpa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ukiran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Resep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sing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andulu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oleh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berkahe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para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Nabi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lan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para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wali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Cahayaku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ngungkuli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wong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sewidak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desa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atas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parenge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Gusti</a:t>
                      </a:r>
                      <a:r>
                        <a:rPr kumimoji="0"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Allah....</a:t>
                      </a:r>
                      <a:endParaRPr kumimoji="0"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pembuka</a:t>
            </a:r>
            <a:r>
              <a:rPr lang="en-US" dirty="0" smtClean="0"/>
              <a:t>,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mantra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asing</a:t>
            </a:r>
            <a:r>
              <a:rPr lang="en-US" dirty="0" smtClean="0"/>
              <a:t>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Arab.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i="1" dirty="0" err="1" smtClean="0">
                <a:solidFill>
                  <a:srgbClr val="FF0000"/>
                </a:solidFill>
              </a:rPr>
              <a:t>Semelahirrohmanirokim</a:t>
            </a:r>
            <a:r>
              <a:rPr lang="en-US" i="1" dirty="0" smtClean="0">
                <a:solidFill>
                  <a:srgbClr val="FF0000"/>
                </a:solidFill>
              </a:rPr>
              <a:t>/ </a:t>
            </a:r>
          </a:p>
          <a:p>
            <a:pPr>
              <a:buNone/>
            </a:pPr>
            <a:r>
              <a:rPr lang="en-US" i="1" dirty="0" err="1" smtClean="0"/>
              <a:t>Assalamualaikum</a:t>
            </a:r>
            <a:r>
              <a:rPr lang="en-US" i="1" dirty="0" smtClean="0"/>
              <a:t> </a:t>
            </a:r>
            <a:r>
              <a:rPr lang="en-US" i="1" dirty="0" err="1" smtClean="0"/>
              <a:t>tiyang</a:t>
            </a:r>
            <a:r>
              <a:rPr lang="en-US" i="1" dirty="0" smtClean="0"/>
              <a:t> </a:t>
            </a:r>
            <a:r>
              <a:rPr lang="en-US" i="1" dirty="0" err="1" smtClean="0"/>
              <a:t>kubur</a:t>
            </a:r>
            <a:r>
              <a:rPr lang="en-US" i="1" dirty="0" smtClean="0"/>
              <a:t>  </a:t>
            </a:r>
            <a:r>
              <a:rPr lang="en-US" i="1" dirty="0" err="1" smtClean="0"/>
              <a:t>waalaikum</a:t>
            </a:r>
            <a:r>
              <a:rPr lang="en-US" i="1" dirty="0" smtClean="0"/>
              <a:t> </a:t>
            </a:r>
            <a:r>
              <a:rPr lang="en-US" i="1" dirty="0" err="1" smtClean="0"/>
              <a:t>salam</a:t>
            </a:r>
            <a:r>
              <a:rPr lang="en-US" i="1" dirty="0" smtClean="0"/>
              <a:t> </a:t>
            </a:r>
            <a:r>
              <a:rPr lang="en-US" i="1" dirty="0" err="1" smtClean="0"/>
              <a:t>tiang</a:t>
            </a:r>
            <a:r>
              <a:rPr lang="en-US" i="1" dirty="0" smtClean="0"/>
              <a:t> </a:t>
            </a:r>
            <a:r>
              <a:rPr lang="en-US" i="1" dirty="0" err="1" smtClean="0"/>
              <a:t>donyo</a:t>
            </a:r>
            <a:r>
              <a:rPr lang="en-US" i="1" dirty="0" smtClean="0"/>
              <a:t>/ </a:t>
            </a:r>
            <a:r>
              <a:rPr lang="en-US" i="1" dirty="0" err="1" smtClean="0"/>
              <a:t>biyen</a:t>
            </a:r>
            <a:r>
              <a:rPr lang="en-US" i="1" dirty="0" smtClean="0"/>
              <a:t> </a:t>
            </a:r>
            <a:r>
              <a:rPr lang="en-US" i="1" dirty="0" err="1" smtClean="0"/>
              <a:t>ana</a:t>
            </a:r>
            <a:r>
              <a:rPr lang="en-US" i="1" dirty="0" smtClean="0"/>
              <a:t> </a:t>
            </a:r>
            <a:r>
              <a:rPr lang="en-US" i="1" dirty="0" err="1" smtClean="0"/>
              <a:t>ngembanane</a:t>
            </a:r>
            <a:r>
              <a:rPr lang="en-US" i="1" dirty="0" smtClean="0"/>
              <a:t> </a:t>
            </a:r>
            <a:r>
              <a:rPr lang="en-US" i="1" dirty="0" err="1" smtClean="0"/>
              <a:t>ratu</a:t>
            </a:r>
            <a:r>
              <a:rPr lang="en-US" i="1" dirty="0" smtClean="0"/>
              <a:t>/ </a:t>
            </a:r>
            <a:r>
              <a:rPr lang="en-US" i="1" dirty="0" err="1" smtClean="0"/>
              <a:t>biyen</a:t>
            </a:r>
            <a:r>
              <a:rPr lang="en-US" i="1" dirty="0" smtClean="0"/>
              <a:t> </a:t>
            </a:r>
            <a:r>
              <a:rPr lang="en-US" i="1" dirty="0" err="1" smtClean="0"/>
              <a:t>eling</a:t>
            </a:r>
            <a:r>
              <a:rPr lang="en-US" i="1" dirty="0" smtClean="0"/>
              <a:t> </a:t>
            </a:r>
            <a:r>
              <a:rPr lang="en-US" i="1" dirty="0" err="1" smtClean="0"/>
              <a:t>saiki</a:t>
            </a:r>
            <a:r>
              <a:rPr lang="en-US" i="1" dirty="0" smtClean="0"/>
              <a:t> </a:t>
            </a:r>
            <a:r>
              <a:rPr lang="en-US" i="1" dirty="0" err="1" smtClean="0"/>
              <a:t>lali</a:t>
            </a:r>
            <a:r>
              <a:rPr lang="en-US" i="1" dirty="0" smtClean="0"/>
              <a:t>/ </a:t>
            </a:r>
            <a:r>
              <a:rPr lang="en-US" i="1" dirty="0" err="1" smtClean="0"/>
              <a:t>elingo</a:t>
            </a:r>
            <a:r>
              <a:rPr lang="en-US" i="1" dirty="0" smtClean="0"/>
              <a:t> </a:t>
            </a:r>
            <a:r>
              <a:rPr lang="en-US" i="1" dirty="0" err="1" smtClean="0"/>
              <a:t>menyang</a:t>
            </a:r>
            <a:r>
              <a:rPr lang="en-US" i="1" dirty="0" smtClean="0"/>
              <a:t> </a:t>
            </a:r>
            <a:r>
              <a:rPr lang="en-US" i="1" dirty="0" err="1" smtClean="0"/>
              <a:t>kawula</a:t>
            </a:r>
            <a:r>
              <a:rPr lang="en-US" i="1" dirty="0" smtClean="0"/>
              <a:t> </a:t>
            </a:r>
            <a:r>
              <a:rPr lang="en-US" i="1" dirty="0" err="1" smtClean="0"/>
              <a:t>dadio</a:t>
            </a:r>
            <a:r>
              <a:rPr lang="en-US" i="1" dirty="0" smtClean="0"/>
              <a:t> </a:t>
            </a:r>
            <a:r>
              <a:rPr lang="en-US" i="1" dirty="0" err="1" smtClean="0"/>
              <a:t>teguh</a:t>
            </a:r>
            <a:r>
              <a:rPr lang="en-US" i="1" dirty="0" smtClean="0"/>
              <a:t> </a:t>
            </a:r>
            <a:r>
              <a:rPr lang="en-US" i="1" dirty="0" err="1" smtClean="0"/>
              <a:t>rahayu</a:t>
            </a:r>
            <a:r>
              <a:rPr lang="en-US" i="1" dirty="0" smtClean="0"/>
              <a:t> </a:t>
            </a:r>
            <a:r>
              <a:rPr lang="en-US" i="1" dirty="0" err="1" smtClean="0"/>
              <a:t>slame</a:t>
            </a:r>
            <a:r>
              <a:rPr lang="en-US" i="1" dirty="0" smtClean="0"/>
              <a:t>/  </a:t>
            </a:r>
            <a:r>
              <a:rPr lang="en-US" i="1" dirty="0" err="1" smtClean="0"/>
              <a:t>Salallahualaihi</a:t>
            </a:r>
            <a:r>
              <a:rPr lang="en-US" i="1" dirty="0" smtClean="0"/>
              <a:t> </a:t>
            </a:r>
            <a:r>
              <a:rPr lang="en-US" i="1" dirty="0" err="1" smtClean="0"/>
              <a:t>waslam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5608"/>
          </a:xfrm>
        </p:spPr>
        <p:txBody>
          <a:bodyPr>
            <a:normAutofit fontScale="90000"/>
          </a:bodyPr>
          <a:lstStyle/>
          <a:p>
            <a:r>
              <a:rPr lang="id-ID" sz="4000" dirty="0" smtClean="0"/>
              <a:t/>
            </a:r>
            <a:br>
              <a:rPr lang="id-ID" sz="4000" dirty="0" smtClean="0"/>
            </a:br>
            <a:r>
              <a:rPr lang="id-ID" sz="4000" dirty="0" smtClean="0"/>
              <a:t/>
            </a:r>
            <a:br>
              <a:rPr lang="id-ID" sz="4000" dirty="0" smtClean="0"/>
            </a:br>
            <a:r>
              <a:rPr lang="id-ID" sz="4000" dirty="0" smtClean="0"/>
              <a:t/>
            </a:r>
            <a:br>
              <a:rPr lang="id-ID" sz="4000" dirty="0" smtClean="0"/>
            </a:br>
            <a:r>
              <a:rPr lang="id-ID" sz="3200" dirty="0" smtClean="0"/>
              <a:t/>
            </a:r>
            <a:br>
              <a:rPr lang="id-ID" sz="3200" dirty="0" smtClean="0"/>
            </a:br>
            <a:r>
              <a:rPr lang="en-US" sz="3600" dirty="0" err="1" smtClean="0"/>
              <a:t>Unsur</a:t>
            </a:r>
            <a:r>
              <a:rPr lang="en-US" sz="3600" dirty="0" smtClean="0"/>
              <a:t> </a:t>
            </a:r>
            <a:r>
              <a:rPr lang="en-US" sz="3600" dirty="0" err="1" smtClean="0"/>
              <a:t>niat</a:t>
            </a:r>
            <a:r>
              <a:rPr lang="en-US" sz="3600" dirty="0" smtClean="0"/>
              <a:t> </a:t>
            </a:r>
            <a:r>
              <a:rPr lang="en-US" sz="3600" dirty="0" err="1" smtClean="0"/>
              <a:t>menggunakan</a:t>
            </a:r>
            <a:r>
              <a:rPr lang="en-US" sz="3600" dirty="0" smtClean="0"/>
              <a:t> </a:t>
            </a:r>
            <a:r>
              <a:rPr lang="en-US" sz="3600" dirty="0" err="1" smtClean="0"/>
              <a:t>kata</a:t>
            </a:r>
            <a:r>
              <a:rPr lang="en-US" sz="3600" dirty="0" smtClean="0"/>
              <a:t> </a:t>
            </a:r>
            <a:r>
              <a:rPr lang="en-US" sz="3600" dirty="0" err="1" smtClean="0"/>
              <a:t>kunci</a:t>
            </a:r>
            <a:r>
              <a:rPr lang="en-US" sz="3600" dirty="0" smtClean="0"/>
              <a:t> ”</a:t>
            </a:r>
            <a:r>
              <a:rPr lang="en-US" sz="3600" dirty="0" err="1" smtClean="0"/>
              <a:t>niat</a:t>
            </a:r>
            <a:r>
              <a:rPr lang="en-US" sz="3600" dirty="0" smtClean="0"/>
              <a:t>” yang </a:t>
            </a:r>
            <a:r>
              <a:rPr lang="en-US" sz="3600" dirty="0" err="1" smtClean="0"/>
              <a:t>berkaitan</a:t>
            </a:r>
            <a:r>
              <a:rPr lang="en-US" sz="3600" dirty="0" smtClean="0"/>
              <a:t> </a:t>
            </a:r>
            <a:r>
              <a:rPr lang="en-US" sz="3600" dirty="0" err="1" smtClean="0"/>
              <a:t>segala</a:t>
            </a:r>
            <a:r>
              <a:rPr lang="en-US" sz="3600" dirty="0" smtClean="0"/>
              <a:t> </a:t>
            </a:r>
            <a:r>
              <a:rPr lang="en-US" sz="3600" dirty="0" err="1" smtClean="0"/>
              <a:t>sesuatu</a:t>
            </a:r>
            <a:r>
              <a:rPr lang="en-US" sz="3600" dirty="0" smtClean="0"/>
              <a:t> </a:t>
            </a:r>
            <a:r>
              <a:rPr lang="en-US" sz="3600" dirty="0" err="1" smtClean="0"/>
              <a:t>tergantung</a:t>
            </a:r>
            <a:r>
              <a:rPr lang="en-US" sz="3600" dirty="0" smtClean="0"/>
              <a:t> </a:t>
            </a:r>
            <a:r>
              <a:rPr lang="en-US" sz="3600" dirty="0" err="1" smtClean="0"/>
              <a:t>pada</a:t>
            </a:r>
            <a:r>
              <a:rPr lang="en-US" sz="3600" dirty="0" smtClean="0"/>
              <a:t> </a:t>
            </a:r>
            <a:r>
              <a:rPr lang="en-US" sz="3600" dirty="0" err="1" smtClean="0"/>
              <a:t>niat</a:t>
            </a:r>
            <a:r>
              <a:rPr lang="en-US" sz="3600" dirty="0" smtClean="0"/>
              <a:t>.</a:t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214414" y="2857496"/>
          <a:ext cx="6096000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kumimoji="0" lang="en-US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Niat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insun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ngedusi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saduluringsun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papat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lima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pancer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kanem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bumi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kapitu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rosul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....</a:t>
                      </a:r>
                      <a:endParaRPr kumimoji="0" lang="en-US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Terjemahan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bebas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</a:p>
                    <a:p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Niat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saya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memandikan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saudara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saya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papat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lima </a:t>
                      </a:r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pancer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keenam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bumi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ketujuh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Rosul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(data primer)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Begjo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ayo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lungga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daulat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ayo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mangkat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slamet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ngarep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rahayu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mburiku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yahu-yahu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Salakuku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pinaring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dening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Gusti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kumimoji="0" lang="en-US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sugesti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unsur</a:t>
            </a:r>
            <a:r>
              <a:rPr lang="en-US" dirty="0" smtClean="0"/>
              <a:t> yang </a:t>
            </a: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metafora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analogi</a:t>
            </a:r>
            <a:r>
              <a:rPr lang="en-US" dirty="0" smtClean="0"/>
              <a:t> yang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dukun</a:t>
            </a:r>
            <a:r>
              <a:rPr lang="en-US" dirty="0" smtClean="0"/>
              <a:t> </a:t>
            </a:r>
            <a:r>
              <a:rPr lang="en-US" dirty="0" err="1" smtClean="0"/>
              <a:t>dianggap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kekuatan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membangkitkan</a:t>
            </a:r>
            <a:r>
              <a:rPr lang="en-US" dirty="0" smtClean="0"/>
              <a:t> </a:t>
            </a:r>
            <a:r>
              <a:rPr lang="en-US" dirty="0" err="1" smtClean="0"/>
              <a:t>kekuatan</a:t>
            </a:r>
            <a:r>
              <a:rPr lang="en-US" dirty="0" smtClean="0"/>
              <a:t> </a:t>
            </a:r>
            <a:r>
              <a:rPr lang="en-US" dirty="0" err="1" smtClean="0"/>
              <a:t>gaib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mantra.</a:t>
            </a:r>
          </a:p>
          <a:p>
            <a:pPr>
              <a:buNone/>
            </a:pPr>
            <a:r>
              <a:rPr lang="en-US" i="1" dirty="0" smtClean="0"/>
              <a:t>-</a:t>
            </a:r>
            <a:r>
              <a:rPr lang="en-US" i="1" dirty="0" err="1" smtClean="0"/>
              <a:t>Tembagaku</a:t>
            </a:r>
            <a:r>
              <a:rPr lang="en-US" i="1" dirty="0" smtClean="0"/>
              <a:t> </a:t>
            </a:r>
            <a:r>
              <a:rPr lang="en-US" i="1" dirty="0" err="1" smtClean="0"/>
              <a:t>ya</a:t>
            </a:r>
            <a:r>
              <a:rPr lang="en-US" i="1" dirty="0" smtClean="0"/>
              <a:t> </a:t>
            </a:r>
            <a:r>
              <a:rPr lang="en-US" i="1" dirty="0" err="1" smtClean="0"/>
              <a:t>ing</a:t>
            </a:r>
            <a:r>
              <a:rPr lang="en-US" i="1" dirty="0" smtClean="0"/>
              <a:t> </a:t>
            </a:r>
            <a:r>
              <a:rPr lang="en-US" i="1" dirty="0" err="1" smtClean="0"/>
              <a:t>pundhakku</a:t>
            </a:r>
            <a:r>
              <a:rPr lang="en-US" i="1" dirty="0" smtClean="0"/>
              <a:t> </a:t>
            </a:r>
            <a:r>
              <a:rPr lang="en-US" i="1" dirty="0" err="1" smtClean="0"/>
              <a:t>sira</a:t>
            </a:r>
            <a:r>
              <a:rPr lang="en-US" i="1" dirty="0" smtClean="0"/>
              <a:t> </a:t>
            </a:r>
            <a:r>
              <a:rPr lang="en-US" i="1" dirty="0" err="1" smtClean="0"/>
              <a:t>tangia</a:t>
            </a:r>
            <a:r>
              <a:rPr lang="en-US" i="1" dirty="0" smtClean="0"/>
              <a:t>/ </a:t>
            </a:r>
            <a:r>
              <a:rPr lang="en-US" i="1" dirty="0" err="1" smtClean="0"/>
              <a:t>Cacing</a:t>
            </a:r>
            <a:r>
              <a:rPr lang="en-US" i="1" dirty="0" smtClean="0"/>
              <a:t> </a:t>
            </a:r>
            <a:r>
              <a:rPr lang="en-US" i="1" dirty="0" err="1" smtClean="0"/>
              <a:t>puting</a:t>
            </a:r>
            <a:r>
              <a:rPr lang="en-US" i="1" dirty="0" smtClean="0"/>
              <a:t> </a:t>
            </a:r>
            <a:r>
              <a:rPr lang="en-US" i="1" dirty="0" err="1" smtClean="0"/>
              <a:t>ing</a:t>
            </a:r>
            <a:r>
              <a:rPr lang="en-US" i="1" dirty="0" smtClean="0"/>
              <a:t> </a:t>
            </a:r>
            <a:r>
              <a:rPr lang="en-US" i="1" dirty="0" err="1" smtClean="0"/>
              <a:t>ula-ulaku</a:t>
            </a:r>
            <a:r>
              <a:rPr lang="en-US" i="1" dirty="0" smtClean="0"/>
              <a:t> </a:t>
            </a:r>
            <a:r>
              <a:rPr lang="en-US" i="1" dirty="0" err="1" smtClean="0"/>
              <a:t>sira</a:t>
            </a:r>
            <a:r>
              <a:rPr lang="en-US" i="1" dirty="0" smtClean="0"/>
              <a:t> </a:t>
            </a:r>
            <a:r>
              <a:rPr lang="en-US" i="1" dirty="0" err="1" smtClean="0"/>
              <a:t>tangia</a:t>
            </a:r>
            <a:r>
              <a:rPr lang="en-US" i="1" dirty="0" smtClean="0"/>
              <a:t>/ Sang </a:t>
            </a:r>
            <a:r>
              <a:rPr lang="en-US" i="1" dirty="0" err="1" smtClean="0"/>
              <a:t>puter</a:t>
            </a:r>
            <a:r>
              <a:rPr lang="en-US" i="1" dirty="0" smtClean="0"/>
              <a:t> </a:t>
            </a:r>
            <a:r>
              <a:rPr lang="en-US" i="1" dirty="0" err="1" smtClean="0"/>
              <a:t>putih</a:t>
            </a:r>
            <a:r>
              <a:rPr lang="en-US" i="1" dirty="0" smtClean="0"/>
              <a:t> </a:t>
            </a:r>
            <a:r>
              <a:rPr lang="en-US" i="1" dirty="0" err="1" smtClean="0"/>
              <a:t>ing</a:t>
            </a:r>
            <a:r>
              <a:rPr lang="en-US" i="1" dirty="0" smtClean="0"/>
              <a:t> </a:t>
            </a:r>
            <a:r>
              <a:rPr lang="en-US" i="1" dirty="0" err="1" smtClean="0"/>
              <a:t>jejengkuku</a:t>
            </a:r>
            <a:r>
              <a:rPr lang="en-US" i="1" dirty="0" smtClean="0"/>
              <a:t> </a:t>
            </a:r>
            <a:r>
              <a:rPr lang="en-US" i="1" dirty="0" err="1" smtClean="0"/>
              <a:t>sira</a:t>
            </a:r>
            <a:r>
              <a:rPr lang="en-US" i="1" dirty="0" smtClean="0"/>
              <a:t> </a:t>
            </a:r>
            <a:r>
              <a:rPr lang="en-US" i="1" dirty="0" err="1" smtClean="0"/>
              <a:t>tangia</a:t>
            </a:r>
            <a:r>
              <a:rPr lang="en-US" i="1" dirty="0" smtClean="0"/>
              <a:t>/Sang </a:t>
            </a:r>
            <a:r>
              <a:rPr lang="en-US" i="1" dirty="0" err="1" smtClean="0"/>
              <a:t>jati</a:t>
            </a:r>
            <a:r>
              <a:rPr lang="en-US" i="1" dirty="0" smtClean="0"/>
              <a:t> </a:t>
            </a:r>
            <a:r>
              <a:rPr lang="en-US" i="1" dirty="0" err="1" smtClean="0"/>
              <a:t>putih</a:t>
            </a:r>
            <a:r>
              <a:rPr lang="en-US" i="1" dirty="0" smtClean="0"/>
              <a:t> </a:t>
            </a:r>
            <a:r>
              <a:rPr lang="en-US" i="1" dirty="0" err="1" smtClean="0"/>
              <a:t>ing</a:t>
            </a:r>
            <a:r>
              <a:rPr lang="en-US" i="1" dirty="0" smtClean="0"/>
              <a:t> </a:t>
            </a:r>
            <a:r>
              <a:rPr lang="en-US" i="1" dirty="0" err="1" smtClean="0"/>
              <a:t>dlamakanku</a:t>
            </a:r>
            <a:r>
              <a:rPr lang="en-US" i="1" dirty="0" smtClean="0"/>
              <a:t> </a:t>
            </a:r>
            <a:r>
              <a:rPr lang="en-US" i="1" dirty="0" err="1" smtClean="0"/>
              <a:t>sira</a:t>
            </a:r>
            <a:r>
              <a:rPr lang="en-US" i="1" dirty="0" smtClean="0"/>
              <a:t> </a:t>
            </a:r>
            <a:r>
              <a:rPr lang="en-US" i="1" dirty="0" err="1" smtClean="0"/>
              <a:t>tangio</a:t>
            </a:r>
            <a:r>
              <a:rPr lang="en-US" i="1" dirty="0" smtClean="0"/>
              <a:t>....</a:t>
            </a:r>
          </a:p>
          <a:p>
            <a:pPr>
              <a:buNone/>
            </a:pPr>
            <a:r>
              <a:rPr lang="en-US" i="1" dirty="0" smtClean="0"/>
              <a:t>-</a:t>
            </a:r>
            <a:r>
              <a:rPr lang="en-US" i="1" dirty="0" err="1" smtClean="0"/>
              <a:t>Tebbe</a:t>
            </a:r>
            <a:r>
              <a:rPr lang="en-US" i="1" dirty="0" smtClean="0"/>
              <a:t>’- </a:t>
            </a:r>
            <a:r>
              <a:rPr lang="en-US" i="1" dirty="0" err="1" smtClean="0"/>
              <a:t>tebbe</a:t>
            </a:r>
            <a:r>
              <a:rPr lang="en-US" i="1" dirty="0" smtClean="0"/>
              <a:t>’ </a:t>
            </a:r>
            <a:r>
              <a:rPr lang="en-US" i="1" dirty="0" err="1" smtClean="0"/>
              <a:t>Kanjeng</a:t>
            </a:r>
            <a:r>
              <a:rPr lang="en-US" i="1" dirty="0" smtClean="0"/>
              <a:t> </a:t>
            </a:r>
            <a:r>
              <a:rPr lang="en-US" i="1" dirty="0" err="1" smtClean="0"/>
              <a:t>Sunan</a:t>
            </a:r>
            <a:r>
              <a:rPr lang="en-US" i="1" dirty="0" smtClean="0"/>
              <a:t> </a:t>
            </a:r>
            <a:r>
              <a:rPr lang="en-US" i="1" dirty="0" err="1" smtClean="0"/>
              <a:t>Kalijaga</a:t>
            </a:r>
            <a:r>
              <a:rPr lang="en-US" i="1" dirty="0" smtClean="0"/>
              <a:t> </a:t>
            </a:r>
            <a:r>
              <a:rPr lang="en-US" i="1" dirty="0" err="1" smtClean="0"/>
              <a:t>kula</a:t>
            </a:r>
            <a:r>
              <a:rPr lang="en-US" i="1" dirty="0" smtClean="0"/>
              <a:t> </a:t>
            </a:r>
            <a:r>
              <a:rPr lang="en-US" i="1" dirty="0" err="1" smtClean="0"/>
              <a:t>nyuwun</a:t>
            </a:r>
            <a:r>
              <a:rPr lang="en-US" i="1" dirty="0" smtClean="0"/>
              <a:t> </a:t>
            </a:r>
            <a:r>
              <a:rPr lang="en-US" i="1" dirty="0" err="1" smtClean="0"/>
              <a:t>drajat</a:t>
            </a:r>
            <a:r>
              <a:rPr lang="en-US" i="1" dirty="0" smtClean="0"/>
              <a:t> </a:t>
            </a:r>
            <a:r>
              <a:rPr lang="en-US" i="1" dirty="0" err="1" smtClean="0"/>
              <a:t>rejeki</a:t>
            </a:r>
            <a:r>
              <a:rPr lang="en-US" i="1" dirty="0" smtClean="0"/>
              <a:t> </a:t>
            </a:r>
            <a:r>
              <a:rPr lang="en-US" i="1" dirty="0" err="1" smtClean="0"/>
              <a:t>kang</a:t>
            </a:r>
            <a:r>
              <a:rPr lang="en-US" i="1" dirty="0" smtClean="0"/>
              <a:t> </a:t>
            </a:r>
            <a:r>
              <a:rPr lang="en-US" i="1" dirty="0" err="1" smtClean="0"/>
              <a:t>agung</a:t>
            </a:r>
            <a:r>
              <a:rPr lang="en-US" i="1" dirty="0" smtClean="0"/>
              <a:t>/ </a:t>
            </a:r>
            <a:r>
              <a:rPr lang="en-US" i="1" dirty="0" err="1" smtClean="0"/>
              <a:t>Bapa</a:t>
            </a:r>
            <a:r>
              <a:rPr lang="en-US" i="1" dirty="0" smtClean="0"/>
              <a:t> </a:t>
            </a:r>
            <a:r>
              <a:rPr lang="en-US" i="1" dirty="0" err="1" smtClean="0"/>
              <a:t>kuasa</a:t>
            </a:r>
            <a:r>
              <a:rPr lang="en-US" i="1" dirty="0" smtClean="0"/>
              <a:t> </a:t>
            </a:r>
            <a:r>
              <a:rPr lang="en-US" i="1" dirty="0" err="1" smtClean="0"/>
              <a:t>Ibu</a:t>
            </a:r>
            <a:r>
              <a:rPr lang="en-US" i="1" dirty="0" smtClean="0"/>
              <a:t> </a:t>
            </a:r>
            <a:r>
              <a:rPr lang="en-US" i="1" dirty="0" err="1" smtClean="0"/>
              <a:t>pertiwi</a:t>
            </a:r>
            <a:r>
              <a:rPr lang="en-US" i="1" dirty="0" smtClean="0"/>
              <a:t> </a:t>
            </a:r>
            <a:r>
              <a:rPr lang="en-US" i="1" dirty="0" err="1" smtClean="0"/>
              <a:t>kula</a:t>
            </a:r>
            <a:r>
              <a:rPr lang="en-US" i="1" dirty="0" smtClean="0"/>
              <a:t> </a:t>
            </a:r>
            <a:r>
              <a:rPr lang="en-US" i="1" dirty="0" err="1" smtClean="0"/>
              <a:t>nyuwun</a:t>
            </a:r>
            <a:r>
              <a:rPr lang="en-US" i="1" dirty="0" smtClean="0"/>
              <a:t> </a:t>
            </a:r>
            <a:r>
              <a:rPr lang="en-US" i="1" dirty="0" err="1" smtClean="0"/>
              <a:t>sih</a:t>
            </a:r>
            <a:r>
              <a:rPr lang="en-US" i="1" dirty="0" smtClean="0"/>
              <a:t> </a:t>
            </a:r>
            <a:r>
              <a:rPr lang="en-US" i="1" dirty="0" err="1" smtClean="0"/>
              <a:t>pitulungan</a:t>
            </a:r>
            <a:r>
              <a:rPr lang="en-US" i="1" dirty="0" smtClean="0"/>
              <a:t>....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muara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maksud</a:t>
            </a:r>
            <a:r>
              <a:rPr lang="en-US" dirty="0" smtClean="0"/>
              <a:t> yang </a:t>
            </a:r>
            <a:r>
              <a:rPr lang="en-US" dirty="0" err="1" smtClean="0"/>
              <a:t>hendak</a:t>
            </a:r>
            <a:r>
              <a:rPr lang="en-US" dirty="0" smtClean="0"/>
              <a:t> </a:t>
            </a:r>
            <a:r>
              <a:rPr lang="en-US" dirty="0" err="1" smtClean="0"/>
              <a:t>dicapai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mantra.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i="1" dirty="0" err="1" smtClean="0"/>
              <a:t>Semelahirrohmanirokim</a:t>
            </a:r>
            <a:r>
              <a:rPr lang="en-US" i="1" dirty="0" smtClean="0"/>
              <a:t>/ </a:t>
            </a:r>
            <a:endParaRPr lang="en-US" dirty="0" smtClean="0"/>
          </a:p>
          <a:p>
            <a:pPr>
              <a:buNone/>
            </a:pPr>
            <a:r>
              <a:rPr lang="en-US" i="1" dirty="0" err="1" smtClean="0"/>
              <a:t>Niat</a:t>
            </a:r>
            <a:r>
              <a:rPr lang="en-US" i="1" dirty="0" smtClean="0"/>
              <a:t> </a:t>
            </a:r>
            <a:r>
              <a:rPr lang="en-US" i="1" dirty="0" err="1" smtClean="0"/>
              <a:t>insun</a:t>
            </a:r>
            <a:r>
              <a:rPr lang="en-US" i="1" dirty="0" smtClean="0"/>
              <a:t> </a:t>
            </a:r>
            <a:r>
              <a:rPr lang="en-US" i="1" dirty="0" err="1" smtClean="0"/>
              <a:t>ngedusi</a:t>
            </a:r>
            <a:r>
              <a:rPr lang="en-US" i="1" dirty="0" smtClean="0"/>
              <a:t> </a:t>
            </a:r>
            <a:r>
              <a:rPr lang="en-US" i="1" dirty="0" err="1" smtClean="0"/>
              <a:t>saduluringsun</a:t>
            </a:r>
            <a:r>
              <a:rPr lang="en-US" i="1" dirty="0" smtClean="0"/>
              <a:t> </a:t>
            </a:r>
            <a:r>
              <a:rPr lang="en-US" i="1" dirty="0" err="1" smtClean="0"/>
              <a:t>papat</a:t>
            </a:r>
            <a:r>
              <a:rPr lang="en-US" i="1" dirty="0" smtClean="0"/>
              <a:t> lima </a:t>
            </a:r>
            <a:r>
              <a:rPr lang="en-US" i="1" dirty="0" err="1" smtClean="0"/>
              <a:t>pancer</a:t>
            </a:r>
            <a:r>
              <a:rPr lang="en-US" i="1" dirty="0" smtClean="0"/>
              <a:t> </a:t>
            </a:r>
            <a:r>
              <a:rPr lang="en-US" i="1" dirty="0" err="1" smtClean="0"/>
              <a:t>kanem</a:t>
            </a:r>
            <a:r>
              <a:rPr lang="en-US" i="1" dirty="0" smtClean="0"/>
              <a:t> </a:t>
            </a:r>
            <a:r>
              <a:rPr lang="en-US" i="1" dirty="0" err="1" smtClean="0"/>
              <a:t>bumi</a:t>
            </a:r>
            <a:r>
              <a:rPr lang="en-US" i="1" dirty="0" smtClean="0"/>
              <a:t> </a:t>
            </a:r>
            <a:r>
              <a:rPr lang="en-US" i="1" dirty="0" err="1" smtClean="0"/>
              <a:t>kapitu</a:t>
            </a:r>
            <a:r>
              <a:rPr lang="en-US" i="1" dirty="0" smtClean="0"/>
              <a:t> </a:t>
            </a:r>
            <a:r>
              <a:rPr lang="en-US" i="1" dirty="0" err="1" smtClean="0"/>
              <a:t>Rosul</a:t>
            </a:r>
            <a:r>
              <a:rPr lang="en-US" i="1" dirty="0" smtClean="0"/>
              <a:t>/ </a:t>
            </a:r>
            <a:r>
              <a:rPr lang="en-US" i="1" dirty="0" err="1" smtClean="0"/>
              <a:t>Allahu</a:t>
            </a:r>
            <a:r>
              <a:rPr lang="en-US" i="1" dirty="0" smtClean="0"/>
              <a:t> </a:t>
            </a:r>
            <a:r>
              <a:rPr lang="en-US" i="1" dirty="0" err="1" smtClean="0"/>
              <a:t>Damalkah</a:t>
            </a:r>
            <a:r>
              <a:rPr lang="en-US" i="1" dirty="0" smtClean="0"/>
              <a:t>/ </a:t>
            </a:r>
            <a:r>
              <a:rPr lang="en-US" i="1" dirty="0" err="1" smtClean="0"/>
              <a:t>niat</a:t>
            </a:r>
            <a:r>
              <a:rPr lang="en-US" i="1" dirty="0" smtClean="0"/>
              <a:t> </a:t>
            </a:r>
            <a:r>
              <a:rPr lang="en-US" i="1" dirty="0" err="1" smtClean="0"/>
              <a:t>insun</a:t>
            </a:r>
            <a:r>
              <a:rPr lang="en-US" i="1" dirty="0" smtClean="0"/>
              <a:t> </a:t>
            </a:r>
            <a:r>
              <a:rPr lang="en-US" i="1" dirty="0" err="1" smtClean="0"/>
              <a:t>ngedusi</a:t>
            </a:r>
            <a:r>
              <a:rPr lang="en-US" i="1" dirty="0" smtClean="0"/>
              <a:t> </a:t>
            </a:r>
            <a:r>
              <a:rPr lang="en-US" i="1" dirty="0" err="1" smtClean="0"/>
              <a:t>badan</a:t>
            </a:r>
            <a:r>
              <a:rPr lang="en-US" i="1" dirty="0" smtClean="0"/>
              <a:t> </a:t>
            </a:r>
            <a:r>
              <a:rPr lang="en-US" i="1" dirty="0" err="1" smtClean="0"/>
              <a:t>jasmani</a:t>
            </a:r>
            <a:r>
              <a:rPr lang="en-US" i="1" dirty="0" smtClean="0"/>
              <a:t>/ </a:t>
            </a:r>
            <a:r>
              <a:rPr lang="en-US" i="1" dirty="0" err="1" smtClean="0"/>
              <a:t>resik</a:t>
            </a:r>
            <a:r>
              <a:rPr lang="en-US" i="1" dirty="0" smtClean="0"/>
              <a:t> </a:t>
            </a:r>
            <a:r>
              <a:rPr lang="en-US" i="1" dirty="0" err="1" smtClean="0"/>
              <a:t>njaba</a:t>
            </a:r>
            <a:r>
              <a:rPr lang="en-US" i="1" dirty="0" smtClean="0"/>
              <a:t> </a:t>
            </a:r>
            <a:r>
              <a:rPr lang="en-US" i="1" dirty="0" err="1" smtClean="0"/>
              <a:t>suci</a:t>
            </a:r>
            <a:r>
              <a:rPr lang="en-US" i="1" dirty="0" smtClean="0"/>
              <a:t> </a:t>
            </a:r>
            <a:r>
              <a:rPr lang="en-US" i="1" dirty="0" err="1" smtClean="0"/>
              <a:t>njero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penutup</a:t>
            </a:r>
            <a:r>
              <a:rPr lang="en-US" dirty="0" smtClean="0"/>
              <a:t>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 mantra,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bahas</a:t>
            </a:r>
            <a:r>
              <a:rPr lang="en-US" dirty="0" smtClean="0"/>
              <a:t> </a:t>
            </a:r>
            <a:r>
              <a:rPr lang="en-US" dirty="0" err="1" smtClean="0"/>
              <a:t>arab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asing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285852" y="2928934"/>
          <a:ext cx="6096000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Semelahirrohmanirokim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endParaRPr kumimoji="0" lang="en-US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Tembagaku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pundhakku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sira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tangia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Cacing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puting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ula-ulaku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sira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tangia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Sang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puter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putih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jejengkuku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sira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tangia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endParaRPr kumimoji="0" lang="en-US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Sang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jati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putih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dlamakanku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sira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tangio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Aku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kuwasa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prakosa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sinung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panguwasane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dening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Gusti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Allah/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Lailahailallah</a:t>
                      </a:r>
                      <a:r>
                        <a:rPr kumimoji="0"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kumimoji="0" lang="en-US" sz="1800" b="1" kern="120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Semelahirrohmanirokim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endParaRPr kumimoji="0" lang="en-US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Gamelan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Ingsun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Larase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Pelog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Slendro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Angklung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Garuting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Ati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Selompret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Panuntuning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Laras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Tipung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purwo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madya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wasana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Kendang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panggetaking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ati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Pradonggo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putraning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jiwo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raga/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Reog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kinayut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kayut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Swaraning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lir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Dewa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Makayuwangan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Reog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pralampitan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Ingsun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Ambabar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sangkan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paraning</a:t>
                      </a:r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dumadi</a:t>
                      </a:r>
                      <a:endParaRPr kumimoji="0" lang="en-US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US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kumimoji="0" lang="en-US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Cara </a:t>
            </a:r>
            <a:r>
              <a:rPr lang="en-US" dirty="0" err="1" smtClean="0"/>
              <a:t>Kerja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 1. </a:t>
            </a:r>
            <a:r>
              <a:rPr lang="en-US" dirty="0" err="1" smtClean="0"/>
              <a:t>Deskripsikan</a:t>
            </a:r>
            <a:r>
              <a:rPr lang="en-US" dirty="0" smtClean="0"/>
              <a:t> mantra</a:t>
            </a:r>
          </a:p>
          <a:p>
            <a:pPr>
              <a:buNone/>
            </a:pPr>
            <a:r>
              <a:rPr lang="en-US" dirty="0" smtClean="0"/>
              <a:t>2.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unsur-unsur</a:t>
            </a:r>
            <a:r>
              <a:rPr lang="en-US" dirty="0" smtClean="0"/>
              <a:t> mantra</a:t>
            </a:r>
          </a:p>
          <a:p>
            <a:pPr>
              <a:buNone/>
            </a:pPr>
            <a:r>
              <a:rPr lang="en-US" dirty="0" smtClean="0"/>
              <a:t>3. </a:t>
            </a:r>
            <a:r>
              <a:rPr lang="en-US" dirty="0" err="1" smtClean="0"/>
              <a:t>Kaitkan</a:t>
            </a:r>
            <a:r>
              <a:rPr lang="en-US" dirty="0" smtClean="0"/>
              <a:t> </a:t>
            </a:r>
            <a:r>
              <a:rPr lang="en-US" dirty="0" err="1" smtClean="0"/>
              <a:t>unsur</a:t>
            </a:r>
            <a:r>
              <a:rPr lang="en-US" dirty="0" smtClean="0"/>
              <a:t> mantra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tradisi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pendukung</a:t>
            </a:r>
            <a:r>
              <a:rPr lang="en-US" dirty="0" smtClean="0"/>
              <a:t> mantra </a:t>
            </a:r>
          </a:p>
          <a:p>
            <a:pPr>
              <a:buNone/>
            </a:pPr>
            <a:r>
              <a:rPr lang="en-US" dirty="0" smtClean="0"/>
              <a:t>4.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mantra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pendukungnya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85</TotalTime>
  <Words>499</Words>
  <Application>Microsoft Office PowerPoint</Application>
  <PresentationFormat>On-screen Show 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Flow</vt:lpstr>
      <vt:lpstr>Struktur Mantra   Heru SP Saputra</vt:lpstr>
      <vt:lpstr>Slide 2</vt:lpstr>
      <vt:lpstr>Slide 3</vt:lpstr>
      <vt:lpstr>Slide 4</vt:lpstr>
      <vt:lpstr>    Unsur niat menggunakan kata kunci ”niat” yang berkaitan segala sesuatu tergantung pada niat. </vt:lpstr>
      <vt:lpstr>Slide 6</vt:lpstr>
      <vt:lpstr>Slide 7</vt:lpstr>
      <vt:lpstr>Slide 8</vt:lpstr>
      <vt:lpstr>Slide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Struktur Mantra Heru SP Saputra</dc:title>
  <dc:creator>U S E R</dc:creator>
  <cp:lastModifiedBy>hp</cp:lastModifiedBy>
  <cp:revision>8</cp:revision>
  <dcterms:created xsi:type="dcterms:W3CDTF">2012-11-28T23:12:25Z</dcterms:created>
  <dcterms:modified xsi:type="dcterms:W3CDTF">2014-01-03T07:33:19Z</dcterms:modified>
</cp:coreProperties>
</file>