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5" r:id="rId1"/>
  </p:sldMasterIdLst>
  <p:notesMasterIdLst>
    <p:notesMasterId r:id="rId25"/>
  </p:notesMasterIdLst>
  <p:handoutMasterIdLst>
    <p:handoutMasterId r:id="rId26"/>
  </p:handoutMasterIdLst>
  <p:sldIdLst>
    <p:sldId id="256" r:id="rId2"/>
    <p:sldId id="320" r:id="rId3"/>
    <p:sldId id="321" r:id="rId4"/>
    <p:sldId id="322" r:id="rId5"/>
    <p:sldId id="323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5" r:id="rId20"/>
    <p:sldId id="316" r:id="rId21"/>
    <p:sldId id="317" r:id="rId22"/>
    <p:sldId id="318" r:id="rId23"/>
    <p:sldId id="319" r:id="rId2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800080"/>
    <a:srgbClr val="660033"/>
    <a:srgbClr val="800000"/>
    <a:srgbClr val="CC3300"/>
    <a:srgbClr val="1389FF"/>
    <a:srgbClr val="000099"/>
    <a:srgbClr val="8CB5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3ADC5F8-E726-4DF5-B18A-627A639D57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DF4A901-79B0-41BD-BA51-1EC235434A9E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B3953-0421-4E68-AB70-684FEC2F1D90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AF5FA-5636-4FB4-A38E-1D1234D79808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7971-48F4-4594-BEEB-753F73F144F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65394-63EC-4B1E-85E7-FB69E1F0DB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C75B0-26A4-42D0-BA4D-4784F3F7C01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9979-1F0F-4571-884F-E3C4DA372F5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79AB8-CCAE-4AB7-8B58-BCC14F3DE6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AA9E-B758-45FD-995F-EB47F0B78676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EA96068-4E7E-4D16-83F4-4AD5F331435E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9C2E-3934-47AE-A882-A9CC1B3EF4D8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67824-CC93-48BB-9126-8E42C581552E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AU" smtClean="0"/>
              <a:t>H. Witdarmono / Diklat Kompas</a:t>
            </a:r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F35FF3-3F2D-432B-82E1-461F8E36E67D}" type="slidenum">
              <a:rPr lang="en-AU" smtClean="0"/>
              <a:pPr/>
              <a:t>‹#›</a:t>
            </a:fld>
            <a:endParaRPr lang="en-A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mailto:tunu@wordpress.com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8194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err="1" smtClean="0">
                <a:solidFill>
                  <a:schemeClr val="accent2"/>
                </a:solidFill>
              </a:rPr>
              <a:t>Jurnalistik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Dasar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dan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Teknik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Penulisan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Artikel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124200"/>
            <a:ext cx="83058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Muhajir</a:t>
            </a:r>
            <a:r>
              <a:rPr lang="en-US" dirty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S.Pd</a:t>
            </a:r>
            <a:r>
              <a:rPr lang="en-US" dirty="0" smtClean="0"/>
              <a:t>. </a:t>
            </a:r>
            <a:r>
              <a:rPr lang="en-US" dirty="0" err="1" smtClean="0"/>
              <a:t>M.Hum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nulis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Muhajir</a:t>
            </a:r>
            <a:r>
              <a:rPr lang="en-US" dirty="0" smtClean="0"/>
              <a:t> </a:t>
            </a:r>
            <a:r>
              <a:rPr lang="en-US" dirty="0" err="1" smtClean="0"/>
              <a:t>Arrosyid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4724400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hlinkClick r:id="rId2"/>
              </a:rPr>
              <a:t>tunu@wordpress.com</a:t>
            </a:r>
            <a:r>
              <a:rPr lang="en-US" dirty="0" smtClean="0"/>
              <a:t> </a:t>
            </a:r>
          </a:p>
          <a:p>
            <a:pPr algn="l"/>
            <a:r>
              <a:rPr lang="en-US" dirty="0" smtClean="0"/>
              <a:t>No Hp. 085712 </a:t>
            </a:r>
            <a:r>
              <a:rPr lang="en-US" dirty="0" smtClean="0"/>
              <a:t>465744 </a:t>
            </a:r>
            <a:endParaRPr lang="en-US" dirty="0" smtClean="0"/>
          </a:p>
          <a:p>
            <a:pPr algn="l"/>
            <a:r>
              <a:rPr lang="en-US" dirty="0" err="1" smtClean="0"/>
              <a:t>Fb</a:t>
            </a:r>
            <a:r>
              <a:rPr lang="en-US" dirty="0" smtClean="0"/>
              <a:t> </a:t>
            </a:r>
            <a:r>
              <a:rPr lang="en-US" dirty="0" err="1" smtClean="0"/>
              <a:t>Muhajir</a:t>
            </a:r>
            <a:r>
              <a:rPr lang="en-US" dirty="0" smtClean="0"/>
              <a:t> </a:t>
            </a:r>
            <a:r>
              <a:rPr lang="en-US" dirty="0" err="1" smtClean="0"/>
              <a:t>Arrosyid</a:t>
            </a:r>
            <a:endParaRPr lang="en-US" dirty="0" smtClean="0"/>
          </a:p>
        </p:txBody>
      </p:sp>
      <p:pic>
        <p:nvPicPr>
          <p:cNvPr id="4" name="Picture 3" descr="a85fd1cacc671c2b507322687211b6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0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f5587ad1fa5ca160048939e6cae5fa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371600"/>
            <a:ext cx="4572000" cy="3429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0" y="609600"/>
            <a:ext cx="5257800" cy="5867400"/>
          </a:xfrm>
        </p:spPr>
        <p:txBody>
          <a:bodyPr>
            <a:normAutofit/>
          </a:bodyPr>
          <a:lstStyle/>
          <a:p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Universitas</a:t>
            </a:r>
            <a:r>
              <a:rPr lang="en-US" dirty="0" smtClean="0"/>
              <a:t> PGRI Semarang </a:t>
            </a:r>
            <a:r>
              <a:rPr lang="en-US" dirty="0" err="1" smtClean="0"/>
              <a:t>mengampu</a:t>
            </a:r>
            <a:r>
              <a:rPr lang="en-US" dirty="0" smtClean="0"/>
              <a:t> </a:t>
            </a:r>
            <a:r>
              <a:rPr lang="en-US" dirty="0" err="1" smtClean="0"/>
              <a:t>matakuliah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Massa,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, </a:t>
            </a:r>
            <a:r>
              <a:rPr lang="en-US" dirty="0" err="1" smtClean="0"/>
              <a:t>Kehumasan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Media Massa </a:t>
            </a:r>
            <a:r>
              <a:rPr lang="en-US" dirty="0" err="1" smtClean="0"/>
              <a:t>masalah-masalah</a:t>
            </a:r>
            <a:r>
              <a:rPr lang="en-US" dirty="0" smtClean="0"/>
              <a:t> </a:t>
            </a:r>
            <a:r>
              <a:rPr lang="en-US" dirty="0" err="1" smtClean="0"/>
              <a:t>Demak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esay</a:t>
            </a:r>
            <a:r>
              <a:rPr lang="en-US" dirty="0" smtClean="0"/>
              <a:t> </a:t>
            </a:r>
            <a:r>
              <a:rPr lang="en-US" dirty="0" err="1" smtClean="0"/>
              <a:t>berjudul</a:t>
            </a:r>
            <a:r>
              <a:rPr lang="en-US" dirty="0" smtClean="0"/>
              <a:t> </a:t>
            </a:r>
            <a:r>
              <a:rPr lang="en-US" dirty="0" err="1" smtClean="0"/>
              <a:t>Soko</a:t>
            </a:r>
            <a:r>
              <a:rPr lang="en-US" dirty="0" smtClean="0"/>
              <a:t> </a:t>
            </a:r>
            <a:r>
              <a:rPr lang="en-US" dirty="0" err="1" smtClean="0"/>
              <a:t>Tatal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cerepen</a:t>
            </a:r>
            <a:r>
              <a:rPr lang="en-US" dirty="0" smtClean="0"/>
              <a:t> </a:t>
            </a:r>
            <a:r>
              <a:rPr lang="en-US" dirty="0" err="1" smtClean="0"/>
              <a:t>berjudul</a:t>
            </a:r>
            <a:r>
              <a:rPr lang="en-US" dirty="0" smtClean="0"/>
              <a:t> “DI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tumpukan</a:t>
            </a:r>
            <a:r>
              <a:rPr lang="en-US" dirty="0" smtClean="0"/>
              <a:t> </a:t>
            </a:r>
            <a:r>
              <a:rPr lang="en-US" dirty="0" err="1" smtClean="0"/>
              <a:t>jerami</a:t>
            </a:r>
            <a:r>
              <a:rPr lang="en-US" dirty="0" smtClean="0"/>
              <a:t>”.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2299" t="11458" r="51391" b="13542"/>
          <a:stretch>
            <a:fillRect/>
          </a:stretch>
        </p:blipFill>
        <p:spPr bwMode="auto">
          <a:xfrm>
            <a:off x="2057400" y="609600"/>
            <a:ext cx="4724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4641" t="16667" r="49634" b="10417"/>
          <a:stretch>
            <a:fillRect/>
          </a:stretch>
        </p:blipFill>
        <p:spPr bwMode="auto">
          <a:xfrm>
            <a:off x="1905000" y="1219200"/>
            <a:ext cx="4648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Berita</a:t>
            </a:r>
            <a:r>
              <a:rPr lang="en-US" dirty="0" smtClean="0"/>
              <a:t> </a:t>
            </a:r>
            <a:r>
              <a:rPr lang="en-US" dirty="0" err="1" smtClean="0"/>
              <a:t>ditulis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, </a:t>
            </a:r>
            <a:r>
              <a:rPr lang="en-US" dirty="0" err="1" smtClean="0"/>
              <a:t>wartawan</a:t>
            </a:r>
            <a:r>
              <a:rPr lang="en-US" dirty="0" smtClean="0"/>
              <a:t> </a:t>
            </a:r>
            <a:r>
              <a:rPr lang="en-US" dirty="0" err="1" smtClean="0"/>
              <a:t>entah</a:t>
            </a:r>
            <a:r>
              <a:rPr lang="en-US" dirty="0" smtClean="0"/>
              <a:t> </a:t>
            </a:r>
            <a:r>
              <a:rPr lang="en-US" dirty="0" err="1" smtClean="0"/>
              <a:t>apapun</a:t>
            </a:r>
            <a:r>
              <a:rPr lang="en-US" dirty="0" smtClean="0"/>
              <a:t> </a:t>
            </a:r>
            <a:r>
              <a:rPr lang="en-US" dirty="0" err="1" smtClean="0"/>
              <a:t>jabatannya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halaman</a:t>
            </a:r>
            <a:r>
              <a:rPr lang="en-US" dirty="0" smtClean="0"/>
              <a:t> </a:t>
            </a:r>
            <a:r>
              <a:rPr lang="en-US" dirty="0" err="1" smtClean="0"/>
              <a:t>opini</a:t>
            </a:r>
            <a:r>
              <a:rPr lang="en-US" dirty="0" smtClean="0"/>
              <a:t> yang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,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konstruksi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berita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:</a:t>
            </a:r>
          </a:p>
          <a:p>
            <a:r>
              <a:rPr lang="en-US" dirty="0" smtClean="0"/>
              <a:t>Gaya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, </a:t>
            </a:r>
            <a:r>
              <a:rPr lang="en-US" dirty="0" err="1" smtClean="0"/>
              <a:t>padat</a:t>
            </a:r>
            <a:r>
              <a:rPr lang="en-US" dirty="0" smtClean="0"/>
              <a:t>, </a:t>
            </a:r>
            <a:r>
              <a:rPr lang="en-US" dirty="0" err="1" smtClean="0"/>
              <a:t>ringkas</a:t>
            </a:r>
            <a:r>
              <a:rPr lang="en-US" dirty="0" smtClean="0"/>
              <a:t>,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Bedanya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model,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memakai</a:t>
            </a:r>
            <a:r>
              <a:rPr lang="en-US" dirty="0" smtClean="0"/>
              <a:t> </a:t>
            </a:r>
            <a:r>
              <a:rPr lang="en-US" dirty="0" err="1" smtClean="0"/>
              <a:t>piramida</a:t>
            </a:r>
            <a:r>
              <a:rPr lang="en-US" dirty="0" smtClean="0"/>
              <a:t> </a:t>
            </a:r>
            <a:r>
              <a:rPr lang="en-US" dirty="0" err="1" smtClean="0"/>
              <a:t>terbalik</a:t>
            </a:r>
            <a:endParaRPr lang="en-US" dirty="0" smtClean="0"/>
          </a:p>
          <a:p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terbatas</a:t>
            </a:r>
            <a:endParaRPr lang="en-US" dirty="0" smtClean="0"/>
          </a:p>
          <a:p>
            <a:r>
              <a:rPr lang="en-US" dirty="0" err="1" smtClean="0"/>
              <a:t>Aktualitas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sehari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paling banter </a:t>
            </a:r>
            <a:r>
              <a:rPr lang="en-US" dirty="0" err="1" smtClean="0"/>
              <a:t>seminggu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Kronologi</a:t>
            </a:r>
            <a:r>
              <a:rPr lang="en-US" dirty="0" smtClean="0"/>
              <a:t>,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kisah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permulaan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endParaRPr lang="en-US" dirty="0" smtClean="0"/>
          </a:p>
          <a:p>
            <a:r>
              <a:rPr lang="en-US" dirty="0" smtClean="0"/>
              <a:t>Dari yang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yang paling </a:t>
            </a:r>
            <a:r>
              <a:rPr lang="en-US" dirty="0" err="1" smtClean="0"/>
              <a:t>penting</a:t>
            </a:r>
            <a:r>
              <a:rPr lang="en-US" dirty="0" smtClean="0"/>
              <a:t>, </a:t>
            </a:r>
            <a:r>
              <a:rPr lang="en-US" dirty="0" err="1" smtClean="0"/>
              <a:t>kebalikan</a:t>
            </a:r>
            <a:r>
              <a:rPr lang="en-US" dirty="0" smtClean="0"/>
              <a:t> </a:t>
            </a:r>
            <a:r>
              <a:rPr lang="en-US" dirty="0" err="1" smtClean="0"/>
              <a:t>piramida</a:t>
            </a:r>
            <a:r>
              <a:rPr lang="en-US" dirty="0" smtClean="0"/>
              <a:t> </a:t>
            </a:r>
            <a:r>
              <a:rPr lang="en-US" dirty="0" err="1" smtClean="0"/>
              <a:t>terbalik</a:t>
            </a:r>
            <a:endParaRPr lang="en-US" dirty="0" smtClean="0"/>
          </a:p>
          <a:p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, yang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dipakai</a:t>
            </a:r>
            <a:r>
              <a:rPr lang="en-US" dirty="0" smtClean="0"/>
              <a:t> problem </a:t>
            </a:r>
            <a:r>
              <a:rPr lang="en-US" dirty="0" err="1" smtClean="0"/>
              <a:t>dibeberkan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endParaRPr lang="en-US" dirty="0" smtClean="0"/>
          </a:p>
          <a:p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katalog</a:t>
            </a:r>
            <a:r>
              <a:rPr lang="en-US" dirty="0" smtClean="0"/>
              <a:t>,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, </a:t>
            </a:r>
            <a:r>
              <a:rPr lang="en-US" dirty="0" err="1" smtClean="0"/>
              <a:t>orang</a:t>
            </a:r>
            <a:r>
              <a:rPr lang="en-US" dirty="0" smtClean="0"/>
              <a:t>, </a:t>
            </a:r>
            <a:r>
              <a:rPr lang="en-US" dirty="0" err="1" smtClean="0"/>
              <a:t>tempat</a:t>
            </a:r>
            <a:r>
              <a:rPr lang="en-US" dirty="0" smtClean="0"/>
              <a:t>,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kunjungan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Trik</a:t>
            </a:r>
            <a:r>
              <a:rPr lang="en-US" dirty="0" smtClean="0"/>
              <a:t> 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halaman</a:t>
            </a:r>
            <a:r>
              <a:rPr lang="en-US" dirty="0" smtClean="0"/>
              <a:t> </a:t>
            </a:r>
            <a:r>
              <a:rPr lang="en-US" dirty="0" err="1" smtClean="0"/>
              <a:t>opini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membahas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, </a:t>
            </a:r>
            <a:r>
              <a:rPr lang="en-US" dirty="0" err="1" smtClean="0"/>
              <a:t>politik</a:t>
            </a:r>
            <a:r>
              <a:rPr lang="en-US" dirty="0" smtClean="0"/>
              <a:t>,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budaya</a:t>
            </a:r>
            <a:r>
              <a:rPr lang="en-US" dirty="0" smtClean="0"/>
              <a:t>, </a:t>
            </a:r>
            <a:r>
              <a:rPr lang="en-US" dirty="0" err="1" smtClean="0"/>
              <a:t>pendidikan</a:t>
            </a:r>
            <a:r>
              <a:rPr lang="en-US" dirty="0" smtClean="0"/>
              <a:t>, </a:t>
            </a:r>
            <a:r>
              <a:rPr lang="en-US" dirty="0" err="1" smtClean="0"/>
              <a:t>keamanan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Walau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piramida</a:t>
            </a:r>
            <a:r>
              <a:rPr lang="en-US" dirty="0" smtClean="0"/>
              <a:t> </a:t>
            </a:r>
            <a:r>
              <a:rPr lang="en-US" dirty="0" err="1" smtClean="0"/>
              <a:t>terbalik</a:t>
            </a:r>
            <a:r>
              <a:rPr lang="en-US" dirty="0" smtClean="0"/>
              <a:t>,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, </a:t>
            </a:r>
            <a:r>
              <a:rPr lang="en-US" dirty="0" err="1" smtClean="0"/>
              <a:t>pendahuluan</a:t>
            </a:r>
            <a:r>
              <a:rPr lang="en-US" dirty="0" smtClean="0"/>
              <a:t>,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penutup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Pendahuluan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perumusan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, </a:t>
            </a:r>
            <a:r>
              <a:rPr lang="en-US" dirty="0" err="1" smtClean="0"/>
              <a:t>tentukan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paling </a:t>
            </a:r>
            <a:r>
              <a:rPr lang="en-US" dirty="0" err="1" smtClean="0"/>
              <a:t>aktual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Trik</a:t>
            </a:r>
            <a:r>
              <a:rPr lang="en-US" dirty="0" smtClean="0"/>
              <a:t> 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Pilih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yang paling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kuasai</a:t>
            </a:r>
            <a:r>
              <a:rPr lang="en-US" dirty="0" smtClean="0"/>
              <a:t>, </a:t>
            </a:r>
            <a:r>
              <a:rPr lang="en-US" dirty="0" err="1" smtClean="0"/>
              <a:t>cari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temuan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yang paling </a:t>
            </a:r>
            <a:r>
              <a:rPr lang="en-US" dirty="0" err="1" smtClean="0"/>
              <a:t>baru</a:t>
            </a:r>
            <a:r>
              <a:rPr lang="en-US" dirty="0" smtClean="0"/>
              <a:t>,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menulis</a:t>
            </a:r>
            <a:endParaRPr lang="en-US" dirty="0" smtClean="0"/>
          </a:p>
          <a:p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data,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yang lain</a:t>
            </a:r>
          </a:p>
          <a:p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penggabunga</a:t>
            </a:r>
            <a:r>
              <a:rPr lang="en-US" dirty="0" smtClean="0"/>
              <a:t> data,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 </a:t>
            </a:r>
            <a:r>
              <a:rPr lang="en-US" dirty="0" err="1" smtClean="0"/>
              <a:t>menjad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provinsi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Trik</a:t>
            </a:r>
            <a:r>
              <a:rPr lang="en-US" dirty="0" smtClean="0"/>
              <a:t> 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diisi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,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tinjauan</a:t>
            </a:r>
            <a:r>
              <a:rPr lang="en-US" dirty="0" smtClean="0"/>
              <a:t> </a:t>
            </a:r>
            <a:r>
              <a:rPr lang="en-US" dirty="0" err="1" smtClean="0"/>
              <a:t>historis</a:t>
            </a:r>
            <a:r>
              <a:rPr lang="en-US" dirty="0" smtClean="0"/>
              <a:t>, </a:t>
            </a:r>
            <a:r>
              <a:rPr lang="en-US" dirty="0" err="1" smtClean="0"/>
              <a:t>perbandingan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kini</a:t>
            </a:r>
            <a:r>
              <a:rPr lang="en-US" dirty="0" smtClean="0"/>
              <a:t>.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dilanjutkan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semacam</a:t>
            </a:r>
            <a:r>
              <a:rPr lang="en-US" dirty="0" smtClean="0"/>
              <a:t> </a:t>
            </a:r>
            <a:r>
              <a:rPr lang="en-US" dirty="0" err="1" smtClean="0"/>
              <a:t>perkiraan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memperkuat</a:t>
            </a:r>
            <a:r>
              <a:rPr lang="en-US" dirty="0" smtClean="0"/>
              <a:t> </a:t>
            </a:r>
            <a:r>
              <a:rPr lang="en-US" dirty="0" err="1" smtClean="0"/>
              <a:t>prediksi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uraian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cari</a:t>
            </a:r>
            <a:r>
              <a:rPr lang="en-US" dirty="0" smtClean="0"/>
              <a:t> data-data </a:t>
            </a:r>
            <a:r>
              <a:rPr lang="en-US" dirty="0" err="1" smtClean="0"/>
              <a:t>pendukung</a:t>
            </a:r>
            <a:r>
              <a:rPr lang="en-US" dirty="0" smtClean="0"/>
              <a:t> yang </a:t>
            </a:r>
            <a:r>
              <a:rPr lang="en-US" dirty="0" err="1" smtClean="0"/>
              <a:t>memperkuat</a:t>
            </a:r>
            <a:r>
              <a:rPr lang="en-US" dirty="0" smtClean="0"/>
              <a:t>, data yang </a:t>
            </a:r>
            <a:r>
              <a:rPr lang="en-US" dirty="0" err="1" smtClean="0"/>
              <a:t>melemahkan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usah</a:t>
            </a:r>
            <a:r>
              <a:rPr lang="en-US" dirty="0" smtClean="0"/>
              <a:t> </a:t>
            </a:r>
            <a:r>
              <a:rPr lang="en-US" dirty="0" err="1" smtClean="0"/>
              <a:t>dimuat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Trik</a:t>
            </a:r>
            <a:r>
              <a:rPr lang="en-US" dirty="0" smtClean="0"/>
              <a:t> 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 smtClean="0"/>
              <a:t>memperkuat</a:t>
            </a:r>
            <a:r>
              <a:rPr lang="en-US" dirty="0" smtClean="0"/>
              <a:t> </a:t>
            </a:r>
            <a:r>
              <a:rPr lang="en-US" dirty="0" err="1" smtClean="0"/>
              <a:t>temuan</a:t>
            </a:r>
            <a:r>
              <a:rPr lang="en-US" dirty="0" smtClean="0"/>
              <a:t>, data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sodorkan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disangga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yang </a:t>
            </a:r>
            <a:r>
              <a:rPr lang="en-US" dirty="0" err="1" smtClean="0"/>
              <a:t>relevan</a:t>
            </a:r>
            <a:endParaRPr lang="en-US" dirty="0" smtClean="0"/>
          </a:p>
          <a:p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penutup</a:t>
            </a:r>
            <a:r>
              <a:rPr lang="en-US" dirty="0" smtClean="0"/>
              <a:t>, </a:t>
            </a:r>
            <a:r>
              <a:rPr lang="en-US" dirty="0" err="1" smtClean="0"/>
              <a:t>kesimpulan</a:t>
            </a:r>
            <a:r>
              <a:rPr lang="en-US" dirty="0" smtClean="0"/>
              <a:t>, saran-saran, </a:t>
            </a:r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semuanya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selesai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, </a:t>
            </a:r>
            <a:r>
              <a:rPr lang="en-US" dirty="0" err="1" smtClean="0"/>
              <a:t>baca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 (check and recheck),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tulis</a:t>
            </a:r>
            <a:r>
              <a:rPr lang="en-US" dirty="0" smtClean="0"/>
              <a:t> </a:t>
            </a:r>
            <a:r>
              <a:rPr lang="en-US" dirty="0" err="1" smtClean="0"/>
              <a:t>ejan</a:t>
            </a:r>
            <a:r>
              <a:rPr lang="en-US" dirty="0" smtClean="0"/>
              <a:t>, </a:t>
            </a:r>
            <a:r>
              <a:rPr lang="en-US" dirty="0" err="1" smtClean="0"/>
              <a:t>nama</a:t>
            </a:r>
            <a:r>
              <a:rPr lang="en-US" dirty="0" smtClean="0"/>
              <a:t>, </a:t>
            </a:r>
            <a:r>
              <a:rPr lang="en-US" dirty="0" err="1" smtClean="0"/>
              <a:t>angka</a:t>
            </a:r>
            <a:r>
              <a:rPr lang="en-US" dirty="0" smtClean="0"/>
              <a:t>, </a:t>
            </a:r>
            <a:r>
              <a:rPr lang="en-US" dirty="0" err="1" smtClean="0"/>
              <a:t>pangkat</a:t>
            </a:r>
            <a:r>
              <a:rPr lang="en-US" dirty="0" smtClean="0"/>
              <a:t>, </a:t>
            </a:r>
            <a:r>
              <a:rPr lang="en-US" dirty="0" err="1" smtClean="0"/>
              <a:t>kutipan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Bekal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Andal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>
            <a:normAutofit/>
          </a:bodyPr>
          <a:lstStyle/>
          <a:p>
            <a:r>
              <a:rPr lang="en-US" dirty="0" err="1" smtClean="0"/>
              <a:t>Kartini</a:t>
            </a:r>
            <a:r>
              <a:rPr lang="en-US" dirty="0" smtClean="0"/>
              <a:t>, </a:t>
            </a:r>
            <a:r>
              <a:rPr lang="en-US" dirty="0" err="1" smtClean="0"/>
              <a:t>lulusan</a:t>
            </a:r>
            <a:r>
              <a:rPr lang="en-US" dirty="0" smtClean="0"/>
              <a:t> SD, </a:t>
            </a:r>
            <a:r>
              <a:rPr lang="en-US" dirty="0" err="1" smtClean="0"/>
              <a:t>surat</a:t>
            </a:r>
            <a:r>
              <a:rPr lang="en-US" dirty="0" smtClean="0"/>
              <a:t> </a:t>
            </a:r>
            <a:r>
              <a:rPr lang="en-US" dirty="0" err="1" smtClean="0"/>
              <a:t>menyurat</a:t>
            </a:r>
            <a:r>
              <a:rPr lang="en-US" dirty="0" smtClean="0"/>
              <a:t> </a:t>
            </a:r>
            <a:r>
              <a:rPr lang="en-US" dirty="0" err="1" smtClean="0"/>
              <a:t>dibukukan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Habis</a:t>
            </a:r>
            <a:r>
              <a:rPr lang="en-US" dirty="0" smtClean="0"/>
              <a:t> </a:t>
            </a:r>
            <a:r>
              <a:rPr lang="en-US" dirty="0" err="1" smtClean="0"/>
              <a:t>Gelap</a:t>
            </a:r>
            <a:r>
              <a:rPr lang="en-US" dirty="0" smtClean="0"/>
              <a:t> </a:t>
            </a:r>
            <a:r>
              <a:rPr lang="en-US" dirty="0" err="1" smtClean="0"/>
              <a:t>Terbitlah</a:t>
            </a:r>
            <a:r>
              <a:rPr lang="en-US" dirty="0" smtClean="0"/>
              <a:t> </a:t>
            </a:r>
            <a:r>
              <a:rPr lang="en-US" dirty="0" err="1" smtClean="0"/>
              <a:t>Terang</a:t>
            </a:r>
            <a:r>
              <a:rPr lang="en-US" dirty="0" smtClean="0"/>
              <a:t>, </a:t>
            </a:r>
            <a:r>
              <a:rPr lang="en-US" dirty="0" err="1" smtClean="0"/>
              <a:t>inspirasi</a:t>
            </a:r>
            <a:r>
              <a:rPr lang="en-US" dirty="0" smtClean="0"/>
              <a:t> </a:t>
            </a:r>
            <a:r>
              <a:rPr lang="en-US" dirty="0" err="1" smtClean="0"/>
              <a:t>emansipasi</a:t>
            </a:r>
            <a:r>
              <a:rPr lang="en-US" dirty="0" smtClean="0"/>
              <a:t>; Hitler </a:t>
            </a:r>
            <a:r>
              <a:rPr lang="en-US" dirty="0" err="1" smtClean="0"/>
              <a:t>dengan</a:t>
            </a:r>
            <a:r>
              <a:rPr lang="en-US" dirty="0" smtClean="0"/>
              <a:t> Mein </a:t>
            </a:r>
            <a:r>
              <a:rPr lang="en-US" dirty="0" err="1" smtClean="0"/>
              <a:t>Kampf</a:t>
            </a:r>
            <a:r>
              <a:rPr lang="en-US" dirty="0" smtClean="0"/>
              <a:t>, </a:t>
            </a:r>
            <a:r>
              <a:rPr lang="en-US" dirty="0" err="1" smtClean="0"/>
              <a:t>unggulkan</a:t>
            </a:r>
            <a:r>
              <a:rPr lang="en-US" dirty="0" smtClean="0"/>
              <a:t> </a:t>
            </a:r>
            <a:r>
              <a:rPr lang="en-US" dirty="0" err="1" smtClean="0"/>
              <a:t>ras</a:t>
            </a:r>
            <a:r>
              <a:rPr lang="en-US" dirty="0" smtClean="0"/>
              <a:t> aria, 6 </a:t>
            </a:r>
            <a:r>
              <a:rPr lang="en-US" dirty="0" err="1" smtClean="0"/>
              <a:t>juta</a:t>
            </a:r>
            <a:r>
              <a:rPr lang="en-US" dirty="0" smtClean="0"/>
              <a:t> </a:t>
            </a:r>
            <a:r>
              <a:rPr lang="en-US" dirty="0" err="1" smtClean="0"/>
              <a:t>yahudi</a:t>
            </a:r>
            <a:r>
              <a:rPr lang="en-US" dirty="0" smtClean="0"/>
              <a:t> </a:t>
            </a:r>
            <a:r>
              <a:rPr lang="en-US" dirty="0" err="1" smtClean="0"/>
              <a:t>tewas</a:t>
            </a:r>
            <a:r>
              <a:rPr lang="en-US" dirty="0" smtClean="0"/>
              <a:t>;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  <a:r>
              <a:rPr lang="en-US" dirty="0" err="1" smtClean="0"/>
              <a:t>Rusli</a:t>
            </a:r>
            <a:r>
              <a:rPr lang="en-US" dirty="0" smtClean="0"/>
              <a:t>, </a:t>
            </a:r>
            <a:r>
              <a:rPr lang="en-US" dirty="0" err="1" smtClean="0"/>
              <a:t>Siti</a:t>
            </a:r>
            <a:r>
              <a:rPr lang="en-US" dirty="0" smtClean="0"/>
              <a:t> </a:t>
            </a:r>
            <a:r>
              <a:rPr lang="en-US" dirty="0" err="1" smtClean="0"/>
              <a:t>Nurbaya</a:t>
            </a:r>
            <a:r>
              <a:rPr lang="en-US" dirty="0" smtClean="0"/>
              <a:t>; Uncle’s Tom Cabin, Harriet Stowe, </a:t>
            </a:r>
            <a:r>
              <a:rPr lang="en-US" dirty="0" err="1" smtClean="0"/>
              <a:t>hapus</a:t>
            </a:r>
            <a:r>
              <a:rPr lang="en-US" dirty="0" smtClean="0"/>
              <a:t> </a:t>
            </a:r>
            <a:r>
              <a:rPr lang="en-US" dirty="0" err="1" smtClean="0"/>
              <a:t>perbudakan</a:t>
            </a:r>
            <a:r>
              <a:rPr lang="en-US" dirty="0" smtClean="0"/>
              <a:t> </a:t>
            </a:r>
            <a:r>
              <a:rPr lang="en-US" dirty="0" err="1" smtClean="0"/>
              <a:t>Amerika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perang</a:t>
            </a:r>
            <a:r>
              <a:rPr lang="en-US" dirty="0" smtClean="0"/>
              <a:t> </a:t>
            </a:r>
            <a:r>
              <a:rPr lang="en-US" dirty="0" err="1" smtClean="0"/>
              <a:t>saudara</a:t>
            </a:r>
            <a:r>
              <a:rPr lang="en-US" dirty="0" smtClean="0"/>
              <a:t> 1861.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r>
              <a:rPr lang="en-US" dirty="0" smtClean="0"/>
              <a:t>. </a:t>
            </a:r>
            <a:r>
              <a:rPr lang="en-US" dirty="0" err="1" smtClean="0"/>
              <a:t>Tulisan</a:t>
            </a:r>
            <a:r>
              <a:rPr lang="en-US" dirty="0" smtClean="0"/>
              <a:t> </a:t>
            </a:r>
            <a:r>
              <a:rPr lang="en-US" dirty="0" err="1" smtClean="0"/>
              <a:t>dibaca</a:t>
            </a:r>
            <a:r>
              <a:rPr lang="en-US" dirty="0" smtClean="0"/>
              <a:t> </a:t>
            </a:r>
            <a:r>
              <a:rPr lang="en-US" dirty="0" err="1" smtClean="0"/>
              <a:t>jutaan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menginspirasi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Bekal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Andal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ketertarikan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sekelilingnya</a:t>
            </a:r>
            <a:endParaRPr lang="en-US" dirty="0" smtClean="0"/>
          </a:p>
          <a:p>
            <a:r>
              <a:rPr lang="en-US" dirty="0" smtClean="0"/>
              <a:t>2. </a:t>
            </a:r>
            <a:r>
              <a:rPr lang="en-US" dirty="0" err="1" smtClean="0"/>
              <a:t>Mencintai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dipercaya</a:t>
            </a:r>
            <a:r>
              <a:rPr lang="en-US" dirty="0" smtClean="0"/>
              <a:t>, yang </a:t>
            </a:r>
            <a:r>
              <a:rPr lang="en-US" dirty="0" err="1" smtClean="0"/>
              <a:t>ditulis</a:t>
            </a:r>
            <a:r>
              <a:rPr lang="en-US" dirty="0" smtClean="0"/>
              <a:t> </a:t>
            </a:r>
            <a:r>
              <a:rPr lang="en-US" dirty="0" err="1" smtClean="0"/>
              <a:t>kebenaran</a:t>
            </a:r>
            <a:endParaRPr lang="en-US" dirty="0" smtClean="0"/>
          </a:p>
          <a:p>
            <a:r>
              <a:rPr lang="en-US" dirty="0" smtClean="0"/>
              <a:t>4. </a:t>
            </a:r>
            <a:r>
              <a:rPr lang="en-US" dirty="0" err="1" smtClean="0"/>
              <a:t>Kritis</a:t>
            </a:r>
            <a:r>
              <a:rPr lang="en-US" dirty="0" smtClean="0"/>
              <a:t>,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mengecek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 smtClean="0"/>
          </a:p>
          <a:p>
            <a:r>
              <a:rPr lang="en-US" dirty="0" smtClean="0"/>
              <a:t>5. </a:t>
            </a:r>
            <a:r>
              <a:rPr lang="en-US" dirty="0" err="1" smtClean="0"/>
              <a:t>Gigih</a:t>
            </a:r>
            <a:endParaRPr lang="en-US" dirty="0" smtClean="0"/>
          </a:p>
          <a:p>
            <a:r>
              <a:rPr lang="en-US" dirty="0" smtClean="0"/>
              <a:t>6. </a:t>
            </a:r>
            <a:r>
              <a:rPr lang="en-US" dirty="0" err="1" smtClean="0"/>
              <a:t>Bersahabat</a:t>
            </a:r>
            <a:r>
              <a:rPr lang="en-US" dirty="0" smtClean="0"/>
              <a:t>, </a:t>
            </a:r>
            <a:r>
              <a:rPr lang="en-US" dirty="0" err="1" smtClean="0"/>
              <a:t>bergaul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Penentu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Dewan</a:t>
            </a:r>
            <a:r>
              <a:rPr lang="en-US" dirty="0" smtClean="0"/>
              <a:t> </a:t>
            </a:r>
            <a:r>
              <a:rPr lang="en-US" dirty="0" err="1" smtClean="0"/>
              <a:t>redaksi</a:t>
            </a:r>
            <a:r>
              <a:rPr lang="en-US" dirty="0" smtClean="0"/>
              <a:t>, </a:t>
            </a:r>
            <a:r>
              <a:rPr lang="en-US" dirty="0" err="1" smtClean="0"/>
              <a:t>dewan</a:t>
            </a:r>
            <a:r>
              <a:rPr lang="en-US" dirty="0" smtClean="0"/>
              <a:t> </a:t>
            </a:r>
            <a:r>
              <a:rPr lang="en-US" dirty="0" err="1" smtClean="0"/>
              <a:t>juri</a:t>
            </a:r>
            <a:r>
              <a:rPr lang="en-US" dirty="0" smtClean="0"/>
              <a:t> </a:t>
            </a:r>
            <a:r>
              <a:rPr lang="en-US" dirty="0" err="1" smtClean="0"/>
              <a:t>lomba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mendasarkan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:</a:t>
            </a:r>
          </a:p>
          <a:p>
            <a:r>
              <a:rPr lang="en-US" dirty="0" smtClean="0"/>
              <a:t>1. </a:t>
            </a:r>
            <a:r>
              <a:rPr lang="en-US" dirty="0" err="1" smtClean="0"/>
              <a:t>Ide</a:t>
            </a:r>
            <a:r>
              <a:rPr lang="en-US" dirty="0" smtClean="0"/>
              <a:t> </a:t>
            </a:r>
          </a:p>
          <a:p>
            <a:r>
              <a:rPr lang="en-US" dirty="0" smtClean="0"/>
              <a:t>2. </a:t>
            </a:r>
            <a:r>
              <a:rPr lang="en-US" dirty="0" err="1" smtClean="0"/>
              <a:t>Bobot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endParaRPr lang="en-US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Kepiawaian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endParaRPr lang="en-US" dirty="0" smtClean="0"/>
          </a:p>
          <a:p>
            <a:r>
              <a:rPr lang="en-US" dirty="0" smtClean="0"/>
              <a:t>4. </a:t>
            </a:r>
            <a:r>
              <a:rPr lang="en-US" dirty="0" err="1" smtClean="0"/>
              <a:t>Bahasa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Ide</a:t>
            </a:r>
            <a:r>
              <a:rPr lang="en-US" dirty="0" smtClean="0"/>
              <a:t>, </a:t>
            </a:r>
            <a:r>
              <a:rPr lang="en-US" dirty="0" err="1" smtClean="0"/>
              <a:t>Gagasan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itu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dasar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landasan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rumah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tulisan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orisinal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gagasan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sendiri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bukan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menjiplak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berdampak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seperti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Kartini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unik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baru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Ide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memberi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manfaat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Bobot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Tulisan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informasi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sesuai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kebutuhan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pembaca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Faktual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manipulasi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Tepat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menyimpang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keadaan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asli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Obyektif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jujur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tidak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berpihak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Istimewa,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luar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biasa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Berbobot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Bacaan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buku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kliping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selebaran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internet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Wawancara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pribadi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jabatan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profesi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Hadiri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seminar,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pidato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peristiwa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Penelitian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pengamatan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Piawai</a:t>
            </a:r>
            <a:r>
              <a:rPr lang="en-US" dirty="0" smtClean="0"/>
              <a:t> </a:t>
            </a:r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Punya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Passion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kegairahan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penuh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semangat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Apa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kita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menyusun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tulisan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menyampaikan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informasi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menarik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memperluas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pengetahuan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pembaca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menyalurkan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aspirasi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kontrol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sosial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Merancang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tulisan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membuat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judul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lead yang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menarik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pengarang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wartawan</a:t>
            </a:r>
            <a:r>
              <a:rPr lang="en-US" dirty="0" smtClean="0"/>
              <a:t>.  </a:t>
            </a:r>
            <a:r>
              <a:rPr lang="en-US" dirty="0" err="1" smtClean="0"/>
              <a:t>Pengarang</a:t>
            </a:r>
            <a:r>
              <a:rPr lang="en-US" dirty="0" smtClean="0"/>
              <a:t> </a:t>
            </a:r>
            <a:r>
              <a:rPr lang="en-US" dirty="0" err="1" smtClean="0"/>
              <a:t>merangkaikan</a:t>
            </a:r>
            <a:r>
              <a:rPr lang="en-US" dirty="0" smtClean="0"/>
              <a:t> </a:t>
            </a:r>
            <a:r>
              <a:rPr lang="en-US" dirty="0" err="1" smtClean="0"/>
              <a:t>realitas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, </a:t>
            </a:r>
            <a:r>
              <a:rPr lang="en-US" dirty="0" err="1" smtClean="0"/>
              <a:t>wartawan</a:t>
            </a:r>
            <a:r>
              <a:rPr lang="en-US" dirty="0" smtClean="0"/>
              <a:t> </a:t>
            </a:r>
            <a:r>
              <a:rPr lang="en-US" dirty="0" err="1" smtClean="0"/>
              <a:t>merangkaikan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Realitas</a:t>
            </a:r>
            <a:r>
              <a:rPr lang="en-US" dirty="0" smtClean="0"/>
              <a:t>, </a:t>
            </a:r>
            <a:r>
              <a:rPr lang="en-US" dirty="0" err="1" smtClean="0"/>
              <a:t>peritiwa</a:t>
            </a:r>
            <a:r>
              <a:rPr lang="en-US" dirty="0" smtClean="0"/>
              <a:t> yang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, </a:t>
            </a:r>
            <a:r>
              <a:rPr lang="en-US" dirty="0" err="1" smtClean="0"/>
              <a:t>bisa</a:t>
            </a:r>
            <a:r>
              <a:rPr lang="en-US" dirty="0" smtClean="0"/>
              <a:t> data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dokumen</a:t>
            </a:r>
            <a:r>
              <a:rPr lang="en-US" dirty="0" smtClean="0"/>
              <a:t>, </a:t>
            </a:r>
            <a:r>
              <a:rPr lang="en-US" dirty="0" err="1" smtClean="0"/>
              <a:t>buku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dialami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Fakta</a:t>
            </a:r>
            <a:r>
              <a:rPr lang="en-US" dirty="0" smtClean="0"/>
              <a:t> ,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peristiwa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percobaan</a:t>
            </a:r>
            <a:r>
              <a:rPr lang="en-US" dirty="0" smtClean="0"/>
              <a:t> yang </a:t>
            </a:r>
            <a:r>
              <a:rPr lang="en-US" dirty="0" err="1" smtClean="0"/>
              <a:t>diceritakan</a:t>
            </a:r>
            <a:r>
              <a:rPr lang="en-US" dirty="0" smtClean="0"/>
              <a:t>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, </a:t>
            </a:r>
            <a:r>
              <a:rPr lang="en-US" dirty="0" err="1" smtClean="0"/>
              <a:t>dirasakan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dialami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pengarang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wartawan</a:t>
            </a:r>
            <a:r>
              <a:rPr lang="en-US" dirty="0" smtClean="0"/>
              <a:t> </a:t>
            </a:r>
            <a:r>
              <a:rPr lang="en-US" dirty="0" err="1" smtClean="0"/>
              <a:t>sama-sama</a:t>
            </a:r>
            <a:r>
              <a:rPr lang="en-US" dirty="0" smtClean="0"/>
              <a:t> </a:t>
            </a:r>
            <a:r>
              <a:rPr lang="en-US" dirty="0" err="1" smtClean="0"/>
              <a:t>mengisi</a:t>
            </a:r>
            <a:r>
              <a:rPr lang="en-US" dirty="0" smtClean="0"/>
              <a:t> media, </a:t>
            </a:r>
            <a:r>
              <a:rPr lang="en-US" dirty="0" err="1" smtClean="0"/>
              <a:t>koran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jurnalistik</a:t>
            </a:r>
            <a:endParaRPr lang="en-US" dirty="0" smtClean="0"/>
          </a:p>
          <a:p>
            <a:r>
              <a:rPr lang="en-US" dirty="0" smtClean="0"/>
              <a:t>10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1. </a:t>
            </a: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yang </a:t>
            </a:r>
            <a:r>
              <a:rPr lang="en-US" dirty="0" err="1" smtClean="0"/>
              <a:t>pendek-pendek</a:t>
            </a:r>
            <a:endParaRPr lang="en-US" dirty="0" smtClean="0"/>
          </a:p>
          <a:p>
            <a:r>
              <a:rPr lang="en-US" dirty="0" smtClean="0"/>
              <a:t>2. </a:t>
            </a:r>
            <a:r>
              <a:rPr lang="en-US" dirty="0" err="1" smtClean="0"/>
              <a:t>Pilih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yang </a:t>
            </a:r>
            <a:r>
              <a:rPr lang="en-US" dirty="0" err="1" smtClean="0"/>
              <a:t>sederhana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endParaRPr lang="en-US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Pilihlah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lazim</a:t>
            </a:r>
            <a:r>
              <a:rPr lang="en-US" dirty="0" smtClean="0"/>
              <a:t>, yang familiar</a:t>
            </a:r>
          </a:p>
          <a:p>
            <a:r>
              <a:rPr lang="en-US" dirty="0" smtClean="0"/>
              <a:t>4. </a:t>
            </a:r>
            <a:r>
              <a:rPr lang="en-US" dirty="0" err="1" smtClean="0"/>
              <a:t>Hindari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5. </a:t>
            </a:r>
            <a:r>
              <a:rPr lang="en-US" dirty="0" err="1" smtClean="0"/>
              <a:t>Berilah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r>
              <a:rPr lang="en-US" dirty="0" smtClean="0"/>
              <a:t>6. </a:t>
            </a:r>
            <a:r>
              <a:rPr lang="en-US" dirty="0" err="1" smtClean="0"/>
              <a:t>Tulislah</a:t>
            </a:r>
            <a:r>
              <a:rPr lang="en-US" dirty="0" smtClean="0"/>
              <a:t> </a:t>
            </a:r>
            <a:r>
              <a:rPr lang="en-US" dirty="0" err="1" smtClean="0"/>
              <a:t>sebagaimana</a:t>
            </a:r>
            <a:r>
              <a:rPr lang="en-US" dirty="0" smtClean="0"/>
              <a:t> </a:t>
            </a:r>
            <a:r>
              <a:rPr lang="en-US" dirty="0" err="1" smtClean="0"/>
              <a:t>layaknya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bertutur</a:t>
            </a:r>
            <a:endParaRPr lang="en-US" dirty="0" smtClean="0"/>
          </a:p>
          <a:p>
            <a:r>
              <a:rPr lang="en-US" dirty="0" smtClean="0"/>
              <a:t>7.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istilah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dibayangkan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endParaRPr lang="en-US" dirty="0" smtClean="0"/>
          </a:p>
          <a:p>
            <a:r>
              <a:rPr lang="en-US" dirty="0" smtClean="0"/>
              <a:t>8. </a:t>
            </a:r>
            <a:r>
              <a:rPr lang="en-US" dirty="0" err="1" smtClean="0"/>
              <a:t>Hubungkan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pernyataan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endParaRPr lang="en-US" dirty="0" smtClean="0"/>
          </a:p>
          <a:p>
            <a:r>
              <a:rPr lang="en-US" dirty="0" smtClean="0"/>
              <a:t>9.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sepenuhnya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,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monoton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pendek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20 </a:t>
            </a:r>
            <a:r>
              <a:rPr lang="en-US" dirty="0" err="1" smtClean="0"/>
              <a:t>kata</a:t>
            </a:r>
            <a:endParaRPr lang="en-US" dirty="0" smtClean="0"/>
          </a:p>
          <a:p>
            <a:r>
              <a:rPr lang="en-US" dirty="0" smtClean="0"/>
              <a:t>8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,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 smtClean="0"/>
          </a:p>
          <a:p>
            <a:r>
              <a:rPr lang="en-US" dirty="0" smtClean="0"/>
              <a:t>11 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 smtClean="0"/>
          </a:p>
          <a:p>
            <a:r>
              <a:rPr lang="en-US" dirty="0" smtClean="0"/>
              <a:t>14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agak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 smtClean="0"/>
          </a:p>
          <a:p>
            <a:r>
              <a:rPr lang="en-US" dirty="0" smtClean="0"/>
              <a:t>17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standar</a:t>
            </a:r>
            <a:endParaRPr lang="en-US" dirty="0" smtClean="0"/>
          </a:p>
          <a:p>
            <a:r>
              <a:rPr lang="en-US" dirty="0" smtClean="0"/>
              <a:t>21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agak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 smtClean="0"/>
          </a:p>
          <a:p>
            <a:r>
              <a:rPr lang="en-US" dirty="0" smtClean="0"/>
              <a:t>25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 smtClean="0"/>
          </a:p>
          <a:p>
            <a:r>
              <a:rPr lang="en-US" dirty="0" smtClean="0"/>
              <a:t>29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,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2822</TotalTime>
  <Words>935</Words>
  <Application>Microsoft Office PowerPoint</Application>
  <PresentationFormat>On-screen Show (4:3)</PresentationFormat>
  <Paragraphs>100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Flow</vt:lpstr>
      <vt:lpstr>Jurnalistik Dasar dan Teknik Penulisan Artikel</vt:lpstr>
      <vt:lpstr>Muhajir, S.Pd. M.Hum nulis di media menggunakan nama Muhajir Arrosyid</vt:lpstr>
      <vt:lpstr>Slide 3</vt:lpstr>
      <vt:lpstr>Slide 4</vt:lpstr>
      <vt:lpstr>Slide 5</vt:lpstr>
      <vt:lpstr>Menulis Artikel </vt:lpstr>
      <vt:lpstr>Menulis artikel</vt:lpstr>
      <vt:lpstr>Metode Penulisan Artikel</vt:lpstr>
      <vt:lpstr>Trik  Penulisan Secara Umum</vt:lpstr>
      <vt:lpstr>Trik  Penulisan Secara Umum</vt:lpstr>
      <vt:lpstr>Trik  Penulisan Secara Umum</vt:lpstr>
      <vt:lpstr>Trik  Penulisan Secara Umum</vt:lpstr>
      <vt:lpstr>Bekal Jadi Penulis Andal</vt:lpstr>
      <vt:lpstr>Bekal Jadi Penulis Andal</vt:lpstr>
      <vt:lpstr>Empat Faktor Penentu Tulisan</vt:lpstr>
      <vt:lpstr>1. Ide, Gagasan</vt:lpstr>
      <vt:lpstr>2. Bobot Tulisan</vt:lpstr>
      <vt:lpstr>Cara Mencari Bahan Berbobot</vt:lpstr>
      <vt:lpstr>3. Piawai Menyusun Tulisan</vt:lpstr>
      <vt:lpstr>4.Bahasa</vt:lpstr>
      <vt:lpstr>4. Bahasa</vt:lpstr>
      <vt:lpstr>4. Bahasa</vt:lpstr>
      <vt:lpstr>4. Bahasa</vt:lpstr>
    </vt:vector>
  </TitlesOfParts>
  <Company>The University of Queensland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Journalistic writing &amp; the print media</dc:title>
  <dc:creator>Dr Delwar Hossain</dc:creator>
  <cp:lastModifiedBy>Muhajir</cp:lastModifiedBy>
  <cp:revision>226</cp:revision>
  <dcterms:created xsi:type="dcterms:W3CDTF">2000-04-25T00:44:38Z</dcterms:created>
  <dcterms:modified xsi:type="dcterms:W3CDTF">2015-10-14T04:44:19Z</dcterms:modified>
</cp:coreProperties>
</file>