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A1C44-EF04-4618-9B8F-1F07BB48B905}" type="doc">
      <dgm:prSet loTypeId="urn:microsoft.com/office/officeart/2005/8/layout/hierarchy2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id-ID"/>
        </a:p>
      </dgm:t>
    </dgm:pt>
    <dgm:pt modelId="{9C9AE54C-6011-4AB0-A4C4-BA272E73EC91}">
      <dgm:prSet phldrT="[Text]"/>
      <dgm:spPr/>
      <dgm:t>
        <a:bodyPr/>
        <a:lstStyle/>
        <a:p>
          <a:r>
            <a:rPr lang="id-ID" b="1" dirty="0" smtClean="0">
              <a:solidFill>
                <a:srgbClr val="FFC000"/>
              </a:solidFill>
            </a:rPr>
            <a:t>Tanda dengan objek</a:t>
          </a:r>
          <a:endParaRPr lang="id-ID" b="1" dirty="0">
            <a:solidFill>
              <a:srgbClr val="FFC000"/>
            </a:solidFill>
          </a:endParaRPr>
        </a:p>
      </dgm:t>
    </dgm:pt>
    <dgm:pt modelId="{CC99856B-FDD2-43E2-B869-4CF22193F655}" type="parTrans" cxnId="{83574BC0-67B4-4565-A3D5-A32C33EFFC7D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05FC04F6-AE98-43D8-A0A7-C7B60551030F}" type="sibTrans" cxnId="{83574BC0-67B4-4565-A3D5-A32C33EFFC7D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068BD98E-A13E-41E2-9CC3-B88AD9CF201F}">
      <dgm:prSet phldrT="[Text]"/>
      <dgm:spPr/>
      <dgm:t>
        <a:bodyPr/>
        <a:lstStyle/>
        <a:p>
          <a:r>
            <a:rPr lang="id-ID" b="1" dirty="0" smtClean="0">
              <a:solidFill>
                <a:srgbClr val="FFC000"/>
              </a:solidFill>
            </a:rPr>
            <a:t>Ikon (serupa)</a:t>
          </a:r>
          <a:endParaRPr lang="id-ID" b="1" dirty="0">
            <a:solidFill>
              <a:srgbClr val="FFC000"/>
            </a:solidFill>
          </a:endParaRPr>
        </a:p>
      </dgm:t>
    </dgm:pt>
    <dgm:pt modelId="{7934F4FD-D349-41A9-B758-1C0E7C45E803}" type="parTrans" cxnId="{ECD97CF9-5A1E-4C5E-8AF0-5708C98A604A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6C4DD278-F814-41BE-8316-C6BABB1AF84B}" type="sibTrans" cxnId="{ECD97CF9-5A1E-4C5E-8AF0-5708C98A604A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510BC092-7301-48F0-A94F-1BA1D3F92688}">
      <dgm:prSet phldrT="[Text]"/>
      <dgm:spPr/>
      <dgm:t>
        <a:bodyPr/>
        <a:lstStyle/>
        <a:p>
          <a:r>
            <a:rPr lang="en-US" b="1" dirty="0" smtClean="0">
              <a:solidFill>
                <a:srgbClr val="FFC000"/>
              </a:solidFill>
            </a:rPr>
            <a:t>GAMBAR</a:t>
          </a:r>
          <a:endParaRPr lang="id-ID" b="1" dirty="0">
            <a:solidFill>
              <a:srgbClr val="FFC000"/>
            </a:solidFill>
          </a:endParaRPr>
        </a:p>
      </dgm:t>
    </dgm:pt>
    <dgm:pt modelId="{4ADC16FD-9B49-4B29-9A07-D30A934D32E8}" type="parTrans" cxnId="{B890F226-2289-4CE7-BCF2-9E6D14EB81EE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AE8F9B04-95A0-4D90-83A8-005F74E788D4}" type="sibTrans" cxnId="{B890F226-2289-4CE7-BCF2-9E6D14EB81EE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3B0E6E8F-DE36-48D7-BB7F-D5E58E52AF9F}">
      <dgm:prSet phldrT="[Text]"/>
      <dgm:spPr/>
      <dgm:t>
        <a:bodyPr/>
        <a:lstStyle/>
        <a:p>
          <a:r>
            <a:rPr lang="id-ID" b="1" dirty="0" smtClean="0">
              <a:solidFill>
                <a:srgbClr val="FFC000"/>
              </a:solidFill>
            </a:rPr>
            <a:t>Indeks (sebab akibat)</a:t>
          </a:r>
          <a:endParaRPr lang="id-ID" b="1" dirty="0">
            <a:solidFill>
              <a:srgbClr val="FFC000"/>
            </a:solidFill>
          </a:endParaRPr>
        </a:p>
      </dgm:t>
    </dgm:pt>
    <dgm:pt modelId="{DEE21283-C6F1-428A-B57D-0AB235182794}" type="parTrans" cxnId="{D2D54515-332A-4DB3-9C87-A7C96FFA6B67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CAC24E1A-8958-4DB3-93DC-5AFE68834C3D}" type="sibTrans" cxnId="{D2D54515-332A-4DB3-9C87-A7C96FFA6B67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8E12D162-57F9-4111-AF6F-AB1C72536BFB}">
      <dgm:prSet phldrT="[Text]"/>
      <dgm:spPr/>
      <dgm:t>
        <a:bodyPr/>
        <a:lstStyle/>
        <a:p>
          <a:r>
            <a:rPr lang="en-US" b="1" dirty="0" smtClean="0">
              <a:solidFill>
                <a:srgbClr val="FFC000"/>
              </a:solidFill>
            </a:rPr>
            <a:t>TUGU MUDA</a:t>
          </a:r>
          <a:endParaRPr lang="id-ID" b="1" dirty="0">
            <a:solidFill>
              <a:srgbClr val="FFC000"/>
            </a:solidFill>
          </a:endParaRPr>
        </a:p>
      </dgm:t>
    </dgm:pt>
    <dgm:pt modelId="{544B8F5C-828E-423E-A638-03B0D35D1BA1}" type="parTrans" cxnId="{787A3369-A7D8-49B3-BC71-8472EEBF0D5A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1AA5FBF5-DA11-48B7-B876-F5845CF0896C}" type="sibTrans" cxnId="{787A3369-A7D8-49B3-BC71-8472EEBF0D5A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8CBF60A6-E86C-421F-A952-D24F8FEF9C7E}">
      <dgm:prSet phldrT="[Text]"/>
      <dgm:spPr/>
      <dgm:t>
        <a:bodyPr/>
        <a:lstStyle/>
        <a:p>
          <a:r>
            <a:rPr lang="id-ID" b="1" dirty="0" smtClean="0">
              <a:solidFill>
                <a:srgbClr val="FFC000"/>
              </a:solidFill>
            </a:rPr>
            <a:t>Simbol (kesepakatan)</a:t>
          </a:r>
          <a:endParaRPr lang="id-ID" b="1" dirty="0">
            <a:solidFill>
              <a:srgbClr val="FFC000"/>
            </a:solidFill>
          </a:endParaRPr>
        </a:p>
      </dgm:t>
    </dgm:pt>
    <dgm:pt modelId="{45EE8745-1525-4900-996B-00E8BCD4D7CD}" type="parTrans" cxnId="{F526D0EA-4DFB-4E23-93EC-30E55A4F29DE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CF69B93A-2718-4933-9EEF-52B8FD908BB6}" type="sibTrans" cxnId="{F526D0EA-4DFB-4E23-93EC-30E55A4F29DE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DB7B2A97-6C30-4C69-8AD8-F6DEDEF1F606}">
      <dgm:prSet phldrT="[Text]"/>
      <dgm:spPr/>
      <dgm:t>
        <a:bodyPr/>
        <a:lstStyle/>
        <a:p>
          <a:r>
            <a:rPr lang="en-US" b="1" dirty="0" smtClean="0">
              <a:solidFill>
                <a:srgbClr val="FFC000"/>
              </a:solidFill>
            </a:rPr>
            <a:t>MAKANAN </a:t>
          </a:r>
          <a:r>
            <a:rPr lang="en-US" b="1" dirty="0" err="1" smtClean="0">
              <a:solidFill>
                <a:srgbClr val="FFC000"/>
              </a:solidFill>
            </a:rPr>
            <a:t>dan</a:t>
          </a:r>
          <a:r>
            <a:rPr lang="en-US" b="1" dirty="0" smtClean="0">
              <a:solidFill>
                <a:srgbClr val="FFC000"/>
              </a:solidFill>
            </a:rPr>
            <a:t> ORANG GENDUT</a:t>
          </a:r>
          <a:endParaRPr lang="id-ID" b="1" dirty="0">
            <a:solidFill>
              <a:srgbClr val="FFC000"/>
            </a:solidFill>
          </a:endParaRPr>
        </a:p>
      </dgm:t>
    </dgm:pt>
    <dgm:pt modelId="{404CE2D5-3F3C-4568-8C4B-A8D2F91BB9E3}" type="parTrans" cxnId="{2CE9DAB0-96DB-4657-9E38-1EF29B3F9022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B40C87BC-BA58-4F64-A2A9-A23F40A90F7E}" type="sibTrans" cxnId="{2CE9DAB0-96DB-4657-9E38-1EF29B3F9022}">
      <dgm:prSet/>
      <dgm:spPr/>
      <dgm:t>
        <a:bodyPr/>
        <a:lstStyle/>
        <a:p>
          <a:endParaRPr lang="id-ID" b="1">
            <a:solidFill>
              <a:srgbClr val="FFC000"/>
            </a:solidFill>
          </a:endParaRPr>
        </a:p>
      </dgm:t>
    </dgm:pt>
    <dgm:pt modelId="{223E15CC-FAE1-468D-8935-81EFA80322BF}" type="pres">
      <dgm:prSet presAssocID="{7B9A1C44-EF04-4618-9B8F-1F07BB48B90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1C27E9B-BD4D-45E5-81A2-C387B5ADBD2C}" type="pres">
      <dgm:prSet presAssocID="{9C9AE54C-6011-4AB0-A4C4-BA272E73EC91}" presName="root1" presStyleCnt="0"/>
      <dgm:spPr/>
    </dgm:pt>
    <dgm:pt modelId="{BC824E3D-E0EB-4991-8138-AA4643D5DD30}" type="pres">
      <dgm:prSet presAssocID="{9C9AE54C-6011-4AB0-A4C4-BA272E73EC9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C371BEE-771C-402C-BE8D-4FAA1297A684}" type="pres">
      <dgm:prSet presAssocID="{9C9AE54C-6011-4AB0-A4C4-BA272E73EC91}" presName="level2hierChild" presStyleCnt="0"/>
      <dgm:spPr/>
    </dgm:pt>
    <dgm:pt modelId="{61FDA13A-995E-46E7-AFC9-BD4281D5A92A}" type="pres">
      <dgm:prSet presAssocID="{7934F4FD-D349-41A9-B758-1C0E7C45E803}" presName="conn2-1" presStyleLbl="parChTrans1D2" presStyleIdx="0" presStyleCnt="3"/>
      <dgm:spPr/>
      <dgm:t>
        <a:bodyPr/>
        <a:lstStyle/>
        <a:p>
          <a:endParaRPr lang="id-ID"/>
        </a:p>
      </dgm:t>
    </dgm:pt>
    <dgm:pt modelId="{40A26292-EDB9-4DBE-86FE-82DB72729D98}" type="pres">
      <dgm:prSet presAssocID="{7934F4FD-D349-41A9-B758-1C0E7C45E803}" presName="connTx" presStyleLbl="parChTrans1D2" presStyleIdx="0" presStyleCnt="3"/>
      <dgm:spPr/>
      <dgm:t>
        <a:bodyPr/>
        <a:lstStyle/>
        <a:p>
          <a:endParaRPr lang="id-ID"/>
        </a:p>
      </dgm:t>
    </dgm:pt>
    <dgm:pt modelId="{0BE91FDF-60B3-4DDE-83AC-52D066FD454D}" type="pres">
      <dgm:prSet presAssocID="{068BD98E-A13E-41E2-9CC3-B88AD9CF201F}" presName="root2" presStyleCnt="0"/>
      <dgm:spPr/>
    </dgm:pt>
    <dgm:pt modelId="{8A8485C2-6F72-41FC-BC53-67E0E1B5B759}" type="pres">
      <dgm:prSet presAssocID="{068BD98E-A13E-41E2-9CC3-B88AD9CF201F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8120D4A-D66E-45DC-983D-7CE0DC995892}" type="pres">
      <dgm:prSet presAssocID="{068BD98E-A13E-41E2-9CC3-B88AD9CF201F}" presName="level3hierChild" presStyleCnt="0"/>
      <dgm:spPr/>
    </dgm:pt>
    <dgm:pt modelId="{647E8B45-C29D-4AAF-BB4C-7B1D8C3B3AA8}" type="pres">
      <dgm:prSet presAssocID="{4ADC16FD-9B49-4B29-9A07-D30A934D32E8}" presName="conn2-1" presStyleLbl="parChTrans1D3" presStyleIdx="0" presStyleCnt="3"/>
      <dgm:spPr/>
      <dgm:t>
        <a:bodyPr/>
        <a:lstStyle/>
        <a:p>
          <a:endParaRPr lang="id-ID"/>
        </a:p>
      </dgm:t>
    </dgm:pt>
    <dgm:pt modelId="{DBEFB9A5-BA94-46E0-8830-AF11979CFCBE}" type="pres">
      <dgm:prSet presAssocID="{4ADC16FD-9B49-4B29-9A07-D30A934D32E8}" presName="connTx" presStyleLbl="parChTrans1D3" presStyleIdx="0" presStyleCnt="3"/>
      <dgm:spPr/>
      <dgm:t>
        <a:bodyPr/>
        <a:lstStyle/>
        <a:p>
          <a:endParaRPr lang="id-ID"/>
        </a:p>
      </dgm:t>
    </dgm:pt>
    <dgm:pt modelId="{71849E6F-77B4-4635-AD2B-E40D6422348D}" type="pres">
      <dgm:prSet presAssocID="{510BC092-7301-48F0-A94F-1BA1D3F92688}" presName="root2" presStyleCnt="0"/>
      <dgm:spPr/>
    </dgm:pt>
    <dgm:pt modelId="{BA85CAE0-BC44-40E5-A485-0DA0E397D391}" type="pres">
      <dgm:prSet presAssocID="{510BC092-7301-48F0-A94F-1BA1D3F92688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7E815DF-EC91-42DF-A866-DB9C8397BD62}" type="pres">
      <dgm:prSet presAssocID="{510BC092-7301-48F0-A94F-1BA1D3F92688}" presName="level3hierChild" presStyleCnt="0"/>
      <dgm:spPr/>
    </dgm:pt>
    <dgm:pt modelId="{E3737D39-6D71-4556-B6D7-DEA0D829DD83}" type="pres">
      <dgm:prSet presAssocID="{DEE21283-C6F1-428A-B57D-0AB235182794}" presName="conn2-1" presStyleLbl="parChTrans1D2" presStyleIdx="1" presStyleCnt="3"/>
      <dgm:spPr/>
      <dgm:t>
        <a:bodyPr/>
        <a:lstStyle/>
        <a:p>
          <a:endParaRPr lang="id-ID"/>
        </a:p>
      </dgm:t>
    </dgm:pt>
    <dgm:pt modelId="{B19F7DA8-6004-4CE2-B748-9CF3CD2272D9}" type="pres">
      <dgm:prSet presAssocID="{DEE21283-C6F1-428A-B57D-0AB235182794}" presName="connTx" presStyleLbl="parChTrans1D2" presStyleIdx="1" presStyleCnt="3"/>
      <dgm:spPr/>
      <dgm:t>
        <a:bodyPr/>
        <a:lstStyle/>
        <a:p>
          <a:endParaRPr lang="id-ID"/>
        </a:p>
      </dgm:t>
    </dgm:pt>
    <dgm:pt modelId="{3E816141-5327-4C22-88BC-76CC3BDAB6E7}" type="pres">
      <dgm:prSet presAssocID="{3B0E6E8F-DE36-48D7-BB7F-D5E58E52AF9F}" presName="root2" presStyleCnt="0"/>
      <dgm:spPr/>
    </dgm:pt>
    <dgm:pt modelId="{9D9D3256-F9D4-4C4B-9FBD-7ACC4B78D912}" type="pres">
      <dgm:prSet presAssocID="{3B0E6E8F-DE36-48D7-BB7F-D5E58E52AF9F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E2FA2C6-ABEE-49FF-82BD-AC62981AB4E1}" type="pres">
      <dgm:prSet presAssocID="{3B0E6E8F-DE36-48D7-BB7F-D5E58E52AF9F}" presName="level3hierChild" presStyleCnt="0"/>
      <dgm:spPr/>
    </dgm:pt>
    <dgm:pt modelId="{D3423C78-48E8-4D04-AF01-21F3F05E2392}" type="pres">
      <dgm:prSet presAssocID="{404CE2D5-3F3C-4568-8C4B-A8D2F91BB9E3}" presName="conn2-1" presStyleLbl="parChTrans1D3" presStyleIdx="1" presStyleCnt="3"/>
      <dgm:spPr/>
      <dgm:t>
        <a:bodyPr/>
        <a:lstStyle/>
        <a:p>
          <a:endParaRPr lang="id-ID"/>
        </a:p>
      </dgm:t>
    </dgm:pt>
    <dgm:pt modelId="{14A36895-0A4F-447D-A5E9-960397FD42E4}" type="pres">
      <dgm:prSet presAssocID="{404CE2D5-3F3C-4568-8C4B-A8D2F91BB9E3}" presName="connTx" presStyleLbl="parChTrans1D3" presStyleIdx="1" presStyleCnt="3"/>
      <dgm:spPr/>
      <dgm:t>
        <a:bodyPr/>
        <a:lstStyle/>
        <a:p>
          <a:endParaRPr lang="id-ID"/>
        </a:p>
      </dgm:t>
    </dgm:pt>
    <dgm:pt modelId="{64930F35-02CC-4147-B6AB-4000DFD07B85}" type="pres">
      <dgm:prSet presAssocID="{DB7B2A97-6C30-4C69-8AD8-F6DEDEF1F606}" presName="root2" presStyleCnt="0"/>
      <dgm:spPr/>
    </dgm:pt>
    <dgm:pt modelId="{C16AAFA3-5A34-4C0C-8D56-98AC4EAA35E1}" type="pres">
      <dgm:prSet presAssocID="{DB7B2A97-6C30-4C69-8AD8-F6DEDEF1F606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13B9B5E-AD23-4D58-8083-5771867EC764}" type="pres">
      <dgm:prSet presAssocID="{DB7B2A97-6C30-4C69-8AD8-F6DEDEF1F606}" presName="level3hierChild" presStyleCnt="0"/>
      <dgm:spPr/>
    </dgm:pt>
    <dgm:pt modelId="{5773173F-BB46-4DCB-BAE1-21C0E9BF7D91}" type="pres">
      <dgm:prSet presAssocID="{45EE8745-1525-4900-996B-00E8BCD4D7CD}" presName="conn2-1" presStyleLbl="parChTrans1D2" presStyleIdx="2" presStyleCnt="3"/>
      <dgm:spPr/>
      <dgm:t>
        <a:bodyPr/>
        <a:lstStyle/>
        <a:p>
          <a:endParaRPr lang="id-ID"/>
        </a:p>
      </dgm:t>
    </dgm:pt>
    <dgm:pt modelId="{B78837D3-01E1-430A-8D3E-82EE0AC0EBED}" type="pres">
      <dgm:prSet presAssocID="{45EE8745-1525-4900-996B-00E8BCD4D7CD}" presName="connTx" presStyleLbl="parChTrans1D2" presStyleIdx="2" presStyleCnt="3"/>
      <dgm:spPr/>
      <dgm:t>
        <a:bodyPr/>
        <a:lstStyle/>
        <a:p>
          <a:endParaRPr lang="id-ID"/>
        </a:p>
      </dgm:t>
    </dgm:pt>
    <dgm:pt modelId="{EFE46F6B-CF57-431E-A57B-F4EA360701BC}" type="pres">
      <dgm:prSet presAssocID="{8CBF60A6-E86C-421F-A952-D24F8FEF9C7E}" presName="root2" presStyleCnt="0"/>
      <dgm:spPr/>
    </dgm:pt>
    <dgm:pt modelId="{04D55233-D47F-4F01-9BEF-EECE8AC121CD}" type="pres">
      <dgm:prSet presAssocID="{8CBF60A6-E86C-421F-A952-D24F8FEF9C7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93CBFBC-BD51-4B38-88DC-0C72E1BC42A5}" type="pres">
      <dgm:prSet presAssocID="{8CBF60A6-E86C-421F-A952-D24F8FEF9C7E}" presName="level3hierChild" presStyleCnt="0"/>
      <dgm:spPr/>
    </dgm:pt>
    <dgm:pt modelId="{6B64D3B5-E769-4DAB-9DA2-120BBC9B7F3B}" type="pres">
      <dgm:prSet presAssocID="{544B8F5C-828E-423E-A638-03B0D35D1BA1}" presName="conn2-1" presStyleLbl="parChTrans1D3" presStyleIdx="2" presStyleCnt="3"/>
      <dgm:spPr/>
      <dgm:t>
        <a:bodyPr/>
        <a:lstStyle/>
        <a:p>
          <a:endParaRPr lang="id-ID"/>
        </a:p>
      </dgm:t>
    </dgm:pt>
    <dgm:pt modelId="{F0DEB8E3-E5D6-4437-B004-817186564BF8}" type="pres">
      <dgm:prSet presAssocID="{544B8F5C-828E-423E-A638-03B0D35D1BA1}" presName="connTx" presStyleLbl="parChTrans1D3" presStyleIdx="2" presStyleCnt="3"/>
      <dgm:spPr/>
      <dgm:t>
        <a:bodyPr/>
        <a:lstStyle/>
        <a:p>
          <a:endParaRPr lang="id-ID"/>
        </a:p>
      </dgm:t>
    </dgm:pt>
    <dgm:pt modelId="{5EE0643E-C292-4DF3-9F39-8282010E9C9B}" type="pres">
      <dgm:prSet presAssocID="{8E12D162-57F9-4111-AF6F-AB1C72536BFB}" presName="root2" presStyleCnt="0"/>
      <dgm:spPr/>
    </dgm:pt>
    <dgm:pt modelId="{3EF2D849-43C8-43A8-ADB4-4714E4E54E9C}" type="pres">
      <dgm:prSet presAssocID="{8E12D162-57F9-4111-AF6F-AB1C72536BFB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4539E8EE-A6F3-484C-9488-87AFE391D9D7}" type="pres">
      <dgm:prSet presAssocID="{8E12D162-57F9-4111-AF6F-AB1C72536BFB}" presName="level3hierChild" presStyleCnt="0"/>
      <dgm:spPr/>
    </dgm:pt>
  </dgm:ptLst>
  <dgm:cxnLst>
    <dgm:cxn modelId="{F526D0EA-4DFB-4E23-93EC-30E55A4F29DE}" srcId="{9C9AE54C-6011-4AB0-A4C4-BA272E73EC91}" destId="{8CBF60A6-E86C-421F-A952-D24F8FEF9C7E}" srcOrd="2" destOrd="0" parTransId="{45EE8745-1525-4900-996B-00E8BCD4D7CD}" sibTransId="{CF69B93A-2718-4933-9EEF-52B8FD908BB6}"/>
    <dgm:cxn modelId="{4DC81714-CA81-4671-943B-799B7CB81A0D}" type="presOf" srcId="{4ADC16FD-9B49-4B29-9A07-D30A934D32E8}" destId="{647E8B45-C29D-4AAF-BB4C-7B1D8C3B3AA8}" srcOrd="0" destOrd="0" presId="urn:microsoft.com/office/officeart/2005/8/layout/hierarchy2"/>
    <dgm:cxn modelId="{CC7DF375-AA14-4633-BADB-6A59D064E121}" type="presOf" srcId="{4ADC16FD-9B49-4B29-9A07-D30A934D32E8}" destId="{DBEFB9A5-BA94-46E0-8830-AF11979CFCBE}" srcOrd="1" destOrd="0" presId="urn:microsoft.com/office/officeart/2005/8/layout/hierarchy2"/>
    <dgm:cxn modelId="{D2D54515-332A-4DB3-9C87-A7C96FFA6B67}" srcId="{9C9AE54C-6011-4AB0-A4C4-BA272E73EC91}" destId="{3B0E6E8F-DE36-48D7-BB7F-D5E58E52AF9F}" srcOrd="1" destOrd="0" parTransId="{DEE21283-C6F1-428A-B57D-0AB235182794}" sibTransId="{CAC24E1A-8958-4DB3-93DC-5AFE68834C3D}"/>
    <dgm:cxn modelId="{7B9C4B90-4485-4F73-B71D-911D4A87B398}" type="presOf" srcId="{510BC092-7301-48F0-A94F-1BA1D3F92688}" destId="{BA85CAE0-BC44-40E5-A485-0DA0E397D391}" srcOrd="0" destOrd="0" presId="urn:microsoft.com/office/officeart/2005/8/layout/hierarchy2"/>
    <dgm:cxn modelId="{E8735039-EBC4-476F-89E6-74CD0CF4A9B5}" type="presOf" srcId="{45EE8745-1525-4900-996B-00E8BCD4D7CD}" destId="{B78837D3-01E1-430A-8D3E-82EE0AC0EBED}" srcOrd="1" destOrd="0" presId="urn:microsoft.com/office/officeart/2005/8/layout/hierarchy2"/>
    <dgm:cxn modelId="{8BB77AF2-697A-416B-8138-EDAE8A6E72EC}" type="presOf" srcId="{544B8F5C-828E-423E-A638-03B0D35D1BA1}" destId="{6B64D3B5-E769-4DAB-9DA2-120BBC9B7F3B}" srcOrd="0" destOrd="0" presId="urn:microsoft.com/office/officeart/2005/8/layout/hierarchy2"/>
    <dgm:cxn modelId="{282F3FF4-103C-49F6-8C49-1554F4E2F370}" type="presOf" srcId="{45EE8745-1525-4900-996B-00E8BCD4D7CD}" destId="{5773173F-BB46-4DCB-BAE1-21C0E9BF7D91}" srcOrd="0" destOrd="0" presId="urn:microsoft.com/office/officeart/2005/8/layout/hierarchy2"/>
    <dgm:cxn modelId="{C4D2F24B-8107-4CBD-B916-2655B80753D1}" type="presOf" srcId="{3B0E6E8F-DE36-48D7-BB7F-D5E58E52AF9F}" destId="{9D9D3256-F9D4-4C4B-9FBD-7ACC4B78D912}" srcOrd="0" destOrd="0" presId="urn:microsoft.com/office/officeart/2005/8/layout/hierarchy2"/>
    <dgm:cxn modelId="{59EA61D2-BEB7-49AB-8556-F12E52DA6738}" type="presOf" srcId="{DEE21283-C6F1-428A-B57D-0AB235182794}" destId="{B19F7DA8-6004-4CE2-B748-9CF3CD2272D9}" srcOrd="1" destOrd="0" presId="urn:microsoft.com/office/officeart/2005/8/layout/hierarchy2"/>
    <dgm:cxn modelId="{A74E3AD9-4F0F-4F3B-9035-B1B98D1BD675}" type="presOf" srcId="{DB7B2A97-6C30-4C69-8AD8-F6DEDEF1F606}" destId="{C16AAFA3-5A34-4C0C-8D56-98AC4EAA35E1}" srcOrd="0" destOrd="0" presId="urn:microsoft.com/office/officeart/2005/8/layout/hierarchy2"/>
    <dgm:cxn modelId="{83574BC0-67B4-4565-A3D5-A32C33EFFC7D}" srcId="{7B9A1C44-EF04-4618-9B8F-1F07BB48B905}" destId="{9C9AE54C-6011-4AB0-A4C4-BA272E73EC91}" srcOrd="0" destOrd="0" parTransId="{CC99856B-FDD2-43E2-B869-4CF22193F655}" sibTransId="{05FC04F6-AE98-43D8-A0A7-C7B60551030F}"/>
    <dgm:cxn modelId="{ECD97CF9-5A1E-4C5E-8AF0-5708C98A604A}" srcId="{9C9AE54C-6011-4AB0-A4C4-BA272E73EC91}" destId="{068BD98E-A13E-41E2-9CC3-B88AD9CF201F}" srcOrd="0" destOrd="0" parTransId="{7934F4FD-D349-41A9-B758-1C0E7C45E803}" sibTransId="{6C4DD278-F814-41BE-8316-C6BABB1AF84B}"/>
    <dgm:cxn modelId="{AB41C8E0-0880-44BE-B0F8-07153A66EC6B}" type="presOf" srcId="{9C9AE54C-6011-4AB0-A4C4-BA272E73EC91}" destId="{BC824E3D-E0EB-4991-8138-AA4643D5DD30}" srcOrd="0" destOrd="0" presId="urn:microsoft.com/office/officeart/2005/8/layout/hierarchy2"/>
    <dgm:cxn modelId="{2CE9DAB0-96DB-4657-9E38-1EF29B3F9022}" srcId="{3B0E6E8F-DE36-48D7-BB7F-D5E58E52AF9F}" destId="{DB7B2A97-6C30-4C69-8AD8-F6DEDEF1F606}" srcOrd="0" destOrd="0" parTransId="{404CE2D5-3F3C-4568-8C4B-A8D2F91BB9E3}" sibTransId="{B40C87BC-BA58-4F64-A2A9-A23F40A90F7E}"/>
    <dgm:cxn modelId="{E965BF50-FB4D-44EE-85B1-56F9EA07E2F9}" type="presOf" srcId="{8E12D162-57F9-4111-AF6F-AB1C72536BFB}" destId="{3EF2D849-43C8-43A8-ADB4-4714E4E54E9C}" srcOrd="0" destOrd="0" presId="urn:microsoft.com/office/officeart/2005/8/layout/hierarchy2"/>
    <dgm:cxn modelId="{787A3369-A7D8-49B3-BC71-8472EEBF0D5A}" srcId="{8CBF60A6-E86C-421F-A952-D24F8FEF9C7E}" destId="{8E12D162-57F9-4111-AF6F-AB1C72536BFB}" srcOrd="0" destOrd="0" parTransId="{544B8F5C-828E-423E-A638-03B0D35D1BA1}" sibTransId="{1AA5FBF5-DA11-48B7-B876-F5845CF0896C}"/>
    <dgm:cxn modelId="{FC4968BE-C800-4876-8525-BEAAA9CABA75}" type="presOf" srcId="{7934F4FD-D349-41A9-B758-1C0E7C45E803}" destId="{40A26292-EDB9-4DBE-86FE-82DB72729D98}" srcOrd="1" destOrd="0" presId="urn:microsoft.com/office/officeart/2005/8/layout/hierarchy2"/>
    <dgm:cxn modelId="{566E45C7-2CE3-4583-A1AD-44ADA04FC56F}" type="presOf" srcId="{544B8F5C-828E-423E-A638-03B0D35D1BA1}" destId="{F0DEB8E3-E5D6-4437-B004-817186564BF8}" srcOrd="1" destOrd="0" presId="urn:microsoft.com/office/officeart/2005/8/layout/hierarchy2"/>
    <dgm:cxn modelId="{DCF9534E-99C1-4BA1-8D0E-E055A5A22FCB}" type="presOf" srcId="{7B9A1C44-EF04-4618-9B8F-1F07BB48B905}" destId="{223E15CC-FAE1-468D-8935-81EFA80322BF}" srcOrd="0" destOrd="0" presId="urn:microsoft.com/office/officeart/2005/8/layout/hierarchy2"/>
    <dgm:cxn modelId="{00088CD2-04DA-43BC-8FE9-7AF7F2FC6596}" type="presOf" srcId="{068BD98E-A13E-41E2-9CC3-B88AD9CF201F}" destId="{8A8485C2-6F72-41FC-BC53-67E0E1B5B759}" srcOrd="0" destOrd="0" presId="urn:microsoft.com/office/officeart/2005/8/layout/hierarchy2"/>
    <dgm:cxn modelId="{87AEF2BB-1340-4868-8C45-7BD994295CA6}" type="presOf" srcId="{7934F4FD-D349-41A9-B758-1C0E7C45E803}" destId="{61FDA13A-995E-46E7-AFC9-BD4281D5A92A}" srcOrd="0" destOrd="0" presId="urn:microsoft.com/office/officeart/2005/8/layout/hierarchy2"/>
    <dgm:cxn modelId="{849E7EF7-ED67-4A20-8C6E-CC8C2345C48E}" type="presOf" srcId="{DEE21283-C6F1-428A-B57D-0AB235182794}" destId="{E3737D39-6D71-4556-B6D7-DEA0D829DD83}" srcOrd="0" destOrd="0" presId="urn:microsoft.com/office/officeart/2005/8/layout/hierarchy2"/>
    <dgm:cxn modelId="{06B37AA6-EF0D-4CE4-9C39-183E096CADD9}" type="presOf" srcId="{404CE2D5-3F3C-4568-8C4B-A8D2F91BB9E3}" destId="{14A36895-0A4F-447D-A5E9-960397FD42E4}" srcOrd="1" destOrd="0" presId="urn:microsoft.com/office/officeart/2005/8/layout/hierarchy2"/>
    <dgm:cxn modelId="{64DB5A70-6CF3-4F2E-A251-AF7E00A10CEC}" type="presOf" srcId="{404CE2D5-3F3C-4568-8C4B-A8D2F91BB9E3}" destId="{D3423C78-48E8-4D04-AF01-21F3F05E2392}" srcOrd="0" destOrd="0" presId="urn:microsoft.com/office/officeart/2005/8/layout/hierarchy2"/>
    <dgm:cxn modelId="{E406BAF5-3FF8-4E56-B7DE-9C2D6B742BDC}" type="presOf" srcId="{8CBF60A6-E86C-421F-A952-D24F8FEF9C7E}" destId="{04D55233-D47F-4F01-9BEF-EECE8AC121CD}" srcOrd="0" destOrd="0" presId="urn:microsoft.com/office/officeart/2005/8/layout/hierarchy2"/>
    <dgm:cxn modelId="{B890F226-2289-4CE7-BCF2-9E6D14EB81EE}" srcId="{068BD98E-A13E-41E2-9CC3-B88AD9CF201F}" destId="{510BC092-7301-48F0-A94F-1BA1D3F92688}" srcOrd="0" destOrd="0" parTransId="{4ADC16FD-9B49-4B29-9A07-D30A934D32E8}" sibTransId="{AE8F9B04-95A0-4D90-83A8-005F74E788D4}"/>
    <dgm:cxn modelId="{07F743D0-B71D-4EAC-B86C-CB794866CCE8}" type="presParOf" srcId="{223E15CC-FAE1-468D-8935-81EFA80322BF}" destId="{61C27E9B-BD4D-45E5-81A2-C387B5ADBD2C}" srcOrd="0" destOrd="0" presId="urn:microsoft.com/office/officeart/2005/8/layout/hierarchy2"/>
    <dgm:cxn modelId="{4E0581BF-74BA-459C-8420-2C91ADF3C402}" type="presParOf" srcId="{61C27E9B-BD4D-45E5-81A2-C387B5ADBD2C}" destId="{BC824E3D-E0EB-4991-8138-AA4643D5DD30}" srcOrd="0" destOrd="0" presId="urn:microsoft.com/office/officeart/2005/8/layout/hierarchy2"/>
    <dgm:cxn modelId="{7F621295-5193-4801-A4C4-BF8C07FF15E2}" type="presParOf" srcId="{61C27E9B-BD4D-45E5-81A2-C387B5ADBD2C}" destId="{AC371BEE-771C-402C-BE8D-4FAA1297A684}" srcOrd="1" destOrd="0" presId="urn:microsoft.com/office/officeart/2005/8/layout/hierarchy2"/>
    <dgm:cxn modelId="{FF46A097-7633-4235-BA26-B76F9FA25754}" type="presParOf" srcId="{AC371BEE-771C-402C-BE8D-4FAA1297A684}" destId="{61FDA13A-995E-46E7-AFC9-BD4281D5A92A}" srcOrd="0" destOrd="0" presId="urn:microsoft.com/office/officeart/2005/8/layout/hierarchy2"/>
    <dgm:cxn modelId="{42C1EACE-2C7C-4AF2-9277-57E2BB6EF376}" type="presParOf" srcId="{61FDA13A-995E-46E7-AFC9-BD4281D5A92A}" destId="{40A26292-EDB9-4DBE-86FE-82DB72729D98}" srcOrd="0" destOrd="0" presId="urn:microsoft.com/office/officeart/2005/8/layout/hierarchy2"/>
    <dgm:cxn modelId="{BC24DC99-FE9C-410B-A49F-7D3EDD8505E3}" type="presParOf" srcId="{AC371BEE-771C-402C-BE8D-4FAA1297A684}" destId="{0BE91FDF-60B3-4DDE-83AC-52D066FD454D}" srcOrd="1" destOrd="0" presId="urn:microsoft.com/office/officeart/2005/8/layout/hierarchy2"/>
    <dgm:cxn modelId="{614A961B-D9BA-408D-8F54-39D7A3A61D9E}" type="presParOf" srcId="{0BE91FDF-60B3-4DDE-83AC-52D066FD454D}" destId="{8A8485C2-6F72-41FC-BC53-67E0E1B5B759}" srcOrd="0" destOrd="0" presId="urn:microsoft.com/office/officeart/2005/8/layout/hierarchy2"/>
    <dgm:cxn modelId="{6934C369-3B38-422F-91FA-6C32B623FAD9}" type="presParOf" srcId="{0BE91FDF-60B3-4DDE-83AC-52D066FD454D}" destId="{78120D4A-D66E-45DC-983D-7CE0DC995892}" srcOrd="1" destOrd="0" presId="urn:microsoft.com/office/officeart/2005/8/layout/hierarchy2"/>
    <dgm:cxn modelId="{B4AB4FC3-EEDE-4B0C-B910-356247F37179}" type="presParOf" srcId="{78120D4A-D66E-45DC-983D-7CE0DC995892}" destId="{647E8B45-C29D-4AAF-BB4C-7B1D8C3B3AA8}" srcOrd="0" destOrd="0" presId="urn:microsoft.com/office/officeart/2005/8/layout/hierarchy2"/>
    <dgm:cxn modelId="{298EF8DA-FF63-4756-90CF-FDAB1D50CE3B}" type="presParOf" srcId="{647E8B45-C29D-4AAF-BB4C-7B1D8C3B3AA8}" destId="{DBEFB9A5-BA94-46E0-8830-AF11979CFCBE}" srcOrd="0" destOrd="0" presId="urn:microsoft.com/office/officeart/2005/8/layout/hierarchy2"/>
    <dgm:cxn modelId="{6AA92106-E428-4C20-B930-F9AF79058EB8}" type="presParOf" srcId="{78120D4A-D66E-45DC-983D-7CE0DC995892}" destId="{71849E6F-77B4-4635-AD2B-E40D6422348D}" srcOrd="1" destOrd="0" presId="urn:microsoft.com/office/officeart/2005/8/layout/hierarchy2"/>
    <dgm:cxn modelId="{0FD61E0C-4942-4727-A512-36B38EC04203}" type="presParOf" srcId="{71849E6F-77B4-4635-AD2B-E40D6422348D}" destId="{BA85CAE0-BC44-40E5-A485-0DA0E397D391}" srcOrd="0" destOrd="0" presId="urn:microsoft.com/office/officeart/2005/8/layout/hierarchy2"/>
    <dgm:cxn modelId="{B5785443-72B7-428F-93F9-D96FAA0D94B0}" type="presParOf" srcId="{71849E6F-77B4-4635-AD2B-E40D6422348D}" destId="{C7E815DF-EC91-42DF-A866-DB9C8397BD62}" srcOrd="1" destOrd="0" presId="urn:microsoft.com/office/officeart/2005/8/layout/hierarchy2"/>
    <dgm:cxn modelId="{B824EDAE-983A-4787-A335-7856A753E6F7}" type="presParOf" srcId="{AC371BEE-771C-402C-BE8D-4FAA1297A684}" destId="{E3737D39-6D71-4556-B6D7-DEA0D829DD83}" srcOrd="2" destOrd="0" presId="urn:microsoft.com/office/officeart/2005/8/layout/hierarchy2"/>
    <dgm:cxn modelId="{5C578978-E460-4CFF-8CD7-82FADD1284D3}" type="presParOf" srcId="{E3737D39-6D71-4556-B6D7-DEA0D829DD83}" destId="{B19F7DA8-6004-4CE2-B748-9CF3CD2272D9}" srcOrd="0" destOrd="0" presId="urn:microsoft.com/office/officeart/2005/8/layout/hierarchy2"/>
    <dgm:cxn modelId="{9EABC118-3F1B-4C84-980D-07D948276FB6}" type="presParOf" srcId="{AC371BEE-771C-402C-BE8D-4FAA1297A684}" destId="{3E816141-5327-4C22-88BC-76CC3BDAB6E7}" srcOrd="3" destOrd="0" presId="urn:microsoft.com/office/officeart/2005/8/layout/hierarchy2"/>
    <dgm:cxn modelId="{933E8F98-F756-4521-B851-364A15F66D91}" type="presParOf" srcId="{3E816141-5327-4C22-88BC-76CC3BDAB6E7}" destId="{9D9D3256-F9D4-4C4B-9FBD-7ACC4B78D912}" srcOrd="0" destOrd="0" presId="urn:microsoft.com/office/officeart/2005/8/layout/hierarchy2"/>
    <dgm:cxn modelId="{8CA37670-F7E2-4568-8774-C1C572C71B94}" type="presParOf" srcId="{3E816141-5327-4C22-88BC-76CC3BDAB6E7}" destId="{5E2FA2C6-ABEE-49FF-82BD-AC62981AB4E1}" srcOrd="1" destOrd="0" presId="urn:microsoft.com/office/officeart/2005/8/layout/hierarchy2"/>
    <dgm:cxn modelId="{530B7141-F985-43B3-9F1A-F1F4CA586F25}" type="presParOf" srcId="{5E2FA2C6-ABEE-49FF-82BD-AC62981AB4E1}" destId="{D3423C78-48E8-4D04-AF01-21F3F05E2392}" srcOrd="0" destOrd="0" presId="urn:microsoft.com/office/officeart/2005/8/layout/hierarchy2"/>
    <dgm:cxn modelId="{A9446D4E-F9A5-4C1C-BB5A-0481EEA636BF}" type="presParOf" srcId="{D3423C78-48E8-4D04-AF01-21F3F05E2392}" destId="{14A36895-0A4F-447D-A5E9-960397FD42E4}" srcOrd="0" destOrd="0" presId="urn:microsoft.com/office/officeart/2005/8/layout/hierarchy2"/>
    <dgm:cxn modelId="{D92AAEFA-30B8-470E-A894-0D4DBBEC947A}" type="presParOf" srcId="{5E2FA2C6-ABEE-49FF-82BD-AC62981AB4E1}" destId="{64930F35-02CC-4147-B6AB-4000DFD07B85}" srcOrd="1" destOrd="0" presId="urn:microsoft.com/office/officeart/2005/8/layout/hierarchy2"/>
    <dgm:cxn modelId="{8B23342A-F082-4255-AE1F-7373D7DCC0CA}" type="presParOf" srcId="{64930F35-02CC-4147-B6AB-4000DFD07B85}" destId="{C16AAFA3-5A34-4C0C-8D56-98AC4EAA35E1}" srcOrd="0" destOrd="0" presId="urn:microsoft.com/office/officeart/2005/8/layout/hierarchy2"/>
    <dgm:cxn modelId="{BA469D0C-9816-4406-9767-F96E0BC07C8A}" type="presParOf" srcId="{64930F35-02CC-4147-B6AB-4000DFD07B85}" destId="{913B9B5E-AD23-4D58-8083-5771867EC764}" srcOrd="1" destOrd="0" presId="urn:microsoft.com/office/officeart/2005/8/layout/hierarchy2"/>
    <dgm:cxn modelId="{79A37B9B-1166-46E9-BA32-3CDBA24901F1}" type="presParOf" srcId="{AC371BEE-771C-402C-BE8D-4FAA1297A684}" destId="{5773173F-BB46-4DCB-BAE1-21C0E9BF7D91}" srcOrd="4" destOrd="0" presId="urn:microsoft.com/office/officeart/2005/8/layout/hierarchy2"/>
    <dgm:cxn modelId="{152AC0B0-A4EC-45A0-B9C3-C5B8DDB9A98C}" type="presParOf" srcId="{5773173F-BB46-4DCB-BAE1-21C0E9BF7D91}" destId="{B78837D3-01E1-430A-8D3E-82EE0AC0EBED}" srcOrd="0" destOrd="0" presId="urn:microsoft.com/office/officeart/2005/8/layout/hierarchy2"/>
    <dgm:cxn modelId="{B225B254-0CD8-4E28-BF50-5D73896A6F1E}" type="presParOf" srcId="{AC371BEE-771C-402C-BE8D-4FAA1297A684}" destId="{EFE46F6B-CF57-431E-A57B-F4EA360701BC}" srcOrd="5" destOrd="0" presId="urn:microsoft.com/office/officeart/2005/8/layout/hierarchy2"/>
    <dgm:cxn modelId="{042D032C-7F83-4ACD-A61F-61D315BA58E0}" type="presParOf" srcId="{EFE46F6B-CF57-431E-A57B-F4EA360701BC}" destId="{04D55233-D47F-4F01-9BEF-EECE8AC121CD}" srcOrd="0" destOrd="0" presId="urn:microsoft.com/office/officeart/2005/8/layout/hierarchy2"/>
    <dgm:cxn modelId="{CCF8F188-974A-4AAB-AE89-4AA28BFB62CB}" type="presParOf" srcId="{EFE46F6B-CF57-431E-A57B-F4EA360701BC}" destId="{593CBFBC-BD51-4B38-88DC-0C72E1BC42A5}" srcOrd="1" destOrd="0" presId="urn:microsoft.com/office/officeart/2005/8/layout/hierarchy2"/>
    <dgm:cxn modelId="{5F570827-EFDC-49D4-AFF7-92B5BE3014DC}" type="presParOf" srcId="{593CBFBC-BD51-4B38-88DC-0C72E1BC42A5}" destId="{6B64D3B5-E769-4DAB-9DA2-120BBC9B7F3B}" srcOrd="0" destOrd="0" presId="urn:microsoft.com/office/officeart/2005/8/layout/hierarchy2"/>
    <dgm:cxn modelId="{92FE1FAF-AEDA-490E-87B5-36EAAB245037}" type="presParOf" srcId="{6B64D3B5-E769-4DAB-9DA2-120BBC9B7F3B}" destId="{F0DEB8E3-E5D6-4437-B004-817186564BF8}" srcOrd="0" destOrd="0" presId="urn:microsoft.com/office/officeart/2005/8/layout/hierarchy2"/>
    <dgm:cxn modelId="{D57E4825-E1D9-4D65-BC34-5D1BA9ED3BFF}" type="presParOf" srcId="{593CBFBC-BD51-4B38-88DC-0C72E1BC42A5}" destId="{5EE0643E-C292-4DF3-9F39-8282010E9C9B}" srcOrd="1" destOrd="0" presId="urn:microsoft.com/office/officeart/2005/8/layout/hierarchy2"/>
    <dgm:cxn modelId="{1230895D-2C33-4C69-BBF9-A9456119BF4D}" type="presParOf" srcId="{5EE0643E-C292-4DF3-9F39-8282010E9C9B}" destId="{3EF2D849-43C8-43A8-ADB4-4714E4E54E9C}" srcOrd="0" destOrd="0" presId="urn:microsoft.com/office/officeart/2005/8/layout/hierarchy2"/>
    <dgm:cxn modelId="{94DC9005-3FF7-439E-916B-C0AF1331252D}" type="presParOf" srcId="{5EE0643E-C292-4DF3-9F39-8282010E9C9B}" destId="{4539E8EE-A6F3-484C-9488-87AFE391D9D7}" srcOrd="1" destOrd="0" presId="urn:microsoft.com/office/officeart/2005/8/layout/hierarchy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DB30C4-E501-42F8-B79D-007798AEA3B8}" type="doc">
      <dgm:prSet loTypeId="urn:microsoft.com/office/officeart/2005/8/layout/hierarchy2" loCatId="hierarchy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id-ID"/>
        </a:p>
      </dgm:t>
    </dgm:pt>
    <dgm:pt modelId="{0265C818-B872-4A3B-A7DC-58BCACE1570E}">
      <dgm:prSet phldrT="[Text]"/>
      <dgm:spPr/>
      <dgm:t>
        <a:bodyPr/>
        <a:lstStyle/>
        <a:p>
          <a:r>
            <a:rPr lang="id-ID" b="1" dirty="0" smtClean="0"/>
            <a:t>Tanda</a:t>
          </a:r>
          <a:endParaRPr lang="id-ID" b="1" dirty="0"/>
        </a:p>
      </dgm:t>
    </dgm:pt>
    <dgm:pt modelId="{355DC027-F6D1-4505-B3AC-A32D858EA659}" type="parTrans" cxnId="{AD821B7F-314E-4AD3-A961-79E68396AF13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D4A1AF29-5F2B-4531-8FFB-7EAE430950C9}" type="sibTrans" cxnId="{AD821B7F-314E-4AD3-A961-79E68396AF13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8E5A084A-FB1E-469C-B0BE-CEB331765E43}">
      <dgm:prSet phldrT="[Text]"/>
      <dgm:spPr/>
      <dgm:t>
        <a:bodyPr/>
        <a:lstStyle/>
        <a:p>
          <a:r>
            <a:rPr lang="id-ID" b="1" dirty="0" smtClean="0"/>
            <a:t>Hubungan antartanda</a:t>
          </a:r>
          <a:endParaRPr lang="id-ID" b="1" dirty="0"/>
        </a:p>
      </dgm:t>
    </dgm:pt>
    <dgm:pt modelId="{A9977B62-3A39-4A13-8F5E-F9AA1DD33DB7}" type="parTrans" cxnId="{D3607822-57C9-46F0-89C6-1CBB6A6246B1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15926310-B873-4ED7-9B1D-7676F669E89F}" type="sibTrans" cxnId="{D3607822-57C9-46F0-89C6-1CBB6A6246B1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45C12DB5-EA60-4223-B0A4-D25460B04444}">
      <dgm:prSet phldrT="[Text]"/>
      <dgm:spPr/>
      <dgm:t>
        <a:bodyPr/>
        <a:lstStyle/>
        <a:p>
          <a:r>
            <a:rPr lang="id-ID" b="1" dirty="0" smtClean="0"/>
            <a:t>Hubungan tanda dgn makna</a:t>
          </a:r>
          <a:endParaRPr lang="id-ID" b="1" dirty="0"/>
        </a:p>
      </dgm:t>
    </dgm:pt>
    <dgm:pt modelId="{5BAFAD1F-B35C-4F2C-BC9A-1D560E85E094}" type="parTrans" cxnId="{A48860F1-EDF5-4FBF-A85B-6B47243AFCC8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1ED5A91F-AEF5-4DDB-A574-FE177A6AD73F}" type="sibTrans" cxnId="{A48860F1-EDF5-4FBF-A85B-6B47243AFCC8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2D5F5B79-09D0-48EB-A1DB-0A1972761A54}">
      <dgm:prSet phldrT="[Text]"/>
      <dgm:spPr/>
      <dgm:t>
        <a:bodyPr/>
        <a:lstStyle/>
        <a:p>
          <a:r>
            <a:rPr lang="id-ID" b="1" dirty="0" smtClean="0"/>
            <a:t>Semantik</a:t>
          </a:r>
          <a:endParaRPr lang="en-US" b="1" dirty="0" smtClean="0"/>
        </a:p>
        <a:p>
          <a:r>
            <a:rPr lang="en-US" b="1" dirty="0" smtClean="0"/>
            <a:t>KEMBANG-PEREMPUAN</a:t>
          </a:r>
        </a:p>
        <a:p>
          <a:r>
            <a:rPr lang="en-US" b="1" dirty="0" smtClean="0"/>
            <a:t>DESA-ASLI</a:t>
          </a:r>
          <a:endParaRPr lang="id-ID" b="1" dirty="0"/>
        </a:p>
      </dgm:t>
    </dgm:pt>
    <dgm:pt modelId="{30B13FB6-67FA-4407-ADBA-DAAE34D657B7}" type="parTrans" cxnId="{9B93F5BB-A636-4CFA-9C7D-F6344E4FA3B0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28FAB116-20F1-4B28-BE0F-CD2A32097300}" type="sibTrans" cxnId="{9B93F5BB-A636-4CFA-9C7D-F6344E4FA3B0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389408FC-6F02-4873-A2A0-6641FC15589F}">
      <dgm:prSet phldrT="[Text]"/>
      <dgm:spPr/>
      <dgm:t>
        <a:bodyPr/>
        <a:lstStyle/>
        <a:p>
          <a:r>
            <a:rPr lang="id-ID" b="1" dirty="0" smtClean="0"/>
            <a:t>Hubungan tanda dgn penggunanya</a:t>
          </a:r>
          <a:endParaRPr lang="id-ID" b="1" dirty="0"/>
        </a:p>
      </dgm:t>
    </dgm:pt>
    <dgm:pt modelId="{DB612BD6-ABD4-4785-979B-885C0312DFD0}" type="parTrans" cxnId="{33091C31-630F-413A-86D5-B42F98701AFF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77A06F9C-5475-4048-B10E-248C3B2C91ED}" type="sibTrans" cxnId="{33091C31-630F-413A-86D5-B42F98701AFF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FA847981-883E-4EDD-AE96-35F2F26A38BF}">
      <dgm:prSet phldrT="[Text]"/>
      <dgm:spPr/>
      <dgm:t>
        <a:bodyPr/>
        <a:lstStyle/>
        <a:p>
          <a:r>
            <a:rPr lang="id-ID" b="1" dirty="0" smtClean="0"/>
            <a:t>Pragmatik</a:t>
          </a:r>
          <a:endParaRPr lang="en-US" b="1" dirty="0" smtClean="0"/>
        </a:p>
        <a:p>
          <a:r>
            <a:rPr lang="en-US" b="1" dirty="0" smtClean="0"/>
            <a:t>KEMBANG DESA-PUJIAN</a:t>
          </a:r>
          <a:endParaRPr lang="id-ID" b="1" dirty="0"/>
        </a:p>
      </dgm:t>
    </dgm:pt>
    <dgm:pt modelId="{24713B4D-6163-46A1-AC40-5796D219E69F}" type="parTrans" cxnId="{7BA3B90F-2FA3-4BB6-8AA2-1A3AFA1F4FB3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18B592F0-647F-45A7-95BE-D69A6DD2332E}" type="sibTrans" cxnId="{7BA3B90F-2FA3-4BB6-8AA2-1A3AFA1F4FB3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B7636F3B-8D13-43D7-9DE5-68CDFBF5DF5C}">
      <dgm:prSet phldrT="[Text]"/>
      <dgm:spPr/>
      <dgm:t>
        <a:bodyPr/>
        <a:lstStyle/>
        <a:p>
          <a:r>
            <a:rPr lang="id-ID" b="1" dirty="0" smtClean="0"/>
            <a:t>Sintaksis</a:t>
          </a:r>
          <a:endParaRPr lang="en-US" b="1" dirty="0" smtClean="0"/>
        </a:p>
        <a:p>
          <a:r>
            <a:rPr lang="en-US" b="1" dirty="0" smtClean="0"/>
            <a:t>KEMBANG-DESA</a:t>
          </a:r>
          <a:endParaRPr lang="id-ID" b="1" dirty="0"/>
        </a:p>
      </dgm:t>
    </dgm:pt>
    <dgm:pt modelId="{7A2EE690-C8AB-4DE6-8E3E-5C5C29BF6636}" type="parTrans" cxnId="{686DEF74-EFCD-4775-BE4F-B61FABF685FD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05511FB2-FC24-487D-8A0A-3CB4844B9FA9}" type="sibTrans" cxnId="{686DEF74-EFCD-4775-BE4F-B61FABF685FD}">
      <dgm:prSet/>
      <dgm:spPr/>
      <dgm:t>
        <a:bodyPr/>
        <a:lstStyle/>
        <a:p>
          <a:endParaRPr lang="id-ID" b="1">
            <a:solidFill>
              <a:schemeClr val="bg1"/>
            </a:solidFill>
          </a:endParaRPr>
        </a:p>
      </dgm:t>
    </dgm:pt>
    <dgm:pt modelId="{F38081C8-0BFA-4055-9957-706F0CB11D7B}" type="pres">
      <dgm:prSet presAssocID="{57DB30C4-E501-42F8-B79D-007798AEA3B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57A49992-7B06-428C-9A71-7AEB65852C7C}" type="pres">
      <dgm:prSet presAssocID="{0265C818-B872-4A3B-A7DC-58BCACE1570E}" presName="root1" presStyleCnt="0"/>
      <dgm:spPr/>
      <dgm:t>
        <a:bodyPr/>
        <a:lstStyle/>
        <a:p>
          <a:endParaRPr lang="id-ID"/>
        </a:p>
      </dgm:t>
    </dgm:pt>
    <dgm:pt modelId="{1C6D5E96-BBB8-48E9-B079-1F1D3E6CE68C}" type="pres">
      <dgm:prSet presAssocID="{0265C818-B872-4A3B-A7DC-58BCACE1570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6ECD7C9-0C82-46E0-8773-E6569B3A7B17}" type="pres">
      <dgm:prSet presAssocID="{0265C818-B872-4A3B-A7DC-58BCACE1570E}" presName="level2hierChild" presStyleCnt="0"/>
      <dgm:spPr/>
      <dgm:t>
        <a:bodyPr/>
        <a:lstStyle/>
        <a:p>
          <a:endParaRPr lang="id-ID"/>
        </a:p>
      </dgm:t>
    </dgm:pt>
    <dgm:pt modelId="{EE525131-8AA5-46AB-B84A-0FD23B261FE2}" type="pres">
      <dgm:prSet presAssocID="{A9977B62-3A39-4A13-8F5E-F9AA1DD33DB7}" presName="conn2-1" presStyleLbl="parChTrans1D2" presStyleIdx="0" presStyleCnt="3"/>
      <dgm:spPr/>
      <dgm:t>
        <a:bodyPr/>
        <a:lstStyle/>
        <a:p>
          <a:endParaRPr lang="id-ID"/>
        </a:p>
      </dgm:t>
    </dgm:pt>
    <dgm:pt modelId="{857CDCE2-301C-42D8-95A4-14A15E44F6C1}" type="pres">
      <dgm:prSet presAssocID="{A9977B62-3A39-4A13-8F5E-F9AA1DD33DB7}" presName="connTx" presStyleLbl="parChTrans1D2" presStyleIdx="0" presStyleCnt="3"/>
      <dgm:spPr/>
      <dgm:t>
        <a:bodyPr/>
        <a:lstStyle/>
        <a:p>
          <a:endParaRPr lang="id-ID"/>
        </a:p>
      </dgm:t>
    </dgm:pt>
    <dgm:pt modelId="{6B7F5723-4BE7-4C70-B1C2-58FA45260C70}" type="pres">
      <dgm:prSet presAssocID="{8E5A084A-FB1E-469C-B0BE-CEB331765E43}" presName="root2" presStyleCnt="0"/>
      <dgm:spPr/>
      <dgm:t>
        <a:bodyPr/>
        <a:lstStyle/>
        <a:p>
          <a:endParaRPr lang="id-ID"/>
        </a:p>
      </dgm:t>
    </dgm:pt>
    <dgm:pt modelId="{64529C72-7578-4208-95B0-2918F92F26DE}" type="pres">
      <dgm:prSet presAssocID="{8E5A084A-FB1E-469C-B0BE-CEB331765E43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D73889F-20C6-415C-8A17-72CF40F12115}" type="pres">
      <dgm:prSet presAssocID="{8E5A084A-FB1E-469C-B0BE-CEB331765E43}" presName="level3hierChild" presStyleCnt="0"/>
      <dgm:spPr/>
      <dgm:t>
        <a:bodyPr/>
        <a:lstStyle/>
        <a:p>
          <a:endParaRPr lang="id-ID"/>
        </a:p>
      </dgm:t>
    </dgm:pt>
    <dgm:pt modelId="{EEACD31E-E35B-457B-8A27-C951E595D738}" type="pres">
      <dgm:prSet presAssocID="{7A2EE690-C8AB-4DE6-8E3E-5C5C29BF6636}" presName="conn2-1" presStyleLbl="parChTrans1D3" presStyleIdx="0" presStyleCnt="3"/>
      <dgm:spPr/>
      <dgm:t>
        <a:bodyPr/>
        <a:lstStyle/>
        <a:p>
          <a:endParaRPr lang="id-ID"/>
        </a:p>
      </dgm:t>
    </dgm:pt>
    <dgm:pt modelId="{CD8ED8A7-0BAC-4668-8F29-C26C0865FEC8}" type="pres">
      <dgm:prSet presAssocID="{7A2EE690-C8AB-4DE6-8E3E-5C5C29BF6636}" presName="connTx" presStyleLbl="parChTrans1D3" presStyleIdx="0" presStyleCnt="3"/>
      <dgm:spPr/>
      <dgm:t>
        <a:bodyPr/>
        <a:lstStyle/>
        <a:p>
          <a:endParaRPr lang="id-ID"/>
        </a:p>
      </dgm:t>
    </dgm:pt>
    <dgm:pt modelId="{30E8502B-6DF4-435B-B446-D1E2B9D41D30}" type="pres">
      <dgm:prSet presAssocID="{B7636F3B-8D13-43D7-9DE5-68CDFBF5DF5C}" presName="root2" presStyleCnt="0"/>
      <dgm:spPr/>
      <dgm:t>
        <a:bodyPr/>
        <a:lstStyle/>
        <a:p>
          <a:endParaRPr lang="id-ID"/>
        </a:p>
      </dgm:t>
    </dgm:pt>
    <dgm:pt modelId="{1354CE21-B773-4908-9A8A-4C6EE1DA727C}" type="pres">
      <dgm:prSet presAssocID="{B7636F3B-8D13-43D7-9DE5-68CDFBF5DF5C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18F4CFDA-A34F-4D5E-8F0D-17510F329E3A}" type="pres">
      <dgm:prSet presAssocID="{B7636F3B-8D13-43D7-9DE5-68CDFBF5DF5C}" presName="level3hierChild" presStyleCnt="0"/>
      <dgm:spPr/>
      <dgm:t>
        <a:bodyPr/>
        <a:lstStyle/>
        <a:p>
          <a:endParaRPr lang="id-ID"/>
        </a:p>
      </dgm:t>
    </dgm:pt>
    <dgm:pt modelId="{6C6648FD-1431-4382-B281-8D9385678335}" type="pres">
      <dgm:prSet presAssocID="{5BAFAD1F-B35C-4F2C-BC9A-1D560E85E094}" presName="conn2-1" presStyleLbl="parChTrans1D2" presStyleIdx="1" presStyleCnt="3"/>
      <dgm:spPr/>
      <dgm:t>
        <a:bodyPr/>
        <a:lstStyle/>
        <a:p>
          <a:endParaRPr lang="id-ID"/>
        </a:p>
      </dgm:t>
    </dgm:pt>
    <dgm:pt modelId="{51397AD4-77EF-486B-B3E6-C23B1C85929C}" type="pres">
      <dgm:prSet presAssocID="{5BAFAD1F-B35C-4F2C-BC9A-1D560E85E094}" presName="connTx" presStyleLbl="parChTrans1D2" presStyleIdx="1" presStyleCnt="3"/>
      <dgm:spPr/>
      <dgm:t>
        <a:bodyPr/>
        <a:lstStyle/>
        <a:p>
          <a:endParaRPr lang="id-ID"/>
        </a:p>
      </dgm:t>
    </dgm:pt>
    <dgm:pt modelId="{00203C3C-CC2F-4C63-94AE-63FAB5FCF35C}" type="pres">
      <dgm:prSet presAssocID="{45C12DB5-EA60-4223-B0A4-D25460B04444}" presName="root2" presStyleCnt="0"/>
      <dgm:spPr/>
      <dgm:t>
        <a:bodyPr/>
        <a:lstStyle/>
        <a:p>
          <a:endParaRPr lang="id-ID"/>
        </a:p>
      </dgm:t>
    </dgm:pt>
    <dgm:pt modelId="{D6956FE8-F817-426B-BD59-8F8F1D021124}" type="pres">
      <dgm:prSet presAssocID="{45C12DB5-EA60-4223-B0A4-D25460B0444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052009E-CAFE-4247-83D9-3A688E7FF885}" type="pres">
      <dgm:prSet presAssocID="{45C12DB5-EA60-4223-B0A4-D25460B04444}" presName="level3hierChild" presStyleCnt="0"/>
      <dgm:spPr/>
      <dgm:t>
        <a:bodyPr/>
        <a:lstStyle/>
        <a:p>
          <a:endParaRPr lang="id-ID"/>
        </a:p>
      </dgm:t>
    </dgm:pt>
    <dgm:pt modelId="{8CF685BB-41B7-42C6-9B68-22BC7BDCEE45}" type="pres">
      <dgm:prSet presAssocID="{30B13FB6-67FA-4407-ADBA-DAAE34D657B7}" presName="conn2-1" presStyleLbl="parChTrans1D3" presStyleIdx="1" presStyleCnt="3"/>
      <dgm:spPr/>
      <dgm:t>
        <a:bodyPr/>
        <a:lstStyle/>
        <a:p>
          <a:endParaRPr lang="id-ID"/>
        </a:p>
      </dgm:t>
    </dgm:pt>
    <dgm:pt modelId="{6E25AF19-CF34-4F0C-9A87-BFF6A063FFC8}" type="pres">
      <dgm:prSet presAssocID="{30B13FB6-67FA-4407-ADBA-DAAE34D657B7}" presName="connTx" presStyleLbl="parChTrans1D3" presStyleIdx="1" presStyleCnt="3"/>
      <dgm:spPr/>
      <dgm:t>
        <a:bodyPr/>
        <a:lstStyle/>
        <a:p>
          <a:endParaRPr lang="id-ID"/>
        </a:p>
      </dgm:t>
    </dgm:pt>
    <dgm:pt modelId="{B4A6F856-E069-4960-A9E1-665C226F45C6}" type="pres">
      <dgm:prSet presAssocID="{2D5F5B79-09D0-48EB-A1DB-0A1972761A54}" presName="root2" presStyleCnt="0"/>
      <dgm:spPr/>
      <dgm:t>
        <a:bodyPr/>
        <a:lstStyle/>
        <a:p>
          <a:endParaRPr lang="id-ID"/>
        </a:p>
      </dgm:t>
    </dgm:pt>
    <dgm:pt modelId="{690AB1BB-8768-485A-9D44-09CB54FDEBB2}" type="pres">
      <dgm:prSet presAssocID="{2D5F5B79-09D0-48EB-A1DB-0A1972761A5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D13AC84-5DBC-4A6F-92A9-9B9596EEC4F8}" type="pres">
      <dgm:prSet presAssocID="{2D5F5B79-09D0-48EB-A1DB-0A1972761A54}" presName="level3hierChild" presStyleCnt="0"/>
      <dgm:spPr/>
      <dgm:t>
        <a:bodyPr/>
        <a:lstStyle/>
        <a:p>
          <a:endParaRPr lang="id-ID"/>
        </a:p>
      </dgm:t>
    </dgm:pt>
    <dgm:pt modelId="{12746518-9143-4FFB-AD26-822BC333B079}" type="pres">
      <dgm:prSet presAssocID="{DB612BD6-ABD4-4785-979B-885C0312DFD0}" presName="conn2-1" presStyleLbl="parChTrans1D2" presStyleIdx="2" presStyleCnt="3"/>
      <dgm:spPr/>
      <dgm:t>
        <a:bodyPr/>
        <a:lstStyle/>
        <a:p>
          <a:endParaRPr lang="id-ID"/>
        </a:p>
      </dgm:t>
    </dgm:pt>
    <dgm:pt modelId="{B543DF3D-9322-481F-BDD0-1A74EC80D862}" type="pres">
      <dgm:prSet presAssocID="{DB612BD6-ABD4-4785-979B-885C0312DFD0}" presName="connTx" presStyleLbl="parChTrans1D2" presStyleIdx="2" presStyleCnt="3"/>
      <dgm:spPr/>
      <dgm:t>
        <a:bodyPr/>
        <a:lstStyle/>
        <a:p>
          <a:endParaRPr lang="id-ID"/>
        </a:p>
      </dgm:t>
    </dgm:pt>
    <dgm:pt modelId="{C27814A8-A703-4C75-AD50-689199594BB5}" type="pres">
      <dgm:prSet presAssocID="{389408FC-6F02-4873-A2A0-6641FC15589F}" presName="root2" presStyleCnt="0"/>
      <dgm:spPr/>
      <dgm:t>
        <a:bodyPr/>
        <a:lstStyle/>
        <a:p>
          <a:endParaRPr lang="id-ID"/>
        </a:p>
      </dgm:t>
    </dgm:pt>
    <dgm:pt modelId="{AF44D0F2-DCEC-4B73-8229-E0362CBB551E}" type="pres">
      <dgm:prSet presAssocID="{389408FC-6F02-4873-A2A0-6641FC15589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7E77641-7F95-4081-8A42-C7A514AE8CF8}" type="pres">
      <dgm:prSet presAssocID="{389408FC-6F02-4873-A2A0-6641FC15589F}" presName="level3hierChild" presStyleCnt="0"/>
      <dgm:spPr/>
      <dgm:t>
        <a:bodyPr/>
        <a:lstStyle/>
        <a:p>
          <a:endParaRPr lang="id-ID"/>
        </a:p>
      </dgm:t>
    </dgm:pt>
    <dgm:pt modelId="{97B12D6B-C603-4C01-BCE5-9EA5A3184EE5}" type="pres">
      <dgm:prSet presAssocID="{24713B4D-6163-46A1-AC40-5796D219E69F}" presName="conn2-1" presStyleLbl="parChTrans1D3" presStyleIdx="2" presStyleCnt="3"/>
      <dgm:spPr/>
      <dgm:t>
        <a:bodyPr/>
        <a:lstStyle/>
        <a:p>
          <a:endParaRPr lang="id-ID"/>
        </a:p>
      </dgm:t>
    </dgm:pt>
    <dgm:pt modelId="{EA6613F5-B84B-4CEF-8274-2B9A20DCC609}" type="pres">
      <dgm:prSet presAssocID="{24713B4D-6163-46A1-AC40-5796D219E69F}" presName="connTx" presStyleLbl="parChTrans1D3" presStyleIdx="2" presStyleCnt="3"/>
      <dgm:spPr/>
      <dgm:t>
        <a:bodyPr/>
        <a:lstStyle/>
        <a:p>
          <a:endParaRPr lang="id-ID"/>
        </a:p>
      </dgm:t>
    </dgm:pt>
    <dgm:pt modelId="{4FB67154-9BC0-41A7-B86A-F75D414481D3}" type="pres">
      <dgm:prSet presAssocID="{FA847981-883E-4EDD-AE96-35F2F26A38BF}" presName="root2" presStyleCnt="0"/>
      <dgm:spPr/>
      <dgm:t>
        <a:bodyPr/>
        <a:lstStyle/>
        <a:p>
          <a:endParaRPr lang="id-ID"/>
        </a:p>
      </dgm:t>
    </dgm:pt>
    <dgm:pt modelId="{7FADA045-631F-47DC-BB01-DFC7BA3B4FAB}" type="pres">
      <dgm:prSet presAssocID="{FA847981-883E-4EDD-AE96-35F2F26A38BF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514D9CF-462B-4B20-A3CB-E616BF0F4806}" type="pres">
      <dgm:prSet presAssocID="{FA847981-883E-4EDD-AE96-35F2F26A38BF}" presName="level3hierChild" presStyleCnt="0"/>
      <dgm:spPr/>
      <dgm:t>
        <a:bodyPr/>
        <a:lstStyle/>
        <a:p>
          <a:endParaRPr lang="id-ID"/>
        </a:p>
      </dgm:t>
    </dgm:pt>
  </dgm:ptLst>
  <dgm:cxnLst>
    <dgm:cxn modelId="{5F48CB9E-2A6B-4267-8A23-1A2B098845F4}" type="presOf" srcId="{45C12DB5-EA60-4223-B0A4-D25460B04444}" destId="{D6956FE8-F817-426B-BD59-8F8F1D021124}" srcOrd="0" destOrd="0" presId="urn:microsoft.com/office/officeart/2005/8/layout/hierarchy2"/>
    <dgm:cxn modelId="{732FF499-0044-4743-8BEA-7984864CD3F0}" type="presOf" srcId="{5BAFAD1F-B35C-4F2C-BC9A-1D560E85E094}" destId="{6C6648FD-1431-4382-B281-8D9385678335}" srcOrd="0" destOrd="0" presId="urn:microsoft.com/office/officeart/2005/8/layout/hierarchy2"/>
    <dgm:cxn modelId="{25254636-782F-45C7-B6BA-CCD26B9DEF36}" type="presOf" srcId="{30B13FB6-67FA-4407-ADBA-DAAE34D657B7}" destId="{8CF685BB-41B7-42C6-9B68-22BC7BDCEE45}" srcOrd="0" destOrd="0" presId="urn:microsoft.com/office/officeart/2005/8/layout/hierarchy2"/>
    <dgm:cxn modelId="{A15983BB-FD93-43B6-AA1C-8E22A4F4AB3A}" type="presOf" srcId="{5BAFAD1F-B35C-4F2C-BC9A-1D560E85E094}" destId="{51397AD4-77EF-486B-B3E6-C23B1C85929C}" srcOrd="1" destOrd="0" presId="urn:microsoft.com/office/officeart/2005/8/layout/hierarchy2"/>
    <dgm:cxn modelId="{7BEEFE10-2152-4507-A4D2-8E35B4A5B95A}" type="presOf" srcId="{B7636F3B-8D13-43D7-9DE5-68CDFBF5DF5C}" destId="{1354CE21-B773-4908-9A8A-4C6EE1DA727C}" srcOrd="0" destOrd="0" presId="urn:microsoft.com/office/officeart/2005/8/layout/hierarchy2"/>
    <dgm:cxn modelId="{88AAE603-5696-42D4-941E-E757527D43DF}" type="presOf" srcId="{7A2EE690-C8AB-4DE6-8E3E-5C5C29BF6636}" destId="{EEACD31E-E35B-457B-8A27-C951E595D738}" srcOrd="0" destOrd="0" presId="urn:microsoft.com/office/officeart/2005/8/layout/hierarchy2"/>
    <dgm:cxn modelId="{7EE4DE15-335E-4F18-ACC3-A9C6410F6F74}" type="presOf" srcId="{DB612BD6-ABD4-4785-979B-885C0312DFD0}" destId="{12746518-9143-4FFB-AD26-822BC333B079}" srcOrd="0" destOrd="0" presId="urn:microsoft.com/office/officeart/2005/8/layout/hierarchy2"/>
    <dgm:cxn modelId="{F4693B25-9B5C-4835-87A7-4A204BDD9146}" type="presOf" srcId="{30B13FB6-67FA-4407-ADBA-DAAE34D657B7}" destId="{6E25AF19-CF34-4F0C-9A87-BFF6A063FFC8}" srcOrd="1" destOrd="0" presId="urn:microsoft.com/office/officeart/2005/8/layout/hierarchy2"/>
    <dgm:cxn modelId="{D1864AFD-8A75-47B1-B7AA-9A58ABBB7687}" type="presOf" srcId="{DB612BD6-ABD4-4785-979B-885C0312DFD0}" destId="{B543DF3D-9322-481F-BDD0-1A74EC80D862}" srcOrd="1" destOrd="0" presId="urn:microsoft.com/office/officeart/2005/8/layout/hierarchy2"/>
    <dgm:cxn modelId="{04F5C28E-153C-4C47-8A37-90AE2F81EE78}" type="presOf" srcId="{2D5F5B79-09D0-48EB-A1DB-0A1972761A54}" destId="{690AB1BB-8768-485A-9D44-09CB54FDEBB2}" srcOrd="0" destOrd="0" presId="urn:microsoft.com/office/officeart/2005/8/layout/hierarchy2"/>
    <dgm:cxn modelId="{33091C31-630F-413A-86D5-B42F98701AFF}" srcId="{0265C818-B872-4A3B-A7DC-58BCACE1570E}" destId="{389408FC-6F02-4873-A2A0-6641FC15589F}" srcOrd="2" destOrd="0" parTransId="{DB612BD6-ABD4-4785-979B-885C0312DFD0}" sibTransId="{77A06F9C-5475-4048-B10E-248C3B2C91ED}"/>
    <dgm:cxn modelId="{AD821B7F-314E-4AD3-A961-79E68396AF13}" srcId="{57DB30C4-E501-42F8-B79D-007798AEA3B8}" destId="{0265C818-B872-4A3B-A7DC-58BCACE1570E}" srcOrd="0" destOrd="0" parTransId="{355DC027-F6D1-4505-B3AC-A32D858EA659}" sibTransId="{D4A1AF29-5F2B-4531-8FFB-7EAE430950C9}"/>
    <dgm:cxn modelId="{A48860F1-EDF5-4FBF-A85B-6B47243AFCC8}" srcId="{0265C818-B872-4A3B-A7DC-58BCACE1570E}" destId="{45C12DB5-EA60-4223-B0A4-D25460B04444}" srcOrd="1" destOrd="0" parTransId="{5BAFAD1F-B35C-4F2C-BC9A-1D560E85E094}" sibTransId="{1ED5A91F-AEF5-4DDB-A574-FE177A6AD73F}"/>
    <dgm:cxn modelId="{9B93F5BB-A636-4CFA-9C7D-F6344E4FA3B0}" srcId="{45C12DB5-EA60-4223-B0A4-D25460B04444}" destId="{2D5F5B79-09D0-48EB-A1DB-0A1972761A54}" srcOrd="0" destOrd="0" parTransId="{30B13FB6-67FA-4407-ADBA-DAAE34D657B7}" sibTransId="{28FAB116-20F1-4B28-BE0F-CD2A32097300}"/>
    <dgm:cxn modelId="{F14ACB18-E112-44CA-BC8B-279189A6F0B6}" type="presOf" srcId="{24713B4D-6163-46A1-AC40-5796D219E69F}" destId="{97B12D6B-C603-4C01-BCE5-9EA5A3184EE5}" srcOrd="0" destOrd="0" presId="urn:microsoft.com/office/officeart/2005/8/layout/hierarchy2"/>
    <dgm:cxn modelId="{D3607822-57C9-46F0-89C6-1CBB6A6246B1}" srcId="{0265C818-B872-4A3B-A7DC-58BCACE1570E}" destId="{8E5A084A-FB1E-469C-B0BE-CEB331765E43}" srcOrd="0" destOrd="0" parTransId="{A9977B62-3A39-4A13-8F5E-F9AA1DD33DB7}" sibTransId="{15926310-B873-4ED7-9B1D-7676F669E89F}"/>
    <dgm:cxn modelId="{C73FA3DB-3ACD-4E92-9475-9A5CF60A4E23}" type="presOf" srcId="{24713B4D-6163-46A1-AC40-5796D219E69F}" destId="{EA6613F5-B84B-4CEF-8274-2B9A20DCC609}" srcOrd="1" destOrd="0" presId="urn:microsoft.com/office/officeart/2005/8/layout/hierarchy2"/>
    <dgm:cxn modelId="{E1446FA2-E887-4DF6-8416-225D7411538E}" type="presOf" srcId="{A9977B62-3A39-4A13-8F5E-F9AA1DD33DB7}" destId="{857CDCE2-301C-42D8-95A4-14A15E44F6C1}" srcOrd="1" destOrd="0" presId="urn:microsoft.com/office/officeart/2005/8/layout/hierarchy2"/>
    <dgm:cxn modelId="{686DEF74-EFCD-4775-BE4F-B61FABF685FD}" srcId="{8E5A084A-FB1E-469C-B0BE-CEB331765E43}" destId="{B7636F3B-8D13-43D7-9DE5-68CDFBF5DF5C}" srcOrd="0" destOrd="0" parTransId="{7A2EE690-C8AB-4DE6-8E3E-5C5C29BF6636}" sibTransId="{05511FB2-FC24-487D-8A0A-3CB4844B9FA9}"/>
    <dgm:cxn modelId="{55BD7549-C49E-448C-8F24-54E3CB2803E4}" type="presOf" srcId="{57DB30C4-E501-42F8-B79D-007798AEA3B8}" destId="{F38081C8-0BFA-4055-9957-706F0CB11D7B}" srcOrd="0" destOrd="0" presId="urn:microsoft.com/office/officeart/2005/8/layout/hierarchy2"/>
    <dgm:cxn modelId="{8087AD42-2409-41AE-802E-B1007E09EBC7}" type="presOf" srcId="{A9977B62-3A39-4A13-8F5E-F9AA1DD33DB7}" destId="{EE525131-8AA5-46AB-B84A-0FD23B261FE2}" srcOrd="0" destOrd="0" presId="urn:microsoft.com/office/officeart/2005/8/layout/hierarchy2"/>
    <dgm:cxn modelId="{B78ABFCA-C96F-47D0-8691-ED70D1F658FF}" type="presOf" srcId="{7A2EE690-C8AB-4DE6-8E3E-5C5C29BF6636}" destId="{CD8ED8A7-0BAC-4668-8F29-C26C0865FEC8}" srcOrd="1" destOrd="0" presId="urn:microsoft.com/office/officeart/2005/8/layout/hierarchy2"/>
    <dgm:cxn modelId="{E58CF3A6-1251-4724-87BF-C8C2C5AD5DAE}" type="presOf" srcId="{0265C818-B872-4A3B-A7DC-58BCACE1570E}" destId="{1C6D5E96-BBB8-48E9-B079-1F1D3E6CE68C}" srcOrd="0" destOrd="0" presId="urn:microsoft.com/office/officeart/2005/8/layout/hierarchy2"/>
    <dgm:cxn modelId="{94A5BFA1-1F4B-4DE0-80DD-D7DBA935C712}" type="presOf" srcId="{FA847981-883E-4EDD-AE96-35F2F26A38BF}" destId="{7FADA045-631F-47DC-BB01-DFC7BA3B4FAB}" srcOrd="0" destOrd="0" presId="urn:microsoft.com/office/officeart/2005/8/layout/hierarchy2"/>
    <dgm:cxn modelId="{7BA3B90F-2FA3-4BB6-8AA2-1A3AFA1F4FB3}" srcId="{389408FC-6F02-4873-A2A0-6641FC15589F}" destId="{FA847981-883E-4EDD-AE96-35F2F26A38BF}" srcOrd="0" destOrd="0" parTransId="{24713B4D-6163-46A1-AC40-5796D219E69F}" sibTransId="{18B592F0-647F-45A7-95BE-D69A6DD2332E}"/>
    <dgm:cxn modelId="{5A8C57A1-E569-4D33-BD8A-4C2F2B1DFB8A}" type="presOf" srcId="{389408FC-6F02-4873-A2A0-6641FC15589F}" destId="{AF44D0F2-DCEC-4B73-8229-E0362CBB551E}" srcOrd="0" destOrd="0" presId="urn:microsoft.com/office/officeart/2005/8/layout/hierarchy2"/>
    <dgm:cxn modelId="{A6B3D5A4-8116-4227-924B-1509A3840F81}" type="presOf" srcId="{8E5A084A-FB1E-469C-B0BE-CEB331765E43}" destId="{64529C72-7578-4208-95B0-2918F92F26DE}" srcOrd="0" destOrd="0" presId="urn:microsoft.com/office/officeart/2005/8/layout/hierarchy2"/>
    <dgm:cxn modelId="{443EFB59-948F-4922-998D-BDAAEB923648}" type="presParOf" srcId="{F38081C8-0BFA-4055-9957-706F0CB11D7B}" destId="{57A49992-7B06-428C-9A71-7AEB65852C7C}" srcOrd="0" destOrd="0" presId="urn:microsoft.com/office/officeart/2005/8/layout/hierarchy2"/>
    <dgm:cxn modelId="{13E7E43C-9B5B-4750-A04C-EA5B5181C6B3}" type="presParOf" srcId="{57A49992-7B06-428C-9A71-7AEB65852C7C}" destId="{1C6D5E96-BBB8-48E9-B079-1F1D3E6CE68C}" srcOrd="0" destOrd="0" presId="urn:microsoft.com/office/officeart/2005/8/layout/hierarchy2"/>
    <dgm:cxn modelId="{598318C8-DCDD-4120-A1D1-27F15A4CC14B}" type="presParOf" srcId="{57A49992-7B06-428C-9A71-7AEB65852C7C}" destId="{86ECD7C9-0C82-46E0-8773-E6569B3A7B17}" srcOrd="1" destOrd="0" presId="urn:microsoft.com/office/officeart/2005/8/layout/hierarchy2"/>
    <dgm:cxn modelId="{29D152BC-E7EC-438B-814D-4B50F88D63BB}" type="presParOf" srcId="{86ECD7C9-0C82-46E0-8773-E6569B3A7B17}" destId="{EE525131-8AA5-46AB-B84A-0FD23B261FE2}" srcOrd="0" destOrd="0" presId="urn:microsoft.com/office/officeart/2005/8/layout/hierarchy2"/>
    <dgm:cxn modelId="{DF3E47B5-3179-401E-95B1-51EF2D6D10C8}" type="presParOf" srcId="{EE525131-8AA5-46AB-B84A-0FD23B261FE2}" destId="{857CDCE2-301C-42D8-95A4-14A15E44F6C1}" srcOrd="0" destOrd="0" presId="urn:microsoft.com/office/officeart/2005/8/layout/hierarchy2"/>
    <dgm:cxn modelId="{39853202-A1AD-4F1B-B1C2-33333D457FD3}" type="presParOf" srcId="{86ECD7C9-0C82-46E0-8773-E6569B3A7B17}" destId="{6B7F5723-4BE7-4C70-B1C2-58FA45260C70}" srcOrd="1" destOrd="0" presId="urn:microsoft.com/office/officeart/2005/8/layout/hierarchy2"/>
    <dgm:cxn modelId="{E1309BE3-643E-46F9-B87A-57F9B5D7976E}" type="presParOf" srcId="{6B7F5723-4BE7-4C70-B1C2-58FA45260C70}" destId="{64529C72-7578-4208-95B0-2918F92F26DE}" srcOrd="0" destOrd="0" presId="urn:microsoft.com/office/officeart/2005/8/layout/hierarchy2"/>
    <dgm:cxn modelId="{E4658B6E-6F53-4976-815E-2568BEBC0819}" type="presParOf" srcId="{6B7F5723-4BE7-4C70-B1C2-58FA45260C70}" destId="{CD73889F-20C6-415C-8A17-72CF40F12115}" srcOrd="1" destOrd="0" presId="urn:microsoft.com/office/officeart/2005/8/layout/hierarchy2"/>
    <dgm:cxn modelId="{6E161B9D-7FD5-42F4-BD11-1634E1E557D4}" type="presParOf" srcId="{CD73889F-20C6-415C-8A17-72CF40F12115}" destId="{EEACD31E-E35B-457B-8A27-C951E595D738}" srcOrd="0" destOrd="0" presId="urn:microsoft.com/office/officeart/2005/8/layout/hierarchy2"/>
    <dgm:cxn modelId="{4C9961B1-4462-496A-9DED-D0C4A1600293}" type="presParOf" srcId="{EEACD31E-E35B-457B-8A27-C951E595D738}" destId="{CD8ED8A7-0BAC-4668-8F29-C26C0865FEC8}" srcOrd="0" destOrd="0" presId="urn:microsoft.com/office/officeart/2005/8/layout/hierarchy2"/>
    <dgm:cxn modelId="{01078A80-33C2-4CDC-9E3E-4D3F7F8129A2}" type="presParOf" srcId="{CD73889F-20C6-415C-8A17-72CF40F12115}" destId="{30E8502B-6DF4-435B-B446-D1E2B9D41D30}" srcOrd="1" destOrd="0" presId="urn:microsoft.com/office/officeart/2005/8/layout/hierarchy2"/>
    <dgm:cxn modelId="{24E353A3-1CD1-4EAB-9711-DB01D38D0BA1}" type="presParOf" srcId="{30E8502B-6DF4-435B-B446-D1E2B9D41D30}" destId="{1354CE21-B773-4908-9A8A-4C6EE1DA727C}" srcOrd="0" destOrd="0" presId="urn:microsoft.com/office/officeart/2005/8/layout/hierarchy2"/>
    <dgm:cxn modelId="{BBA083A5-995E-4AF7-A5B3-10226F50BB8F}" type="presParOf" srcId="{30E8502B-6DF4-435B-B446-D1E2B9D41D30}" destId="{18F4CFDA-A34F-4D5E-8F0D-17510F329E3A}" srcOrd="1" destOrd="0" presId="urn:microsoft.com/office/officeart/2005/8/layout/hierarchy2"/>
    <dgm:cxn modelId="{487B645B-26B1-4CFB-ADF6-A7A604AF9B23}" type="presParOf" srcId="{86ECD7C9-0C82-46E0-8773-E6569B3A7B17}" destId="{6C6648FD-1431-4382-B281-8D9385678335}" srcOrd="2" destOrd="0" presId="urn:microsoft.com/office/officeart/2005/8/layout/hierarchy2"/>
    <dgm:cxn modelId="{230B365B-40F7-49F3-9213-DB5754D5C484}" type="presParOf" srcId="{6C6648FD-1431-4382-B281-8D9385678335}" destId="{51397AD4-77EF-486B-B3E6-C23B1C85929C}" srcOrd="0" destOrd="0" presId="urn:microsoft.com/office/officeart/2005/8/layout/hierarchy2"/>
    <dgm:cxn modelId="{70C8D9D5-07C1-4EEE-B43E-177B3430B62D}" type="presParOf" srcId="{86ECD7C9-0C82-46E0-8773-E6569B3A7B17}" destId="{00203C3C-CC2F-4C63-94AE-63FAB5FCF35C}" srcOrd="3" destOrd="0" presId="urn:microsoft.com/office/officeart/2005/8/layout/hierarchy2"/>
    <dgm:cxn modelId="{5F6CEC3C-4EBC-43E9-BB11-1A09D43B7EB2}" type="presParOf" srcId="{00203C3C-CC2F-4C63-94AE-63FAB5FCF35C}" destId="{D6956FE8-F817-426B-BD59-8F8F1D021124}" srcOrd="0" destOrd="0" presId="urn:microsoft.com/office/officeart/2005/8/layout/hierarchy2"/>
    <dgm:cxn modelId="{742CC085-4028-471D-B30B-7F42D9A79F43}" type="presParOf" srcId="{00203C3C-CC2F-4C63-94AE-63FAB5FCF35C}" destId="{9052009E-CAFE-4247-83D9-3A688E7FF885}" srcOrd="1" destOrd="0" presId="urn:microsoft.com/office/officeart/2005/8/layout/hierarchy2"/>
    <dgm:cxn modelId="{40D40751-8191-47DC-81CE-2F7FF34C0707}" type="presParOf" srcId="{9052009E-CAFE-4247-83D9-3A688E7FF885}" destId="{8CF685BB-41B7-42C6-9B68-22BC7BDCEE45}" srcOrd="0" destOrd="0" presId="urn:microsoft.com/office/officeart/2005/8/layout/hierarchy2"/>
    <dgm:cxn modelId="{3C9035BC-210E-4865-8B74-E2C9ABD21082}" type="presParOf" srcId="{8CF685BB-41B7-42C6-9B68-22BC7BDCEE45}" destId="{6E25AF19-CF34-4F0C-9A87-BFF6A063FFC8}" srcOrd="0" destOrd="0" presId="urn:microsoft.com/office/officeart/2005/8/layout/hierarchy2"/>
    <dgm:cxn modelId="{9DAA017A-CA49-421B-88D8-17BB2C724108}" type="presParOf" srcId="{9052009E-CAFE-4247-83D9-3A688E7FF885}" destId="{B4A6F856-E069-4960-A9E1-665C226F45C6}" srcOrd="1" destOrd="0" presId="urn:microsoft.com/office/officeart/2005/8/layout/hierarchy2"/>
    <dgm:cxn modelId="{3543EED8-3642-411E-AD48-6CB98F782BD9}" type="presParOf" srcId="{B4A6F856-E069-4960-A9E1-665C226F45C6}" destId="{690AB1BB-8768-485A-9D44-09CB54FDEBB2}" srcOrd="0" destOrd="0" presId="urn:microsoft.com/office/officeart/2005/8/layout/hierarchy2"/>
    <dgm:cxn modelId="{C2E8BE79-CB7F-4FF2-A965-1464C53F790A}" type="presParOf" srcId="{B4A6F856-E069-4960-A9E1-665C226F45C6}" destId="{FD13AC84-5DBC-4A6F-92A9-9B9596EEC4F8}" srcOrd="1" destOrd="0" presId="urn:microsoft.com/office/officeart/2005/8/layout/hierarchy2"/>
    <dgm:cxn modelId="{E612AEDB-6D51-4FBD-BAA6-2D77F2175A91}" type="presParOf" srcId="{86ECD7C9-0C82-46E0-8773-E6569B3A7B17}" destId="{12746518-9143-4FFB-AD26-822BC333B079}" srcOrd="4" destOrd="0" presId="urn:microsoft.com/office/officeart/2005/8/layout/hierarchy2"/>
    <dgm:cxn modelId="{440F6843-6E49-4A47-8113-A76EEC51306B}" type="presParOf" srcId="{12746518-9143-4FFB-AD26-822BC333B079}" destId="{B543DF3D-9322-481F-BDD0-1A74EC80D862}" srcOrd="0" destOrd="0" presId="urn:microsoft.com/office/officeart/2005/8/layout/hierarchy2"/>
    <dgm:cxn modelId="{498EE0C1-F60B-4E7D-87D2-09E5E31C22F9}" type="presParOf" srcId="{86ECD7C9-0C82-46E0-8773-E6569B3A7B17}" destId="{C27814A8-A703-4C75-AD50-689199594BB5}" srcOrd="5" destOrd="0" presId="urn:microsoft.com/office/officeart/2005/8/layout/hierarchy2"/>
    <dgm:cxn modelId="{FE64D397-B19D-434C-907E-2304F288B397}" type="presParOf" srcId="{C27814A8-A703-4C75-AD50-689199594BB5}" destId="{AF44D0F2-DCEC-4B73-8229-E0362CBB551E}" srcOrd="0" destOrd="0" presId="urn:microsoft.com/office/officeart/2005/8/layout/hierarchy2"/>
    <dgm:cxn modelId="{4EFEDF79-AC2B-4CFC-9237-5696E354C4D2}" type="presParOf" srcId="{C27814A8-A703-4C75-AD50-689199594BB5}" destId="{F7E77641-7F95-4081-8A42-C7A514AE8CF8}" srcOrd="1" destOrd="0" presId="urn:microsoft.com/office/officeart/2005/8/layout/hierarchy2"/>
    <dgm:cxn modelId="{E2FD73B4-2C18-42B1-8C30-B868065B894A}" type="presParOf" srcId="{F7E77641-7F95-4081-8A42-C7A514AE8CF8}" destId="{97B12D6B-C603-4C01-BCE5-9EA5A3184EE5}" srcOrd="0" destOrd="0" presId="urn:microsoft.com/office/officeart/2005/8/layout/hierarchy2"/>
    <dgm:cxn modelId="{0591DA74-D4AA-4467-90D3-06A6F9D879A2}" type="presParOf" srcId="{97B12D6B-C603-4C01-BCE5-9EA5A3184EE5}" destId="{EA6613F5-B84B-4CEF-8274-2B9A20DCC609}" srcOrd="0" destOrd="0" presId="urn:microsoft.com/office/officeart/2005/8/layout/hierarchy2"/>
    <dgm:cxn modelId="{2EF711C6-DC99-4861-A1C2-8DD88A574F64}" type="presParOf" srcId="{F7E77641-7F95-4081-8A42-C7A514AE8CF8}" destId="{4FB67154-9BC0-41A7-B86A-F75D414481D3}" srcOrd="1" destOrd="0" presId="urn:microsoft.com/office/officeart/2005/8/layout/hierarchy2"/>
    <dgm:cxn modelId="{D9A21FDE-BF7B-4A75-9E74-37A2A1160A91}" type="presParOf" srcId="{4FB67154-9BC0-41A7-B86A-F75D414481D3}" destId="{7FADA045-631F-47DC-BB01-DFC7BA3B4FAB}" srcOrd="0" destOrd="0" presId="urn:microsoft.com/office/officeart/2005/8/layout/hierarchy2"/>
    <dgm:cxn modelId="{143E44D7-ACE8-4656-B203-8E46F4795556}" type="presParOf" srcId="{4FB67154-9BC0-41A7-B86A-F75D414481D3}" destId="{5514D9CF-462B-4B20-A3CB-E616BF0F480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seMIOTIKA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64071" y="4960137"/>
            <a:ext cx="3446929" cy="1463040"/>
          </a:xfrm>
        </p:spPr>
        <p:txBody>
          <a:bodyPr/>
          <a:lstStyle/>
          <a:p>
            <a:r>
              <a:rPr lang="en-US" dirty="0" smtClean="0"/>
              <a:t>NAZLA MAHARANI </a:t>
            </a:r>
            <a:r>
              <a:rPr lang="en-US" dirty="0" err="1" smtClean="0"/>
              <a:t>UMAYA,M.Hum</a:t>
            </a:r>
            <a:endParaRPr lang="en-US" dirty="0" smtClean="0"/>
          </a:p>
          <a:p>
            <a:r>
              <a:rPr lang="en-US" dirty="0" smtClean="0"/>
              <a:t>nazla.umaya@gmail.com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20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SEMIOTIKA </a:t>
            </a:r>
            <a:r>
              <a:rPr lang="id-ID" sz="4000" dirty="0" smtClean="0"/>
              <a:t>sebagai </a:t>
            </a:r>
            <a:r>
              <a:rPr lang="id-ID" sz="4000" dirty="0" err="1"/>
              <a:t>padanan</a:t>
            </a:r>
            <a:r>
              <a:rPr lang="id-ID" sz="4000" dirty="0"/>
              <a:t> kata untuk logika. </a:t>
            </a:r>
            <a:r>
              <a:rPr lang="en-US" sz="4000" dirty="0" smtClean="0"/>
              <a:t>DAN </a:t>
            </a:r>
            <a:r>
              <a:rPr lang="id-ID" sz="4000" dirty="0" smtClean="0"/>
              <a:t>logika </a:t>
            </a:r>
            <a:r>
              <a:rPr lang="id-ID" sz="4000" dirty="0"/>
              <a:t>mempelajari cara bernalar </a:t>
            </a:r>
            <a:r>
              <a:rPr lang="id-ID" sz="4000" dirty="0" smtClean="0"/>
              <a:t>sesuai hipotesisnya</a:t>
            </a:r>
            <a:r>
              <a:rPr lang="id-ID" sz="4000" dirty="0"/>
              <a:t>, </a:t>
            </a:r>
            <a:r>
              <a:rPr lang="en-US" sz="4000" dirty="0" smtClean="0"/>
              <a:t>DAN </a:t>
            </a:r>
            <a:r>
              <a:rPr lang="id-ID" sz="4000" dirty="0" smtClean="0"/>
              <a:t>penalaran </a:t>
            </a:r>
            <a:r>
              <a:rPr lang="id-ID" sz="4000" dirty="0"/>
              <a:t>dilakukan melalui tanda-tanda</a:t>
            </a:r>
            <a:r>
              <a:rPr lang="id-ID" sz="4000" dirty="0" smtClean="0"/>
              <a:t>.</a:t>
            </a:r>
            <a:r>
              <a:rPr lang="en-US" sz="4000" dirty="0" smtClean="0"/>
              <a:t> DAN </a:t>
            </a:r>
            <a:r>
              <a:rPr lang="en-US" sz="4000" dirty="0" err="1" smtClean="0"/>
              <a:t>tanda</a:t>
            </a:r>
            <a:r>
              <a:rPr lang="en-US" sz="4000" dirty="0" smtClean="0"/>
              <a:t> </a:t>
            </a:r>
            <a:r>
              <a:rPr lang="en-US" sz="4000" dirty="0" err="1" smtClean="0"/>
              <a:t>adalah</a:t>
            </a:r>
            <a:r>
              <a:rPr lang="en-US" sz="4000" dirty="0" smtClean="0"/>
              <a:t> s</a:t>
            </a:r>
            <a:r>
              <a:rPr lang="id-ID" sz="4000" dirty="0" err="1" smtClean="0"/>
              <a:t>esuatu</a:t>
            </a:r>
            <a:r>
              <a:rPr lang="id-ID" sz="4000" dirty="0" smtClean="0"/>
              <a:t> </a:t>
            </a:r>
            <a:r>
              <a:rPr lang="id-ID" sz="4000" dirty="0"/>
              <a:t>yang mewakili sesuatu yang lain dalam batas-batas tertentu.</a:t>
            </a:r>
          </a:p>
          <a:p>
            <a:endParaRPr lang="en-US" sz="4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b="1" dirty="0" smtClean="0"/>
              <a:t>Charles </a:t>
            </a:r>
            <a:r>
              <a:rPr lang="id-ID" b="1" dirty="0" err="1" smtClean="0"/>
              <a:t>Sanders</a:t>
            </a:r>
            <a:r>
              <a:rPr lang="id-ID" b="1" dirty="0" smtClean="0"/>
              <a:t> </a:t>
            </a:r>
            <a:r>
              <a:rPr lang="id-ID" b="1" dirty="0" err="1" smtClean="0"/>
              <a:t>Peirce</a:t>
            </a:r>
            <a:r>
              <a:rPr lang="id-ID" b="1" dirty="0" smtClean="0"/>
              <a:t> </a:t>
            </a:r>
            <a:br>
              <a:rPr lang="id-ID" b="1" dirty="0" smtClean="0"/>
            </a:br>
            <a:r>
              <a:rPr lang="id-ID" b="1" dirty="0" smtClean="0"/>
              <a:t>(1839-1914)</a:t>
            </a:r>
          </a:p>
        </p:txBody>
      </p:sp>
    </p:spTree>
    <p:extLst>
      <p:ext uri="{BB962C8B-B14F-4D97-AF65-F5344CB8AC3E}">
        <p14:creationId xmlns:p14="http://schemas.microsoft.com/office/powerpoint/2010/main" val="352588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72415277"/>
              </p:ext>
            </p:extLst>
          </p:nvPr>
        </p:nvGraphicFramePr>
        <p:xfrm>
          <a:off x="1115235" y="1064835"/>
          <a:ext cx="8715436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775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Ferdinand </a:t>
            </a:r>
            <a:r>
              <a:rPr lang="id-ID" b="1" dirty="0" err="1"/>
              <a:t>de</a:t>
            </a:r>
            <a:r>
              <a:rPr lang="id-ID" b="1" dirty="0"/>
              <a:t> </a:t>
            </a:r>
            <a:r>
              <a:rPr lang="id-ID" b="1" dirty="0" err="1"/>
              <a:t>Saussure</a:t>
            </a:r>
            <a:r>
              <a:rPr lang="id-ID" b="1" dirty="0"/>
              <a:t/>
            </a:r>
            <a:br>
              <a:rPr lang="id-ID" b="1" dirty="0"/>
            </a:br>
            <a:r>
              <a:rPr lang="id-ID" b="1" dirty="0"/>
              <a:t>(1857-1913)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/>
              <a:t>SEMIOTIKA ADALAH ILMU TENTANG TANDA:</a:t>
            </a:r>
          </a:p>
          <a:p>
            <a:r>
              <a:rPr lang="id-ID" sz="4000" dirty="0"/>
              <a:t>tanda merupakan gabungan antara penanda dan </a:t>
            </a:r>
            <a:r>
              <a:rPr lang="id-ID" sz="4000" dirty="0" err="1"/>
              <a:t>petanda</a:t>
            </a:r>
            <a:r>
              <a:rPr lang="id-ID" sz="4000" dirty="0"/>
              <a:t>. Penanda (</a:t>
            </a:r>
            <a:r>
              <a:rPr lang="id-ID" sz="4000" i="1" dirty="0" err="1"/>
              <a:t>signifiant</a:t>
            </a:r>
            <a:r>
              <a:rPr lang="id-ID" sz="4000" dirty="0"/>
              <a:t>) adalah </a:t>
            </a:r>
            <a:r>
              <a:rPr lang="id-ID" sz="4000" dirty="0" err="1"/>
              <a:t>citra</a:t>
            </a:r>
            <a:r>
              <a:rPr lang="id-ID" sz="4000" dirty="0"/>
              <a:t> </a:t>
            </a:r>
            <a:r>
              <a:rPr lang="id-ID" sz="4000" dirty="0" err="1"/>
              <a:t>akustis</a:t>
            </a:r>
            <a:r>
              <a:rPr lang="id-ID" sz="4000" dirty="0"/>
              <a:t>, sedangkan </a:t>
            </a:r>
            <a:r>
              <a:rPr lang="id-ID" sz="4000" dirty="0" err="1"/>
              <a:t>petanda</a:t>
            </a:r>
            <a:r>
              <a:rPr lang="id-ID" sz="4000" dirty="0"/>
              <a:t> (</a:t>
            </a:r>
            <a:r>
              <a:rPr lang="id-ID" sz="4000" i="1" dirty="0" err="1"/>
              <a:t>signifie</a:t>
            </a:r>
            <a:r>
              <a:rPr lang="id-ID" sz="4000" dirty="0"/>
              <a:t>) adalah konsep</a:t>
            </a:r>
            <a:r>
              <a:rPr lang="id-ID" sz="4000" dirty="0" smtClean="0"/>
              <a:t>.</a:t>
            </a:r>
            <a:endParaRPr lang="en-US" sz="4000" dirty="0" smtClean="0"/>
          </a:p>
          <a:p>
            <a:r>
              <a:rPr lang="en-US" sz="4000" dirty="0" smtClean="0"/>
              <a:t>KEMBANG DESA – PEREMPUAN CANTIK</a:t>
            </a:r>
          </a:p>
          <a:p>
            <a:r>
              <a:rPr lang="en-US" sz="4000" dirty="0" smtClean="0"/>
              <a:t>PENANDA – PETANDA </a:t>
            </a:r>
            <a:endParaRPr lang="id-ID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74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41347002"/>
              </p:ext>
            </p:extLst>
          </p:nvPr>
        </p:nvGraphicFramePr>
        <p:xfrm>
          <a:off x="1612776" y="373977"/>
          <a:ext cx="878687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485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D5E96-BBB8-48E9-B079-1F1D3E6CE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1C6D5E96-BBB8-48E9-B079-1F1D3E6CE6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525131-8AA5-46AB-B84A-0FD23B261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EE525131-8AA5-46AB-B84A-0FD23B261F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529C72-7578-4208-95B0-2918F92F26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64529C72-7578-4208-95B0-2918F92F26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ACD31E-E35B-457B-8A27-C951E595D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EEACD31E-E35B-457B-8A27-C951E595D7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54CE21-B773-4908-9A8A-4C6EE1DA72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1354CE21-B773-4908-9A8A-4C6EE1DA72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6648FD-1431-4382-B281-8D9385678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6C6648FD-1431-4382-B281-8D93856783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956FE8-F817-426B-BD59-8F8F1D0211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D6956FE8-F817-426B-BD59-8F8F1D0211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F685BB-41B7-42C6-9B68-22BC7BDCE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graphicEl>
                                              <a:dgm id="{8CF685BB-41B7-42C6-9B68-22BC7BDCEE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0AB1BB-8768-485A-9D44-09CB54FDEB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690AB1BB-8768-485A-9D44-09CB54FDEB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746518-9143-4FFB-AD26-822BC333B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graphicEl>
                                              <a:dgm id="{12746518-9143-4FFB-AD26-822BC333B0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44D0F2-DCEC-4B73-8229-E0362CBB55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AF44D0F2-DCEC-4B73-8229-E0362CBB55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B12D6B-C603-4C01-BCE5-9EA5A3184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97B12D6B-C603-4C01-BCE5-9EA5A3184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ADA045-631F-47DC-BB01-DFC7BA3B4F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graphicEl>
                                              <a:dgm id="{7FADA045-631F-47DC-BB01-DFC7BA3B4F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PENJELASAN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z="2800" dirty="0"/>
              <a:t>Analisis aspek </a:t>
            </a:r>
            <a:r>
              <a:rPr lang="en-US" sz="2800" dirty="0" smtClean="0"/>
              <a:t>SINTAKSIS</a:t>
            </a:r>
            <a:r>
              <a:rPr lang="id-ID" sz="2800" dirty="0" smtClean="0"/>
              <a:t> </a:t>
            </a:r>
            <a:r>
              <a:rPr lang="id-ID" sz="2800" dirty="0"/>
              <a:t>berupa analisis terhadap satuan-satuan linguistik. Analisis ini dapat mengacu pada tata bahasa baku atau pedoman ejaan.</a:t>
            </a:r>
          </a:p>
          <a:p>
            <a:r>
              <a:rPr lang="id-ID" sz="2800" dirty="0"/>
              <a:t>Analisis aspek </a:t>
            </a:r>
            <a:r>
              <a:rPr lang="en-US" sz="2800" dirty="0" smtClean="0"/>
              <a:t>SEMANTIK</a:t>
            </a:r>
            <a:r>
              <a:rPr lang="id-ID" sz="2800" dirty="0" smtClean="0"/>
              <a:t> </a:t>
            </a:r>
            <a:r>
              <a:rPr lang="id-ID" sz="2800" dirty="0"/>
              <a:t>dapat berupa analisis denotasi, konotasi, majas, dan </a:t>
            </a:r>
            <a:r>
              <a:rPr lang="id-ID" sz="2800" dirty="0" err="1" smtClean="0"/>
              <a:t>isotopi</a:t>
            </a:r>
            <a:r>
              <a:rPr lang="en-US" sz="2800" dirty="0" smtClean="0"/>
              <a:t> (</a:t>
            </a:r>
            <a:r>
              <a:rPr lang="id-ID" sz="2800" dirty="0"/>
              <a:t>koherensi dan homogenitas teks, perangkat semantik yang memungkinkan keseragaman relatif pembacaan </a:t>
            </a:r>
            <a:r>
              <a:rPr lang="id-ID" sz="2800" dirty="0" smtClean="0"/>
              <a:t>naratif</a:t>
            </a:r>
            <a:r>
              <a:rPr lang="en-US" sz="2800" dirty="0" smtClean="0"/>
              <a:t>)</a:t>
            </a:r>
            <a:r>
              <a:rPr lang="id-ID" sz="2800" dirty="0" smtClean="0"/>
              <a:t>.</a:t>
            </a:r>
            <a:endParaRPr lang="id-ID" sz="2800" dirty="0"/>
          </a:p>
          <a:p>
            <a:r>
              <a:rPr lang="id-ID" sz="2800" dirty="0"/>
              <a:t>Analisis aspek </a:t>
            </a:r>
            <a:r>
              <a:rPr lang="en-US" sz="2800" dirty="0" smtClean="0"/>
              <a:t>PRAGMATIK</a:t>
            </a:r>
            <a:r>
              <a:rPr lang="id-ID" sz="2800" dirty="0" smtClean="0"/>
              <a:t> </a:t>
            </a:r>
            <a:r>
              <a:rPr lang="id-ID" sz="2800" dirty="0"/>
              <a:t>berupa analisis terhadap pengujaran yang terlaksana dalam rangka komunikasi yang menuntut kehadiran pengirim dan penerima.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763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TAFSIR TANDA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SEMIOTIKA</a:t>
            </a:r>
            <a:r>
              <a:rPr lang="en-US" sz="2800" dirty="0" smtClean="0"/>
              <a:t> – HERMENEUTIKA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SINTAKSIS, SEMANTIK, PRAGMATIK </a:t>
            </a:r>
            <a:r>
              <a:rPr lang="en-US" sz="2800" dirty="0" smtClean="0"/>
              <a:t>– HEURISTIK, HERMENEUTIS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SINKRONIK, DIAKRONIK </a:t>
            </a:r>
            <a:r>
              <a:rPr lang="en-US" sz="2800" dirty="0" smtClean="0"/>
              <a:t>– STORAGE, TRANSFORMATIF, PERSEPTIF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TANDA &amp; MAKNA </a:t>
            </a:r>
            <a:r>
              <a:rPr lang="en-US" sz="2800" dirty="0" smtClean="0"/>
              <a:t>– TANDA &amp; MAKNA</a:t>
            </a:r>
          </a:p>
          <a:p>
            <a:pPr algn="ctr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785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39</TotalTime>
  <Words>227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Tw Cen MT</vt:lpstr>
      <vt:lpstr>Tw Cen MT Condensed</vt:lpstr>
      <vt:lpstr>Wingdings 3</vt:lpstr>
      <vt:lpstr>Integral</vt:lpstr>
      <vt:lpstr>seMIOTIKA</vt:lpstr>
      <vt:lpstr>Charles Sanders Peirce  (1839-1914)</vt:lpstr>
      <vt:lpstr>PowerPoint Presentation</vt:lpstr>
      <vt:lpstr>Ferdinand de Saussure (1857-1913)</vt:lpstr>
      <vt:lpstr>PowerPoint Presentation</vt:lpstr>
      <vt:lpstr>PENJELASAN</vt:lpstr>
      <vt:lpstr>TAFSIR TANDA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seMIOTIKA</dc:title>
  <dc:creator>nazla maharani umaya</dc:creator>
  <cp:lastModifiedBy>nazla maharani umaya</cp:lastModifiedBy>
  <cp:revision>5</cp:revision>
  <dcterms:created xsi:type="dcterms:W3CDTF">2016-03-30T00:13:39Z</dcterms:created>
  <dcterms:modified xsi:type="dcterms:W3CDTF">2017-03-15T13:42:03Z</dcterms:modified>
</cp:coreProperties>
</file>