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2CB5D5-92F7-4E0A-9AFD-948002A9F175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876E1C-A2BD-4243-A611-A491C1E309BB}">
      <dgm:prSet phldrT="[Text]" custT="1"/>
      <dgm:spPr/>
      <dgm:t>
        <a:bodyPr/>
        <a:lstStyle/>
        <a:p>
          <a:r>
            <a:rPr lang="id-ID" sz="3200" b="1" dirty="0" smtClean="0"/>
            <a:t>Pendekatan Kognitif</a:t>
          </a:r>
          <a:endParaRPr lang="en-US" sz="3200" b="1" dirty="0"/>
        </a:p>
      </dgm:t>
    </dgm:pt>
    <dgm:pt modelId="{B53E2837-EDB1-4532-92AD-62F6F313BCAC}" type="parTrans" cxnId="{EECE6F95-C5B0-4289-B837-54BE34021E7E}">
      <dgm:prSet/>
      <dgm:spPr/>
      <dgm:t>
        <a:bodyPr/>
        <a:lstStyle/>
        <a:p>
          <a:endParaRPr lang="en-US"/>
        </a:p>
      </dgm:t>
    </dgm:pt>
    <dgm:pt modelId="{84349EAD-5C71-47C5-929A-F4F502BC6544}" type="sibTrans" cxnId="{EECE6F95-C5B0-4289-B837-54BE34021E7E}">
      <dgm:prSet/>
      <dgm:spPr/>
      <dgm:t>
        <a:bodyPr/>
        <a:lstStyle/>
        <a:p>
          <a:endParaRPr lang="en-US"/>
        </a:p>
      </dgm:t>
    </dgm:pt>
    <dgm:pt modelId="{C37F351E-BAA6-4EBB-B6A3-BB3048A5F8E7}">
      <dgm:prSet phldrT="[Text]" custT="1"/>
      <dgm:spPr/>
      <dgm:t>
        <a:bodyPr/>
        <a:lstStyle/>
        <a:p>
          <a:r>
            <a:rPr lang="id-ID" sz="3200" b="1" dirty="0" smtClean="0"/>
            <a:t>Pendekatan Sosial</a:t>
          </a:r>
          <a:endParaRPr lang="en-US" sz="3200" b="1" dirty="0"/>
        </a:p>
      </dgm:t>
    </dgm:pt>
    <dgm:pt modelId="{CD266101-6796-4883-AAD1-B261147121B4}" type="parTrans" cxnId="{0686803F-3EEE-49E9-AC9A-378E290207E9}">
      <dgm:prSet/>
      <dgm:spPr/>
      <dgm:t>
        <a:bodyPr/>
        <a:lstStyle/>
        <a:p>
          <a:endParaRPr lang="en-US"/>
        </a:p>
      </dgm:t>
    </dgm:pt>
    <dgm:pt modelId="{3E182782-B7A1-4D8F-8EFC-79A258D72254}" type="sibTrans" cxnId="{0686803F-3EEE-49E9-AC9A-378E290207E9}">
      <dgm:prSet/>
      <dgm:spPr/>
      <dgm:t>
        <a:bodyPr/>
        <a:lstStyle/>
        <a:p>
          <a:endParaRPr lang="en-US"/>
        </a:p>
      </dgm:t>
    </dgm:pt>
    <dgm:pt modelId="{66C3FEA1-14EA-4161-9880-0D701F03B832}">
      <dgm:prSet phldrT="[Text]" custT="1"/>
      <dgm:spPr/>
      <dgm:t>
        <a:bodyPr/>
        <a:lstStyle/>
        <a:p>
          <a:r>
            <a:rPr lang="id-ID" sz="3200" b="1" dirty="0" smtClean="0"/>
            <a:t>Pendekatan Personal</a:t>
          </a:r>
          <a:endParaRPr lang="en-US" sz="3200" b="1" dirty="0"/>
        </a:p>
      </dgm:t>
    </dgm:pt>
    <dgm:pt modelId="{503DF451-EB73-40DC-92DB-2EA6AF3AD4F4}" type="parTrans" cxnId="{8093DB70-A7FA-47B6-84C6-3153E83A8B17}">
      <dgm:prSet/>
      <dgm:spPr/>
      <dgm:t>
        <a:bodyPr/>
        <a:lstStyle/>
        <a:p>
          <a:endParaRPr lang="en-US"/>
        </a:p>
      </dgm:t>
    </dgm:pt>
    <dgm:pt modelId="{CE74B3B0-B323-4C43-9405-7C4BB17AF372}" type="sibTrans" cxnId="{8093DB70-A7FA-47B6-84C6-3153E83A8B17}">
      <dgm:prSet/>
      <dgm:spPr/>
      <dgm:t>
        <a:bodyPr/>
        <a:lstStyle/>
        <a:p>
          <a:endParaRPr lang="en-US"/>
        </a:p>
      </dgm:t>
    </dgm:pt>
    <dgm:pt modelId="{4F630C2C-089E-4A9F-B80E-7BEC58B6D962}">
      <dgm:prSet phldrT="[Text]" custT="1"/>
      <dgm:spPr/>
      <dgm:t>
        <a:bodyPr/>
        <a:lstStyle/>
        <a:p>
          <a:r>
            <a:rPr lang="id-ID" sz="2800" b="1" dirty="0" smtClean="0"/>
            <a:t>Pendekatan Perilaku/Modifikasi Perilaku</a:t>
          </a:r>
          <a:endParaRPr lang="en-US" sz="2800" b="1" dirty="0"/>
        </a:p>
      </dgm:t>
    </dgm:pt>
    <dgm:pt modelId="{FAC8D3C2-E17F-45D3-B80B-5A90EF125B90}" type="parTrans" cxnId="{520BF016-C59B-4852-A7E8-07086ED1782B}">
      <dgm:prSet/>
      <dgm:spPr/>
      <dgm:t>
        <a:bodyPr/>
        <a:lstStyle/>
        <a:p>
          <a:endParaRPr lang="en-US"/>
        </a:p>
      </dgm:t>
    </dgm:pt>
    <dgm:pt modelId="{5C457515-0C1A-4F7C-A3E4-4688A06343FC}" type="sibTrans" cxnId="{520BF016-C59B-4852-A7E8-07086ED1782B}">
      <dgm:prSet/>
      <dgm:spPr/>
      <dgm:t>
        <a:bodyPr/>
        <a:lstStyle/>
        <a:p>
          <a:endParaRPr lang="en-US"/>
        </a:p>
      </dgm:t>
    </dgm:pt>
    <dgm:pt modelId="{06441B7B-C4A4-4198-9CE1-60964C1BBFCA}" type="pres">
      <dgm:prSet presAssocID="{6D2CB5D5-92F7-4E0A-9AFD-948002A9F17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9D2CF5D-426E-436E-8C1C-5077B4487070}" type="pres">
      <dgm:prSet presAssocID="{A5876E1C-A2BD-4243-A611-A491C1E309BB}" presName="parentLin" presStyleCnt="0"/>
      <dgm:spPr/>
    </dgm:pt>
    <dgm:pt modelId="{F204CD43-1537-4AA0-9271-50B708656956}" type="pres">
      <dgm:prSet presAssocID="{A5876E1C-A2BD-4243-A611-A491C1E309B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97FD9D49-E2B0-4EA3-9182-14874FBD6789}" type="pres">
      <dgm:prSet presAssocID="{A5876E1C-A2BD-4243-A611-A491C1E309B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997D240-B571-4327-AD7C-D5AC5F5130EC}" type="pres">
      <dgm:prSet presAssocID="{A5876E1C-A2BD-4243-A611-A491C1E309BB}" presName="negativeSpace" presStyleCnt="0"/>
      <dgm:spPr/>
    </dgm:pt>
    <dgm:pt modelId="{36A64871-1AD9-496C-9D9C-CBAB7CD8C82A}" type="pres">
      <dgm:prSet presAssocID="{A5876E1C-A2BD-4243-A611-A491C1E309BB}" presName="childText" presStyleLbl="conFgAcc1" presStyleIdx="0" presStyleCnt="4">
        <dgm:presLayoutVars>
          <dgm:bulletEnabled val="1"/>
        </dgm:presLayoutVars>
      </dgm:prSet>
      <dgm:spPr/>
    </dgm:pt>
    <dgm:pt modelId="{D2701859-3821-434F-AD54-2B824C299A2C}" type="pres">
      <dgm:prSet presAssocID="{84349EAD-5C71-47C5-929A-F4F502BC6544}" presName="spaceBetweenRectangles" presStyleCnt="0"/>
      <dgm:spPr/>
    </dgm:pt>
    <dgm:pt modelId="{9602FC2D-08CD-4E22-9FE4-A427FE2DAB39}" type="pres">
      <dgm:prSet presAssocID="{C37F351E-BAA6-4EBB-B6A3-BB3048A5F8E7}" presName="parentLin" presStyleCnt="0"/>
      <dgm:spPr/>
    </dgm:pt>
    <dgm:pt modelId="{8A61D90B-5184-4AB8-AF6D-9B90F5295411}" type="pres">
      <dgm:prSet presAssocID="{C37F351E-BAA6-4EBB-B6A3-BB3048A5F8E7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880FA279-9874-4B32-8146-81D7C4990474}" type="pres">
      <dgm:prSet presAssocID="{C37F351E-BAA6-4EBB-B6A3-BB3048A5F8E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EE6E20-5335-4979-A1B3-99B72C83610F}" type="pres">
      <dgm:prSet presAssocID="{C37F351E-BAA6-4EBB-B6A3-BB3048A5F8E7}" presName="negativeSpace" presStyleCnt="0"/>
      <dgm:spPr/>
    </dgm:pt>
    <dgm:pt modelId="{68C7B92B-A342-495E-8EC1-B8DD54872B80}" type="pres">
      <dgm:prSet presAssocID="{C37F351E-BAA6-4EBB-B6A3-BB3048A5F8E7}" presName="childText" presStyleLbl="conFgAcc1" presStyleIdx="1" presStyleCnt="4">
        <dgm:presLayoutVars>
          <dgm:bulletEnabled val="1"/>
        </dgm:presLayoutVars>
      </dgm:prSet>
      <dgm:spPr/>
    </dgm:pt>
    <dgm:pt modelId="{5B1AAE5E-4FEC-4C86-924F-2080534B6D9E}" type="pres">
      <dgm:prSet presAssocID="{3E182782-B7A1-4D8F-8EFC-79A258D72254}" presName="spaceBetweenRectangles" presStyleCnt="0"/>
      <dgm:spPr/>
    </dgm:pt>
    <dgm:pt modelId="{395D7112-B017-4003-8C14-2B5DCA781863}" type="pres">
      <dgm:prSet presAssocID="{66C3FEA1-14EA-4161-9880-0D701F03B832}" presName="parentLin" presStyleCnt="0"/>
      <dgm:spPr/>
    </dgm:pt>
    <dgm:pt modelId="{0796D7FD-203E-4F77-87D3-880D54471020}" type="pres">
      <dgm:prSet presAssocID="{66C3FEA1-14EA-4161-9880-0D701F03B832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CA96009B-4412-4B36-96C7-95CF87058258}" type="pres">
      <dgm:prSet presAssocID="{66C3FEA1-14EA-4161-9880-0D701F03B83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404BB0-EE44-4773-A879-DBDBC58F3CCF}" type="pres">
      <dgm:prSet presAssocID="{66C3FEA1-14EA-4161-9880-0D701F03B832}" presName="negativeSpace" presStyleCnt="0"/>
      <dgm:spPr/>
    </dgm:pt>
    <dgm:pt modelId="{C62EF972-C610-4793-B847-EAE4278F6EAD}" type="pres">
      <dgm:prSet presAssocID="{66C3FEA1-14EA-4161-9880-0D701F03B832}" presName="childText" presStyleLbl="conFgAcc1" presStyleIdx="2" presStyleCnt="4">
        <dgm:presLayoutVars>
          <dgm:bulletEnabled val="1"/>
        </dgm:presLayoutVars>
      </dgm:prSet>
      <dgm:spPr/>
    </dgm:pt>
    <dgm:pt modelId="{5A81CA41-265D-4E9B-B901-B8924F573B79}" type="pres">
      <dgm:prSet presAssocID="{CE74B3B0-B323-4C43-9405-7C4BB17AF372}" presName="spaceBetweenRectangles" presStyleCnt="0"/>
      <dgm:spPr/>
    </dgm:pt>
    <dgm:pt modelId="{BA3CDA84-6816-42AF-8919-B5CC89FA47DB}" type="pres">
      <dgm:prSet presAssocID="{4F630C2C-089E-4A9F-B80E-7BEC58B6D962}" presName="parentLin" presStyleCnt="0"/>
      <dgm:spPr/>
    </dgm:pt>
    <dgm:pt modelId="{9A4074A9-071B-480E-9963-00516666E572}" type="pres">
      <dgm:prSet presAssocID="{4F630C2C-089E-4A9F-B80E-7BEC58B6D962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21A67F62-FD17-4D4A-80A4-D7310E290489}" type="pres">
      <dgm:prSet presAssocID="{4F630C2C-089E-4A9F-B80E-7BEC58B6D96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26BE82-AB6E-46C0-B125-6807B0FAAB80}" type="pres">
      <dgm:prSet presAssocID="{4F630C2C-089E-4A9F-B80E-7BEC58B6D962}" presName="negativeSpace" presStyleCnt="0"/>
      <dgm:spPr/>
    </dgm:pt>
    <dgm:pt modelId="{9EBDB1FD-44F1-42D2-9FB8-3B193EE741CB}" type="pres">
      <dgm:prSet presAssocID="{4F630C2C-089E-4A9F-B80E-7BEC58B6D96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D879407F-5337-434C-A6B4-737E5A276CA1}" type="presOf" srcId="{A5876E1C-A2BD-4243-A611-A491C1E309BB}" destId="{F204CD43-1537-4AA0-9271-50B708656956}" srcOrd="0" destOrd="0" presId="urn:microsoft.com/office/officeart/2005/8/layout/list1"/>
    <dgm:cxn modelId="{520BF016-C59B-4852-A7E8-07086ED1782B}" srcId="{6D2CB5D5-92F7-4E0A-9AFD-948002A9F175}" destId="{4F630C2C-089E-4A9F-B80E-7BEC58B6D962}" srcOrd="3" destOrd="0" parTransId="{FAC8D3C2-E17F-45D3-B80B-5A90EF125B90}" sibTransId="{5C457515-0C1A-4F7C-A3E4-4688A06343FC}"/>
    <dgm:cxn modelId="{F80F7668-13FB-4ABD-844A-5E8AD113053F}" type="presOf" srcId="{4F630C2C-089E-4A9F-B80E-7BEC58B6D962}" destId="{9A4074A9-071B-480E-9963-00516666E572}" srcOrd="0" destOrd="0" presId="urn:microsoft.com/office/officeart/2005/8/layout/list1"/>
    <dgm:cxn modelId="{EECE6F95-C5B0-4289-B837-54BE34021E7E}" srcId="{6D2CB5D5-92F7-4E0A-9AFD-948002A9F175}" destId="{A5876E1C-A2BD-4243-A611-A491C1E309BB}" srcOrd="0" destOrd="0" parTransId="{B53E2837-EDB1-4532-92AD-62F6F313BCAC}" sibTransId="{84349EAD-5C71-47C5-929A-F4F502BC6544}"/>
    <dgm:cxn modelId="{CE4AAEA2-9F55-4295-AE58-DD00E85C97EA}" type="presOf" srcId="{6D2CB5D5-92F7-4E0A-9AFD-948002A9F175}" destId="{06441B7B-C4A4-4198-9CE1-60964C1BBFCA}" srcOrd="0" destOrd="0" presId="urn:microsoft.com/office/officeart/2005/8/layout/list1"/>
    <dgm:cxn modelId="{8093DB70-A7FA-47B6-84C6-3153E83A8B17}" srcId="{6D2CB5D5-92F7-4E0A-9AFD-948002A9F175}" destId="{66C3FEA1-14EA-4161-9880-0D701F03B832}" srcOrd="2" destOrd="0" parTransId="{503DF451-EB73-40DC-92DB-2EA6AF3AD4F4}" sibTransId="{CE74B3B0-B323-4C43-9405-7C4BB17AF372}"/>
    <dgm:cxn modelId="{1FA63735-C407-49D5-A1C7-B4E214E372DE}" type="presOf" srcId="{C37F351E-BAA6-4EBB-B6A3-BB3048A5F8E7}" destId="{8A61D90B-5184-4AB8-AF6D-9B90F5295411}" srcOrd="0" destOrd="0" presId="urn:microsoft.com/office/officeart/2005/8/layout/list1"/>
    <dgm:cxn modelId="{8EDB877F-8CE3-46D0-BFC2-4112B02767B3}" type="presOf" srcId="{A5876E1C-A2BD-4243-A611-A491C1E309BB}" destId="{97FD9D49-E2B0-4EA3-9182-14874FBD6789}" srcOrd="1" destOrd="0" presId="urn:microsoft.com/office/officeart/2005/8/layout/list1"/>
    <dgm:cxn modelId="{5A4452A7-DA13-4690-A257-4BDB6160D24C}" type="presOf" srcId="{66C3FEA1-14EA-4161-9880-0D701F03B832}" destId="{CA96009B-4412-4B36-96C7-95CF87058258}" srcOrd="1" destOrd="0" presId="urn:microsoft.com/office/officeart/2005/8/layout/list1"/>
    <dgm:cxn modelId="{6563A555-642A-4C70-BC4D-26719E6A2C31}" type="presOf" srcId="{C37F351E-BAA6-4EBB-B6A3-BB3048A5F8E7}" destId="{880FA279-9874-4B32-8146-81D7C4990474}" srcOrd="1" destOrd="0" presId="urn:microsoft.com/office/officeart/2005/8/layout/list1"/>
    <dgm:cxn modelId="{78157820-6635-4762-8A96-FD4890034B8D}" type="presOf" srcId="{4F630C2C-089E-4A9F-B80E-7BEC58B6D962}" destId="{21A67F62-FD17-4D4A-80A4-D7310E290489}" srcOrd="1" destOrd="0" presId="urn:microsoft.com/office/officeart/2005/8/layout/list1"/>
    <dgm:cxn modelId="{1EED2E6A-EA59-4E1F-96DD-CB9FA1776D99}" type="presOf" srcId="{66C3FEA1-14EA-4161-9880-0D701F03B832}" destId="{0796D7FD-203E-4F77-87D3-880D54471020}" srcOrd="0" destOrd="0" presId="urn:microsoft.com/office/officeart/2005/8/layout/list1"/>
    <dgm:cxn modelId="{0686803F-3EEE-49E9-AC9A-378E290207E9}" srcId="{6D2CB5D5-92F7-4E0A-9AFD-948002A9F175}" destId="{C37F351E-BAA6-4EBB-B6A3-BB3048A5F8E7}" srcOrd="1" destOrd="0" parTransId="{CD266101-6796-4883-AAD1-B261147121B4}" sibTransId="{3E182782-B7A1-4D8F-8EFC-79A258D72254}"/>
    <dgm:cxn modelId="{0B93EF36-CAA6-4B96-BA6A-2665BBE1092E}" type="presParOf" srcId="{06441B7B-C4A4-4198-9CE1-60964C1BBFCA}" destId="{19D2CF5D-426E-436E-8C1C-5077B4487070}" srcOrd="0" destOrd="0" presId="urn:microsoft.com/office/officeart/2005/8/layout/list1"/>
    <dgm:cxn modelId="{7A45FB3F-EBCD-4FD6-ACA6-F7948640B43B}" type="presParOf" srcId="{19D2CF5D-426E-436E-8C1C-5077B4487070}" destId="{F204CD43-1537-4AA0-9271-50B708656956}" srcOrd="0" destOrd="0" presId="urn:microsoft.com/office/officeart/2005/8/layout/list1"/>
    <dgm:cxn modelId="{D4483B43-D639-4BA0-8685-3F0D24FD2953}" type="presParOf" srcId="{19D2CF5D-426E-436E-8C1C-5077B4487070}" destId="{97FD9D49-E2B0-4EA3-9182-14874FBD6789}" srcOrd="1" destOrd="0" presId="urn:microsoft.com/office/officeart/2005/8/layout/list1"/>
    <dgm:cxn modelId="{D63DAA9F-A079-4415-9238-23E6C30762BA}" type="presParOf" srcId="{06441B7B-C4A4-4198-9CE1-60964C1BBFCA}" destId="{E997D240-B571-4327-AD7C-D5AC5F5130EC}" srcOrd="1" destOrd="0" presId="urn:microsoft.com/office/officeart/2005/8/layout/list1"/>
    <dgm:cxn modelId="{3C8DD184-B51B-4E29-8507-CD11984CA9FD}" type="presParOf" srcId="{06441B7B-C4A4-4198-9CE1-60964C1BBFCA}" destId="{36A64871-1AD9-496C-9D9C-CBAB7CD8C82A}" srcOrd="2" destOrd="0" presId="urn:microsoft.com/office/officeart/2005/8/layout/list1"/>
    <dgm:cxn modelId="{019A93B2-8DDF-4E03-AD9E-6DA46D49E83E}" type="presParOf" srcId="{06441B7B-C4A4-4198-9CE1-60964C1BBFCA}" destId="{D2701859-3821-434F-AD54-2B824C299A2C}" srcOrd="3" destOrd="0" presId="urn:microsoft.com/office/officeart/2005/8/layout/list1"/>
    <dgm:cxn modelId="{2E28CD98-78ED-4F69-AA12-972A3F049999}" type="presParOf" srcId="{06441B7B-C4A4-4198-9CE1-60964C1BBFCA}" destId="{9602FC2D-08CD-4E22-9FE4-A427FE2DAB39}" srcOrd="4" destOrd="0" presId="urn:microsoft.com/office/officeart/2005/8/layout/list1"/>
    <dgm:cxn modelId="{E50F0701-FB78-4384-8901-EC6ED23EE2F1}" type="presParOf" srcId="{9602FC2D-08CD-4E22-9FE4-A427FE2DAB39}" destId="{8A61D90B-5184-4AB8-AF6D-9B90F5295411}" srcOrd="0" destOrd="0" presId="urn:microsoft.com/office/officeart/2005/8/layout/list1"/>
    <dgm:cxn modelId="{CC2288FC-3C3F-4212-9087-AC2213EC3F29}" type="presParOf" srcId="{9602FC2D-08CD-4E22-9FE4-A427FE2DAB39}" destId="{880FA279-9874-4B32-8146-81D7C4990474}" srcOrd="1" destOrd="0" presId="urn:microsoft.com/office/officeart/2005/8/layout/list1"/>
    <dgm:cxn modelId="{6AA53151-9A81-485D-B0A7-CC189C6C7AE3}" type="presParOf" srcId="{06441B7B-C4A4-4198-9CE1-60964C1BBFCA}" destId="{2DEE6E20-5335-4979-A1B3-99B72C83610F}" srcOrd="5" destOrd="0" presId="urn:microsoft.com/office/officeart/2005/8/layout/list1"/>
    <dgm:cxn modelId="{02E3DDFE-0B3B-480D-BF58-840CFE4B321F}" type="presParOf" srcId="{06441B7B-C4A4-4198-9CE1-60964C1BBFCA}" destId="{68C7B92B-A342-495E-8EC1-B8DD54872B80}" srcOrd="6" destOrd="0" presId="urn:microsoft.com/office/officeart/2005/8/layout/list1"/>
    <dgm:cxn modelId="{A1FF6FA5-9C60-4BE0-9756-A1DA31C596B1}" type="presParOf" srcId="{06441B7B-C4A4-4198-9CE1-60964C1BBFCA}" destId="{5B1AAE5E-4FEC-4C86-924F-2080534B6D9E}" srcOrd="7" destOrd="0" presId="urn:microsoft.com/office/officeart/2005/8/layout/list1"/>
    <dgm:cxn modelId="{7EC406B3-6E47-4053-A163-A2059E347D1F}" type="presParOf" srcId="{06441B7B-C4A4-4198-9CE1-60964C1BBFCA}" destId="{395D7112-B017-4003-8C14-2B5DCA781863}" srcOrd="8" destOrd="0" presId="urn:microsoft.com/office/officeart/2005/8/layout/list1"/>
    <dgm:cxn modelId="{A64CB042-58C7-4C93-BAAB-C493B66FE070}" type="presParOf" srcId="{395D7112-B017-4003-8C14-2B5DCA781863}" destId="{0796D7FD-203E-4F77-87D3-880D54471020}" srcOrd="0" destOrd="0" presId="urn:microsoft.com/office/officeart/2005/8/layout/list1"/>
    <dgm:cxn modelId="{8C049532-CD42-4DF0-BCA7-0A774B3BE67B}" type="presParOf" srcId="{395D7112-B017-4003-8C14-2B5DCA781863}" destId="{CA96009B-4412-4B36-96C7-95CF87058258}" srcOrd="1" destOrd="0" presId="urn:microsoft.com/office/officeart/2005/8/layout/list1"/>
    <dgm:cxn modelId="{BF166990-50F5-4C06-800F-79DCF00B33BA}" type="presParOf" srcId="{06441B7B-C4A4-4198-9CE1-60964C1BBFCA}" destId="{40404BB0-EE44-4773-A879-DBDBC58F3CCF}" srcOrd="9" destOrd="0" presId="urn:microsoft.com/office/officeart/2005/8/layout/list1"/>
    <dgm:cxn modelId="{3433D16B-50F6-485D-ABC2-ABDAD9EEB5CE}" type="presParOf" srcId="{06441B7B-C4A4-4198-9CE1-60964C1BBFCA}" destId="{C62EF972-C610-4793-B847-EAE4278F6EAD}" srcOrd="10" destOrd="0" presId="urn:microsoft.com/office/officeart/2005/8/layout/list1"/>
    <dgm:cxn modelId="{C1BF7FE2-4E27-48A8-9931-745F9ECE45DD}" type="presParOf" srcId="{06441B7B-C4A4-4198-9CE1-60964C1BBFCA}" destId="{5A81CA41-265D-4E9B-B901-B8924F573B79}" srcOrd="11" destOrd="0" presId="urn:microsoft.com/office/officeart/2005/8/layout/list1"/>
    <dgm:cxn modelId="{363EFA26-E123-4C96-BA8E-3C6A71ADD2AE}" type="presParOf" srcId="{06441B7B-C4A4-4198-9CE1-60964C1BBFCA}" destId="{BA3CDA84-6816-42AF-8919-B5CC89FA47DB}" srcOrd="12" destOrd="0" presId="urn:microsoft.com/office/officeart/2005/8/layout/list1"/>
    <dgm:cxn modelId="{ABC47EDA-FC48-4464-96DA-2A0D5B2FE2A3}" type="presParOf" srcId="{BA3CDA84-6816-42AF-8919-B5CC89FA47DB}" destId="{9A4074A9-071B-480E-9963-00516666E572}" srcOrd="0" destOrd="0" presId="urn:microsoft.com/office/officeart/2005/8/layout/list1"/>
    <dgm:cxn modelId="{F8A9AF82-865A-4CCA-AC22-E5D95D398C4C}" type="presParOf" srcId="{BA3CDA84-6816-42AF-8919-B5CC89FA47DB}" destId="{21A67F62-FD17-4D4A-80A4-D7310E290489}" srcOrd="1" destOrd="0" presId="urn:microsoft.com/office/officeart/2005/8/layout/list1"/>
    <dgm:cxn modelId="{5CE949A4-4B8F-4077-94D5-00CE13110806}" type="presParOf" srcId="{06441B7B-C4A4-4198-9CE1-60964C1BBFCA}" destId="{6726BE82-AB6E-46C0-B125-6807B0FAAB80}" srcOrd="13" destOrd="0" presId="urn:microsoft.com/office/officeart/2005/8/layout/list1"/>
    <dgm:cxn modelId="{FC8F0EEA-319D-43D7-960E-7AF7397DE527}" type="presParOf" srcId="{06441B7B-C4A4-4198-9CE1-60964C1BBFCA}" destId="{9EBDB1FD-44F1-42D2-9FB8-3B193EE741CB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A64871-1AD9-496C-9D9C-CBAB7CD8C82A}">
      <dsp:nvSpPr>
        <dsp:cNvPr id="0" name=""/>
        <dsp:cNvSpPr/>
      </dsp:nvSpPr>
      <dsp:spPr>
        <a:xfrm>
          <a:off x="0" y="339763"/>
          <a:ext cx="110772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FD9D49-E2B0-4EA3-9182-14874FBD6789}">
      <dsp:nvSpPr>
        <dsp:cNvPr id="0" name=""/>
        <dsp:cNvSpPr/>
      </dsp:nvSpPr>
      <dsp:spPr>
        <a:xfrm>
          <a:off x="553860" y="283"/>
          <a:ext cx="7754048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085" tIns="0" rIns="29308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b="1" kern="1200" dirty="0" smtClean="0"/>
            <a:t>Pendekatan Kognitif</a:t>
          </a:r>
          <a:endParaRPr lang="en-US" sz="3200" b="1" kern="1200" dirty="0"/>
        </a:p>
      </dsp:txBody>
      <dsp:txXfrm>
        <a:off x="587004" y="33427"/>
        <a:ext cx="7687760" cy="612672"/>
      </dsp:txXfrm>
    </dsp:sp>
    <dsp:sp modelId="{68C7B92B-A342-495E-8EC1-B8DD54872B80}">
      <dsp:nvSpPr>
        <dsp:cNvPr id="0" name=""/>
        <dsp:cNvSpPr/>
      </dsp:nvSpPr>
      <dsp:spPr>
        <a:xfrm>
          <a:off x="0" y="1383043"/>
          <a:ext cx="110772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FA279-9874-4B32-8146-81D7C4990474}">
      <dsp:nvSpPr>
        <dsp:cNvPr id="0" name=""/>
        <dsp:cNvSpPr/>
      </dsp:nvSpPr>
      <dsp:spPr>
        <a:xfrm>
          <a:off x="553860" y="1043562"/>
          <a:ext cx="7754048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085" tIns="0" rIns="29308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b="1" kern="1200" dirty="0" smtClean="0"/>
            <a:t>Pendekatan Sosial</a:t>
          </a:r>
          <a:endParaRPr lang="en-US" sz="3200" b="1" kern="1200" dirty="0"/>
        </a:p>
      </dsp:txBody>
      <dsp:txXfrm>
        <a:off x="587004" y="1076706"/>
        <a:ext cx="7687760" cy="612672"/>
      </dsp:txXfrm>
    </dsp:sp>
    <dsp:sp modelId="{C62EF972-C610-4793-B847-EAE4278F6EAD}">
      <dsp:nvSpPr>
        <dsp:cNvPr id="0" name=""/>
        <dsp:cNvSpPr/>
      </dsp:nvSpPr>
      <dsp:spPr>
        <a:xfrm>
          <a:off x="0" y="2426323"/>
          <a:ext cx="110772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96009B-4412-4B36-96C7-95CF87058258}">
      <dsp:nvSpPr>
        <dsp:cNvPr id="0" name=""/>
        <dsp:cNvSpPr/>
      </dsp:nvSpPr>
      <dsp:spPr>
        <a:xfrm>
          <a:off x="553860" y="2086843"/>
          <a:ext cx="7754048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085" tIns="0" rIns="29308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b="1" kern="1200" dirty="0" smtClean="0"/>
            <a:t>Pendekatan Personal</a:t>
          </a:r>
          <a:endParaRPr lang="en-US" sz="3200" b="1" kern="1200" dirty="0"/>
        </a:p>
      </dsp:txBody>
      <dsp:txXfrm>
        <a:off x="587004" y="2119987"/>
        <a:ext cx="7687760" cy="612672"/>
      </dsp:txXfrm>
    </dsp:sp>
    <dsp:sp modelId="{9EBDB1FD-44F1-42D2-9FB8-3B193EE741CB}">
      <dsp:nvSpPr>
        <dsp:cNvPr id="0" name=""/>
        <dsp:cNvSpPr/>
      </dsp:nvSpPr>
      <dsp:spPr>
        <a:xfrm>
          <a:off x="0" y="3469603"/>
          <a:ext cx="110772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A67F62-FD17-4D4A-80A4-D7310E290489}">
      <dsp:nvSpPr>
        <dsp:cNvPr id="0" name=""/>
        <dsp:cNvSpPr/>
      </dsp:nvSpPr>
      <dsp:spPr>
        <a:xfrm>
          <a:off x="553860" y="3130123"/>
          <a:ext cx="7754048" cy="678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3085" tIns="0" rIns="293085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800" b="1" kern="1200" dirty="0" smtClean="0"/>
            <a:t>Pendekatan Perilaku/Modifikasi Perilaku</a:t>
          </a:r>
          <a:endParaRPr lang="en-US" sz="2800" b="1" kern="1200" dirty="0"/>
        </a:p>
      </dsp:txBody>
      <dsp:txXfrm>
        <a:off x="587004" y="3163267"/>
        <a:ext cx="7687760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317004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6875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3894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9187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352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0704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59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87780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8893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303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7501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1264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31052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93081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3000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33268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039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6176FF74-5EF7-42C3-8D14-2164F59B2B5D}" type="datetimeFigureOut">
              <a:rPr lang="id-ID" smtClean="0"/>
              <a:t>17/11/2017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71CF4840-CBE0-4F0B-8649-0F80FD45231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8677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7835" y="858761"/>
            <a:ext cx="8825658" cy="2406953"/>
          </a:xfrm>
        </p:spPr>
        <p:txBody>
          <a:bodyPr/>
          <a:lstStyle/>
          <a:p>
            <a:pPr algn="ctr"/>
            <a:r>
              <a:rPr lang="id-ID" b="1" dirty="0" smtClean="0"/>
              <a:t>PENDEKATAN DALAM PEMBELAJARAN IPS SD</a:t>
            </a:r>
            <a:endParaRPr lang="id-ID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55401" y="4346306"/>
            <a:ext cx="8825658" cy="861420"/>
          </a:xfrm>
        </p:spPr>
        <p:txBody>
          <a:bodyPr>
            <a:noAutofit/>
          </a:bodyPr>
          <a:lstStyle/>
          <a:p>
            <a:pPr algn="ctr"/>
            <a:r>
              <a:rPr lang="id-ID" sz="3200" dirty="0" smtClean="0"/>
              <a:t>Mira azizah, s.p</a:t>
            </a:r>
            <a:r>
              <a:rPr lang="id-ID" sz="3200" cap="none" dirty="0" smtClean="0"/>
              <a:t>d</a:t>
            </a:r>
            <a:r>
              <a:rPr lang="id-ID" sz="3200" dirty="0" smtClean="0"/>
              <a:t>., m.p</a:t>
            </a:r>
            <a:r>
              <a:rPr lang="id-ID" sz="3200" cap="none" dirty="0" smtClean="0"/>
              <a:t>d</a:t>
            </a:r>
            <a:r>
              <a:rPr lang="id-ID" sz="3200" dirty="0" smtClean="0"/>
              <a:t>.</a:t>
            </a:r>
          </a:p>
          <a:p>
            <a:pPr algn="ctr"/>
            <a:r>
              <a:rPr lang="id-ID" sz="3200" dirty="0" smtClean="0"/>
              <a:t>Pgsd universitas pgri semarang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7311867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Pengertian Pendekatan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4062" y="2681876"/>
            <a:ext cx="10706121" cy="3836489"/>
          </a:xfrm>
        </p:spPr>
        <p:txBody>
          <a:bodyPr>
            <a:normAutofit/>
          </a:bodyPr>
          <a:lstStyle/>
          <a:p>
            <a:pPr algn="just"/>
            <a:r>
              <a:rPr lang="id-ID" sz="3200" b="1" dirty="0" smtClean="0"/>
              <a:t>Pendekatan : cara pandang atau cara menyikapi sesuatu.</a:t>
            </a:r>
          </a:p>
          <a:p>
            <a:pPr algn="just"/>
            <a:r>
              <a:rPr lang="id-ID" sz="3200" b="1" dirty="0" smtClean="0"/>
              <a:t>Pendekatan dalam pembelajaran IPS : Cara pandang terhadap proses belajar peserta didik dalam pembelajaran IPS         menciptakan kondisi dan iklim yang baik untuk proses belajar IPS.</a:t>
            </a:r>
          </a:p>
          <a:p>
            <a:pPr algn="just"/>
            <a:endParaRPr lang="id-ID" sz="3200" b="1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6021977" y="5055326"/>
            <a:ext cx="75764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9216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Macam-macam Pendekatan dalam Pembelajaran IPS</a:t>
            </a:r>
            <a:endParaRPr lang="id-ID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7492605"/>
              </p:ext>
            </p:extLst>
          </p:nvPr>
        </p:nvGraphicFramePr>
        <p:xfrm>
          <a:off x="326662" y="2586446"/>
          <a:ext cx="11077212" cy="404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1806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Pendekatan Kognitif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388" y="2873829"/>
            <a:ext cx="5039832" cy="3914867"/>
          </a:xfrm>
        </p:spPr>
        <p:txBody>
          <a:bodyPr>
            <a:normAutofit lnSpcReduction="10000"/>
          </a:bodyPr>
          <a:lstStyle/>
          <a:p>
            <a:r>
              <a:rPr lang="id-ID" sz="2800" b="1" dirty="0" smtClean="0"/>
              <a:t>Pendekatan kognitif adalah pendekatan yang menekankan bagaimana cara individu mengorganisasikan data, menyelesaikan masalah, dan membangun suatu konsep dalam lingkungannya.</a:t>
            </a:r>
            <a:endParaRPr lang="id-ID" sz="28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7014753" y="2873830"/>
            <a:ext cx="4193177" cy="33049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d-ID" sz="3200" dirty="0" smtClean="0"/>
              <a:t>Pendekatan yang menekankan pada kemampuan intelektual</a:t>
            </a:r>
            <a:endParaRPr lang="id-ID" sz="3200" dirty="0"/>
          </a:p>
        </p:txBody>
      </p:sp>
      <p:sp>
        <p:nvSpPr>
          <p:cNvPr id="5" name="Right Brace 4"/>
          <p:cNvSpPr/>
          <p:nvPr/>
        </p:nvSpPr>
        <p:spPr>
          <a:xfrm>
            <a:off x="5917474" y="3004457"/>
            <a:ext cx="483326" cy="3174274"/>
          </a:xfrm>
          <a:prstGeom prst="rightBrac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2335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Pendekatan Sosial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440" y="2603500"/>
            <a:ext cx="5572416" cy="3416300"/>
          </a:xfrm>
        </p:spPr>
        <p:txBody>
          <a:bodyPr>
            <a:noAutofit/>
          </a:bodyPr>
          <a:lstStyle/>
          <a:p>
            <a:r>
              <a:rPr lang="id-ID" sz="2800" b="1" dirty="0"/>
              <a:t>Pendekatan Sosial adalah pendekatan yang mengutamakan hubungan invidu dengan masyarakat dan memusatkan perhatiannya pada proses sosial yang merupakan negosiasi sosial, (Ischak. </a:t>
            </a:r>
            <a:r>
              <a:rPr lang="id-ID" sz="2800" b="1" dirty="0" smtClean="0"/>
              <a:t>2000:7.11). </a:t>
            </a:r>
            <a:endParaRPr lang="id-ID" sz="2800" b="1" dirty="0"/>
          </a:p>
        </p:txBody>
      </p:sp>
      <p:sp>
        <p:nvSpPr>
          <p:cNvPr id="4" name="Rectangle 3"/>
          <p:cNvSpPr/>
          <p:nvPr/>
        </p:nvSpPr>
        <p:spPr>
          <a:xfrm>
            <a:off x="7654834" y="2886891"/>
            <a:ext cx="3892732" cy="27954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buAutoNum type="arabicPeriod"/>
            </a:pPr>
            <a:r>
              <a:rPr lang="id-ID" sz="3200" dirty="0" smtClean="0"/>
              <a:t>Analisis Sosial</a:t>
            </a:r>
          </a:p>
          <a:p>
            <a:pPr marL="342900" indent="-342900" algn="ctr">
              <a:buAutoNum type="arabicPeriod"/>
            </a:pPr>
            <a:r>
              <a:rPr lang="id-ID" sz="3200" dirty="0" smtClean="0"/>
              <a:t>Analisis Nilai</a:t>
            </a:r>
            <a:endParaRPr lang="id-ID" sz="3200" dirty="0"/>
          </a:p>
        </p:txBody>
      </p:sp>
      <p:sp>
        <p:nvSpPr>
          <p:cNvPr id="5" name="Right Brace 4"/>
          <p:cNvSpPr/>
          <p:nvPr/>
        </p:nvSpPr>
        <p:spPr>
          <a:xfrm>
            <a:off x="6387737" y="2834640"/>
            <a:ext cx="274320" cy="3331029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2262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Pendekatan Personal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3771" y="2603500"/>
            <a:ext cx="10528663" cy="3416300"/>
          </a:xfrm>
        </p:spPr>
        <p:txBody>
          <a:bodyPr>
            <a:noAutofit/>
          </a:bodyPr>
          <a:lstStyle/>
          <a:p>
            <a:pPr algn="just"/>
            <a:r>
              <a:rPr lang="id-ID" sz="2800" b="1" dirty="0"/>
              <a:t>Pendekatan Personal </a:t>
            </a:r>
            <a:r>
              <a:rPr lang="id-ID" sz="2800" b="1" dirty="0" smtClean="0"/>
              <a:t>lebih </a:t>
            </a:r>
            <a:r>
              <a:rPr lang="id-ID" sz="2800" b="1" dirty="0">
                <a:solidFill>
                  <a:srgbClr val="FF0000"/>
                </a:solidFill>
              </a:rPr>
              <a:t>menekankan pada proses </a:t>
            </a:r>
            <a:r>
              <a:rPr lang="id-ID" sz="2800" b="1" dirty="0" smtClean="0">
                <a:solidFill>
                  <a:srgbClr val="FF0000"/>
                </a:solidFill>
              </a:rPr>
              <a:t>membantu </a:t>
            </a:r>
            <a:r>
              <a:rPr lang="id-ID" sz="2800" b="1" dirty="0">
                <a:solidFill>
                  <a:srgbClr val="FF0000"/>
                </a:solidFill>
              </a:rPr>
              <a:t>individu </a:t>
            </a:r>
            <a:r>
              <a:rPr lang="id-ID" sz="2800" b="1" dirty="0"/>
              <a:t>dalam membentuk dan mengorganisasikan kenyataan-kenyataan yang kompleks</a:t>
            </a:r>
            <a:r>
              <a:rPr lang="id-ID" sz="2800" b="1" dirty="0" smtClean="0"/>
              <a:t>.</a:t>
            </a:r>
          </a:p>
          <a:p>
            <a:pPr algn="just"/>
            <a:r>
              <a:rPr lang="id-ID" sz="2800" b="1" dirty="0"/>
              <a:t>Pendekatan personal ini memusatkan perhatian pada pandangan individu dan berusaha menggalakkan kemandirian yang produktif, sehingga manusia semakin sadar diri dan bertanggung jawab akan tujuan hidupnya.</a:t>
            </a:r>
          </a:p>
        </p:txBody>
      </p:sp>
    </p:spTree>
    <p:extLst>
      <p:ext uri="{BB962C8B-B14F-4D97-AF65-F5344CB8AC3E}">
        <p14:creationId xmlns:p14="http://schemas.microsoft.com/office/powerpoint/2010/main" val="3682710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Pendekatan Perilaku/Modifikasi Perilaku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4" y="2603500"/>
            <a:ext cx="11508377" cy="3416300"/>
          </a:xfrm>
        </p:spPr>
        <p:txBody>
          <a:bodyPr>
            <a:noAutofit/>
          </a:bodyPr>
          <a:lstStyle/>
          <a:p>
            <a:pPr algn="just"/>
            <a:r>
              <a:rPr lang="id-ID" sz="3200" b="1" dirty="0"/>
              <a:t>Pendekatan </a:t>
            </a:r>
            <a:r>
              <a:rPr lang="id-ID" sz="3200" b="1" dirty="0" smtClean="0"/>
              <a:t>Perilaku merupakan </a:t>
            </a:r>
            <a:r>
              <a:rPr lang="id-ID" sz="3200" b="1" dirty="0"/>
              <a:t>suatu pendekatan yang menitik beratkan pada kecenderungan untuk memecahkan tugas belajar mengajar menjadi sejumlah perilaku nyata dan sistematis, atau </a:t>
            </a:r>
            <a:r>
              <a:rPr lang="id-ID" sz="3200" b="1" dirty="0" smtClean="0">
                <a:solidFill>
                  <a:srgbClr val="FF0000"/>
                </a:solidFill>
              </a:rPr>
              <a:t>mengubah </a:t>
            </a:r>
            <a:r>
              <a:rPr lang="id-ID" sz="3200" b="1" dirty="0">
                <a:solidFill>
                  <a:srgbClr val="FF0000"/>
                </a:solidFill>
              </a:rPr>
              <a:t>perilaku yang tidak diharapkan menjadi perilaku yang diharapkan </a:t>
            </a:r>
            <a:r>
              <a:rPr lang="id-ID" sz="3200" b="1" dirty="0"/>
              <a:t>dan menguntungkan bagi perkembangan individu selanjutnya</a:t>
            </a:r>
          </a:p>
        </p:txBody>
      </p:sp>
    </p:spTree>
    <p:extLst>
      <p:ext uri="{BB962C8B-B14F-4D97-AF65-F5344CB8AC3E}">
        <p14:creationId xmlns:p14="http://schemas.microsoft.com/office/powerpoint/2010/main" val="843487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5902" y="3441700"/>
            <a:ext cx="8825659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6000" dirty="0" smtClean="0">
                <a:solidFill>
                  <a:srgbClr val="FF0000"/>
                </a:solidFill>
              </a:rPr>
              <a:t>Terima Kasih</a:t>
            </a:r>
            <a:endParaRPr lang="id-ID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139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355306"/>
            <a:ext cx="8825659" cy="34163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id-ID" sz="2800" b="1" dirty="0" smtClean="0"/>
              <a:t>Buatlah rancangan pembelajaran menggunakan pendekatan-pendekatan pembelajaran IPS di SD!</a:t>
            </a:r>
          </a:p>
          <a:p>
            <a:pPr>
              <a:spcBef>
                <a:spcPts val="0"/>
              </a:spcBef>
            </a:pPr>
            <a:r>
              <a:rPr lang="id-ID" sz="2800" b="1" dirty="0" smtClean="0"/>
              <a:t>Tulislah: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b="1" dirty="0" smtClean="0"/>
              <a:t>Tema &amp; Subtema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b="1" dirty="0" smtClean="0"/>
              <a:t>KD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b="1" dirty="0" smtClean="0"/>
              <a:t>Indikator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b="1" dirty="0" smtClean="0"/>
              <a:t>Model pembelajaran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b="1" dirty="0" smtClean="0"/>
              <a:t>Metode</a:t>
            </a:r>
          </a:p>
          <a:p>
            <a:pPr marL="0" indent="0">
              <a:spcBef>
                <a:spcPts val="0"/>
              </a:spcBef>
              <a:buNone/>
            </a:pPr>
            <a:r>
              <a:rPr lang="id-ID" sz="2800" b="1" dirty="0" smtClean="0"/>
              <a:t>Media</a:t>
            </a:r>
          </a:p>
          <a:p>
            <a:pPr marL="0" indent="0">
              <a:spcBef>
                <a:spcPts val="0"/>
              </a:spcBef>
              <a:buNone/>
            </a:pPr>
            <a:endParaRPr lang="id-ID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31738058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TM02900722[[fn=Ion Boardroom]]</Template>
  <TotalTime>95</TotalTime>
  <Words>238</Words>
  <Application>Microsoft Office PowerPoint</Application>
  <PresentationFormat>Widescreen</PresentationFormat>
  <Paragraphs>32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Ion Boardroom</vt:lpstr>
      <vt:lpstr>PENDEKATAN DALAM PEMBELAJARAN IPS SD</vt:lpstr>
      <vt:lpstr>Pengertian Pendekatan</vt:lpstr>
      <vt:lpstr>Macam-macam Pendekatan dalam Pembelajaran IPS</vt:lpstr>
      <vt:lpstr>Pendekatan Kognitif</vt:lpstr>
      <vt:lpstr>Pendekatan Sosial</vt:lpstr>
      <vt:lpstr>Pendekatan Personal</vt:lpstr>
      <vt:lpstr>Pendekatan Perilaku/Modifikasi Perilaku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PENDEKATAN DALAM PEMBELAJARAN IPS SD</dc:title>
  <dc:creator>mira</dc:creator>
  <cp:lastModifiedBy>mira</cp:lastModifiedBy>
  <cp:revision>9</cp:revision>
  <dcterms:created xsi:type="dcterms:W3CDTF">2017-11-16T12:51:05Z</dcterms:created>
  <dcterms:modified xsi:type="dcterms:W3CDTF">2017-11-17T00:54:30Z</dcterms:modified>
</cp:coreProperties>
</file>