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Default Extension="vml" ContentType="application/vnd.openxmlformats-officedocument.vmlDrawing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diagrams/drawing5.xml" ContentType="application/vnd.ms-office.drawingml.diagramDrawing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bin" ContentType="application/vnd.openxmlformats-officedocument.oleObject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9"/>
  </p:handoutMasterIdLst>
  <p:sldIdLst>
    <p:sldId id="256" r:id="rId2"/>
    <p:sldId id="257" r:id="rId3"/>
    <p:sldId id="260" r:id="rId4"/>
    <p:sldId id="259" r:id="rId5"/>
    <p:sldId id="271" r:id="rId6"/>
    <p:sldId id="269" r:id="rId7"/>
    <p:sldId id="272" r:id="rId8"/>
    <p:sldId id="276" r:id="rId9"/>
    <p:sldId id="270" r:id="rId10"/>
    <p:sldId id="273" r:id="rId11"/>
    <p:sldId id="274" r:id="rId12"/>
    <p:sldId id="275" r:id="rId13"/>
    <p:sldId id="277" r:id="rId14"/>
    <p:sldId id="278" r:id="rId15"/>
    <p:sldId id="279" r:id="rId16"/>
    <p:sldId id="280" r:id="rId17"/>
    <p:sldId id="281" r:id="rId18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DEEEF0-B6AD-4F75-807C-FAD66A79176D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E9206C1C-9D4E-43A6-AC4A-F78D7215F5F4}">
      <dgm:prSet phldrT="[Text]"/>
      <dgm:spPr/>
      <dgm:t>
        <a:bodyPr/>
        <a:lstStyle/>
        <a:p>
          <a:r>
            <a:rPr lang="id-ID" dirty="0" smtClean="0"/>
            <a:t>Faktor produksi tetap</a:t>
          </a:r>
          <a:endParaRPr lang="id-ID" dirty="0"/>
        </a:p>
      </dgm:t>
    </dgm:pt>
    <dgm:pt modelId="{AADE494A-793E-40E1-A20D-F16EF2292D8B}" type="parTrans" cxnId="{54ED148C-5D86-4009-B91F-B69076791272}">
      <dgm:prSet/>
      <dgm:spPr/>
      <dgm:t>
        <a:bodyPr/>
        <a:lstStyle/>
        <a:p>
          <a:endParaRPr lang="id-ID"/>
        </a:p>
      </dgm:t>
    </dgm:pt>
    <dgm:pt modelId="{4F73BF4D-A335-4C20-ADD7-66D439E8C8CD}" type="sibTrans" cxnId="{54ED148C-5D86-4009-B91F-B69076791272}">
      <dgm:prSet/>
      <dgm:spPr/>
      <dgm:t>
        <a:bodyPr/>
        <a:lstStyle/>
        <a:p>
          <a:endParaRPr lang="id-ID"/>
        </a:p>
      </dgm:t>
    </dgm:pt>
    <dgm:pt modelId="{19922738-2CF9-41DC-ACBC-EA736654A7C0}">
      <dgm:prSet phldrT="[Text]"/>
      <dgm:spPr/>
      <dgm:t>
        <a:bodyPr/>
        <a:lstStyle/>
        <a:p>
          <a:r>
            <a:rPr lang="id-ID" dirty="0" smtClean="0"/>
            <a:t>Tidak habis dalam sekali proses atau satu periode produksi</a:t>
          </a:r>
          <a:endParaRPr lang="id-ID" dirty="0"/>
        </a:p>
      </dgm:t>
    </dgm:pt>
    <dgm:pt modelId="{B223A59E-F519-4884-8A55-10FB9930E023}" type="parTrans" cxnId="{CD9C2D6E-955C-45CA-ABFF-16170BFB0D7B}">
      <dgm:prSet/>
      <dgm:spPr/>
      <dgm:t>
        <a:bodyPr/>
        <a:lstStyle/>
        <a:p>
          <a:endParaRPr lang="id-ID"/>
        </a:p>
      </dgm:t>
    </dgm:pt>
    <dgm:pt modelId="{9247704E-15EB-424A-B49E-15CA15C42137}" type="sibTrans" cxnId="{CD9C2D6E-955C-45CA-ABFF-16170BFB0D7B}">
      <dgm:prSet/>
      <dgm:spPr/>
      <dgm:t>
        <a:bodyPr/>
        <a:lstStyle/>
        <a:p>
          <a:endParaRPr lang="id-ID"/>
        </a:p>
      </dgm:t>
    </dgm:pt>
    <dgm:pt modelId="{741DC9C4-D5A8-4C27-B11F-2723C19F766C}">
      <dgm:prSet phldrT="[Text]"/>
      <dgm:spPr/>
      <dgm:t>
        <a:bodyPr/>
        <a:lstStyle/>
        <a:p>
          <a:r>
            <a:rPr lang="id-ID" dirty="0" smtClean="0"/>
            <a:t>Faktor produksi variabel</a:t>
          </a:r>
          <a:endParaRPr lang="id-ID" dirty="0"/>
        </a:p>
      </dgm:t>
    </dgm:pt>
    <dgm:pt modelId="{9961A02A-89CA-42AC-9C96-6C1C16C831C9}" type="parTrans" cxnId="{8FDFD124-B655-450D-B892-E0D1EE63D3D6}">
      <dgm:prSet/>
      <dgm:spPr/>
      <dgm:t>
        <a:bodyPr/>
        <a:lstStyle/>
        <a:p>
          <a:endParaRPr lang="id-ID"/>
        </a:p>
      </dgm:t>
    </dgm:pt>
    <dgm:pt modelId="{213C00CA-193F-4290-A660-842F28310318}" type="sibTrans" cxnId="{8FDFD124-B655-450D-B892-E0D1EE63D3D6}">
      <dgm:prSet/>
      <dgm:spPr/>
      <dgm:t>
        <a:bodyPr/>
        <a:lstStyle/>
        <a:p>
          <a:endParaRPr lang="id-ID"/>
        </a:p>
      </dgm:t>
    </dgm:pt>
    <dgm:pt modelId="{8CCA3511-E338-4CA5-8E13-6BCD4651BBEA}">
      <dgm:prSet phldrT="[Text]"/>
      <dgm:spPr/>
      <dgm:t>
        <a:bodyPr/>
        <a:lstStyle/>
        <a:p>
          <a:r>
            <a:rPr lang="id-ID" dirty="0" smtClean="0"/>
            <a:t>Habis dipakai dalam satu periode produksi</a:t>
          </a:r>
          <a:endParaRPr lang="id-ID" dirty="0"/>
        </a:p>
      </dgm:t>
    </dgm:pt>
    <dgm:pt modelId="{933BEA1A-1262-4060-8646-E3AF59CC6BA0}" type="parTrans" cxnId="{30884B25-D701-4205-A685-844C8056464B}">
      <dgm:prSet/>
      <dgm:spPr/>
      <dgm:t>
        <a:bodyPr/>
        <a:lstStyle/>
        <a:p>
          <a:endParaRPr lang="id-ID"/>
        </a:p>
      </dgm:t>
    </dgm:pt>
    <dgm:pt modelId="{DDADDF43-39B4-44CE-9EA3-2E63071489F9}" type="sibTrans" cxnId="{30884B25-D701-4205-A685-844C8056464B}">
      <dgm:prSet/>
      <dgm:spPr/>
      <dgm:t>
        <a:bodyPr/>
        <a:lstStyle/>
        <a:p>
          <a:endParaRPr lang="id-ID"/>
        </a:p>
      </dgm:t>
    </dgm:pt>
    <dgm:pt modelId="{6F1A5D8B-3DC1-4980-B6C3-646EB34CA5F4}" type="pres">
      <dgm:prSet presAssocID="{B7DEEEF0-B6AD-4F75-807C-FAD66A79176D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id-ID"/>
        </a:p>
      </dgm:t>
    </dgm:pt>
    <dgm:pt modelId="{85A81BAD-B545-480C-A990-282446FA3AC6}" type="pres">
      <dgm:prSet presAssocID="{E9206C1C-9D4E-43A6-AC4A-F78D7215F5F4}" presName="linNode" presStyleCnt="0"/>
      <dgm:spPr/>
    </dgm:pt>
    <dgm:pt modelId="{212AD305-FAB0-45CF-A4ED-E6B0A34F8EBF}" type="pres">
      <dgm:prSet presAssocID="{E9206C1C-9D4E-43A6-AC4A-F78D7215F5F4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136AA83-EA8A-4C42-A4A4-7AEE3FE4484F}" type="pres">
      <dgm:prSet presAssocID="{E9206C1C-9D4E-43A6-AC4A-F78D7215F5F4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ACD46B8-5396-4049-A790-5E86C2776AEB}" type="pres">
      <dgm:prSet presAssocID="{4F73BF4D-A335-4C20-ADD7-66D439E8C8CD}" presName="spacing" presStyleCnt="0"/>
      <dgm:spPr/>
    </dgm:pt>
    <dgm:pt modelId="{E65C0317-5467-47BB-9564-BE36AC98A8AD}" type="pres">
      <dgm:prSet presAssocID="{741DC9C4-D5A8-4C27-B11F-2723C19F766C}" presName="linNode" presStyleCnt="0"/>
      <dgm:spPr/>
    </dgm:pt>
    <dgm:pt modelId="{32C5407E-3458-4445-9ABA-79BC5E7B6817}" type="pres">
      <dgm:prSet presAssocID="{741DC9C4-D5A8-4C27-B11F-2723C19F766C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77312D2-5E01-4AD9-B843-BE244F7F77B0}" type="pres">
      <dgm:prSet presAssocID="{741DC9C4-D5A8-4C27-B11F-2723C19F766C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0FD609AC-A7AB-4F49-91C0-8939988FB4C6}" type="presOf" srcId="{19922738-2CF9-41DC-ACBC-EA736654A7C0}" destId="{D136AA83-EA8A-4C42-A4A4-7AEE3FE4484F}" srcOrd="0" destOrd="0" presId="urn:microsoft.com/office/officeart/2005/8/layout/vList6"/>
    <dgm:cxn modelId="{54ED148C-5D86-4009-B91F-B69076791272}" srcId="{B7DEEEF0-B6AD-4F75-807C-FAD66A79176D}" destId="{E9206C1C-9D4E-43A6-AC4A-F78D7215F5F4}" srcOrd="0" destOrd="0" parTransId="{AADE494A-793E-40E1-A20D-F16EF2292D8B}" sibTransId="{4F73BF4D-A335-4C20-ADD7-66D439E8C8CD}"/>
    <dgm:cxn modelId="{5B4DCF19-D378-49B2-BDEF-0A847AFAD71F}" type="presOf" srcId="{8CCA3511-E338-4CA5-8E13-6BCD4651BBEA}" destId="{977312D2-5E01-4AD9-B843-BE244F7F77B0}" srcOrd="0" destOrd="0" presId="urn:microsoft.com/office/officeart/2005/8/layout/vList6"/>
    <dgm:cxn modelId="{CD9C2D6E-955C-45CA-ABFF-16170BFB0D7B}" srcId="{E9206C1C-9D4E-43A6-AC4A-F78D7215F5F4}" destId="{19922738-2CF9-41DC-ACBC-EA736654A7C0}" srcOrd="0" destOrd="0" parTransId="{B223A59E-F519-4884-8A55-10FB9930E023}" sibTransId="{9247704E-15EB-424A-B49E-15CA15C42137}"/>
    <dgm:cxn modelId="{C28F1460-F33A-4064-8F0D-ED89D5448355}" type="presOf" srcId="{741DC9C4-D5A8-4C27-B11F-2723C19F766C}" destId="{32C5407E-3458-4445-9ABA-79BC5E7B6817}" srcOrd="0" destOrd="0" presId="urn:microsoft.com/office/officeart/2005/8/layout/vList6"/>
    <dgm:cxn modelId="{139A0F2E-0B3A-4C8F-8891-D0EE98CCDA8C}" type="presOf" srcId="{B7DEEEF0-B6AD-4F75-807C-FAD66A79176D}" destId="{6F1A5D8B-3DC1-4980-B6C3-646EB34CA5F4}" srcOrd="0" destOrd="0" presId="urn:microsoft.com/office/officeart/2005/8/layout/vList6"/>
    <dgm:cxn modelId="{797FD4AB-8934-47C6-B725-B0C3322F258D}" type="presOf" srcId="{E9206C1C-9D4E-43A6-AC4A-F78D7215F5F4}" destId="{212AD305-FAB0-45CF-A4ED-E6B0A34F8EBF}" srcOrd="0" destOrd="0" presId="urn:microsoft.com/office/officeart/2005/8/layout/vList6"/>
    <dgm:cxn modelId="{8FDFD124-B655-450D-B892-E0D1EE63D3D6}" srcId="{B7DEEEF0-B6AD-4F75-807C-FAD66A79176D}" destId="{741DC9C4-D5A8-4C27-B11F-2723C19F766C}" srcOrd="1" destOrd="0" parTransId="{9961A02A-89CA-42AC-9C96-6C1C16C831C9}" sibTransId="{213C00CA-193F-4290-A660-842F28310318}"/>
    <dgm:cxn modelId="{30884B25-D701-4205-A685-844C8056464B}" srcId="{741DC9C4-D5A8-4C27-B11F-2723C19F766C}" destId="{8CCA3511-E338-4CA5-8E13-6BCD4651BBEA}" srcOrd="0" destOrd="0" parTransId="{933BEA1A-1262-4060-8646-E3AF59CC6BA0}" sibTransId="{DDADDF43-39B4-44CE-9EA3-2E63071489F9}"/>
    <dgm:cxn modelId="{1C41BE1E-F7EE-48DF-9A3A-863B12949998}" type="presParOf" srcId="{6F1A5D8B-3DC1-4980-B6C3-646EB34CA5F4}" destId="{85A81BAD-B545-480C-A990-282446FA3AC6}" srcOrd="0" destOrd="0" presId="urn:microsoft.com/office/officeart/2005/8/layout/vList6"/>
    <dgm:cxn modelId="{0544C71E-268A-434F-AB52-C72FB4AC73A0}" type="presParOf" srcId="{85A81BAD-B545-480C-A990-282446FA3AC6}" destId="{212AD305-FAB0-45CF-A4ED-E6B0A34F8EBF}" srcOrd="0" destOrd="0" presId="urn:microsoft.com/office/officeart/2005/8/layout/vList6"/>
    <dgm:cxn modelId="{92CB6456-A795-4AE5-B436-F4CC81F9902E}" type="presParOf" srcId="{85A81BAD-B545-480C-A990-282446FA3AC6}" destId="{D136AA83-EA8A-4C42-A4A4-7AEE3FE4484F}" srcOrd="1" destOrd="0" presId="urn:microsoft.com/office/officeart/2005/8/layout/vList6"/>
    <dgm:cxn modelId="{8DCC8C4D-DFD4-4FA5-85ED-070E1B66BD0B}" type="presParOf" srcId="{6F1A5D8B-3DC1-4980-B6C3-646EB34CA5F4}" destId="{4ACD46B8-5396-4049-A790-5E86C2776AEB}" srcOrd="1" destOrd="0" presId="urn:microsoft.com/office/officeart/2005/8/layout/vList6"/>
    <dgm:cxn modelId="{C1A63C34-8812-4705-B9B4-B9D1252CA747}" type="presParOf" srcId="{6F1A5D8B-3DC1-4980-B6C3-646EB34CA5F4}" destId="{E65C0317-5467-47BB-9564-BE36AC98A8AD}" srcOrd="2" destOrd="0" presId="urn:microsoft.com/office/officeart/2005/8/layout/vList6"/>
    <dgm:cxn modelId="{EEE5F353-2AA5-4F83-8873-66A4B42319D3}" type="presParOf" srcId="{E65C0317-5467-47BB-9564-BE36AC98A8AD}" destId="{32C5407E-3458-4445-9ABA-79BC5E7B6817}" srcOrd="0" destOrd="0" presId="urn:microsoft.com/office/officeart/2005/8/layout/vList6"/>
    <dgm:cxn modelId="{F9B2531B-4135-4459-8F01-CBCE98EBD9F8}" type="presParOf" srcId="{E65C0317-5467-47BB-9564-BE36AC98A8AD}" destId="{977312D2-5E01-4AD9-B843-BE244F7F77B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7DEEEF0-B6AD-4F75-807C-FAD66A79176D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E9206C1C-9D4E-43A6-AC4A-F78D7215F5F4}">
      <dgm:prSet phldrT="[Text]"/>
      <dgm:spPr/>
      <dgm:t>
        <a:bodyPr/>
        <a:lstStyle/>
        <a:p>
          <a:r>
            <a:rPr lang="id-ID" dirty="0" smtClean="0"/>
            <a:t>Faktor produksi tetap</a:t>
          </a:r>
          <a:endParaRPr lang="id-ID" dirty="0"/>
        </a:p>
      </dgm:t>
    </dgm:pt>
    <dgm:pt modelId="{AADE494A-793E-40E1-A20D-F16EF2292D8B}" type="parTrans" cxnId="{54ED148C-5D86-4009-B91F-B69076791272}">
      <dgm:prSet/>
      <dgm:spPr/>
      <dgm:t>
        <a:bodyPr/>
        <a:lstStyle/>
        <a:p>
          <a:endParaRPr lang="id-ID"/>
        </a:p>
      </dgm:t>
    </dgm:pt>
    <dgm:pt modelId="{4F73BF4D-A335-4C20-ADD7-66D439E8C8CD}" type="sibTrans" cxnId="{54ED148C-5D86-4009-B91F-B69076791272}">
      <dgm:prSet/>
      <dgm:spPr/>
      <dgm:t>
        <a:bodyPr/>
        <a:lstStyle/>
        <a:p>
          <a:endParaRPr lang="id-ID"/>
        </a:p>
      </dgm:t>
    </dgm:pt>
    <dgm:pt modelId="{19922738-2CF9-41DC-ACBC-EA736654A7C0}">
      <dgm:prSet phldrT="[Text]" custT="1"/>
      <dgm:spPr/>
      <dgm:t>
        <a:bodyPr/>
        <a:lstStyle/>
        <a:p>
          <a:r>
            <a:rPr lang="id-ID" sz="2400" dirty="0" smtClean="0"/>
            <a:t>Lahan</a:t>
          </a:r>
          <a:endParaRPr lang="id-ID" sz="2400" dirty="0"/>
        </a:p>
      </dgm:t>
    </dgm:pt>
    <dgm:pt modelId="{B223A59E-F519-4884-8A55-10FB9930E023}" type="parTrans" cxnId="{CD9C2D6E-955C-45CA-ABFF-16170BFB0D7B}">
      <dgm:prSet/>
      <dgm:spPr/>
      <dgm:t>
        <a:bodyPr/>
        <a:lstStyle/>
        <a:p>
          <a:endParaRPr lang="id-ID"/>
        </a:p>
      </dgm:t>
    </dgm:pt>
    <dgm:pt modelId="{9247704E-15EB-424A-B49E-15CA15C42137}" type="sibTrans" cxnId="{CD9C2D6E-955C-45CA-ABFF-16170BFB0D7B}">
      <dgm:prSet/>
      <dgm:spPr/>
      <dgm:t>
        <a:bodyPr/>
        <a:lstStyle/>
        <a:p>
          <a:endParaRPr lang="id-ID"/>
        </a:p>
      </dgm:t>
    </dgm:pt>
    <dgm:pt modelId="{741DC9C4-D5A8-4C27-B11F-2723C19F766C}">
      <dgm:prSet phldrT="[Text]"/>
      <dgm:spPr/>
      <dgm:t>
        <a:bodyPr/>
        <a:lstStyle/>
        <a:p>
          <a:r>
            <a:rPr lang="id-ID" dirty="0" smtClean="0"/>
            <a:t>Faktor produksi variabel</a:t>
          </a:r>
          <a:endParaRPr lang="id-ID" dirty="0"/>
        </a:p>
      </dgm:t>
    </dgm:pt>
    <dgm:pt modelId="{9961A02A-89CA-42AC-9C96-6C1C16C831C9}" type="parTrans" cxnId="{8FDFD124-B655-450D-B892-E0D1EE63D3D6}">
      <dgm:prSet/>
      <dgm:spPr/>
      <dgm:t>
        <a:bodyPr/>
        <a:lstStyle/>
        <a:p>
          <a:endParaRPr lang="id-ID"/>
        </a:p>
      </dgm:t>
    </dgm:pt>
    <dgm:pt modelId="{213C00CA-193F-4290-A660-842F28310318}" type="sibTrans" cxnId="{8FDFD124-B655-450D-B892-E0D1EE63D3D6}">
      <dgm:prSet/>
      <dgm:spPr/>
      <dgm:t>
        <a:bodyPr/>
        <a:lstStyle/>
        <a:p>
          <a:endParaRPr lang="id-ID"/>
        </a:p>
      </dgm:t>
    </dgm:pt>
    <dgm:pt modelId="{8CCA3511-E338-4CA5-8E13-6BCD4651BBEA}">
      <dgm:prSet phldrT="[Text]" custT="1"/>
      <dgm:spPr/>
      <dgm:t>
        <a:bodyPr/>
        <a:lstStyle/>
        <a:p>
          <a:r>
            <a:rPr lang="id-ID" sz="2400" dirty="0" smtClean="0"/>
            <a:t>Tenaga kerja (HKO)</a:t>
          </a:r>
          <a:endParaRPr lang="id-ID" sz="2400" dirty="0"/>
        </a:p>
      </dgm:t>
    </dgm:pt>
    <dgm:pt modelId="{933BEA1A-1262-4060-8646-E3AF59CC6BA0}" type="parTrans" cxnId="{30884B25-D701-4205-A685-844C8056464B}">
      <dgm:prSet/>
      <dgm:spPr/>
      <dgm:t>
        <a:bodyPr/>
        <a:lstStyle/>
        <a:p>
          <a:endParaRPr lang="id-ID"/>
        </a:p>
      </dgm:t>
    </dgm:pt>
    <dgm:pt modelId="{DDADDF43-39B4-44CE-9EA3-2E63071489F9}" type="sibTrans" cxnId="{30884B25-D701-4205-A685-844C8056464B}">
      <dgm:prSet/>
      <dgm:spPr/>
      <dgm:t>
        <a:bodyPr/>
        <a:lstStyle/>
        <a:p>
          <a:endParaRPr lang="id-ID"/>
        </a:p>
      </dgm:t>
    </dgm:pt>
    <dgm:pt modelId="{A7B01BB2-0778-459F-9A16-99594F63FBAB}">
      <dgm:prSet phldrT="[Text]" custT="1"/>
      <dgm:spPr/>
      <dgm:t>
        <a:bodyPr/>
        <a:lstStyle/>
        <a:p>
          <a:r>
            <a:rPr lang="id-ID" sz="2400" dirty="0" smtClean="0"/>
            <a:t>Bangunan </a:t>
          </a:r>
          <a:endParaRPr lang="id-ID" sz="2400" dirty="0"/>
        </a:p>
      </dgm:t>
    </dgm:pt>
    <dgm:pt modelId="{86E9C9CF-8DDC-401C-AB31-EA1B376B8FCF}" type="parTrans" cxnId="{98AA0144-907D-4534-8706-1909FE0D6E22}">
      <dgm:prSet/>
      <dgm:spPr/>
      <dgm:t>
        <a:bodyPr/>
        <a:lstStyle/>
        <a:p>
          <a:endParaRPr lang="id-ID"/>
        </a:p>
      </dgm:t>
    </dgm:pt>
    <dgm:pt modelId="{110D8CEA-3AD6-4B0D-84EA-8670F8E1FF25}" type="sibTrans" cxnId="{98AA0144-907D-4534-8706-1909FE0D6E22}">
      <dgm:prSet/>
      <dgm:spPr/>
      <dgm:t>
        <a:bodyPr/>
        <a:lstStyle/>
        <a:p>
          <a:endParaRPr lang="id-ID"/>
        </a:p>
      </dgm:t>
    </dgm:pt>
    <dgm:pt modelId="{824A3764-8E9C-42CB-BC35-7C98F84BDC40}">
      <dgm:prSet phldrT="[Text]" custT="1"/>
      <dgm:spPr/>
      <dgm:t>
        <a:bodyPr/>
        <a:lstStyle/>
        <a:p>
          <a:r>
            <a:rPr lang="id-ID" sz="2400" dirty="0" smtClean="0"/>
            <a:t>Mesin dan peralatan</a:t>
          </a:r>
          <a:endParaRPr lang="id-ID" sz="2400" dirty="0"/>
        </a:p>
      </dgm:t>
    </dgm:pt>
    <dgm:pt modelId="{98CA4EE7-6200-4329-9995-16648655F597}" type="parTrans" cxnId="{53B77C78-0AF6-4A19-83B8-8B227D354FAB}">
      <dgm:prSet/>
      <dgm:spPr/>
      <dgm:t>
        <a:bodyPr/>
        <a:lstStyle/>
        <a:p>
          <a:endParaRPr lang="id-ID"/>
        </a:p>
      </dgm:t>
    </dgm:pt>
    <dgm:pt modelId="{13E143F1-5CEE-4E4D-B18B-3A0F827A09C5}" type="sibTrans" cxnId="{53B77C78-0AF6-4A19-83B8-8B227D354FAB}">
      <dgm:prSet/>
      <dgm:spPr/>
      <dgm:t>
        <a:bodyPr/>
        <a:lstStyle/>
        <a:p>
          <a:endParaRPr lang="id-ID"/>
        </a:p>
      </dgm:t>
    </dgm:pt>
    <dgm:pt modelId="{57E42C5C-FE90-4539-9F11-8E87CFEF9E53}">
      <dgm:prSet phldrT="[Text]"/>
      <dgm:spPr/>
      <dgm:t>
        <a:bodyPr/>
        <a:lstStyle/>
        <a:p>
          <a:endParaRPr lang="id-ID" sz="1400" dirty="0"/>
        </a:p>
      </dgm:t>
    </dgm:pt>
    <dgm:pt modelId="{AEB17596-6104-4D7A-8415-A672263FAB82}" type="parTrans" cxnId="{B0278836-0D0D-47E8-A270-1EC5D396C63A}">
      <dgm:prSet/>
      <dgm:spPr/>
      <dgm:t>
        <a:bodyPr/>
        <a:lstStyle/>
        <a:p>
          <a:endParaRPr lang="id-ID"/>
        </a:p>
      </dgm:t>
    </dgm:pt>
    <dgm:pt modelId="{D70CCF12-F9AD-412E-8696-11530AAE28E0}" type="sibTrans" cxnId="{B0278836-0D0D-47E8-A270-1EC5D396C63A}">
      <dgm:prSet/>
      <dgm:spPr/>
      <dgm:t>
        <a:bodyPr/>
        <a:lstStyle/>
        <a:p>
          <a:endParaRPr lang="id-ID"/>
        </a:p>
      </dgm:t>
    </dgm:pt>
    <dgm:pt modelId="{C6C37081-F60A-412A-BC25-FEF9205B3717}">
      <dgm:prSet phldrT="[Text]" custT="1"/>
      <dgm:spPr/>
      <dgm:t>
        <a:bodyPr/>
        <a:lstStyle/>
        <a:p>
          <a:r>
            <a:rPr lang="id-ID" sz="2400" dirty="0" smtClean="0"/>
            <a:t>dll</a:t>
          </a:r>
          <a:endParaRPr lang="id-ID" sz="2400" dirty="0"/>
        </a:p>
      </dgm:t>
    </dgm:pt>
    <dgm:pt modelId="{1B9A6D97-789A-44F2-9834-750B2A6594D0}" type="parTrans" cxnId="{2ACED8CF-A76D-4EBE-8E44-37937F9A2B76}">
      <dgm:prSet/>
      <dgm:spPr/>
      <dgm:t>
        <a:bodyPr/>
        <a:lstStyle/>
        <a:p>
          <a:endParaRPr lang="id-ID"/>
        </a:p>
      </dgm:t>
    </dgm:pt>
    <dgm:pt modelId="{48C81B7E-60FF-4F0F-B7B1-7B700869BDF7}" type="sibTrans" cxnId="{2ACED8CF-A76D-4EBE-8E44-37937F9A2B76}">
      <dgm:prSet/>
      <dgm:spPr/>
      <dgm:t>
        <a:bodyPr/>
        <a:lstStyle/>
        <a:p>
          <a:endParaRPr lang="id-ID"/>
        </a:p>
      </dgm:t>
    </dgm:pt>
    <dgm:pt modelId="{360C3850-FCE6-493E-9178-C6C0F8878BC3}">
      <dgm:prSet phldrT="[Text]"/>
      <dgm:spPr/>
      <dgm:t>
        <a:bodyPr/>
        <a:lstStyle/>
        <a:p>
          <a:endParaRPr lang="id-ID" sz="1400" dirty="0"/>
        </a:p>
      </dgm:t>
    </dgm:pt>
    <dgm:pt modelId="{A59FCD52-5120-43A6-A593-AADFA0DE15CE}" type="parTrans" cxnId="{D7BED492-86A5-4E62-9D61-0FD9A8D2CCA1}">
      <dgm:prSet/>
      <dgm:spPr/>
      <dgm:t>
        <a:bodyPr/>
        <a:lstStyle/>
        <a:p>
          <a:endParaRPr lang="id-ID"/>
        </a:p>
      </dgm:t>
    </dgm:pt>
    <dgm:pt modelId="{110435AE-3BE7-44F1-92BC-1E53D3F70AD2}" type="sibTrans" cxnId="{D7BED492-86A5-4E62-9D61-0FD9A8D2CCA1}">
      <dgm:prSet/>
      <dgm:spPr/>
      <dgm:t>
        <a:bodyPr/>
        <a:lstStyle/>
        <a:p>
          <a:endParaRPr lang="id-ID"/>
        </a:p>
      </dgm:t>
    </dgm:pt>
    <dgm:pt modelId="{5E8A34FD-F91B-401E-889D-427E98A27A94}">
      <dgm:prSet phldrT="[Text]" custT="1"/>
      <dgm:spPr/>
      <dgm:t>
        <a:bodyPr/>
        <a:lstStyle/>
        <a:p>
          <a:r>
            <a:rPr lang="id-ID" sz="2400" dirty="0" smtClean="0"/>
            <a:t>Bahan baku (kg, ton, dll)</a:t>
          </a:r>
          <a:endParaRPr lang="id-ID" sz="2400" dirty="0"/>
        </a:p>
      </dgm:t>
    </dgm:pt>
    <dgm:pt modelId="{9E9EDA8E-87FC-484F-A13D-A326C5F0954C}" type="parTrans" cxnId="{B083D981-89D4-4E92-8960-7151BBDBD4CF}">
      <dgm:prSet/>
      <dgm:spPr/>
      <dgm:t>
        <a:bodyPr/>
        <a:lstStyle/>
        <a:p>
          <a:endParaRPr lang="id-ID"/>
        </a:p>
      </dgm:t>
    </dgm:pt>
    <dgm:pt modelId="{7288C933-0EE3-4D8C-A223-8D124DCA33B4}" type="sibTrans" cxnId="{B083D981-89D4-4E92-8960-7151BBDBD4CF}">
      <dgm:prSet/>
      <dgm:spPr/>
      <dgm:t>
        <a:bodyPr/>
        <a:lstStyle/>
        <a:p>
          <a:endParaRPr lang="id-ID"/>
        </a:p>
      </dgm:t>
    </dgm:pt>
    <dgm:pt modelId="{888CDDB2-C07C-4022-95F5-DBCEB8F9A400}">
      <dgm:prSet phldrT="[Text]"/>
      <dgm:spPr/>
      <dgm:t>
        <a:bodyPr/>
        <a:lstStyle/>
        <a:p>
          <a:endParaRPr lang="id-ID" sz="1400" dirty="0"/>
        </a:p>
      </dgm:t>
    </dgm:pt>
    <dgm:pt modelId="{1BF138EF-4A27-431D-8C5D-52389B48D4E2}" type="parTrans" cxnId="{D53FB14E-A9AA-406F-89B2-A9041711F830}">
      <dgm:prSet/>
      <dgm:spPr/>
      <dgm:t>
        <a:bodyPr/>
        <a:lstStyle/>
        <a:p>
          <a:endParaRPr lang="id-ID"/>
        </a:p>
      </dgm:t>
    </dgm:pt>
    <dgm:pt modelId="{38A5DFE7-83C2-4848-9E45-4E48B25D943B}" type="sibTrans" cxnId="{D53FB14E-A9AA-406F-89B2-A9041711F830}">
      <dgm:prSet/>
      <dgm:spPr/>
      <dgm:t>
        <a:bodyPr/>
        <a:lstStyle/>
        <a:p>
          <a:endParaRPr lang="id-ID"/>
        </a:p>
      </dgm:t>
    </dgm:pt>
    <dgm:pt modelId="{26CF6807-1912-4299-B299-87AD130C52B8}">
      <dgm:prSet phldrT="[Text]" custT="1"/>
      <dgm:spPr/>
      <dgm:t>
        <a:bodyPr/>
        <a:lstStyle/>
        <a:p>
          <a:r>
            <a:rPr lang="id-ID" sz="2400" dirty="0" smtClean="0"/>
            <a:t>Benih/bibit (kg, batang, dll)</a:t>
          </a:r>
          <a:endParaRPr lang="id-ID" sz="2400" dirty="0"/>
        </a:p>
      </dgm:t>
    </dgm:pt>
    <dgm:pt modelId="{3658786C-4CCD-4C52-9D43-88E1BC7DCD5E}" type="parTrans" cxnId="{ADFA320A-6FA2-4134-B845-F5CA39F6A23E}">
      <dgm:prSet/>
      <dgm:spPr/>
      <dgm:t>
        <a:bodyPr/>
        <a:lstStyle/>
        <a:p>
          <a:endParaRPr lang="id-ID"/>
        </a:p>
      </dgm:t>
    </dgm:pt>
    <dgm:pt modelId="{6C85795B-4F7C-4E21-8C38-608C7F1DA8D4}" type="sibTrans" cxnId="{ADFA320A-6FA2-4134-B845-F5CA39F6A23E}">
      <dgm:prSet/>
      <dgm:spPr/>
      <dgm:t>
        <a:bodyPr/>
        <a:lstStyle/>
        <a:p>
          <a:endParaRPr lang="id-ID"/>
        </a:p>
      </dgm:t>
    </dgm:pt>
    <dgm:pt modelId="{2795213B-BEC8-4868-A8B9-369921DDFCE3}">
      <dgm:prSet phldrT="[Text]" custT="1"/>
      <dgm:spPr/>
      <dgm:t>
        <a:bodyPr/>
        <a:lstStyle/>
        <a:p>
          <a:r>
            <a:rPr lang="id-ID" sz="2400" dirty="0" smtClean="0"/>
            <a:t>Pupuk (kg, ton, dll)</a:t>
          </a:r>
          <a:endParaRPr lang="id-ID" sz="2400" dirty="0"/>
        </a:p>
      </dgm:t>
    </dgm:pt>
    <dgm:pt modelId="{984CB6B0-7C72-4E4D-82A3-DDD10CA9EFE3}" type="parTrans" cxnId="{BC99AF64-F08B-4544-ADE8-0C8EB1B91610}">
      <dgm:prSet/>
      <dgm:spPr/>
      <dgm:t>
        <a:bodyPr/>
        <a:lstStyle/>
        <a:p>
          <a:endParaRPr lang="id-ID"/>
        </a:p>
      </dgm:t>
    </dgm:pt>
    <dgm:pt modelId="{A77B7C0B-A33C-4A79-B97A-405D6B72CD26}" type="sibTrans" cxnId="{BC99AF64-F08B-4544-ADE8-0C8EB1B91610}">
      <dgm:prSet/>
      <dgm:spPr/>
      <dgm:t>
        <a:bodyPr/>
        <a:lstStyle/>
        <a:p>
          <a:endParaRPr lang="id-ID"/>
        </a:p>
      </dgm:t>
    </dgm:pt>
    <dgm:pt modelId="{2C80D6A0-7584-406B-B407-16066528BCAD}">
      <dgm:prSet phldrT="[Text]" custT="1"/>
      <dgm:spPr/>
      <dgm:t>
        <a:bodyPr/>
        <a:lstStyle/>
        <a:p>
          <a:r>
            <a:rPr lang="id-ID" sz="2400" dirty="0" smtClean="0"/>
            <a:t>dll</a:t>
          </a:r>
          <a:endParaRPr lang="id-ID" sz="2400" dirty="0"/>
        </a:p>
      </dgm:t>
    </dgm:pt>
    <dgm:pt modelId="{EBA8E2F7-7F1F-47F9-920D-DEB33136BEA3}" type="parTrans" cxnId="{AAC7B3E6-D447-4649-BDC4-E070926E5813}">
      <dgm:prSet/>
      <dgm:spPr/>
      <dgm:t>
        <a:bodyPr/>
        <a:lstStyle/>
        <a:p>
          <a:endParaRPr lang="id-ID"/>
        </a:p>
      </dgm:t>
    </dgm:pt>
    <dgm:pt modelId="{86743078-9CE0-41CE-9F3A-501D033E9CE9}" type="sibTrans" cxnId="{AAC7B3E6-D447-4649-BDC4-E070926E5813}">
      <dgm:prSet/>
      <dgm:spPr/>
      <dgm:t>
        <a:bodyPr/>
        <a:lstStyle/>
        <a:p>
          <a:endParaRPr lang="id-ID"/>
        </a:p>
      </dgm:t>
    </dgm:pt>
    <dgm:pt modelId="{6F1A5D8B-3DC1-4980-B6C3-646EB34CA5F4}" type="pres">
      <dgm:prSet presAssocID="{B7DEEEF0-B6AD-4F75-807C-FAD66A79176D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id-ID"/>
        </a:p>
      </dgm:t>
    </dgm:pt>
    <dgm:pt modelId="{85A81BAD-B545-480C-A990-282446FA3AC6}" type="pres">
      <dgm:prSet presAssocID="{E9206C1C-9D4E-43A6-AC4A-F78D7215F5F4}" presName="linNode" presStyleCnt="0"/>
      <dgm:spPr/>
    </dgm:pt>
    <dgm:pt modelId="{212AD305-FAB0-45CF-A4ED-E6B0A34F8EBF}" type="pres">
      <dgm:prSet presAssocID="{E9206C1C-9D4E-43A6-AC4A-F78D7215F5F4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136AA83-EA8A-4C42-A4A4-7AEE3FE4484F}" type="pres">
      <dgm:prSet presAssocID="{E9206C1C-9D4E-43A6-AC4A-F78D7215F5F4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ACD46B8-5396-4049-A790-5E86C2776AEB}" type="pres">
      <dgm:prSet presAssocID="{4F73BF4D-A335-4C20-ADD7-66D439E8C8CD}" presName="spacing" presStyleCnt="0"/>
      <dgm:spPr/>
    </dgm:pt>
    <dgm:pt modelId="{E65C0317-5467-47BB-9564-BE36AC98A8AD}" type="pres">
      <dgm:prSet presAssocID="{741DC9C4-D5A8-4C27-B11F-2723C19F766C}" presName="linNode" presStyleCnt="0"/>
      <dgm:spPr/>
    </dgm:pt>
    <dgm:pt modelId="{32C5407E-3458-4445-9ABA-79BC5E7B6817}" type="pres">
      <dgm:prSet presAssocID="{741DC9C4-D5A8-4C27-B11F-2723C19F766C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77312D2-5E01-4AD9-B843-BE244F7F77B0}" type="pres">
      <dgm:prSet presAssocID="{741DC9C4-D5A8-4C27-B11F-2723C19F766C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C1271FFA-84C6-4457-98C5-5A093D04D94D}" type="presOf" srcId="{888CDDB2-C07C-4022-95F5-DBCEB8F9A400}" destId="{977312D2-5E01-4AD9-B843-BE244F7F77B0}" srcOrd="0" destOrd="5" presId="urn:microsoft.com/office/officeart/2005/8/layout/vList6"/>
    <dgm:cxn modelId="{54ED148C-5D86-4009-B91F-B69076791272}" srcId="{B7DEEEF0-B6AD-4F75-807C-FAD66A79176D}" destId="{E9206C1C-9D4E-43A6-AC4A-F78D7215F5F4}" srcOrd="0" destOrd="0" parTransId="{AADE494A-793E-40E1-A20D-F16EF2292D8B}" sibTransId="{4F73BF4D-A335-4C20-ADD7-66D439E8C8CD}"/>
    <dgm:cxn modelId="{E0E4626F-EDDB-4AA2-87A5-E4881BD713C7}" type="presOf" srcId="{2C80D6A0-7584-406B-B407-16066528BCAD}" destId="{977312D2-5E01-4AD9-B843-BE244F7F77B0}" srcOrd="0" destOrd="4" presId="urn:microsoft.com/office/officeart/2005/8/layout/vList6"/>
    <dgm:cxn modelId="{CD9C2D6E-955C-45CA-ABFF-16170BFB0D7B}" srcId="{E9206C1C-9D4E-43A6-AC4A-F78D7215F5F4}" destId="{19922738-2CF9-41DC-ACBC-EA736654A7C0}" srcOrd="0" destOrd="0" parTransId="{B223A59E-F519-4884-8A55-10FB9930E023}" sibTransId="{9247704E-15EB-424A-B49E-15CA15C42137}"/>
    <dgm:cxn modelId="{BFB75B55-A7FB-465D-8B50-E3B3D8239CC4}" type="presOf" srcId="{8CCA3511-E338-4CA5-8E13-6BCD4651BBEA}" destId="{977312D2-5E01-4AD9-B843-BE244F7F77B0}" srcOrd="0" destOrd="0" presId="urn:microsoft.com/office/officeart/2005/8/layout/vList6"/>
    <dgm:cxn modelId="{70D44E10-D513-4E37-80BB-6A971218F262}" type="presOf" srcId="{A7B01BB2-0778-459F-9A16-99594F63FBAB}" destId="{D136AA83-EA8A-4C42-A4A4-7AEE3FE4484F}" srcOrd="0" destOrd="1" presId="urn:microsoft.com/office/officeart/2005/8/layout/vList6"/>
    <dgm:cxn modelId="{D53BF3F2-A63C-4331-A9AB-4BD1DC64763A}" type="presOf" srcId="{26CF6807-1912-4299-B299-87AD130C52B8}" destId="{977312D2-5E01-4AD9-B843-BE244F7F77B0}" srcOrd="0" destOrd="2" presId="urn:microsoft.com/office/officeart/2005/8/layout/vList6"/>
    <dgm:cxn modelId="{19F62DE3-323E-42E0-B172-8D583AAEE79B}" type="presOf" srcId="{57E42C5C-FE90-4539-9F11-8E87CFEF9E53}" destId="{977312D2-5E01-4AD9-B843-BE244F7F77B0}" srcOrd="0" destOrd="7" presId="urn:microsoft.com/office/officeart/2005/8/layout/vList6"/>
    <dgm:cxn modelId="{B083D981-89D4-4E92-8960-7151BBDBD4CF}" srcId="{741DC9C4-D5A8-4C27-B11F-2723C19F766C}" destId="{5E8A34FD-F91B-401E-889D-427E98A27A94}" srcOrd="1" destOrd="0" parTransId="{9E9EDA8E-87FC-484F-A13D-A326C5F0954C}" sibTransId="{7288C933-0EE3-4D8C-A223-8D124DCA33B4}"/>
    <dgm:cxn modelId="{5A57CE6F-6349-4DA7-86ED-110E6EA12F92}" type="presOf" srcId="{5E8A34FD-F91B-401E-889D-427E98A27A94}" destId="{977312D2-5E01-4AD9-B843-BE244F7F77B0}" srcOrd="0" destOrd="1" presId="urn:microsoft.com/office/officeart/2005/8/layout/vList6"/>
    <dgm:cxn modelId="{B0278836-0D0D-47E8-A270-1EC5D396C63A}" srcId="{741DC9C4-D5A8-4C27-B11F-2723C19F766C}" destId="{57E42C5C-FE90-4539-9F11-8E87CFEF9E53}" srcOrd="7" destOrd="0" parTransId="{AEB17596-6104-4D7A-8415-A672263FAB82}" sibTransId="{D70CCF12-F9AD-412E-8696-11530AAE28E0}"/>
    <dgm:cxn modelId="{8DD437A2-1BEE-4502-94F4-52E6177B544D}" type="presOf" srcId="{B7DEEEF0-B6AD-4F75-807C-FAD66A79176D}" destId="{6F1A5D8B-3DC1-4980-B6C3-646EB34CA5F4}" srcOrd="0" destOrd="0" presId="urn:microsoft.com/office/officeart/2005/8/layout/vList6"/>
    <dgm:cxn modelId="{76A783FC-50B1-4D0E-B506-B03FAD9884B6}" type="presOf" srcId="{2795213B-BEC8-4868-A8B9-369921DDFCE3}" destId="{977312D2-5E01-4AD9-B843-BE244F7F77B0}" srcOrd="0" destOrd="3" presId="urn:microsoft.com/office/officeart/2005/8/layout/vList6"/>
    <dgm:cxn modelId="{2ACED8CF-A76D-4EBE-8E44-37937F9A2B76}" srcId="{E9206C1C-9D4E-43A6-AC4A-F78D7215F5F4}" destId="{C6C37081-F60A-412A-BC25-FEF9205B3717}" srcOrd="3" destOrd="0" parTransId="{1B9A6D97-789A-44F2-9834-750B2A6594D0}" sibTransId="{48C81B7E-60FF-4F0F-B7B1-7B700869BDF7}"/>
    <dgm:cxn modelId="{8FDFD124-B655-450D-B892-E0D1EE63D3D6}" srcId="{B7DEEEF0-B6AD-4F75-807C-FAD66A79176D}" destId="{741DC9C4-D5A8-4C27-B11F-2723C19F766C}" srcOrd="1" destOrd="0" parTransId="{9961A02A-89CA-42AC-9C96-6C1C16C831C9}" sibTransId="{213C00CA-193F-4290-A660-842F28310318}"/>
    <dgm:cxn modelId="{E9821FF7-BE31-41E4-B887-4E231A2E402B}" type="presOf" srcId="{C6C37081-F60A-412A-BC25-FEF9205B3717}" destId="{D136AA83-EA8A-4C42-A4A4-7AEE3FE4484F}" srcOrd="0" destOrd="3" presId="urn:microsoft.com/office/officeart/2005/8/layout/vList6"/>
    <dgm:cxn modelId="{D7BED492-86A5-4E62-9D61-0FD9A8D2CCA1}" srcId="{741DC9C4-D5A8-4C27-B11F-2723C19F766C}" destId="{360C3850-FCE6-493E-9178-C6C0F8878BC3}" srcOrd="6" destOrd="0" parTransId="{A59FCD52-5120-43A6-A593-AADFA0DE15CE}" sibTransId="{110435AE-3BE7-44F1-92BC-1E53D3F70AD2}"/>
    <dgm:cxn modelId="{30884B25-D701-4205-A685-844C8056464B}" srcId="{741DC9C4-D5A8-4C27-B11F-2723C19F766C}" destId="{8CCA3511-E338-4CA5-8E13-6BCD4651BBEA}" srcOrd="0" destOrd="0" parTransId="{933BEA1A-1262-4060-8646-E3AF59CC6BA0}" sibTransId="{DDADDF43-39B4-44CE-9EA3-2E63071489F9}"/>
    <dgm:cxn modelId="{BC99AF64-F08B-4544-ADE8-0C8EB1B91610}" srcId="{741DC9C4-D5A8-4C27-B11F-2723C19F766C}" destId="{2795213B-BEC8-4868-A8B9-369921DDFCE3}" srcOrd="3" destOrd="0" parTransId="{984CB6B0-7C72-4E4D-82A3-DDD10CA9EFE3}" sibTransId="{A77B7C0B-A33C-4A79-B97A-405D6B72CD26}"/>
    <dgm:cxn modelId="{EBF86729-490C-4B40-BF58-A3BF99891532}" type="presOf" srcId="{E9206C1C-9D4E-43A6-AC4A-F78D7215F5F4}" destId="{212AD305-FAB0-45CF-A4ED-E6B0A34F8EBF}" srcOrd="0" destOrd="0" presId="urn:microsoft.com/office/officeart/2005/8/layout/vList6"/>
    <dgm:cxn modelId="{ADFA320A-6FA2-4134-B845-F5CA39F6A23E}" srcId="{741DC9C4-D5A8-4C27-B11F-2723C19F766C}" destId="{26CF6807-1912-4299-B299-87AD130C52B8}" srcOrd="2" destOrd="0" parTransId="{3658786C-4CCD-4C52-9D43-88E1BC7DCD5E}" sibTransId="{6C85795B-4F7C-4E21-8C38-608C7F1DA8D4}"/>
    <dgm:cxn modelId="{C3BF5FBF-BA07-41E2-B91D-696E168896F1}" type="presOf" srcId="{19922738-2CF9-41DC-ACBC-EA736654A7C0}" destId="{D136AA83-EA8A-4C42-A4A4-7AEE3FE4484F}" srcOrd="0" destOrd="0" presId="urn:microsoft.com/office/officeart/2005/8/layout/vList6"/>
    <dgm:cxn modelId="{98AA0144-907D-4534-8706-1909FE0D6E22}" srcId="{E9206C1C-9D4E-43A6-AC4A-F78D7215F5F4}" destId="{A7B01BB2-0778-459F-9A16-99594F63FBAB}" srcOrd="1" destOrd="0" parTransId="{86E9C9CF-8DDC-401C-AB31-EA1B376B8FCF}" sibTransId="{110D8CEA-3AD6-4B0D-84EA-8670F8E1FF25}"/>
    <dgm:cxn modelId="{D53FB14E-A9AA-406F-89B2-A9041711F830}" srcId="{741DC9C4-D5A8-4C27-B11F-2723C19F766C}" destId="{888CDDB2-C07C-4022-95F5-DBCEB8F9A400}" srcOrd="5" destOrd="0" parTransId="{1BF138EF-4A27-431D-8C5D-52389B48D4E2}" sibTransId="{38A5DFE7-83C2-4848-9E45-4E48B25D943B}"/>
    <dgm:cxn modelId="{D7466542-4E06-49BF-8163-8D47F3DCBDB9}" type="presOf" srcId="{360C3850-FCE6-493E-9178-C6C0F8878BC3}" destId="{977312D2-5E01-4AD9-B843-BE244F7F77B0}" srcOrd="0" destOrd="6" presId="urn:microsoft.com/office/officeart/2005/8/layout/vList6"/>
    <dgm:cxn modelId="{53B77C78-0AF6-4A19-83B8-8B227D354FAB}" srcId="{E9206C1C-9D4E-43A6-AC4A-F78D7215F5F4}" destId="{824A3764-8E9C-42CB-BC35-7C98F84BDC40}" srcOrd="2" destOrd="0" parTransId="{98CA4EE7-6200-4329-9995-16648655F597}" sibTransId="{13E143F1-5CEE-4E4D-B18B-3A0F827A09C5}"/>
    <dgm:cxn modelId="{B8E506A8-CDEC-44F6-905F-882D53540F05}" type="presOf" srcId="{741DC9C4-D5A8-4C27-B11F-2723C19F766C}" destId="{32C5407E-3458-4445-9ABA-79BC5E7B6817}" srcOrd="0" destOrd="0" presId="urn:microsoft.com/office/officeart/2005/8/layout/vList6"/>
    <dgm:cxn modelId="{C5197BA9-CB5C-4FF7-B7CB-1628BCB073A6}" type="presOf" srcId="{824A3764-8E9C-42CB-BC35-7C98F84BDC40}" destId="{D136AA83-EA8A-4C42-A4A4-7AEE3FE4484F}" srcOrd="0" destOrd="2" presId="urn:microsoft.com/office/officeart/2005/8/layout/vList6"/>
    <dgm:cxn modelId="{AAC7B3E6-D447-4649-BDC4-E070926E5813}" srcId="{741DC9C4-D5A8-4C27-B11F-2723C19F766C}" destId="{2C80D6A0-7584-406B-B407-16066528BCAD}" srcOrd="4" destOrd="0" parTransId="{EBA8E2F7-7F1F-47F9-920D-DEB33136BEA3}" sibTransId="{86743078-9CE0-41CE-9F3A-501D033E9CE9}"/>
    <dgm:cxn modelId="{352F44EA-C8BC-40BB-B6DC-4C0E6ACEBA71}" type="presParOf" srcId="{6F1A5D8B-3DC1-4980-B6C3-646EB34CA5F4}" destId="{85A81BAD-B545-480C-A990-282446FA3AC6}" srcOrd="0" destOrd="0" presId="urn:microsoft.com/office/officeart/2005/8/layout/vList6"/>
    <dgm:cxn modelId="{1791CF84-4374-437B-A90E-80F22128BB3E}" type="presParOf" srcId="{85A81BAD-B545-480C-A990-282446FA3AC6}" destId="{212AD305-FAB0-45CF-A4ED-E6B0A34F8EBF}" srcOrd="0" destOrd="0" presId="urn:microsoft.com/office/officeart/2005/8/layout/vList6"/>
    <dgm:cxn modelId="{F43D7E9D-D8E2-4E3C-8574-9ACD5C2787A1}" type="presParOf" srcId="{85A81BAD-B545-480C-A990-282446FA3AC6}" destId="{D136AA83-EA8A-4C42-A4A4-7AEE3FE4484F}" srcOrd="1" destOrd="0" presId="urn:microsoft.com/office/officeart/2005/8/layout/vList6"/>
    <dgm:cxn modelId="{572F27CA-7268-42A5-B446-0039C804E8E3}" type="presParOf" srcId="{6F1A5D8B-3DC1-4980-B6C3-646EB34CA5F4}" destId="{4ACD46B8-5396-4049-A790-5E86C2776AEB}" srcOrd="1" destOrd="0" presId="urn:microsoft.com/office/officeart/2005/8/layout/vList6"/>
    <dgm:cxn modelId="{3D9FFED3-BB82-4AA5-8247-42C0EF2A603E}" type="presParOf" srcId="{6F1A5D8B-3DC1-4980-B6C3-646EB34CA5F4}" destId="{E65C0317-5467-47BB-9564-BE36AC98A8AD}" srcOrd="2" destOrd="0" presId="urn:microsoft.com/office/officeart/2005/8/layout/vList6"/>
    <dgm:cxn modelId="{9634279F-2135-4FDB-AE78-EA5D65C9C77F}" type="presParOf" srcId="{E65C0317-5467-47BB-9564-BE36AC98A8AD}" destId="{32C5407E-3458-4445-9ABA-79BC5E7B6817}" srcOrd="0" destOrd="0" presId="urn:microsoft.com/office/officeart/2005/8/layout/vList6"/>
    <dgm:cxn modelId="{C0A0CAAD-ADCF-4820-99E9-D0D7C29C41BA}" type="presParOf" srcId="{E65C0317-5467-47BB-9564-BE36AC98A8AD}" destId="{977312D2-5E01-4AD9-B843-BE244F7F77B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8456CF-AB8F-4075-9591-4D8CD79E8F4E}" type="doc">
      <dgm:prSet loTypeId="urn:microsoft.com/office/officeart/2005/8/layout/vList6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id-ID"/>
        </a:p>
      </dgm:t>
    </dgm:pt>
    <dgm:pt modelId="{8A71CF51-3A18-4202-A6FA-B1494700F2CB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Biaya variabel (VC / </a:t>
          </a:r>
          <a:r>
            <a:rPr lang="id-ID" i="1" dirty="0" smtClean="0">
              <a:solidFill>
                <a:schemeClr val="tx1"/>
              </a:solidFill>
            </a:rPr>
            <a:t>variable cost</a:t>
          </a:r>
          <a:r>
            <a:rPr lang="id-ID" dirty="0" smtClean="0">
              <a:solidFill>
                <a:schemeClr val="tx1"/>
              </a:solidFill>
            </a:rPr>
            <a:t>)</a:t>
          </a:r>
          <a:endParaRPr lang="id-ID" dirty="0">
            <a:solidFill>
              <a:schemeClr val="tx1"/>
            </a:solidFill>
          </a:endParaRPr>
        </a:p>
      </dgm:t>
    </dgm:pt>
    <dgm:pt modelId="{35564E5E-FF31-4CE2-AB3E-521894D0171D}" type="parTrans" cxnId="{28211674-6060-451B-82AB-CF901FAB7D5A}">
      <dgm:prSet/>
      <dgm:spPr/>
      <dgm:t>
        <a:bodyPr/>
        <a:lstStyle/>
        <a:p>
          <a:endParaRPr lang="id-ID"/>
        </a:p>
      </dgm:t>
    </dgm:pt>
    <dgm:pt modelId="{F3E7D77B-B8CC-4CBA-956D-05BB7A8F58AF}" type="sibTrans" cxnId="{28211674-6060-451B-82AB-CF901FAB7D5A}">
      <dgm:prSet/>
      <dgm:spPr/>
      <dgm:t>
        <a:bodyPr/>
        <a:lstStyle/>
        <a:p>
          <a:endParaRPr lang="id-ID"/>
        </a:p>
      </dgm:t>
    </dgm:pt>
    <dgm:pt modelId="{01A4F552-C34C-4603-AF82-7F1FF333AA60}">
      <dgm:prSet phldrT="[Text]"/>
      <dgm:spPr/>
      <dgm:t>
        <a:bodyPr/>
        <a:lstStyle/>
        <a:p>
          <a:r>
            <a:rPr lang="id-ID" dirty="0" smtClean="0"/>
            <a:t>Dikeluarkan dalam sekali proses atau periode produksi</a:t>
          </a:r>
          <a:endParaRPr lang="id-ID" dirty="0"/>
        </a:p>
      </dgm:t>
    </dgm:pt>
    <dgm:pt modelId="{92E45B37-9E82-451B-9EAA-8EDB885221F3}" type="parTrans" cxnId="{BFAC83A9-8630-47C2-85F3-759765D8635F}">
      <dgm:prSet/>
      <dgm:spPr/>
      <dgm:t>
        <a:bodyPr/>
        <a:lstStyle/>
        <a:p>
          <a:endParaRPr lang="id-ID"/>
        </a:p>
      </dgm:t>
    </dgm:pt>
    <dgm:pt modelId="{D8F0775A-694F-41DF-85F0-1848D745E8D1}" type="sibTrans" cxnId="{BFAC83A9-8630-47C2-85F3-759765D8635F}">
      <dgm:prSet/>
      <dgm:spPr/>
      <dgm:t>
        <a:bodyPr/>
        <a:lstStyle/>
        <a:p>
          <a:endParaRPr lang="id-ID"/>
        </a:p>
      </dgm:t>
    </dgm:pt>
    <dgm:pt modelId="{9C1268BF-1B58-4007-8538-DFA47DFC05C0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Biaya tetap (FC / </a:t>
          </a:r>
          <a:r>
            <a:rPr lang="id-ID" i="1" dirty="0" smtClean="0">
              <a:solidFill>
                <a:schemeClr val="tx1"/>
              </a:solidFill>
            </a:rPr>
            <a:t>fixed cost</a:t>
          </a:r>
          <a:r>
            <a:rPr lang="id-ID" dirty="0" smtClean="0">
              <a:solidFill>
                <a:schemeClr val="tx1"/>
              </a:solidFill>
            </a:rPr>
            <a:t>)</a:t>
          </a:r>
          <a:endParaRPr lang="id-ID" dirty="0">
            <a:solidFill>
              <a:schemeClr val="tx1"/>
            </a:solidFill>
          </a:endParaRPr>
        </a:p>
      </dgm:t>
    </dgm:pt>
    <dgm:pt modelId="{A5320AC0-5B1B-4C79-AEDA-DA992805C0B6}" type="parTrans" cxnId="{B3C722A3-1FB5-464C-957F-1F9A82AC20D1}">
      <dgm:prSet/>
      <dgm:spPr/>
      <dgm:t>
        <a:bodyPr/>
        <a:lstStyle/>
        <a:p>
          <a:endParaRPr lang="id-ID"/>
        </a:p>
      </dgm:t>
    </dgm:pt>
    <dgm:pt modelId="{1DCAEF47-D58C-492F-B68D-4401C3D7125A}" type="sibTrans" cxnId="{B3C722A3-1FB5-464C-957F-1F9A82AC20D1}">
      <dgm:prSet/>
      <dgm:spPr/>
      <dgm:t>
        <a:bodyPr/>
        <a:lstStyle/>
        <a:p>
          <a:endParaRPr lang="id-ID"/>
        </a:p>
      </dgm:t>
    </dgm:pt>
    <dgm:pt modelId="{CCE2B884-3CB9-42D5-9343-8DE1B61C785E}">
      <dgm:prSet phldrT="[Text]"/>
      <dgm:spPr/>
      <dgm:t>
        <a:bodyPr/>
        <a:lstStyle/>
        <a:p>
          <a:r>
            <a:rPr lang="id-ID" dirty="0" smtClean="0"/>
            <a:t>Dikeluarkan untuk lebih dari sekali proses atau periode produksi</a:t>
          </a:r>
          <a:endParaRPr lang="id-ID" dirty="0"/>
        </a:p>
      </dgm:t>
    </dgm:pt>
    <dgm:pt modelId="{0CB00889-41B0-4646-BF5C-8C597A3FA596}" type="parTrans" cxnId="{02401ADF-D501-4A48-BA5D-9817CE15EB63}">
      <dgm:prSet/>
      <dgm:spPr/>
      <dgm:t>
        <a:bodyPr/>
        <a:lstStyle/>
        <a:p>
          <a:endParaRPr lang="id-ID"/>
        </a:p>
      </dgm:t>
    </dgm:pt>
    <dgm:pt modelId="{B494C68C-5314-4650-99C3-A82D9C4E84A6}" type="sibTrans" cxnId="{02401ADF-D501-4A48-BA5D-9817CE15EB63}">
      <dgm:prSet/>
      <dgm:spPr/>
      <dgm:t>
        <a:bodyPr/>
        <a:lstStyle/>
        <a:p>
          <a:endParaRPr lang="id-ID"/>
        </a:p>
      </dgm:t>
    </dgm:pt>
    <dgm:pt modelId="{BF3250D5-2767-47DD-840B-60DA5771EEA1}">
      <dgm:prSet phldrT="[Text]"/>
      <dgm:spPr/>
      <dgm:t>
        <a:bodyPr/>
        <a:lstStyle/>
        <a:p>
          <a:r>
            <a:rPr lang="id-ID" dirty="0" smtClean="0"/>
            <a:t>Bersatuan mata uang</a:t>
          </a:r>
          <a:endParaRPr lang="id-ID" dirty="0"/>
        </a:p>
      </dgm:t>
    </dgm:pt>
    <dgm:pt modelId="{D389726B-D745-4348-B234-FF3081D47548}" type="parTrans" cxnId="{AA2DE4EF-203B-4AF4-BF50-A10163AF594B}">
      <dgm:prSet/>
      <dgm:spPr/>
      <dgm:t>
        <a:bodyPr/>
        <a:lstStyle/>
        <a:p>
          <a:endParaRPr lang="id-ID"/>
        </a:p>
      </dgm:t>
    </dgm:pt>
    <dgm:pt modelId="{0893D833-A5E5-4F84-8FF5-09742F38FE5D}" type="sibTrans" cxnId="{AA2DE4EF-203B-4AF4-BF50-A10163AF594B}">
      <dgm:prSet/>
      <dgm:spPr/>
      <dgm:t>
        <a:bodyPr/>
        <a:lstStyle/>
        <a:p>
          <a:endParaRPr lang="id-ID"/>
        </a:p>
      </dgm:t>
    </dgm:pt>
    <dgm:pt modelId="{D86246DC-ADF1-4F33-9600-B28B3360BB14}">
      <dgm:prSet phldrT="[Text]"/>
      <dgm:spPr/>
      <dgm:t>
        <a:bodyPr/>
        <a:lstStyle/>
        <a:p>
          <a:r>
            <a:rPr lang="id-ID" dirty="0" smtClean="0"/>
            <a:t>Bersatuan mata uang</a:t>
          </a:r>
          <a:endParaRPr lang="id-ID" dirty="0"/>
        </a:p>
      </dgm:t>
    </dgm:pt>
    <dgm:pt modelId="{123BD525-4264-40FE-9252-F231EF7D52B7}" type="parTrans" cxnId="{57F55C8C-22ED-42BC-943B-B0C0575F66A3}">
      <dgm:prSet/>
      <dgm:spPr/>
      <dgm:t>
        <a:bodyPr/>
        <a:lstStyle/>
        <a:p>
          <a:endParaRPr lang="id-ID"/>
        </a:p>
      </dgm:t>
    </dgm:pt>
    <dgm:pt modelId="{4F91767E-C4A6-48D0-80DD-6139E047B4EE}" type="sibTrans" cxnId="{57F55C8C-22ED-42BC-943B-B0C0575F66A3}">
      <dgm:prSet/>
      <dgm:spPr/>
      <dgm:t>
        <a:bodyPr/>
        <a:lstStyle/>
        <a:p>
          <a:endParaRPr lang="id-ID"/>
        </a:p>
      </dgm:t>
    </dgm:pt>
    <dgm:pt modelId="{D847DC55-3D30-4B1E-8A2E-F102DCD2422D}" type="pres">
      <dgm:prSet presAssocID="{968456CF-AB8F-4075-9591-4D8CD79E8F4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id-ID"/>
        </a:p>
      </dgm:t>
    </dgm:pt>
    <dgm:pt modelId="{29166EF6-9770-416C-9247-3739BDA613A2}" type="pres">
      <dgm:prSet presAssocID="{8A71CF51-3A18-4202-A6FA-B1494700F2CB}" presName="linNode" presStyleCnt="0"/>
      <dgm:spPr/>
    </dgm:pt>
    <dgm:pt modelId="{1ACD5AEC-942E-40FB-AD20-9576AFB082FC}" type="pres">
      <dgm:prSet presAssocID="{8A71CF51-3A18-4202-A6FA-B1494700F2CB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A132F0C-3A16-4CBA-BD76-BEDFE1AD1E3F}" type="pres">
      <dgm:prSet presAssocID="{8A71CF51-3A18-4202-A6FA-B1494700F2CB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B6B21EE-42F5-4815-8D0E-5E2E91B1F596}" type="pres">
      <dgm:prSet presAssocID="{F3E7D77B-B8CC-4CBA-956D-05BB7A8F58AF}" presName="spacing" presStyleCnt="0"/>
      <dgm:spPr/>
    </dgm:pt>
    <dgm:pt modelId="{B66A592E-8F31-4301-8CF0-0B9522B149CF}" type="pres">
      <dgm:prSet presAssocID="{9C1268BF-1B58-4007-8538-DFA47DFC05C0}" presName="linNode" presStyleCnt="0"/>
      <dgm:spPr/>
    </dgm:pt>
    <dgm:pt modelId="{32AE2496-A2FD-41A4-9879-12ED061E14D2}" type="pres">
      <dgm:prSet presAssocID="{9C1268BF-1B58-4007-8538-DFA47DFC05C0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EDE5CA7-826B-4698-9699-6A136C4CA9DA}" type="pres">
      <dgm:prSet presAssocID="{9C1268BF-1B58-4007-8538-DFA47DFC05C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57F55C8C-22ED-42BC-943B-B0C0575F66A3}" srcId="{9C1268BF-1B58-4007-8538-DFA47DFC05C0}" destId="{D86246DC-ADF1-4F33-9600-B28B3360BB14}" srcOrd="1" destOrd="0" parTransId="{123BD525-4264-40FE-9252-F231EF7D52B7}" sibTransId="{4F91767E-C4A6-48D0-80DD-6139E047B4EE}"/>
    <dgm:cxn modelId="{9A1E42E6-8A04-462D-83A4-C94CAE1CFCE4}" type="presOf" srcId="{CCE2B884-3CB9-42D5-9343-8DE1B61C785E}" destId="{2EDE5CA7-826B-4698-9699-6A136C4CA9DA}" srcOrd="0" destOrd="0" presId="urn:microsoft.com/office/officeart/2005/8/layout/vList6"/>
    <dgm:cxn modelId="{D4AEA0D8-9E95-42D6-A181-BD09DB932D4C}" type="presOf" srcId="{8A71CF51-3A18-4202-A6FA-B1494700F2CB}" destId="{1ACD5AEC-942E-40FB-AD20-9576AFB082FC}" srcOrd="0" destOrd="0" presId="urn:microsoft.com/office/officeart/2005/8/layout/vList6"/>
    <dgm:cxn modelId="{6B6F2AE0-8041-403A-9F30-D6E8713D784C}" type="presOf" srcId="{968456CF-AB8F-4075-9591-4D8CD79E8F4E}" destId="{D847DC55-3D30-4B1E-8A2E-F102DCD2422D}" srcOrd="0" destOrd="0" presId="urn:microsoft.com/office/officeart/2005/8/layout/vList6"/>
    <dgm:cxn modelId="{AA2DE4EF-203B-4AF4-BF50-A10163AF594B}" srcId="{8A71CF51-3A18-4202-A6FA-B1494700F2CB}" destId="{BF3250D5-2767-47DD-840B-60DA5771EEA1}" srcOrd="1" destOrd="0" parTransId="{D389726B-D745-4348-B234-FF3081D47548}" sibTransId="{0893D833-A5E5-4F84-8FF5-09742F38FE5D}"/>
    <dgm:cxn modelId="{685A853E-0FAA-4176-977A-69ED0C846B88}" type="presOf" srcId="{BF3250D5-2767-47DD-840B-60DA5771EEA1}" destId="{BA132F0C-3A16-4CBA-BD76-BEDFE1AD1E3F}" srcOrd="0" destOrd="1" presId="urn:microsoft.com/office/officeart/2005/8/layout/vList6"/>
    <dgm:cxn modelId="{02401ADF-D501-4A48-BA5D-9817CE15EB63}" srcId="{9C1268BF-1B58-4007-8538-DFA47DFC05C0}" destId="{CCE2B884-3CB9-42D5-9343-8DE1B61C785E}" srcOrd="0" destOrd="0" parTransId="{0CB00889-41B0-4646-BF5C-8C597A3FA596}" sibTransId="{B494C68C-5314-4650-99C3-A82D9C4E84A6}"/>
    <dgm:cxn modelId="{B3C722A3-1FB5-464C-957F-1F9A82AC20D1}" srcId="{968456CF-AB8F-4075-9591-4D8CD79E8F4E}" destId="{9C1268BF-1B58-4007-8538-DFA47DFC05C0}" srcOrd="1" destOrd="0" parTransId="{A5320AC0-5B1B-4C79-AEDA-DA992805C0B6}" sibTransId="{1DCAEF47-D58C-492F-B68D-4401C3D7125A}"/>
    <dgm:cxn modelId="{28211674-6060-451B-82AB-CF901FAB7D5A}" srcId="{968456CF-AB8F-4075-9591-4D8CD79E8F4E}" destId="{8A71CF51-3A18-4202-A6FA-B1494700F2CB}" srcOrd="0" destOrd="0" parTransId="{35564E5E-FF31-4CE2-AB3E-521894D0171D}" sibTransId="{F3E7D77B-B8CC-4CBA-956D-05BB7A8F58AF}"/>
    <dgm:cxn modelId="{7797F980-4606-4B1C-8125-8E1DECA5A0FE}" type="presOf" srcId="{9C1268BF-1B58-4007-8538-DFA47DFC05C0}" destId="{32AE2496-A2FD-41A4-9879-12ED061E14D2}" srcOrd="0" destOrd="0" presId="urn:microsoft.com/office/officeart/2005/8/layout/vList6"/>
    <dgm:cxn modelId="{A8F8C2BF-1806-4541-AD48-9F2FBA20D610}" type="presOf" srcId="{01A4F552-C34C-4603-AF82-7F1FF333AA60}" destId="{BA132F0C-3A16-4CBA-BD76-BEDFE1AD1E3F}" srcOrd="0" destOrd="0" presId="urn:microsoft.com/office/officeart/2005/8/layout/vList6"/>
    <dgm:cxn modelId="{BFAC83A9-8630-47C2-85F3-759765D8635F}" srcId="{8A71CF51-3A18-4202-A6FA-B1494700F2CB}" destId="{01A4F552-C34C-4603-AF82-7F1FF333AA60}" srcOrd="0" destOrd="0" parTransId="{92E45B37-9E82-451B-9EAA-8EDB885221F3}" sibTransId="{D8F0775A-694F-41DF-85F0-1848D745E8D1}"/>
    <dgm:cxn modelId="{6DD54F7B-BE91-4FAD-BA6A-B7DEE6655FD2}" type="presOf" srcId="{D86246DC-ADF1-4F33-9600-B28B3360BB14}" destId="{2EDE5CA7-826B-4698-9699-6A136C4CA9DA}" srcOrd="0" destOrd="1" presId="urn:microsoft.com/office/officeart/2005/8/layout/vList6"/>
    <dgm:cxn modelId="{93AE3BBD-4077-4A6D-9059-D64CCEB62978}" type="presParOf" srcId="{D847DC55-3D30-4B1E-8A2E-F102DCD2422D}" destId="{29166EF6-9770-416C-9247-3739BDA613A2}" srcOrd="0" destOrd="0" presId="urn:microsoft.com/office/officeart/2005/8/layout/vList6"/>
    <dgm:cxn modelId="{E1ED9B9B-E70E-4624-BE54-F797DBA99FD3}" type="presParOf" srcId="{29166EF6-9770-416C-9247-3739BDA613A2}" destId="{1ACD5AEC-942E-40FB-AD20-9576AFB082FC}" srcOrd="0" destOrd="0" presId="urn:microsoft.com/office/officeart/2005/8/layout/vList6"/>
    <dgm:cxn modelId="{3AFD5071-6502-45D2-9A4B-F3BB6574C69D}" type="presParOf" srcId="{29166EF6-9770-416C-9247-3739BDA613A2}" destId="{BA132F0C-3A16-4CBA-BD76-BEDFE1AD1E3F}" srcOrd="1" destOrd="0" presId="urn:microsoft.com/office/officeart/2005/8/layout/vList6"/>
    <dgm:cxn modelId="{4FE88C2F-A04D-4CBA-99D6-D54C81BC31B4}" type="presParOf" srcId="{D847DC55-3D30-4B1E-8A2E-F102DCD2422D}" destId="{5B6B21EE-42F5-4815-8D0E-5E2E91B1F596}" srcOrd="1" destOrd="0" presId="urn:microsoft.com/office/officeart/2005/8/layout/vList6"/>
    <dgm:cxn modelId="{42819A67-1F34-4D6D-A4A1-16DCA924ADFD}" type="presParOf" srcId="{D847DC55-3D30-4B1E-8A2E-F102DCD2422D}" destId="{B66A592E-8F31-4301-8CF0-0B9522B149CF}" srcOrd="2" destOrd="0" presId="urn:microsoft.com/office/officeart/2005/8/layout/vList6"/>
    <dgm:cxn modelId="{151E6C99-FA4C-40FB-8D69-862705D4C125}" type="presParOf" srcId="{B66A592E-8F31-4301-8CF0-0B9522B149CF}" destId="{32AE2496-A2FD-41A4-9879-12ED061E14D2}" srcOrd="0" destOrd="0" presId="urn:microsoft.com/office/officeart/2005/8/layout/vList6"/>
    <dgm:cxn modelId="{1C2E4862-326A-4C4E-A444-3E3B3894FDDC}" type="presParOf" srcId="{B66A592E-8F31-4301-8CF0-0B9522B149CF}" destId="{2EDE5CA7-826B-4698-9699-6A136C4CA9D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8456CF-AB8F-4075-9591-4D8CD79E8F4E}" type="doc">
      <dgm:prSet loTypeId="urn:microsoft.com/office/officeart/2005/8/layout/vList6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id-ID"/>
        </a:p>
      </dgm:t>
    </dgm:pt>
    <dgm:pt modelId="{8A71CF51-3A18-4202-A6FA-B1494700F2CB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Biaya variabel (VC / </a:t>
          </a:r>
          <a:r>
            <a:rPr lang="id-ID" i="1" dirty="0" smtClean="0">
              <a:solidFill>
                <a:schemeClr val="tx1"/>
              </a:solidFill>
            </a:rPr>
            <a:t>variable cost</a:t>
          </a:r>
          <a:r>
            <a:rPr lang="id-ID" dirty="0" smtClean="0">
              <a:solidFill>
                <a:schemeClr val="tx1"/>
              </a:solidFill>
            </a:rPr>
            <a:t>)</a:t>
          </a:r>
          <a:endParaRPr lang="id-ID" dirty="0">
            <a:solidFill>
              <a:schemeClr val="tx1"/>
            </a:solidFill>
          </a:endParaRPr>
        </a:p>
      </dgm:t>
    </dgm:pt>
    <dgm:pt modelId="{35564E5E-FF31-4CE2-AB3E-521894D0171D}" type="parTrans" cxnId="{28211674-6060-451B-82AB-CF901FAB7D5A}">
      <dgm:prSet/>
      <dgm:spPr/>
      <dgm:t>
        <a:bodyPr/>
        <a:lstStyle/>
        <a:p>
          <a:endParaRPr lang="id-ID"/>
        </a:p>
      </dgm:t>
    </dgm:pt>
    <dgm:pt modelId="{F3E7D77B-B8CC-4CBA-956D-05BB7A8F58AF}" type="sibTrans" cxnId="{28211674-6060-451B-82AB-CF901FAB7D5A}">
      <dgm:prSet/>
      <dgm:spPr/>
      <dgm:t>
        <a:bodyPr/>
        <a:lstStyle/>
        <a:p>
          <a:endParaRPr lang="id-ID"/>
        </a:p>
      </dgm:t>
    </dgm:pt>
    <dgm:pt modelId="{01A4F552-C34C-4603-AF82-7F1FF333AA60}">
      <dgm:prSet phldrT="[Text]"/>
      <dgm:spPr/>
      <dgm:t>
        <a:bodyPr/>
        <a:lstStyle/>
        <a:p>
          <a:r>
            <a:rPr lang="id-ID" dirty="0" smtClean="0"/>
            <a:t>Biaya sarana produksi</a:t>
          </a:r>
          <a:endParaRPr lang="id-ID" dirty="0"/>
        </a:p>
      </dgm:t>
    </dgm:pt>
    <dgm:pt modelId="{92E45B37-9E82-451B-9EAA-8EDB885221F3}" type="parTrans" cxnId="{BFAC83A9-8630-47C2-85F3-759765D8635F}">
      <dgm:prSet/>
      <dgm:spPr/>
      <dgm:t>
        <a:bodyPr/>
        <a:lstStyle/>
        <a:p>
          <a:endParaRPr lang="id-ID"/>
        </a:p>
      </dgm:t>
    </dgm:pt>
    <dgm:pt modelId="{D8F0775A-694F-41DF-85F0-1848D745E8D1}" type="sibTrans" cxnId="{BFAC83A9-8630-47C2-85F3-759765D8635F}">
      <dgm:prSet/>
      <dgm:spPr/>
      <dgm:t>
        <a:bodyPr/>
        <a:lstStyle/>
        <a:p>
          <a:endParaRPr lang="id-ID"/>
        </a:p>
      </dgm:t>
    </dgm:pt>
    <dgm:pt modelId="{9C1268BF-1B58-4007-8538-DFA47DFC05C0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Biaya tetap (FC / </a:t>
          </a:r>
          <a:r>
            <a:rPr lang="id-ID" i="1" dirty="0" smtClean="0">
              <a:solidFill>
                <a:schemeClr val="tx1"/>
              </a:solidFill>
            </a:rPr>
            <a:t>fixed cost</a:t>
          </a:r>
          <a:r>
            <a:rPr lang="id-ID" dirty="0" smtClean="0">
              <a:solidFill>
                <a:schemeClr val="tx1"/>
              </a:solidFill>
            </a:rPr>
            <a:t>)</a:t>
          </a:r>
          <a:endParaRPr lang="id-ID" dirty="0">
            <a:solidFill>
              <a:schemeClr val="tx1"/>
            </a:solidFill>
          </a:endParaRPr>
        </a:p>
      </dgm:t>
    </dgm:pt>
    <dgm:pt modelId="{A5320AC0-5B1B-4C79-AEDA-DA992805C0B6}" type="parTrans" cxnId="{B3C722A3-1FB5-464C-957F-1F9A82AC20D1}">
      <dgm:prSet/>
      <dgm:spPr/>
      <dgm:t>
        <a:bodyPr/>
        <a:lstStyle/>
        <a:p>
          <a:endParaRPr lang="id-ID"/>
        </a:p>
      </dgm:t>
    </dgm:pt>
    <dgm:pt modelId="{1DCAEF47-D58C-492F-B68D-4401C3D7125A}" type="sibTrans" cxnId="{B3C722A3-1FB5-464C-957F-1F9A82AC20D1}">
      <dgm:prSet/>
      <dgm:spPr/>
      <dgm:t>
        <a:bodyPr/>
        <a:lstStyle/>
        <a:p>
          <a:endParaRPr lang="id-ID"/>
        </a:p>
      </dgm:t>
    </dgm:pt>
    <dgm:pt modelId="{CCE2B884-3CB9-42D5-9343-8DE1B61C785E}">
      <dgm:prSet phldrT="[Text]"/>
      <dgm:spPr/>
      <dgm:t>
        <a:bodyPr/>
        <a:lstStyle/>
        <a:p>
          <a:r>
            <a:rPr lang="id-ID" dirty="0" smtClean="0"/>
            <a:t>Sewa lahan</a:t>
          </a:r>
          <a:endParaRPr lang="id-ID" dirty="0"/>
        </a:p>
      </dgm:t>
    </dgm:pt>
    <dgm:pt modelId="{0CB00889-41B0-4646-BF5C-8C597A3FA596}" type="parTrans" cxnId="{02401ADF-D501-4A48-BA5D-9817CE15EB63}">
      <dgm:prSet/>
      <dgm:spPr/>
      <dgm:t>
        <a:bodyPr/>
        <a:lstStyle/>
        <a:p>
          <a:endParaRPr lang="id-ID"/>
        </a:p>
      </dgm:t>
    </dgm:pt>
    <dgm:pt modelId="{B494C68C-5314-4650-99C3-A82D9C4E84A6}" type="sibTrans" cxnId="{02401ADF-D501-4A48-BA5D-9817CE15EB63}">
      <dgm:prSet/>
      <dgm:spPr/>
      <dgm:t>
        <a:bodyPr/>
        <a:lstStyle/>
        <a:p>
          <a:endParaRPr lang="id-ID"/>
        </a:p>
      </dgm:t>
    </dgm:pt>
    <dgm:pt modelId="{A01709C6-5FCA-487A-8BFE-7A82665DC6B3}">
      <dgm:prSet phldrT="[Text]"/>
      <dgm:spPr/>
      <dgm:t>
        <a:bodyPr/>
        <a:lstStyle/>
        <a:p>
          <a:r>
            <a:rPr lang="id-ID" dirty="0" smtClean="0"/>
            <a:t>Biaya tenaga kerja luar keluarga (TKLK)</a:t>
          </a:r>
          <a:endParaRPr lang="id-ID" dirty="0"/>
        </a:p>
      </dgm:t>
    </dgm:pt>
    <dgm:pt modelId="{74F0F7AB-E581-48F9-9960-2F379D482366}" type="parTrans" cxnId="{A2D5FFEC-F3C3-4DA8-A3A2-12658D4F7D59}">
      <dgm:prSet/>
      <dgm:spPr/>
      <dgm:t>
        <a:bodyPr/>
        <a:lstStyle/>
        <a:p>
          <a:endParaRPr lang="id-ID"/>
        </a:p>
      </dgm:t>
    </dgm:pt>
    <dgm:pt modelId="{BA5F4F6C-F014-4770-872D-2FF10E91ABAD}" type="sibTrans" cxnId="{A2D5FFEC-F3C3-4DA8-A3A2-12658D4F7D59}">
      <dgm:prSet/>
      <dgm:spPr/>
      <dgm:t>
        <a:bodyPr/>
        <a:lstStyle/>
        <a:p>
          <a:endParaRPr lang="id-ID"/>
        </a:p>
      </dgm:t>
    </dgm:pt>
    <dgm:pt modelId="{37F86E66-DF77-4D62-813C-225F741399B1}">
      <dgm:prSet phldrT="[Text]"/>
      <dgm:spPr/>
      <dgm:t>
        <a:bodyPr/>
        <a:lstStyle/>
        <a:p>
          <a:r>
            <a:rPr lang="id-ID" dirty="0" smtClean="0"/>
            <a:t>Biaya tenaga kerja dalam keluarga (TKDK)</a:t>
          </a:r>
          <a:endParaRPr lang="id-ID" dirty="0"/>
        </a:p>
      </dgm:t>
    </dgm:pt>
    <dgm:pt modelId="{4C2A86DC-E10A-42D3-97D8-2CB84CC74EE5}" type="parTrans" cxnId="{AF4C383F-5C8F-405E-82C7-8E5D281E1DF8}">
      <dgm:prSet/>
      <dgm:spPr/>
      <dgm:t>
        <a:bodyPr/>
        <a:lstStyle/>
        <a:p>
          <a:endParaRPr lang="id-ID"/>
        </a:p>
      </dgm:t>
    </dgm:pt>
    <dgm:pt modelId="{135B94EE-D325-40E3-9ABB-6302396D16E9}" type="sibTrans" cxnId="{AF4C383F-5C8F-405E-82C7-8E5D281E1DF8}">
      <dgm:prSet/>
      <dgm:spPr/>
      <dgm:t>
        <a:bodyPr/>
        <a:lstStyle/>
        <a:p>
          <a:endParaRPr lang="id-ID"/>
        </a:p>
      </dgm:t>
    </dgm:pt>
    <dgm:pt modelId="{AADD394B-A5B2-4658-956C-AF0DD44573CD}">
      <dgm:prSet phldrT="[Text]"/>
      <dgm:spPr/>
      <dgm:t>
        <a:bodyPr/>
        <a:lstStyle/>
        <a:p>
          <a:r>
            <a:rPr lang="id-ID" dirty="0" smtClean="0"/>
            <a:t>Pajak lahan</a:t>
          </a:r>
          <a:endParaRPr lang="id-ID" dirty="0"/>
        </a:p>
      </dgm:t>
    </dgm:pt>
    <dgm:pt modelId="{482D9994-5513-40E1-9994-FBF46CBC0E0F}" type="parTrans" cxnId="{E755BABF-5FBD-433E-9388-2157EF784A31}">
      <dgm:prSet/>
      <dgm:spPr/>
      <dgm:t>
        <a:bodyPr/>
        <a:lstStyle/>
        <a:p>
          <a:endParaRPr lang="id-ID"/>
        </a:p>
      </dgm:t>
    </dgm:pt>
    <dgm:pt modelId="{C611FA84-F203-44A5-AD38-907E184ECD77}" type="sibTrans" cxnId="{E755BABF-5FBD-433E-9388-2157EF784A31}">
      <dgm:prSet/>
      <dgm:spPr/>
      <dgm:t>
        <a:bodyPr/>
        <a:lstStyle/>
        <a:p>
          <a:endParaRPr lang="id-ID"/>
        </a:p>
      </dgm:t>
    </dgm:pt>
    <dgm:pt modelId="{D74BE293-57F7-4B41-AF82-222A2153EC91}">
      <dgm:prSet phldrT="[Text]"/>
      <dgm:spPr/>
      <dgm:t>
        <a:bodyPr/>
        <a:lstStyle/>
        <a:p>
          <a:r>
            <a:rPr lang="id-ID" dirty="0" smtClean="0"/>
            <a:t>Biaya bunga</a:t>
          </a:r>
          <a:endParaRPr lang="id-ID" dirty="0"/>
        </a:p>
      </dgm:t>
    </dgm:pt>
    <dgm:pt modelId="{800CAB8A-4E23-41CE-92FA-7F18DB1FEFB0}" type="parTrans" cxnId="{944B61F1-1F6E-445F-9FB0-68333A07C137}">
      <dgm:prSet/>
      <dgm:spPr/>
      <dgm:t>
        <a:bodyPr/>
        <a:lstStyle/>
        <a:p>
          <a:endParaRPr lang="id-ID"/>
        </a:p>
      </dgm:t>
    </dgm:pt>
    <dgm:pt modelId="{37809376-A25F-4842-814C-FB66F0AEF278}" type="sibTrans" cxnId="{944B61F1-1F6E-445F-9FB0-68333A07C137}">
      <dgm:prSet/>
      <dgm:spPr/>
      <dgm:t>
        <a:bodyPr/>
        <a:lstStyle/>
        <a:p>
          <a:endParaRPr lang="id-ID"/>
        </a:p>
      </dgm:t>
    </dgm:pt>
    <dgm:pt modelId="{A1EC5709-6488-4E68-B936-8C13704708E6}">
      <dgm:prSet phldrT="[Text]"/>
      <dgm:spPr/>
      <dgm:t>
        <a:bodyPr/>
        <a:lstStyle/>
        <a:p>
          <a:r>
            <a:rPr lang="id-ID" dirty="0" smtClean="0"/>
            <a:t>Biaya penyusutan</a:t>
          </a:r>
          <a:endParaRPr lang="id-ID" dirty="0"/>
        </a:p>
      </dgm:t>
    </dgm:pt>
    <dgm:pt modelId="{A37248E0-2077-4F3A-8D55-EBA4D643AD14}" type="parTrans" cxnId="{6DBB227E-B2D0-4911-8875-06FA02304DD7}">
      <dgm:prSet/>
      <dgm:spPr/>
      <dgm:t>
        <a:bodyPr/>
        <a:lstStyle/>
        <a:p>
          <a:endParaRPr lang="id-ID"/>
        </a:p>
      </dgm:t>
    </dgm:pt>
    <dgm:pt modelId="{DC549E86-133E-4937-9804-E5F8AECF220E}" type="sibTrans" cxnId="{6DBB227E-B2D0-4911-8875-06FA02304DD7}">
      <dgm:prSet/>
      <dgm:spPr/>
      <dgm:t>
        <a:bodyPr/>
        <a:lstStyle/>
        <a:p>
          <a:endParaRPr lang="id-ID"/>
        </a:p>
      </dgm:t>
    </dgm:pt>
    <dgm:pt modelId="{D847DC55-3D30-4B1E-8A2E-F102DCD2422D}" type="pres">
      <dgm:prSet presAssocID="{968456CF-AB8F-4075-9591-4D8CD79E8F4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id-ID"/>
        </a:p>
      </dgm:t>
    </dgm:pt>
    <dgm:pt modelId="{29166EF6-9770-416C-9247-3739BDA613A2}" type="pres">
      <dgm:prSet presAssocID="{8A71CF51-3A18-4202-A6FA-B1494700F2CB}" presName="linNode" presStyleCnt="0"/>
      <dgm:spPr/>
    </dgm:pt>
    <dgm:pt modelId="{1ACD5AEC-942E-40FB-AD20-9576AFB082FC}" type="pres">
      <dgm:prSet presAssocID="{8A71CF51-3A18-4202-A6FA-B1494700F2CB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A132F0C-3A16-4CBA-BD76-BEDFE1AD1E3F}" type="pres">
      <dgm:prSet presAssocID="{8A71CF51-3A18-4202-A6FA-B1494700F2CB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B6B21EE-42F5-4815-8D0E-5E2E91B1F596}" type="pres">
      <dgm:prSet presAssocID="{F3E7D77B-B8CC-4CBA-956D-05BB7A8F58AF}" presName="spacing" presStyleCnt="0"/>
      <dgm:spPr/>
    </dgm:pt>
    <dgm:pt modelId="{B66A592E-8F31-4301-8CF0-0B9522B149CF}" type="pres">
      <dgm:prSet presAssocID="{9C1268BF-1B58-4007-8538-DFA47DFC05C0}" presName="linNode" presStyleCnt="0"/>
      <dgm:spPr/>
    </dgm:pt>
    <dgm:pt modelId="{32AE2496-A2FD-41A4-9879-12ED061E14D2}" type="pres">
      <dgm:prSet presAssocID="{9C1268BF-1B58-4007-8538-DFA47DFC05C0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EDE5CA7-826B-4698-9699-6A136C4CA9DA}" type="pres">
      <dgm:prSet presAssocID="{9C1268BF-1B58-4007-8538-DFA47DFC05C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E755BABF-5FBD-433E-9388-2157EF784A31}" srcId="{9C1268BF-1B58-4007-8538-DFA47DFC05C0}" destId="{AADD394B-A5B2-4658-956C-AF0DD44573CD}" srcOrd="1" destOrd="0" parTransId="{482D9994-5513-40E1-9994-FBF46CBC0E0F}" sibTransId="{C611FA84-F203-44A5-AD38-907E184ECD77}"/>
    <dgm:cxn modelId="{A2D5FFEC-F3C3-4DA8-A3A2-12658D4F7D59}" srcId="{8A71CF51-3A18-4202-A6FA-B1494700F2CB}" destId="{A01709C6-5FCA-487A-8BFE-7A82665DC6B3}" srcOrd="1" destOrd="0" parTransId="{74F0F7AB-E581-48F9-9960-2F379D482366}" sibTransId="{BA5F4F6C-F014-4770-872D-2FF10E91ABAD}"/>
    <dgm:cxn modelId="{6DBB227E-B2D0-4911-8875-06FA02304DD7}" srcId="{9C1268BF-1B58-4007-8538-DFA47DFC05C0}" destId="{A1EC5709-6488-4E68-B936-8C13704708E6}" srcOrd="3" destOrd="0" parTransId="{A37248E0-2077-4F3A-8D55-EBA4D643AD14}" sibTransId="{DC549E86-133E-4937-9804-E5F8AECF220E}"/>
    <dgm:cxn modelId="{88763E33-8729-4CF8-8C9D-CBFFA5AA2744}" type="presOf" srcId="{8A71CF51-3A18-4202-A6FA-B1494700F2CB}" destId="{1ACD5AEC-942E-40FB-AD20-9576AFB082FC}" srcOrd="0" destOrd="0" presId="urn:microsoft.com/office/officeart/2005/8/layout/vList6"/>
    <dgm:cxn modelId="{944B61F1-1F6E-445F-9FB0-68333A07C137}" srcId="{9C1268BF-1B58-4007-8538-DFA47DFC05C0}" destId="{D74BE293-57F7-4B41-AF82-222A2153EC91}" srcOrd="2" destOrd="0" parTransId="{800CAB8A-4E23-41CE-92FA-7F18DB1FEFB0}" sibTransId="{37809376-A25F-4842-814C-FB66F0AEF278}"/>
    <dgm:cxn modelId="{6D42E8BC-99D4-4E8D-9463-CCBC1C8ED4C9}" type="presOf" srcId="{A01709C6-5FCA-487A-8BFE-7A82665DC6B3}" destId="{BA132F0C-3A16-4CBA-BD76-BEDFE1AD1E3F}" srcOrd="0" destOrd="1" presId="urn:microsoft.com/office/officeart/2005/8/layout/vList6"/>
    <dgm:cxn modelId="{AF4C383F-5C8F-405E-82C7-8E5D281E1DF8}" srcId="{8A71CF51-3A18-4202-A6FA-B1494700F2CB}" destId="{37F86E66-DF77-4D62-813C-225F741399B1}" srcOrd="2" destOrd="0" parTransId="{4C2A86DC-E10A-42D3-97D8-2CB84CC74EE5}" sibTransId="{135B94EE-D325-40E3-9ABB-6302396D16E9}"/>
    <dgm:cxn modelId="{D34D1ABA-34F4-412B-B20B-3B9C0D582C3F}" type="presOf" srcId="{9C1268BF-1B58-4007-8538-DFA47DFC05C0}" destId="{32AE2496-A2FD-41A4-9879-12ED061E14D2}" srcOrd="0" destOrd="0" presId="urn:microsoft.com/office/officeart/2005/8/layout/vList6"/>
    <dgm:cxn modelId="{60BBFFD4-F2F5-4BCB-BEFF-1BC9C6D46E4A}" type="presOf" srcId="{A1EC5709-6488-4E68-B936-8C13704708E6}" destId="{2EDE5CA7-826B-4698-9699-6A136C4CA9DA}" srcOrd="0" destOrd="3" presId="urn:microsoft.com/office/officeart/2005/8/layout/vList6"/>
    <dgm:cxn modelId="{9374F2B4-024A-422C-81E0-EE2AC5805583}" type="presOf" srcId="{968456CF-AB8F-4075-9591-4D8CD79E8F4E}" destId="{D847DC55-3D30-4B1E-8A2E-F102DCD2422D}" srcOrd="0" destOrd="0" presId="urn:microsoft.com/office/officeart/2005/8/layout/vList6"/>
    <dgm:cxn modelId="{02401ADF-D501-4A48-BA5D-9817CE15EB63}" srcId="{9C1268BF-1B58-4007-8538-DFA47DFC05C0}" destId="{CCE2B884-3CB9-42D5-9343-8DE1B61C785E}" srcOrd="0" destOrd="0" parTransId="{0CB00889-41B0-4646-BF5C-8C597A3FA596}" sibTransId="{B494C68C-5314-4650-99C3-A82D9C4E84A6}"/>
    <dgm:cxn modelId="{3E982BAF-C447-44C1-9168-546D558BA9B9}" type="presOf" srcId="{CCE2B884-3CB9-42D5-9343-8DE1B61C785E}" destId="{2EDE5CA7-826B-4698-9699-6A136C4CA9DA}" srcOrd="0" destOrd="0" presId="urn:microsoft.com/office/officeart/2005/8/layout/vList6"/>
    <dgm:cxn modelId="{B3C722A3-1FB5-464C-957F-1F9A82AC20D1}" srcId="{968456CF-AB8F-4075-9591-4D8CD79E8F4E}" destId="{9C1268BF-1B58-4007-8538-DFA47DFC05C0}" srcOrd="1" destOrd="0" parTransId="{A5320AC0-5B1B-4C79-AEDA-DA992805C0B6}" sibTransId="{1DCAEF47-D58C-492F-B68D-4401C3D7125A}"/>
    <dgm:cxn modelId="{C5532729-C6C5-4232-9651-8F09CC69463F}" type="presOf" srcId="{D74BE293-57F7-4B41-AF82-222A2153EC91}" destId="{2EDE5CA7-826B-4698-9699-6A136C4CA9DA}" srcOrd="0" destOrd="2" presId="urn:microsoft.com/office/officeart/2005/8/layout/vList6"/>
    <dgm:cxn modelId="{4A5EB423-82BC-4A8A-890D-9372375C8275}" type="presOf" srcId="{37F86E66-DF77-4D62-813C-225F741399B1}" destId="{BA132F0C-3A16-4CBA-BD76-BEDFE1AD1E3F}" srcOrd="0" destOrd="2" presId="urn:microsoft.com/office/officeart/2005/8/layout/vList6"/>
    <dgm:cxn modelId="{A381CBD7-7443-49E8-BDF3-F3478265BAE5}" type="presOf" srcId="{01A4F552-C34C-4603-AF82-7F1FF333AA60}" destId="{BA132F0C-3A16-4CBA-BD76-BEDFE1AD1E3F}" srcOrd="0" destOrd="0" presId="urn:microsoft.com/office/officeart/2005/8/layout/vList6"/>
    <dgm:cxn modelId="{28211674-6060-451B-82AB-CF901FAB7D5A}" srcId="{968456CF-AB8F-4075-9591-4D8CD79E8F4E}" destId="{8A71CF51-3A18-4202-A6FA-B1494700F2CB}" srcOrd="0" destOrd="0" parTransId="{35564E5E-FF31-4CE2-AB3E-521894D0171D}" sibTransId="{F3E7D77B-B8CC-4CBA-956D-05BB7A8F58AF}"/>
    <dgm:cxn modelId="{7CEF6D3A-67ED-4EF3-96B5-435C5A75BFE5}" type="presOf" srcId="{AADD394B-A5B2-4658-956C-AF0DD44573CD}" destId="{2EDE5CA7-826B-4698-9699-6A136C4CA9DA}" srcOrd="0" destOrd="1" presId="urn:microsoft.com/office/officeart/2005/8/layout/vList6"/>
    <dgm:cxn modelId="{BFAC83A9-8630-47C2-85F3-759765D8635F}" srcId="{8A71CF51-3A18-4202-A6FA-B1494700F2CB}" destId="{01A4F552-C34C-4603-AF82-7F1FF333AA60}" srcOrd="0" destOrd="0" parTransId="{92E45B37-9E82-451B-9EAA-8EDB885221F3}" sibTransId="{D8F0775A-694F-41DF-85F0-1848D745E8D1}"/>
    <dgm:cxn modelId="{E8525223-6A94-45E7-9DB6-F542A26BDF18}" type="presParOf" srcId="{D847DC55-3D30-4B1E-8A2E-F102DCD2422D}" destId="{29166EF6-9770-416C-9247-3739BDA613A2}" srcOrd="0" destOrd="0" presId="urn:microsoft.com/office/officeart/2005/8/layout/vList6"/>
    <dgm:cxn modelId="{D437D4E4-4578-485B-8078-E933377939C7}" type="presParOf" srcId="{29166EF6-9770-416C-9247-3739BDA613A2}" destId="{1ACD5AEC-942E-40FB-AD20-9576AFB082FC}" srcOrd="0" destOrd="0" presId="urn:microsoft.com/office/officeart/2005/8/layout/vList6"/>
    <dgm:cxn modelId="{2A4B58A8-03B9-4DAF-B64E-282F1CDE14C3}" type="presParOf" srcId="{29166EF6-9770-416C-9247-3739BDA613A2}" destId="{BA132F0C-3A16-4CBA-BD76-BEDFE1AD1E3F}" srcOrd="1" destOrd="0" presId="urn:microsoft.com/office/officeart/2005/8/layout/vList6"/>
    <dgm:cxn modelId="{5C172DFD-57AF-49F4-8E92-16FADE4ABA6C}" type="presParOf" srcId="{D847DC55-3D30-4B1E-8A2E-F102DCD2422D}" destId="{5B6B21EE-42F5-4815-8D0E-5E2E91B1F596}" srcOrd="1" destOrd="0" presId="urn:microsoft.com/office/officeart/2005/8/layout/vList6"/>
    <dgm:cxn modelId="{7D46ECC2-E7F7-4B2C-80C5-69AABF87AF48}" type="presParOf" srcId="{D847DC55-3D30-4B1E-8A2E-F102DCD2422D}" destId="{B66A592E-8F31-4301-8CF0-0B9522B149CF}" srcOrd="2" destOrd="0" presId="urn:microsoft.com/office/officeart/2005/8/layout/vList6"/>
    <dgm:cxn modelId="{5243F6FD-4459-4E99-A6E7-C77B3015199F}" type="presParOf" srcId="{B66A592E-8F31-4301-8CF0-0B9522B149CF}" destId="{32AE2496-A2FD-41A4-9879-12ED061E14D2}" srcOrd="0" destOrd="0" presId="urn:microsoft.com/office/officeart/2005/8/layout/vList6"/>
    <dgm:cxn modelId="{D4600F86-61E6-4286-AB11-62FFC2694DC2}" type="presParOf" srcId="{B66A592E-8F31-4301-8CF0-0B9522B149CF}" destId="{2EDE5CA7-826B-4698-9699-6A136C4CA9D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9BDC78E-906A-4A4E-9E2E-8CD433D1DEE6}" type="doc">
      <dgm:prSet loTypeId="urn:microsoft.com/office/officeart/2005/8/layout/lProcess3" loCatId="process" qsTypeId="urn:microsoft.com/office/officeart/2005/8/quickstyle/simple1" qsCatId="simple" csTypeId="urn:microsoft.com/office/officeart/2005/8/colors/accent3_3" csCatId="accent3" phldr="1"/>
      <dgm:spPr/>
      <dgm:t>
        <a:bodyPr/>
        <a:lstStyle/>
        <a:p>
          <a:endParaRPr lang="id-ID"/>
        </a:p>
      </dgm:t>
    </dgm:pt>
    <dgm:pt modelId="{4F570CA3-D22A-4671-B6B6-845F65D939AD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Biaya total (TC / </a:t>
          </a:r>
          <a:r>
            <a:rPr lang="id-ID" i="1" dirty="0" smtClean="0">
              <a:solidFill>
                <a:schemeClr val="tx1"/>
              </a:solidFill>
            </a:rPr>
            <a:t>total cost</a:t>
          </a:r>
          <a:r>
            <a:rPr lang="id-ID" dirty="0" smtClean="0">
              <a:solidFill>
                <a:schemeClr val="tx1"/>
              </a:solidFill>
            </a:rPr>
            <a:t>)</a:t>
          </a:r>
          <a:endParaRPr lang="id-ID" dirty="0">
            <a:solidFill>
              <a:schemeClr val="tx1"/>
            </a:solidFill>
          </a:endParaRPr>
        </a:p>
      </dgm:t>
    </dgm:pt>
    <dgm:pt modelId="{9A221AC9-D802-4AE7-9CF8-74CBDFFC01B3}" type="parTrans" cxnId="{0F8DDAB8-9A29-4339-A6EA-E659774271C2}">
      <dgm:prSet/>
      <dgm:spPr/>
      <dgm:t>
        <a:bodyPr/>
        <a:lstStyle/>
        <a:p>
          <a:endParaRPr lang="id-ID"/>
        </a:p>
      </dgm:t>
    </dgm:pt>
    <dgm:pt modelId="{D743F064-15AE-4FF4-9A2B-893BF6728C2F}" type="sibTrans" cxnId="{0F8DDAB8-9A29-4339-A6EA-E659774271C2}">
      <dgm:prSet/>
      <dgm:spPr/>
      <dgm:t>
        <a:bodyPr/>
        <a:lstStyle/>
        <a:p>
          <a:endParaRPr lang="id-ID"/>
        </a:p>
      </dgm:t>
    </dgm:pt>
    <dgm:pt modelId="{E11A5946-859C-4047-9F0C-65FE0E28BF2A}">
      <dgm:prSet phldrT="[Text]"/>
      <dgm:spPr/>
      <dgm:t>
        <a:bodyPr/>
        <a:lstStyle/>
        <a:p>
          <a:r>
            <a:rPr lang="id-ID" dirty="0" smtClean="0"/>
            <a:t>Keseluruhan biaya produksi</a:t>
          </a:r>
          <a:endParaRPr lang="id-ID" dirty="0"/>
        </a:p>
      </dgm:t>
    </dgm:pt>
    <dgm:pt modelId="{138B8D0C-347F-496C-B761-B33895D624D1}" type="parTrans" cxnId="{5440447F-D2D2-44E9-AFA8-542C0FF937B1}">
      <dgm:prSet/>
      <dgm:spPr/>
      <dgm:t>
        <a:bodyPr/>
        <a:lstStyle/>
        <a:p>
          <a:endParaRPr lang="id-ID"/>
        </a:p>
      </dgm:t>
    </dgm:pt>
    <dgm:pt modelId="{89343A9D-C38D-4EAE-969B-684B3738921B}" type="sibTrans" cxnId="{5440447F-D2D2-44E9-AFA8-542C0FF937B1}">
      <dgm:prSet/>
      <dgm:spPr/>
      <dgm:t>
        <a:bodyPr/>
        <a:lstStyle/>
        <a:p>
          <a:endParaRPr lang="id-ID"/>
        </a:p>
      </dgm:t>
    </dgm:pt>
    <dgm:pt modelId="{5FD916FE-26A8-45BD-9A6B-C973D7A49E71}">
      <dgm:prSet phldrT="[Text]"/>
      <dgm:spPr/>
      <dgm:t>
        <a:bodyPr/>
        <a:lstStyle/>
        <a:p>
          <a:endParaRPr lang="id-ID" dirty="0"/>
        </a:p>
      </dgm:t>
    </dgm:pt>
    <dgm:pt modelId="{32719331-75E9-4CA4-8E77-5E94660B8F52}" type="parTrans" cxnId="{78A51C15-8BBB-4205-A9AE-467C8754180E}">
      <dgm:prSet/>
      <dgm:spPr/>
      <dgm:t>
        <a:bodyPr/>
        <a:lstStyle/>
        <a:p>
          <a:endParaRPr lang="id-ID"/>
        </a:p>
      </dgm:t>
    </dgm:pt>
    <dgm:pt modelId="{4C044AEC-8478-49A5-AE3F-8607EA3A39D0}" type="sibTrans" cxnId="{78A51C15-8BBB-4205-A9AE-467C8754180E}">
      <dgm:prSet/>
      <dgm:spPr/>
      <dgm:t>
        <a:bodyPr/>
        <a:lstStyle/>
        <a:p>
          <a:endParaRPr lang="id-ID"/>
        </a:p>
      </dgm:t>
    </dgm:pt>
    <dgm:pt modelId="{A3A77F5E-3053-446A-8BE3-89C8F68FED33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Biaya rata-rata (AC / </a:t>
          </a:r>
          <a:r>
            <a:rPr lang="id-ID" i="1" dirty="0" smtClean="0">
              <a:solidFill>
                <a:schemeClr val="tx1"/>
              </a:solidFill>
            </a:rPr>
            <a:t>average cost</a:t>
          </a:r>
          <a:r>
            <a:rPr lang="id-ID" dirty="0" smtClean="0">
              <a:solidFill>
                <a:schemeClr val="tx1"/>
              </a:solidFill>
            </a:rPr>
            <a:t>)</a:t>
          </a:r>
          <a:endParaRPr lang="id-ID" dirty="0">
            <a:solidFill>
              <a:schemeClr val="tx1"/>
            </a:solidFill>
          </a:endParaRPr>
        </a:p>
      </dgm:t>
    </dgm:pt>
    <dgm:pt modelId="{27D72345-932D-40C4-A715-B13FC25CCE70}" type="parTrans" cxnId="{AB962EAC-C4D1-4341-8BE2-815D10C19CAF}">
      <dgm:prSet/>
      <dgm:spPr/>
      <dgm:t>
        <a:bodyPr/>
        <a:lstStyle/>
        <a:p>
          <a:endParaRPr lang="id-ID"/>
        </a:p>
      </dgm:t>
    </dgm:pt>
    <dgm:pt modelId="{35F6D08D-D44A-4B0D-95D4-7E07C3022FBA}" type="sibTrans" cxnId="{AB962EAC-C4D1-4341-8BE2-815D10C19CAF}">
      <dgm:prSet/>
      <dgm:spPr/>
      <dgm:t>
        <a:bodyPr/>
        <a:lstStyle/>
        <a:p>
          <a:endParaRPr lang="id-ID"/>
        </a:p>
      </dgm:t>
    </dgm:pt>
    <dgm:pt modelId="{7E3B72DC-8D69-4808-BCDF-41983F897220}">
      <dgm:prSet phldrT="[Text]"/>
      <dgm:spPr/>
      <dgm:t>
        <a:bodyPr/>
        <a:lstStyle/>
        <a:p>
          <a:r>
            <a:rPr lang="id-ID" dirty="0" smtClean="0"/>
            <a:t>Biaya total dibagi jumlah total unit produk</a:t>
          </a:r>
          <a:endParaRPr lang="id-ID" dirty="0"/>
        </a:p>
      </dgm:t>
    </dgm:pt>
    <dgm:pt modelId="{8F8FC6E5-8A23-4D2D-A8AA-6849DEE9E0F2}" type="parTrans" cxnId="{8669BD6B-2374-4FEC-BCC8-77A3D7272F14}">
      <dgm:prSet/>
      <dgm:spPr/>
      <dgm:t>
        <a:bodyPr/>
        <a:lstStyle/>
        <a:p>
          <a:endParaRPr lang="id-ID"/>
        </a:p>
      </dgm:t>
    </dgm:pt>
    <dgm:pt modelId="{624A3759-BC9F-48F1-9CDA-E5FED38C7D1F}" type="sibTrans" cxnId="{8669BD6B-2374-4FEC-BCC8-77A3D7272F14}">
      <dgm:prSet/>
      <dgm:spPr/>
      <dgm:t>
        <a:bodyPr/>
        <a:lstStyle/>
        <a:p>
          <a:endParaRPr lang="id-ID"/>
        </a:p>
      </dgm:t>
    </dgm:pt>
    <dgm:pt modelId="{13888E4A-175D-4B6A-BCB7-FA8F39A73710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Biaya marjinal (MC / </a:t>
          </a:r>
          <a:r>
            <a:rPr lang="id-ID" i="1" dirty="0" smtClean="0">
              <a:solidFill>
                <a:schemeClr val="tx1"/>
              </a:solidFill>
            </a:rPr>
            <a:t>marginal cost</a:t>
          </a:r>
          <a:r>
            <a:rPr lang="id-ID" dirty="0" smtClean="0">
              <a:solidFill>
                <a:schemeClr val="tx1"/>
              </a:solidFill>
            </a:rPr>
            <a:t>)</a:t>
          </a:r>
          <a:endParaRPr lang="id-ID" dirty="0">
            <a:solidFill>
              <a:schemeClr val="tx1"/>
            </a:solidFill>
          </a:endParaRPr>
        </a:p>
      </dgm:t>
    </dgm:pt>
    <dgm:pt modelId="{0DC932D8-2D25-431E-A171-B7AC206CD80C}" type="parTrans" cxnId="{8C2A70C2-2D25-4E88-BB16-14E51845D6EB}">
      <dgm:prSet/>
      <dgm:spPr/>
      <dgm:t>
        <a:bodyPr/>
        <a:lstStyle/>
        <a:p>
          <a:endParaRPr lang="id-ID"/>
        </a:p>
      </dgm:t>
    </dgm:pt>
    <dgm:pt modelId="{D66BF21D-E267-4495-9F1B-2D0A78462CE9}" type="sibTrans" cxnId="{8C2A70C2-2D25-4E88-BB16-14E51845D6EB}">
      <dgm:prSet/>
      <dgm:spPr/>
      <dgm:t>
        <a:bodyPr/>
        <a:lstStyle/>
        <a:p>
          <a:endParaRPr lang="id-ID"/>
        </a:p>
      </dgm:t>
    </dgm:pt>
    <dgm:pt modelId="{0FD1879F-4A12-41F8-8678-409E24B8D163}">
      <dgm:prSet phldrT="[Text]"/>
      <dgm:spPr/>
      <dgm:t>
        <a:bodyPr/>
        <a:lstStyle/>
        <a:p>
          <a:r>
            <a:rPr lang="id-ID" dirty="0" smtClean="0"/>
            <a:t>Biaya tambahan utk memproduksi 1 unit tambahan produk</a:t>
          </a:r>
          <a:endParaRPr lang="id-ID" dirty="0"/>
        </a:p>
      </dgm:t>
    </dgm:pt>
    <dgm:pt modelId="{0D2F0519-FC64-48B9-9576-C95D9AA8F1A4}" type="parTrans" cxnId="{57BB56B9-CCB4-40AC-A060-600ECEA03D61}">
      <dgm:prSet/>
      <dgm:spPr/>
      <dgm:t>
        <a:bodyPr/>
        <a:lstStyle/>
        <a:p>
          <a:endParaRPr lang="id-ID"/>
        </a:p>
      </dgm:t>
    </dgm:pt>
    <dgm:pt modelId="{1A798967-4DDC-4DCE-B82B-CFC447C3980A}" type="sibTrans" cxnId="{57BB56B9-CCB4-40AC-A060-600ECEA03D61}">
      <dgm:prSet/>
      <dgm:spPr/>
      <dgm:t>
        <a:bodyPr/>
        <a:lstStyle/>
        <a:p>
          <a:endParaRPr lang="id-ID"/>
        </a:p>
      </dgm:t>
    </dgm:pt>
    <dgm:pt modelId="{411BE9CE-CBF8-40B4-B5C9-15366F1B143F}">
      <dgm:prSet phldrT="[Text]"/>
      <dgm:spPr/>
      <dgm:t>
        <a:bodyPr/>
        <a:lstStyle/>
        <a:p>
          <a:endParaRPr lang="id-ID" dirty="0"/>
        </a:p>
      </dgm:t>
    </dgm:pt>
    <dgm:pt modelId="{51CAB366-4CCD-4D6C-8325-8CDC97D574AA}" type="parTrans" cxnId="{B2FB663C-4021-4C0F-976A-C21614ACF855}">
      <dgm:prSet/>
      <dgm:spPr/>
      <dgm:t>
        <a:bodyPr/>
        <a:lstStyle/>
        <a:p>
          <a:endParaRPr lang="id-ID"/>
        </a:p>
      </dgm:t>
    </dgm:pt>
    <dgm:pt modelId="{4154E036-5BBA-4925-AC2C-FF1CF19726F2}" type="sibTrans" cxnId="{B2FB663C-4021-4C0F-976A-C21614ACF855}">
      <dgm:prSet/>
      <dgm:spPr/>
      <dgm:t>
        <a:bodyPr/>
        <a:lstStyle/>
        <a:p>
          <a:endParaRPr lang="id-ID"/>
        </a:p>
      </dgm:t>
    </dgm:pt>
    <dgm:pt modelId="{8787ED69-7EBB-4F5A-9168-558530E21D57}">
      <dgm:prSet phldrT="[Text]"/>
      <dgm:spPr/>
      <dgm:t>
        <a:bodyPr/>
        <a:lstStyle/>
        <a:p>
          <a:endParaRPr lang="id-ID" dirty="0"/>
        </a:p>
      </dgm:t>
    </dgm:pt>
    <dgm:pt modelId="{0676C27A-632C-4D8C-8AB3-8CF83EB812EC}" type="sibTrans" cxnId="{A0E6E767-E874-43B9-9830-8FFC494F7C06}">
      <dgm:prSet/>
      <dgm:spPr/>
      <dgm:t>
        <a:bodyPr/>
        <a:lstStyle/>
        <a:p>
          <a:endParaRPr lang="id-ID"/>
        </a:p>
      </dgm:t>
    </dgm:pt>
    <dgm:pt modelId="{BCABF26A-C4AE-4947-8B01-5A607DD01C96}" type="parTrans" cxnId="{A0E6E767-E874-43B9-9830-8FFC494F7C06}">
      <dgm:prSet/>
      <dgm:spPr/>
      <dgm:t>
        <a:bodyPr/>
        <a:lstStyle/>
        <a:p>
          <a:endParaRPr lang="id-ID"/>
        </a:p>
      </dgm:t>
    </dgm:pt>
    <dgm:pt modelId="{6BD54A03-3A1B-47F8-92DB-519AA0419747}" type="pres">
      <dgm:prSet presAssocID="{49BDC78E-906A-4A4E-9E2E-8CD433D1DEE6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id-ID"/>
        </a:p>
      </dgm:t>
    </dgm:pt>
    <dgm:pt modelId="{AAC3F0F9-7046-4E8B-840C-23FFEEEB896E}" type="pres">
      <dgm:prSet presAssocID="{4F570CA3-D22A-4671-B6B6-845F65D939AD}" presName="horFlow" presStyleCnt="0"/>
      <dgm:spPr/>
    </dgm:pt>
    <dgm:pt modelId="{4B02E777-D491-4518-B71D-3885BB0B685A}" type="pres">
      <dgm:prSet presAssocID="{4F570CA3-D22A-4671-B6B6-845F65D939AD}" presName="bigChev" presStyleLbl="node1" presStyleIdx="0" presStyleCnt="3"/>
      <dgm:spPr/>
      <dgm:t>
        <a:bodyPr/>
        <a:lstStyle/>
        <a:p>
          <a:endParaRPr lang="id-ID"/>
        </a:p>
      </dgm:t>
    </dgm:pt>
    <dgm:pt modelId="{13BCD61C-7278-4C78-94F2-D75874EBE6B4}" type="pres">
      <dgm:prSet presAssocID="{138B8D0C-347F-496C-B761-B33895D624D1}" presName="parTrans" presStyleCnt="0"/>
      <dgm:spPr/>
    </dgm:pt>
    <dgm:pt modelId="{65B1031C-A963-40F3-BFC1-967664348868}" type="pres">
      <dgm:prSet presAssocID="{E11A5946-859C-4047-9F0C-65FE0E28BF2A}" presName="node" presStyleLbl="alignAccFollowNode1" presStyleIdx="0" presStyleCnt="6" custScaleX="109007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4449F7D-78E3-402A-80CC-712DA43BE239}" type="pres">
      <dgm:prSet presAssocID="{89343A9D-C38D-4EAE-969B-684B3738921B}" presName="sibTrans" presStyleCnt="0"/>
      <dgm:spPr/>
    </dgm:pt>
    <dgm:pt modelId="{02A6D98E-220B-4F13-9569-E14F034F1B73}" type="pres">
      <dgm:prSet presAssocID="{5FD916FE-26A8-45BD-9A6B-C973D7A49E71}" presName="node" presStyleLbl="align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1F6B74B-0E29-4FAC-8544-7BF4F126B65B}" type="pres">
      <dgm:prSet presAssocID="{4F570CA3-D22A-4671-B6B6-845F65D939AD}" presName="vSp" presStyleCnt="0"/>
      <dgm:spPr/>
    </dgm:pt>
    <dgm:pt modelId="{912E3642-6214-4F96-AC30-82FEB48716CF}" type="pres">
      <dgm:prSet presAssocID="{A3A77F5E-3053-446A-8BE3-89C8F68FED33}" presName="horFlow" presStyleCnt="0"/>
      <dgm:spPr/>
    </dgm:pt>
    <dgm:pt modelId="{5EC593DB-B170-422F-96BF-23EDFFA872CE}" type="pres">
      <dgm:prSet presAssocID="{A3A77F5E-3053-446A-8BE3-89C8F68FED33}" presName="bigChev" presStyleLbl="node1" presStyleIdx="1" presStyleCnt="3"/>
      <dgm:spPr/>
      <dgm:t>
        <a:bodyPr/>
        <a:lstStyle/>
        <a:p>
          <a:endParaRPr lang="id-ID"/>
        </a:p>
      </dgm:t>
    </dgm:pt>
    <dgm:pt modelId="{8BDF1898-E5A4-4342-BA56-1ECCB69F4F7D}" type="pres">
      <dgm:prSet presAssocID="{8F8FC6E5-8A23-4D2D-A8AA-6849DEE9E0F2}" presName="parTrans" presStyleCnt="0"/>
      <dgm:spPr/>
    </dgm:pt>
    <dgm:pt modelId="{C5759E9A-32A9-4824-B78F-49DCC81AA8A6}" type="pres">
      <dgm:prSet presAssocID="{7E3B72DC-8D69-4808-BCDF-41983F897220}" presName="node" presStyleLbl="align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363E5A2-5953-42AC-86EA-F2BDE05CA309}" type="pres">
      <dgm:prSet presAssocID="{624A3759-BC9F-48F1-9CDA-E5FED38C7D1F}" presName="sibTrans" presStyleCnt="0"/>
      <dgm:spPr/>
    </dgm:pt>
    <dgm:pt modelId="{46A8CF00-C01D-44F3-822E-3C1D3344B928}" type="pres">
      <dgm:prSet presAssocID="{8787ED69-7EBB-4F5A-9168-558530E21D57}" presName="node" presStyleLbl="align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086F9D0-66C9-4002-B9EF-E522EBD51372}" type="pres">
      <dgm:prSet presAssocID="{A3A77F5E-3053-446A-8BE3-89C8F68FED33}" presName="vSp" presStyleCnt="0"/>
      <dgm:spPr/>
    </dgm:pt>
    <dgm:pt modelId="{745F5FD6-3379-4FE1-AC85-28E1FD38AEF7}" type="pres">
      <dgm:prSet presAssocID="{13888E4A-175D-4B6A-BCB7-FA8F39A73710}" presName="horFlow" presStyleCnt="0"/>
      <dgm:spPr/>
    </dgm:pt>
    <dgm:pt modelId="{3C20DE2B-93BF-4441-BAA8-72A43A817505}" type="pres">
      <dgm:prSet presAssocID="{13888E4A-175D-4B6A-BCB7-FA8F39A73710}" presName="bigChev" presStyleLbl="node1" presStyleIdx="2" presStyleCnt="3"/>
      <dgm:spPr/>
      <dgm:t>
        <a:bodyPr/>
        <a:lstStyle/>
        <a:p>
          <a:endParaRPr lang="id-ID"/>
        </a:p>
      </dgm:t>
    </dgm:pt>
    <dgm:pt modelId="{E9FB6DF1-BA79-441B-B5EC-894E745347D2}" type="pres">
      <dgm:prSet presAssocID="{0D2F0519-FC64-48B9-9576-C95D9AA8F1A4}" presName="parTrans" presStyleCnt="0"/>
      <dgm:spPr/>
    </dgm:pt>
    <dgm:pt modelId="{EED0AB92-7FF4-4C20-9F90-BE369D7257B9}" type="pres">
      <dgm:prSet presAssocID="{0FD1879F-4A12-41F8-8678-409E24B8D163}" presName="node" presStyleLbl="alignAccFollowNode1" presStyleIdx="4" presStyleCnt="6" custScaleX="111538" custScaleY="14402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73A1154-F7DE-44D0-A6A4-C2701D279AB2}" type="pres">
      <dgm:prSet presAssocID="{1A798967-4DDC-4DCE-B82B-CFC447C3980A}" presName="sibTrans" presStyleCnt="0"/>
      <dgm:spPr/>
    </dgm:pt>
    <dgm:pt modelId="{CA6509C3-F636-45F1-9258-0AF15C20FB97}" type="pres">
      <dgm:prSet presAssocID="{411BE9CE-CBF8-40B4-B5C9-15366F1B143F}" presName="node" presStyleLbl="align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B2FB663C-4021-4C0F-976A-C21614ACF855}" srcId="{13888E4A-175D-4B6A-BCB7-FA8F39A73710}" destId="{411BE9CE-CBF8-40B4-B5C9-15366F1B143F}" srcOrd="1" destOrd="0" parTransId="{51CAB366-4CCD-4D6C-8325-8CDC97D574AA}" sibTransId="{4154E036-5BBA-4925-AC2C-FF1CF19726F2}"/>
    <dgm:cxn modelId="{AB962EAC-C4D1-4341-8BE2-815D10C19CAF}" srcId="{49BDC78E-906A-4A4E-9E2E-8CD433D1DEE6}" destId="{A3A77F5E-3053-446A-8BE3-89C8F68FED33}" srcOrd="1" destOrd="0" parTransId="{27D72345-932D-40C4-A715-B13FC25CCE70}" sibTransId="{35F6D08D-D44A-4B0D-95D4-7E07C3022FBA}"/>
    <dgm:cxn modelId="{B38A9A7B-C856-464E-8B6D-FD136CA5CCAC}" type="presOf" srcId="{A3A77F5E-3053-446A-8BE3-89C8F68FED33}" destId="{5EC593DB-B170-422F-96BF-23EDFFA872CE}" srcOrd="0" destOrd="0" presId="urn:microsoft.com/office/officeart/2005/8/layout/lProcess3"/>
    <dgm:cxn modelId="{8669BD6B-2374-4FEC-BCC8-77A3D7272F14}" srcId="{A3A77F5E-3053-446A-8BE3-89C8F68FED33}" destId="{7E3B72DC-8D69-4808-BCDF-41983F897220}" srcOrd="0" destOrd="0" parTransId="{8F8FC6E5-8A23-4D2D-A8AA-6849DEE9E0F2}" sibTransId="{624A3759-BC9F-48F1-9CDA-E5FED38C7D1F}"/>
    <dgm:cxn modelId="{8C2A70C2-2D25-4E88-BB16-14E51845D6EB}" srcId="{49BDC78E-906A-4A4E-9E2E-8CD433D1DEE6}" destId="{13888E4A-175D-4B6A-BCB7-FA8F39A73710}" srcOrd="2" destOrd="0" parTransId="{0DC932D8-2D25-431E-A171-B7AC206CD80C}" sibTransId="{D66BF21D-E267-4495-9F1B-2D0A78462CE9}"/>
    <dgm:cxn modelId="{F01E53A9-B0A8-4A80-94E0-9482E4EE41C1}" type="presOf" srcId="{7E3B72DC-8D69-4808-BCDF-41983F897220}" destId="{C5759E9A-32A9-4824-B78F-49DCC81AA8A6}" srcOrd="0" destOrd="0" presId="urn:microsoft.com/office/officeart/2005/8/layout/lProcess3"/>
    <dgm:cxn modelId="{A0E6E767-E874-43B9-9830-8FFC494F7C06}" srcId="{A3A77F5E-3053-446A-8BE3-89C8F68FED33}" destId="{8787ED69-7EBB-4F5A-9168-558530E21D57}" srcOrd="1" destOrd="0" parTransId="{BCABF26A-C4AE-4947-8B01-5A607DD01C96}" sibTransId="{0676C27A-632C-4D8C-8AB3-8CF83EB812EC}"/>
    <dgm:cxn modelId="{B8232907-CEB3-4910-92A1-A7434C79BC3D}" type="presOf" srcId="{13888E4A-175D-4B6A-BCB7-FA8F39A73710}" destId="{3C20DE2B-93BF-4441-BAA8-72A43A817505}" srcOrd="0" destOrd="0" presId="urn:microsoft.com/office/officeart/2005/8/layout/lProcess3"/>
    <dgm:cxn modelId="{D633AD34-CFD5-427B-B327-AF2BE34AEC8C}" type="presOf" srcId="{4F570CA3-D22A-4671-B6B6-845F65D939AD}" destId="{4B02E777-D491-4518-B71D-3885BB0B685A}" srcOrd="0" destOrd="0" presId="urn:microsoft.com/office/officeart/2005/8/layout/lProcess3"/>
    <dgm:cxn modelId="{0F8DDAB8-9A29-4339-A6EA-E659774271C2}" srcId="{49BDC78E-906A-4A4E-9E2E-8CD433D1DEE6}" destId="{4F570CA3-D22A-4671-B6B6-845F65D939AD}" srcOrd="0" destOrd="0" parTransId="{9A221AC9-D802-4AE7-9CF8-74CBDFFC01B3}" sibTransId="{D743F064-15AE-4FF4-9A2B-893BF6728C2F}"/>
    <dgm:cxn modelId="{94F27B63-E19F-48A0-801E-EBE32C832746}" type="presOf" srcId="{411BE9CE-CBF8-40B4-B5C9-15366F1B143F}" destId="{CA6509C3-F636-45F1-9258-0AF15C20FB97}" srcOrd="0" destOrd="0" presId="urn:microsoft.com/office/officeart/2005/8/layout/lProcess3"/>
    <dgm:cxn modelId="{738DD16F-7DAD-444A-B0CC-32F3B539A736}" type="presOf" srcId="{0FD1879F-4A12-41F8-8678-409E24B8D163}" destId="{EED0AB92-7FF4-4C20-9F90-BE369D7257B9}" srcOrd="0" destOrd="0" presId="urn:microsoft.com/office/officeart/2005/8/layout/lProcess3"/>
    <dgm:cxn modelId="{57BB56B9-CCB4-40AC-A060-600ECEA03D61}" srcId="{13888E4A-175D-4B6A-BCB7-FA8F39A73710}" destId="{0FD1879F-4A12-41F8-8678-409E24B8D163}" srcOrd="0" destOrd="0" parTransId="{0D2F0519-FC64-48B9-9576-C95D9AA8F1A4}" sibTransId="{1A798967-4DDC-4DCE-B82B-CFC447C3980A}"/>
    <dgm:cxn modelId="{5440447F-D2D2-44E9-AFA8-542C0FF937B1}" srcId="{4F570CA3-D22A-4671-B6B6-845F65D939AD}" destId="{E11A5946-859C-4047-9F0C-65FE0E28BF2A}" srcOrd="0" destOrd="0" parTransId="{138B8D0C-347F-496C-B761-B33895D624D1}" sibTransId="{89343A9D-C38D-4EAE-969B-684B3738921B}"/>
    <dgm:cxn modelId="{1DFB3D31-982D-4AC9-9B04-693C0992C96D}" type="presOf" srcId="{49BDC78E-906A-4A4E-9E2E-8CD433D1DEE6}" destId="{6BD54A03-3A1B-47F8-92DB-519AA0419747}" srcOrd="0" destOrd="0" presId="urn:microsoft.com/office/officeart/2005/8/layout/lProcess3"/>
    <dgm:cxn modelId="{78A51C15-8BBB-4205-A9AE-467C8754180E}" srcId="{4F570CA3-D22A-4671-B6B6-845F65D939AD}" destId="{5FD916FE-26A8-45BD-9A6B-C973D7A49E71}" srcOrd="1" destOrd="0" parTransId="{32719331-75E9-4CA4-8E77-5E94660B8F52}" sibTransId="{4C044AEC-8478-49A5-AE3F-8607EA3A39D0}"/>
    <dgm:cxn modelId="{37D08846-340E-4B2A-9149-02F9DB79AEE5}" type="presOf" srcId="{5FD916FE-26A8-45BD-9A6B-C973D7A49E71}" destId="{02A6D98E-220B-4F13-9569-E14F034F1B73}" srcOrd="0" destOrd="0" presId="urn:microsoft.com/office/officeart/2005/8/layout/lProcess3"/>
    <dgm:cxn modelId="{43951370-6D2D-4B74-8594-FCC3F6133B5E}" type="presOf" srcId="{8787ED69-7EBB-4F5A-9168-558530E21D57}" destId="{46A8CF00-C01D-44F3-822E-3C1D3344B928}" srcOrd="0" destOrd="0" presId="urn:microsoft.com/office/officeart/2005/8/layout/lProcess3"/>
    <dgm:cxn modelId="{420123D6-CE58-4C5D-B032-376077EB4ECF}" type="presOf" srcId="{E11A5946-859C-4047-9F0C-65FE0E28BF2A}" destId="{65B1031C-A963-40F3-BFC1-967664348868}" srcOrd="0" destOrd="0" presId="urn:microsoft.com/office/officeart/2005/8/layout/lProcess3"/>
    <dgm:cxn modelId="{8D8CC816-70CF-4D96-9A43-B51932B391B3}" type="presParOf" srcId="{6BD54A03-3A1B-47F8-92DB-519AA0419747}" destId="{AAC3F0F9-7046-4E8B-840C-23FFEEEB896E}" srcOrd="0" destOrd="0" presId="urn:microsoft.com/office/officeart/2005/8/layout/lProcess3"/>
    <dgm:cxn modelId="{52D00D4F-DF6F-47D4-AF8A-4D199F0F8083}" type="presParOf" srcId="{AAC3F0F9-7046-4E8B-840C-23FFEEEB896E}" destId="{4B02E777-D491-4518-B71D-3885BB0B685A}" srcOrd="0" destOrd="0" presId="urn:microsoft.com/office/officeart/2005/8/layout/lProcess3"/>
    <dgm:cxn modelId="{03AC3DC2-D0A4-4507-A9AE-2AF515E7790E}" type="presParOf" srcId="{AAC3F0F9-7046-4E8B-840C-23FFEEEB896E}" destId="{13BCD61C-7278-4C78-94F2-D75874EBE6B4}" srcOrd="1" destOrd="0" presId="urn:microsoft.com/office/officeart/2005/8/layout/lProcess3"/>
    <dgm:cxn modelId="{A5645590-B1BA-415F-8D05-969812FE85BF}" type="presParOf" srcId="{AAC3F0F9-7046-4E8B-840C-23FFEEEB896E}" destId="{65B1031C-A963-40F3-BFC1-967664348868}" srcOrd="2" destOrd="0" presId="urn:microsoft.com/office/officeart/2005/8/layout/lProcess3"/>
    <dgm:cxn modelId="{12B370A2-C761-47BA-B596-0A3319637CF2}" type="presParOf" srcId="{AAC3F0F9-7046-4E8B-840C-23FFEEEB896E}" destId="{34449F7D-78E3-402A-80CC-712DA43BE239}" srcOrd="3" destOrd="0" presId="urn:microsoft.com/office/officeart/2005/8/layout/lProcess3"/>
    <dgm:cxn modelId="{28AA53CE-71F3-435D-9255-8433E6EECB05}" type="presParOf" srcId="{AAC3F0F9-7046-4E8B-840C-23FFEEEB896E}" destId="{02A6D98E-220B-4F13-9569-E14F034F1B73}" srcOrd="4" destOrd="0" presId="urn:microsoft.com/office/officeart/2005/8/layout/lProcess3"/>
    <dgm:cxn modelId="{462224F3-A4F5-4017-A599-B624830085BA}" type="presParOf" srcId="{6BD54A03-3A1B-47F8-92DB-519AA0419747}" destId="{91F6B74B-0E29-4FAC-8544-7BF4F126B65B}" srcOrd="1" destOrd="0" presId="urn:microsoft.com/office/officeart/2005/8/layout/lProcess3"/>
    <dgm:cxn modelId="{51BDE2D5-11D2-457A-9769-52D7EB4437CA}" type="presParOf" srcId="{6BD54A03-3A1B-47F8-92DB-519AA0419747}" destId="{912E3642-6214-4F96-AC30-82FEB48716CF}" srcOrd="2" destOrd="0" presId="urn:microsoft.com/office/officeart/2005/8/layout/lProcess3"/>
    <dgm:cxn modelId="{EB55EDBF-E8F5-4E9A-98EC-167D6FBD13E8}" type="presParOf" srcId="{912E3642-6214-4F96-AC30-82FEB48716CF}" destId="{5EC593DB-B170-422F-96BF-23EDFFA872CE}" srcOrd="0" destOrd="0" presId="urn:microsoft.com/office/officeart/2005/8/layout/lProcess3"/>
    <dgm:cxn modelId="{1ED1E4F1-DFC9-4112-A546-F3440B70923B}" type="presParOf" srcId="{912E3642-6214-4F96-AC30-82FEB48716CF}" destId="{8BDF1898-E5A4-4342-BA56-1ECCB69F4F7D}" srcOrd="1" destOrd="0" presId="urn:microsoft.com/office/officeart/2005/8/layout/lProcess3"/>
    <dgm:cxn modelId="{CF123D0B-7683-4711-BABC-D7B3A4C58F69}" type="presParOf" srcId="{912E3642-6214-4F96-AC30-82FEB48716CF}" destId="{C5759E9A-32A9-4824-B78F-49DCC81AA8A6}" srcOrd="2" destOrd="0" presId="urn:microsoft.com/office/officeart/2005/8/layout/lProcess3"/>
    <dgm:cxn modelId="{356E1352-FF24-4568-A789-C9E03A561674}" type="presParOf" srcId="{912E3642-6214-4F96-AC30-82FEB48716CF}" destId="{0363E5A2-5953-42AC-86EA-F2BDE05CA309}" srcOrd="3" destOrd="0" presId="urn:microsoft.com/office/officeart/2005/8/layout/lProcess3"/>
    <dgm:cxn modelId="{2440B9AA-636F-4EE7-B6DA-730EAE851021}" type="presParOf" srcId="{912E3642-6214-4F96-AC30-82FEB48716CF}" destId="{46A8CF00-C01D-44F3-822E-3C1D3344B928}" srcOrd="4" destOrd="0" presId="urn:microsoft.com/office/officeart/2005/8/layout/lProcess3"/>
    <dgm:cxn modelId="{239DD47C-63EF-4698-8ECC-278D459B95CD}" type="presParOf" srcId="{6BD54A03-3A1B-47F8-92DB-519AA0419747}" destId="{4086F9D0-66C9-4002-B9EF-E522EBD51372}" srcOrd="3" destOrd="0" presId="urn:microsoft.com/office/officeart/2005/8/layout/lProcess3"/>
    <dgm:cxn modelId="{AB4DAB3D-9E22-45E7-A742-63BE5F43B610}" type="presParOf" srcId="{6BD54A03-3A1B-47F8-92DB-519AA0419747}" destId="{745F5FD6-3379-4FE1-AC85-28E1FD38AEF7}" srcOrd="4" destOrd="0" presId="urn:microsoft.com/office/officeart/2005/8/layout/lProcess3"/>
    <dgm:cxn modelId="{658144C0-F383-43B2-BD90-78A60210C96B}" type="presParOf" srcId="{745F5FD6-3379-4FE1-AC85-28E1FD38AEF7}" destId="{3C20DE2B-93BF-4441-BAA8-72A43A817505}" srcOrd="0" destOrd="0" presId="urn:microsoft.com/office/officeart/2005/8/layout/lProcess3"/>
    <dgm:cxn modelId="{4EE31B1A-0100-4B34-8F22-92341B3E54E9}" type="presParOf" srcId="{745F5FD6-3379-4FE1-AC85-28E1FD38AEF7}" destId="{E9FB6DF1-BA79-441B-B5EC-894E745347D2}" srcOrd="1" destOrd="0" presId="urn:microsoft.com/office/officeart/2005/8/layout/lProcess3"/>
    <dgm:cxn modelId="{15B517DA-7378-4352-A19B-BFCC82D817E3}" type="presParOf" srcId="{745F5FD6-3379-4FE1-AC85-28E1FD38AEF7}" destId="{EED0AB92-7FF4-4C20-9F90-BE369D7257B9}" srcOrd="2" destOrd="0" presId="urn:microsoft.com/office/officeart/2005/8/layout/lProcess3"/>
    <dgm:cxn modelId="{1598C23B-C84A-464A-B45F-91E9A907BFD3}" type="presParOf" srcId="{745F5FD6-3379-4FE1-AC85-28E1FD38AEF7}" destId="{073A1154-F7DE-44D0-A6A4-C2701D279AB2}" srcOrd="3" destOrd="0" presId="urn:microsoft.com/office/officeart/2005/8/layout/lProcess3"/>
    <dgm:cxn modelId="{D97CE8D5-1D82-47E5-B253-12BDC7D92296}" type="presParOf" srcId="{745F5FD6-3379-4FE1-AC85-28E1FD38AEF7}" destId="{CA6509C3-F636-45F1-9258-0AF15C20FB97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68BCE28-E6CF-496A-A0FA-943D07475E44}" type="doc">
      <dgm:prSet loTypeId="urn:microsoft.com/office/officeart/2005/8/layout/h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id-ID"/>
        </a:p>
      </dgm:t>
    </dgm:pt>
    <dgm:pt modelId="{6344613C-93F8-4414-AB8E-1794B3B8EBB2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Penerimaan </a:t>
          </a:r>
        </a:p>
        <a:p>
          <a:r>
            <a:rPr lang="id-ID" dirty="0" smtClean="0">
              <a:solidFill>
                <a:schemeClr val="tx1"/>
              </a:solidFill>
            </a:rPr>
            <a:t>(R)</a:t>
          </a:r>
          <a:endParaRPr lang="id-ID" dirty="0">
            <a:solidFill>
              <a:schemeClr val="tx1"/>
            </a:solidFill>
          </a:endParaRPr>
        </a:p>
      </dgm:t>
    </dgm:pt>
    <dgm:pt modelId="{910818B6-8E1A-4E20-9E94-C9B025BE00BF}" type="parTrans" cxnId="{710B1689-0504-43EF-831A-EF5337F6CF2A}">
      <dgm:prSet/>
      <dgm:spPr/>
      <dgm:t>
        <a:bodyPr/>
        <a:lstStyle/>
        <a:p>
          <a:endParaRPr lang="id-ID"/>
        </a:p>
      </dgm:t>
    </dgm:pt>
    <dgm:pt modelId="{F110AC77-9ABD-4BCA-931B-C9EA193C2F8D}" type="sibTrans" cxnId="{710B1689-0504-43EF-831A-EF5337F6CF2A}">
      <dgm:prSet/>
      <dgm:spPr/>
      <dgm:t>
        <a:bodyPr/>
        <a:lstStyle/>
        <a:p>
          <a:endParaRPr lang="id-ID"/>
        </a:p>
      </dgm:t>
    </dgm:pt>
    <dgm:pt modelId="{E0B3E4DC-D042-41B0-80C2-45F5841487D8}">
      <dgm:prSet phldrT="[Text]"/>
      <dgm:spPr/>
      <dgm:t>
        <a:bodyPr/>
        <a:lstStyle/>
        <a:p>
          <a:r>
            <a:rPr lang="id-ID" dirty="0" smtClean="0"/>
            <a:t>R = P . Q </a:t>
          </a:r>
          <a:endParaRPr lang="id-ID" dirty="0"/>
        </a:p>
      </dgm:t>
    </dgm:pt>
    <dgm:pt modelId="{E91AAB97-CA8B-4A8E-97E3-539C628DECB2}" type="parTrans" cxnId="{3D1BF651-17D6-44F6-B4B7-407113B3D300}">
      <dgm:prSet/>
      <dgm:spPr/>
      <dgm:t>
        <a:bodyPr/>
        <a:lstStyle/>
        <a:p>
          <a:endParaRPr lang="id-ID"/>
        </a:p>
      </dgm:t>
    </dgm:pt>
    <dgm:pt modelId="{4DC9F4C1-B676-4BAF-9444-1C10EC8CC639}" type="sibTrans" cxnId="{3D1BF651-17D6-44F6-B4B7-407113B3D300}">
      <dgm:prSet/>
      <dgm:spPr/>
      <dgm:t>
        <a:bodyPr/>
        <a:lstStyle/>
        <a:p>
          <a:endParaRPr lang="id-ID"/>
        </a:p>
      </dgm:t>
    </dgm:pt>
    <dgm:pt modelId="{C01255A6-4FD9-4ED9-8C01-BFD5DCE896C7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Pendapatan </a:t>
          </a:r>
        </a:p>
        <a:p>
          <a:r>
            <a:rPr lang="id-ID" dirty="0" smtClean="0">
              <a:solidFill>
                <a:schemeClr val="tx1"/>
              </a:solidFill>
            </a:rPr>
            <a:t>(I) </a:t>
          </a:r>
          <a:endParaRPr lang="id-ID" dirty="0">
            <a:solidFill>
              <a:schemeClr val="tx1"/>
            </a:solidFill>
          </a:endParaRPr>
        </a:p>
      </dgm:t>
    </dgm:pt>
    <dgm:pt modelId="{E76EEE88-972C-43C4-A556-317F466CC560}" type="parTrans" cxnId="{21A18EBA-634C-4FAE-9BDA-475FE81AF59A}">
      <dgm:prSet/>
      <dgm:spPr/>
      <dgm:t>
        <a:bodyPr/>
        <a:lstStyle/>
        <a:p>
          <a:endParaRPr lang="id-ID"/>
        </a:p>
      </dgm:t>
    </dgm:pt>
    <dgm:pt modelId="{F5D1FD6F-721D-4FCE-A542-8F5813FD5D9A}" type="sibTrans" cxnId="{21A18EBA-634C-4FAE-9BDA-475FE81AF59A}">
      <dgm:prSet/>
      <dgm:spPr/>
      <dgm:t>
        <a:bodyPr/>
        <a:lstStyle/>
        <a:p>
          <a:endParaRPr lang="id-ID"/>
        </a:p>
      </dgm:t>
    </dgm:pt>
    <dgm:pt modelId="{C763C501-AEA5-4AD0-A1EE-582F4CA7C9C5}">
      <dgm:prSet phldrT="[Text]"/>
      <dgm:spPr/>
      <dgm:t>
        <a:bodyPr/>
        <a:lstStyle/>
        <a:p>
          <a:r>
            <a:rPr lang="id-ID" dirty="0" smtClean="0"/>
            <a:t>I = R - TC </a:t>
          </a:r>
          <a:endParaRPr lang="id-ID" dirty="0"/>
        </a:p>
      </dgm:t>
    </dgm:pt>
    <dgm:pt modelId="{A2D2EBAE-985D-448D-8BB1-77C12E6F74B0}" type="parTrans" cxnId="{62FDA986-124D-43CF-9A98-C2BE5341EB94}">
      <dgm:prSet/>
      <dgm:spPr/>
      <dgm:t>
        <a:bodyPr/>
        <a:lstStyle/>
        <a:p>
          <a:endParaRPr lang="id-ID"/>
        </a:p>
      </dgm:t>
    </dgm:pt>
    <dgm:pt modelId="{4C118612-50D5-4148-A478-F3EF51A66904}" type="sibTrans" cxnId="{62FDA986-124D-43CF-9A98-C2BE5341EB94}">
      <dgm:prSet/>
      <dgm:spPr/>
      <dgm:t>
        <a:bodyPr/>
        <a:lstStyle/>
        <a:p>
          <a:endParaRPr lang="id-ID"/>
        </a:p>
      </dgm:t>
    </dgm:pt>
    <dgm:pt modelId="{E04DD97A-7AD3-4BF0-8368-BAD8EBA538A0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Keuntungan </a:t>
          </a:r>
        </a:p>
        <a:p>
          <a:r>
            <a:rPr lang="id-ID" dirty="0" smtClean="0">
              <a:solidFill>
                <a:schemeClr val="tx1"/>
              </a:solidFill>
            </a:rPr>
            <a:t>(</a:t>
          </a:r>
          <a:r>
            <a:rPr lang="el-GR" dirty="0" smtClean="0">
              <a:solidFill>
                <a:schemeClr val="tx1"/>
              </a:solidFill>
              <a:latin typeface="Century Gothic"/>
            </a:rPr>
            <a:t>π</a:t>
          </a:r>
          <a:r>
            <a:rPr lang="id-ID" dirty="0" smtClean="0">
              <a:solidFill>
                <a:schemeClr val="tx1"/>
              </a:solidFill>
              <a:latin typeface="Century Gothic"/>
            </a:rPr>
            <a:t>)</a:t>
          </a:r>
          <a:r>
            <a:rPr lang="id-ID" dirty="0" smtClean="0">
              <a:solidFill>
                <a:schemeClr val="tx1"/>
              </a:solidFill>
            </a:rPr>
            <a:t> </a:t>
          </a:r>
          <a:endParaRPr lang="id-ID" dirty="0">
            <a:solidFill>
              <a:schemeClr val="tx1"/>
            </a:solidFill>
          </a:endParaRPr>
        </a:p>
      </dgm:t>
    </dgm:pt>
    <dgm:pt modelId="{4478A82E-20E5-4264-BF0F-01F66F22FCA9}" type="parTrans" cxnId="{2D559C79-B39C-4216-A152-0AE9A7142FA8}">
      <dgm:prSet/>
      <dgm:spPr/>
      <dgm:t>
        <a:bodyPr/>
        <a:lstStyle/>
        <a:p>
          <a:endParaRPr lang="id-ID"/>
        </a:p>
      </dgm:t>
    </dgm:pt>
    <dgm:pt modelId="{FB5776F3-36C9-4343-B88C-18CBF6F639D2}" type="sibTrans" cxnId="{2D559C79-B39C-4216-A152-0AE9A7142FA8}">
      <dgm:prSet/>
      <dgm:spPr/>
      <dgm:t>
        <a:bodyPr/>
        <a:lstStyle/>
        <a:p>
          <a:endParaRPr lang="id-ID"/>
        </a:p>
      </dgm:t>
    </dgm:pt>
    <dgm:pt modelId="{BD7F08AD-45AD-4763-997C-8B8096F2BF17}">
      <dgm:prSet phldrT="[Text]"/>
      <dgm:spPr/>
      <dgm:t>
        <a:bodyPr/>
        <a:lstStyle/>
        <a:p>
          <a:r>
            <a:rPr lang="el-GR" dirty="0" smtClean="0">
              <a:latin typeface="Century Gothic"/>
            </a:rPr>
            <a:t>π</a:t>
          </a:r>
          <a:r>
            <a:rPr lang="id-ID" dirty="0" smtClean="0">
              <a:latin typeface="Century Gothic"/>
            </a:rPr>
            <a:t> = I – TKDK – Biaya MS</a:t>
          </a:r>
          <a:endParaRPr lang="id-ID" dirty="0"/>
        </a:p>
      </dgm:t>
    </dgm:pt>
    <dgm:pt modelId="{8940E603-8208-4EC1-9211-3F7E041BF73C}" type="parTrans" cxnId="{58DE992B-74FA-4546-BD38-CA8456A25FBC}">
      <dgm:prSet/>
      <dgm:spPr/>
      <dgm:t>
        <a:bodyPr/>
        <a:lstStyle/>
        <a:p>
          <a:endParaRPr lang="id-ID"/>
        </a:p>
      </dgm:t>
    </dgm:pt>
    <dgm:pt modelId="{8A525BB9-7636-4241-B459-E0B06B20D93C}" type="sibTrans" cxnId="{58DE992B-74FA-4546-BD38-CA8456A25FBC}">
      <dgm:prSet/>
      <dgm:spPr/>
      <dgm:t>
        <a:bodyPr/>
        <a:lstStyle/>
        <a:p>
          <a:endParaRPr lang="id-ID"/>
        </a:p>
      </dgm:t>
    </dgm:pt>
    <dgm:pt modelId="{0F67B2AB-01C3-4BC9-AB3E-16CCC9B603C3}" type="pres">
      <dgm:prSet presAssocID="{A68BCE28-E6CF-496A-A0FA-943D07475E4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00D61625-E2B0-46A3-B805-FD773D3D61C0}" type="pres">
      <dgm:prSet presAssocID="{6344613C-93F8-4414-AB8E-1794B3B8EBB2}" presName="composite" presStyleCnt="0"/>
      <dgm:spPr/>
    </dgm:pt>
    <dgm:pt modelId="{49D9B257-6CE2-4350-889E-061913086AC5}" type="pres">
      <dgm:prSet presAssocID="{6344613C-93F8-4414-AB8E-1794B3B8EBB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ABFC49D-5A33-4F25-9B02-598AFDF9E125}" type="pres">
      <dgm:prSet presAssocID="{6344613C-93F8-4414-AB8E-1794B3B8EBB2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B211A02-DD1F-4CFF-B858-A8AEF756B77C}" type="pres">
      <dgm:prSet presAssocID="{F110AC77-9ABD-4BCA-931B-C9EA193C2F8D}" presName="space" presStyleCnt="0"/>
      <dgm:spPr/>
    </dgm:pt>
    <dgm:pt modelId="{F7E311A6-A5DA-4A73-A1E3-3AF070A192FA}" type="pres">
      <dgm:prSet presAssocID="{C01255A6-4FD9-4ED9-8C01-BFD5DCE896C7}" presName="composite" presStyleCnt="0"/>
      <dgm:spPr/>
    </dgm:pt>
    <dgm:pt modelId="{C1E0BA56-DFA9-48EE-9ED6-7F16CF290EE4}" type="pres">
      <dgm:prSet presAssocID="{C01255A6-4FD9-4ED9-8C01-BFD5DCE896C7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B10901B-1327-4AB2-9E21-99B6304D8D7B}" type="pres">
      <dgm:prSet presAssocID="{C01255A6-4FD9-4ED9-8C01-BFD5DCE896C7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C565593-554B-4EE9-9282-882A6C1B7048}" type="pres">
      <dgm:prSet presAssocID="{F5D1FD6F-721D-4FCE-A542-8F5813FD5D9A}" presName="space" presStyleCnt="0"/>
      <dgm:spPr/>
    </dgm:pt>
    <dgm:pt modelId="{854D41F5-55CF-427F-BFDA-776C1A2AB513}" type="pres">
      <dgm:prSet presAssocID="{E04DD97A-7AD3-4BF0-8368-BAD8EBA538A0}" presName="composite" presStyleCnt="0"/>
      <dgm:spPr/>
    </dgm:pt>
    <dgm:pt modelId="{88CEB029-1455-4E0D-B201-545BEA0D9BE1}" type="pres">
      <dgm:prSet presAssocID="{E04DD97A-7AD3-4BF0-8368-BAD8EBA538A0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43D7847-9CBD-4753-9902-BB0DCD46E7C7}" type="pres">
      <dgm:prSet presAssocID="{E04DD97A-7AD3-4BF0-8368-BAD8EBA538A0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58DE992B-74FA-4546-BD38-CA8456A25FBC}" srcId="{E04DD97A-7AD3-4BF0-8368-BAD8EBA538A0}" destId="{BD7F08AD-45AD-4763-997C-8B8096F2BF17}" srcOrd="0" destOrd="0" parTransId="{8940E603-8208-4EC1-9211-3F7E041BF73C}" sibTransId="{8A525BB9-7636-4241-B459-E0B06B20D93C}"/>
    <dgm:cxn modelId="{6332CE39-71F3-4E64-9F44-1434720556BC}" type="presOf" srcId="{E04DD97A-7AD3-4BF0-8368-BAD8EBA538A0}" destId="{88CEB029-1455-4E0D-B201-545BEA0D9BE1}" srcOrd="0" destOrd="0" presId="urn:microsoft.com/office/officeart/2005/8/layout/hList1"/>
    <dgm:cxn modelId="{21A18EBA-634C-4FAE-9BDA-475FE81AF59A}" srcId="{A68BCE28-E6CF-496A-A0FA-943D07475E44}" destId="{C01255A6-4FD9-4ED9-8C01-BFD5DCE896C7}" srcOrd="1" destOrd="0" parTransId="{E76EEE88-972C-43C4-A556-317F466CC560}" sibTransId="{F5D1FD6F-721D-4FCE-A542-8F5813FD5D9A}"/>
    <dgm:cxn modelId="{A4B72806-BB8E-4318-801D-BCD0D9C80E4F}" type="presOf" srcId="{BD7F08AD-45AD-4763-997C-8B8096F2BF17}" destId="{B43D7847-9CBD-4753-9902-BB0DCD46E7C7}" srcOrd="0" destOrd="0" presId="urn:microsoft.com/office/officeart/2005/8/layout/hList1"/>
    <dgm:cxn modelId="{A98F3019-EB8E-4134-AF52-4F4DCA2F6909}" type="presOf" srcId="{6344613C-93F8-4414-AB8E-1794B3B8EBB2}" destId="{49D9B257-6CE2-4350-889E-061913086AC5}" srcOrd="0" destOrd="0" presId="urn:microsoft.com/office/officeart/2005/8/layout/hList1"/>
    <dgm:cxn modelId="{2D559C79-B39C-4216-A152-0AE9A7142FA8}" srcId="{A68BCE28-E6CF-496A-A0FA-943D07475E44}" destId="{E04DD97A-7AD3-4BF0-8368-BAD8EBA538A0}" srcOrd="2" destOrd="0" parTransId="{4478A82E-20E5-4264-BF0F-01F66F22FCA9}" sibTransId="{FB5776F3-36C9-4343-B88C-18CBF6F639D2}"/>
    <dgm:cxn modelId="{710B1689-0504-43EF-831A-EF5337F6CF2A}" srcId="{A68BCE28-E6CF-496A-A0FA-943D07475E44}" destId="{6344613C-93F8-4414-AB8E-1794B3B8EBB2}" srcOrd="0" destOrd="0" parTransId="{910818B6-8E1A-4E20-9E94-C9B025BE00BF}" sibTransId="{F110AC77-9ABD-4BCA-931B-C9EA193C2F8D}"/>
    <dgm:cxn modelId="{3D1BF651-17D6-44F6-B4B7-407113B3D300}" srcId="{6344613C-93F8-4414-AB8E-1794B3B8EBB2}" destId="{E0B3E4DC-D042-41B0-80C2-45F5841487D8}" srcOrd="0" destOrd="0" parTransId="{E91AAB97-CA8B-4A8E-97E3-539C628DECB2}" sibTransId="{4DC9F4C1-B676-4BAF-9444-1C10EC8CC639}"/>
    <dgm:cxn modelId="{23ADB846-AC87-4C6A-9983-1184682D0053}" type="presOf" srcId="{A68BCE28-E6CF-496A-A0FA-943D07475E44}" destId="{0F67B2AB-01C3-4BC9-AB3E-16CCC9B603C3}" srcOrd="0" destOrd="0" presId="urn:microsoft.com/office/officeart/2005/8/layout/hList1"/>
    <dgm:cxn modelId="{8607C79E-F456-4CA9-90DE-C18BBE709B54}" type="presOf" srcId="{E0B3E4DC-D042-41B0-80C2-45F5841487D8}" destId="{1ABFC49D-5A33-4F25-9B02-598AFDF9E125}" srcOrd="0" destOrd="0" presId="urn:microsoft.com/office/officeart/2005/8/layout/hList1"/>
    <dgm:cxn modelId="{62FDA986-124D-43CF-9A98-C2BE5341EB94}" srcId="{C01255A6-4FD9-4ED9-8C01-BFD5DCE896C7}" destId="{C763C501-AEA5-4AD0-A1EE-582F4CA7C9C5}" srcOrd="0" destOrd="0" parTransId="{A2D2EBAE-985D-448D-8BB1-77C12E6F74B0}" sibTransId="{4C118612-50D5-4148-A478-F3EF51A66904}"/>
    <dgm:cxn modelId="{495B99C7-88CE-4F42-9490-8D86D6CBAEA1}" type="presOf" srcId="{C01255A6-4FD9-4ED9-8C01-BFD5DCE896C7}" destId="{C1E0BA56-DFA9-48EE-9ED6-7F16CF290EE4}" srcOrd="0" destOrd="0" presId="urn:microsoft.com/office/officeart/2005/8/layout/hList1"/>
    <dgm:cxn modelId="{312D144A-AF7A-4528-878B-19E55C2AE043}" type="presOf" srcId="{C763C501-AEA5-4AD0-A1EE-582F4CA7C9C5}" destId="{DB10901B-1327-4AB2-9E21-99B6304D8D7B}" srcOrd="0" destOrd="0" presId="urn:microsoft.com/office/officeart/2005/8/layout/hList1"/>
    <dgm:cxn modelId="{2A6EA629-A0FA-4487-913B-3C3FF1C031C1}" type="presParOf" srcId="{0F67B2AB-01C3-4BC9-AB3E-16CCC9B603C3}" destId="{00D61625-E2B0-46A3-B805-FD773D3D61C0}" srcOrd="0" destOrd="0" presId="urn:microsoft.com/office/officeart/2005/8/layout/hList1"/>
    <dgm:cxn modelId="{72F3D85A-AE58-40D2-A86C-00E15D92B933}" type="presParOf" srcId="{00D61625-E2B0-46A3-B805-FD773D3D61C0}" destId="{49D9B257-6CE2-4350-889E-061913086AC5}" srcOrd="0" destOrd="0" presId="urn:microsoft.com/office/officeart/2005/8/layout/hList1"/>
    <dgm:cxn modelId="{1D893D55-7914-43E2-AF68-955ABC80ACC1}" type="presParOf" srcId="{00D61625-E2B0-46A3-B805-FD773D3D61C0}" destId="{1ABFC49D-5A33-4F25-9B02-598AFDF9E125}" srcOrd="1" destOrd="0" presId="urn:microsoft.com/office/officeart/2005/8/layout/hList1"/>
    <dgm:cxn modelId="{B29CC710-618B-438C-8823-0B114FB378A7}" type="presParOf" srcId="{0F67B2AB-01C3-4BC9-AB3E-16CCC9B603C3}" destId="{2B211A02-DD1F-4CFF-B858-A8AEF756B77C}" srcOrd="1" destOrd="0" presId="urn:microsoft.com/office/officeart/2005/8/layout/hList1"/>
    <dgm:cxn modelId="{85B0FF5B-C363-493F-94BF-CFC6096628B9}" type="presParOf" srcId="{0F67B2AB-01C3-4BC9-AB3E-16CCC9B603C3}" destId="{F7E311A6-A5DA-4A73-A1E3-3AF070A192FA}" srcOrd="2" destOrd="0" presId="urn:microsoft.com/office/officeart/2005/8/layout/hList1"/>
    <dgm:cxn modelId="{818C6A92-83A1-418B-B731-3D12B8A6C462}" type="presParOf" srcId="{F7E311A6-A5DA-4A73-A1E3-3AF070A192FA}" destId="{C1E0BA56-DFA9-48EE-9ED6-7F16CF290EE4}" srcOrd="0" destOrd="0" presId="urn:microsoft.com/office/officeart/2005/8/layout/hList1"/>
    <dgm:cxn modelId="{84DB2C52-4DC2-4D2F-BBBC-3888FB5FE661}" type="presParOf" srcId="{F7E311A6-A5DA-4A73-A1E3-3AF070A192FA}" destId="{DB10901B-1327-4AB2-9E21-99B6304D8D7B}" srcOrd="1" destOrd="0" presId="urn:microsoft.com/office/officeart/2005/8/layout/hList1"/>
    <dgm:cxn modelId="{1FAE7BB2-3472-4E82-ABDB-49E99775A079}" type="presParOf" srcId="{0F67B2AB-01C3-4BC9-AB3E-16CCC9B603C3}" destId="{3C565593-554B-4EE9-9282-882A6C1B7048}" srcOrd="3" destOrd="0" presId="urn:microsoft.com/office/officeart/2005/8/layout/hList1"/>
    <dgm:cxn modelId="{77274C84-BDD2-43B0-8EC0-0BE6BACD3AAD}" type="presParOf" srcId="{0F67B2AB-01C3-4BC9-AB3E-16CCC9B603C3}" destId="{854D41F5-55CF-427F-BFDA-776C1A2AB513}" srcOrd="4" destOrd="0" presId="urn:microsoft.com/office/officeart/2005/8/layout/hList1"/>
    <dgm:cxn modelId="{238497B3-D317-40FC-B291-94912983F637}" type="presParOf" srcId="{854D41F5-55CF-427F-BFDA-776C1A2AB513}" destId="{88CEB029-1455-4E0D-B201-545BEA0D9BE1}" srcOrd="0" destOrd="0" presId="urn:microsoft.com/office/officeart/2005/8/layout/hList1"/>
    <dgm:cxn modelId="{FA2D593A-8C7F-4546-92C2-859A15ABB453}" type="presParOf" srcId="{854D41F5-55CF-427F-BFDA-776C1A2AB513}" destId="{B43D7847-9CBD-4753-9902-BB0DCD46E7C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136AA83-EA8A-4C42-A4A4-7AEE3FE4484F}">
      <dsp:nvSpPr>
        <dsp:cNvPr id="0" name=""/>
        <dsp:cNvSpPr/>
      </dsp:nvSpPr>
      <dsp:spPr>
        <a:xfrm>
          <a:off x="3291839" y="602"/>
          <a:ext cx="4937760" cy="23504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20955" rIns="20955" bIns="20955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300" kern="1200" dirty="0" smtClean="0"/>
            <a:t>Tidak habis dalam sekali proses atau satu periode produksi</a:t>
          </a:r>
          <a:endParaRPr lang="id-ID" sz="3300" kern="1200" dirty="0"/>
        </a:p>
      </dsp:txBody>
      <dsp:txXfrm>
        <a:off x="3291839" y="602"/>
        <a:ext cx="4937760" cy="2350437"/>
      </dsp:txXfrm>
    </dsp:sp>
    <dsp:sp modelId="{212AD305-FAB0-45CF-A4ED-E6B0A34F8EBF}">
      <dsp:nvSpPr>
        <dsp:cNvPr id="0" name=""/>
        <dsp:cNvSpPr/>
      </dsp:nvSpPr>
      <dsp:spPr>
        <a:xfrm>
          <a:off x="0" y="602"/>
          <a:ext cx="3291840" cy="23504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800" kern="1200" dirty="0" smtClean="0"/>
            <a:t>Faktor produksi tetap</a:t>
          </a:r>
          <a:endParaRPr lang="id-ID" sz="4800" kern="1200" dirty="0"/>
        </a:p>
      </dsp:txBody>
      <dsp:txXfrm>
        <a:off x="0" y="602"/>
        <a:ext cx="3291840" cy="2350437"/>
      </dsp:txXfrm>
    </dsp:sp>
    <dsp:sp modelId="{977312D2-5E01-4AD9-B843-BE244F7F77B0}">
      <dsp:nvSpPr>
        <dsp:cNvPr id="0" name=""/>
        <dsp:cNvSpPr/>
      </dsp:nvSpPr>
      <dsp:spPr>
        <a:xfrm>
          <a:off x="3291839" y="2586084"/>
          <a:ext cx="4937760" cy="23504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20955" rIns="20955" bIns="20955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300" kern="1200" dirty="0" smtClean="0"/>
            <a:t>Habis dipakai dalam satu periode produksi</a:t>
          </a:r>
          <a:endParaRPr lang="id-ID" sz="3300" kern="1200" dirty="0"/>
        </a:p>
      </dsp:txBody>
      <dsp:txXfrm>
        <a:off x="3291839" y="2586084"/>
        <a:ext cx="4937760" cy="2350437"/>
      </dsp:txXfrm>
    </dsp:sp>
    <dsp:sp modelId="{32C5407E-3458-4445-9ABA-79BC5E7B6817}">
      <dsp:nvSpPr>
        <dsp:cNvPr id="0" name=""/>
        <dsp:cNvSpPr/>
      </dsp:nvSpPr>
      <dsp:spPr>
        <a:xfrm>
          <a:off x="0" y="2586084"/>
          <a:ext cx="3291840" cy="23504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800" kern="1200" dirty="0" smtClean="0"/>
            <a:t>Faktor produksi variabel</a:t>
          </a:r>
          <a:endParaRPr lang="id-ID" sz="4800" kern="1200" dirty="0"/>
        </a:p>
      </dsp:txBody>
      <dsp:txXfrm>
        <a:off x="0" y="2586084"/>
        <a:ext cx="3291840" cy="235043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136AA83-EA8A-4C42-A4A4-7AEE3FE4484F}">
      <dsp:nvSpPr>
        <dsp:cNvPr id="0" name=""/>
        <dsp:cNvSpPr/>
      </dsp:nvSpPr>
      <dsp:spPr>
        <a:xfrm>
          <a:off x="3291839" y="602"/>
          <a:ext cx="4937760" cy="23504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Lahan</a:t>
          </a:r>
          <a:endParaRPr lang="id-ID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Bangunan </a:t>
          </a:r>
          <a:endParaRPr lang="id-ID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Mesin dan peralatan</a:t>
          </a:r>
          <a:endParaRPr lang="id-ID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dll</a:t>
          </a:r>
          <a:endParaRPr lang="id-ID" sz="2400" kern="1200" dirty="0"/>
        </a:p>
      </dsp:txBody>
      <dsp:txXfrm>
        <a:off x="3291839" y="602"/>
        <a:ext cx="4937760" cy="2350437"/>
      </dsp:txXfrm>
    </dsp:sp>
    <dsp:sp modelId="{212AD305-FAB0-45CF-A4ED-E6B0A34F8EBF}">
      <dsp:nvSpPr>
        <dsp:cNvPr id="0" name=""/>
        <dsp:cNvSpPr/>
      </dsp:nvSpPr>
      <dsp:spPr>
        <a:xfrm>
          <a:off x="0" y="602"/>
          <a:ext cx="3291840" cy="23504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800" kern="1200" dirty="0" smtClean="0"/>
            <a:t>Faktor produksi tetap</a:t>
          </a:r>
          <a:endParaRPr lang="id-ID" sz="4800" kern="1200" dirty="0"/>
        </a:p>
      </dsp:txBody>
      <dsp:txXfrm>
        <a:off x="0" y="602"/>
        <a:ext cx="3291840" cy="2350437"/>
      </dsp:txXfrm>
    </dsp:sp>
    <dsp:sp modelId="{977312D2-5E01-4AD9-B843-BE244F7F77B0}">
      <dsp:nvSpPr>
        <dsp:cNvPr id="0" name=""/>
        <dsp:cNvSpPr/>
      </dsp:nvSpPr>
      <dsp:spPr>
        <a:xfrm>
          <a:off x="3291839" y="2586084"/>
          <a:ext cx="4937760" cy="23504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Tenaga kerja (HKO)</a:t>
          </a:r>
          <a:endParaRPr lang="id-ID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Bahan baku (kg, ton, dll)</a:t>
          </a:r>
          <a:endParaRPr lang="id-ID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Benih/bibit (kg, batang, dll)</a:t>
          </a:r>
          <a:endParaRPr lang="id-ID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Pupuk (kg, ton, dll)</a:t>
          </a:r>
          <a:endParaRPr lang="id-ID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dll</a:t>
          </a:r>
          <a:endParaRPr lang="id-ID" sz="2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d-ID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d-ID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d-ID" sz="1400" kern="1200" dirty="0"/>
        </a:p>
      </dsp:txBody>
      <dsp:txXfrm>
        <a:off x="3291839" y="2586084"/>
        <a:ext cx="4937760" cy="2350437"/>
      </dsp:txXfrm>
    </dsp:sp>
    <dsp:sp modelId="{32C5407E-3458-4445-9ABA-79BC5E7B6817}">
      <dsp:nvSpPr>
        <dsp:cNvPr id="0" name=""/>
        <dsp:cNvSpPr/>
      </dsp:nvSpPr>
      <dsp:spPr>
        <a:xfrm>
          <a:off x="0" y="2586084"/>
          <a:ext cx="3291840" cy="23504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800" kern="1200" dirty="0" smtClean="0"/>
            <a:t>Faktor produksi variabel</a:t>
          </a:r>
          <a:endParaRPr lang="id-ID" sz="4800" kern="1200" dirty="0"/>
        </a:p>
      </dsp:txBody>
      <dsp:txXfrm>
        <a:off x="0" y="2586084"/>
        <a:ext cx="3291840" cy="235043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132F0C-3A16-4CBA-BD76-BEDFE1AD1E3F}">
      <dsp:nvSpPr>
        <dsp:cNvPr id="0" name=""/>
        <dsp:cNvSpPr/>
      </dsp:nvSpPr>
      <dsp:spPr>
        <a:xfrm>
          <a:off x="3291839" y="602"/>
          <a:ext cx="4937760" cy="23504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685" tIns="19685" rIns="19685" bIns="19685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100" kern="1200" dirty="0" smtClean="0"/>
            <a:t>Dikeluarkan dalam sekali proses atau periode produksi</a:t>
          </a:r>
          <a:endParaRPr lang="id-ID" sz="3100" kern="1200" dirty="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100" kern="1200" dirty="0" smtClean="0"/>
            <a:t>Bersatuan mata uang</a:t>
          </a:r>
          <a:endParaRPr lang="id-ID" sz="3100" kern="1200" dirty="0"/>
        </a:p>
      </dsp:txBody>
      <dsp:txXfrm>
        <a:off x="3291839" y="602"/>
        <a:ext cx="4937760" cy="2350437"/>
      </dsp:txXfrm>
    </dsp:sp>
    <dsp:sp modelId="{1ACD5AEC-942E-40FB-AD20-9576AFB082FC}">
      <dsp:nvSpPr>
        <dsp:cNvPr id="0" name=""/>
        <dsp:cNvSpPr/>
      </dsp:nvSpPr>
      <dsp:spPr>
        <a:xfrm>
          <a:off x="0" y="602"/>
          <a:ext cx="3291840" cy="235043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000" kern="1200" dirty="0" smtClean="0">
              <a:solidFill>
                <a:schemeClr val="tx1"/>
              </a:solidFill>
            </a:rPr>
            <a:t>Biaya variabel (VC / </a:t>
          </a:r>
          <a:r>
            <a:rPr lang="id-ID" sz="4000" i="1" kern="1200" dirty="0" smtClean="0">
              <a:solidFill>
                <a:schemeClr val="tx1"/>
              </a:solidFill>
            </a:rPr>
            <a:t>variable cost</a:t>
          </a:r>
          <a:r>
            <a:rPr lang="id-ID" sz="4000" kern="1200" dirty="0" smtClean="0">
              <a:solidFill>
                <a:schemeClr val="tx1"/>
              </a:solidFill>
            </a:rPr>
            <a:t>)</a:t>
          </a:r>
          <a:endParaRPr lang="id-ID" sz="4000" kern="1200" dirty="0">
            <a:solidFill>
              <a:schemeClr val="tx1"/>
            </a:solidFill>
          </a:endParaRPr>
        </a:p>
      </dsp:txBody>
      <dsp:txXfrm>
        <a:off x="0" y="602"/>
        <a:ext cx="3291840" cy="2350437"/>
      </dsp:txXfrm>
    </dsp:sp>
    <dsp:sp modelId="{2EDE5CA7-826B-4698-9699-6A136C4CA9DA}">
      <dsp:nvSpPr>
        <dsp:cNvPr id="0" name=""/>
        <dsp:cNvSpPr/>
      </dsp:nvSpPr>
      <dsp:spPr>
        <a:xfrm>
          <a:off x="3291839" y="2586084"/>
          <a:ext cx="4937760" cy="23504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685" tIns="19685" rIns="19685" bIns="19685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100" kern="1200" dirty="0" smtClean="0"/>
            <a:t>Dikeluarkan untuk lebih dari sekali proses atau periode produksi</a:t>
          </a:r>
          <a:endParaRPr lang="id-ID" sz="3100" kern="1200" dirty="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100" kern="1200" dirty="0" smtClean="0"/>
            <a:t>Bersatuan mata uang</a:t>
          </a:r>
          <a:endParaRPr lang="id-ID" sz="3100" kern="1200" dirty="0"/>
        </a:p>
      </dsp:txBody>
      <dsp:txXfrm>
        <a:off x="3291839" y="2586084"/>
        <a:ext cx="4937760" cy="2350437"/>
      </dsp:txXfrm>
    </dsp:sp>
    <dsp:sp modelId="{32AE2496-A2FD-41A4-9879-12ED061E14D2}">
      <dsp:nvSpPr>
        <dsp:cNvPr id="0" name=""/>
        <dsp:cNvSpPr/>
      </dsp:nvSpPr>
      <dsp:spPr>
        <a:xfrm>
          <a:off x="0" y="2586084"/>
          <a:ext cx="3291840" cy="235043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000" kern="1200" dirty="0" smtClean="0">
              <a:solidFill>
                <a:schemeClr val="tx1"/>
              </a:solidFill>
            </a:rPr>
            <a:t>Biaya tetap (FC / </a:t>
          </a:r>
          <a:r>
            <a:rPr lang="id-ID" sz="4000" i="1" kern="1200" dirty="0" smtClean="0">
              <a:solidFill>
                <a:schemeClr val="tx1"/>
              </a:solidFill>
            </a:rPr>
            <a:t>fixed cost</a:t>
          </a:r>
          <a:r>
            <a:rPr lang="id-ID" sz="4000" kern="1200" dirty="0" smtClean="0">
              <a:solidFill>
                <a:schemeClr val="tx1"/>
              </a:solidFill>
            </a:rPr>
            <a:t>)</a:t>
          </a:r>
          <a:endParaRPr lang="id-ID" sz="4000" kern="1200" dirty="0">
            <a:solidFill>
              <a:schemeClr val="tx1"/>
            </a:solidFill>
          </a:endParaRPr>
        </a:p>
      </dsp:txBody>
      <dsp:txXfrm>
        <a:off x="0" y="2586084"/>
        <a:ext cx="3291840" cy="2350437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132F0C-3A16-4CBA-BD76-BEDFE1AD1E3F}">
      <dsp:nvSpPr>
        <dsp:cNvPr id="0" name=""/>
        <dsp:cNvSpPr/>
      </dsp:nvSpPr>
      <dsp:spPr>
        <a:xfrm>
          <a:off x="3287702" y="602"/>
          <a:ext cx="4931553" cy="23504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Biaya sarana produksi</a:t>
          </a:r>
          <a:endParaRPr lang="id-ID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Biaya tenaga kerja luar keluarga (TKLK)</a:t>
          </a:r>
          <a:endParaRPr lang="id-ID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Biaya tenaga kerja dalam keluarga (TKDK)</a:t>
          </a:r>
          <a:endParaRPr lang="id-ID" sz="2400" kern="1200" dirty="0"/>
        </a:p>
      </dsp:txBody>
      <dsp:txXfrm>
        <a:off x="3287702" y="602"/>
        <a:ext cx="4931553" cy="2350437"/>
      </dsp:txXfrm>
    </dsp:sp>
    <dsp:sp modelId="{1ACD5AEC-942E-40FB-AD20-9576AFB082FC}">
      <dsp:nvSpPr>
        <dsp:cNvPr id="0" name=""/>
        <dsp:cNvSpPr/>
      </dsp:nvSpPr>
      <dsp:spPr>
        <a:xfrm>
          <a:off x="0" y="602"/>
          <a:ext cx="3287702" cy="235043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000" kern="1200" dirty="0" smtClean="0">
              <a:solidFill>
                <a:schemeClr val="tx1"/>
              </a:solidFill>
            </a:rPr>
            <a:t>Biaya variabel (VC / </a:t>
          </a:r>
          <a:r>
            <a:rPr lang="id-ID" sz="4000" i="1" kern="1200" dirty="0" smtClean="0">
              <a:solidFill>
                <a:schemeClr val="tx1"/>
              </a:solidFill>
            </a:rPr>
            <a:t>variable cost</a:t>
          </a:r>
          <a:r>
            <a:rPr lang="id-ID" sz="4000" kern="1200" dirty="0" smtClean="0">
              <a:solidFill>
                <a:schemeClr val="tx1"/>
              </a:solidFill>
            </a:rPr>
            <a:t>)</a:t>
          </a:r>
          <a:endParaRPr lang="id-ID" sz="4000" kern="1200" dirty="0">
            <a:solidFill>
              <a:schemeClr val="tx1"/>
            </a:solidFill>
          </a:endParaRPr>
        </a:p>
      </dsp:txBody>
      <dsp:txXfrm>
        <a:off x="0" y="602"/>
        <a:ext cx="3287702" cy="2350437"/>
      </dsp:txXfrm>
    </dsp:sp>
    <dsp:sp modelId="{2EDE5CA7-826B-4698-9699-6A136C4CA9DA}">
      <dsp:nvSpPr>
        <dsp:cNvPr id="0" name=""/>
        <dsp:cNvSpPr/>
      </dsp:nvSpPr>
      <dsp:spPr>
        <a:xfrm>
          <a:off x="3287702" y="2586084"/>
          <a:ext cx="4931553" cy="23504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Sewa lahan</a:t>
          </a:r>
          <a:endParaRPr lang="id-ID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Pajak lahan</a:t>
          </a:r>
          <a:endParaRPr lang="id-ID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Biaya bunga</a:t>
          </a:r>
          <a:endParaRPr lang="id-ID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Biaya penyusutan</a:t>
          </a:r>
          <a:endParaRPr lang="id-ID" sz="2400" kern="1200" dirty="0"/>
        </a:p>
      </dsp:txBody>
      <dsp:txXfrm>
        <a:off x="3287702" y="2586084"/>
        <a:ext cx="4931553" cy="2350437"/>
      </dsp:txXfrm>
    </dsp:sp>
    <dsp:sp modelId="{32AE2496-A2FD-41A4-9879-12ED061E14D2}">
      <dsp:nvSpPr>
        <dsp:cNvPr id="0" name=""/>
        <dsp:cNvSpPr/>
      </dsp:nvSpPr>
      <dsp:spPr>
        <a:xfrm>
          <a:off x="0" y="2586084"/>
          <a:ext cx="3287702" cy="235043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000" kern="1200" dirty="0" smtClean="0">
              <a:solidFill>
                <a:schemeClr val="tx1"/>
              </a:solidFill>
            </a:rPr>
            <a:t>Biaya tetap (FC / </a:t>
          </a:r>
          <a:r>
            <a:rPr lang="id-ID" sz="4000" i="1" kern="1200" dirty="0" smtClean="0">
              <a:solidFill>
                <a:schemeClr val="tx1"/>
              </a:solidFill>
            </a:rPr>
            <a:t>fixed cost</a:t>
          </a:r>
          <a:r>
            <a:rPr lang="id-ID" sz="4000" kern="1200" dirty="0" smtClean="0">
              <a:solidFill>
                <a:schemeClr val="tx1"/>
              </a:solidFill>
            </a:rPr>
            <a:t>)</a:t>
          </a:r>
          <a:endParaRPr lang="id-ID" sz="4000" kern="1200" dirty="0">
            <a:solidFill>
              <a:schemeClr val="tx1"/>
            </a:solidFill>
          </a:endParaRPr>
        </a:p>
      </dsp:txBody>
      <dsp:txXfrm>
        <a:off x="0" y="2586084"/>
        <a:ext cx="3287702" cy="2350437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B02E777-D491-4518-B71D-3885BB0B685A}">
      <dsp:nvSpPr>
        <dsp:cNvPr id="0" name=""/>
        <dsp:cNvSpPr/>
      </dsp:nvSpPr>
      <dsp:spPr>
        <a:xfrm>
          <a:off x="390" y="448785"/>
          <a:ext cx="3274859" cy="1309943"/>
        </a:xfrm>
        <a:prstGeom prst="chevron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700" kern="1200" dirty="0" smtClean="0">
              <a:solidFill>
                <a:schemeClr val="tx1"/>
              </a:solidFill>
            </a:rPr>
            <a:t>Biaya total (TC / </a:t>
          </a:r>
          <a:r>
            <a:rPr lang="id-ID" sz="2700" i="1" kern="1200" dirty="0" smtClean="0">
              <a:solidFill>
                <a:schemeClr val="tx1"/>
              </a:solidFill>
            </a:rPr>
            <a:t>total cost</a:t>
          </a:r>
          <a:r>
            <a:rPr lang="id-ID" sz="2700" kern="1200" dirty="0" smtClean="0">
              <a:solidFill>
                <a:schemeClr val="tx1"/>
              </a:solidFill>
            </a:rPr>
            <a:t>)</a:t>
          </a:r>
          <a:endParaRPr lang="id-ID" sz="2700" kern="1200" dirty="0">
            <a:solidFill>
              <a:schemeClr val="tx1"/>
            </a:solidFill>
          </a:endParaRPr>
        </a:p>
      </dsp:txBody>
      <dsp:txXfrm>
        <a:off x="390" y="448785"/>
        <a:ext cx="3274859" cy="1309943"/>
      </dsp:txXfrm>
    </dsp:sp>
    <dsp:sp modelId="{65B1031C-A963-40F3-BFC1-967664348868}">
      <dsp:nvSpPr>
        <dsp:cNvPr id="0" name=""/>
        <dsp:cNvSpPr/>
      </dsp:nvSpPr>
      <dsp:spPr>
        <a:xfrm>
          <a:off x="2849518" y="560130"/>
          <a:ext cx="2962955" cy="1087253"/>
        </a:xfrm>
        <a:prstGeom prst="chevron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900" kern="1200" dirty="0" smtClean="0"/>
            <a:t>Keseluruhan biaya produksi</a:t>
          </a:r>
          <a:endParaRPr lang="id-ID" sz="1900" kern="1200" dirty="0"/>
        </a:p>
      </dsp:txBody>
      <dsp:txXfrm>
        <a:off x="2849518" y="560130"/>
        <a:ext cx="2962955" cy="1087253"/>
      </dsp:txXfrm>
    </dsp:sp>
    <dsp:sp modelId="{02A6D98E-220B-4F13-9569-E14F034F1B73}">
      <dsp:nvSpPr>
        <dsp:cNvPr id="0" name=""/>
        <dsp:cNvSpPr/>
      </dsp:nvSpPr>
      <dsp:spPr>
        <a:xfrm>
          <a:off x="5431935" y="560130"/>
          <a:ext cx="2718133" cy="1087253"/>
        </a:xfrm>
        <a:prstGeom prst="chevron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1900" kern="1200" dirty="0"/>
        </a:p>
      </dsp:txBody>
      <dsp:txXfrm>
        <a:off x="5431935" y="560130"/>
        <a:ext cx="2718133" cy="1087253"/>
      </dsp:txXfrm>
    </dsp:sp>
    <dsp:sp modelId="{5EC593DB-B170-422F-96BF-23EDFFA872CE}">
      <dsp:nvSpPr>
        <dsp:cNvPr id="0" name=""/>
        <dsp:cNvSpPr/>
      </dsp:nvSpPr>
      <dsp:spPr>
        <a:xfrm>
          <a:off x="390" y="1942121"/>
          <a:ext cx="3274859" cy="1309943"/>
        </a:xfrm>
        <a:prstGeom prst="chevron">
          <a:avLst/>
        </a:prstGeom>
        <a:solidFill>
          <a:schemeClr val="accent3">
            <a:shade val="80000"/>
            <a:hueOff val="23781"/>
            <a:satOff val="4244"/>
            <a:lumOff val="97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700" kern="1200" dirty="0" smtClean="0">
              <a:solidFill>
                <a:schemeClr val="tx1"/>
              </a:solidFill>
            </a:rPr>
            <a:t>Biaya rata-rata (AC / </a:t>
          </a:r>
          <a:r>
            <a:rPr lang="id-ID" sz="2700" i="1" kern="1200" dirty="0" smtClean="0">
              <a:solidFill>
                <a:schemeClr val="tx1"/>
              </a:solidFill>
            </a:rPr>
            <a:t>average cost</a:t>
          </a:r>
          <a:r>
            <a:rPr lang="id-ID" sz="2700" kern="1200" dirty="0" smtClean="0">
              <a:solidFill>
                <a:schemeClr val="tx1"/>
              </a:solidFill>
            </a:rPr>
            <a:t>)</a:t>
          </a:r>
          <a:endParaRPr lang="id-ID" sz="2700" kern="1200" dirty="0">
            <a:solidFill>
              <a:schemeClr val="tx1"/>
            </a:solidFill>
          </a:endParaRPr>
        </a:p>
      </dsp:txBody>
      <dsp:txXfrm>
        <a:off x="390" y="1942121"/>
        <a:ext cx="3274859" cy="1309943"/>
      </dsp:txXfrm>
    </dsp:sp>
    <dsp:sp modelId="{C5759E9A-32A9-4824-B78F-49DCC81AA8A6}">
      <dsp:nvSpPr>
        <dsp:cNvPr id="0" name=""/>
        <dsp:cNvSpPr/>
      </dsp:nvSpPr>
      <dsp:spPr>
        <a:xfrm>
          <a:off x="2849518" y="2053466"/>
          <a:ext cx="2718133" cy="1087253"/>
        </a:xfrm>
        <a:prstGeom prst="chevron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900" kern="1200" dirty="0" smtClean="0"/>
            <a:t>Biaya total dibagi jumlah total unit produk</a:t>
          </a:r>
          <a:endParaRPr lang="id-ID" sz="1900" kern="1200" dirty="0"/>
        </a:p>
      </dsp:txBody>
      <dsp:txXfrm>
        <a:off x="2849518" y="2053466"/>
        <a:ext cx="2718133" cy="1087253"/>
      </dsp:txXfrm>
    </dsp:sp>
    <dsp:sp modelId="{46A8CF00-C01D-44F3-822E-3C1D3344B928}">
      <dsp:nvSpPr>
        <dsp:cNvPr id="0" name=""/>
        <dsp:cNvSpPr/>
      </dsp:nvSpPr>
      <dsp:spPr>
        <a:xfrm>
          <a:off x="5187113" y="2053466"/>
          <a:ext cx="2718133" cy="1087253"/>
        </a:xfrm>
        <a:prstGeom prst="chevron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1900" kern="1200" dirty="0"/>
        </a:p>
      </dsp:txBody>
      <dsp:txXfrm>
        <a:off x="5187113" y="2053466"/>
        <a:ext cx="2718133" cy="1087253"/>
      </dsp:txXfrm>
    </dsp:sp>
    <dsp:sp modelId="{3C20DE2B-93BF-4441-BAA8-72A43A817505}">
      <dsp:nvSpPr>
        <dsp:cNvPr id="0" name=""/>
        <dsp:cNvSpPr/>
      </dsp:nvSpPr>
      <dsp:spPr>
        <a:xfrm>
          <a:off x="390" y="3563444"/>
          <a:ext cx="3274859" cy="1309943"/>
        </a:xfrm>
        <a:prstGeom prst="chevron">
          <a:avLst/>
        </a:prstGeom>
        <a:solidFill>
          <a:schemeClr val="accent3">
            <a:shade val="80000"/>
            <a:hueOff val="47562"/>
            <a:satOff val="8488"/>
            <a:lumOff val="194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700" kern="1200" dirty="0" smtClean="0">
              <a:solidFill>
                <a:schemeClr val="tx1"/>
              </a:solidFill>
            </a:rPr>
            <a:t>Biaya marjinal (MC / </a:t>
          </a:r>
          <a:r>
            <a:rPr lang="id-ID" sz="2700" i="1" kern="1200" dirty="0" smtClean="0">
              <a:solidFill>
                <a:schemeClr val="tx1"/>
              </a:solidFill>
            </a:rPr>
            <a:t>marginal cost</a:t>
          </a:r>
          <a:r>
            <a:rPr lang="id-ID" sz="2700" kern="1200" dirty="0" smtClean="0">
              <a:solidFill>
                <a:schemeClr val="tx1"/>
              </a:solidFill>
            </a:rPr>
            <a:t>)</a:t>
          </a:r>
          <a:endParaRPr lang="id-ID" sz="2700" kern="1200" dirty="0">
            <a:solidFill>
              <a:schemeClr val="tx1"/>
            </a:solidFill>
          </a:endParaRPr>
        </a:p>
      </dsp:txBody>
      <dsp:txXfrm>
        <a:off x="390" y="3563444"/>
        <a:ext cx="3274859" cy="1309943"/>
      </dsp:txXfrm>
    </dsp:sp>
    <dsp:sp modelId="{EED0AB92-7FF4-4C20-9F90-BE369D7257B9}">
      <dsp:nvSpPr>
        <dsp:cNvPr id="0" name=""/>
        <dsp:cNvSpPr/>
      </dsp:nvSpPr>
      <dsp:spPr>
        <a:xfrm>
          <a:off x="2849518" y="3435457"/>
          <a:ext cx="3031751" cy="1565916"/>
        </a:xfrm>
        <a:prstGeom prst="chevron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900" kern="1200" dirty="0" smtClean="0"/>
            <a:t>Biaya tambahan utk memproduksi 1 unit tambahan produk</a:t>
          </a:r>
          <a:endParaRPr lang="id-ID" sz="1900" kern="1200" dirty="0"/>
        </a:p>
      </dsp:txBody>
      <dsp:txXfrm>
        <a:off x="2849518" y="3435457"/>
        <a:ext cx="3031751" cy="1565916"/>
      </dsp:txXfrm>
    </dsp:sp>
    <dsp:sp modelId="{CA6509C3-F636-45F1-9258-0AF15C20FB97}">
      <dsp:nvSpPr>
        <dsp:cNvPr id="0" name=""/>
        <dsp:cNvSpPr/>
      </dsp:nvSpPr>
      <dsp:spPr>
        <a:xfrm>
          <a:off x="5500731" y="3674789"/>
          <a:ext cx="2718133" cy="1087253"/>
        </a:xfrm>
        <a:prstGeom prst="chevron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1900" kern="1200" dirty="0"/>
        </a:p>
      </dsp:txBody>
      <dsp:txXfrm>
        <a:off x="5500731" y="3674789"/>
        <a:ext cx="2718133" cy="1087253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9D9B257-6CE2-4350-889E-061913086AC5}">
      <dsp:nvSpPr>
        <dsp:cNvPr id="0" name=""/>
        <dsp:cNvSpPr/>
      </dsp:nvSpPr>
      <dsp:spPr>
        <a:xfrm>
          <a:off x="2571" y="1453428"/>
          <a:ext cx="2507456" cy="97618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kern="1200" dirty="0" smtClean="0">
              <a:solidFill>
                <a:schemeClr val="tx1"/>
              </a:solidFill>
            </a:rPr>
            <a:t>Penerimaan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kern="1200" dirty="0" smtClean="0">
              <a:solidFill>
                <a:schemeClr val="tx1"/>
              </a:solidFill>
            </a:rPr>
            <a:t>(R)</a:t>
          </a:r>
          <a:endParaRPr lang="id-ID" sz="2400" kern="1200" dirty="0">
            <a:solidFill>
              <a:schemeClr val="tx1"/>
            </a:solidFill>
          </a:endParaRPr>
        </a:p>
      </dsp:txBody>
      <dsp:txXfrm>
        <a:off x="2571" y="1453428"/>
        <a:ext cx="2507456" cy="976188"/>
      </dsp:txXfrm>
    </dsp:sp>
    <dsp:sp modelId="{1ABFC49D-5A33-4F25-9B02-598AFDF9E125}">
      <dsp:nvSpPr>
        <dsp:cNvPr id="0" name=""/>
        <dsp:cNvSpPr/>
      </dsp:nvSpPr>
      <dsp:spPr>
        <a:xfrm>
          <a:off x="2571" y="2429616"/>
          <a:ext cx="2507456" cy="105408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R = P . Q </a:t>
          </a:r>
          <a:endParaRPr lang="id-ID" sz="2400" kern="1200" dirty="0"/>
        </a:p>
      </dsp:txBody>
      <dsp:txXfrm>
        <a:off x="2571" y="2429616"/>
        <a:ext cx="2507456" cy="1054080"/>
      </dsp:txXfrm>
    </dsp:sp>
    <dsp:sp modelId="{C1E0BA56-DFA9-48EE-9ED6-7F16CF290EE4}">
      <dsp:nvSpPr>
        <dsp:cNvPr id="0" name=""/>
        <dsp:cNvSpPr/>
      </dsp:nvSpPr>
      <dsp:spPr>
        <a:xfrm>
          <a:off x="2861071" y="1453428"/>
          <a:ext cx="2507456" cy="97618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kern="1200" dirty="0" smtClean="0">
              <a:solidFill>
                <a:schemeClr val="tx1"/>
              </a:solidFill>
            </a:rPr>
            <a:t>Pendapatan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kern="1200" dirty="0" smtClean="0">
              <a:solidFill>
                <a:schemeClr val="tx1"/>
              </a:solidFill>
            </a:rPr>
            <a:t>(I) </a:t>
          </a:r>
          <a:endParaRPr lang="id-ID" sz="2400" kern="1200" dirty="0">
            <a:solidFill>
              <a:schemeClr val="tx1"/>
            </a:solidFill>
          </a:endParaRPr>
        </a:p>
      </dsp:txBody>
      <dsp:txXfrm>
        <a:off x="2861071" y="1453428"/>
        <a:ext cx="2507456" cy="976188"/>
      </dsp:txXfrm>
    </dsp:sp>
    <dsp:sp modelId="{DB10901B-1327-4AB2-9E21-99B6304D8D7B}">
      <dsp:nvSpPr>
        <dsp:cNvPr id="0" name=""/>
        <dsp:cNvSpPr/>
      </dsp:nvSpPr>
      <dsp:spPr>
        <a:xfrm>
          <a:off x="2861071" y="2429616"/>
          <a:ext cx="2507456" cy="105408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kern="1200" dirty="0" smtClean="0"/>
            <a:t>I = R - TC </a:t>
          </a:r>
          <a:endParaRPr lang="id-ID" sz="2400" kern="1200" dirty="0"/>
        </a:p>
      </dsp:txBody>
      <dsp:txXfrm>
        <a:off x="2861071" y="2429616"/>
        <a:ext cx="2507456" cy="1054080"/>
      </dsp:txXfrm>
    </dsp:sp>
    <dsp:sp modelId="{88CEB029-1455-4E0D-B201-545BEA0D9BE1}">
      <dsp:nvSpPr>
        <dsp:cNvPr id="0" name=""/>
        <dsp:cNvSpPr/>
      </dsp:nvSpPr>
      <dsp:spPr>
        <a:xfrm>
          <a:off x="5719571" y="1453428"/>
          <a:ext cx="2507456" cy="97618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kern="1200" dirty="0" smtClean="0">
              <a:solidFill>
                <a:schemeClr val="tx1"/>
              </a:solidFill>
            </a:rPr>
            <a:t>Keuntungan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kern="1200" dirty="0" smtClean="0">
              <a:solidFill>
                <a:schemeClr val="tx1"/>
              </a:solidFill>
            </a:rPr>
            <a:t>(</a:t>
          </a:r>
          <a:r>
            <a:rPr lang="el-GR" sz="2400" kern="1200" dirty="0" smtClean="0">
              <a:solidFill>
                <a:schemeClr val="tx1"/>
              </a:solidFill>
              <a:latin typeface="Century Gothic"/>
            </a:rPr>
            <a:t>π</a:t>
          </a:r>
          <a:r>
            <a:rPr lang="id-ID" sz="2400" kern="1200" dirty="0" smtClean="0">
              <a:solidFill>
                <a:schemeClr val="tx1"/>
              </a:solidFill>
              <a:latin typeface="Century Gothic"/>
            </a:rPr>
            <a:t>)</a:t>
          </a:r>
          <a:r>
            <a:rPr lang="id-ID" sz="2400" kern="1200" dirty="0" smtClean="0">
              <a:solidFill>
                <a:schemeClr val="tx1"/>
              </a:solidFill>
            </a:rPr>
            <a:t> </a:t>
          </a:r>
          <a:endParaRPr lang="id-ID" sz="2400" kern="1200" dirty="0">
            <a:solidFill>
              <a:schemeClr val="tx1"/>
            </a:solidFill>
          </a:endParaRPr>
        </a:p>
      </dsp:txBody>
      <dsp:txXfrm>
        <a:off x="5719571" y="1453428"/>
        <a:ext cx="2507456" cy="976188"/>
      </dsp:txXfrm>
    </dsp:sp>
    <dsp:sp modelId="{B43D7847-9CBD-4753-9902-BB0DCD46E7C7}">
      <dsp:nvSpPr>
        <dsp:cNvPr id="0" name=""/>
        <dsp:cNvSpPr/>
      </dsp:nvSpPr>
      <dsp:spPr>
        <a:xfrm>
          <a:off x="5719571" y="2429616"/>
          <a:ext cx="2507456" cy="105408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l-GR" sz="2400" kern="1200" dirty="0" smtClean="0">
              <a:latin typeface="Century Gothic"/>
            </a:rPr>
            <a:t>π</a:t>
          </a:r>
          <a:r>
            <a:rPr lang="id-ID" sz="2400" kern="1200" dirty="0" smtClean="0">
              <a:latin typeface="Century Gothic"/>
            </a:rPr>
            <a:t> = I – TKDK – Biaya MS</a:t>
          </a:r>
          <a:endParaRPr lang="id-ID" sz="2400" kern="1200" dirty="0"/>
        </a:p>
      </dsp:txBody>
      <dsp:txXfrm>
        <a:off x="5719571" y="2429616"/>
        <a:ext cx="2507456" cy="10540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30B6B5-CD0A-4C19-A194-C997B6C9DB29}" type="datetimeFigureOut">
              <a:rPr lang="en-US" smtClean="0"/>
              <a:pPr/>
              <a:t>10/20/2017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43B7C9-A9DD-4499-BA0D-D4A38F0E23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85AB4758-342C-4678-AD67-9CA1D21BA92B}" type="datetimeFigureOut">
              <a:rPr lang="id-ID" smtClean="0"/>
              <a:pPr/>
              <a:t>20/10/2017</a:t>
            </a:fld>
            <a:endParaRPr lang="id-ID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id-ID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2CA008A0-FA68-4566-91E5-FE139CD3CBE7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B4758-342C-4678-AD67-9CA1D21BA92B}" type="datetimeFigureOut">
              <a:rPr lang="id-ID" smtClean="0"/>
              <a:pPr/>
              <a:t>20/10/2017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08A0-FA68-4566-91E5-FE139CD3CBE7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85AB4758-342C-4678-AD67-9CA1D21BA92B}" type="datetimeFigureOut">
              <a:rPr lang="id-ID" smtClean="0"/>
              <a:pPr/>
              <a:t>20/10/2017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2CA008A0-FA68-4566-91E5-FE139CD3CBE7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B4758-342C-4678-AD67-9CA1D21BA92B}" type="datetimeFigureOut">
              <a:rPr lang="id-ID" smtClean="0"/>
              <a:pPr/>
              <a:t>20/10/2017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08A0-FA68-4566-91E5-FE139CD3CBE7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B4758-342C-4678-AD67-9CA1D21BA92B}" type="datetimeFigureOut">
              <a:rPr lang="id-ID" smtClean="0"/>
              <a:pPr/>
              <a:t>20/10/2017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08A0-FA68-4566-91E5-FE139CD3CBE7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B4758-342C-4678-AD67-9CA1D21BA92B}" type="datetimeFigureOut">
              <a:rPr lang="id-ID" smtClean="0"/>
              <a:pPr/>
              <a:t>20/10/2017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08A0-FA68-4566-91E5-FE139CD3CBE7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B4758-342C-4678-AD67-9CA1D21BA92B}" type="datetimeFigureOut">
              <a:rPr lang="id-ID" smtClean="0"/>
              <a:pPr/>
              <a:t>20/10/2017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08A0-FA68-4566-91E5-FE139CD3CBE7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B4758-342C-4678-AD67-9CA1D21BA92B}" type="datetimeFigureOut">
              <a:rPr lang="id-ID" smtClean="0"/>
              <a:pPr/>
              <a:t>20/10/2017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08A0-FA68-4566-91E5-FE139CD3CBE7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B4758-342C-4678-AD67-9CA1D21BA92B}" type="datetimeFigureOut">
              <a:rPr lang="id-ID" smtClean="0"/>
              <a:pPr/>
              <a:t>20/10/2017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08A0-FA68-4566-91E5-FE139CD3CBE7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B4758-342C-4678-AD67-9CA1D21BA92B}" type="datetimeFigureOut">
              <a:rPr lang="id-ID" smtClean="0"/>
              <a:pPr/>
              <a:t>20/10/2017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08A0-FA68-4566-91E5-FE139CD3CBE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B4758-342C-4678-AD67-9CA1D21BA92B}" type="datetimeFigureOut">
              <a:rPr lang="id-ID" smtClean="0"/>
              <a:pPr/>
              <a:t>20/10/2017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008A0-FA68-4566-91E5-FE139CD3CBE7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5AB4758-342C-4678-AD67-9CA1D21BA92B}" type="datetimeFigureOut">
              <a:rPr lang="id-ID" smtClean="0"/>
              <a:pPr/>
              <a:t>20/10/2017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CA008A0-FA68-4566-91E5-FE139CD3CBE7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diagramData" Target="../diagrams/data5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10" Type="http://schemas.microsoft.com/office/2007/relationships/diagramDrawing" Target="../diagrams/drawing5.xml"/><Relationship Id="rId4" Type="http://schemas.openxmlformats.org/officeDocument/2006/relationships/diagramLayout" Target="../diagrams/layout5.xml"/><Relationship Id="rId9" Type="http://schemas.openxmlformats.org/officeDocument/2006/relationships/oleObject" Target="../embeddings/oleObject4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d-ID" b="1" dirty="0" smtClean="0"/>
              <a:t>ANALISIS BIAYA DAN PENDAPATAN</a:t>
            </a:r>
            <a:endParaRPr lang="id-ID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MENU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d-ID" dirty="0" smtClean="0"/>
              <a:t>Faktor produksi</a:t>
            </a:r>
          </a:p>
          <a:p>
            <a:r>
              <a:rPr lang="id-ID" dirty="0" smtClean="0"/>
              <a:t>Biaya produksi</a:t>
            </a:r>
          </a:p>
          <a:p>
            <a:r>
              <a:rPr lang="id-ID" dirty="0" smtClean="0"/>
              <a:t>Penerimaan, pendapatan, dan keuntungan</a:t>
            </a:r>
          </a:p>
          <a:p>
            <a:r>
              <a:rPr lang="id-ID" dirty="0" smtClean="0"/>
              <a:t>Kelayakan usaha</a:t>
            </a:r>
          </a:p>
          <a:p>
            <a:r>
              <a:rPr lang="id-ID" dirty="0" smtClean="0"/>
              <a:t>Analisis titik impas atau </a:t>
            </a:r>
            <a:r>
              <a:rPr lang="id-ID" i="1" dirty="0" smtClean="0"/>
              <a:t>Break even point</a:t>
            </a:r>
            <a:r>
              <a:rPr lang="id-ID" dirty="0" smtClean="0"/>
              <a:t> (BEP)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Faktor Produksi</a:t>
            </a:r>
            <a:endParaRPr lang="id-ID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457200" y="1219200"/>
          <a:ext cx="8229600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FUNGSI PRODUKSI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id-ID" dirty="0" smtClean="0"/>
              <a:t>Secara matematis:</a:t>
            </a:r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r>
              <a:rPr lang="en-US" dirty="0" smtClean="0"/>
              <a:t>Q = f</a:t>
            </a:r>
            <a:r>
              <a:rPr lang="id-ID" dirty="0" smtClean="0"/>
              <a:t> </a:t>
            </a:r>
            <a:r>
              <a:rPr lang="en-US" dirty="0" smtClean="0"/>
              <a:t>(Xi, </a:t>
            </a:r>
            <a:r>
              <a:rPr lang="en-US" dirty="0" err="1" smtClean="0"/>
              <a:t>Xj</a:t>
            </a:r>
            <a:r>
              <a:rPr lang="en-US" dirty="0" smtClean="0"/>
              <a:t>)</a:t>
            </a: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r>
              <a:rPr lang="en-US" dirty="0" err="1" smtClean="0"/>
              <a:t>dimana</a:t>
            </a:r>
            <a:r>
              <a:rPr lang="en-US" dirty="0" smtClean="0"/>
              <a:t>:</a:t>
            </a:r>
            <a:endParaRPr lang="id-ID" dirty="0" smtClean="0"/>
          </a:p>
          <a:p>
            <a:r>
              <a:rPr lang="en-US" dirty="0" smtClean="0"/>
              <a:t>Q	= </a:t>
            </a:r>
            <a:r>
              <a:rPr lang="en-US" dirty="0" err="1" smtClean="0"/>
              <a:t>Produksi</a:t>
            </a:r>
            <a:r>
              <a:rPr lang="en-US" dirty="0" smtClean="0"/>
              <a:t> (output)</a:t>
            </a:r>
            <a:endParaRPr lang="id-ID" dirty="0" smtClean="0"/>
          </a:p>
          <a:p>
            <a:r>
              <a:rPr lang="id-ID" dirty="0" smtClean="0"/>
              <a:t>Xi	= Faktor produksi variabel (i = 1, 2, ... n)</a:t>
            </a:r>
          </a:p>
          <a:p>
            <a:r>
              <a:rPr lang="id-ID" dirty="0" smtClean="0"/>
              <a:t>Xj	= Faktor produksi tetap (j = 1, 2, .... n)</a:t>
            </a:r>
          </a:p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Faktor Produksi-2</a:t>
            </a:r>
            <a:endParaRPr lang="id-ID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457200" y="1219200"/>
          <a:ext cx="8229600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BIAYA PRODUKSI</a:t>
            </a:r>
            <a:endParaRPr lang="id-ID" b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457200" y="1219200"/>
          <a:ext cx="8229600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BIAYA PRODUKSI-2</a:t>
            </a:r>
            <a:endParaRPr lang="id-ID" b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457200" y="1219200"/>
          <a:ext cx="8219256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Biaya Penyusutan</a:t>
            </a:r>
            <a:endParaRPr lang="id-ID" b="1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 smtClean="0"/>
              <a:t>Tidak benar-benar dikeluarkan (biaya implisit).</a:t>
            </a:r>
          </a:p>
          <a:p>
            <a:r>
              <a:rPr lang="id-ID" dirty="0" smtClean="0"/>
              <a:t>Digunakan untuk membeli alat/mesin baru saat umur ekonomis alat/mesin yang dipakai sekarang habis.</a:t>
            </a:r>
          </a:p>
          <a:p>
            <a:r>
              <a:rPr lang="id-ID" dirty="0" smtClean="0"/>
              <a:t>Sebenarnya adalah tabungan.</a:t>
            </a:r>
          </a:p>
          <a:p>
            <a:endParaRPr lang="id-ID" dirty="0" smtClean="0"/>
          </a:p>
          <a:p>
            <a:r>
              <a:rPr lang="id-ID" b="1" dirty="0" smtClean="0">
                <a:solidFill>
                  <a:srgbClr val="0070C0"/>
                </a:solidFill>
              </a:rPr>
              <a:t>Metode garis lurus:</a:t>
            </a:r>
          </a:p>
          <a:p>
            <a:pPr>
              <a:buNone/>
            </a:pPr>
            <a:r>
              <a:rPr lang="id-ID" dirty="0" smtClean="0"/>
              <a:t>Penyusutan per tahun (Rp) =</a:t>
            </a:r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r>
              <a:rPr lang="id-ID" dirty="0" smtClean="0"/>
              <a:t>HB: harga beli (Rp)</a:t>
            </a:r>
          </a:p>
          <a:p>
            <a:pPr>
              <a:buNone/>
            </a:pPr>
            <a:r>
              <a:rPr lang="id-ID" dirty="0" smtClean="0"/>
              <a:t>NS: nilai sisa (Rp)</a:t>
            </a:r>
          </a:p>
          <a:p>
            <a:pPr>
              <a:buNone/>
            </a:pPr>
            <a:r>
              <a:rPr lang="id-ID" dirty="0" smtClean="0"/>
              <a:t>UE: umur ekonomis (tahun)</a:t>
            </a:r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4499992" y="3429000"/>
          <a:ext cx="1584176" cy="1002234"/>
        </p:xfrm>
        <a:graphic>
          <a:graphicData uri="http://schemas.openxmlformats.org/presentationml/2006/ole">
            <p:oleObj spid="_x0000_s34818" name="Equation" r:id="rId3" imgW="622080" imgH="393480" progId="Equation.3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BIAYA PRODUKSI-3</a:t>
            </a:r>
            <a:endParaRPr lang="id-ID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"/>
          </p:nvPr>
        </p:nvGraphicFramePr>
        <p:xfrm>
          <a:off x="457200" y="1219200"/>
          <a:ext cx="8219256" cy="545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6156176" y="4941168"/>
          <a:ext cx="2694845" cy="936104"/>
        </p:xfrm>
        <a:graphic>
          <a:graphicData uri="http://schemas.openxmlformats.org/presentationml/2006/ole">
            <p:oleObj spid="_x0000_s2051" name="Equation" r:id="rId7" imgW="1206360" imgH="419040" progId="Equation.3">
              <p:embed/>
            </p:oleObj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6577013" y="3357563"/>
          <a:ext cx="1419225" cy="935037"/>
        </p:xfrm>
        <a:graphic>
          <a:graphicData uri="http://schemas.openxmlformats.org/presentationml/2006/ole">
            <p:oleObj spid="_x0000_s2052" name="Equation" r:id="rId8" imgW="634680" imgH="419040" progId="Equation.3">
              <p:embed/>
            </p:oleObj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6243141" y="2112963"/>
          <a:ext cx="2073275" cy="396875"/>
        </p:xfrm>
        <a:graphic>
          <a:graphicData uri="http://schemas.openxmlformats.org/presentationml/2006/ole">
            <p:oleObj spid="_x0000_s2053" name="Equation" r:id="rId9" imgW="92700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b="1" dirty="0" smtClean="0"/>
              <a:t>PENERIMAAN, PENDAPATAN, DAN KEUNTUNGAN</a:t>
            </a:r>
            <a:endParaRPr lang="id-ID" b="1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 smtClean="0"/>
              <a:t>Penerimaan (</a:t>
            </a:r>
            <a:r>
              <a:rPr lang="id-ID" i="1" dirty="0" smtClean="0"/>
              <a:t>Revenue</a:t>
            </a:r>
            <a:r>
              <a:rPr lang="id-ID" dirty="0" smtClean="0"/>
              <a:t> / R)</a:t>
            </a:r>
          </a:p>
          <a:p>
            <a:pPr>
              <a:buNone/>
            </a:pPr>
            <a:r>
              <a:rPr lang="id-ID" dirty="0" smtClean="0">
                <a:latin typeface="Century Gothic"/>
              </a:rPr>
              <a:t>→ total penerimaan, yaitu harga jual produk dikalikan jumlah total produk yang terjual.</a:t>
            </a:r>
          </a:p>
          <a:p>
            <a:pPr>
              <a:buNone/>
            </a:pPr>
            <a:endParaRPr lang="id-ID" dirty="0" smtClean="0"/>
          </a:p>
          <a:p>
            <a:r>
              <a:rPr lang="id-ID" dirty="0" smtClean="0"/>
              <a:t>Pendapatan (</a:t>
            </a:r>
            <a:r>
              <a:rPr lang="id-ID" i="1" dirty="0" smtClean="0"/>
              <a:t>Income</a:t>
            </a:r>
            <a:r>
              <a:rPr lang="id-ID" dirty="0" smtClean="0"/>
              <a:t> / I)</a:t>
            </a:r>
          </a:p>
          <a:p>
            <a:pPr>
              <a:buNone/>
            </a:pPr>
            <a:r>
              <a:rPr lang="id-ID" dirty="0" smtClean="0">
                <a:latin typeface="Century Gothic"/>
              </a:rPr>
              <a:t>→ selisih antara penerimaan total dengan biaya total</a:t>
            </a:r>
          </a:p>
          <a:p>
            <a:pPr>
              <a:buNone/>
            </a:pPr>
            <a:endParaRPr lang="id-ID" dirty="0" smtClean="0"/>
          </a:p>
          <a:p>
            <a:r>
              <a:rPr lang="id-ID" dirty="0" smtClean="0"/>
              <a:t>Keuntungan (</a:t>
            </a:r>
            <a:r>
              <a:rPr lang="el-GR" dirty="0" smtClean="0">
                <a:latin typeface="Century Gothic"/>
              </a:rPr>
              <a:t>π</a:t>
            </a:r>
            <a:r>
              <a:rPr lang="id-ID" dirty="0" smtClean="0"/>
              <a:t>)</a:t>
            </a:r>
          </a:p>
          <a:p>
            <a:pPr>
              <a:buNone/>
            </a:pPr>
            <a:r>
              <a:rPr lang="id-ID" dirty="0" smtClean="0">
                <a:latin typeface="Century Gothic"/>
              </a:rPr>
              <a:t>→ pendapatan dikurangi upah tenaga kerja sendiri/dalam keluarga dan biaya modal sendiri</a:t>
            </a:r>
            <a:endParaRPr lang="id-ID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b="1" dirty="0" smtClean="0"/>
              <a:t>PENERIMAAN, PENDAPATAN, DAN KEUNTUNGAN-2</a:t>
            </a:r>
            <a:endParaRPr lang="id-ID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457200" y="1219200"/>
          <a:ext cx="8229600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KELAYAKAN USAHA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234136"/>
          </a:xfrm>
        </p:spPr>
        <p:txBody>
          <a:bodyPr>
            <a:normAutofit fontScale="92500" lnSpcReduction="10000"/>
          </a:bodyPr>
          <a:lstStyle/>
          <a:p>
            <a:r>
              <a:rPr lang="id-ID" dirty="0" smtClean="0"/>
              <a:t>Rasio R/C &gt; 1</a:t>
            </a:r>
          </a:p>
          <a:p>
            <a:pPr>
              <a:buNone/>
            </a:pPr>
            <a:r>
              <a:rPr lang="id-ID" dirty="0" smtClean="0">
                <a:latin typeface="Century Gothic"/>
              </a:rPr>
              <a:t>→ rasio antara penerimaan dan biaya.</a:t>
            </a:r>
          </a:p>
          <a:p>
            <a:pPr>
              <a:buNone/>
            </a:pPr>
            <a:endParaRPr lang="id-ID" dirty="0" smtClean="0"/>
          </a:p>
          <a:p>
            <a:r>
              <a:rPr lang="id-ID" dirty="0" smtClean="0"/>
              <a:t>Rasio </a:t>
            </a:r>
            <a:r>
              <a:rPr lang="el-GR" dirty="0" smtClean="0">
                <a:latin typeface="Century Gothic"/>
              </a:rPr>
              <a:t>π</a:t>
            </a:r>
            <a:r>
              <a:rPr lang="id-ID" dirty="0" smtClean="0"/>
              <a:t>/C &gt; bunga bank yang berlaku</a:t>
            </a:r>
          </a:p>
          <a:p>
            <a:pPr>
              <a:buNone/>
            </a:pPr>
            <a:r>
              <a:rPr lang="id-ID" dirty="0" smtClean="0">
                <a:latin typeface="Century Gothic"/>
              </a:rPr>
              <a:t>→ rasio antara keuntungan dan biaya. Disebut juga</a:t>
            </a:r>
            <a:r>
              <a:rPr lang="id-ID" dirty="0" smtClean="0"/>
              <a:t> produktivitas modal.</a:t>
            </a:r>
            <a:endParaRPr lang="id-ID" dirty="0" smtClean="0">
              <a:latin typeface="Century Gothic"/>
            </a:endParaRPr>
          </a:p>
          <a:p>
            <a:pPr>
              <a:buNone/>
            </a:pPr>
            <a:endParaRPr lang="id-ID" dirty="0" smtClean="0"/>
          </a:p>
          <a:p>
            <a:r>
              <a:rPr lang="id-ID" dirty="0" smtClean="0"/>
              <a:t>Produktivitas tenaga kerja</a:t>
            </a:r>
          </a:p>
          <a:p>
            <a:pPr>
              <a:buNone/>
            </a:pPr>
            <a:r>
              <a:rPr lang="id-ID" dirty="0" smtClean="0">
                <a:latin typeface="Century Gothic"/>
              </a:rPr>
              <a:t>→ rasio antara penerimaan dan total tenaga kerja yang dicurahkan, satuan Rp/HKO.</a:t>
            </a:r>
            <a:endParaRPr lang="id-ID" dirty="0" smtClean="0"/>
          </a:p>
          <a:p>
            <a:endParaRPr lang="id-ID" dirty="0" smtClean="0"/>
          </a:p>
          <a:p>
            <a:r>
              <a:rPr lang="id-ID" dirty="0" smtClean="0"/>
              <a:t>Titik impas (BEP / </a:t>
            </a:r>
            <a:r>
              <a:rPr lang="id-ID" i="1" dirty="0" smtClean="0"/>
              <a:t>break even point</a:t>
            </a:r>
            <a:r>
              <a:rPr lang="id-ID" dirty="0" smtClean="0"/>
              <a:t>)</a:t>
            </a:r>
          </a:p>
          <a:p>
            <a:pPr>
              <a:buNone/>
            </a:pPr>
            <a:r>
              <a:rPr lang="id-ID" dirty="0" smtClean="0">
                <a:latin typeface="Century Gothic"/>
              </a:rPr>
              <a:t>→ titik saat usaha tidak untung dan tidak rugi.</a:t>
            </a:r>
            <a:endParaRPr lang="id-ID" dirty="0" smtClean="0"/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ANALISIS TITIK IMPAS (BEP)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d-ID" dirty="0" smtClean="0"/>
              <a:t>Keadaan saat usaha tidak untung dan tidak rugi.</a:t>
            </a:r>
          </a:p>
          <a:p>
            <a:r>
              <a:rPr lang="id-ID" dirty="0" smtClean="0"/>
              <a:t>Meliputi BEP kuantitas produksi, BEP harga, BEP penerimaan.</a:t>
            </a:r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r>
              <a:rPr lang="id-ID" dirty="0" smtClean="0"/>
              <a:t>BEP kuantitas produksi = </a:t>
            </a:r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r>
              <a:rPr lang="id-ID" dirty="0" smtClean="0"/>
              <a:t>BEP penerimaan (Rp) = </a:t>
            </a:r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r>
              <a:rPr lang="id-ID" dirty="0" smtClean="0"/>
              <a:t>BEP harga (Rp/satuan) = 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4139952" y="2780928"/>
          <a:ext cx="1391270" cy="880191"/>
        </p:xfrm>
        <a:graphic>
          <a:graphicData uri="http://schemas.openxmlformats.org/presentationml/2006/ole">
            <p:oleObj spid="_x0000_s35842" name="Equation" r:id="rId3" imgW="622080" imgH="393480" progId="Equation.3">
              <p:embed/>
            </p:oleObj>
          </a:graphicData>
        </a:graphic>
      </p:graphicFrame>
      <p:graphicFrame>
        <p:nvGraphicFramePr>
          <p:cNvPr id="35843" name="Object 3"/>
          <p:cNvGraphicFramePr>
            <a:graphicFrameLocks noChangeAspect="1"/>
          </p:cNvGraphicFramePr>
          <p:nvPr/>
        </p:nvGraphicFramePr>
        <p:xfrm>
          <a:off x="3851920" y="3833093"/>
          <a:ext cx="1447800" cy="1108075"/>
        </p:xfrm>
        <a:graphic>
          <a:graphicData uri="http://schemas.openxmlformats.org/presentationml/2006/ole">
            <p:oleObj spid="_x0000_s35843" name="Equation" r:id="rId4" imgW="647640" imgH="495000" progId="Equation.3">
              <p:embed/>
            </p:oleObj>
          </a:graphicData>
        </a:graphic>
      </p:graphicFrame>
      <p:graphicFrame>
        <p:nvGraphicFramePr>
          <p:cNvPr id="35844" name="Object 4"/>
          <p:cNvGraphicFramePr>
            <a:graphicFrameLocks noChangeAspect="1"/>
          </p:cNvGraphicFramePr>
          <p:nvPr/>
        </p:nvGraphicFramePr>
        <p:xfrm>
          <a:off x="3995936" y="5157192"/>
          <a:ext cx="596900" cy="938213"/>
        </p:xfrm>
        <a:graphic>
          <a:graphicData uri="http://schemas.openxmlformats.org/presentationml/2006/ole">
            <p:oleObj spid="_x0000_s35844" name="Equation" r:id="rId5" imgW="266400" imgH="419040" progId="Equation.3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Manfaat BEP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Mengetahui jumlah </a:t>
            </a:r>
            <a:r>
              <a:rPr lang="id-ID" b="1" dirty="0" smtClean="0"/>
              <a:t>penjualan minimum</a:t>
            </a:r>
            <a:r>
              <a:rPr lang="id-ID" dirty="0" smtClean="0"/>
              <a:t> yang harus  dipertahankan agar usaha tidak mengalami kerugian. </a:t>
            </a:r>
          </a:p>
          <a:p>
            <a:r>
              <a:rPr lang="id-ID" dirty="0" smtClean="0"/>
              <a:t>Menghitung jumlah penjualan yang harus dicapai untuk memperoleh keuntungan tertentu. </a:t>
            </a:r>
          </a:p>
          <a:p>
            <a:r>
              <a:rPr lang="id-ID" dirty="0" smtClean="0"/>
              <a:t>Seberapa jauh </a:t>
            </a:r>
            <a:r>
              <a:rPr lang="id-ID" b="1" dirty="0" smtClean="0"/>
              <a:t>berkurangnya penjualan</a:t>
            </a:r>
            <a:r>
              <a:rPr lang="id-ID" dirty="0" smtClean="0"/>
              <a:t> agar usaha tidak menderita rugi. </a:t>
            </a:r>
          </a:p>
          <a:p>
            <a:r>
              <a:rPr lang="id-ID" dirty="0" smtClean="0"/>
              <a:t>Mengetahui bagaimana </a:t>
            </a:r>
            <a:r>
              <a:rPr lang="id-ID" b="1" dirty="0" smtClean="0"/>
              <a:t>efek perubahan harga jual, biaya dan volume penjualan</a:t>
            </a:r>
            <a:r>
              <a:rPr lang="id-ID" dirty="0" smtClean="0"/>
              <a:t> terhadap keuntungan yang diperoleh. </a:t>
            </a:r>
            <a:endParaRPr lang="id-ID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Asumsi-asumsi: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Perilaku penerimaan dan pengeluaran dilukiskan dengan akurat;</a:t>
            </a:r>
          </a:p>
          <a:p>
            <a:r>
              <a:rPr lang="id-ID" dirty="0" smtClean="0"/>
              <a:t>Biaya dapat dipisahkan antara biaya tetap dan biaya variabel;</a:t>
            </a:r>
          </a:p>
          <a:p>
            <a:r>
              <a:rPr lang="id-ID" dirty="0" smtClean="0"/>
              <a:t>Efisiensi dan produktivitas tidak berubah;</a:t>
            </a:r>
          </a:p>
          <a:p>
            <a:r>
              <a:rPr lang="id-ID" dirty="0" smtClean="0"/>
              <a:t>Harga jual tidak berubah;</a:t>
            </a:r>
          </a:p>
          <a:p>
            <a:r>
              <a:rPr lang="id-ID" dirty="0" smtClean="0"/>
              <a:t>Biaya-biaya tidak berubah;</a:t>
            </a:r>
          </a:p>
          <a:p>
            <a:r>
              <a:rPr lang="id-ID" dirty="0" smtClean="0"/>
              <a:t>Bauran penjualan akan konstan;</a:t>
            </a:r>
          </a:p>
          <a:p>
            <a:r>
              <a:rPr lang="id-ID" dirty="0" smtClean="0"/>
              <a:t>Tidak ada perbedaan yang signifikan antara persediaan awal dan persediaan akhir;</a:t>
            </a:r>
            <a:endParaRPr lang="id-ID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Contoh soal: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id-ID" sz="2000" dirty="0" smtClean="0"/>
              <a:t>Usahatani padi sawah di Bantul tahun 2003 per 1000 m2</a:t>
            </a:r>
            <a:endParaRPr lang="id-ID" sz="20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27585" y="1556792"/>
          <a:ext cx="7848871" cy="5109210"/>
        </p:xfrm>
        <a:graphic>
          <a:graphicData uri="http://schemas.openxmlformats.org/drawingml/2006/table">
            <a:tbl>
              <a:tblPr/>
              <a:tblGrid>
                <a:gridCol w="2793408"/>
                <a:gridCol w="1799016"/>
                <a:gridCol w="1799016"/>
                <a:gridCol w="1457431"/>
              </a:tblGrid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 Penerimaan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a. Produksi (Q)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425,5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kg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b. Harga (P)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Rp      1.116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 kg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Penerimaan 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Q. P =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Rp  474.858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 Biaya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a. Biaya variabel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 benih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Rp    18.625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 pupuk organik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Rp    16.000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 pupuk kimia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Rp    71.705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 TKLK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Rp  170.495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b.variabel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Rp  276.825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b. Biaya tetap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 Pajak lahan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Rp    10.000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 Penyusutan alat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Rp    20.000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b.tetap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Rp    30.000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267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biaya 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VC + FC =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Rp  306.825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Contoh soal,,,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id-ID" sz="2000" dirty="0" smtClean="0"/>
              <a:t>Usahatani padi sawah di Bantul tahun 2003 per 1000 m2</a:t>
            </a:r>
            <a:endParaRPr lang="id-ID" sz="20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899592" y="1628800"/>
          <a:ext cx="7632848" cy="3456384"/>
        </p:xfrm>
        <a:graphic>
          <a:graphicData uri="http://schemas.openxmlformats.org/drawingml/2006/table">
            <a:tbl>
              <a:tblPr/>
              <a:tblGrid>
                <a:gridCol w="3887538"/>
                <a:gridCol w="1872655"/>
                <a:gridCol w="1872655"/>
              </a:tblGrid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id-ID" sz="2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 Pendapatan usaha (I) 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2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 - TC =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2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Rp  168.033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endParaRPr lang="id-ID" sz="2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2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2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id-ID" sz="2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 Biaya modal sendiri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2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2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id-ID" sz="2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a. Upah TKDK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Rp  129.115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2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id-ID" sz="2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b. Nilai sewa lahan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2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Rp    20.000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2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id-ID" sz="2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2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2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Rp  149.115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endParaRPr lang="id-ID" sz="2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2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d-ID" sz="2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id-ID" sz="2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 Keuntungan =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2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I - BMS =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2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Rp    18.918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350</TotalTime>
  <Words>789</Words>
  <Application>Microsoft Office PowerPoint</Application>
  <PresentationFormat>On-screen Show (4:3)</PresentationFormat>
  <Paragraphs>171</Paragraphs>
  <Slides>17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Origin</vt:lpstr>
      <vt:lpstr>Equation</vt:lpstr>
      <vt:lpstr>ANALISIS BIAYA DAN PENDAPATAN</vt:lpstr>
      <vt:lpstr>MENU</vt:lpstr>
      <vt:lpstr>Faktor Produksi</vt:lpstr>
      <vt:lpstr>FUNGSI PRODUKSI</vt:lpstr>
      <vt:lpstr>Faktor Produksi-2</vt:lpstr>
      <vt:lpstr>BIAYA PRODUKSI</vt:lpstr>
      <vt:lpstr>BIAYA PRODUKSI-2</vt:lpstr>
      <vt:lpstr>Biaya Penyusutan</vt:lpstr>
      <vt:lpstr>BIAYA PRODUKSI-3</vt:lpstr>
      <vt:lpstr>PENERIMAAN, PENDAPATAN, DAN KEUNTUNGAN</vt:lpstr>
      <vt:lpstr>PENERIMAAN, PENDAPATAN, DAN KEUNTUNGAN-2</vt:lpstr>
      <vt:lpstr>KELAYAKAN USAHA</vt:lpstr>
      <vt:lpstr>ANALISIS TITIK IMPAS (BEP)</vt:lpstr>
      <vt:lpstr>Manfaat BEP </vt:lpstr>
      <vt:lpstr>Asumsi-asumsi:</vt:lpstr>
      <vt:lpstr>Contoh soal:</vt:lpstr>
      <vt:lpstr>Contoh soal,,,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TEORI PRODUKSI</dc:title>
  <dc:creator>ayukarini</dc:creator>
  <cp:lastModifiedBy>Toshiba</cp:lastModifiedBy>
  <cp:revision>43</cp:revision>
  <dcterms:created xsi:type="dcterms:W3CDTF">2012-05-07T12:18:46Z</dcterms:created>
  <dcterms:modified xsi:type="dcterms:W3CDTF">2017-10-20T04:10:51Z</dcterms:modified>
</cp:coreProperties>
</file>