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13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926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108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0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663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658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795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25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278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096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61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345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7FAC2-807B-744E-9C7D-7CA0BF12C280}" type="datetimeFigureOut">
              <a:t>10/24/17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0CFD0-6BF0-3B4D-94AA-53F0B637CA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765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Menyusun Kerangka Teori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359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/>
              <a:t>Mengumpulkan keterangan-keterangan dan informasi, baik secara teori maupun data fakta di lapangan.</a:t>
            </a:r>
            <a:br>
              <a:rPr lang="en-US"/>
            </a:br>
            <a:r>
              <a:rPr lang="en-US"/>
              <a:t>Dari keterangan-keterangan dan informasi tersebut diperoleh penjelasan sementara terhadap permasalahan yang terjadi.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75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Tugas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Dari kegiatan pertemuan yang lalu (seminggu yang lalu) susunlah kerangka teori</a:t>
            </a:r>
          </a:p>
          <a:p>
            <a:pPr marL="0" indent="0">
              <a:buNone/>
            </a:pPr>
            <a:r>
              <a:rPr lang="en-US"/>
              <a:t>Anda dipersilakan untuk diskusi antar kelompok, diperbolehkan untuk buka buku, internet atau pergi ke perpustakaan.</a:t>
            </a:r>
          </a:p>
          <a:p>
            <a:pPr marL="0" indent="0">
              <a:buNone/>
            </a:pPr>
            <a:r>
              <a:rPr lang="en-US"/>
              <a:t>Hasilnya diunggah di laman sip.upgris.ac.id</a:t>
            </a:r>
          </a:p>
          <a:p>
            <a:pPr marL="0" indent="0">
              <a:buNone/>
            </a:pPr>
            <a:r>
              <a:rPr lang="en-US"/>
              <a:t>Secara pribadi.</a:t>
            </a:r>
          </a:p>
        </p:txBody>
      </p:sp>
    </p:spTree>
    <p:extLst>
      <p:ext uri="{BB962C8B-B14F-4D97-AF65-F5344CB8AC3E}">
        <p14:creationId xmlns:p14="http://schemas.microsoft.com/office/powerpoint/2010/main" val="2866247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60</Words>
  <Application>Microsoft Macintosh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Menyusun Kerangka Teori</vt:lpstr>
      <vt:lpstr>Definisi</vt:lpstr>
      <vt:lpstr>Tugas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Menyusun Kerangka Teori</dc:title>
  <dc:creator>harto</dc:creator>
  <cp:lastModifiedBy>harto</cp:lastModifiedBy>
  <cp:revision>1</cp:revision>
  <dcterms:created xsi:type="dcterms:W3CDTF">2017-10-24T00:34:35Z</dcterms:created>
  <dcterms:modified xsi:type="dcterms:W3CDTF">2017-10-24T00:39:18Z</dcterms:modified>
</cp:coreProperties>
</file>