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3317"/>
    <p:restoredTop sz="95100"/>
  </p:normalViewPr>
  <p:slideViewPr>
    <p:cSldViewPr snapToGrid="0" snapToObjects="1">
      <p:cViewPr varScale="1">
        <p:scale>
          <a:sx n="66" d="100"/>
          <a:sy n="66" d="100"/>
        </p:scale>
        <p:origin x="208" y="6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theme" Target="theme/theme1.xml"/><Relationship Id="rId1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presProps" Target="presProps.xml"/><Relationship Id="rId10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4_4">
  <dgm:title val=""/>
  <dgm:desc val=""/>
  <dgm:catLst>
    <dgm:cat type="accent4" pri="11400"/>
  </dgm:catLst>
  <dgm:styleLbl name="node0">
    <dgm:fillClrLst meth="cycle">
      <a:schemeClr val="accent4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4">
        <a:shade val="50000"/>
      </a:schemeClr>
      <a:schemeClr val="accent4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4">
        <a:shade val="50000"/>
      </a:schemeClr>
      <a:schemeClr val="accent4">
        <a:tint val="55000"/>
      </a:schemeClr>
    </dgm:fillClrLst>
    <dgm:linClrLst meth="cycle">
      <a:schemeClr val="accent4">
        <a:shade val="50000"/>
      </a:schemeClr>
      <a:schemeClr val="accent4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4">
        <a:shade val="50000"/>
      </a:schemeClr>
      <a:schemeClr val="accent4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4">
        <a:shade val="80000"/>
        <a:alpha val="50000"/>
      </a:schemeClr>
      <a:schemeClr val="accent4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4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4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4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4">
        <a:shade val="90000"/>
      </a:schemeClr>
      <a:schemeClr val="accent4">
        <a:tint val="50000"/>
      </a:schemeClr>
    </dgm:fillClrLst>
    <dgm:linClrLst meth="cycle">
      <a:schemeClr val="accent4">
        <a:shade val="90000"/>
      </a:schemeClr>
      <a:schemeClr val="accent4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4">
        <a:shade val="90000"/>
      </a:schemeClr>
      <a:schemeClr val="accent4">
        <a:tint val="50000"/>
      </a:schemeClr>
    </dgm:fillClrLst>
    <dgm:linClrLst meth="cycle">
      <a:schemeClr val="accent4">
        <a:shade val="90000"/>
      </a:schemeClr>
      <a:schemeClr val="accent4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4">
        <a:shade val="90000"/>
      </a:schemeClr>
      <a:schemeClr val="accent4">
        <a:tint val="50000"/>
      </a:schemeClr>
    </dgm:fillClrLst>
    <dgm:linClrLst meth="cycle">
      <a:schemeClr val="accent4">
        <a:shade val="90000"/>
      </a:schemeClr>
      <a:schemeClr val="accent4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4">
        <a:shade val="90000"/>
      </a:schemeClr>
      <a:schemeClr val="accent4">
        <a:tint val="50000"/>
      </a:schemeClr>
    </dgm:fillClrLst>
    <dgm:linClrLst meth="cycle">
      <a:schemeClr val="accent4">
        <a:shade val="90000"/>
      </a:schemeClr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4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4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4">
        <a:tint val="90000"/>
      </a:schemeClr>
    </dgm:fillClrLst>
    <dgm:linClrLst meth="repeat">
      <a:schemeClr val="accent4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4">
        <a:tint val="70000"/>
      </a:schemeClr>
    </dgm:fillClrLst>
    <dgm:linClrLst meth="repeat">
      <a:schemeClr val="accent4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4">
        <a:tint val="50000"/>
      </a:schemeClr>
    </dgm:fillClrLst>
    <dgm:linClrLst meth="repeat">
      <a:schemeClr val="accent4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4">
        <a:shade val="8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4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4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4">
        <a:shade val="50000"/>
      </a:schemeClr>
      <a:schemeClr val="accent4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4">
        <a:shade val="50000"/>
      </a:schemeClr>
      <a:schemeClr val="accent4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4">
        <a:shade val="50000"/>
      </a:schemeClr>
      <a:schemeClr val="accent4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4">
        <a:shade val="50000"/>
      </a:schemeClr>
      <a:schemeClr val="accent4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4">
        <a:shade val="50000"/>
      </a:schemeClr>
      <a:schemeClr val="accent4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55000"/>
      </a:schemeClr>
    </dgm:fillClrLst>
    <dgm:linClrLst meth="repeat">
      <a:schemeClr val="accent4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55000"/>
      </a:schemeClr>
    </dgm:fillClrLst>
    <dgm:linClrLst meth="repeat">
      <a:schemeClr val="accent4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55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5_2">
  <dgm:title val=""/>
  <dgm:desc val=""/>
  <dgm:catLst>
    <dgm:cat type="accent5" pri="11200"/>
  </dgm:catLst>
  <dgm:styleLbl name="node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ln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F514C4B-6989-DE4B-8F44-7197BEC00FEE}" type="doc">
      <dgm:prSet loTypeId="urn:microsoft.com/office/officeart/2005/8/layout/vList4" loCatId="" qsTypeId="urn:microsoft.com/office/officeart/2005/8/quickstyle/simple4" qsCatId="simple" csTypeId="urn:microsoft.com/office/officeart/2005/8/colors/colorful3" csCatId="colorful" phldr="1"/>
      <dgm:spPr/>
      <dgm:t>
        <a:bodyPr/>
        <a:lstStyle/>
        <a:p>
          <a:endParaRPr lang="en-US"/>
        </a:p>
      </dgm:t>
    </dgm:pt>
    <dgm:pt modelId="{30C61A9E-A0CF-6346-9443-A96672A2B561}">
      <dgm:prSet phldrT="[Text]" custT="1"/>
      <dgm:spPr/>
      <dgm:t>
        <a:bodyPr/>
        <a:lstStyle/>
        <a:p>
          <a:pPr lvl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800" dirty="0" err="1" smtClean="0"/>
            <a:t>Organisasi</a:t>
          </a:r>
          <a:endParaRPr lang="en-US" sz="4800" dirty="0"/>
        </a:p>
      </dgm:t>
    </dgm:pt>
    <dgm:pt modelId="{65958720-94C7-2547-9595-14813F5AC57A}" type="parTrans" cxnId="{AAA29E70-104D-8A46-8E0A-51C629114F51}">
      <dgm:prSet/>
      <dgm:spPr/>
      <dgm:t>
        <a:bodyPr/>
        <a:lstStyle/>
        <a:p>
          <a:endParaRPr lang="en-US"/>
        </a:p>
      </dgm:t>
    </dgm:pt>
    <dgm:pt modelId="{F2A45EC4-D3F6-BA4D-BB08-AE79B2639D90}" type="sibTrans" cxnId="{AAA29E70-104D-8A46-8E0A-51C629114F51}">
      <dgm:prSet/>
      <dgm:spPr/>
      <dgm:t>
        <a:bodyPr/>
        <a:lstStyle/>
        <a:p>
          <a:endParaRPr lang="en-US"/>
        </a:p>
      </dgm:t>
    </dgm:pt>
    <dgm:pt modelId="{36A60B85-73F7-E04C-B163-864256DF7980}">
      <dgm:prSet phldrT="[Text]" custT="1"/>
      <dgm:spPr/>
      <dgm:t>
        <a:bodyPr/>
        <a:lstStyle/>
        <a:p>
          <a:r>
            <a:rPr lang="en-US" sz="4400" dirty="0" err="1" smtClean="0"/>
            <a:t>Desain</a:t>
          </a:r>
          <a:r>
            <a:rPr lang="en-US" sz="4400" dirty="0" smtClean="0"/>
            <a:t> </a:t>
          </a:r>
          <a:r>
            <a:rPr lang="en-US" sz="4400" dirty="0" err="1" smtClean="0"/>
            <a:t>Organisasi</a:t>
          </a:r>
          <a:endParaRPr lang="en-US" sz="4400" dirty="0"/>
        </a:p>
      </dgm:t>
    </dgm:pt>
    <dgm:pt modelId="{75F4CC68-DE57-194B-9509-2E34E5E640B7}" type="parTrans" cxnId="{FB625BB2-090F-104A-BC4C-9D9439B90065}">
      <dgm:prSet/>
      <dgm:spPr/>
      <dgm:t>
        <a:bodyPr/>
        <a:lstStyle/>
        <a:p>
          <a:endParaRPr lang="en-US"/>
        </a:p>
      </dgm:t>
    </dgm:pt>
    <dgm:pt modelId="{658E1481-754B-ED48-8469-3ED0A99C6ED0}" type="sibTrans" cxnId="{FB625BB2-090F-104A-BC4C-9D9439B90065}">
      <dgm:prSet/>
      <dgm:spPr/>
      <dgm:t>
        <a:bodyPr/>
        <a:lstStyle/>
        <a:p>
          <a:endParaRPr lang="en-US"/>
        </a:p>
      </dgm:t>
    </dgm:pt>
    <dgm:pt modelId="{F9CE65DA-2A38-FF44-8461-398275F51B93}">
      <dgm:prSet phldrT="[Text]" custT="1"/>
      <dgm:spPr/>
      <dgm:t>
        <a:bodyPr/>
        <a:lstStyle/>
        <a:p>
          <a:r>
            <a:rPr lang="en-US" sz="4800" dirty="0" err="1" smtClean="0"/>
            <a:t>Pengorganisasian</a:t>
          </a:r>
          <a:endParaRPr lang="en-US" sz="4800" dirty="0"/>
        </a:p>
      </dgm:t>
    </dgm:pt>
    <dgm:pt modelId="{9847360F-FDFB-B34B-A5C2-5750C2C0F946}" type="parTrans" cxnId="{AD0FC527-F295-7F4F-8010-7CDEF2D993F0}">
      <dgm:prSet/>
      <dgm:spPr/>
      <dgm:t>
        <a:bodyPr/>
        <a:lstStyle/>
        <a:p>
          <a:endParaRPr lang="en-US"/>
        </a:p>
      </dgm:t>
    </dgm:pt>
    <dgm:pt modelId="{0A651200-D0F1-834C-9B86-33A2736386DE}" type="sibTrans" cxnId="{AD0FC527-F295-7F4F-8010-7CDEF2D993F0}">
      <dgm:prSet/>
      <dgm:spPr/>
      <dgm:t>
        <a:bodyPr/>
        <a:lstStyle/>
        <a:p>
          <a:endParaRPr lang="en-US"/>
        </a:p>
      </dgm:t>
    </dgm:pt>
    <dgm:pt modelId="{4C9176A3-F054-3E4E-91C4-3BB68B21B4CE}" type="pres">
      <dgm:prSet presAssocID="{DF514C4B-6989-DE4B-8F44-7197BEC00FEE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C60CBE94-8DCB-AF4E-B0E6-F0E63A4888D7}" type="pres">
      <dgm:prSet presAssocID="{30C61A9E-A0CF-6346-9443-A96672A2B561}" presName="comp" presStyleCnt="0"/>
      <dgm:spPr/>
      <dgm:t>
        <a:bodyPr/>
        <a:lstStyle/>
        <a:p>
          <a:endParaRPr lang="en-US"/>
        </a:p>
      </dgm:t>
    </dgm:pt>
    <dgm:pt modelId="{CAD88347-5B91-0A4B-96FE-5AA1C1FF188C}" type="pres">
      <dgm:prSet presAssocID="{30C61A9E-A0CF-6346-9443-A96672A2B561}" presName="box" presStyleLbl="node1" presStyleIdx="0" presStyleCnt="3"/>
      <dgm:spPr/>
      <dgm:t>
        <a:bodyPr/>
        <a:lstStyle/>
        <a:p>
          <a:endParaRPr lang="en-US"/>
        </a:p>
      </dgm:t>
    </dgm:pt>
    <dgm:pt modelId="{1BDF9E67-A155-0446-8C16-34DE1C237871}" type="pres">
      <dgm:prSet presAssocID="{30C61A9E-A0CF-6346-9443-A96672A2B561}" presName="img" presStyleLbl="fgImgPlace1" presStyleIdx="0" presStyleCnt="3"/>
      <dgm:spPr/>
      <dgm:t>
        <a:bodyPr/>
        <a:lstStyle/>
        <a:p>
          <a:endParaRPr lang="en-US"/>
        </a:p>
      </dgm:t>
    </dgm:pt>
    <dgm:pt modelId="{2896AF4E-51DE-3B4B-8A93-8A42553FC032}" type="pres">
      <dgm:prSet presAssocID="{30C61A9E-A0CF-6346-9443-A96672A2B561}" presName="text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18010B1-8B87-E842-9ECA-6E80EEBD90FC}" type="pres">
      <dgm:prSet presAssocID="{F2A45EC4-D3F6-BA4D-BB08-AE79B2639D90}" presName="spacer" presStyleCnt="0"/>
      <dgm:spPr/>
      <dgm:t>
        <a:bodyPr/>
        <a:lstStyle/>
        <a:p>
          <a:endParaRPr lang="en-US"/>
        </a:p>
      </dgm:t>
    </dgm:pt>
    <dgm:pt modelId="{9285F47F-C846-BF42-9CB3-CC7A0DF57AAE}" type="pres">
      <dgm:prSet presAssocID="{36A60B85-73F7-E04C-B163-864256DF7980}" presName="comp" presStyleCnt="0"/>
      <dgm:spPr/>
      <dgm:t>
        <a:bodyPr/>
        <a:lstStyle/>
        <a:p>
          <a:endParaRPr lang="en-US"/>
        </a:p>
      </dgm:t>
    </dgm:pt>
    <dgm:pt modelId="{5C790DF7-E06C-8A43-98C1-7DACC03E1817}" type="pres">
      <dgm:prSet presAssocID="{36A60B85-73F7-E04C-B163-864256DF7980}" presName="box" presStyleLbl="node1" presStyleIdx="1" presStyleCnt="3"/>
      <dgm:spPr/>
      <dgm:t>
        <a:bodyPr/>
        <a:lstStyle/>
        <a:p>
          <a:endParaRPr lang="en-US"/>
        </a:p>
      </dgm:t>
    </dgm:pt>
    <dgm:pt modelId="{EED278B5-2BE5-774B-9CE9-439465850BB6}" type="pres">
      <dgm:prSet presAssocID="{36A60B85-73F7-E04C-B163-864256DF7980}" presName="img" presStyleLbl="fgImgPlace1" presStyleIdx="1" presStyleCnt="3"/>
      <dgm:spPr/>
      <dgm:t>
        <a:bodyPr/>
        <a:lstStyle/>
        <a:p>
          <a:endParaRPr lang="en-US"/>
        </a:p>
      </dgm:t>
    </dgm:pt>
    <dgm:pt modelId="{728321C4-BCF1-C14B-A83E-0621ED6C8748}" type="pres">
      <dgm:prSet presAssocID="{36A60B85-73F7-E04C-B163-864256DF7980}" presName="text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155C829-A4AA-6946-978D-B2431389D46A}" type="pres">
      <dgm:prSet presAssocID="{658E1481-754B-ED48-8469-3ED0A99C6ED0}" presName="spacer" presStyleCnt="0"/>
      <dgm:spPr/>
      <dgm:t>
        <a:bodyPr/>
        <a:lstStyle/>
        <a:p>
          <a:endParaRPr lang="en-US"/>
        </a:p>
      </dgm:t>
    </dgm:pt>
    <dgm:pt modelId="{70725B21-3AA3-3147-8E32-1AB1F0F21852}" type="pres">
      <dgm:prSet presAssocID="{F9CE65DA-2A38-FF44-8461-398275F51B93}" presName="comp" presStyleCnt="0"/>
      <dgm:spPr/>
      <dgm:t>
        <a:bodyPr/>
        <a:lstStyle/>
        <a:p>
          <a:endParaRPr lang="en-US"/>
        </a:p>
      </dgm:t>
    </dgm:pt>
    <dgm:pt modelId="{DF347B22-F0D8-524A-B42F-9033B4080198}" type="pres">
      <dgm:prSet presAssocID="{F9CE65DA-2A38-FF44-8461-398275F51B93}" presName="box" presStyleLbl="node1" presStyleIdx="2" presStyleCnt="3"/>
      <dgm:spPr/>
      <dgm:t>
        <a:bodyPr/>
        <a:lstStyle/>
        <a:p>
          <a:endParaRPr lang="en-US"/>
        </a:p>
      </dgm:t>
    </dgm:pt>
    <dgm:pt modelId="{002F1385-3095-AD41-A347-6AA85339BA43}" type="pres">
      <dgm:prSet presAssocID="{F9CE65DA-2A38-FF44-8461-398275F51B93}" presName="img" presStyleLbl="fgImgPlace1" presStyleIdx="2" presStyleCnt="3"/>
      <dgm:spPr/>
      <dgm:t>
        <a:bodyPr/>
        <a:lstStyle/>
        <a:p>
          <a:endParaRPr lang="en-US"/>
        </a:p>
      </dgm:t>
    </dgm:pt>
    <dgm:pt modelId="{4F3A12E3-1591-EC43-85E2-BBD070C60625}" type="pres">
      <dgm:prSet presAssocID="{F9CE65DA-2A38-FF44-8461-398275F51B93}" presName="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FB625BB2-090F-104A-BC4C-9D9439B90065}" srcId="{DF514C4B-6989-DE4B-8F44-7197BEC00FEE}" destId="{36A60B85-73F7-E04C-B163-864256DF7980}" srcOrd="1" destOrd="0" parTransId="{75F4CC68-DE57-194B-9509-2E34E5E640B7}" sibTransId="{658E1481-754B-ED48-8469-3ED0A99C6ED0}"/>
    <dgm:cxn modelId="{493AE879-225C-A346-91E5-7FF6D7C339E0}" type="presOf" srcId="{30C61A9E-A0CF-6346-9443-A96672A2B561}" destId="{2896AF4E-51DE-3B4B-8A93-8A42553FC032}" srcOrd="1" destOrd="0" presId="urn:microsoft.com/office/officeart/2005/8/layout/vList4"/>
    <dgm:cxn modelId="{AAA29E70-104D-8A46-8E0A-51C629114F51}" srcId="{DF514C4B-6989-DE4B-8F44-7197BEC00FEE}" destId="{30C61A9E-A0CF-6346-9443-A96672A2B561}" srcOrd="0" destOrd="0" parTransId="{65958720-94C7-2547-9595-14813F5AC57A}" sibTransId="{F2A45EC4-D3F6-BA4D-BB08-AE79B2639D90}"/>
    <dgm:cxn modelId="{DF1C0218-52DF-C04C-ACCC-420447521F06}" type="presOf" srcId="{F9CE65DA-2A38-FF44-8461-398275F51B93}" destId="{4F3A12E3-1591-EC43-85E2-BBD070C60625}" srcOrd="1" destOrd="0" presId="urn:microsoft.com/office/officeart/2005/8/layout/vList4"/>
    <dgm:cxn modelId="{B343258B-5269-D340-81BC-3C1CF67B779C}" type="presOf" srcId="{30C61A9E-A0CF-6346-9443-A96672A2B561}" destId="{CAD88347-5B91-0A4B-96FE-5AA1C1FF188C}" srcOrd="0" destOrd="0" presId="urn:microsoft.com/office/officeart/2005/8/layout/vList4"/>
    <dgm:cxn modelId="{AD0FC527-F295-7F4F-8010-7CDEF2D993F0}" srcId="{DF514C4B-6989-DE4B-8F44-7197BEC00FEE}" destId="{F9CE65DA-2A38-FF44-8461-398275F51B93}" srcOrd="2" destOrd="0" parTransId="{9847360F-FDFB-B34B-A5C2-5750C2C0F946}" sibTransId="{0A651200-D0F1-834C-9B86-33A2736386DE}"/>
    <dgm:cxn modelId="{401A02F5-74CC-E541-8ADB-191189677ED6}" type="presOf" srcId="{DF514C4B-6989-DE4B-8F44-7197BEC00FEE}" destId="{4C9176A3-F054-3E4E-91C4-3BB68B21B4CE}" srcOrd="0" destOrd="0" presId="urn:microsoft.com/office/officeart/2005/8/layout/vList4"/>
    <dgm:cxn modelId="{018792D3-7821-7B47-A682-D9AF10D51A1E}" type="presOf" srcId="{F9CE65DA-2A38-FF44-8461-398275F51B93}" destId="{DF347B22-F0D8-524A-B42F-9033B4080198}" srcOrd="0" destOrd="0" presId="urn:microsoft.com/office/officeart/2005/8/layout/vList4"/>
    <dgm:cxn modelId="{452E0F3C-E878-D545-990F-4F3A9F4BB6F0}" type="presOf" srcId="{36A60B85-73F7-E04C-B163-864256DF7980}" destId="{728321C4-BCF1-C14B-A83E-0621ED6C8748}" srcOrd="1" destOrd="0" presId="urn:microsoft.com/office/officeart/2005/8/layout/vList4"/>
    <dgm:cxn modelId="{F7F35A09-095D-FC4C-A4C0-675DC85DB4A0}" type="presOf" srcId="{36A60B85-73F7-E04C-B163-864256DF7980}" destId="{5C790DF7-E06C-8A43-98C1-7DACC03E1817}" srcOrd="0" destOrd="0" presId="urn:microsoft.com/office/officeart/2005/8/layout/vList4"/>
    <dgm:cxn modelId="{F3162D99-F1C6-DC42-8432-324CE9E8D790}" type="presParOf" srcId="{4C9176A3-F054-3E4E-91C4-3BB68B21B4CE}" destId="{C60CBE94-8DCB-AF4E-B0E6-F0E63A4888D7}" srcOrd="0" destOrd="0" presId="urn:microsoft.com/office/officeart/2005/8/layout/vList4"/>
    <dgm:cxn modelId="{58DF65E9-FE59-5948-A78F-6E6425A61663}" type="presParOf" srcId="{C60CBE94-8DCB-AF4E-B0E6-F0E63A4888D7}" destId="{CAD88347-5B91-0A4B-96FE-5AA1C1FF188C}" srcOrd="0" destOrd="0" presId="urn:microsoft.com/office/officeart/2005/8/layout/vList4"/>
    <dgm:cxn modelId="{C2C5FB1E-67B1-A34D-8244-5656D5BD5395}" type="presParOf" srcId="{C60CBE94-8DCB-AF4E-B0E6-F0E63A4888D7}" destId="{1BDF9E67-A155-0446-8C16-34DE1C237871}" srcOrd="1" destOrd="0" presId="urn:microsoft.com/office/officeart/2005/8/layout/vList4"/>
    <dgm:cxn modelId="{6F234282-4422-3F46-9251-80930DA0E0F6}" type="presParOf" srcId="{C60CBE94-8DCB-AF4E-B0E6-F0E63A4888D7}" destId="{2896AF4E-51DE-3B4B-8A93-8A42553FC032}" srcOrd="2" destOrd="0" presId="urn:microsoft.com/office/officeart/2005/8/layout/vList4"/>
    <dgm:cxn modelId="{2208A748-F70B-1A4A-BC3D-59A27C9CE35A}" type="presParOf" srcId="{4C9176A3-F054-3E4E-91C4-3BB68B21B4CE}" destId="{E18010B1-8B87-E842-9ECA-6E80EEBD90FC}" srcOrd="1" destOrd="0" presId="urn:microsoft.com/office/officeart/2005/8/layout/vList4"/>
    <dgm:cxn modelId="{4D20A72C-B17E-544F-80A2-655E54D3E00F}" type="presParOf" srcId="{4C9176A3-F054-3E4E-91C4-3BB68B21B4CE}" destId="{9285F47F-C846-BF42-9CB3-CC7A0DF57AAE}" srcOrd="2" destOrd="0" presId="urn:microsoft.com/office/officeart/2005/8/layout/vList4"/>
    <dgm:cxn modelId="{9EDC4314-A442-1E4F-B324-075352CA8D5D}" type="presParOf" srcId="{9285F47F-C846-BF42-9CB3-CC7A0DF57AAE}" destId="{5C790DF7-E06C-8A43-98C1-7DACC03E1817}" srcOrd="0" destOrd="0" presId="urn:microsoft.com/office/officeart/2005/8/layout/vList4"/>
    <dgm:cxn modelId="{71935862-E3F4-A743-8D1B-5FCF642AE966}" type="presParOf" srcId="{9285F47F-C846-BF42-9CB3-CC7A0DF57AAE}" destId="{EED278B5-2BE5-774B-9CE9-439465850BB6}" srcOrd="1" destOrd="0" presId="urn:microsoft.com/office/officeart/2005/8/layout/vList4"/>
    <dgm:cxn modelId="{5F54557E-496A-FB47-A901-09A99C59CFD8}" type="presParOf" srcId="{9285F47F-C846-BF42-9CB3-CC7A0DF57AAE}" destId="{728321C4-BCF1-C14B-A83E-0621ED6C8748}" srcOrd="2" destOrd="0" presId="urn:microsoft.com/office/officeart/2005/8/layout/vList4"/>
    <dgm:cxn modelId="{FF3B6BB0-A165-4B4C-B618-5A3E6A95E946}" type="presParOf" srcId="{4C9176A3-F054-3E4E-91C4-3BB68B21B4CE}" destId="{F155C829-A4AA-6946-978D-B2431389D46A}" srcOrd="3" destOrd="0" presId="urn:microsoft.com/office/officeart/2005/8/layout/vList4"/>
    <dgm:cxn modelId="{96294D61-4768-594D-A4B8-709B717831FA}" type="presParOf" srcId="{4C9176A3-F054-3E4E-91C4-3BB68B21B4CE}" destId="{70725B21-3AA3-3147-8E32-1AB1F0F21852}" srcOrd="4" destOrd="0" presId="urn:microsoft.com/office/officeart/2005/8/layout/vList4"/>
    <dgm:cxn modelId="{68D4595A-3534-5649-BA0E-E527A7625DA8}" type="presParOf" srcId="{70725B21-3AA3-3147-8E32-1AB1F0F21852}" destId="{DF347B22-F0D8-524A-B42F-9033B4080198}" srcOrd="0" destOrd="0" presId="urn:microsoft.com/office/officeart/2005/8/layout/vList4"/>
    <dgm:cxn modelId="{ABF96574-804D-B642-8F20-B40A8A4CCBEF}" type="presParOf" srcId="{70725B21-3AA3-3147-8E32-1AB1F0F21852}" destId="{002F1385-3095-AD41-A347-6AA85339BA43}" srcOrd="1" destOrd="0" presId="urn:microsoft.com/office/officeart/2005/8/layout/vList4"/>
    <dgm:cxn modelId="{1EC6A9E3-F941-014B-9692-D46AEE56BA4C}" type="presParOf" srcId="{70725B21-3AA3-3147-8E32-1AB1F0F21852}" destId="{4F3A12E3-1591-EC43-85E2-BBD070C60625}" srcOrd="2" destOrd="0" presId="urn:microsoft.com/office/officeart/2005/8/layout/vList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D152C67-F2B4-B74F-B4FF-3FAD08EFEF05}" type="doc">
      <dgm:prSet loTypeId="urn:microsoft.com/office/officeart/2008/layout/VerticalCurvedList" loCatId="" qsTypeId="urn:microsoft.com/office/officeart/2005/8/quickstyle/simple4" qsCatId="simple" csTypeId="urn:microsoft.com/office/officeart/2005/8/colors/accent4_4" csCatId="accent4" phldr="1"/>
      <dgm:spPr/>
      <dgm:t>
        <a:bodyPr/>
        <a:lstStyle/>
        <a:p>
          <a:endParaRPr lang="en-US"/>
        </a:p>
      </dgm:t>
    </dgm:pt>
    <dgm:pt modelId="{C001A315-F9A9-4943-ACF3-B892EAA6BADD}">
      <dgm:prSet phldrT="[Text]" custT="1"/>
      <dgm:spPr/>
      <dgm:t>
        <a:bodyPr/>
        <a:lstStyle/>
        <a:p>
          <a:r>
            <a:rPr lang="en-US" sz="2800" dirty="0" err="1" smtClean="0">
              <a:solidFill>
                <a:schemeClr val="tx1"/>
              </a:solidFill>
              <a:latin typeface="Times New Roman" charset="0"/>
              <a:ea typeface="Times New Roman" charset="0"/>
              <a:cs typeface="Times New Roman" charset="0"/>
            </a:rPr>
            <a:t>Pembagian</a:t>
          </a:r>
          <a:r>
            <a:rPr lang="en-US" sz="2800" baseline="0" dirty="0" smtClean="0">
              <a:solidFill>
                <a:schemeClr val="tx1"/>
              </a:solidFill>
              <a:latin typeface="Times New Roman" charset="0"/>
              <a:ea typeface="Times New Roman" charset="0"/>
              <a:cs typeface="Times New Roman" charset="0"/>
            </a:rPr>
            <a:t> </a:t>
          </a:r>
          <a:r>
            <a:rPr lang="en-US" sz="2800" baseline="0" dirty="0" err="1" smtClean="0">
              <a:solidFill>
                <a:schemeClr val="tx1"/>
              </a:solidFill>
              <a:latin typeface="Times New Roman" charset="0"/>
              <a:ea typeface="Times New Roman" charset="0"/>
              <a:cs typeface="Times New Roman" charset="0"/>
            </a:rPr>
            <a:t>kerja</a:t>
          </a:r>
          <a:r>
            <a:rPr lang="en-US" sz="2800" baseline="0" dirty="0" smtClean="0">
              <a:solidFill>
                <a:schemeClr val="tx1"/>
              </a:solidFill>
              <a:latin typeface="Times New Roman" charset="0"/>
              <a:ea typeface="Times New Roman" charset="0"/>
              <a:cs typeface="Times New Roman" charset="0"/>
            </a:rPr>
            <a:t> (division of work)</a:t>
          </a:r>
          <a:endParaRPr lang="en-US" sz="2800" dirty="0">
            <a:solidFill>
              <a:schemeClr val="tx1"/>
            </a:solidFill>
            <a:latin typeface="Times New Roman" charset="0"/>
            <a:ea typeface="Times New Roman" charset="0"/>
            <a:cs typeface="Times New Roman" charset="0"/>
          </a:endParaRPr>
        </a:p>
      </dgm:t>
    </dgm:pt>
    <dgm:pt modelId="{21164876-4B67-8A4B-8CFE-F73E4FC4F093}" type="parTrans" cxnId="{3B74AEBC-6CB4-3449-86A2-57987CC82605}">
      <dgm:prSet/>
      <dgm:spPr/>
      <dgm:t>
        <a:bodyPr/>
        <a:lstStyle/>
        <a:p>
          <a:endParaRPr lang="en-US"/>
        </a:p>
      </dgm:t>
    </dgm:pt>
    <dgm:pt modelId="{AB6E5CC5-8A83-964B-95E3-9BA1BEA640FF}" type="sibTrans" cxnId="{3B74AEBC-6CB4-3449-86A2-57987CC82605}">
      <dgm:prSet/>
      <dgm:spPr/>
      <dgm:t>
        <a:bodyPr/>
        <a:lstStyle/>
        <a:p>
          <a:endParaRPr lang="en-US"/>
        </a:p>
      </dgm:t>
    </dgm:pt>
    <dgm:pt modelId="{E2E4B129-2FC2-1D4E-BB68-51A07B659179}">
      <dgm:prSet phldrT="[Text]" custT="1"/>
      <dgm:spPr/>
      <dgm:t>
        <a:bodyPr/>
        <a:lstStyle/>
        <a:p>
          <a:r>
            <a:rPr lang="en-US" sz="2800" dirty="0" err="1" smtClean="0">
              <a:solidFill>
                <a:schemeClr val="tx1"/>
              </a:solidFill>
              <a:latin typeface="Times New Roman" charset="0"/>
              <a:ea typeface="Times New Roman" charset="0"/>
              <a:cs typeface="Times New Roman" charset="0"/>
            </a:rPr>
            <a:t>Penentuan</a:t>
          </a:r>
          <a:r>
            <a:rPr lang="en-US" sz="2800" dirty="0" smtClean="0">
              <a:solidFill>
                <a:schemeClr val="tx1"/>
              </a:solidFill>
              <a:latin typeface="Times New Roman" charset="0"/>
              <a:ea typeface="Times New Roman" charset="0"/>
              <a:cs typeface="Times New Roman" charset="0"/>
            </a:rPr>
            <a:t> </a:t>
          </a:r>
          <a:r>
            <a:rPr lang="en-US" sz="2800" dirty="0" err="1" smtClean="0">
              <a:solidFill>
                <a:schemeClr val="tx1"/>
              </a:solidFill>
              <a:latin typeface="Times New Roman" charset="0"/>
              <a:ea typeface="Times New Roman" charset="0"/>
              <a:cs typeface="Times New Roman" charset="0"/>
            </a:rPr>
            <a:t>relasi</a:t>
          </a:r>
          <a:r>
            <a:rPr lang="en-US" sz="2800" dirty="0" smtClean="0">
              <a:solidFill>
                <a:schemeClr val="tx1"/>
              </a:solidFill>
              <a:latin typeface="Times New Roman" charset="0"/>
              <a:ea typeface="Times New Roman" charset="0"/>
              <a:cs typeface="Times New Roman" charset="0"/>
            </a:rPr>
            <a:t> </a:t>
          </a:r>
          <a:r>
            <a:rPr lang="en-US" sz="2800" dirty="0" err="1" smtClean="0">
              <a:solidFill>
                <a:schemeClr val="tx1"/>
              </a:solidFill>
              <a:latin typeface="Times New Roman" charset="0"/>
              <a:ea typeface="Times New Roman" charset="0"/>
              <a:cs typeface="Times New Roman" charset="0"/>
            </a:rPr>
            <a:t>antar</a:t>
          </a:r>
          <a:r>
            <a:rPr lang="en-US" sz="2800" dirty="0" smtClean="0">
              <a:solidFill>
                <a:schemeClr val="tx1"/>
              </a:solidFill>
              <a:latin typeface="Times New Roman" charset="0"/>
              <a:ea typeface="Times New Roman" charset="0"/>
              <a:cs typeface="Times New Roman" charset="0"/>
            </a:rPr>
            <a:t> </a:t>
          </a:r>
          <a:r>
            <a:rPr lang="en-US" sz="2800" dirty="0" err="1" smtClean="0">
              <a:solidFill>
                <a:schemeClr val="tx1"/>
              </a:solidFill>
              <a:latin typeface="Times New Roman" charset="0"/>
              <a:ea typeface="Times New Roman" charset="0"/>
              <a:cs typeface="Times New Roman" charset="0"/>
            </a:rPr>
            <a:t>bagian</a:t>
          </a:r>
          <a:r>
            <a:rPr lang="en-US" sz="2800" dirty="0" smtClean="0">
              <a:solidFill>
                <a:schemeClr val="tx1"/>
              </a:solidFill>
              <a:latin typeface="Times New Roman" charset="0"/>
              <a:ea typeface="Times New Roman" charset="0"/>
              <a:cs typeface="Times New Roman" charset="0"/>
            </a:rPr>
            <a:t> </a:t>
          </a:r>
          <a:r>
            <a:rPr lang="en-US" sz="2800" dirty="0" err="1" smtClean="0">
              <a:solidFill>
                <a:schemeClr val="tx1"/>
              </a:solidFill>
              <a:latin typeface="Times New Roman" charset="0"/>
              <a:ea typeface="Times New Roman" charset="0"/>
              <a:cs typeface="Times New Roman" charset="0"/>
            </a:rPr>
            <a:t>dalam</a:t>
          </a:r>
          <a:r>
            <a:rPr lang="en-US" sz="2800" dirty="0" smtClean="0">
              <a:solidFill>
                <a:schemeClr val="tx1"/>
              </a:solidFill>
              <a:latin typeface="Times New Roman" charset="0"/>
              <a:ea typeface="Times New Roman" charset="0"/>
              <a:cs typeface="Times New Roman" charset="0"/>
            </a:rPr>
            <a:t> </a:t>
          </a:r>
          <a:r>
            <a:rPr lang="en-US" sz="2800" dirty="0" err="1" smtClean="0">
              <a:solidFill>
                <a:schemeClr val="tx1"/>
              </a:solidFill>
              <a:latin typeface="Times New Roman" charset="0"/>
              <a:ea typeface="Times New Roman" charset="0"/>
              <a:cs typeface="Times New Roman" charset="0"/>
            </a:rPr>
            <a:t>Organisasi</a:t>
          </a:r>
          <a:endParaRPr lang="en-US" sz="2800" dirty="0">
            <a:solidFill>
              <a:schemeClr val="tx1"/>
            </a:solidFill>
            <a:latin typeface="Times New Roman" charset="0"/>
            <a:ea typeface="Times New Roman" charset="0"/>
            <a:cs typeface="Times New Roman" charset="0"/>
          </a:endParaRPr>
        </a:p>
      </dgm:t>
    </dgm:pt>
    <dgm:pt modelId="{2DCA741E-4B64-3C46-B2B3-4A57E2DDEB3A}" type="parTrans" cxnId="{3BAF1C41-FBF3-2146-AEC2-743045C24D12}">
      <dgm:prSet/>
      <dgm:spPr/>
      <dgm:t>
        <a:bodyPr/>
        <a:lstStyle/>
        <a:p>
          <a:endParaRPr lang="en-US"/>
        </a:p>
      </dgm:t>
    </dgm:pt>
    <dgm:pt modelId="{990C45A3-61DB-874C-AEBC-321926E4AF6B}" type="sibTrans" cxnId="{3BAF1C41-FBF3-2146-AEC2-743045C24D12}">
      <dgm:prSet/>
      <dgm:spPr/>
      <dgm:t>
        <a:bodyPr/>
        <a:lstStyle/>
        <a:p>
          <a:endParaRPr lang="en-US"/>
        </a:p>
      </dgm:t>
    </dgm:pt>
    <dgm:pt modelId="{0B87CD1D-F1C6-BB4A-B642-74E2F6CE6B3E}">
      <dgm:prSet phldrT="[Text]" custT="1"/>
      <dgm:spPr/>
      <dgm:t>
        <a:bodyPr/>
        <a:lstStyle/>
        <a:p>
          <a:r>
            <a:rPr lang="en-US" sz="2800" dirty="0" err="1" smtClean="0">
              <a:solidFill>
                <a:schemeClr val="tx1"/>
              </a:solidFill>
              <a:latin typeface="Times New Roman" charset="0"/>
              <a:ea typeface="Times New Roman" charset="0"/>
              <a:cs typeface="Times New Roman" charset="0"/>
            </a:rPr>
            <a:t>Penentuan</a:t>
          </a:r>
          <a:r>
            <a:rPr lang="en-US" sz="2800" dirty="0" smtClean="0">
              <a:solidFill>
                <a:schemeClr val="tx1"/>
              </a:solidFill>
              <a:latin typeface="Times New Roman" charset="0"/>
              <a:ea typeface="Times New Roman" charset="0"/>
              <a:cs typeface="Times New Roman" charset="0"/>
            </a:rPr>
            <a:t> </a:t>
          </a:r>
          <a:r>
            <a:rPr lang="en-US" sz="2800" dirty="0" err="1" smtClean="0">
              <a:solidFill>
                <a:schemeClr val="tx1"/>
              </a:solidFill>
              <a:latin typeface="Times New Roman" charset="0"/>
              <a:ea typeface="Times New Roman" charset="0"/>
              <a:cs typeface="Times New Roman" charset="0"/>
            </a:rPr>
            <a:t>mekanisme</a:t>
          </a:r>
          <a:r>
            <a:rPr lang="en-US" sz="2800" dirty="0" smtClean="0">
              <a:solidFill>
                <a:schemeClr val="tx1"/>
              </a:solidFill>
              <a:latin typeface="Times New Roman" charset="0"/>
              <a:ea typeface="Times New Roman" charset="0"/>
              <a:cs typeface="Times New Roman" charset="0"/>
            </a:rPr>
            <a:t>  </a:t>
          </a:r>
          <a:r>
            <a:rPr lang="en-US" sz="2800" dirty="0" err="1" smtClean="0">
              <a:solidFill>
                <a:schemeClr val="tx1"/>
              </a:solidFill>
              <a:latin typeface="Times New Roman" charset="0"/>
              <a:ea typeface="Times New Roman" charset="0"/>
              <a:cs typeface="Times New Roman" charset="0"/>
            </a:rPr>
            <a:t>untuk</a:t>
          </a:r>
          <a:r>
            <a:rPr lang="en-US" sz="2800" dirty="0" smtClean="0">
              <a:solidFill>
                <a:schemeClr val="tx1"/>
              </a:solidFill>
              <a:latin typeface="Times New Roman" charset="0"/>
              <a:ea typeface="Times New Roman" charset="0"/>
              <a:cs typeface="Times New Roman" charset="0"/>
            </a:rPr>
            <a:t> </a:t>
          </a:r>
          <a:r>
            <a:rPr lang="en-US" sz="2800" dirty="0" err="1" smtClean="0">
              <a:solidFill>
                <a:schemeClr val="tx1"/>
              </a:solidFill>
              <a:latin typeface="Times New Roman" charset="0"/>
              <a:ea typeface="Times New Roman" charset="0"/>
              <a:cs typeface="Times New Roman" charset="0"/>
            </a:rPr>
            <a:t>mengintegrasikan</a:t>
          </a:r>
          <a:r>
            <a:rPr lang="en-US" sz="2800" dirty="0" smtClean="0">
              <a:solidFill>
                <a:schemeClr val="tx1"/>
              </a:solidFill>
              <a:latin typeface="Times New Roman" charset="0"/>
              <a:ea typeface="Times New Roman" charset="0"/>
              <a:cs typeface="Times New Roman" charset="0"/>
            </a:rPr>
            <a:t> </a:t>
          </a:r>
          <a:r>
            <a:rPr lang="en-US" sz="2800" dirty="0" err="1" smtClean="0">
              <a:solidFill>
                <a:schemeClr val="tx1"/>
              </a:solidFill>
              <a:latin typeface="Times New Roman" charset="0"/>
              <a:ea typeface="Times New Roman" charset="0"/>
              <a:cs typeface="Times New Roman" charset="0"/>
            </a:rPr>
            <a:t>aktifitas</a:t>
          </a:r>
          <a:r>
            <a:rPr lang="en-US" sz="2800" dirty="0" smtClean="0">
              <a:solidFill>
                <a:schemeClr val="tx1"/>
              </a:solidFill>
              <a:latin typeface="Times New Roman" charset="0"/>
              <a:ea typeface="Times New Roman" charset="0"/>
              <a:cs typeface="Times New Roman" charset="0"/>
            </a:rPr>
            <a:t> </a:t>
          </a:r>
          <a:r>
            <a:rPr lang="en-US" sz="2800" dirty="0" err="1" smtClean="0">
              <a:solidFill>
                <a:schemeClr val="tx1"/>
              </a:solidFill>
              <a:latin typeface="Times New Roman" charset="0"/>
              <a:ea typeface="Times New Roman" charset="0"/>
              <a:cs typeface="Times New Roman" charset="0"/>
            </a:rPr>
            <a:t>antar</a:t>
          </a:r>
          <a:r>
            <a:rPr lang="en-US" sz="2800" dirty="0" smtClean="0">
              <a:solidFill>
                <a:schemeClr val="tx1"/>
              </a:solidFill>
              <a:latin typeface="Times New Roman" charset="0"/>
              <a:ea typeface="Times New Roman" charset="0"/>
              <a:cs typeface="Times New Roman" charset="0"/>
            </a:rPr>
            <a:t> </a:t>
          </a:r>
          <a:r>
            <a:rPr lang="en-US" sz="2800" dirty="0" err="1" smtClean="0">
              <a:solidFill>
                <a:schemeClr val="tx1"/>
              </a:solidFill>
              <a:latin typeface="Times New Roman" charset="0"/>
              <a:ea typeface="Times New Roman" charset="0"/>
              <a:cs typeface="Times New Roman" charset="0"/>
            </a:rPr>
            <a:t>bagian</a:t>
          </a:r>
          <a:endParaRPr lang="en-US" sz="2800" dirty="0">
            <a:solidFill>
              <a:schemeClr val="tx1"/>
            </a:solidFill>
            <a:latin typeface="Times New Roman" charset="0"/>
            <a:ea typeface="Times New Roman" charset="0"/>
            <a:cs typeface="Times New Roman" charset="0"/>
          </a:endParaRPr>
        </a:p>
      </dgm:t>
    </dgm:pt>
    <dgm:pt modelId="{0F704705-6958-4C4A-881D-27106F171947}" type="parTrans" cxnId="{492D7117-279C-D54A-9D3E-75B65EEF4E73}">
      <dgm:prSet/>
      <dgm:spPr/>
      <dgm:t>
        <a:bodyPr/>
        <a:lstStyle/>
        <a:p>
          <a:endParaRPr lang="en-US"/>
        </a:p>
      </dgm:t>
    </dgm:pt>
    <dgm:pt modelId="{6608041C-81F7-4F4D-865B-020A7737E3EC}" type="sibTrans" cxnId="{492D7117-279C-D54A-9D3E-75B65EEF4E73}">
      <dgm:prSet/>
      <dgm:spPr/>
      <dgm:t>
        <a:bodyPr/>
        <a:lstStyle/>
        <a:p>
          <a:endParaRPr lang="en-US"/>
        </a:p>
      </dgm:t>
    </dgm:pt>
    <dgm:pt modelId="{D8711436-DC8E-0A4A-8592-AEF276204DBB}">
      <dgm:prSet custT="1"/>
      <dgm:spPr/>
      <dgm:t>
        <a:bodyPr/>
        <a:lstStyle/>
        <a:p>
          <a:r>
            <a:rPr lang="en-US" sz="2800" dirty="0" err="1" smtClean="0">
              <a:solidFill>
                <a:schemeClr val="tx1"/>
              </a:solidFill>
              <a:latin typeface="Times New Roman" charset="0"/>
              <a:ea typeface="Times New Roman" charset="0"/>
              <a:cs typeface="Times New Roman" charset="0"/>
            </a:rPr>
            <a:t>Pengelompokan</a:t>
          </a:r>
          <a:r>
            <a:rPr lang="en-US" sz="2800" dirty="0" smtClean="0">
              <a:solidFill>
                <a:schemeClr val="tx1"/>
              </a:solidFill>
              <a:latin typeface="Times New Roman" charset="0"/>
              <a:ea typeface="Times New Roman" charset="0"/>
              <a:cs typeface="Times New Roman" charset="0"/>
            </a:rPr>
            <a:t> </a:t>
          </a:r>
          <a:r>
            <a:rPr lang="en-US" sz="2800" dirty="0" err="1" smtClean="0">
              <a:solidFill>
                <a:schemeClr val="tx1"/>
              </a:solidFill>
              <a:latin typeface="Times New Roman" charset="0"/>
              <a:ea typeface="Times New Roman" charset="0"/>
              <a:cs typeface="Times New Roman" charset="0"/>
            </a:rPr>
            <a:t>Pekerjaan</a:t>
          </a:r>
          <a:endParaRPr lang="en-US" sz="2800" dirty="0">
            <a:solidFill>
              <a:schemeClr val="tx1"/>
            </a:solidFill>
            <a:latin typeface="Times New Roman" charset="0"/>
            <a:ea typeface="Times New Roman" charset="0"/>
            <a:cs typeface="Times New Roman" charset="0"/>
          </a:endParaRPr>
        </a:p>
      </dgm:t>
    </dgm:pt>
    <dgm:pt modelId="{B51A9B53-D56D-174E-9E1F-681353487909}" type="parTrans" cxnId="{736E0840-E96D-7945-8F4B-092AEF6FB411}">
      <dgm:prSet/>
      <dgm:spPr/>
      <dgm:t>
        <a:bodyPr/>
        <a:lstStyle/>
        <a:p>
          <a:endParaRPr lang="en-US"/>
        </a:p>
      </dgm:t>
    </dgm:pt>
    <dgm:pt modelId="{EEDE55A5-5CD3-9B40-9D13-A219FB73D056}" type="sibTrans" cxnId="{736E0840-E96D-7945-8F4B-092AEF6FB411}">
      <dgm:prSet/>
      <dgm:spPr/>
      <dgm:t>
        <a:bodyPr/>
        <a:lstStyle/>
        <a:p>
          <a:endParaRPr lang="en-US"/>
        </a:p>
      </dgm:t>
    </dgm:pt>
    <dgm:pt modelId="{78F6AFDC-7324-154F-BB3E-8CB9A23826F2}" type="pres">
      <dgm:prSet presAssocID="{FD152C67-F2B4-B74F-B4FF-3FAD08EFEF05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en-US"/>
        </a:p>
      </dgm:t>
    </dgm:pt>
    <dgm:pt modelId="{924E9EE8-21C9-1246-89DC-698EFA965B66}" type="pres">
      <dgm:prSet presAssocID="{FD152C67-F2B4-B74F-B4FF-3FAD08EFEF05}" presName="Name1" presStyleCnt="0"/>
      <dgm:spPr/>
      <dgm:t>
        <a:bodyPr/>
        <a:lstStyle/>
        <a:p>
          <a:endParaRPr lang="en-US"/>
        </a:p>
      </dgm:t>
    </dgm:pt>
    <dgm:pt modelId="{72B3C171-1643-5D42-8062-FA96D38B4A8D}" type="pres">
      <dgm:prSet presAssocID="{FD152C67-F2B4-B74F-B4FF-3FAD08EFEF05}" presName="cycle" presStyleCnt="0"/>
      <dgm:spPr/>
      <dgm:t>
        <a:bodyPr/>
        <a:lstStyle/>
        <a:p>
          <a:endParaRPr lang="en-US"/>
        </a:p>
      </dgm:t>
    </dgm:pt>
    <dgm:pt modelId="{784728E7-4CCF-A54C-8BB1-34E5EE5DBDD3}" type="pres">
      <dgm:prSet presAssocID="{FD152C67-F2B4-B74F-B4FF-3FAD08EFEF05}" presName="srcNode" presStyleLbl="node1" presStyleIdx="0" presStyleCnt="4"/>
      <dgm:spPr/>
      <dgm:t>
        <a:bodyPr/>
        <a:lstStyle/>
        <a:p>
          <a:endParaRPr lang="en-US"/>
        </a:p>
      </dgm:t>
    </dgm:pt>
    <dgm:pt modelId="{6CB8A0E9-2FF1-1F4B-AE84-46F608FBC9F3}" type="pres">
      <dgm:prSet presAssocID="{FD152C67-F2B4-B74F-B4FF-3FAD08EFEF05}" presName="conn" presStyleLbl="parChTrans1D2" presStyleIdx="0" presStyleCnt="1"/>
      <dgm:spPr/>
      <dgm:t>
        <a:bodyPr/>
        <a:lstStyle/>
        <a:p>
          <a:endParaRPr lang="en-US"/>
        </a:p>
      </dgm:t>
    </dgm:pt>
    <dgm:pt modelId="{DDE75B06-21C4-F74D-B431-3FE4DAD563A2}" type="pres">
      <dgm:prSet presAssocID="{FD152C67-F2B4-B74F-B4FF-3FAD08EFEF05}" presName="extraNode" presStyleLbl="node1" presStyleIdx="0" presStyleCnt="4"/>
      <dgm:spPr/>
      <dgm:t>
        <a:bodyPr/>
        <a:lstStyle/>
        <a:p>
          <a:endParaRPr lang="en-US"/>
        </a:p>
      </dgm:t>
    </dgm:pt>
    <dgm:pt modelId="{7348AA79-49F8-5744-8D0E-6CB25C83DC7E}" type="pres">
      <dgm:prSet presAssocID="{FD152C67-F2B4-B74F-B4FF-3FAD08EFEF05}" presName="dstNode" presStyleLbl="node1" presStyleIdx="0" presStyleCnt="4"/>
      <dgm:spPr/>
      <dgm:t>
        <a:bodyPr/>
        <a:lstStyle/>
        <a:p>
          <a:endParaRPr lang="en-US"/>
        </a:p>
      </dgm:t>
    </dgm:pt>
    <dgm:pt modelId="{9EF32644-ABCF-9D4C-A76A-16C44C5BBDF6}" type="pres">
      <dgm:prSet presAssocID="{C001A315-F9A9-4943-ACF3-B892EAA6BADD}" presName="text_1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8BA16DE-544B-2047-BEAA-18290DF48F82}" type="pres">
      <dgm:prSet presAssocID="{C001A315-F9A9-4943-ACF3-B892EAA6BADD}" presName="accent_1" presStyleCnt="0"/>
      <dgm:spPr/>
      <dgm:t>
        <a:bodyPr/>
        <a:lstStyle/>
        <a:p>
          <a:endParaRPr lang="en-US"/>
        </a:p>
      </dgm:t>
    </dgm:pt>
    <dgm:pt modelId="{1065FDF2-B125-4841-B160-A594AEFBD09F}" type="pres">
      <dgm:prSet presAssocID="{C001A315-F9A9-4943-ACF3-B892EAA6BADD}" presName="accentRepeatNode" presStyleLbl="solidFgAcc1" presStyleIdx="0" presStyleCnt="4"/>
      <dgm:spPr/>
      <dgm:t>
        <a:bodyPr/>
        <a:lstStyle/>
        <a:p>
          <a:endParaRPr lang="en-US"/>
        </a:p>
      </dgm:t>
    </dgm:pt>
    <dgm:pt modelId="{F102629D-8707-A542-9459-A2DABF998272}" type="pres">
      <dgm:prSet presAssocID="{D8711436-DC8E-0A4A-8592-AEF276204DBB}" presName="text_2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3DBD675-85E5-8B44-9C7B-2C25D9D8E207}" type="pres">
      <dgm:prSet presAssocID="{D8711436-DC8E-0A4A-8592-AEF276204DBB}" presName="accent_2" presStyleCnt="0"/>
      <dgm:spPr/>
      <dgm:t>
        <a:bodyPr/>
        <a:lstStyle/>
        <a:p>
          <a:endParaRPr lang="en-US"/>
        </a:p>
      </dgm:t>
    </dgm:pt>
    <dgm:pt modelId="{ABD7110F-478E-624C-B6B9-F3FEB6181078}" type="pres">
      <dgm:prSet presAssocID="{D8711436-DC8E-0A4A-8592-AEF276204DBB}" presName="accentRepeatNode" presStyleLbl="solidFgAcc1" presStyleIdx="1" presStyleCnt="4"/>
      <dgm:spPr/>
      <dgm:t>
        <a:bodyPr/>
        <a:lstStyle/>
        <a:p>
          <a:endParaRPr lang="en-US"/>
        </a:p>
      </dgm:t>
    </dgm:pt>
    <dgm:pt modelId="{83279FBA-DA5C-1640-A2C2-60F3F9967D3C}" type="pres">
      <dgm:prSet presAssocID="{E2E4B129-2FC2-1D4E-BB68-51A07B659179}" presName="text_3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87A04C7-6DBB-5A47-A855-7E9160B670F6}" type="pres">
      <dgm:prSet presAssocID="{E2E4B129-2FC2-1D4E-BB68-51A07B659179}" presName="accent_3" presStyleCnt="0"/>
      <dgm:spPr/>
      <dgm:t>
        <a:bodyPr/>
        <a:lstStyle/>
        <a:p>
          <a:endParaRPr lang="en-US"/>
        </a:p>
      </dgm:t>
    </dgm:pt>
    <dgm:pt modelId="{33D53BC8-82D2-6649-8E02-2C7F2DFC8C6C}" type="pres">
      <dgm:prSet presAssocID="{E2E4B129-2FC2-1D4E-BB68-51A07B659179}" presName="accentRepeatNode" presStyleLbl="solidFgAcc1" presStyleIdx="2" presStyleCnt="4"/>
      <dgm:spPr/>
      <dgm:t>
        <a:bodyPr/>
        <a:lstStyle/>
        <a:p>
          <a:endParaRPr lang="en-US"/>
        </a:p>
      </dgm:t>
    </dgm:pt>
    <dgm:pt modelId="{E266A9ED-631E-DB40-87FD-40414A616646}" type="pres">
      <dgm:prSet presAssocID="{0B87CD1D-F1C6-BB4A-B642-74E2F6CE6B3E}" presName="text_4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F9A594C-26F2-8F4F-9606-0D7FD2CC5B76}" type="pres">
      <dgm:prSet presAssocID="{0B87CD1D-F1C6-BB4A-B642-74E2F6CE6B3E}" presName="accent_4" presStyleCnt="0"/>
      <dgm:spPr/>
      <dgm:t>
        <a:bodyPr/>
        <a:lstStyle/>
        <a:p>
          <a:endParaRPr lang="en-US"/>
        </a:p>
      </dgm:t>
    </dgm:pt>
    <dgm:pt modelId="{E8E28071-0B9F-0549-B8AA-073EC7F4D807}" type="pres">
      <dgm:prSet presAssocID="{0B87CD1D-F1C6-BB4A-B642-74E2F6CE6B3E}" presName="accentRepeatNode" presStyleLbl="solidFgAcc1" presStyleIdx="3" presStyleCnt="4"/>
      <dgm:spPr/>
      <dgm:t>
        <a:bodyPr/>
        <a:lstStyle/>
        <a:p>
          <a:endParaRPr lang="en-US"/>
        </a:p>
      </dgm:t>
    </dgm:pt>
  </dgm:ptLst>
  <dgm:cxnLst>
    <dgm:cxn modelId="{3B74AEBC-6CB4-3449-86A2-57987CC82605}" srcId="{FD152C67-F2B4-B74F-B4FF-3FAD08EFEF05}" destId="{C001A315-F9A9-4943-ACF3-B892EAA6BADD}" srcOrd="0" destOrd="0" parTransId="{21164876-4B67-8A4B-8CFE-F73E4FC4F093}" sibTransId="{AB6E5CC5-8A83-964B-95E3-9BA1BEA640FF}"/>
    <dgm:cxn modelId="{27AACA29-647C-CE47-B139-70AF5801D3FA}" type="presOf" srcId="{AB6E5CC5-8A83-964B-95E3-9BA1BEA640FF}" destId="{6CB8A0E9-2FF1-1F4B-AE84-46F608FBC9F3}" srcOrd="0" destOrd="0" presId="urn:microsoft.com/office/officeart/2008/layout/VerticalCurvedList"/>
    <dgm:cxn modelId="{DCE3EBD8-2A6A-8948-A394-763170F5E8EC}" type="presOf" srcId="{FD152C67-F2B4-B74F-B4FF-3FAD08EFEF05}" destId="{78F6AFDC-7324-154F-BB3E-8CB9A23826F2}" srcOrd="0" destOrd="0" presId="urn:microsoft.com/office/officeart/2008/layout/VerticalCurvedList"/>
    <dgm:cxn modelId="{D1734675-8F59-054B-8AAF-36CB1DEB376D}" type="presOf" srcId="{D8711436-DC8E-0A4A-8592-AEF276204DBB}" destId="{F102629D-8707-A542-9459-A2DABF998272}" srcOrd="0" destOrd="0" presId="urn:microsoft.com/office/officeart/2008/layout/VerticalCurvedList"/>
    <dgm:cxn modelId="{6883AEF0-28BB-E54E-920E-C2DD1DF5B46D}" type="presOf" srcId="{E2E4B129-2FC2-1D4E-BB68-51A07B659179}" destId="{83279FBA-DA5C-1640-A2C2-60F3F9967D3C}" srcOrd="0" destOrd="0" presId="urn:microsoft.com/office/officeart/2008/layout/VerticalCurvedList"/>
    <dgm:cxn modelId="{3BAF1C41-FBF3-2146-AEC2-743045C24D12}" srcId="{FD152C67-F2B4-B74F-B4FF-3FAD08EFEF05}" destId="{E2E4B129-2FC2-1D4E-BB68-51A07B659179}" srcOrd="2" destOrd="0" parTransId="{2DCA741E-4B64-3C46-B2B3-4A57E2DDEB3A}" sibTransId="{990C45A3-61DB-874C-AEBC-321926E4AF6B}"/>
    <dgm:cxn modelId="{DC164D07-F534-B14F-8FA7-3374D5C84FF4}" type="presOf" srcId="{C001A315-F9A9-4943-ACF3-B892EAA6BADD}" destId="{9EF32644-ABCF-9D4C-A76A-16C44C5BBDF6}" srcOrd="0" destOrd="0" presId="urn:microsoft.com/office/officeart/2008/layout/VerticalCurvedList"/>
    <dgm:cxn modelId="{2F427DB2-827C-B044-97FD-29E5361F47FB}" type="presOf" srcId="{0B87CD1D-F1C6-BB4A-B642-74E2F6CE6B3E}" destId="{E266A9ED-631E-DB40-87FD-40414A616646}" srcOrd="0" destOrd="0" presId="urn:microsoft.com/office/officeart/2008/layout/VerticalCurvedList"/>
    <dgm:cxn modelId="{492D7117-279C-D54A-9D3E-75B65EEF4E73}" srcId="{FD152C67-F2B4-B74F-B4FF-3FAD08EFEF05}" destId="{0B87CD1D-F1C6-BB4A-B642-74E2F6CE6B3E}" srcOrd="3" destOrd="0" parTransId="{0F704705-6958-4C4A-881D-27106F171947}" sibTransId="{6608041C-81F7-4F4D-865B-020A7737E3EC}"/>
    <dgm:cxn modelId="{736E0840-E96D-7945-8F4B-092AEF6FB411}" srcId="{FD152C67-F2B4-B74F-B4FF-3FAD08EFEF05}" destId="{D8711436-DC8E-0A4A-8592-AEF276204DBB}" srcOrd="1" destOrd="0" parTransId="{B51A9B53-D56D-174E-9E1F-681353487909}" sibTransId="{EEDE55A5-5CD3-9B40-9D13-A219FB73D056}"/>
    <dgm:cxn modelId="{B9D4557E-276E-CB41-B417-8F53AEFAC0F6}" type="presParOf" srcId="{78F6AFDC-7324-154F-BB3E-8CB9A23826F2}" destId="{924E9EE8-21C9-1246-89DC-698EFA965B66}" srcOrd="0" destOrd="0" presId="urn:microsoft.com/office/officeart/2008/layout/VerticalCurvedList"/>
    <dgm:cxn modelId="{3FC5F4F1-7D11-6849-9651-257A55642758}" type="presParOf" srcId="{924E9EE8-21C9-1246-89DC-698EFA965B66}" destId="{72B3C171-1643-5D42-8062-FA96D38B4A8D}" srcOrd="0" destOrd="0" presId="urn:microsoft.com/office/officeart/2008/layout/VerticalCurvedList"/>
    <dgm:cxn modelId="{70E1B1E4-DE55-5D49-AFC7-C66ED74B2AB7}" type="presParOf" srcId="{72B3C171-1643-5D42-8062-FA96D38B4A8D}" destId="{784728E7-4CCF-A54C-8BB1-34E5EE5DBDD3}" srcOrd="0" destOrd="0" presId="urn:microsoft.com/office/officeart/2008/layout/VerticalCurvedList"/>
    <dgm:cxn modelId="{CBE2F150-A3C3-AA42-B4B4-A56790E20BCA}" type="presParOf" srcId="{72B3C171-1643-5D42-8062-FA96D38B4A8D}" destId="{6CB8A0E9-2FF1-1F4B-AE84-46F608FBC9F3}" srcOrd="1" destOrd="0" presId="urn:microsoft.com/office/officeart/2008/layout/VerticalCurvedList"/>
    <dgm:cxn modelId="{C6429E82-E9F7-4F42-86D5-E8BA5E28B185}" type="presParOf" srcId="{72B3C171-1643-5D42-8062-FA96D38B4A8D}" destId="{DDE75B06-21C4-F74D-B431-3FE4DAD563A2}" srcOrd="2" destOrd="0" presId="urn:microsoft.com/office/officeart/2008/layout/VerticalCurvedList"/>
    <dgm:cxn modelId="{015E28CD-7F84-0B48-AB57-4E219C9AA402}" type="presParOf" srcId="{72B3C171-1643-5D42-8062-FA96D38B4A8D}" destId="{7348AA79-49F8-5744-8D0E-6CB25C83DC7E}" srcOrd="3" destOrd="0" presId="urn:microsoft.com/office/officeart/2008/layout/VerticalCurvedList"/>
    <dgm:cxn modelId="{F7312FD3-2C3A-DE48-BEA3-A36E9E01FCC8}" type="presParOf" srcId="{924E9EE8-21C9-1246-89DC-698EFA965B66}" destId="{9EF32644-ABCF-9D4C-A76A-16C44C5BBDF6}" srcOrd="1" destOrd="0" presId="urn:microsoft.com/office/officeart/2008/layout/VerticalCurvedList"/>
    <dgm:cxn modelId="{12DA9734-EC17-C344-A781-FE9DCF13D40D}" type="presParOf" srcId="{924E9EE8-21C9-1246-89DC-698EFA965B66}" destId="{08BA16DE-544B-2047-BEAA-18290DF48F82}" srcOrd="2" destOrd="0" presId="urn:microsoft.com/office/officeart/2008/layout/VerticalCurvedList"/>
    <dgm:cxn modelId="{F646393F-6DFB-9E42-A6E5-E8F8DEE382EF}" type="presParOf" srcId="{08BA16DE-544B-2047-BEAA-18290DF48F82}" destId="{1065FDF2-B125-4841-B160-A594AEFBD09F}" srcOrd="0" destOrd="0" presId="urn:microsoft.com/office/officeart/2008/layout/VerticalCurvedList"/>
    <dgm:cxn modelId="{8232A70E-33CD-4840-B6EB-E5C8A6B391FC}" type="presParOf" srcId="{924E9EE8-21C9-1246-89DC-698EFA965B66}" destId="{F102629D-8707-A542-9459-A2DABF998272}" srcOrd="3" destOrd="0" presId="urn:microsoft.com/office/officeart/2008/layout/VerticalCurvedList"/>
    <dgm:cxn modelId="{51309730-0A4D-A243-B05B-0E868AB5E1BE}" type="presParOf" srcId="{924E9EE8-21C9-1246-89DC-698EFA965B66}" destId="{A3DBD675-85E5-8B44-9C7B-2C25D9D8E207}" srcOrd="4" destOrd="0" presId="urn:microsoft.com/office/officeart/2008/layout/VerticalCurvedList"/>
    <dgm:cxn modelId="{5AF40AF8-C3B7-AA4A-896D-0325AB37B4FE}" type="presParOf" srcId="{A3DBD675-85E5-8B44-9C7B-2C25D9D8E207}" destId="{ABD7110F-478E-624C-B6B9-F3FEB6181078}" srcOrd="0" destOrd="0" presId="urn:microsoft.com/office/officeart/2008/layout/VerticalCurvedList"/>
    <dgm:cxn modelId="{BB0530DD-BE3E-9744-A0DA-CA7CDB236CD7}" type="presParOf" srcId="{924E9EE8-21C9-1246-89DC-698EFA965B66}" destId="{83279FBA-DA5C-1640-A2C2-60F3F9967D3C}" srcOrd="5" destOrd="0" presId="urn:microsoft.com/office/officeart/2008/layout/VerticalCurvedList"/>
    <dgm:cxn modelId="{86DF8131-273C-C74E-B61C-8AA300A68993}" type="presParOf" srcId="{924E9EE8-21C9-1246-89DC-698EFA965B66}" destId="{287A04C7-6DBB-5A47-A855-7E9160B670F6}" srcOrd="6" destOrd="0" presId="urn:microsoft.com/office/officeart/2008/layout/VerticalCurvedList"/>
    <dgm:cxn modelId="{6CFD329C-5FCD-4147-852F-B5A97FFE842D}" type="presParOf" srcId="{287A04C7-6DBB-5A47-A855-7E9160B670F6}" destId="{33D53BC8-82D2-6649-8E02-2C7F2DFC8C6C}" srcOrd="0" destOrd="0" presId="urn:microsoft.com/office/officeart/2008/layout/VerticalCurvedList"/>
    <dgm:cxn modelId="{71963560-D571-624D-90AE-7E0EE1F41841}" type="presParOf" srcId="{924E9EE8-21C9-1246-89DC-698EFA965B66}" destId="{E266A9ED-631E-DB40-87FD-40414A616646}" srcOrd="7" destOrd="0" presId="urn:microsoft.com/office/officeart/2008/layout/VerticalCurvedList"/>
    <dgm:cxn modelId="{36D22BA0-0B7C-3D4A-A4B0-E36D1E1F24C3}" type="presParOf" srcId="{924E9EE8-21C9-1246-89DC-698EFA965B66}" destId="{6F9A594C-26F2-8F4F-9606-0D7FD2CC5B76}" srcOrd="8" destOrd="0" presId="urn:microsoft.com/office/officeart/2008/layout/VerticalCurvedList"/>
    <dgm:cxn modelId="{1C7EBD5C-9E21-3B45-AB69-52B01C57C067}" type="presParOf" srcId="{6F9A594C-26F2-8F4F-9606-0D7FD2CC5B76}" destId="{E8E28071-0B9F-0549-B8AA-073EC7F4D807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E1329BCC-0304-0A49-828B-30A013B36CC2}" type="doc">
      <dgm:prSet loTypeId="urn:microsoft.com/office/officeart/2005/8/layout/chevron2" loCatId="" qsTypeId="urn:microsoft.com/office/officeart/2005/8/quickstyle/simple4" qsCatId="simple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A3499C1E-23B3-ED47-A038-D44804C956AA}">
      <dgm:prSet phldrT="[Text]"/>
      <dgm:spPr/>
      <dgm:t>
        <a:bodyPr/>
        <a:lstStyle/>
        <a:p>
          <a:pPr marL="228600" lvl="1" indent="0" algn="l" defTabSz="102235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en-US" dirty="0" err="1" smtClean="0">
              <a:solidFill>
                <a:srgbClr val="0070C0"/>
              </a:solidFill>
            </a:rPr>
            <a:t>Teknologi</a:t>
          </a:r>
          <a:endParaRPr lang="en-US" dirty="0">
            <a:solidFill>
              <a:srgbClr val="0070C0"/>
            </a:solidFill>
          </a:endParaRPr>
        </a:p>
      </dgm:t>
    </dgm:pt>
    <dgm:pt modelId="{76B6F532-BC62-1B47-A7EF-2959FD0BA2DC}" type="parTrans" cxnId="{8CD8ABF0-6304-4F4B-B577-F29A49030556}">
      <dgm:prSet/>
      <dgm:spPr/>
      <dgm:t>
        <a:bodyPr/>
        <a:lstStyle/>
        <a:p>
          <a:endParaRPr lang="en-US"/>
        </a:p>
      </dgm:t>
    </dgm:pt>
    <dgm:pt modelId="{C1352201-14F5-B849-8593-14375C8A7386}" type="sibTrans" cxnId="{8CD8ABF0-6304-4F4B-B577-F29A49030556}">
      <dgm:prSet/>
      <dgm:spPr/>
      <dgm:t>
        <a:bodyPr/>
        <a:lstStyle/>
        <a:p>
          <a:endParaRPr lang="en-US"/>
        </a:p>
      </dgm:t>
    </dgm:pt>
    <dgm:pt modelId="{AC6F1934-0B3F-1842-8DF4-774B149577CC}">
      <dgm:prSet phldrT="[Text]"/>
      <dgm:spPr/>
      <dgm:t>
        <a:bodyPr/>
        <a:lstStyle/>
        <a:p>
          <a:r>
            <a:rPr lang="en-US" dirty="0" err="1" smtClean="0">
              <a:solidFill>
                <a:srgbClr val="7030A0"/>
              </a:solidFill>
            </a:rPr>
            <a:t>Strategi</a:t>
          </a:r>
          <a:r>
            <a:rPr lang="en-US" dirty="0" smtClean="0">
              <a:solidFill>
                <a:srgbClr val="7030A0"/>
              </a:solidFill>
            </a:rPr>
            <a:t> </a:t>
          </a:r>
          <a:r>
            <a:rPr lang="en-US" dirty="0" err="1" smtClean="0">
              <a:solidFill>
                <a:srgbClr val="7030A0"/>
              </a:solidFill>
            </a:rPr>
            <a:t>Organisasi</a:t>
          </a:r>
          <a:endParaRPr lang="en-US" dirty="0">
            <a:solidFill>
              <a:srgbClr val="7030A0"/>
            </a:solidFill>
          </a:endParaRPr>
        </a:p>
      </dgm:t>
    </dgm:pt>
    <dgm:pt modelId="{50D768CE-F150-E04B-9DE3-FA21CEEA22C4}" type="sibTrans" cxnId="{BD5B20AA-6A25-C34C-9C95-9DFC8D6308AF}">
      <dgm:prSet/>
      <dgm:spPr/>
      <dgm:t>
        <a:bodyPr/>
        <a:lstStyle/>
        <a:p>
          <a:endParaRPr lang="en-US"/>
        </a:p>
      </dgm:t>
    </dgm:pt>
    <dgm:pt modelId="{2238D00C-373C-BC4A-BFF9-D132125F7EF3}" type="parTrans" cxnId="{BD5B20AA-6A25-C34C-9C95-9DFC8D6308AF}">
      <dgm:prSet/>
      <dgm:spPr/>
      <dgm:t>
        <a:bodyPr/>
        <a:lstStyle/>
        <a:p>
          <a:endParaRPr lang="en-US"/>
        </a:p>
      </dgm:t>
    </dgm:pt>
    <dgm:pt modelId="{7DEC236D-C0B5-D14E-B8C1-15235E8D6C2B}">
      <dgm:prSet phldrT="[Text]"/>
      <dgm:spPr/>
      <dgm:t>
        <a:bodyPr/>
        <a:lstStyle/>
        <a:p>
          <a:endParaRPr lang="en-US" dirty="0"/>
        </a:p>
      </dgm:t>
    </dgm:pt>
    <dgm:pt modelId="{480EA1A9-6F26-334C-9FA5-58DDB563560A}" type="sibTrans" cxnId="{E19F9273-5282-FE48-8007-387AEA5D4F58}">
      <dgm:prSet/>
      <dgm:spPr/>
      <dgm:t>
        <a:bodyPr/>
        <a:lstStyle/>
        <a:p>
          <a:endParaRPr lang="en-US"/>
        </a:p>
      </dgm:t>
    </dgm:pt>
    <dgm:pt modelId="{05EA1FFD-2124-9A4E-B34B-C988D722B189}" type="parTrans" cxnId="{E19F9273-5282-FE48-8007-387AEA5D4F58}">
      <dgm:prSet/>
      <dgm:spPr/>
      <dgm:t>
        <a:bodyPr/>
        <a:lstStyle/>
        <a:p>
          <a:endParaRPr lang="en-US"/>
        </a:p>
      </dgm:t>
    </dgm:pt>
    <dgm:pt modelId="{5DFFF71F-86BD-914A-87BD-9237E4F2F71A}">
      <dgm:prSet/>
      <dgm:spPr/>
      <dgm:t>
        <a:bodyPr/>
        <a:lstStyle/>
        <a:p>
          <a:r>
            <a:rPr lang="en-US" dirty="0" err="1" smtClean="0">
              <a:solidFill>
                <a:srgbClr val="002060"/>
              </a:solidFill>
            </a:rPr>
            <a:t>Skala</a:t>
          </a:r>
          <a:r>
            <a:rPr lang="en-US" dirty="0" smtClean="0">
              <a:solidFill>
                <a:srgbClr val="002060"/>
              </a:solidFill>
            </a:rPr>
            <a:t> </a:t>
          </a:r>
          <a:r>
            <a:rPr lang="en-US" dirty="0" err="1" smtClean="0">
              <a:solidFill>
                <a:srgbClr val="002060"/>
              </a:solidFill>
            </a:rPr>
            <a:t>Organisasi</a:t>
          </a:r>
          <a:endParaRPr lang="en-US" dirty="0">
            <a:solidFill>
              <a:srgbClr val="002060"/>
            </a:solidFill>
          </a:endParaRPr>
        </a:p>
      </dgm:t>
    </dgm:pt>
    <dgm:pt modelId="{8C72ADB7-E088-C34A-8312-073E1CD7AFE6}" type="parTrans" cxnId="{994B6185-7B69-9047-BC27-54E163A7B98A}">
      <dgm:prSet/>
      <dgm:spPr/>
      <dgm:t>
        <a:bodyPr/>
        <a:lstStyle/>
        <a:p>
          <a:endParaRPr lang="en-US"/>
        </a:p>
      </dgm:t>
    </dgm:pt>
    <dgm:pt modelId="{14B7CF55-C74A-9449-A312-1A093D2777F0}" type="sibTrans" cxnId="{994B6185-7B69-9047-BC27-54E163A7B98A}">
      <dgm:prSet/>
      <dgm:spPr/>
      <dgm:t>
        <a:bodyPr/>
        <a:lstStyle/>
        <a:p>
          <a:endParaRPr lang="en-US"/>
        </a:p>
      </dgm:t>
    </dgm:pt>
    <dgm:pt modelId="{41E46B00-81F8-8C45-8CE2-5EF13A91AC28}">
      <dgm:prSet phldrT="[Text]"/>
      <dgm:spPr/>
      <dgm:t>
        <a:bodyPr/>
        <a:lstStyle/>
        <a:p>
          <a:r>
            <a:rPr lang="en-US" dirty="0" err="1" smtClean="0">
              <a:solidFill>
                <a:schemeClr val="accent5">
                  <a:lumMod val="75000"/>
                </a:schemeClr>
              </a:solidFill>
            </a:rPr>
            <a:t>Lingkungan</a:t>
          </a:r>
          <a:endParaRPr lang="en-US" dirty="0">
            <a:solidFill>
              <a:schemeClr val="accent5">
                <a:lumMod val="75000"/>
              </a:schemeClr>
            </a:solidFill>
          </a:endParaRPr>
        </a:p>
      </dgm:t>
    </dgm:pt>
    <dgm:pt modelId="{E420658A-588B-C644-90E4-5687030B28CC}" type="sibTrans" cxnId="{6875C175-47D1-E642-B635-5143B1B9753E}">
      <dgm:prSet/>
      <dgm:spPr/>
      <dgm:t>
        <a:bodyPr/>
        <a:lstStyle/>
        <a:p>
          <a:endParaRPr lang="en-US"/>
        </a:p>
      </dgm:t>
    </dgm:pt>
    <dgm:pt modelId="{4724A2D7-5376-7945-B3DA-C8D40D539855}" type="parTrans" cxnId="{6875C175-47D1-E642-B635-5143B1B9753E}">
      <dgm:prSet/>
      <dgm:spPr/>
      <dgm:t>
        <a:bodyPr/>
        <a:lstStyle/>
        <a:p>
          <a:endParaRPr lang="en-US"/>
        </a:p>
      </dgm:t>
    </dgm:pt>
    <dgm:pt modelId="{82470D72-E125-E649-86CC-B664E0ECEF12}">
      <dgm:prSet/>
      <dgm:spPr/>
      <dgm:t>
        <a:bodyPr/>
        <a:lstStyle/>
        <a:p>
          <a:endParaRPr lang="en-US" dirty="0"/>
        </a:p>
      </dgm:t>
    </dgm:pt>
    <dgm:pt modelId="{754CB368-D948-BA4F-B832-22A66BD7C50D}" type="sibTrans" cxnId="{444C399D-1B4F-2A40-8173-8B525EBC8883}">
      <dgm:prSet/>
      <dgm:spPr/>
      <dgm:t>
        <a:bodyPr/>
        <a:lstStyle/>
        <a:p>
          <a:endParaRPr lang="en-US"/>
        </a:p>
      </dgm:t>
    </dgm:pt>
    <dgm:pt modelId="{790B1C72-F73D-1D43-BBB5-BE214C77B74B}" type="parTrans" cxnId="{444C399D-1B4F-2A40-8173-8B525EBC8883}">
      <dgm:prSet/>
      <dgm:spPr/>
      <dgm:t>
        <a:bodyPr/>
        <a:lstStyle/>
        <a:p>
          <a:endParaRPr lang="en-US"/>
        </a:p>
      </dgm:t>
    </dgm:pt>
    <dgm:pt modelId="{0A3E3E68-5FDC-B242-B43D-96C8F649066C}">
      <dgm:prSet phldrT="[Text]" phldr="1"/>
      <dgm:spPr/>
      <dgm:t>
        <a:bodyPr/>
        <a:lstStyle/>
        <a:p>
          <a:endParaRPr lang="en-US" dirty="0"/>
        </a:p>
      </dgm:t>
    </dgm:pt>
    <dgm:pt modelId="{6DBF40FD-2788-4E49-9104-96FF9A1559CF}" type="sibTrans" cxnId="{8D24D9D6-54EE-5542-9860-CFEBE9DD5BD6}">
      <dgm:prSet/>
      <dgm:spPr/>
      <dgm:t>
        <a:bodyPr/>
        <a:lstStyle/>
        <a:p>
          <a:endParaRPr lang="en-US"/>
        </a:p>
      </dgm:t>
    </dgm:pt>
    <dgm:pt modelId="{3B6445F1-3830-2149-B8EC-94B9664B07B6}" type="parTrans" cxnId="{8D24D9D6-54EE-5542-9860-CFEBE9DD5BD6}">
      <dgm:prSet/>
      <dgm:spPr/>
      <dgm:t>
        <a:bodyPr/>
        <a:lstStyle/>
        <a:p>
          <a:endParaRPr lang="en-US"/>
        </a:p>
      </dgm:t>
    </dgm:pt>
    <dgm:pt modelId="{DA3D8CB9-9F51-C146-B24D-19E8830D6F1E}">
      <dgm:prSet phldrT="[Text]" phldr="1"/>
      <dgm:spPr/>
      <dgm:t>
        <a:bodyPr/>
        <a:lstStyle/>
        <a:p>
          <a:endParaRPr lang="en-US" dirty="0"/>
        </a:p>
      </dgm:t>
    </dgm:pt>
    <dgm:pt modelId="{CF74DA94-2EC5-C049-9BD2-6238C53EE5EC}" type="sibTrans" cxnId="{B4EF92C5-2A1B-624E-AE10-CFED090764DD}">
      <dgm:prSet/>
      <dgm:spPr/>
      <dgm:t>
        <a:bodyPr/>
        <a:lstStyle/>
        <a:p>
          <a:endParaRPr lang="en-US"/>
        </a:p>
      </dgm:t>
    </dgm:pt>
    <dgm:pt modelId="{7EB7183E-1986-FF43-9171-423C031FB930}" type="parTrans" cxnId="{B4EF92C5-2A1B-624E-AE10-CFED090764DD}">
      <dgm:prSet/>
      <dgm:spPr/>
      <dgm:t>
        <a:bodyPr/>
        <a:lstStyle/>
        <a:p>
          <a:endParaRPr lang="en-US"/>
        </a:p>
      </dgm:t>
    </dgm:pt>
    <dgm:pt modelId="{CC91D4CE-BEBE-744B-A040-69B02E940679}" type="pres">
      <dgm:prSet presAssocID="{E1329BCC-0304-0A49-828B-30A013B36CC2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25B69205-B30B-7941-9AD5-941993C9545E}" type="pres">
      <dgm:prSet presAssocID="{7DEC236D-C0B5-D14E-B8C1-15235E8D6C2B}" presName="composite" presStyleCnt="0"/>
      <dgm:spPr/>
      <dgm:t>
        <a:bodyPr/>
        <a:lstStyle/>
        <a:p>
          <a:endParaRPr lang="en-US"/>
        </a:p>
      </dgm:t>
    </dgm:pt>
    <dgm:pt modelId="{A36B91DF-DD4E-F340-824A-B193C258A0D2}" type="pres">
      <dgm:prSet presAssocID="{7DEC236D-C0B5-D14E-B8C1-15235E8D6C2B}" presName="parentText" presStyleLbl="align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757B397-390E-BE4C-B2C7-F940205CED44}" type="pres">
      <dgm:prSet presAssocID="{7DEC236D-C0B5-D14E-B8C1-15235E8D6C2B}" presName="descendantText" presStyleLbl="alignAcc1" presStyleIdx="0" presStyleCnt="4" custScaleX="3757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3DAD7F5-B519-9444-BF76-2774F59272BB}" type="pres">
      <dgm:prSet presAssocID="{480EA1A9-6F26-334C-9FA5-58DDB563560A}" presName="sp" presStyleCnt="0"/>
      <dgm:spPr/>
      <dgm:t>
        <a:bodyPr/>
        <a:lstStyle/>
        <a:p>
          <a:endParaRPr lang="en-US"/>
        </a:p>
      </dgm:t>
    </dgm:pt>
    <dgm:pt modelId="{BC86C679-8426-1647-8FCA-2336CCF58B42}" type="pres">
      <dgm:prSet presAssocID="{82470D72-E125-E649-86CC-B664E0ECEF12}" presName="composite" presStyleCnt="0"/>
      <dgm:spPr/>
      <dgm:t>
        <a:bodyPr/>
        <a:lstStyle/>
        <a:p>
          <a:endParaRPr lang="en-US"/>
        </a:p>
      </dgm:t>
    </dgm:pt>
    <dgm:pt modelId="{E25FE66E-CB79-0D46-B800-1B73EF10E875}" type="pres">
      <dgm:prSet presAssocID="{82470D72-E125-E649-86CC-B664E0ECEF12}" presName="parentText" presStyleLbl="align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0841736-99B8-664F-9A99-5C2E5A87C2E6}" type="pres">
      <dgm:prSet presAssocID="{82470D72-E125-E649-86CC-B664E0ECEF12}" presName="descendantText" presStyleLbl="alignAcc1" presStyleIdx="1" presStyleCnt="4" custScaleX="3847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55ABF84-809C-6645-A8F4-9161351EC57A}" type="pres">
      <dgm:prSet presAssocID="{754CB368-D948-BA4F-B832-22A66BD7C50D}" presName="sp" presStyleCnt="0"/>
      <dgm:spPr/>
      <dgm:t>
        <a:bodyPr/>
        <a:lstStyle/>
        <a:p>
          <a:endParaRPr lang="en-US"/>
        </a:p>
      </dgm:t>
    </dgm:pt>
    <dgm:pt modelId="{919A5FDE-B2F6-3D4C-9D9B-D0A2B77C01A8}" type="pres">
      <dgm:prSet presAssocID="{0A3E3E68-5FDC-B242-B43D-96C8F649066C}" presName="composite" presStyleCnt="0"/>
      <dgm:spPr/>
      <dgm:t>
        <a:bodyPr/>
        <a:lstStyle/>
        <a:p>
          <a:endParaRPr lang="en-US"/>
        </a:p>
      </dgm:t>
    </dgm:pt>
    <dgm:pt modelId="{EEA2A2AA-EB1A-884D-8A7A-447505A6A847}" type="pres">
      <dgm:prSet presAssocID="{0A3E3E68-5FDC-B242-B43D-96C8F649066C}" presName="parentText" presStyleLbl="align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E09DD60-7132-294B-9843-857277AF86A1}" type="pres">
      <dgm:prSet presAssocID="{0A3E3E68-5FDC-B242-B43D-96C8F649066C}" presName="descendantText" presStyleLbl="alignAcc1" presStyleIdx="2" presStyleCnt="4" custScaleX="3772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1B31262-54D7-1E48-9963-D796E6F6F72F}" type="pres">
      <dgm:prSet presAssocID="{6DBF40FD-2788-4E49-9104-96FF9A1559CF}" presName="sp" presStyleCnt="0"/>
      <dgm:spPr/>
      <dgm:t>
        <a:bodyPr/>
        <a:lstStyle/>
        <a:p>
          <a:endParaRPr lang="en-US"/>
        </a:p>
      </dgm:t>
    </dgm:pt>
    <dgm:pt modelId="{5408A89B-4322-8243-898A-176633E4AC5A}" type="pres">
      <dgm:prSet presAssocID="{DA3D8CB9-9F51-C146-B24D-19E8830D6F1E}" presName="composite" presStyleCnt="0"/>
      <dgm:spPr/>
      <dgm:t>
        <a:bodyPr/>
        <a:lstStyle/>
        <a:p>
          <a:endParaRPr lang="en-US"/>
        </a:p>
      </dgm:t>
    </dgm:pt>
    <dgm:pt modelId="{A07E6899-B50F-AF4D-A1D9-79EB2FB17F1D}" type="pres">
      <dgm:prSet presAssocID="{DA3D8CB9-9F51-C146-B24D-19E8830D6F1E}" presName="parentText" presStyleLbl="align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D7A2289-AEFA-9F4D-BC55-00F74A375A16}" type="pres">
      <dgm:prSet presAssocID="{DA3D8CB9-9F51-C146-B24D-19E8830D6F1E}" presName="descendantText" presStyleLbl="alignAcc1" presStyleIdx="3" presStyleCnt="4" custScaleX="38068" custLinFactNeighborX="57" custLinFactNeighborY="-551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8D24D9D6-54EE-5542-9860-CFEBE9DD5BD6}" srcId="{E1329BCC-0304-0A49-828B-30A013B36CC2}" destId="{0A3E3E68-5FDC-B242-B43D-96C8F649066C}" srcOrd="2" destOrd="0" parTransId="{3B6445F1-3830-2149-B8EC-94B9664B07B6}" sibTransId="{6DBF40FD-2788-4E49-9104-96FF9A1559CF}"/>
    <dgm:cxn modelId="{994B6185-7B69-9047-BC27-54E163A7B98A}" srcId="{82470D72-E125-E649-86CC-B664E0ECEF12}" destId="{5DFFF71F-86BD-914A-87BD-9237E4F2F71A}" srcOrd="0" destOrd="0" parTransId="{8C72ADB7-E088-C34A-8312-073E1CD7AFE6}" sibTransId="{14B7CF55-C74A-9449-A312-1A093D2777F0}"/>
    <dgm:cxn modelId="{6875C175-47D1-E642-B635-5143B1B9753E}" srcId="{DA3D8CB9-9F51-C146-B24D-19E8830D6F1E}" destId="{41E46B00-81F8-8C45-8CE2-5EF13A91AC28}" srcOrd="0" destOrd="0" parTransId="{4724A2D7-5376-7945-B3DA-C8D40D539855}" sibTransId="{E420658A-588B-C644-90E4-5687030B28CC}"/>
    <dgm:cxn modelId="{1378228F-531A-6842-9275-213B1D797359}" type="presOf" srcId="{DA3D8CB9-9F51-C146-B24D-19E8830D6F1E}" destId="{A07E6899-B50F-AF4D-A1D9-79EB2FB17F1D}" srcOrd="0" destOrd="0" presId="urn:microsoft.com/office/officeart/2005/8/layout/chevron2"/>
    <dgm:cxn modelId="{E0250E37-AC55-F541-94FF-738FE0D2F29C}" type="presOf" srcId="{7DEC236D-C0B5-D14E-B8C1-15235E8D6C2B}" destId="{A36B91DF-DD4E-F340-824A-B193C258A0D2}" srcOrd="0" destOrd="0" presId="urn:microsoft.com/office/officeart/2005/8/layout/chevron2"/>
    <dgm:cxn modelId="{444C399D-1B4F-2A40-8173-8B525EBC8883}" srcId="{E1329BCC-0304-0A49-828B-30A013B36CC2}" destId="{82470D72-E125-E649-86CC-B664E0ECEF12}" srcOrd="1" destOrd="0" parTransId="{790B1C72-F73D-1D43-BBB5-BE214C77B74B}" sibTransId="{754CB368-D948-BA4F-B832-22A66BD7C50D}"/>
    <dgm:cxn modelId="{A5D04807-3E1C-E04C-8D0A-917CE6E3BB45}" type="presOf" srcId="{A3499C1E-23B3-ED47-A038-D44804C956AA}" destId="{CE09DD60-7132-294B-9843-857277AF86A1}" srcOrd="0" destOrd="0" presId="urn:microsoft.com/office/officeart/2005/8/layout/chevron2"/>
    <dgm:cxn modelId="{0BBB1FF1-CB28-124A-8E4A-D17455A09B0E}" type="presOf" srcId="{0A3E3E68-5FDC-B242-B43D-96C8F649066C}" destId="{EEA2A2AA-EB1A-884D-8A7A-447505A6A847}" srcOrd="0" destOrd="0" presId="urn:microsoft.com/office/officeart/2005/8/layout/chevron2"/>
    <dgm:cxn modelId="{B4EF92C5-2A1B-624E-AE10-CFED090764DD}" srcId="{E1329BCC-0304-0A49-828B-30A013B36CC2}" destId="{DA3D8CB9-9F51-C146-B24D-19E8830D6F1E}" srcOrd="3" destOrd="0" parTransId="{7EB7183E-1986-FF43-9171-423C031FB930}" sibTransId="{CF74DA94-2EC5-C049-9BD2-6238C53EE5EC}"/>
    <dgm:cxn modelId="{80247CF9-022A-8C4B-A406-F68382B5119A}" type="presOf" srcId="{41E46B00-81F8-8C45-8CE2-5EF13A91AC28}" destId="{ED7A2289-AEFA-9F4D-BC55-00F74A375A16}" srcOrd="0" destOrd="0" presId="urn:microsoft.com/office/officeart/2005/8/layout/chevron2"/>
    <dgm:cxn modelId="{2BC5AF14-0BC0-E941-B0D0-91EF5BF40A6E}" type="presOf" srcId="{AC6F1934-0B3F-1842-8DF4-774B149577CC}" destId="{7757B397-390E-BE4C-B2C7-F940205CED44}" srcOrd="0" destOrd="0" presId="urn:microsoft.com/office/officeart/2005/8/layout/chevron2"/>
    <dgm:cxn modelId="{8CD8ABF0-6304-4F4B-B577-F29A49030556}" srcId="{0A3E3E68-5FDC-B242-B43D-96C8F649066C}" destId="{A3499C1E-23B3-ED47-A038-D44804C956AA}" srcOrd="0" destOrd="0" parTransId="{76B6F532-BC62-1B47-A7EF-2959FD0BA2DC}" sibTransId="{C1352201-14F5-B849-8593-14375C8A7386}"/>
    <dgm:cxn modelId="{BD5B20AA-6A25-C34C-9C95-9DFC8D6308AF}" srcId="{7DEC236D-C0B5-D14E-B8C1-15235E8D6C2B}" destId="{AC6F1934-0B3F-1842-8DF4-774B149577CC}" srcOrd="0" destOrd="0" parTransId="{2238D00C-373C-BC4A-BFF9-D132125F7EF3}" sibTransId="{50D768CE-F150-E04B-9DE3-FA21CEEA22C4}"/>
    <dgm:cxn modelId="{E19F9273-5282-FE48-8007-387AEA5D4F58}" srcId="{E1329BCC-0304-0A49-828B-30A013B36CC2}" destId="{7DEC236D-C0B5-D14E-B8C1-15235E8D6C2B}" srcOrd="0" destOrd="0" parTransId="{05EA1FFD-2124-9A4E-B34B-C988D722B189}" sibTransId="{480EA1A9-6F26-334C-9FA5-58DDB563560A}"/>
    <dgm:cxn modelId="{FB0E32EF-9433-B045-9148-A28D55EDBD1F}" type="presOf" srcId="{82470D72-E125-E649-86CC-B664E0ECEF12}" destId="{E25FE66E-CB79-0D46-B800-1B73EF10E875}" srcOrd="0" destOrd="0" presId="urn:microsoft.com/office/officeart/2005/8/layout/chevron2"/>
    <dgm:cxn modelId="{A74BE0BC-FB58-AB45-B8FB-A003D5B79496}" type="presOf" srcId="{E1329BCC-0304-0A49-828B-30A013B36CC2}" destId="{CC91D4CE-BEBE-744B-A040-69B02E940679}" srcOrd="0" destOrd="0" presId="urn:microsoft.com/office/officeart/2005/8/layout/chevron2"/>
    <dgm:cxn modelId="{BC45BF3B-8D7E-F444-B3F9-9C2ABE5BA30C}" type="presOf" srcId="{5DFFF71F-86BD-914A-87BD-9237E4F2F71A}" destId="{20841736-99B8-664F-9A99-5C2E5A87C2E6}" srcOrd="0" destOrd="0" presId="urn:microsoft.com/office/officeart/2005/8/layout/chevron2"/>
    <dgm:cxn modelId="{D571F629-B862-A243-9E45-7C981D79B5B9}" type="presParOf" srcId="{CC91D4CE-BEBE-744B-A040-69B02E940679}" destId="{25B69205-B30B-7941-9AD5-941993C9545E}" srcOrd="0" destOrd="0" presId="urn:microsoft.com/office/officeart/2005/8/layout/chevron2"/>
    <dgm:cxn modelId="{9E5E9FF8-640D-9E49-B9E5-874BE925AA84}" type="presParOf" srcId="{25B69205-B30B-7941-9AD5-941993C9545E}" destId="{A36B91DF-DD4E-F340-824A-B193C258A0D2}" srcOrd="0" destOrd="0" presId="urn:microsoft.com/office/officeart/2005/8/layout/chevron2"/>
    <dgm:cxn modelId="{4F20C8F8-BB5F-F347-8610-14A281F829A7}" type="presParOf" srcId="{25B69205-B30B-7941-9AD5-941993C9545E}" destId="{7757B397-390E-BE4C-B2C7-F940205CED44}" srcOrd="1" destOrd="0" presId="urn:microsoft.com/office/officeart/2005/8/layout/chevron2"/>
    <dgm:cxn modelId="{09E4CC29-5DF6-9046-AC50-F2BC3E7DA36D}" type="presParOf" srcId="{CC91D4CE-BEBE-744B-A040-69B02E940679}" destId="{B3DAD7F5-B519-9444-BF76-2774F59272BB}" srcOrd="1" destOrd="0" presId="urn:microsoft.com/office/officeart/2005/8/layout/chevron2"/>
    <dgm:cxn modelId="{1754A04C-6A51-6241-8A9F-7F264CD761A6}" type="presParOf" srcId="{CC91D4CE-BEBE-744B-A040-69B02E940679}" destId="{BC86C679-8426-1647-8FCA-2336CCF58B42}" srcOrd="2" destOrd="0" presId="urn:microsoft.com/office/officeart/2005/8/layout/chevron2"/>
    <dgm:cxn modelId="{612FB811-2367-884F-8AE3-4A1831AFABF7}" type="presParOf" srcId="{BC86C679-8426-1647-8FCA-2336CCF58B42}" destId="{E25FE66E-CB79-0D46-B800-1B73EF10E875}" srcOrd="0" destOrd="0" presId="urn:microsoft.com/office/officeart/2005/8/layout/chevron2"/>
    <dgm:cxn modelId="{A8EAFF68-B1E0-A148-B114-E350CF866E02}" type="presParOf" srcId="{BC86C679-8426-1647-8FCA-2336CCF58B42}" destId="{20841736-99B8-664F-9A99-5C2E5A87C2E6}" srcOrd="1" destOrd="0" presId="urn:microsoft.com/office/officeart/2005/8/layout/chevron2"/>
    <dgm:cxn modelId="{41C9934B-6F36-9646-B316-90F2E645FBCB}" type="presParOf" srcId="{CC91D4CE-BEBE-744B-A040-69B02E940679}" destId="{955ABF84-809C-6645-A8F4-9161351EC57A}" srcOrd="3" destOrd="0" presId="urn:microsoft.com/office/officeart/2005/8/layout/chevron2"/>
    <dgm:cxn modelId="{178A59A3-DE8B-E145-89EE-2B21C6D657F8}" type="presParOf" srcId="{CC91D4CE-BEBE-744B-A040-69B02E940679}" destId="{919A5FDE-B2F6-3D4C-9D9B-D0A2B77C01A8}" srcOrd="4" destOrd="0" presId="urn:microsoft.com/office/officeart/2005/8/layout/chevron2"/>
    <dgm:cxn modelId="{E40977B8-94A2-664F-AC67-898B3F40D36B}" type="presParOf" srcId="{919A5FDE-B2F6-3D4C-9D9B-D0A2B77C01A8}" destId="{EEA2A2AA-EB1A-884D-8A7A-447505A6A847}" srcOrd="0" destOrd="0" presId="urn:microsoft.com/office/officeart/2005/8/layout/chevron2"/>
    <dgm:cxn modelId="{177D0DD9-A3D0-2041-8A47-49ECFCC88273}" type="presParOf" srcId="{919A5FDE-B2F6-3D4C-9D9B-D0A2B77C01A8}" destId="{CE09DD60-7132-294B-9843-857277AF86A1}" srcOrd="1" destOrd="0" presId="urn:microsoft.com/office/officeart/2005/8/layout/chevron2"/>
    <dgm:cxn modelId="{1C818285-4181-7446-88CF-58ED1C5C1F1A}" type="presParOf" srcId="{CC91D4CE-BEBE-744B-A040-69B02E940679}" destId="{81B31262-54D7-1E48-9963-D796E6F6F72F}" srcOrd="5" destOrd="0" presId="urn:microsoft.com/office/officeart/2005/8/layout/chevron2"/>
    <dgm:cxn modelId="{79EA8540-3FC1-8F4F-A6A4-D0C04874C237}" type="presParOf" srcId="{CC91D4CE-BEBE-744B-A040-69B02E940679}" destId="{5408A89B-4322-8243-898A-176633E4AC5A}" srcOrd="6" destOrd="0" presId="urn:microsoft.com/office/officeart/2005/8/layout/chevron2"/>
    <dgm:cxn modelId="{3C1E7DB1-E96B-E644-ABC2-C3E19E5A7F60}" type="presParOf" srcId="{5408A89B-4322-8243-898A-176633E4AC5A}" destId="{A07E6899-B50F-AF4D-A1D9-79EB2FB17F1D}" srcOrd="0" destOrd="0" presId="urn:microsoft.com/office/officeart/2005/8/layout/chevron2"/>
    <dgm:cxn modelId="{3DA7F93F-4B63-AF45-881B-13FA8D386BF5}" type="presParOf" srcId="{5408A89B-4322-8243-898A-176633E4AC5A}" destId="{ED7A2289-AEFA-9F4D-BC55-00F74A375A16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5BD9FF46-5AC4-C746-81AB-A0131946B9E7}" type="doc">
      <dgm:prSet loTypeId="urn:microsoft.com/office/officeart/2005/8/layout/default" loCatId="" qsTypeId="urn:microsoft.com/office/officeart/2005/8/quickstyle/simple4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86A36196-0653-AA46-B751-5E692FA487A3}">
      <dgm:prSet phldrT="[Text]"/>
      <dgm:spPr/>
      <dgm:t>
        <a:bodyPr/>
        <a:lstStyle/>
        <a:p>
          <a:r>
            <a:rPr lang="en-US" dirty="0" err="1" smtClean="0"/>
            <a:t>Fungsional</a:t>
          </a:r>
          <a:endParaRPr lang="en-US" dirty="0"/>
        </a:p>
      </dgm:t>
    </dgm:pt>
    <dgm:pt modelId="{5F5F07DF-856A-B348-B83B-795CBFDCAC9E}" type="parTrans" cxnId="{6CE0768B-DE08-3847-B6B0-EBD2D009FE6C}">
      <dgm:prSet/>
      <dgm:spPr/>
      <dgm:t>
        <a:bodyPr/>
        <a:lstStyle/>
        <a:p>
          <a:endParaRPr lang="en-US"/>
        </a:p>
      </dgm:t>
    </dgm:pt>
    <dgm:pt modelId="{CB13D187-8CA1-2F4B-B040-C809FA5C6877}" type="sibTrans" cxnId="{6CE0768B-DE08-3847-B6B0-EBD2D009FE6C}">
      <dgm:prSet/>
      <dgm:spPr/>
      <dgm:t>
        <a:bodyPr/>
        <a:lstStyle/>
        <a:p>
          <a:endParaRPr lang="en-US"/>
        </a:p>
      </dgm:t>
    </dgm:pt>
    <dgm:pt modelId="{1FAE899C-9A3E-DF45-9EC1-D993A9FD4954}">
      <dgm:prSet phldrT="[Text]"/>
      <dgm:spPr/>
      <dgm:t>
        <a:bodyPr/>
        <a:lstStyle/>
        <a:p>
          <a:r>
            <a:rPr lang="en-US" dirty="0" err="1" smtClean="0"/>
            <a:t>Produk</a:t>
          </a:r>
          <a:endParaRPr lang="en-US" dirty="0"/>
        </a:p>
      </dgm:t>
    </dgm:pt>
    <dgm:pt modelId="{379825D0-B2E4-4941-BB91-EB54AC44E42B}" type="parTrans" cxnId="{DB90085F-0853-3741-8095-8F46CF6599CA}">
      <dgm:prSet/>
      <dgm:spPr/>
      <dgm:t>
        <a:bodyPr/>
        <a:lstStyle/>
        <a:p>
          <a:endParaRPr lang="en-US"/>
        </a:p>
      </dgm:t>
    </dgm:pt>
    <dgm:pt modelId="{B963546F-1B52-724E-9018-EA0154E4E896}" type="sibTrans" cxnId="{DB90085F-0853-3741-8095-8F46CF6599CA}">
      <dgm:prSet/>
      <dgm:spPr/>
      <dgm:t>
        <a:bodyPr/>
        <a:lstStyle/>
        <a:p>
          <a:endParaRPr lang="en-US"/>
        </a:p>
      </dgm:t>
    </dgm:pt>
    <dgm:pt modelId="{49BD5281-7DEE-1645-A093-981E96149454}">
      <dgm:prSet phldrT="[Text]"/>
      <dgm:spPr/>
      <dgm:t>
        <a:bodyPr/>
        <a:lstStyle/>
        <a:p>
          <a:r>
            <a:rPr lang="en-US" dirty="0" err="1" smtClean="0"/>
            <a:t>Pelanggan</a:t>
          </a:r>
          <a:endParaRPr lang="en-US" dirty="0"/>
        </a:p>
      </dgm:t>
    </dgm:pt>
    <dgm:pt modelId="{668DCC32-2FDE-A946-A4AB-D36CF6563ECA}" type="parTrans" cxnId="{0CDEFC01-9D7C-8547-9761-AC2C1909DA8F}">
      <dgm:prSet/>
      <dgm:spPr/>
      <dgm:t>
        <a:bodyPr/>
        <a:lstStyle/>
        <a:p>
          <a:endParaRPr lang="en-US"/>
        </a:p>
      </dgm:t>
    </dgm:pt>
    <dgm:pt modelId="{26991BF4-107C-F34A-9085-1D5EC37B395C}" type="sibTrans" cxnId="{0CDEFC01-9D7C-8547-9761-AC2C1909DA8F}">
      <dgm:prSet/>
      <dgm:spPr/>
      <dgm:t>
        <a:bodyPr/>
        <a:lstStyle/>
        <a:p>
          <a:endParaRPr lang="en-US"/>
        </a:p>
      </dgm:t>
    </dgm:pt>
    <dgm:pt modelId="{19FF4325-103C-3645-894D-FF3733960F40}">
      <dgm:prSet phldrT="[Text]"/>
      <dgm:spPr/>
      <dgm:t>
        <a:bodyPr/>
        <a:lstStyle/>
        <a:p>
          <a:r>
            <a:rPr lang="en-US" dirty="0" err="1" smtClean="0"/>
            <a:t>Geografis</a:t>
          </a:r>
          <a:endParaRPr lang="en-US" dirty="0"/>
        </a:p>
      </dgm:t>
    </dgm:pt>
    <dgm:pt modelId="{6C2E1A6D-EA2D-084F-B78A-E5FDC0D9A10F}" type="parTrans" cxnId="{46A977A0-C4AA-6C4F-BA81-7E7478AA0406}">
      <dgm:prSet/>
      <dgm:spPr/>
      <dgm:t>
        <a:bodyPr/>
        <a:lstStyle/>
        <a:p>
          <a:endParaRPr lang="en-US"/>
        </a:p>
      </dgm:t>
    </dgm:pt>
    <dgm:pt modelId="{C74E0A42-C96F-E144-97C7-68653FC42FB5}" type="sibTrans" cxnId="{46A977A0-C4AA-6C4F-BA81-7E7478AA0406}">
      <dgm:prSet/>
      <dgm:spPr/>
      <dgm:t>
        <a:bodyPr/>
        <a:lstStyle/>
        <a:p>
          <a:endParaRPr lang="en-US"/>
        </a:p>
      </dgm:t>
    </dgm:pt>
    <dgm:pt modelId="{D212342F-404C-1747-926D-FA8B4D163C93}">
      <dgm:prSet phldrT="[Text]"/>
      <dgm:spPr/>
      <dgm:t>
        <a:bodyPr/>
        <a:lstStyle/>
        <a:p>
          <a:r>
            <a:rPr lang="en-US" dirty="0" err="1" smtClean="0"/>
            <a:t>Matrik</a:t>
          </a:r>
          <a:endParaRPr lang="en-US" dirty="0"/>
        </a:p>
      </dgm:t>
    </dgm:pt>
    <dgm:pt modelId="{E35978C0-9DB9-5643-AA0A-FEDC8632B084}" type="parTrans" cxnId="{D8364BF5-4E78-F540-846E-2132B4EC0897}">
      <dgm:prSet/>
      <dgm:spPr/>
      <dgm:t>
        <a:bodyPr/>
        <a:lstStyle/>
        <a:p>
          <a:endParaRPr lang="en-US"/>
        </a:p>
      </dgm:t>
    </dgm:pt>
    <dgm:pt modelId="{C7CCB923-7E32-2842-88AF-1D3CAF536A9F}" type="sibTrans" cxnId="{D8364BF5-4E78-F540-846E-2132B4EC0897}">
      <dgm:prSet/>
      <dgm:spPr/>
      <dgm:t>
        <a:bodyPr/>
        <a:lstStyle/>
        <a:p>
          <a:endParaRPr lang="en-US"/>
        </a:p>
      </dgm:t>
    </dgm:pt>
    <dgm:pt modelId="{05802C17-339A-114B-9ECF-1FD31EF195EA}" type="pres">
      <dgm:prSet presAssocID="{5BD9FF46-5AC4-C746-81AB-A0131946B9E7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CEB23966-CC8B-EC45-8271-68ACDE9E1259}" type="pres">
      <dgm:prSet presAssocID="{86A36196-0653-AA46-B751-5E692FA487A3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8EE4300-91AF-F749-A199-CD364BBD23A6}" type="pres">
      <dgm:prSet presAssocID="{CB13D187-8CA1-2F4B-B040-C809FA5C6877}" presName="sibTrans" presStyleCnt="0"/>
      <dgm:spPr/>
    </dgm:pt>
    <dgm:pt modelId="{AE2506D8-A705-874D-929F-0021C16E61C3}" type="pres">
      <dgm:prSet presAssocID="{1FAE899C-9A3E-DF45-9EC1-D993A9FD4954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B110840-220B-5E44-9D70-BD38699DEE61}" type="pres">
      <dgm:prSet presAssocID="{B963546F-1B52-724E-9018-EA0154E4E896}" presName="sibTrans" presStyleCnt="0"/>
      <dgm:spPr/>
    </dgm:pt>
    <dgm:pt modelId="{AE4D3DC1-9A90-B240-BE8D-1D5EE1D6EF3E}" type="pres">
      <dgm:prSet presAssocID="{49BD5281-7DEE-1645-A093-981E96149454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7BB7994-5A6A-CE4E-A802-6E233C53B692}" type="pres">
      <dgm:prSet presAssocID="{26991BF4-107C-F34A-9085-1D5EC37B395C}" presName="sibTrans" presStyleCnt="0"/>
      <dgm:spPr/>
    </dgm:pt>
    <dgm:pt modelId="{B82A6F4D-2BDE-1B4D-BF81-E91EC30AB1C7}" type="pres">
      <dgm:prSet presAssocID="{19FF4325-103C-3645-894D-FF3733960F40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EAF7C20-4764-1947-ABBE-27C99B019337}" type="pres">
      <dgm:prSet presAssocID="{C74E0A42-C96F-E144-97C7-68653FC42FB5}" presName="sibTrans" presStyleCnt="0"/>
      <dgm:spPr/>
    </dgm:pt>
    <dgm:pt modelId="{CB081B6D-873D-1244-A1D1-9A27142E5832}" type="pres">
      <dgm:prSet presAssocID="{D212342F-404C-1747-926D-FA8B4D163C93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ED844227-9B18-394B-8991-37F4F6FC796B}" type="presOf" srcId="{1FAE899C-9A3E-DF45-9EC1-D993A9FD4954}" destId="{AE2506D8-A705-874D-929F-0021C16E61C3}" srcOrd="0" destOrd="0" presId="urn:microsoft.com/office/officeart/2005/8/layout/default"/>
    <dgm:cxn modelId="{D8364BF5-4E78-F540-846E-2132B4EC0897}" srcId="{5BD9FF46-5AC4-C746-81AB-A0131946B9E7}" destId="{D212342F-404C-1747-926D-FA8B4D163C93}" srcOrd="4" destOrd="0" parTransId="{E35978C0-9DB9-5643-AA0A-FEDC8632B084}" sibTransId="{C7CCB923-7E32-2842-88AF-1D3CAF536A9F}"/>
    <dgm:cxn modelId="{EB273AFC-0202-0F4A-955B-20D5AA95922C}" type="presOf" srcId="{49BD5281-7DEE-1645-A093-981E96149454}" destId="{AE4D3DC1-9A90-B240-BE8D-1D5EE1D6EF3E}" srcOrd="0" destOrd="0" presId="urn:microsoft.com/office/officeart/2005/8/layout/default"/>
    <dgm:cxn modelId="{6CE0768B-DE08-3847-B6B0-EBD2D009FE6C}" srcId="{5BD9FF46-5AC4-C746-81AB-A0131946B9E7}" destId="{86A36196-0653-AA46-B751-5E692FA487A3}" srcOrd="0" destOrd="0" parTransId="{5F5F07DF-856A-B348-B83B-795CBFDCAC9E}" sibTransId="{CB13D187-8CA1-2F4B-B040-C809FA5C6877}"/>
    <dgm:cxn modelId="{DB90085F-0853-3741-8095-8F46CF6599CA}" srcId="{5BD9FF46-5AC4-C746-81AB-A0131946B9E7}" destId="{1FAE899C-9A3E-DF45-9EC1-D993A9FD4954}" srcOrd="1" destOrd="0" parTransId="{379825D0-B2E4-4941-BB91-EB54AC44E42B}" sibTransId="{B963546F-1B52-724E-9018-EA0154E4E896}"/>
    <dgm:cxn modelId="{8B157985-3600-DA4C-B070-D66E7387C40A}" type="presOf" srcId="{19FF4325-103C-3645-894D-FF3733960F40}" destId="{B82A6F4D-2BDE-1B4D-BF81-E91EC30AB1C7}" srcOrd="0" destOrd="0" presId="urn:microsoft.com/office/officeart/2005/8/layout/default"/>
    <dgm:cxn modelId="{0C213D9A-7F3C-6045-A686-3C7424F77194}" type="presOf" srcId="{D212342F-404C-1747-926D-FA8B4D163C93}" destId="{CB081B6D-873D-1244-A1D1-9A27142E5832}" srcOrd="0" destOrd="0" presId="urn:microsoft.com/office/officeart/2005/8/layout/default"/>
    <dgm:cxn modelId="{0CDEFC01-9D7C-8547-9761-AC2C1909DA8F}" srcId="{5BD9FF46-5AC4-C746-81AB-A0131946B9E7}" destId="{49BD5281-7DEE-1645-A093-981E96149454}" srcOrd="2" destOrd="0" parTransId="{668DCC32-2FDE-A946-A4AB-D36CF6563ECA}" sibTransId="{26991BF4-107C-F34A-9085-1D5EC37B395C}"/>
    <dgm:cxn modelId="{36B17A2B-B771-FA4C-BD77-78FA920BD68F}" type="presOf" srcId="{86A36196-0653-AA46-B751-5E692FA487A3}" destId="{CEB23966-CC8B-EC45-8271-68ACDE9E1259}" srcOrd="0" destOrd="0" presId="urn:microsoft.com/office/officeart/2005/8/layout/default"/>
    <dgm:cxn modelId="{46A977A0-C4AA-6C4F-BA81-7E7478AA0406}" srcId="{5BD9FF46-5AC4-C746-81AB-A0131946B9E7}" destId="{19FF4325-103C-3645-894D-FF3733960F40}" srcOrd="3" destOrd="0" parTransId="{6C2E1A6D-EA2D-084F-B78A-E5FDC0D9A10F}" sibTransId="{C74E0A42-C96F-E144-97C7-68653FC42FB5}"/>
    <dgm:cxn modelId="{54D10F7A-654A-D844-B70B-85C286391333}" type="presOf" srcId="{5BD9FF46-5AC4-C746-81AB-A0131946B9E7}" destId="{05802C17-339A-114B-9ECF-1FD31EF195EA}" srcOrd="0" destOrd="0" presId="urn:microsoft.com/office/officeart/2005/8/layout/default"/>
    <dgm:cxn modelId="{5DDAFBF2-EFB6-BF4A-96D6-CA4B4086377E}" type="presParOf" srcId="{05802C17-339A-114B-9ECF-1FD31EF195EA}" destId="{CEB23966-CC8B-EC45-8271-68ACDE9E1259}" srcOrd="0" destOrd="0" presId="urn:microsoft.com/office/officeart/2005/8/layout/default"/>
    <dgm:cxn modelId="{78D5E95D-355A-DD46-8B24-19C0C1AA9D51}" type="presParOf" srcId="{05802C17-339A-114B-9ECF-1FD31EF195EA}" destId="{A8EE4300-91AF-F749-A199-CD364BBD23A6}" srcOrd="1" destOrd="0" presId="urn:microsoft.com/office/officeart/2005/8/layout/default"/>
    <dgm:cxn modelId="{37CF24D8-C054-814F-8339-63A66274DF11}" type="presParOf" srcId="{05802C17-339A-114B-9ECF-1FD31EF195EA}" destId="{AE2506D8-A705-874D-929F-0021C16E61C3}" srcOrd="2" destOrd="0" presId="urn:microsoft.com/office/officeart/2005/8/layout/default"/>
    <dgm:cxn modelId="{47FED750-B1F6-EA41-8B74-008BCBD5F7F2}" type="presParOf" srcId="{05802C17-339A-114B-9ECF-1FD31EF195EA}" destId="{EB110840-220B-5E44-9D70-BD38699DEE61}" srcOrd="3" destOrd="0" presId="urn:microsoft.com/office/officeart/2005/8/layout/default"/>
    <dgm:cxn modelId="{0D13AB14-291B-4E4F-9FDB-F0D9E038463E}" type="presParOf" srcId="{05802C17-339A-114B-9ECF-1FD31EF195EA}" destId="{AE4D3DC1-9A90-B240-BE8D-1D5EE1D6EF3E}" srcOrd="4" destOrd="0" presId="urn:microsoft.com/office/officeart/2005/8/layout/default"/>
    <dgm:cxn modelId="{664E780E-5416-FA46-B7C5-51CE638052D7}" type="presParOf" srcId="{05802C17-339A-114B-9ECF-1FD31EF195EA}" destId="{17BB7994-5A6A-CE4E-A802-6E233C53B692}" srcOrd="5" destOrd="0" presId="urn:microsoft.com/office/officeart/2005/8/layout/default"/>
    <dgm:cxn modelId="{230B72E5-AD39-9746-A705-B19BC7D2890A}" type="presParOf" srcId="{05802C17-339A-114B-9ECF-1FD31EF195EA}" destId="{B82A6F4D-2BDE-1B4D-BF81-E91EC30AB1C7}" srcOrd="6" destOrd="0" presId="urn:microsoft.com/office/officeart/2005/8/layout/default"/>
    <dgm:cxn modelId="{187BCFC3-88A6-F344-98FD-CE60FF33D873}" type="presParOf" srcId="{05802C17-339A-114B-9ECF-1FD31EF195EA}" destId="{BEAF7C20-4764-1947-ABBE-27C99B019337}" srcOrd="7" destOrd="0" presId="urn:microsoft.com/office/officeart/2005/8/layout/default"/>
    <dgm:cxn modelId="{313DFB6B-4743-E74B-965E-F07673E80ADF}" type="presParOf" srcId="{05802C17-339A-114B-9ECF-1FD31EF195EA}" destId="{CB081B6D-873D-1244-A1D1-9A27142E5832}" srcOrd="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D9D82BE0-1376-BD4D-82C6-0A20F962DDEE}" type="doc">
      <dgm:prSet loTypeId="urn:microsoft.com/office/officeart/2005/8/layout/arrow6" loCatId="" qsTypeId="urn:microsoft.com/office/officeart/2005/8/quickstyle/simple4" qsCatId="simple" csTypeId="urn:microsoft.com/office/officeart/2005/8/colors/accent5_2" csCatId="accent5" phldr="1"/>
      <dgm:spPr/>
      <dgm:t>
        <a:bodyPr/>
        <a:lstStyle/>
        <a:p>
          <a:endParaRPr lang="en-US"/>
        </a:p>
      </dgm:t>
    </dgm:pt>
    <dgm:pt modelId="{DDC0ACD0-FACA-D946-94F4-E7A9DAFFF796}">
      <dgm:prSet phldrT="[Text]"/>
      <dgm:spPr/>
      <dgm:t>
        <a:bodyPr/>
        <a:lstStyle/>
        <a:p>
          <a:r>
            <a:rPr lang="en-US" dirty="0" smtClean="0">
              <a:solidFill>
                <a:srgbClr val="FF6699"/>
              </a:solidFill>
            </a:rPr>
            <a:t>TERIMA</a:t>
          </a:r>
          <a:endParaRPr lang="en-US" dirty="0">
            <a:solidFill>
              <a:srgbClr val="FF6699"/>
            </a:solidFill>
          </a:endParaRPr>
        </a:p>
      </dgm:t>
    </dgm:pt>
    <dgm:pt modelId="{048D05BF-20A8-1544-8B37-20F4C1DB1CA4}" type="parTrans" cxnId="{042FD245-E683-E641-8635-B9BA4922F2F8}">
      <dgm:prSet/>
      <dgm:spPr/>
      <dgm:t>
        <a:bodyPr/>
        <a:lstStyle/>
        <a:p>
          <a:endParaRPr lang="en-US"/>
        </a:p>
      </dgm:t>
    </dgm:pt>
    <dgm:pt modelId="{FCC168E9-9751-4C43-8F52-BF0D71D05D75}" type="sibTrans" cxnId="{042FD245-E683-E641-8635-B9BA4922F2F8}">
      <dgm:prSet/>
      <dgm:spPr/>
      <dgm:t>
        <a:bodyPr/>
        <a:lstStyle/>
        <a:p>
          <a:endParaRPr lang="en-US"/>
        </a:p>
      </dgm:t>
    </dgm:pt>
    <dgm:pt modelId="{014DC497-4058-A54A-AE04-2A4755F02382}">
      <dgm:prSet phldrT="[Text]"/>
      <dgm:spPr/>
      <dgm:t>
        <a:bodyPr/>
        <a:lstStyle/>
        <a:p>
          <a:r>
            <a:rPr lang="en-US" dirty="0" smtClean="0">
              <a:solidFill>
                <a:srgbClr val="BF00FE"/>
              </a:solidFill>
            </a:rPr>
            <a:t>KASIH</a:t>
          </a:r>
          <a:endParaRPr lang="en-US" dirty="0">
            <a:solidFill>
              <a:srgbClr val="BF00FE"/>
            </a:solidFill>
          </a:endParaRPr>
        </a:p>
      </dgm:t>
    </dgm:pt>
    <dgm:pt modelId="{C66CAF64-A980-6B48-8CC2-54609990329E}" type="parTrans" cxnId="{D4672194-3638-864C-971F-FA2D020E3FC8}">
      <dgm:prSet/>
      <dgm:spPr/>
      <dgm:t>
        <a:bodyPr/>
        <a:lstStyle/>
        <a:p>
          <a:endParaRPr lang="en-US"/>
        </a:p>
      </dgm:t>
    </dgm:pt>
    <dgm:pt modelId="{BEDB1D87-0E3C-C144-9262-4CAC75424EE8}" type="sibTrans" cxnId="{D4672194-3638-864C-971F-FA2D020E3FC8}">
      <dgm:prSet/>
      <dgm:spPr/>
      <dgm:t>
        <a:bodyPr/>
        <a:lstStyle/>
        <a:p>
          <a:endParaRPr lang="en-US"/>
        </a:p>
      </dgm:t>
    </dgm:pt>
    <dgm:pt modelId="{3112191F-8ABD-6646-94EC-4F6CE601B2A3}" type="pres">
      <dgm:prSet presAssocID="{D9D82BE0-1376-BD4D-82C6-0A20F962DDEE}" presName="compositeShape" presStyleCnt="0">
        <dgm:presLayoutVars>
          <dgm:chMax val="2"/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CCCE7F8D-BABE-BC41-8328-4EB2894E0E91}" type="pres">
      <dgm:prSet presAssocID="{D9D82BE0-1376-BD4D-82C6-0A20F962DDEE}" presName="ribbon" presStyleLbl="node1" presStyleIdx="0" presStyleCnt="1"/>
      <dgm:spPr>
        <a:solidFill>
          <a:srgbClr val="FFC000"/>
        </a:solidFill>
      </dgm:spPr>
      <dgm:t>
        <a:bodyPr/>
        <a:lstStyle/>
        <a:p>
          <a:endParaRPr lang="en-US"/>
        </a:p>
      </dgm:t>
    </dgm:pt>
    <dgm:pt modelId="{0B530D44-C992-3A48-8550-AC5B487A0A3F}" type="pres">
      <dgm:prSet presAssocID="{D9D82BE0-1376-BD4D-82C6-0A20F962DDEE}" presName="leftArrow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70359FF-152C-3648-9D03-19B04244C16C}" type="pres">
      <dgm:prSet presAssocID="{D9D82BE0-1376-BD4D-82C6-0A20F962DDEE}" presName="rightArrow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86C327CE-02C5-F148-B064-4868BE31BC87}" type="presOf" srcId="{DDC0ACD0-FACA-D946-94F4-E7A9DAFFF796}" destId="{0B530D44-C992-3A48-8550-AC5B487A0A3F}" srcOrd="0" destOrd="0" presId="urn:microsoft.com/office/officeart/2005/8/layout/arrow6"/>
    <dgm:cxn modelId="{B96F8AB3-6E44-8244-B37B-6B86F2993E40}" type="presOf" srcId="{014DC497-4058-A54A-AE04-2A4755F02382}" destId="{570359FF-152C-3648-9D03-19B04244C16C}" srcOrd="0" destOrd="0" presId="urn:microsoft.com/office/officeart/2005/8/layout/arrow6"/>
    <dgm:cxn modelId="{D4672194-3638-864C-971F-FA2D020E3FC8}" srcId="{D9D82BE0-1376-BD4D-82C6-0A20F962DDEE}" destId="{014DC497-4058-A54A-AE04-2A4755F02382}" srcOrd="1" destOrd="0" parTransId="{C66CAF64-A980-6B48-8CC2-54609990329E}" sibTransId="{BEDB1D87-0E3C-C144-9262-4CAC75424EE8}"/>
    <dgm:cxn modelId="{E8272277-29D8-C945-B9FB-AE139FB92A66}" type="presOf" srcId="{D9D82BE0-1376-BD4D-82C6-0A20F962DDEE}" destId="{3112191F-8ABD-6646-94EC-4F6CE601B2A3}" srcOrd="0" destOrd="0" presId="urn:microsoft.com/office/officeart/2005/8/layout/arrow6"/>
    <dgm:cxn modelId="{042FD245-E683-E641-8635-B9BA4922F2F8}" srcId="{D9D82BE0-1376-BD4D-82C6-0A20F962DDEE}" destId="{DDC0ACD0-FACA-D946-94F4-E7A9DAFFF796}" srcOrd="0" destOrd="0" parTransId="{048D05BF-20A8-1544-8B37-20F4C1DB1CA4}" sibTransId="{FCC168E9-9751-4C43-8F52-BF0D71D05D75}"/>
    <dgm:cxn modelId="{65AE27CB-C8E5-254D-8729-97E2F2A69435}" type="presParOf" srcId="{3112191F-8ABD-6646-94EC-4F6CE601B2A3}" destId="{CCCE7F8D-BABE-BC41-8328-4EB2894E0E91}" srcOrd="0" destOrd="0" presId="urn:microsoft.com/office/officeart/2005/8/layout/arrow6"/>
    <dgm:cxn modelId="{F6E1BC65-E175-F644-A0D0-C89A760EC7E8}" type="presParOf" srcId="{3112191F-8ABD-6646-94EC-4F6CE601B2A3}" destId="{0B530D44-C992-3A48-8550-AC5B487A0A3F}" srcOrd="1" destOrd="0" presId="urn:microsoft.com/office/officeart/2005/8/layout/arrow6"/>
    <dgm:cxn modelId="{018E1940-AD45-2942-8BF4-3CF456A063C4}" type="presParOf" srcId="{3112191F-8ABD-6646-94EC-4F6CE601B2A3}" destId="{570359FF-152C-3648-9D03-19B04244C16C}" srcOrd="2" destOrd="0" presId="urn:microsoft.com/office/officeart/2005/8/layout/arrow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AD88347-5B91-0A4B-96FE-5AA1C1FF188C}">
      <dsp:nvSpPr>
        <dsp:cNvPr id="0" name=""/>
        <dsp:cNvSpPr/>
      </dsp:nvSpPr>
      <dsp:spPr>
        <a:xfrm>
          <a:off x="0" y="0"/>
          <a:ext cx="7956550" cy="127198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82880" tIns="182880" rIns="182880" bIns="182880" numCol="1" spcCol="1270" anchor="ctr" anchorCtr="0">
          <a:noAutofit/>
        </a:bodyPr>
        <a:lstStyle/>
        <a:p>
          <a:pPr lvl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800" kern="1200" dirty="0" err="1" smtClean="0"/>
            <a:t>Organisasi</a:t>
          </a:r>
          <a:endParaRPr lang="en-US" sz="4800" kern="1200" dirty="0"/>
        </a:p>
      </dsp:txBody>
      <dsp:txXfrm>
        <a:off x="1718508" y="0"/>
        <a:ext cx="6238041" cy="1271984"/>
      </dsp:txXfrm>
    </dsp:sp>
    <dsp:sp modelId="{1BDF9E67-A155-0446-8C16-34DE1C237871}">
      <dsp:nvSpPr>
        <dsp:cNvPr id="0" name=""/>
        <dsp:cNvSpPr/>
      </dsp:nvSpPr>
      <dsp:spPr>
        <a:xfrm>
          <a:off x="127198" y="127198"/>
          <a:ext cx="1591310" cy="1017587"/>
        </a:xfrm>
        <a:prstGeom prst="roundRect">
          <a:avLst>
            <a:gd name="adj" fmla="val 10000"/>
          </a:avLst>
        </a:prstGeom>
        <a:solidFill>
          <a:schemeClr val="accent3">
            <a:tint val="5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5C790DF7-E06C-8A43-98C1-7DACC03E1817}">
      <dsp:nvSpPr>
        <dsp:cNvPr id="0" name=""/>
        <dsp:cNvSpPr/>
      </dsp:nvSpPr>
      <dsp:spPr>
        <a:xfrm>
          <a:off x="0" y="1399182"/>
          <a:ext cx="7956550" cy="127198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1355300"/>
                <a:satOff val="50000"/>
                <a:lumOff val="-7353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1355300"/>
                <a:satOff val="50000"/>
                <a:lumOff val="-7353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1355300"/>
                <a:satOff val="50000"/>
                <a:lumOff val="-7353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7640" tIns="167640" rIns="167640" bIns="167640" numCol="1" spcCol="1270" anchor="ctr" anchorCtr="0">
          <a:noAutofit/>
        </a:bodyPr>
        <a:lstStyle/>
        <a:p>
          <a:pPr lvl="0" algn="l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400" kern="1200" dirty="0" err="1" smtClean="0"/>
            <a:t>Desain</a:t>
          </a:r>
          <a:r>
            <a:rPr lang="en-US" sz="4400" kern="1200" dirty="0" smtClean="0"/>
            <a:t> </a:t>
          </a:r>
          <a:r>
            <a:rPr lang="en-US" sz="4400" kern="1200" dirty="0" err="1" smtClean="0"/>
            <a:t>Organisasi</a:t>
          </a:r>
          <a:endParaRPr lang="en-US" sz="4400" kern="1200" dirty="0"/>
        </a:p>
      </dsp:txBody>
      <dsp:txXfrm>
        <a:off x="1718508" y="1399182"/>
        <a:ext cx="6238041" cy="1271984"/>
      </dsp:txXfrm>
    </dsp:sp>
    <dsp:sp modelId="{EED278B5-2BE5-774B-9CE9-439465850BB6}">
      <dsp:nvSpPr>
        <dsp:cNvPr id="0" name=""/>
        <dsp:cNvSpPr/>
      </dsp:nvSpPr>
      <dsp:spPr>
        <a:xfrm>
          <a:off x="127198" y="1526381"/>
          <a:ext cx="1591310" cy="1017587"/>
        </a:xfrm>
        <a:prstGeom prst="roundRect">
          <a:avLst>
            <a:gd name="adj" fmla="val 10000"/>
          </a:avLst>
        </a:prstGeom>
        <a:solidFill>
          <a:schemeClr val="accent3">
            <a:tint val="50000"/>
            <a:hueOff val="1037118"/>
            <a:satOff val="50000"/>
            <a:lumOff val="991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DF347B22-F0D8-524A-B42F-9033B4080198}">
      <dsp:nvSpPr>
        <dsp:cNvPr id="0" name=""/>
        <dsp:cNvSpPr/>
      </dsp:nvSpPr>
      <dsp:spPr>
        <a:xfrm>
          <a:off x="0" y="2798365"/>
          <a:ext cx="7956550" cy="127198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2710599"/>
                <a:satOff val="100000"/>
                <a:lumOff val="-14706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2710599"/>
                <a:satOff val="100000"/>
                <a:lumOff val="-14706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2710599"/>
                <a:satOff val="100000"/>
                <a:lumOff val="-14706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82880" tIns="182880" rIns="182880" bIns="182880" numCol="1" spcCol="1270" anchor="ctr" anchorCtr="0">
          <a:noAutofit/>
        </a:bodyPr>
        <a:lstStyle/>
        <a:p>
          <a:pPr lvl="0" algn="l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800" kern="1200" dirty="0" err="1" smtClean="0"/>
            <a:t>Pengorganisasian</a:t>
          </a:r>
          <a:endParaRPr lang="en-US" sz="4800" kern="1200" dirty="0"/>
        </a:p>
      </dsp:txBody>
      <dsp:txXfrm>
        <a:off x="1718508" y="2798365"/>
        <a:ext cx="6238041" cy="1271984"/>
      </dsp:txXfrm>
    </dsp:sp>
    <dsp:sp modelId="{002F1385-3095-AD41-A347-6AA85339BA43}">
      <dsp:nvSpPr>
        <dsp:cNvPr id="0" name=""/>
        <dsp:cNvSpPr/>
      </dsp:nvSpPr>
      <dsp:spPr>
        <a:xfrm>
          <a:off x="127198" y="2925564"/>
          <a:ext cx="1591310" cy="1017587"/>
        </a:xfrm>
        <a:prstGeom prst="roundRect">
          <a:avLst>
            <a:gd name="adj" fmla="val 10000"/>
          </a:avLst>
        </a:prstGeom>
        <a:solidFill>
          <a:schemeClr val="accent3">
            <a:tint val="50000"/>
            <a:hueOff val="2074235"/>
            <a:satOff val="100000"/>
            <a:lumOff val="1983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CB8A0E9-2FF1-1F4B-AE84-46F608FBC9F3}">
      <dsp:nvSpPr>
        <dsp:cNvPr id="0" name=""/>
        <dsp:cNvSpPr/>
      </dsp:nvSpPr>
      <dsp:spPr>
        <a:xfrm>
          <a:off x="-5944979" y="-909741"/>
          <a:ext cx="7077283" cy="7077283"/>
        </a:xfrm>
        <a:prstGeom prst="blockArc">
          <a:avLst>
            <a:gd name="adj1" fmla="val 18900000"/>
            <a:gd name="adj2" fmla="val 2700000"/>
            <a:gd name="adj3" fmla="val 305"/>
          </a:avLst>
        </a:prstGeom>
        <a:noFill/>
        <a:ln w="6350" cap="flat" cmpd="sng" algn="ctr">
          <a:solidFill>
            <a:schemeClr val="accent4">
              <a:tint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EF32644-ABCF-9D4C-A76A-16C44C5BBDF6}">
      <dsp:nvSpPr>
        <dsp:cNvPr id="0" name=""/>
        <dsp:cNvSpPr/>
      </dsp:nvSpPr>
      <dsp:spPr>
        <a:xfrm>
          <a:off x="592647" y="404219"/>
          <a:ext cx="7562910" cy="808859"/>
        </a:xfrm>
        <a:prstGeom prst="rect">
          <a:avLst/>
        </a:prstGeom>
        <a:gradFill rotWithShape="0">
          <a:gsLst>
            <a:gs pos="0">
              <a:schemeClr val="accent4">
                <a:shade val="5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shade val="5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shade val="5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2033" tIns="71120" rIns="71120" bIns="7112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 err="1" smtClean="0">
              <a:solidFill>
                <a:schemeClr val="tx1"/>
              </a:solidFill>
              <a:latin typeface="Times New Roman" charset="0"/>
              <a:ea typeface="Times New Roman" charset="0"/>
              <a:cs typeface="Times New Roman" charset="0"/>
            </a:rPr>
            <a:t>Pembagian</a:t>
          </a:r>
          <a:r>
            <a:rPr lang="en-US" sz="2800" kern="1200" baseline="0" dirty="0" smtClean="0">
              <a:solidFill>
                <a:schemeClr val="tx1"/>
              </a:solidFill>
              <a:latin typeface="Times New Roman" charset="0"/>
              <a:ea typeface="Times New Roman" charset="0"/>
              <a:cs typeface="Times New Roman" charset="0"/>
            </a:rPr>
            <a:t> </a:t>
          </a:r>
          <a:r>
            <a:rPr lang="en-US" sz="2800" kern="1200" baseline="0" dirty="0" err="1" smtClean="0">
              <a:solidFill>
                <a:schemeClr val="tx1"/>
              </a:solidFill>
              <a:latin typeface="Times New Roman" charset="0"/>
              <a:ea typeface="Times New Roman" charset="0"/>
              <a:cs typeface="Times New Roman" charset="0"/>
            </a:rPr>
            <a:t>kerja</a:t>
          </a:r>
          <a:r>
            <a:rPr lang="en-US" sz="2800" kern="1200" baseline="0" dirty="0" smtClean="0">
              <a:solidFill>
                <a:schemeClr val="tx1"/>
              </a:solidFill>
              <a:latin typeface="Times New Roman" charset="0"/>
              <a:ea typeface="Times New Roman" charset="0"/>
              <a:cs typeface="Times New Roman" charset="0"/>
            </a:rPr>
            <a:t> (division of work)</a:t>
          </a:r>
          <a:endParaRPr lang="en-US" sz="2800" kern="1200" dirty="0">
            <a:solidFill>
              <a:schemeClr val="tx1"/>
            </a:solidFill>
            <a:latin typeface="Times New Roman" charset="0"/>
            <a:ea typeface="Times New Roman" charset="0"/>
            <a:cs typeface="Times New Roman" charset="0"/>
          </a:endParaRPr>
        </a:p>
      </dsp:txBody>
      <dsp:txXfrm>
        <a:off x="592647" y="404219"/>
        <a:ext cx="7562910" cy="808859"/>
      </dsp:txXfrm>
    </dsp:sp>
    <dsp:sp modelId="{1065FDF2-B125-4841-B160-A594AEFBD09F}">
      <dsp:nvSpPr>
        <dsp:cNvPr id="0" name=""/>
        <dsp:cNvSpPr/>
      </dsp:nvSpPr>
      <dsp:spPr>
        <a:xfrm>
          <a:off x="87110" y="303112"/>
          <a:ext cx="1011074" cy="101107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4">
              <a:shade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102629D-8707-A542-9459-A2DABF998272}">
      <dsp:nvSpPr>
        <dsp:cNvPr id="0" name=""/>
        <dsp:cNvSpPr/>
      </dsp:nvSpPr>
      <dsp:spPr>
        <a:xfrm>
          <a:off x="1056385" y="1617719"/>
          <a:ext cx="7099172" cy="808859"/>
        </a:xfrm>
        <a:prstGeom prst="rect">
          <a:avLst/>
        </a:prstGeom>
        <a:gradFill rotWithShape="0">
          <a:gsLst>
            <a:gs pos="0">
              <a:schemeClr val="accent4">
                <a:shade val="50000"/>
                <a:hueOff val="-297101"/>
                <a:satOff val="0"/>
                <a:lumOff val="24151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shade val="50000"/>
                <a:hueOff val="-297101"/>
                <a:satOff val="0"/>
                <a:lumOff val="24151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shade val="50000"/>
                <a:hueOff val="-297101"/>
                <a:satOff val="0"/>
                <a:lumOff val="24151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2033" tIns="71120" rIns="71120" bIns="7112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 err="1" smtClean="0">
              <a:solidFill>
                <a:schemeClr val="tx1"/>
              </a:solidFill>
              <a:latin typeface="Times New Roman" charset="0"/>
              <a:ea typeface="Times New Roman" charset="0"/>
              <a:cs typeface="Times New Roman" charset="0"/>
            </a:rPr>
            <a:t>Pengelompokan</a:t>
          </a:r>
          <a:r>
            <a:rPr lang="en-US" sz="2800" kern="1200" dirty="0" smtClean="0">
              <a:solidFill>
                <a:schemeClr val="tx1"/>
              </a:solidFill>
              <a:latin typeface="Times New Roman" charset="0"/>
              <a:ea typeface="Times New Roman" charset="0"/>
              <a:cs typeface="Times New Roman" charset="0"/>
            </a:rPr>
            <a:t> </a:t>
          </a:r>
          <a:r>
            <a:rPr lang="en-US" sz="2800" kern="1200" dirty="0" err="1" smtClean="0">
              <a:solidFill>
                <a:schemeClr val="tx1"/>
              </a:solidFill>
              <a:latin typeface="Times New Roman" charset="0"/>
              <a:ea typeface="Times New Roman" charset="0"/>
              <a:cs typeface="Times New Roman" charset="0"/>
            </a:rPr>
            <a:t>Pekerjaan</a:t>
          </a:r>
          <a:endParaRPr lang="en-US" sz="2800" kern="1200" dirty="0">
            <a:solidFill>
              <a:schemeClr val="tx1"/>
            </a:solidFill>
            <a:latin typeface="Times New Roman" charset="0"/>
            <a:ea typeface="Times New Roman" charset="0"/>
            <a:cs typeface="Times New Roman" charset="0"/>
          </a:endParaRPr>
        </a:p>
      </dsp:txBody>
      <dsp:txXfrm>
        <a:off x="1056385" y="1617719"/>
        <a:ext cx="7099172" cy="808859"/>
      </dsp:txXfrm>
    </dsp:sp>
    <dsp:sp modelId="{ABD7110F-478E-624C-B6B9-F3FEB6181078}">
      <dsp:nvSpPr>
        <dsp:cNvPr id="0" name=""/>
        <dsp:cNvSpPr/>
      </dsp:nvSpPr>
      <dsp:spPr>
        <a:xfrm>
          <a:off x="550848" y="1516612"/>
          <a:ext cx="1011074" cy="101107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4">
              <a:shade val="50000"/>
              <a:hueOff val="-297101"/>
              <a:satOff val="0"/>
              <a:lumOff val="24151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3279FBA-DA5C-1640-A2C2-60F3F9967D3C}">
      <dsp:nvSpPr>
        <dsp:cNvPr id="0" name=""/>
        <dsp:cNvSpPr/>
      </dsp:nvSpPr>
      <dsp:spPr>
        <a:xfrm>
          <a:off x="1056385" y="2831220"/>
          <a:ext cx="7099172" cy="808859"/>
        </a:xfrm>
        <a:prstGeom prst="rect">
          <a:avLst/>
        </a:prstGeom>
        <a:gradFill rotWithShape="0">
          <a:gsLst>
            <a:gs pos="0">
              <a:schemeClr val="accent4">
                <a:shade val="50000"/>
                <a:hueOff val="-594203"/>
                <a:satOff val="0"/>
                <a:lumOff val="48303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shade val="50000"/>
                <a:hueOff val="-594203"/>
                <a:satOff val="0"/>
                <a:lumOff val="48303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shade val="50000"/>
                <a:hueOff val="-594203"/>
                <a:satOff val="0"/>
                <a:lumOff val="48303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2033" tIns="71120" rIns="71120" bIns="7112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 err="1" smtClean="0">
              <a:solidFill>
                <a:schemeClr val="tx1"/>
              </a:solidFill>
              <a:latin typeface="Times New Roman" charset="0"/>
              <a:ea typeface="Times New Roman" charset="0"/>
              <a:cs typeface="Times New Roman" charset="0"/>
            </a:rPr>
            <a:t>Penentuan</a:t>
          </a:r>
          <a:r>
            <a:rPr lang="en-US" sz="2800" kern="1200" dirty="0" smtClean="0">
              <a:solidFill>
                <a:schemeClr val="tx1"/>
              </a:solidFill>
              <a:latin typeface="Times New Roman" charset="0"/>
              <a:ea typeface="Times New Roman" charset="0"/>
              <a:cs typeface="Times New Roman" charset="0"/>
            </a:rPr>
            <a:t> </a:t>
          </a:r>
          <a:r>
            <a:rPr lang="en-US" sz="2800" kern="1200" dirty="0" err="1" smtClean="0">
              <a:solidFill>
                <a:schemeClr val="tx1"/>
              </a:solidFill>
              <a:latin typeface="Times New Roman" charset="0"/>
              <a:ea typeface="Times New Roman" charset="0"/>
              <a:cs typeface="Times New Roman" charset="0"/>
            </a:rPr>
            <a:t>relasi</a:t>
          </a:r>
          <a:r>
            <a:rPr lang="en-US" sz="2800" kern="1200" dirty="0" smtClean="0">
              <a:solidFill>
                <a:schemeClr val="tx1"/>
              </a:solidFill>
              <a:latin typeface="Times New Roman" charset="0"/>
              <a:ea typeface="Times New Roman" charset="0"/>
              <a:cs typeface="Times New Roman" charset="0"/>
            </a:rPr>
            <a:t> </a:t>
          </a:r>
          <a:r>
            <a:rPr lang="en-US" sz="2800" kern="1200" dirty="0" err="1" smtClean="0">
              <a:solidFill>
                <a:schemeClr val="tx1"/>
              </a:solidFill>
              <a:latin typeface="Times New Roman" charset="0"/>
              <a:ea typeface="Times New Roman" charset="0"/>
              <a:cs typeface="Times New Roman" charset="0"/>
            </a:rPr>
            <a:t>antar</a:t>
          </a:r>
          <a:r>
            <a:rPr lang="en-US" sz="2800" kern="1200" dirty="0" smtClean="0">
              <a:solidFill>
                <a:schemeClr val="tx1"/>
              </a:solidFill>
              <a:latin typeface="Times New Roman" charset="0"/>
              <a:ea typeface="Times New Roman" charset="0"/>
              <a:cs typeface="Times New Roman" charset="0"/>
            </a:rPr>
            <a:t> </a:t>
          </a:r>
          <a:r>
            <a:rPr lang="en-US" sz="2800" kern="1200" dirty="0" err="1" smtClean="0">
              <a:solidFill>
                <a:schemeClr val="tx1"/>
              </a:solidFill>
              <a:latin typeface="Times New Roman" charset="0"/>
              <a:ea typeface="Times New Roman" charset="0"/>
              <a:cs typeface="Times New Roman" charset="0"/>
            </a:rPr>
            <a:t>bagian</a:t>
          </a:r>
          <a:r>
            <a:rPr lang="en-US" sz="2800" kern="1200" dirty="0" smtClean="0">
              <a:solidFill>
                <a:schemeClr val="tx1"/>
              </a:solidFill>
              <a:latin typeface="Times New Roman" charset="0"/>
              <a:ea typeface="Times New Roman" charset="0"/>
              <a:cs typeface="Times New Roman" charset="0"/>
            </a:rPr>
            <a:t> </a:t>
          </a:r>
          <a:r>
            <a:rPr lang="en-US" sz="2800" kern="1200" dirty="0" err="1" smtClean="0">
              <a:solidFill>
                <a:schemeClr val="tx1"/>
              </a:solidFill>
              <a:latin typeface="Times New Roman" charset="0"/>
              <a:ea typeface="Times New Roman" charset="0"/>
              <a:cs typeface="Times New Roman" charset="0"/>
            </a:rPr>
            <a:t>dalam</a:t>
          </a:r>
          <a:r>
            <a:rPr lang="en-US" sz="2800" kern="1200" dirty="0" smtClean="0">
              <a:solidFill>
                <a:schemeClr val="tx1"/>
              </a:solidFill>
              <a:latin typeface="Times New Roman" charset="0"/>
              <a:ea typeface="Times New Roman" charset="0"/>
              <a:cs typeface="Times New Roman" charset="0"/>
            </a:rPr>
            <a:t> </a:t>
          </a:r>
          <a:r>
            <a:rPr lang="en-US" sz="2800" kern="1200" dirty="0" err="1" smtClean="0">
              <a:solidFill>
                <a:schemeClr val="tx1"/>
              </a:solidFill>
              <a:latin typeface="Times New Roman" charset="0"/>
              <a:ea typeface="Times New Roman" charset="0"/>
              <a:cs typeface="Times New Roman" charset="0"/>
            </a:rPr>
            <a:t>Organisasi</a:t>
          </a:r>
          <a:endParaRPr lang="en-US" sz="2800" kern="1200" dirty="0">
            <a:solidFill>
              <a:schemeClr val="tx1"/>
            </a:solidFill>
            <a:latin typeface="Times New Roman" charset="0"/>
            <a:ea typeface="Times New Roman" charset="0"/>
            <a:cs typeface="Times New Roman" charset="0"/>
          </a:endParaRPr>
        </a:p>
      </dsp:txBody>
      <dsp:txXfrm>
        <a:off x="1056385" y="2831220"/>
        <a:ext cx="7099172" cy="808859"/>
      </dsp:txXfrm>
    </dsp:sp>
    <dsp:sp modelId="{33D53BC8-82D2-6649-8E02-2C7F2DFC8C6C}">
      <dsp:nvSpPr>
        <dsp:cNvPr id="0" name=""/>
        <dsp:cNvSpPr/>
      </dsp:nvSpPr>
      <dsp:spPr>
        <a:xfrm>
          <a:off x="550848" y="2730112"/>
          <a:ext cx="1011074" cy="101107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4">
              <a:shade val="50000"/>
              <a:hueOff val="-594203"/>
              <a:satOff val="0"/>
              <a:lumOff val="48303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266A9ED-631E-DB40-87FD-40414A616646}">
      <dsp:nvSpPr>
        <dsp:cNvPr id="0" name=""/>
        <dsp:cNvSpPr/>
      </dsp:nvSpPr>
      <dsp:spPr>
        <a:xfrm>
          <a:off x="592647" y="4044720"/>
          <a:ext cx="7562910" cy="808859"/>
        </a:xfrm>
        <a:prstGeom prst="rect">
          <a:avLst/>
        </a:prstGeom>
        <a:gradFill rotWithShape="0">
          <a:gsLst>
            <a:gs pos="0">
              <a:schemeClr val="accent4">
                <a:shade val="50000"/>
                <a:hueOff val="-297101"/>
                <a:satOff val="0"/>
                <a:lumOff val="24151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shade val="50000"/>
                <a:hueOff val="-297101"/>
                <a:satOff val="0"/>
                <a:lumOff val="24151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shade val="50000"/>
                <a:hueOff val="-297101"/>
                <a:satOff val="0"/>
                <a:lumOff val="24151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2033" tIns="71120" rIns="71120" bIns="7112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 err="1" smtClean="0">
              <a:solidFill>
                <a:schemeClr val="tx1"/>
              </a:solidFill>
              <a:latin typeface="Times New Roman" charset="0"/>
              <a:ea typeface="Times New Roman" charset="0"/>
              <a:cs typeface="Times New Roman" charset="0"/>
            </a:rPr>
            <a:t>Penentuan</a:t>
          </a:r>
          <a:r>
            <a:rPr lang="en-US" sz="2800" kern="1200" dirty="0" smtClean="0">
              <a:solidFill>
                <a:schemeClr val="tx1"/>
              </a:solidFill>
              <a:latin typeface="Times New Roman" charset="0"/>
              <a:ea typeface="Times New Roman" charset="0"/>
              <a:cs typeface="Times New Roman" charset="0"/>
            </a:rPr>
            <a:t> </a:t>
          </a:r>
          <a:r>
            <a:rPr lang="en-US" sz="2800" kern="1200" dirty="0" err="1" smtClean="0">
              <a:solidFill>
                <a:schemeClr val="tx1"/>
              </a:solidFill>
              <a:latin typeface="Times New Roman" charset="0"/>
              <a:ea typeface="Times New Roman" charset="0"/>
              <a:cs typeface="Times New Roman" charset="0"/>
            </a:rPr>
            <a:t>mekanisme</a:t>
          </a:r>
          <a:r>
            <a:rPr lang="en-US" sz="2800" kern="1200" dirty="0" smtClean="0">
              <a:solidFill>
                <a:schemeClr val="tx1"/>
              </a:solidFill>
              <a:latin typeface="Times New Roman" charset="0"/>
              <a:ea typeface="Times New Roman" charset="0"/>
              <a:cs typeface="Times New Roman" charset="0"/>
            </a:rPr>
            <a:t>  </a:t>
          </a:r>
          <a:r>
            <a:rPr lang="en-US" sz="2800" kern="1200" dirty="0" err="1" smtClean="0">
              <a:solidFill>
                <a:schemeClr val="tx1"/>
              </a:solidFill>
              <a:latin typeface="Times New Roman" charset="0"/>
              <a:ea typeface="Times New Roman" charset="0"/>
              <a:cs typeface="Times New Roman" charset="0"/>
            </a:rPr>
            <a:t>untuk</a:t>
          </a:r>
          <a:r>
            <a:rPr lang="en-US" sz="2800" kern="1200" dirty="0" smtClean="0">
              <a:solidFill>
                <a:schemeClr val="tx1"/>
              </a:solidFill>
              <a:latin typeface="Times New Roman" charset="0"/>
              <a:ea typeface="Times New Roman" charset="0"/>
              <a:cs typeface="Times New Roman" charset="0"/>
            </a:rPr>
            <a:t> </a:t>
          </a:r>
          <a:r>
            <a:rPr lang="en-US" sz="2800" kern="1200" dirty="0" err="1" smtClean="0">
              <a:solidFill>
                <a:schemeClr val="tx1"/>
              </a:solidFill>
              <a:latin typeface="Times New Roman" charset="0"/>
              <a:ea typeface="Times New Roman" charset="0"/>
              <a:cs typeface="Times New Roman" charset="0"/>
            </a:rPr>
            <a:t>mengintegrasikan</a:t>
          </a:r>
          <a:r>
            <a:rPr lang="en-US" sz="2800" kern="1200" dirty="0" smtClean="0">
              <a:solidFill>
                <a:schemeClr val="tx1"/>
              </a:solidFill>
              <a:latin typeface="Times New Roman" charset="0"/>
              <a:ea typeface="Times New Roman" charset="0"/>
              <a:cs typeface="Times New Roman" charset="0"/>
            </a:rPr>
            <a:t> </a:t>
          </a:r>
          <a:r>
            <a:rPr lang="en-US" sz="2800" kern="1200" dirty="0" err="1" smtClean="0">
              <a:solidFill>
                <a:schemeClr val="tx1"/>
              </a:solidFill>
              <a:latin typeface="Times New Roman" charset="0"/>
              <a:ea typeface="Times New Roman" charset="0"/>
              <a:cs typeface="Times New Roman" charset="0"/>
            </a:rPr>
            <a:t>aktifitas</a:t>
          </a:r>
          <a:r>
            <a:rPr lang="en-US" sz="2800" kern="1200" dirty="0" smtClean="0">
              <a:solidFill>
                <a:schemeClr val="tx1"/>
              </a:solidFill>
              <a:latin typeface="Times New Roman" charset="0"/>
              <a:ea typeface="Times New Roman" charset="0"/>
              <a:cs typeface="Times New Roman" charset="0"/>
            </a:rPr>
            <a:t> </a:t>
          </a:r>
          <a:r>
            <a:rPr lang="en-US" sz="2800" kern="1200" dirty="0" err="1" smtClean="0">
              <a:solidFill>
                <a:schemeClr val="tx1"/>
              </a:solidFill>
              <a:latin typeface="Times New Roman" charset="0"/>
              <a:ea typeface="Times New Roman" charset="0"/>
              <a:cs typeface="Times New Roman" charset="0"/>
            </a:rPr>
            <a:t>antar</a:t>
          </a:r>
          <a:r>
            <a:rPr lang="en-US" sz="2800" kern="1200" dirty="0" smtClean="0">
              <a:solidFill>
                <a:schemeClr val="tx1"/>
              </a:solidFill>
              <a:latin typeface="Times New Roman" charset="0"/>
              <a:ea typeface="Times New Roman" charset="0"/>
              <a:cs typeface="Times New Roman" charset="0"/>
            </a:rPr>
            <a:t> </a:t>
          </a:r>
          <a:r>
            <a:rPr lang="en-US" sz="2800" kern="1200" dirty="0" err="1" smtClean="0">
              <a:solidFill>
                <a:schemeClr val="tx1"/>
              </a:solidFill>
              <a:latin typeface="Times New Roman" charset="0"/>
              <a:ea typeface="Times New Roman" charset="0"/>
              <a:cs typeface="Times New Roman" charset="0"/>
            </a:rPr>
            <a:t>bagian</a:t>
          </a:r>
          <a:endParaRPr lang="en-US" sz="2800" kern="1200" dirty="0">
            <a:solidFill>
              <a:schemeClr val="tx1"/>
            </a:solidFill>
            <a:latin typeface="Times New Roman" charset="0"/>
            <a:ea typeface="Times New Roman" charset="0"/>
            <a:cs typeface="Times New Roman" charset="0"/>
          </a:endParaRPr>
        </a:p>
      </dsp:txBody>
      <dsp:txXfrm>
        <a:off x="592647" y="4044720"/>
        <a:ext cx="7562910" cy="808859"/>
      </dsp:txXfrm>
    </dsp:sp>
    <dsp:sp modelId="{E8E28071-0B9F-0549-B8AA-073EC7F4D807}">
      <dsp:nvSpPr>
        <dsp:cNvPr id="0" name=""/>
        <dsp:cNvSpPr/>
      </dsp:nvSpPr>
      <dsp:spPr>
        <a:xfrm>
          <a:off x="87110" y="3943612"/>
          <a:ext cx="1011074" cy="101107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4">
              <a:shade val="50000"/>
              <a:hueOff val="-297101"/>
              <a:satOff val="0"/>
              <a:lumOff val="24151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36B91DF-DD4E-F340-824A-B193C258A0D2}">
      <dsp:nvSpPr>
        <dsp:cNvPr id="0" name=""/>
        <dsp:cNvSpPr/>
      </dsp:nvSpPr>
      <dsp:spPr>
        <a:xfrm rot="5400000">
          <a:off x="1934906" y="192476"/>
          <a:ext cx="1270991" cy="889694"/>
        </a:xfrm>
        <a:prstGeom prst="chevron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500" kern="1200" dirty="0"/>
        </a:p>
      </dsp:txBody>
      <dsp:txXfrm rot="-5400000">
        <a:off x="2125555" y="446674"/>
        <a:ext cx="889694" cy="381297"/>
      </dsp:txXfrm>
    </dsp:sp>
    <dsp:sp modelId="{7757B397-390E-BE4C-B2C7-F940205CED44}">
      <dsp:nvSpPr>
        <dsp:cNvPr id="0" name=""/>
        <dsp:cNvSpPr/>
      </dsp:nvSpPr>
      <dsp:spPr>
        <a:xfrm rot="5400000">
          <a:off x="4119802" y="-935559"/>
          <a:ext cx="826144" cy="2700920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3576" tIns="14605" rIns="14605" bIns="14605" numCol="1" spcCol="1270" anchor="ctr" anchorCtr="0">
          <a:noAutofit/>
        </a:bodyPr>
        <a:lstStyle/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300" kern="1200" dirty="0" err="1" smtClean="0">
              <a:solidFill>
                <a:srgbClr val="7030A0"/>
              </a:solidFill>
            </a:rPr>
            <a:t>Strategi</a:t>
          </a:r>
          <a:r>
            <a:rPr lang="en-US" sz="2300" kern="1200" dirty="0" smtClean="0">
              <a:solidFill>
                <a:srgbClr val="7030A0"/>
              </a:solidFill>
            </a:rPr>
            <a:t> </a:t>
          </a:r>
          <a:r>
            <a:rPr lang="en-US" sz="2300" kern="1200" dirty="0" err="1" smtClean="0">
              <a:solidFill>
                <a:srgbClr val="7030A0"/>
              </a:solidFill>
            </a:rPr>
            <a:t>Organisasi</a:t>
          </a:r>
          <a:endParaRPr lang="en-US" sz="2300" kern="1200" dirty="0">
            <a:solidFill>
              <a:srgbClr val="7030A0"/>
            </a:solidFill>
          </a:endParaRPr>
        </a:p>
      </dsp:txBody>
      <dsp:txXfrm rot="-5400000">
        <a:off x="3182415" y="42157"/>
        <a:ext cx="2660591" cy="745486"/>
      </dsp:txXfrm>
    </dsp:sp>
    <dsp:sp modelId="{E25FE66E-CB79-0D46-B800-1B73EF10E875}">
      <dsp:nvSpPr>
        <dsp:cNvPr id="0" name=""/>
        <dsp:cNvSpPr/>
      </dsp:nvSpPr>
      <dsp:spPr>
        <a:xfrm rot="5400000">
          <a:off x="1934906" y="1316993"/>
          <a:ext cx="1270991" cy="889694"/>
        </a:xfrm>
        <a:prstGeom prst="chevron">
          <a:avLst/>
        </a:prstGeom>
        <a:gradFill rotWithShape="0">
          <a:gsLst>
            <a:gs pos="0">
              <a:schemeClr val="accent4">
                <a:hueOff val="3465231"/>
                <a:satOff val="-15989"/>
                <a:lumOff val="588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3465231"/>
                <a:satOff val="-15989"/>
                <a:lumOff val="588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3465231"/>
                <a:satOff val="-15989"/>
                <a:lumOff val="588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4">
              <a:hueOff val="3465231"/>
              <a:satOff val="-15989"/>
              <a:lumOff val="588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500" kern="1200" dirty="0"/>
        </a:p>
      </dsp:txBody>
      <dsp:txXfrm rot="-5400000">
        <a:off x="2125555" y="1571191"/>
        <a:ext cx="889694" cy="381297"/>
      </dsp:txXfrm>
    </dsp:sp>
    <dsp:sp modelId="{20841736-99B8-664F-9A99-5C2E5A87C2E6}">
      <dsp:nvSpPr>
        <dsp:cNvPr id="0" name=""/>
        <dsp:cNvSpPr/>
      </dsp:nvSpPr>
      <dsp:spPr>
        <a:xfrm rot="5400000">
          <a:off x="4155947" y="156792"/>
          <a:ext cx="826144" cy="2765249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4">
              <a:hueOff val="3465231"/>
              <a:satOff val="-15989"/>
              <a:lumOff val="588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3576" tIns="14605" rIns="14605" bIns="14605" numCol="1" spcCol="1270" anchor="ctr" anchorCtr="0">
          <a:noAutofit/>
        </a:bodyPr>
        <a:lstStyle/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300" kern="1200" dirty="0" err="1" smtClean="0">
              <a:solidFill>
                <a:srgbClr val="002060"/>
              </a:solidFill>
            </a:rPr>
            <a:t>Skala</a:t>
          </a:r>
          <a:r>
            <a:rPr lang="en-US" sz="2300" kern="1200" dirty="0" smtClean="0">
              <a:solidFill>
                <a:srgbClr val="002060"/>
              </a:solidFill>
            </a:rPr>
            <a:t> </a:t>
          </a:r>
          <a:r>
            <a:rPr lang="en-US" sz="2300" kern="1200" dirty="0" err="1" smtClean="0">
              <a:solidFill>
                <a:srgbClr val="002060"/>
              </a:solidFill>
            </a:rPr>
            <a:t>Organisasi</a:t>
          </a:r>
          <a:endParaRPr lang="en-US" sz="2300" kern="1200" dirty="0">
            <a:solidFill>
              <a:srgbClr val="002060"/>
            </a:solidFill>
          </a:endParaRPr>
        </a:p>
      </dsp:txBody>
      <dsp:txXfrm rot="-5400000">
        <a:off x="3186395" y="1166674"/>
        <a:ext cx="2724920" cy="745486"/>
      </dsp:txXfrm>
    </dsp:sp>
    <dsp:sp modelId="{EEA2A2AA-EB1A-884D-8A7A-447505A6A847}">
      <dsp:nvSpPr>
        <dsp:cNvPr id="0" name=""/>
        <dsp:cNvSpPr/>
      </dsp:nvSpPr>
      <dsp:spPr>
        <a:xfrm rot="5400000">
          <a:off x="1934906" y="2441510"/>
          <a:ext cx="1270991" cy="889694"/>
        </a:xfrm>
        <a:prstGeom prst="chevron">
          <a:avLst/>
        </a:prstGeom>
        <a:gradFill rotWithShape="0">
          <a:gsLst>
            <a:gs pos="0">
              <a:schemeClr val="accent4">
                <a:hueOff val="6930461"/>
                <a:satOff val="-31979"/>
                <a:lumOff val="1177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6930461"/>
                <a:satOff val="-31979"/>
                <a:lumOff val="1177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6930461"/>
                <a:satOff val="-31979"/>
                <a:lumOff val="1177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4">
              <a:hueOff val="6930461"/>
              <a:satOff val="-31979"/>
              <a:lumOff val="1177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500" kern="1200" dirty="0"/>
        </a:p>
      </dsp:txBody>
      <dsp:txXfrm rot="-5400000">
        <a:off x="2125555" y="2695708"/>
        <a:ext cx="889694" cy="381297"/>
      </dsp:txXfrm>
    </dsp:sp>
    <dsp:sp modelId="{CE09DD60-7132-294B-9843-857277AF86A1}">
      <dsp:nvSpPr>
        <dsp:cNvPr id="0" name=""/>
        <dsp:cNvSpPr/>
      </dsp:nvSpPr>
      <dsp:spPr>
        <a:xfrm rot="5400000">
          <a:off x="4125537" y="1308370"/>
          <a:ext cx="826144" cy="2711127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4">
              <a:hueOff val="6930461"/>
              <a:satOff val="-31979"/>
              <a:lumOff val="1177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3576" tIns="14605" rIns="14605" bIns="14605" numCol="1" spcCol="1270" anchor="ctr" anchorCtr="0">
          <a:noAutofit/>
        </a:bodyPr>
        <a:lstStyle/>
        <a:p>
          <a:pPr marL="228600" lvl="1" indent="0" algn="l" defTabSz="1022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300" kern="1200" dirty="0" err="1" smtClean="0">
              <a:solidFill>
                <a:srgbClr val="0070C0"/>
              </a:solidFill>
            </a:rPr>
            <a:t>Teknologi</a:t>
          </a:r>
          <a:endParaRPr lang="en-US" sz="2300" kern="1200" dirty="0">
            <a:solidFill>
              <a:srgbClr val="0070C0"/>
            </a:solidFill>
          </a:endParaRPr>
        </a:p>
      </dsp:txBody>
      <dsp:txXfrm rot="-5400000">
        <a:off x="3183046" y="2291191"/>
        <a:ext cx="2670798" cy="745486"/>
      </dsp:txXfrm>
    </dsp:sp>
    <dsp:sp modelId="{A07E6899-B50F-AF4D-A1D9-79EB2FB17F1D}">
      <dsp:nvSpPr>
        <dsp:cNvPr id="0" name=""/>
        <dsp:cNvSpPr/>
      </dsp:nvSpPr>
      <dsp:spPr>
        <a:xfrm rot="5400000">
          <a:off x="1934906" y="3566027"/>
          <a:ext cx="1270991" cy="889694"/>
        </a:xfrm>
        <a:prstGeom prst="chevron">
          <a:avLst/>
        </a:prstGeom>
        <a:gradFill rotWithShape="0">
          <a:gsLst>
            <a:gs pos="0">
              <a:schemeClr val="accent4">
                <a:hueOff val="10395692"/>
                <a:satOff val="-47968"/>
                <a:lumOff val="1765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10395692"/>
                <a:satOff val="-47968"/>
                <a:lumOff val="1765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10395692"/>
                <a:satOff val="-47968"/>
                <a:lumOff val="1765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4">
              <a:hueOff val="10395692"/>
              <a:satOff val="-47968"/>
              <a:lumOff val="1765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500" kern="1200" dirty="0"/>
        </a:p>
      </dsp:txBody>
      <dsp:txXfrm rot="-5400000">
        <a:off x="2125555" y="3820225"/>
        <a:ext cx="889694" cy="381297"/>
      </dsp:txXfrm>
    </dsp:sp>
    <dsp:sp modelId="{ED7A2289-AEFA-9F4D-BC55-00F74A375A16}">
      <dsp:nvSpPr>
        <dsp:cNvPr id="0" name=""/>
        <dsp:cNvSpPr/>
      </dsp:nvSpPr>
      <dsp:spPr>
        <a:xfrm rot="5400000">
          <a:off x="4143688" y="2374852"/>
          <a:ext cx="826144" cy="2736139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4">
              <a:hueOff val="10395692"/>
              <a:satOff val="-47968"/>
              <a:lumOff val="1765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3576" tIns="14605" rIns="14605" bIns="14605" numCol="1" spcCol="1270" anchor="ctr" anchorCtr="0">
          <a:noAutofit/>
        </a:bodyPr>
        <a:lstStyle/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300" kern="1200" dirty="0" err="1" smtClean="0">
              <a:solidFill>
                <a:schemeClr val="accent5">
                  <a:lumMod val="75000"/>
                </a:schemeClr>
              </a:solidFill>
            </a:rPr>
            <a:t>Lingkungan</a:t>
          </a:r>
          <a:endParaRPr lang="en-US" sz="2300" kern="1200" dirty="0">
            <a:solidFill>
              <a:schemeClr val="accent5">
                <a:lumMod val="75000"/>
              </a:schemeClr>
            </a:solidFill>
          </a:endParaRPr>
        </a:p>
      </dsp:txBody>
      <dsp:txXfrm rot="-5400000">
        <a:off x="3188691" y="3370179"/>
        <a:ext cx="2695810" cy="745486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EB23966-CC8B-EC45-8271-68ACDE9E1259}">
      <dsp:nvSpPr>
        <dsp:cNvPr id="0" name=""/>
        <dsp:cNvSpPr/>
      </dsp:nvSpPr>
      <dsp:spPr>
        <a:xfrm>
          <a:off x="0" y="419000"/>
          <a:ext cx="2486421" cy="1491853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8590" tIns="148590" rIns="148590" bIns="148590" numCol="1" spcCol="1270" anchor="ctr" anchorCtr="0">
          <a:noAutofit/>
        </a:bodyPr>
        <a:lstStyle/>
        <a:p>
          <a:pPr lvl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900" kern="1200" dirty="0" err="1" smtClean="0"/>
            <a:t>Fungsional</a:t>
          </a:r>
          <a:endParaRPr lang="en-US" sz="3900" kern="1200" dirty="0"/>
        </a:p>
      </dsp:txBody>
      <dsp:txXfrm>
        <a:off x="0" y="419000"/>
        <a:ext cx="2486421" cy="1491853"/>
      </dsp:txXfrm>
    </dsp:sp>
    <dsp:sp modelId="{AE2506D8-A705-874D-929F-0021C16E61C3}">
      <dsp:nvSpPr>
        <dsp:cNvPr id="0" name=""/>
        <dsp:cNvSpPr/>
      </dsp:nvSpPr>
      <dsp:spPr>
        <a:xfrm>
          <a:off x="2735064" y="419000"/>
          <a:ext cx="2486421" cy="1491853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8590" tIns="148590" rIns="148590" bIns="148590" numCol="1" spcCol="1270" anchor="ctr" anchorCtr="0">
          <a:noAutofit/>
        </a:bodyPr>
        <a:lstStyle/>
        <a:p>
          <a:pPr lvl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900" kern="1200" dirty="0" err="1" smtClean="0"/>
            <a:t>Produk</a:t>
          </a:r>
          <a:endParaRPr lang="en-US" sz="3900" kern="1200" dirty="0"/>
        </a:p>
      </dsp:txBody>
      <dsp:txXfrm>
        <a:off x="2735064" y="419000"/>
        <a:ext cx="2486421" cy="1491853"/>
      </dsp:txXfrm>
    </dsp:sp>
    <dsp:sp modelId="{AE4D3DC1-9A90-B240-BE8D-1D5EE1D6EF3E}">
      <dsp:nvSpPr>
        <dsp:cNvPr id="0" name=""/>
        <dsp:cNvSpPr/>
      </dsp:nvSpPr>
      <dsp:spPr>
        <a:xfrm>
          <a:off x="5470128" y="419000"/>
          <a:ext cx="2486421" cy="1491853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8590" tIns="148590" rIns="148590" bIns="148590" numCol="1" spcCol="1270" anchor="ctr" anchorCtr="0">
          <a:noAutofit/>
        </a:bodyPr>
        <a:lstStyle/>
        <a:p>
          <a:pPr lvl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900" kern="1200" dirty="0" err="1" smtClean="0"/>
            <a:t>Pelanggan</a:t>
          </a:r>
          <a:endParaRPr lang="en-US" sz="3900" kern="1200" dirty="0"/>
        </a:p>
      </dsp:txBody>
      <dsp:txXfrm>
        <a:off x="5470128" y="419000"/>
        <a:ext cx="2486421" cy="1491853"/>
      </dsp:txXfrm>
    </dsp:sp>
    <dsp:sp modelId="{B82A6F4D-2BDE-1B4D-BF81-E91EC30AB1C7}">
      <dsp:nvSpPr>
        <dsp:cNvPr id="0" name=""/>
        <dsp:cNvSpPr/>
      </dsp:nvSpPr>
      <dsp:spPr>
        <a:xfrm>
          <a:off x="1367532" y="2159496"/>
          <a:ext cx="2486421" cy="1491853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8590" tIns="148590" rIns="148590" bIns="148590" numCol="1" spcCol="1270" anchor="ctr" anchorCtr="0">
          <a:noAutofit/>
        </a:bodyPr>
        <a:lstStyle/>
        <a:p>
          <a:pPr lvl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900" kern="1200" dirty="0" err="1" smtClean="0"/>
            <a:t>Geografis</a:t>
          </a:r>
          <a:endParaRPr lang="en-US" sz="3900" kern="1200" dirty="0"/>
        </a:p>
      </dsp:txBody>
      <dsp:txXfrm>
        <a:off x="1367532" y="2159496"/>
        <a:ext cx="2486421" cy="1491853"/>
      </dsp:txXfrm>
    </dsp:sp>
    <dsp:sp modelId="{CB081B6D-873D-1244-A1D1-9A27142E5832}">
      <dsp:nvSpPr>
        <dsp:cNvPr id="0" name=""/>
        <dsp:cNvSpPr/>
      </dsp:nvSpPr>
      <dsp:spPr>
        <a:xfrm>
          <a:off x="4102596" y="2159496"/>
          <a:ext cx="2486421" cy="1491853"/>
        </a:xfrm>
        <a:prstGeom prst="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8590" tIns="148590" rIns="148590" bIns="148590" numCol="1" spcCol="1270" anchor="ctr" anchorCtr="0">
          <a:noAutofit/>
        </a:bodyPr>
        <a:lstStyle/>
        <a:p>
          <a:pPr lvl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900" kern="1200" dirty="0" err="1" smtClean="0"/>
            <a:t>Matrik</a:t>
          </a:r>
          <a:endParaRPr lang="en-US" sz="3900" kern="1200" dirty="0"/>
        </a:p>
      </dsp:txBody>
      <dsp:txXfrm>
        <a:off x="4102596" y="2159496"/>
        <a:ext cx="2486421" cy="1491853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CCE7F8D-BABE-BC41-8328-4EB2894E0E91}">
      <dsp:nvSpPr>
        <dsp:cNvPr id="0" name=""/>
        <dsp:cNvSpPr/>
      </dsp:nvSpPr>
      <dsp:spPr>
        <a:xfrm>
          <a:off x="0" y="617061"/>
          <a:ext cx="8229600" cy="3291840"/>
        </a:xfrm>
        <a:prstGeom prst="leftRightRibbon">
          <a:avLst/>
        </a:prstGeom>
        <a:solidFill>
          <a:srgbClr val="FFC000"/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B530D44-C992-3A48-8550-AC5B487A0A3F}">
      <dsp:nvSpPr>
        <dsp:cNvPr id="0" name=""/>
        <dsp:cNvSpPr/>
      </dsp:nvSpPr>
      <dsp:spPr>
        <a:xfrm>
          <a:off x="987552" y="1193133"/>
          <a:ext cx="2715768" cy="1613001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231140" rIns="0" bIns="24765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500" kern="1200" dirty="0" smtClean="0">
              <a:solidFill>
                <a:srgbClr val="FF6699"/>
              </a:solidFill>
            </a:rPr>
            <a:t>TERIMA</a:t>
          </a:r>
          <a:endParaRPr lang="en-US" sz="6500" kern="1200" dirty="0">
            <a:solidFill>
              <a:srgbClr val="FF6699"/>
            </a:solidFill>
          </a:endParaRPr>
        </a:p>
      </dsp:txBody>
      <dsp:txXfrm>
        <a:off x="987552" y="1193133"/>
        <a:ext cx="2715768" cy="1613001"/>
      </dsp:txXfrm>
    </dsp:sp>
    <dsp:sp modelId="{570359FF-152C-3648-9D03-19B04244C16C}">
      <dsp:nvSpPr>
        <dsp:cNvPr id="0" name=""/>
        <dsp:cNvSpPr/>
      </dsp:nvSpPr>
      <dsp:spPr>
        <a:xfrm>
          <a:off x="4114800" y="1719827"/>
          <a:ext cx="3209544" cy="1613001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231140" rIns="0" bIns="24765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500" kern="1200" dirty="0" smtClean="0">
              <a:solidFill>
                <a:srgbClr val="BF00FE"/>
              </a:solidFill>
            </a:rPr>
            <a:t>KASIH</a:t>
          </a:r>
          <a:endParaRPr lang="en-US" sz="6500" kern="1200" dirty="0">
            <a:solidFill>
              <a:srgbClr val="BF00FE"/>
            </a:solidFill>
          </a:endParaRPr>
        </a:p>
      </dsp:txBody>
      <dsp:txXfrm>
        <a:off x="4114800" y="1719827"/>
        <a:ext cx="3209544" cy="161300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  <dgm:cat type="picture" pri="26000"/>
    <dgm:cat type="pictureconvert" pri="26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arrow6">
  <dgm:title val=""/>
  <dgm:desc val=""/>
  <dgm:catLst>
    <dgm:cat type="relationship" pri="4000"/>
    <dgm:cat type="process" pri="2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clrData>
  <dgm:layoutNode name="compositeShape">
    <dgm:varLst>
      <dgm:chMax val="2"/>
      <dgm:dir/>
      <dgm:resizeHandles val="exact"/>
    </dgm:varLst>
    <dgm:alg type="composite">
      <dgm:param type="horzAlign" val="ctr"/>
      <dgm:param type="vertAlign" val="mid"/>
      <dgm:param type="ar" val="2.5"/>
    </dgm:alg>
    <dgm:shape xmlns:r="http://schemas.openxmlformats.org/officeDocument/2006/relationships" r:blip="">
      <dgm:adjLst/>
    </dgm:shape>
    <dgm:presOf/>
    <dgm:constrLst>
      <dgm:constr type="primFontSz" for="des" ptType="node" op="equ"/>
      <dgm:constr type="w" for="ch" forName="ribbon" refType="h" refFor="ch" refForName="ribbon" fact="2.5"/>
      <dgm:constr type="h" for="ch" forName="leftArrowText" refType="h" fact="0.49"/>
      <dgm:constr type="ctrY" for="ch" forName="leftArrowText" refType="ctrY" refFor="ch" refForName="ribbon"/>
      <dgm:constr type="ctrYOff" for="ch" forName="leftArrowText" refType="h" refFor="ch" refForName="ribbon" fact="-0.08"/>
      <dgm:constr type="l" for="ch" forName="leftArrowText" refType="w" refFor="ch" refForName="ribbon" fact="0.12"/>
      <dgm:constr type="r" for="ch" forName="leftArrowText" refType="w" refFor="ch" refForName="ribbon" fact="0.45"/>
      <dgm:constr type="h" for="ch" forName="rightArrowText" refType="h" fact="0.49"/>
      <dgm:constr type="ctrY" for="ch" forName="rightArrowText" refType="ctrY" refFor="ch" refForName="ribbon"/>
      <dgm:constr type="ctrYOff" for="ch" forName="rightArrowText" refType="h" refFor="ch" refForName="ribbon" fact="0.08"/>
      <dgm:constr type="l" for="ch" forName="rightArrowText" refType="w" refFor="ch" refForName="ribbon" fact="0.5"/>
      <dgm:constr type="r" for="ch" forName="rightArrowText" refType="w" refFor="ch" refForName="ribbon" fact="0.89"/>
    </dgm:constrLst>
    <dgm:ruleLst/>
    <dgm:choose name="Name0">
      <dgm:if name="Name1" axis="ch" ptType="node" func="cnt" op="gte" val="1">
        <dgm:layoutNode name="ribbon" styleLbl="node1">
          <dgm:alg type="sp"/>
          <dgm:shape xmlns:r="http://schemas.openxmlformats.org/officeDocument/2006/relationships" type="leftRightRibbon" r:blip="">
            <dgm:adjLst/>
          </dgm:shape>
          <dgm:presOf/>
          <dgm:constrLst/>
          <dgm:ruleLst/>
        </dgm:layoutNode>
        <dgm:layoutNode name="leftArrowText" styleLbl="node1">
          <dgm:varLst>
            <dgm:chMax val="0"/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rect" r:blip="" hideGeom="1">
            <dgm:adjLst/>
          </dgm:shape>
          <dgm:choose name="Name2">
            <dgm:if name="Name3" func="var" arg="dir" op="equ" val="norm">
              <dgm:presOf axis="ch desOrSelf" ptType="node node" st="1 1" cnt="1 0"/>
            </dgm:if>
            <dgm:else name="Name4">
              <dgm:presOf axis="ch desOrSelf" ptType="node node" st="2 1" cnt="1 0"/>
            </dgm:else>
          </dgm:choose>
          <dgm:constrLst>
            <dgm:constr type="primFontSz" val="65"/>
            <dgm:constr type="tMarg" refType="primFontSz" fact="0.28"/>
            <dgm:constr type="lMarg"/>
            <dgm:constr type="bMarg" refType="primFontSz" fact="0.3"/>
            <dgm:constr type="rMarg"/>
          </dgm:constrLst>
          <dgm:ruleLst>
            <dgm:rule type="primFontSz" val="5" fact="NaN" max="NaN"/>
          </dgm:ruleLst>
        </dgm:layoutNode>
        <dgm:layoutNode name="rightArrowText" styleLbl="node1">
          <dgm:varLst>
            <dgm:chMax val="0"/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rect" r:blip="" hideGeom="1">
            <dgm:adjLst/>
          </dgm:shape>
          <dgm:choose name="Name5">
            <dgm:if name="Name6" func="var" arg="dir" op="equ" val="norm">
              <dgm:presOf axis="ch desOrSelf" ptType="node node" st="2 1" cnt="1 0"/>
            </dgm:if>
            <dgm:else name="Name7">
              <dgm:presOf axis="ch desOrSelf" ptType="node node" st="1 1" cnt="1 0"/>
            </dgm:else>
          </dgm:choose>
          <dgm:constrLst>
            <dgm:constr type="primFontSz" val="65"/>
            <dgm:constr type="tMarg" refType="primFontSz" fact="0.28"/>
            <dgm:constr type="lMarg"/>
            <dgm:constr type="bMarg" refType="primFontSz" fact="0.3"/>
            <dgm:constr type="rMarg"/>
          </dgm:constrLst>
          <dgm:ruleLst>
            <dgm:rule type="primFontSz" val="5" fact="NaN" max="NaN"/>
          </dgm:ruleLst>
        </dgm:layoutNode>
      </dgm:if>
      <dgm:else name="Name8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B8F15-3F31-C64C-9917-45B0D238B1A1}" type="datetimeFigureOut">
              <a:rPr lang="en-US" smtClean="0"/>
              <a:t>11/26/18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925148-3897-B745-866D-06449BCE51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78935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B8F15-3F31-C64C-9917-45B0D238B1A1}" type="datetimeFigureOut">
              <a:rPr lang="en-US" smtClean="0"/>
              <a:t>11/26/18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925148-3897-B745-866D-06449BCE51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83026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B8F15-3F31-C64C-9917-45B0D238B1A1}" type="datetimeFigureOut">
              <a:rPr lang="en-US" smtClean="0"/>
              <a:t>11/26/18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925148-3897-B745-866D-06449BCE51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72772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B8F15-3F31-C64C-9917-45B0D238B1A1}" type="datetimeFigureOut">
              <a:rPr lang="en-US" smtClean="0"/>
              <a:t>11/26/18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925148-3897-B745-866D-06449BCE51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18368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B8F15-3F31-C64C-9917-45B0D238B1A1}" type="datetimeFigureOut">
              <a:rPr lang="en-US" smtClean="0"/>
              <a:t>11/26/18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925148-3897-B745-866D-06449BCE51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05969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B8F15-3F31-C64C-9917-45B0D238B1A1}" type="datetimeFigureOut">
              <a:rPr lang="en-US" smtClean="0"/>
              <a:t>11/26/18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925148-3897-B745-866D-06449BCE51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5750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B8F15-3F31-C64C-9917-45B0D238B1A1}" type="datetimeFigureOut">
              <a:rPr lang="en-US" smtClean="0"/>
              <a:t>11/26/18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925148-3897-B745-866D-06449BCE51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53870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B8F15-3F31-C64C-9917-45B0D238B1A1}" type="datetimeFigureOut">
              <a:rPr lang="en-US" smtClean="0"/>
              <a:t>11/26/18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925148-3897-B745-866D-06449BCE51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29638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B8F15-3F31-C64C-9917-45B0D238B1A1}" type="datetimeFigureOut">
              <a:rPr lang="en-US" smtClean="0"/>
              <a:t>11/26/18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925148-3897-B745-866D-06449BCE51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13781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B8F15-3F31-C64C-9917-45B0D238B1A1}" type="datetimeFigureOut">
              <a:rPr lang="en-US" smtClean="0"/>
              <a:t>11/26/18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925148-3897-B745-866D-06449BCE51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87149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B8F15-3F31-C64C-9917-45B0D238B1A1}" type="datetimeFigureOut">
              <a:rPr lang="en-US" smtClean="0"/>
              <a:t>11/26/18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925148-3897-B745-866D-06449BCE51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06985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AB8F15-3F31-C64C-9917-45B0D238B1A1}" type="datetimeFigureOut">
              <a:rPr lang="en-US" smtClean="0"/>
              <a:t>11/26/18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925148-3897-B745-866D-06449BCE51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43255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4" Type="http://schemas.openxmlformats.org/officeDocument/2006/relationships/diagramQuickStyle" Target="../diagrams/quickStyle1.xml"/><Relationship Id="rId5" Type="http://schemas.openxmlformats.org/officeDocument/2006/relationships/diagramColors" Target="../diagrams/colors1.xml"/><Relationship Id="rId6" Type="http://schemas.microsoft.com/office/2007/relationships/diagramDrawing" Target="../diagrams/drawing1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4" Type="http://schemas.openxmlformats.org/officeDocument/2006/relationships/diagramQuickStyle" Target="../diagrams/quickStyle2.xml"/><Relationship Id="rId5" Type="http://schemas.openxmlformats.org/officeDocument/2006/relationships/diagramColors" Target="../diagrams/colors2.xml"/><Relationship Id="rId6" Type="http://schemas.microsoft.com/office/2007/relationships/diagramDrawing" Target="../diagrams/drawing2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4" Type="http://schemas.openxmlformats.org/officeDocument/2006/relationships/diagramQuickStyle" Target="../diagrams/quickStyle3.xml"/><Relationship Id="rId5" Type="http://schemas.openxmlformats.org/officeDocument/2006/relationships/diagramColors" Target="../diagrams/colors3.xml"/><Relationship Id="rId6" Type="http://schemas.microsoft.com/office/2007/relationships/diagramDrawing" Target="../diagrams/drawing3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4" Type="http://schemas.openxmlformats.org/officeDocument/2006/relationships/diagramQuickStyle" Target="../diagrams/quickStyle4.xml"/><Relationship Id="rId5" Type="http://schemas.openxmlformats.org/officeDocument/2006/relationships/diagramColors" Target="../diagrams/colors4.xml"/><Relationship Id="rId6" Type="http://schemas.microsoft.com/office/2007/relationships/diagramDrawing" Target="../diagrams/drawing4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4" Type="http://schemas.openxmlformats.org/officeDocument/2006/relationships/diagramQuickStyle" Target="../diagrams/quickStyle5.xml"/><Relationship Id="rId5" Type="http://schemas.openxmlformats.org/officeDocument/2006/relationships/diagramColors" Target="../diagrams/colors5.xml"/><Relationship Id="rId6" Type="http://schemas.microsoft.com/office/2007/relationships/diagramDrawing" Target="../diagrams/drawing5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Title 1"/>
          <p:cNvSpPr>
            <a:spLocks noGrp="1"/>
          </p:cNvSpPr>
          <p:nvPr>
            <p:ph type="title"/>
          </p:nvPr>
        </p:nvSpPr>
        <p:spPr>
          <a:xfrm>
            <a:off x="1524000" y="0"/>
            <a:ext cx="9144000" cy="1417638"/>
          </a:xfrm>
        </p:spPr>
        <p:txBody>
          <a:bodyPr>
            <a:normAutofit/>
          </a:bodyPr>
          <a:lstStyle/>
          <a:p>
            <a:r>
              <a:rPr lang="en-US" altLang="en-US" sz="5400" dirty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PERTEMUAN SETELAH UTS</a:t>
            </a:r>
          </a:p>
        </p:txBody>
      </p:sp>
      <p:sp>
        <p:nvSpPr>
          <p:cNvPr id="14338" name="Content Placeholder 2"/>
          <p:cNvSpPr>
            <a:spLocks noGrp="1"/>
          </p:cNvSpPr>
          <p:nvPr>
            <p:ph idx="1"/>
          </p:nvPr>
        </p:nvSpPr>
        <p:spPr>
          <a:xfrm>
            <a:off x="344774" y="1600200"/>
            <a:ext cx="11847226" cy="5257800"/>
          </a:xfrm>
          <a:prstGeom prst="rect">
            <a:avLst/>
          </a:prstGeo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US" altLang="en-US" dirty="0" smtClean="0">
                <a:solidFill>
                  <a:srgbClr val="7030A0"/>
                </a:solidFill>
              </a:rPr>
              <a:t>   </a:t>
            </a:r>
            <a:r>
              <a:rPr lang="en-US" altLang="en-US" sz="3100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PERTEMUAN </a:t>
            </a:r>
            <a:r>
              <a:rPr lang="en-US" altLang="en-US" sz="3100" dirty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SETELAH UTS PERTEMUAN SETELAH </a:t>
            </a:r>
            <a:r>
              <a:rPr lang="en-US" altLang="en-US" sz="3100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UTS PERTEMUAN </a:t>
            </a:r>
            <a:r>
              <a:rPr lang="en-US" altLang="en-US" sz="3100" dirty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SETELAH UTS </a:t>
            </a:r>
            <a:r>
              <a:rPr lang="en-US" altLang="en-US" sz="3100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   </a:t>
            </a:r>
          </a:p>
          <a:p>
            <a:pPr marL="0" indent="0">
              <a:buNone/>
            </a:pPr>
            <a:r>
              <a:rPr lang="en-US" altLang="en-US" sz="3100" dirty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altLang="en-US" sz="3100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  PERTEMUAN </a:t>
            </a:r>
            <a:r>
              <a:rPr lang="en-US" altLang="en-US" sz="3100" dirty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SETELAH </a:t>
            </a:r>
            <a:r>
              <a:rPr lang="en-US" altLang="en-US" sz="3100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UTS PERTEMUAN </a:t>
            </a:r>
            <a:r>
              <a:rPr lang="en-US" altLang="en-US" sz="3100" dirty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SETELAH UTS PERTEMUAN SETELAH UTS</a:t>
            </a:r>
          </a:p>
          <a:p>
            <a:pPr marL="0" indent="0">
              <a:buNone/>
            </a:pPr>
            <a:r>
              <a:rPr lang="en-US" altLang="en-US" sz="3100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   PERTEMUAN </a:t>
            </a:r>
            <a:r>
              <a:rPr lang="en-US" altLang="en-US" sz="3100" dirty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SETELAH UTS PERTEMUAN SETELAH </a:t>
            </a:r>
            <a:r>
              <a:rPr lang="en-US" altLang="en-US" sz="3100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UTS PERTEMUAN </a:t>
            </a:r>
            <a:r>
              <a:rPr lang="en-US" altLang="en-US" sz="3100" dirty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SETELAH UTS </a:t>
            </a:r>
            <a:r>
              <a:rPr lang="en-US" altLang="en-US" sz="3100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  </a:t>
            </a:r>
          </a:p>
          <a:p>
            <a:pPr marL="0" indent="0">
              <a:buNone/>
            </a:pPr>
            <a:r>
              <a:rPr lang="en-US" altLang="en-US" sz="3100" dirty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altLang="en-US" sz="3100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  PERTEMUAN </a:t>
            </a:r>
            <a:r>
              <a:rPr lang="en-US" altLang="en-US" sz="3100" dirty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SETELAH </a:t>
            </a:r>
            <a:r>
              <a:rPr lang="en-US" altLang="en-US" sz="3100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UTS PERTEMUAN </a:t>
            </a:r>
            <a:r>
              <a:rPr lang="en-US" altLang="en-US" sz="3100" dirty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SETELAH UTS PERTEMUAN SETELAH UTS</a:t>
            </a:r>
          </a:p>
          <a:p>
            <a:pPr marL="0" indent="0">
              <a:buNone/>
            </a:pPr>
            <a:r>
              <a:rPr lang="en-US" altLang="en-US" sz="3100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   PERTEMUAN </a:t>
            </a:r>
            <a:r>
              <a:rPr lang="en-US" altLang="en-US" sz="3100" dirty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SETELAH UTS PERTEMUAN SETELAH </a:t>
            </a:r>
            <a:r>
              <a:rPr lang="en-US" altLang="en-US" sz="3100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UTS PERTEMUAN </a:t>
            </a:r>
            <a:r>
              <a:rPr lang="en-US" altLang="en-US" sz="3100" dirty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SETELAH UTS </a:t>
            </a:r>
            <a:endParaRPr lang="en-US" altLang="en-US" sz="3100" dirty="0" smtClean="0">
              <a:solidFill>
                <a:srgbClr val="7030A0"/>
              </a:solidFill>
              <a:latin typeface="Times New Roman" charset="0"/>
              <a:ea typeface="Times New Roman" charset="0"/>
              <a:cs typeface="Times New Roman" charset="0"/>
            </a:endParaRPr>
          </a:p>
          <a:p>
            <a:pPr marL="0" indent="0">
              <a:buNone/>
            </a:pPr>
            <a:r>
              <a:rPr lang="en-US" altLang="en-US" sz="3100" dirty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altLang="en-US" sz="3100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  PERTEMUAN </a:t>
            </a:r>
            <a:r>
              <a:rPr lang="en-US" altLang="en-US" sz="3100" dirty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SETELAH </a:t>
            </a:r>
            <a:r>
              <a:rPr lang="en-US" altLang="en-US" sz="3100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UTS PERTEMUAN </a:t>
            </a:r>
            <a:r>
              <a:rPr lang="en-US" altLang="en-US" sz="3100" dirty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SETELAH UTS PERTEMUAN SETELAH UTS</a:t>
            </a:r>
          </a:p>
          <a:p>
            <a:pPr marL="0" indent="0">
              <a:buNone/>
            </a:pPr>
            <a:r>
              <a:rPr lang="en-US" altLang="en-US" sz="3100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   PERTEMUAN SETELAH UTS PERTEMUAN SETELAH UTS PERTEMUAN SETELAH UTS</a:t>
            </a:r>
          </a:p>
          <a:p>
            <a:pPr marL="0" indent="0">
              <a:buNone/>
            </a:pPr>
            <a:r>
              <a:rPr lang="en-US" altLang="en-US" sz="3100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   PERTEMUAN SETELAH UTS PERTEMUAN SETELAH UTS PERTEMUAN SETELAH UTS </a:t>
            </a:r>
          </a:p>
          <a:p>
            <a:pPr marL="0" indent="0">
              <a:buNone/>
            </a:pPr>
            <a:r>
              <a:rPr lang="en-US" altLang="en-US" sz="3100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   PERTEMUAN SETELAH UTS PERTEMUAN SETELAH UTS PERTEMUAN SETELAH UTS</a:t>
            </a:r>
          </a:p>
          <a:p>
            <a:pPr marL="0" indent="0">
              <a:buNone/>
            </a:pPr>
            <a:r>
              <a:rPr lang="en-US" altLang="en-US" sz="3100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   PERTEMUAN SETELAH UTS PERTEMUAN SETELAH UTS</a:t>
            </a:r>
            <a:r>
              <a:rPr lang="en-US" altLang="en-US" sz="3100" b="1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altLang="en-US" sz="3100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PERTEMUAN SETELAH UTS   </a:t>
            </a:r>
          </a:p>
          <a:p>
            <a:pPr marL="0" indent="0">
              <a:buNone/>
            </a:pPr>
            <a:r>
              <a:rPr lang="en-US" altLang="en-US" sz="3100" dirty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altLang="en-US" sz="3100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  PERTEMUAN SETELAH UTS PERTEMUAN SETELAH UTS</a:t>
            </a:r>
            <a:r>
              <a:rPr lang="en-US" altLang="en-US" sz="3100" b="1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altLang="en-US" sz="3100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PERTEMUAN SETELAH UTS </a:t>
            </a:r>
          </a:p>
          <a:p>
            <a:pPr marL="0" indent="0">
              <a:buNone/>
            </a:pPr>
            <a:r>
              <a:rPr lang="en-US" altLang="en-US" sz="3100" dirty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altLang="en-US" sz="3100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  PERTEMUAN SETELAH UTS PERTEMUAN SETELAH UTS PERTEMUAN SETELAH UTS</a:t>
            </a:r>
          </a:p>
          <a:p>
            <a:pPr marL="0" indent="0">
              <a:buNone/>
            </a:pPr>
            <a:r>
              <a:rPr lang="en-US" altLang="en-US" sz="3100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   PERTEMUAN SETELAH UTS PERTEMUAN SETELAH UTS</a:t>
            </a:r>
            <a:r>
              <a:rPr lang="en-US" altLang="en-US" sz="3100" b="1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altLang="en-US" sz="3100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PERTEMUAN SETELAH UTS</a:t>
            </a:r>
            <a:endParaRPr lang="en-US" altLang="en-US" sz="3100" b="1" dirty="0" smtClean="0">
              <a:latin typeface="Times New Roman" charset="0"/>
              <a:ea typeface="Times New Roman" charset="0"/>
              <a:cs typeface="Times New Roman" charset="0"/>
            </a:endParaRPr>
          </a:p>
          <a:p>
            <a:pPr marL="0" indent="0">
              <a:buNone/>
            </a:pPr>
            <a:r>
              <a:rPr lang="en-US" altLang="en-US" sz="3100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   PERTEMUAN SETELAH UTS PERTEMUAN SETELAH UTS</a:t>
            </a:r>
            <a:r>
              <a:rPr lang="en-US" altLang="en-US" sz="3100" b="1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altLang="en-US" sz="3100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PERTEMUAN SETELAH UTS</a:t>
            </a:r>
            <a:endParaRPr lang="en-US" altLang="en-US" sz="3100" b="1" dirty="0" smtClean="0">
              <a:latin typeface="Times New Roman" charset="0"/>
              <a:ea typeface="Times New Roman" charset="0"/>
              <a:cs typeface="Times New Roman" charset="0"/>
            </a:endParaRPr>
          </a:p>
          <a:p>
            <a:pPr marL="0" indent="0">
              <a:buNone/>
            </a:pPr>
            <a:endParaRPr lang="en-US" altLang="en-US" sz="3100" b="1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77569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0" y="0"/>
            <a:ext cx="9144000" cy="2362200"/>
          </a:xfrm>
        </p:spPr>
        <p:txBody>
          <a:bodyPr>
            <a:normAutofit fontScale="90000"/>
          </a:bodyPr>
          <a:lstStyle/>
          <a:p>
            <a:pPr algn="ctr"/>
            <a:r>
              <a:rPr lang="en-US" sz="2000" dirty="0">
                <a:solidFill>
                  <a:srgbClr val="7030A0"/>
                </a:solidFill>
              </a:rPr>
              <a:t/>
            </a:r>
            <a:br>
              <a:rPr lang="en-US" sz="2000" dirty="0">
                <a:solidFill>
                  <a:srgbClr val="7030A0"/>
                </a:solidFill>
              </a:rPr>
            </a:br>
            <a:r>
              <a:rPr lang="en-US" sz="2000" dirty="0">
                <a:solidFill>
                  <a:srgbClr val="7030A0"/>
                </a:solidFill>
              </a:rPr>
              <a:t/>
            </a:r>
            <a:br>
              <a:rPr lang="en-US" sz="2000" dirty="0">
                <a:solidFill>
                  <a:srgbClr val="7030A0"/>
                </a:solidFill>
              </a:rPr>
            </a:br>
            <a:r>
              <a:rPr lang="en-US" sz="2000" dirty="0">
                <a:solidFill>
                  <a:srgbClr val="7030A0"/>
                </a:solidFill>
              </a:rPr>
              <a:t/>
            </a:r>
            <a:br>
              <a:rPr lang="en-US" sz="2000" dirty="0">
                <a:solidFill>
                  <a:srgbClr val="7030A0"/>
                </a:solidFill>
              </a:rPr>
            </a:br>
            <a:r>
              <a:rPr lang="en-US" sz="2000" dirty="0">
                <a:solidFill>
                  <a:srgbClr val="7030A0"/>
                </a:solidFill>
              </a:rPr>
              <a:t/>
            </a:r>
            <a:br>
              <a:rPr lang="en-US" sz="2000" dirty="0">
                <a:solidFill>
                  <a:srgbClr val="7030A0"/>
                </a:solidFill>
              </a:rPr>
            </a:br>
            <a:r>
              <a:rPr lang="en-US" sz="1800" dirty="0" err="1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pertemuan</a:t>
            </a:r>
            <a:r>
              <a:rPr lang="en-US" sz="1800" dirty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 9</a:t>
            </a:r>
            <a:r>
              <a:rPr lang="en-US" sz="4800" dirty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/>
            </a:r>
            <a:br>
              <a:rPr lang="en-US" sz="4800" dirty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</a:br>
            <a:r>
              <a:rPr lang="en-US" sz="4800" b="1" dirty="0" err="1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Fungsi</a:t>
            </a:r>
            <a:r>
              <a:rPr lang="en-US" sz="4800" b="1" dirty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4800" b="1" dirty="0" err="1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Pengorganisasian</a:t>
            </a:r>
            <a:r>
              <a:rPr lang="en-US" sz="2000" b="1" dirty="0">
                <a:solidFill>
                  <a:schemeClr val="tx2"/>
                </a:solidFill>
              </a:rPr>
              <a:t/>
            </a:r>
            <a:br>
              <a:rPr lang="en-US" sz="2000" b="1" dirty="0">
                <a:solidFill>
                  <a:schemeClr val="tx2"/>
                </a:solidFill>
              </a:rPr>
            </a:br>
            <a:endParaRPr lang="en-US" sz="2000" dirty="0">
              <a:solidFill>
                <a:srgbClr val="7030A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0" y="1905001"/>
            <a:ext cx="9144000" cy="4221163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US" sz="4400" b="1" dirty="0">
              <a:solidFill>
                <a:schemeClr val="tx2"/>
              </a:solidFill>
            </a:endParaRPr>
          </a:p>
          <a:p>
            <a:pPr marL="0" indent="0" algn="ctr">
              <a:buNone/>
            </a:pPr>
            <a:endParaRPr lang="en-US" sz="1400" b="1" dirty="0">
              <a:solidFill>
                <a:schemeClr val="accent1"/>
              </a:solidFill>
              <a:latin typeface="Times New Roman" charset="0"/>
              <a:ea typeface="Times New Roman" charset="0"/>
              <a:cs typeface="Times New Roman" charset="0"/>
            </a:endParaRPr>
          </a:p>
          <a:p>
            <a:pPr marL="0" indent="0" algn="ctr">
              <a:buNone/>
            </a:pPr>
            <a:endParaRPr lang="en-US" sz="1400" b="1" dirty="0">
              <a:solidFill>
                <a:schemeClr val="accent1"/>
              </a:solidFill>
              <a:latin typeface="Times New Roman" charset="0"/>
              <a:ea typeface="Times New Roman" charset="0"/>
              <a:cs typeface="Times New Roman" charset="0"/>
            </a:endParaRPr>
          </a:p>
          <a:p>
            <a:pPr marL="0" indent="0" algn="ctr">
              <a:buNone/>
            </a:pPr>
            <a:r>
              <a:rPr lang="en-US" sz="1400" b="1" dirty="0" err="1">
                <a:solidFill>
                  <a:schemeClr val="accent1"/>
                </a:solidFill>
                <a:latin typeface="Times New Roman" charset="0"/>
                <a:ea typeface="Times New Roman" charset="0"/>
                <a:cs typeface="Times New Roman" charset="0"/>
              </a:rPr>
              <a:t>Oleh</a:t>
            </a:r>
            <a:r>
              <a:rPr lang="en-US" sz="1400" b="1" dirty="0">
                <a:solidFill>
                  <a:schemeClr val="accent1"/>
                </a:solidFill>
                <a:latin typeface="Times New Roman" charset="0"/>
                <a:ea typeface="Times New Roman" charset="0"/>
                <a:cs typeface="Times New Roman" charset="0"/>
              </a:rPr>
              <a:t>:</a:t>
            </a:r>
          </a:p>
          <a:p>
            <a:pPr marL="0" indent="0" algn="ctr">
              <a:buNone/>
            </a:pPr>
            <a:r>
              <a:rPr lang="en-US" b="1" dirty="0" err="1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Khalimah</a:t>
            </a:r>
            <a:r>
              <a:rPr lang="en-US" b="1" dirty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, S. E., M. M.</a:t>
            </a:r>
          </a:p>
        </p:txBody>
      </p:sp>
    </p:spTree>
    <p:extLst>
      <p:ext uri="{BB962C8B-B14F-4D97-AF65-F5344CB8AC3E}">
        <p14:creationId xmlns:p14="http://schemas.microsoft.com/office/powerpoint/2010/main" val="18747990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800" b="1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FUNGSI PENGORGANISASIAN</a:t>
            </a:r>
            <a:endParaRPr lang="en-US" sz="4800" b="1" dirty="0">
              <a:solidFill>
                <a:srgbClr val="7030A0"/>
              </a:solidFill>
              <a:latin typeface="Times New Roman" charset="0"/>
              <a:ea typeface="Times New Roman" charset="0"/>
              <a:cs typeface="Times New Roman" charset="0"/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60613073"/>
              </p:ext>
            </p:extLst>
          </p:nvPr>
        </p:nvGraphicFramePr>
        <p:xfrm>
          <a:off x="2117725" y="2193925"/>
          <a:ext cx="7956550" cy="40703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426819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9154" y="0"/>
            <a:ext cx="8921646" cy="1417638"/>
          </a:xfrm>
        </p:spPr>
        <p:txBody>
          <a:bodyPr>
            <a:noAutofit/>
          </a:bodyPr>
          <a:lstStyle/>
          <a:p>
            <a:pPr algn="ctr"/>
            <a:r>
              <a:rPr lang="en-US" b="1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EMPAT PILAR</a:t>
            </a:r>
            <a:br>
              <a:rPr lang="en-US" b="1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</a:br>
            <a:r>
              <a:rPr lang="en-US" b="1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DALAM PENGORGANISASIAN</a:t>
            </a:r>
            <a:endParaRPr lang="en-US" b="1" dirty="0">
              <a:solidFill>
                <a:srgbClr val="7030A0"/>
              </a:solidFill>
              <a:latin typeface="Times New Roman" charset="0"/>
              <a:ea typeface="Times New Roman" charset="0"/>
              <a:cs typeface="Times New Roman" charset="0"/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82152040"/>
              </p:ext>
            </p:extLst>
          </p:nvPr>
        </p:nvGraphicFramePr>
        <p:xfrm>
          <a:off x="1981200" y="1600200"/>
          <a:ext cx="8229600" cy="5257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8857996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81200" y="0"/>
            <a:ext cx="8229600" cy="1417638"/>
          </a:xfrm>
        </p:spPr>
        <p:txBody>
          <a:bodyPr>
            <a:noAutofit/>
          </a:bodyPr>
          <a:lstStyle/>
          <a:p>
            <a:pPr algn="ctr"/>
            <a:r>
              <a:rPr lang="en-US" b="1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FAKTOR-FAKTOR</a:t>
            </a:r>
            <a:br>
              <a:rPr lang="en-US" b="1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</a:br>
            <a:r>
              <a:rPr lang="en-US" b="1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STRUKTUR  ORGANISASI</a:t>
            </a:r>
            <a:endParaRPr lang="en-US" b="1" dirty="0">
              <a:solidFill>
                <a:srgbClr val="7030A0"/>
              </a:solidFill>
              <a:latin typeface="Times New Roman" charset="0"/>
              <a:ea typeface="Times New Roman" charset="0"/>
              <a:cs typeface="Times New Roman" charset="0"/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69679262"/>
              </p:ext>
            </p:extLst>
          </p:nvPr>
        </p:nvGraphicFramePr>
        <p:xfrm>
          <a:off x="1859280" y="1752601"/>
          <a:ext cx="8077200" cy="464819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3142185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94085" y="30480"/>
            <a:ext cx="8816715" cy="1569720"/>
          </a:xfrm>
        </p:spPr>
        <p:txBody>
          <a:bodyPr>
            <a:noAutofit/>
          </a:bodyPr>
          <a:lstStyle/>
          <a:p>
            <a:pPr algn="ctr"/>
            <a:r>
              <a:rPr lang="en-US" b="1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PENDEKATAN DALAM PROSES DEPARTEMENTALISASI</a:t>
            </a:r>
            <a:endParaRPr lang="en-US" b="1" dirty="0">
              <a:solidFill>
                <a:srgbClr val="7030A0"/>
              </a:solidFill>
              <a:latin typeface="Times New Roman" charset="0"/>
              <a:ea typeface="Times New Roman" charset="0"/>
              <a:cs typeface="Times New Roman" charset="0"/>
            </a:endParaRPr>
          </a:p>
        </p:txBody>
      </p:sp>
      <p:graphicFrame>
        <p:nvGraphicFramePr>
          <p:cNvPr id="8" name="Content Placeholder 7"/>
          <p:cNvGraphicFramePr>
            <a:graphicFrameLocks noGrp="1"/>
          </p:cNvGraphicFramePr>
          <p:nvPr>
            <p:ph idx="1"/>
            <p:extLst/>
          </p:nvPr>
        </p:nvGraphicFramePr>
        <p:xfrm>
          <a:off x="2117725" y="2193925"/>
          <a:ext cx="7956550" cy="40703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2818308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en-US" sz="6000" b="1" dirty="0">
              <a:solidFill>
                <a:srgbClr val="002060"/>
              </a:solidFill>
              <a:latin typeface="Brush Script MT" charset="0"/>
              <a:ea typeface="Brush Script MT" charset="0"/>
              <a:cs typeface="Brush Script MT" charset="0"/>
            </a:endParaRPr>
          </a:p>
          <a:p>
            <a:pPr marL="0" indent="0">
              <a:buNone/>
            </a:pPr>
            <a:endParaRPr lang="en-US" dirty="0"/>
          </a:p>
        </p:txBody>
      </p:sp>
      <p:graphicFrame>
        <p:nvGraphicFramePr>
          <p:cNvPr id="4" name="Content Placeholder 3"/>
          <p:cNvGraphicFramePr>
            <a:graphicFrameLocks/>
          </p:cNvGraphicFramePr>
          <p:nvPr>
            <p:extLst/>
          </p:nvPr>
        </p:nvGraphicFramePr>
        <p:xfrm>
          <a:off x="2133600" y="1752601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386418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</TotalTime>
  <Words>203</Words>
  <Application>Microsoft Macintosh PowerPoint</Application>
  <PresentationFormat>Widescreen</PresentationFormat>
  <Paragraphs>43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Brush Script MT</vt:lpstr>
      <vt:lpstr>Calibri</vt:lpstr>
      <vt:lpstr>Calibri Light</vt:lpstr>
      <vt:lpstr>Times New Roman</vt:lpstr>
      <vt:lpstr>Arial</vt:lpstr>
      <vt:lpstr>Office Theme</vt:lpstr>
      <vt:lpstr>PERTEMUAN SETELAH UTS</vt:lpstr>
      <vt:lpstr>    pertemuan 9 Fungsi Pengorganisasian </vt:lpstr>
      <vt:lpstr>FUNGSI PENGORGANISASIAN</vt:lpstr>
      <vt:lpstr>EMPAT PILAR DALAM PENGORGANISASIAN</vt:lpstr>
      <vt:lpstr>FAKTOR-FAKTOR STRUKTUR  ORGANISASI</vt:lpstr>
      <vt:lpstr>PENDEKATAN DALAM PROSES DEPARTEMENTALISASI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Microsoft Office User</dc:creator>
  <cp:lastModifiedBy>Microsoft Office User</cp:lastModifiedBy>
  <cp:revision>4</cp:revision>
  <dcterms:created xsi:type="dcterms:W3CDTF">2018-11-25T21:15:10Z</dcterms:created>
  <dcterms:modified xsi:type="dcterms:W3CDTF">2018-11-25T21:37:01Z</dcterms:modified>
</cp:coreProperties>
</file>