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2" r:id="rId2"/>
    <p:sldId id="285" r:id="rId3"/>
    <p:sldId id="297" r:id="rId4"/>
    <p:sldId id="292" r:id="rId5"/>
    <p:sldId id="293" r:id="rId6"/>
    <p:sldId id="281" r:id="rId7"/>
  </p:sldIdLst>
  <p:sldSz cx="9144000" cy="6858000" type="screen4x3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C010"/>
    <a:srgbClr val="E96E25"/>
    <a:srgbClr val="00AEEF"/>
    <a:srgbClr val="D0264C"/>
    <a:srgbClr val="1A6D31"/>
    <a:srgbClr val="711663"/>
    <a:srgbClr val="DABD00"/>
    <a:srgbClr val="004050"/>
    <a:srgbClr val="18015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2" autoAdjust="0"/>
    <p:restoredTop sz="97115" autoAdjust="0"/>
  </p:normalViewPr>
  <p:slideViewPr>
    <p:cSldViewPr>
      <p:cViewPr varScale="1">
        <p:scale>
          <a:sx n="109" d="100"/>
          <a:sy n="109" d="100"/>
        </p:scale>
        <p:origin x="-15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2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0736A-2607-4F12-B653-F7E3539110C9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s-Latn-B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02CB5-B607-4463-83D5-92A5E9409C0E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883156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6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80" y="6381328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89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0272" y="6309320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030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237245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974514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18188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213419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94472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576302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571122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28786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250593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6D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57E414-1BFF-4093-BA34-06881F7BCD05}" type="datetimeFigureOut">
              <a:rPr lang="bs-Latn-BA" smtClean="0"/>
              <a:pPr/>
              <a:t>18.10.2017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837833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bs-Latn-BA" sz="44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lang="bs-Latn-BA" sz="28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14340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Ko</a:t>
            </a:r>
            <a:r>
              <a:rPr lang="id-ID" sz="3600" dirty="0" smtClean="0">
                <a:solidFill>
                  <a:schemeClr val="tx1"/>
                </a:solidFill>
                <a:latin typeface="Segoe UI Light" pitchFamily="34" charset="0"/>
              </a:rPr>
              <a:t>nsep Dasar Breadboard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57158" y="4286256"/>
            <a:ext cx="8501122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1700" dirty="0" smtClean="0">
                <a:latin typeface="Segoe UI Light" pitchFamily="34" charset="0"/>
                <a:ea typeface="+mj-ea"/>
                <a:cs typeface="+mj-cs"/>
              </a:rPr>
              <a:t>Breadboard </a:t>
            </a:r>
            <a:r>
              <a:rPr lang="id-ID" sz="1700" dirty="0" smtClean="0">
                <a:latin typeface="Segoe UI Light" pitchFamily="34" charset="0"/>
                <a:ea typeface="+mj-ea"/>
                <a:cs typeface="+mj-cs"/>
              </a:rPr>
              <a:t>digunakan untuk mengujian dan eksperimen rangkaian elektronika. </a:t>
            </a:r>
            <a:r>
              <a:rPr lang="id-ID" sz="1700" dirty="0" smtClean="0">
                <a:latin typeface="Segoe UI Light" pitchFamily="34" charset="0"/>
                <a:ea typeface="+mj-ea"/>
                <a:cs typeface="+mj-cs"/>
              </a:rPr>
              <a:t>Breadboard sangat baik sekali digunakan karena rangkaian elektronika dengan mudah dirangkai pada breadboard dengan cara menancapkannya di lubang-lubang yang telah tersedia pada breadboard. 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Breadboard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terdiri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dari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banyak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lubang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tempat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meletakkan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komponen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.</a:t>
            </a:r>
            <a:endParaRPr lang="id-ID" sz="17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lum contrast="42000"/>
          </a:blip>
          <a:srcRect b="13713"/>
          <a:stretch>
            <a:fillRect/>
          </a:stretch>
        </p:blipFill>
        <p:spPr bwMode="auto">
          <a:xfrm>
            <a:off x="337249" y="1500174"/>
            <a:ext cx="8449593" cy="264320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428604"/>
            <a:ext cx="8229600" cy="5540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1700" u="sng" smtClean="0">
                <a:solidFill>
                  <a:schemeClr val="tx1"/>
                </a:solidFill>
              </a:rPr>
              <a:t>Hardware Specifications:</a:t>
            </a:r>
            <a:endParaRPr lang="id-ID" sz="1700" u="sng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7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9" name="Rectangle 8"/>
          <p:cNvSpPr/>
          <p:nvPr/>
        </p:nvSpPr>
        <p:spPr>
          <a:xfrm>
            <a:off x="357158" y="785794"/>
            <a:ext cx="8501122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Breadboard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mempunyai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banyak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jalur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logam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yang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berfungsi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sebagai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penghantar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/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konduktor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yang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terletak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dibagian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dalam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breadboard. </a:t>
            </a:r>
            <a:r>
              <a:rPr lang="id-ID" sz="1700" dirty="0" smtClean="0">
                <a:latin typeface="Segoe UI Light" pitchFamily="34" charset="0"/>
                <a:ea typeface="+mj-ea"/>
                <a:cs typeface="+mj-cs"/>
              </a:rPr>
              <a:t>Jalur logam tersebut tersusun seperti pada gambar </a:t>
            </a:r>
            <a:r>
              <a:rPr lang="id-ID" sz="1700" dirty="0" smtClean="0">
                <a:latin typeface="Segoe UI Light" pitchFamily="34" charset="0"/>
                <a:ea typeface="+mj-ea"/>
                <a:cs typeface="+mj-cs"/>
              </a:rPr>
              <a:t>dibawah.</a:t>
            </a:r>
            <a:endParaRPr lang="id-ID" sz="1700" dirty="0" smtClean="0">
              <a:latin typeface="Segoe UI Light" pitchFamily="34" charset="0"/>
              <a:ea typeface="+mj-ea"/>
              <a:cs typeface="+mj-cs"/>
            </a:endParaRPr>
          </a:p>
          <a:p>
            <a:pPr algn="just"/>
            <a:endParaRPr lang="id-ID" sz="17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b="14966"/>
          <a:stretch>
            <a:fillRect/>
          </a:stretch>
        </p:blipFill>
        <p:spPr bwMode="auto">
          <a:xfrm>
            <a:off x="357158" y="1857364"/>
            <a:ext cx="8472547" cy="264320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57158" y="357166"/>
            <a:ext cx="850112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1700" dirty="0" smtClean="0">
                <a:latin typeface="Segoe UI Light" pitchFamily="34" charset="0"/>
                <a:ea typeface="+mj-ea"/>
                <a:cs typeface="+mj-cs"/>
              </a:rPr>
              <a:t>Tiap-tiap lubang seperti pada gambar saling terkoneksi seperti jalur pada gambar dibawah ini.</a:t>
            </a:r>
            <a:endParaRPr lang="id-ID" sz="1700" dirty="0" smtClean="0">
              <a:latin typeface="Segoe UI Light" pitchFamily="34" charset="0"/>
              <a:ea typeface="+mj-ea"/>
              <a:cs typeface="+mj-cs"/>
            </a:endParaRPr>
          </a:p>
          <a:p>
            <a:pPr algn="just"/>
            <a:endParaRPr lang="id-ID" sz="17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b="8119"/>
          <a:stretch>
            <a:fillRect/>
          </a:stretch>
        </p:blipFill>
        <p:spPr bwMode="auto">
          <a:xfrm>
            <a:off x="1000100" y="1214422"/>
            <a:ext cx="7093356" cy="378621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857356" y="357174"/>
            <a:ext cx="2571768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Breadboard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029802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2600276" y="542940"/>
            <a:ext cx="4157760" cy="621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57224" y="357174"/>
            <a:ext cx="35719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Contoh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Aplikasinya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029802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2327997" y="180902"/>
            <a:ext cx="4634845" cy="7433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 txBox="1">
            <a:spLocks/>
          </p:cNvSpPr>
          <p:nvPr/>
        </p:nvSpPr>
        <p:spPr>
          <a:xfrm>
            <a:off x="5357818" y="5072074"/>
            <a:ext cx="3071834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Arif Wibisono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400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arif@upgris.ac.id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Verdana" pitchFamily="34" charset="0"/>
                <a:cs typeface="Arial" pitchFamily="34" charset="0"/>
              </a:rPr>
              <a:t>0821.374.28.349</a:t>
            </a:r>
            <a:endParaRPr kumimoji="0" lang="bs-Latn-B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18" name="Picture 17" descr="foto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7058195" y="4995857"/>
            <a:ext cx="1371457" cy="1433539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 rot="5400000">
            <a:off x="3428198" y="1357298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4172546" y="928678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529208" y="928670"/>
            <a:ext cx="3971354" cy="1143000"/>
          </a:xfrm>
        </p:spPr>
        <p:txBody>
          <a:bodyPr>
            <a:normAutofit/>
          </a:bodyPr>
          <a:lstStyle/>
          <a:p>
            <a:pPr algn="l"/>
            <a:r>
              <a:rPr lang="id-ID" sz="3600" dirty="0" smtClean="0">
                <a:solidFill>
                  <a:schemeClr val="tx1"/>
                </a:solidFill>
              </a:rPr>
              <a:t>Akhirul kalam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457200" y="2143117"/>
            <a:ext cx="8229600" cy="2857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3200" dirty="0" smtClean="0">
                <a:solidFill>
                  <a:schemeClr val="tx1"/>
                </a:solidFill>
              </a:rPr>
              <a:t>“Sekian dan Terima Kasih”</a:t>
            </a:r>
          </a:p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si BPTIK 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Presentasi BPTIK 8</Template>
  <TotalTime>498</TotalTime>
  <Words>101</Words>
  <Application>Microsoft Office PowerPoint</Application>
  <PresentationFormat>On-screen Show (4:3)</PresentationFormat>
  <Paragraphs>22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Presentasi BPTIK 8</vt:lpstr>
      <vt:lpstr>Konsep Dasar Breadboard</vt:lpstr>
      <vt:lpstr>Slide 2</vt:lpstr>
      <vt:lpstr>Slide 3</vt:lpstr>
      <vt:lpstr>Breadboard</vt:lpstr>
      <vt:lpstr>Contoh Aplikasinya</vt:lpstr>
      <vt:lpstr>Akhirul kalam</vt:lpstr>
    </vt:vector>
  </TitlesOfParts>
  <Company>IKIP PGRI SEMARANG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</dc:title>
  <dc:creator>LAB MATEMATIKA</dc:creator>
  <cp:lastModifiedBy>DELL</cp:lastModifiedBy>
  <cp:revision>105</cp:revision>
  <dcterms:created xsi:type="dcterms:W3CDTF">2014-01-10T06:39:17Z</dcterms:created>
  <dcterms:modified xsi:type="dcterms:W3CDTF">2017-10-17T20:04:48Z</dcterms:modified>
</cp:coreProperties>
</file>