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634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69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346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917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16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600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393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55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541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505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069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F8A7A-7CD8-4D0C-A1C1-AC0DA7D9AC13}" type="datetimeFigureOut">
              <a:rPr lang="en-US" smtClean="0"/>
              <a:t>4/4/2017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4B5FB-4773-4F9B-939A-730925503D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28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dirty="0" smtClean="0">
                <a:latin typeface="Baskerville Old Face" pitchFamily="18" charset="0"/>
              </a:rPr>
              <a:t>PERPINDAHAN </a:t>
            </a:r>
            <a:r>
              <a:rPr lang="en-US" b="1" dirty="0">
                <a:latin typeface="Baskerville Old Face" pitchFamily="18" charset="0"/>
              </a:rPr>
              <a:t>PANAS KONVEKSI</a:t>
            </a:r>
            <a:endParaRPr lang="en-US" dirty="0">
              <a:latin typeface="Baskerville Old Face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7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800" b="1" dirty="0">
                <a:latin typeface="Baskerville Old Face" pitchFamily="18" charset="0"/>
              </a:rPr>
              <a:t>KONVEKSI PAKSA </a:t>
            </a:r>
            <a:r>
              <a:rPr lang="en-US" sz="2800" b="1" dirty="0" smtClean="0">
                <a:latin typeface="Baskerville Old Face" pitchFamily="18" charset="0"/>
              </a:rPr>
              <a:t/>
            </a:r>
            <a:br>
              <a:rPr lang="en-US" sz="2800" b="1" dirty="0" smtClean="0">
                <a:latin typeface="Baskerville Old Face" pitchFamily="18" charset="0"/>
              </a:rPr>
            </a:br>
            <a:r>
              <a:rPr lang="en-US" sz="2800" b="1" dirty="0" smtClean="0">
                <a:latin typeface="Baskerville Old Face" pitchFamily="18" charset="0"/>
              </a:rPr>
              <a:t>(</a:t>
            </a:r>
            <a:r>
              <a:rPr lang="en-US" sz="2800" b="1" i="1" dirty="0">
                <a:latin typeface="Baskerville Old Face" pitchFamily="18" charset="0"/>
              </a:rPr>
              <a:t>FORCED CONVECTION FLOW </a:t>
            </a:r>
            <a:r>
              <a:rPr lang="en-US" sz="2800" b="1" i="1" dirty="0" smtClean="0">
                <a:latin typeface="Baskerville Old Face" pitchFamily="18" charset="0"/>
              </a:rPr>
              <a:t>SYSTEM</a:t>
            </a:r>
            <a:endParaRPr lang="en-US" sz="2800" dirty="0"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76400"/>
            <a:ext cx="8825058" cy="4876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88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887767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38399"/>
            <a:ext cx="8229600" cy="434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457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886"/>
            <a:ext cx="8839200" cy="6270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29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1" y="-135794"/>
            <a:ext cx="9290269" cy="6841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797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0" y="-34662"/>
            <a:ext cx="9146870" cy="681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86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904"/>
            <a:ext cx="9144000" cy="673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660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770" y="0"/>
            <a:ext cx="6296025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325707"/>
            <a:ext cx="539115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006" y="2868758"/>
            <a:ext cx="721042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727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567"/>
            <a:ext cx="9130770" cy="6562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609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05" y="228600"/>
            <a:ext cx="9066652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0265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3436"/>
            <a:ext cx="8699978" cy="6088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968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94" y="256049"/>
            <a:ext cx="8874524" cy="6144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9723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5</Words>
  <Application>Microsoft Office PowerPoint</Application>
  <PresentationFormat>On-screen Show (4:3)</PresentationFormat>
  <Paragraphs>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PERPINDAHAN PANAS KONVEKSI</vt:lpstr>
      <vt:lpstr>KONVEKSI PAKSA  (FORCED CONVECTION FLOW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PERPINDAHAN PANAS KONVEKSI</dc:title>
  <dc:creator>lenovo</dc:creator>
  <cp:lastModifiedBy>lenovo</cp:lastModifiedBy>
  <cp:revision>11</cp:revision>
  <dcterms:created xsi:type="dcterms:W3CDTF">2017-03-14T03:57:08Z</dcterms:created>
  <dcterms:modified xsi:type="dcterms:W3CDTF">2017-04-04T13:35:09Z</dcterms:modified>
</cp:coreProperties>
</file>