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9/8/2017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9/8/2017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9/8/2017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9/8/2017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9/8/2017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9/8/2017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9/8/2017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9/8/2017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9/8/2017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9/8/2017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9/8/2017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9/8/2017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belajarpsikologi.com/macam-macam-metode-pembelajaran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KI%20KD%20BI%20SMA%20non%20PEMINATAN%20Permendikbud_Tahun2016_Nomor024_Lampiran_04.pdf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37235" y="572314"/>
            <a:ext cx="1600425" cy="994724"/>
          </a:xfrm>
        </p:spPr>
        <p:txBody>
          <a:bodyPr>
            <a:noAutofit/>
          </a:bodyPr>
          <a:lstStyle/>
          <a:p>
            <a:r>
              <a:rPr lang="en-US" sz="4800" dirty="0" smtClean="0"/>
              <a:t>TM 3</a:t>
            </a:r>
            <a:endParaRPr lang="en-US" sz="4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Dr. Nazla Maharani Umaya, S.S., </a:t>
            </a:r>
            <a:r>
              <a:rPr lang="en-US" dirty="0" err="1" smtClean="0"/>
              <a:t>M.Hum</a:t>
            </a:r>
            <a:r>
              <a:rPr lang="en-US" dirty="0" smtClean="0"/>
              <a:t>.</a:t>
            </a:r>
          </a:p>
          <a:p>
            <a:r>
              <a:rPr lang="en-US" dirty="0" smtClean="0"/>
              <a:t>077901190</a:t>
            </a:r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222248" y="1450848"/>
            <a:ext cx="7315200" cy="325526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900" kern="1200" spc="-10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smtClean="0"/>
              <a:t>Komponen pembelajaran</a:t>
            </a:r>
            <a:br>
              <a:rPr lang="en-US" sz="4800" smtClean="0"/>
            </a:br>
            <a:r>
              <a:rPr lang="en-US" sz="4800" smtClean="0"/>
              <a:t>kurikulum, kompetensi, media pembelajaran, dan metode/ teknik/ strategi pembelajaran, 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1217599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Kurikulum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3600" dirty="0" err="1" smtClean="0"/>
              <a:t>Rancangan</a:t>
            </a:r>
            <a:r>
              <a:rPr lang="en-US" sz="3600" dirty="0" smtClean="0"/>
              <a:t> </a:t>
            </a:r>
            <a:r>
              <a:rPr lang="en-US" sz="3600" dirty="0" err="1" smtClean="0"/>
              <a:t>dan</a:t>
            </a:r>
            <a:r>
              <a:rPr lang="en-US" sz="3600" dirty="0" smtClean="0"/>
              <a:t> </a:t>
            </a:r>
            <a:r>
              <a:rPr lang="en-US" sz="3600" dirty="0" err="1" smtClean="0"/>
              <a:t>ketentuan</a:t>
            </a:r>
            <a:r>
              <a:rPr lang="en-US" sz="3600" dirty="0" smtClean="0"/>
              <a:t> </a:t>
            </a:r>
            <a:r>
              <a:rPr lang="en-US" sz="3600" dirty="0" err="1" smtClean="0"/>
              <a:t>mengenai</a:t>
            </a:r>
            <a:r>
              <a:rPr lang="en-US" sz="3600" dirty="0" smtClean="0"/>
              <a:t> </a:t>
            </a:r>
            <a:r>
              <a:rPr lang="en-US" sz="3600" dirty="0" err="1" smtClean="0"/>
              <a:t>peran</a:t>
            </a:r>
            <a:r>
              <a:rPr lang="en-US" sz="3600" dirty="0" smtClean="0"/>
              <a:t> </a:t>
            </a:r>
            <a:r>
              <a:rPr lang="en-US" sz="3600" dirty="0" err="1"/>
              <a:t>mata</a:t>
            </a:r>
            <a:r>
              <a:rPr lang="en-US" sz="3600" dirty="0"/>
              <a:t> </a:t>
            </a:r>
            <a:r>
              <a:rPr lang="en-US" sz="3600" dirty="0" err="1"/>
              <a:t>pelajaran</a:t>
            </a:r>
            <a:r>
              <a:rPr lang="en-US" sz="3600" dirty="0"/>
              <a:t> </a:t>
            </a:r>
            <a:r>
              <a:rPr lang="en-US" sz="3600" dirty="0" err="1"/>
              <a:t>dan</a:t>
            </a:r>
            <a:r>
              <a:rPr lang="en-US" sz="3600" dirty="0"/>
              <a:t> program </a:t>
            </a:r>
            <a:r>
              <a:rPr lang="en-US" sz="3600" dirty="0" err="1"/>
              <a:t>pendidikan</a:t>
            </a:r>
            <a:r>
              <a:rPr lang="en-US" sz="3600" dirty="0"/>
              <a:t> yang </a:t>
            </a:r>
            <a:r>
              <a:rPr lang="en-US" sz="3600" dirty="0" err="1"/>
              <a:t>diberikan</a:t>
            </a:r>
            <a:r>
              <a:rPr lang="en-US" sz="3600" dirty="0"/>
              <a:t> </a:t>
            </a:r>
            <a:r>
              <a:rPr lang="en-US" sz="3600" dirty="0" err="1"/>
              <a:t>oleh</a:t>
            </a:r>
            <a:r>
              <a:rPr lang="en-US" sz="3600" dirty="0"/>
              <a:t> </a:t>
            </a:r>
            <a:r>
              <a:rPr lang="en-US" sz="3600" dirty="0" err="1"/>
              <a:t>suatu</a:t>
            </a:r>
            <a:r>
              <a:rPr lang="en-US" sz="3600" dirty="0"/>
              <a:t> </a:t>
            </a:r>
            <a:r>
              <a:rPr lang="en-US" sz="3600" dirty="0" err="1"/>
              <a:t>lembaga</a:t>
            </a:r>
            <a:r>
              <a:rPr lang="en-US" sz="3600" dirty="0"/>
              <a:t> </a:t>
            </a:r>
            <a:r>
              <a:rPr lang="en-US" sz="3600" dirty="0" err="1"/>
              <a:t>penyelenggara</a:t>
            </a:r>
            <a:r>
              <a:rPr lang="en-US" sz="3600" dirty="0"/>
              <a:t> </a:t>
            </a:r>
            <a:r>
              <a:rPr lang="en-US" sz="3600" dirty="0" err="1"/>
              <a:t>pendidikan</a:t>
            </a:r>
            <a:r>
              <a:rPr lang="en-US" sz="3600" dirty="0"/>
              <a:t> yang </a:t>
            </a:r>
            <a:r>
              <a:rPr lang="en-US" sz="3600" dirty="0" err="1"/>
              <a:t>berisi</a:t>
            </a:r>
            <a:r>
              <a:rPr lang="en-US" sz="3600" dirty="0"/>
              <a:t> </a:t>
            </a:r>
            <a:r>
              <a:rPr lang="en-US" sz="3600" dirty="0" err="1"/>
              <a:t>rancangan</a:t>
            </a:r>
            <a:r>
              <a:rPr lang="en-US" sz="3600" dirty="0"/>
              <a:t> </a:t>
            </a:r>
            <a:r>
              <a:rPr lang="en-US" sz="3600" dirty="0" err="1"/>
              <a:t>pelajaran</a:t>
            </a:r>
            <a:r>
              <a:rPr lang="en-US" sz="3600" dirty="0"/>
              <a:t> yang </a:t>
            </a:r>
            <a:r>
              <a:rPr lang="en-US" sz="3600" dirty="0" err="1"/>
              <a:t>akan</a:t>
            </a:r>
            <a:r>
              <a:rPr lang="en-US" sz="3600" dirty="0"/>
              <a:t> </a:t>
            </a:r>
            <a:r>
              <a:rPr lang="en-US" sz="3600" dirty="0" err="1"/>
              <a:t>diberikan</a:t>
            </a:r>
            <a:r>
              <a:rPr lang="en-US" sz="3600" dirty="0"/>
              <a:t> </a:t>
            </a:r>
            <a:r>
              <a:rPr lang="en-US" sz="3600" dirty="0" err="1"/>
              <a:t>kepada</a:t>
            </a:r>
            <a:r>
              <a:rPr lang="en-US" sz="3600" dirty="0"/>
              <a:t> </a:t>
            </a:r>
            <a:r>
              <a:rPr lang="en-US" sz="3600" dirty="0" err="1"/>
              <a:t>peserta</a:t>
            </a:r>
            <a:r>
              <a:rPr lang="en-US" sz="3600" dirty="0"/>
              <a:t> </a:t>
            </a:r>
            <a:r>
              <a:rPr lang="en-US" sz="3600" dirty="0" err="1"/>
              <a:t>pelajaran</a:t>
            </a:r>
            <a:r>
              <a:rPr lang="en-US" sz="3600" dirty="0"/>
              <a:t> </a:t>
            </a:r>
            <a:r>
              <a:rPr lang="en-US" sz="3600" dirty="0" err="1"/>
              <a:t>dalam</a:t>
            </a:r>
            <a:r>
              <a:rPr lang="en-US" sz="3600" dirty="0"/>
              <a:t> </a:t>
            </a:r>
            <a:r>
              <a:rPr lang="en-US" sz="3600" dirty="0" err="1"/>
              <a:t>satu</a:t>
            </a:r>
            <a:r>
              <a:rPr lang="en-US" sz="3600" dirty="0"/>
              <a:t> </a:t>
            </a:r>
            <a:r>
              <a:rPr lang="en-US" sz="3600" dirty="0" err="1"/>
              <a:t>periode</a:t>
            </a:r>
            <a:r>
              <a:rPr lang="en-US" sz="3600" dirty="0"/>
              <a:t> </a:t>
            </a:r>
            <a:r>
              <a:rPr lang="en-US" sz="3600" dirty="0" err="1"/>
              <a:t>jenjang</a:t>
            </a:r>
            <a:r>
              <a:rPr lang="en-US" sz="3600" dirty="0"/>
              <a:t> </a:t>
            </a:r>
            <a:r>
              <a:rPr lang="en-US" sz="3600" dirty="0" err="1"/>
              <a:t>pendidikan</a:t>
            </a:r>
            <a:r>
              <a:rPr lang="en-US" sz="3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886599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Kompetensi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dirty="0" err="1" smtClean="0"/>
              <a:t>Sekumpulan</a:t>
            </a:r>
            <a:r>
              <a:rPr lang="en-US" sz="3600" dirty="0" smtClean="0"/>
              <a:t> </a:t>
            </a:r>
            <a:r>
              <a:rPr lang="en-US" sz="3600" dirty="0" err="1"/>
              <a:t>pengetahuan</a:t>
            </a:r>
            <a:r>
              <a:rPr lang="en-US" sz="3600" dirty="0"/>
              <a:t>, </a:t>
            </a:r>
            <a:r>
              <a:rPr lang="en-US" sz="3600" dirty="0" err="1"/>
              <a:t>keterampilan</a:t>
            </a:r>
            <a:r>
              <a:rPr lang="en-US" sz="3600" dirty="0"/>
              <a:t>, </a:t>
            </a:r>
            <a:r>
              <a:rPr lang="en-US" sz="3600" dirty="0" err="1"/>
              <a:t>sikap</a:t>
            </a:r>
            <a:r>
              <a:rPr lang="en-US" sz="3600" dirty="0"/>
              <a:t> </a:t>
            </a:r>
            <a:r>
              <a:rPr lang="en-US" sz="3600" dirty="0" err="1"/>
              <a:t>dan</a:t>
            </a:r>
            <a:r>
              <a:rPr lang="en-US" sz="3600" dirty="0"/>
              <a:t> </a:t>
            </a:r>
            <a:r>
              <a:rPr lang="en-US" sz="3600" dirty="0" err="1"/>
              <a:t>nilai</a:t>
            </a:r>
            <a:r>
              <a:rPr lang="en-US" sz="3600" dirty="0"/>
              <a:t> </a:t>
            </a:r>
            <a:r>
              <a:rPr lang="en-US" sz="3600" dirty="0" err="1"/>
              <a:t>sebagai</a:t>
            </a:r>
            <a:r>
              <a:rPr lang="en-US" sz="3600" dirty="0"/>
              <a:t> </a:t>
            </a:r>
            <a:r>
              <a:rPr lang="en-US" sz="3600" dirty="0" err="1" smtClean="0"/>
              <a:t>capaian</a:t>
            </a:r>
            <a:r>
              <a:rPr lang="en-US" sz="3600" dirty="0" smtClean="0"/>
              <a:t> </a:t>
            </a:r>
            <a:r>
              <a:rPr lang="en-US" sz="3600" dirty="0" err="1" smtClean="0"/>
              <a:t>kerja</a:t>
            </a:r>
            <a:r>
              <a:rPr lang="en-US" sz="3600" dirty="0" smtClean="0"/>
              <a:t> </a:t>
            </a:r>
            <a:r>
              <a:rPr lang="en-US" sz="3600" dirty="0" err="1" smtClean="0"/>
              <a:t>atau</a:t>
            </a:r>
            <a:r>
              <a:rPr lang="en-US" sz="3600" dirty="0" smtClean="0"/>
              <a:t> </a:t>
            </a:r>
            <a:r>
              <a:rPr lang="en-US" sz="3600" dirty="0" err="1" smtClean="0"/>
              <a:t>kinerja</a:t>
            </a:r>
            <a:r>
              <a:rPr lang="en-US" sz="3600" dirty="0" smtClean="0"/>
              <a:t> </a:t>
            </a:r>
            <a:r>
              <a:rPr lang="en-US" sz="3600" dirty="0"/>
              <a:t>yang </a:t>
            </a:r>
            <a:r>
              <a:rPr lang="en-US" sz="3600" dirty="0" err="1"/>
              <a:t>berpengaruh</a:t>
            </a:r>
            <a:r>
              <a:rPr lang="en-US" sz="3600" dirty="0"/>
              <a:t> </a:t>
            </a:r>
            <a:r>
              <a:rPr lang="en-US" sz="3600" dirty="0" err="1"/>
              <a:t>terhadap</a:t>
            </a:r>
            <a:r>
              <a:rPr lang="en-US" sz="3600" dirty="0"/>
              <a:t> </a:t>
            </a:r>
            <a:r>
              <a:rPr lang="en-US" sz="3600" dirty="0" err="1"/>
              <a:t>peran</a:t>
            </a:r>
            <a:r>
              <a:rPr lang="en-US" sz="3600" dirty="0"/>
              <a:t>, </a:t>
            </a:r>
            <a:r>
              <a:rPr lang="en-US" sz="3600" dirty="0" err="1"/>
              <a:t>perbuatan</a:t>
            </a:r>
            <a:r>
              <a:rPr lang="en-US" sz="3600" dirty="0"/>
              <a:t>, </a:t>
            </a:r>
            <a:r>
              <a:rPr lang="en-US" sz="3600" dirty="0" err="1"/>
              <a:t>prestasi</a:t>
            </a:r>
            <a:r>
              <a:rPr lang="en-US" sz="3600" dirty="0"/>
              <a:t> </a:t>
            </a:r>
            <a:r>
              <a:rPr lang="en-US" sz="3600" dirty="0" err="1"/>
              <a:t>serta</a:t>
            </a:r>
            <a:r>
              <a:rPr lang="en-US" sz="3600" dirty="0"/>
              <a:t> </a:t>
            </a:r>
            <a:r>
              <a:rPr lang="en-US" sz="3600" dirty="0" err="1"/>
              <a:t>pekerjaan</a:t>
            </a:r>
            <a:r>
              <a:rPr lang="en-US" sz="3600" dirty="0"/>
              <a:t> </a:t>
            </a:r>
            <a:r>
              <a:rPr lang="en-US" sz="3600" dirty="0" err="1" smtClean="0"/>
              <a:t>seseorang</a:t>
            </a:r>
            <a:r>
              <a:rPr lang="en-US" sz="3600" dirty="0" smtClean="0"/>
              <a:t> (</a:t>
            </a:r>
            <a:r>
              <a:rPr lang="en-US" sz="3600" dirty="0" err="1" smtClean="0"/>
              <a:t>peserta</a:t>
            </a:r>
            <a:r>
              <a:rPr lang="en-US" sz="3600" dirty="0" smtClean="0"/>
              <a:t> </a:t>
            </a:r>
            <a:r>
              <a:rPr lang="en-US" sz="3600" dirty="0" err="1" smtClean="0"/>
              <a:t>didik</a:t>
            </a:r>
            <a:r>
              <a:rPr lang="en-US" sz="3600" dirty="0" smtClean="0"/>
              <a:t>), yang </a:t>
            </a:r>
            <a:r>
              <a:rPr lang="en-US" sz="3600" dirty="0" err="1" smtClean="0"/>
              <a:t>dalam</a:t>
            </a:r>
            <a:r>
              <a:rPr lang="en-US" sz="3600" dirty="0" smtClean="0"/>
              <a:t> </a:t>
            </a:r>
            <a:r>
              <a:rPr lang="en-US" sz="3600" dirty="0" err="1" smtClean="0"/>
              <a:t>kontek</a:t>
            </a:r>
            <a:r>
              <a:rPr lang="en-US" sz="3600" dirty="0" smtClean="0"/>
              <a:t> </a:t>
            </a:r>
            <a:r>
              <a:rPr lang="en-US" sz="3600" dirty="0" err="1" smtClean="0"/>
              <a:t>pembelajaran</a:t>
            </a:r>
            <a:r>
              <a:rPr lang="en-US" sz="3600" dirty="0" smtClean="0"/>
              <a:t> </a:t>
            </a:r>
            <a:r>
              <a:rPr lang="en-US" sz="3600" dirty="0" err="1" smtClean="0"/>
              <a:t>terdiri</a:t>
            </a:r>
            <a:r>
              <a:rPr lang="en-US" sz="3600" dirty="0" smtClean="0"/>
              <a:t> </a:t>
            </a:r>
            <a:r>
              <a:rPr lang="en-US" sz="3600" dirty="0" err="1" smtClean="0"/>
              <a:t>dari</a:t>
            </a:r>
            <a:r>
              <a:rPr lang="en-US" sz="3600" dirty="0" smtClean="0"/>
              <a:t> </a:t>
            </a:r>
            <a:r>
              <a:rPr lang="en-US" sz="3600" dirty="0" err="1" smtClean="0"/>
              <a:t>Kompetensi</a:t>
            </a:r>
            <a:r>
              <a:rPr lang="en-US" sz="3600" dirty="0" smtClean="0"/>
              <a:t> </a:t>
            </a:r>
            <a:r>
              <a:rPr lang="en-US" sz="3600" dirty="0" err="1" smtClean="0"/>
              <a:t>Dasar</a:t>
            </a:r>
            <a:r>
              <a:rPr lang="en-US" sz="3600" dirty="0" smtClean="0"/>
              <a:t> (KD) </a:t>
            </a:r>
            <a:r>
              <a:rPr lang="en-US" sz="3600" dirty="0" err="1" smtClean="0"/>
              <a:t>dan</a:t>
            </a:r>
            <a:r>
              <a:rPr lang="en-US" sz="3600" dirty="0" smtClean="0"/>
              <a:t> </a:t>
            </a:r>
            <a:r>
              <a:rPr lang="en-US" sz="3600" dirty="0" err="1" smtClean="0"/>
              <a:t>Kompetensi</a:t>
            </a:r>
            <a:r>
              <a:rPr lang="en-US" sz="3600" dirty="0" smtClean="0"/>
              <a:t> Inti (KI).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5276388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Media </a:t>
            </a:r>
            <a:r>
              <a:rPr lang="en-US" b="1" dirty="0" err="1" smtClean="0"/>
              <a:t>Pembelajaran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dirty="0" err="1" smtClean="0"/>
              <a:t>Alat</a:t>
            </a:r>
            <a:r>
              <a:rPr lang="en-US" sz="3600" dirty="0" smtClean="0"/>
              <a:t> </a:t>
            </a:r>
            <a:r>
              <a:rPr lang="en-US" sz="3600" dirty="0"/>
              <a:t>bantu </a:t>
            </a:r>
            <a:r>
              <a:rPr lang="en-US" sz="3600" b="1" i="1" dirty="0">
                <a:hlinkClick r:id="rId2" tooltip="Macam-Macam Metode Pembelajaran"/>
              </a:rPr>
              <a:t>proses </a:t>
            </a:r>
            <a:r>
              <a:rPr lang="en-US" sz="3600" b="1" i="1" dirty="0" err="1">
                <a:hlinkClick r:id="rId2" tooltip="Macam-Macam Metode Pembelajaran"/>
              </a:rPr>
              <a:t>belajar</a:t>
            </a:r>
            <a:r>
              <a:rPr lang="en-US" sz="3600" b="1" i="1" dirty="0">
                <a:hlinkClick r:id="rId2" tooltip="Macam-Macam Metode Pembelajaran"/>
              </a:rPr>
              <a:t> </a:t>
            </a:r>
            <a:r>
              <a:rPr lang="en-US" sz="3600" b="1" i="1" dirty="0" err="1" smtClean="0">
                <a:hlinkClick r:id="rId2" tooltip="Macam-Macam Metode Pembelajaran"/>
              </a:rPr>
              <a:t>mengajar</a:t>
            </a:r>
            <a:r>
              <a:rPr lang="en-US" sz="3600" b="1" i="1" dirty="0" smtClean="0"/>
              <a:t> </a:t>
            </a:r>
            <a:r>
              <a:rPr lang="en-US" sz="3600" dirty="0" err="1" smtClean="0"/>
              <a:t>atau</a:t>
            </a:r>
            <a:r>
              <a:rPr lang="en-US" sz="3600" dirty="0" smtClean="0"/>
              <a:t> </a:t>
            </a:r>
            <a:r>
              <a:rPr lang="en-US" sz="3600" dirty="0" err="1" smtClean="0"/>
              <a:t>segala</a:t>
            </a:r>
            <a:r>
              <a:rPr lang="en-US" sz="3600" dirty="0" smtClean="0"/>
              <a:t> </a:t>
            </a:r>
            <a:r>
              <a:rPr lang="en-US" sz="3600" dirty="0" err="1"/>
              <a:t>sesuatu</a:t>
            </a:r>
            <a:r>
              <a:rPr lang="en-US" sz="3600" dirty="0"/>
              <a:t> yang </a:t>
            </a:r>
            <a:r>
              <a:rPr lang="en-US" sz="3600" dirty="0" err="1" smtClean="0"/>
              <a:t>dipergunakan</a:t>
            </a:r>
            <a:r>
              <a:rPr lang="en-US" sz="3600" dirty="0" smtClean="0"/>
              <a:t> </a:t>
            </a:r>
            <a:r>
              <a:rPr lang="en-US" sz="3600" dirty="0" err="1"/>
              <a:t>untuk</a:t>
            </a:r>
            <a:r>
              <a:rPr lang="en-US" sz="3600" dirty="0"/>
              <a:t> </a:t>
            </a:r>
            <a:r>
              <a:rPr lang="en-US" sz="3600" dirty="0" err="1" smtClean="0"/>
              <a:t>mendukung</a:t>
            </a:r>
            <a:r>
              <a:rPr lang="en-US" sz="3600" dirty="0" smtClean="0"/>
              <a:t> </a:t>
            </a:r>
            <a:r>
              <a:rPr lang="en-US" sz="3600" dirty="0" err="1" smtClean="0"/>
              <a:t>aktivitas</a:t>
            </a:r>
            <a:r>
              <a:rPr lang="en-US" sz="3600" dirty="0" smtClean="0"/>
              <a:t> </a:t>
            </a:r>
            <a:r>
              <a:rPr lang="en-US" sz="3600" dirty="0" err="1" smtClean="0"/>
              <a:t>belajar</a:t>
            </a:r>
            <a:r>
              <a:rPr lang="en-US" sz="3600" dirty="0" smtClean="0"/>
              <a:t> </a:t>
            </a:r>
            <a:r>
              <a:rPr lang="en-US" sz="3600" dirty="0" err="1" smtClean="0"/>
              <a:t>dalam</a:t>
            </a:r>
            <a:r>
              <a:rPr lang="en-US" sz="3600" dirty="0" smtClean="0"/>
              <a:t> </a:t>
            </a:r>
            <a:r>
              <a:rPr lang="en-US" sz="3600" dirty="0" err="1" smtClean="0"/>
              <a:t>merangsang</a:t>
            </a:r>
            <a:r>
              <a:rPr lang="en-US" sz="3600" dirty="0" smtClean="0"/>
              <a:t> </a:t>
            </a:r>
            <a:r>
              <a:rPr lang="en-US" sz="3600" dirty="0" err="1"/>
              <a:t>pikiran</a:t>
            </a:r>
            <a:r>
              <a:rPr lang="en-US" sz="3600" dirty="0"/>
              <a:t>, </a:t>
            </a:r>
            <a:r>
              <a:rPr lang="en-US" sz="3600" dirty="0" err="1"/>
              <a:t>perasaan</a:t>
            </a:r>
            <a:r>
              <a:rPr lang="en-US" sz="3600" dirty="0"/>
              <a:t>, </a:t>
            </a:r>
            <a:r>
              <a:rPr lang="en-US" sz="3600" dirty="0" err="1"/>
              <a:t>perhatian</a:t>
            </a:r>
            <a:r>
              <a:rPr lang="en-US" sz="3600" dirty="0"/>
              <a:t> </a:t>
            </a:r>
            <a:r>
              <a:rPr lang="en-US" sz="3600" dirty="0" err="1"/>
              <a:t>dan</a:t>
            </a:r>
            <a:r>
              <a:rPr lang="en-US" sz="3600" dirty="0"/>
              <a:t> </a:t>
            </a:r>
            <a:r>
              <a:rPr lang="en-US" sz="3600" dirty="0" err="1"/>
              <a:t>kemampuan</a:t>
            </a:r>
            <a:r>
              <a:rPr lang="en-US" sz="3600" dirty="0"/>
              <a:t> </a:t>
            </a:r>
            <a:r>
              <a:rPr lang="en-US" sz="3600" dirty="0" err="1"/>
              <a:t>atau</a:t>
            </a:r>
            <a:r>
              <a:rPr lang="en-US" sz="3600" dirty="0"/>
              <a:t> </a:t>
            </a:r>
            <a:r>
              <a:rPr lang="en-US" sz="3600" dirty="0" err="1"/>
              <a:t>ketrampilan</a:t>
            </a:r>
            <a:r>
              <a:rPr lang="en-US" sz="3600" dirty="0"/>
              <a:t> </a:t>
            </a:r>
            <a:r>
              <a:rPr lang="en-US" sz="3600" dirty="0" err="1" smtClean="0"/>
              <a:t>pembelajar</a:t>
            </a:r>
            <a:r>
              <a:rPr lang="en-US" sz="3600" dirty="0" smtClean="0"/>
              <a:t>. 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7615867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Metode</a:t>
            </a:r>
            <a:r>
              <a:rPr lang="en-US" b="1" dirty="0" smtClean="0"/>
              <a:t> </a:t>
            </a:r>
            <a:r>
              <a:rPr lang="en-US" b="1" dirty="0" err="1" smtClean="0"/>
              <a:t>Pembelajaran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4000" dirty="0" err="1"/>
              <a:t>suatu</a:t>
            </a:r>
            <a:r>
              <a:rPr lang="en-US" sz="4000" dirty="0"/>
              <a:t> </a:t>
            </a:r>
            <a:r>
              <a:rPr lang="en-US" sz="4000" dirty="0" err="1"/>
              <a:t>cara</a:t>
            </a:r>
            <a:r>
              <a:rPr lang="en-US" sz="4000" dirty="0"/>
              <a:t> </a:t>
            </a:r>
            <a:r>
              <a:rPr lang="en-US" sz="4000" dirty="0" err="1"/>
              <a:t>atau</a:t>
            </a:r>
            <a:r>
              <a:rPr lang="en-US" sz="4000" dirty="0"/>
              <a:t> </a:t>
            </a:r>
            <a:r>
              <a:rPr lang="en-US" sz="4000" dirty="0" err="1"/>
              <a:t>upaya</a:t>
            </a:r>
            <a:r>
              <a:rPr lang="en-US" sz="4000" dirty="0"/>
              <a:t> yang </a:t>
            </a:r>
            <a:r>
              <a:rPr lang="en-US" sz="4000" dirty="0" err="1"/>
              <a:t>dilakukan</a:t>
            </a:r>
            <a:r>
              <a:rPr lang="en-US" sz="4000" dirty="0"/>
              <a:t> </a:t>
            </a:r>
            <a:r>
              <a:rPr lang="en-US" sz="4000" dirty="0" err="1"/>
              <a:t>oleh</a:t>
            </a:r>
            <a:r>
              <a:rPr lang="en-US" sz="4000" dirty="0"/>
              <a:t> para </a:t>
            </a:r>
            <a:r>
              <a:rPr lang="en-US" sz="4000" dirty="0" err="1"/>
              <a:t>pendidik</a:t>
            </a:r>
            <a:r>
              <a:rPr lang="en-US" sz="4000" dirty="0"/>
              <a:t> agar proses </a:t>
            </a:r>
            <a:r>
              <a:rPr lang="en-US" sz="4000" dirty="0" err="1"/>
              <a:t>belajar-mengajar</a:t>
            </a:r>
            <a:r>
              <a:rPr lang="en-US" sz="4000" dirty="0"/>
              <a:t> </a:t>
            </a:r>
            <a:r>
              <a:rPr lang="en-US" sz="4000" dirty="0" err="1"/>
              <a:t>pada</a:t>
            </a:r>
            <a:r>
              <a:rPr lang="en-US" sz="4000" dirty="0"/>
              <a:t> </a:t>
            </a:r>
            <a:r>
              <a:rPr lang="en-US" sz="4000" dirty="0" err="1"/>
              <a:t>siswa</a:t>
            </a:r>
            <a:r>
              <a:rPr lang="en-US" sz="4000" dirty="0"/>
              <a:t> </a:t>
            </a:r>
            <a:r>
              <a:rPr lang="en-US" sz="4000" dirty="0" err="1"/>
              <a:t>tercapai</a:t>
            </a:r>
            <a:r>
              <a:rPr lang="en-US" sz="4000" dirty="0"/>
              <a:t> </a:t>
            </a:r>
            <a:r>
              <a:rPr lang="en-US" sz="4000" dirty="0" err="1"/>
              <a:t>sesuai</a:t>
            </a:r>
            <a:r>
              <a:rPr lang="en-US" sz="4000" dirty="0"/>
              <a:t> </a:t>
            </a:r>
            <a:r>
              <a:rPr lang="en-US" sz="4000" dirty="0" err="1"/>
              <a:t>dengan</a:t>
            </a:r>
            <a:r>
              <a:rPr lang="en-US" sz="4000" dirty="0"/>
              <a:t> </a:t>
            </a:r>
            <a:r>
              <a:rPr lang="en-US" sz="4000" dirty="0" err="1"/>
              <a:t>tujuan</a:t>
            </a:r>
            <a:r>
              <a:rPr lang="en-US" sz="4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686349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Teknik</a:t>
            </a:r>
            <a:r>
              <a:rPr lang="en-US" b="1" dirty="0" smtClean="0"/>
              <a:t> </a:t>
            </a:r>
            <a:r>
              <a:rPr lang="en-US" b="1" dirty="0" err="1" smtClean="0"/>
              <a:t>Pembelajaran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3200" dirty="0" err="1"/>
              <a:t>cara</a:t>
            </a:r>
            <a:r>
              <a:rPr lang="en-US" sz="3200" dirty="0"/>
              <a:t> </a:t>
            </a:r>
            <a:r>
              <a:rPr lang="en-US" sz="3200" dirty="0" err="1"/>
              <a:t>mengerjakan</a:t>
            </a:r>
            <a:r>
              <a:rPr lang="en-US" sz="3200" dirty="0"/>
              <a:t> </a:t>
            </a:r>
            <a:r>
              <a:rPr lang="en-US" sz="3200" dirty="0" err="1"/>
              <a:t>atau</a:t>
            </a:r>
            <a:r>
              <a:rPr lang="en-US" sz="3200" dirty="0"/>
              <a:t> </a:t>
            </a:r>
            <a:r>
              <a:rPr lang="en-US" sz="3200" dirty="0" err="1"/>
              <a:t>melaksanakan</a:t>
            </a:r>
            <a:r>
              <a:rPr lang="en-US" sz="3200" dirty="0"/>
              <a:t> </a:t>
            </a:r>
            <a:r>
              <a:rPr lang="en-US" sz="3200" dirty="0" err="1" smtClean="0"/>
              <a:t>sesuatu</a:t>
            </a:r>
            <a:r>
              <a:rPr lang="en-US" sz="3200" dirty="0" smtClean="0"/>
              <a:t> </a:t>
            </a:r>
            <a:r>
              <a:rPr lang="en-US" sz="3200" dirty="0" err="1" smtClean="0"/>
              <a:t>dalam</a:t>
            </a:r>
            <a:r>
              <a:rPr lang="en-US" sz="3200" dirty="0" smtClean="0"/>
              <a:t> </a:t>
            </a:r>
            <a:r>
              <a:rPr lang="en-US" sz="3200" dirty="0" err="1" smtClean="0"/>
              <a:t>pengajaran</a:t>
            </a:r>
            <a:r>
              <a:rPr lang="en-US" sz="3200" dirty="0" smtClean="0"/>
              <a:t> </a:t>
            </a:r>
            <a:r>
              <a:rPr lang="en-US" sz="3200" dirty="0" err="1" smtClean="0"/>
              <a:t>atau</a:t>
            </a:r>
            <a:r>
              <a:rPr lang="en-US" sz="3200" dirty="0" smtClean="0"/>
              <a:t> </a:t>
            </a:r>
            <a:r>
              <a:rPr lang="en-US" sz="3200" dirty="0" err="1" smtClean="0"/>
              <a:t>mengajar</a:t>
            </a:r>
            <a:r>
              <a:rPr lang="en-US" sz="3200" dirty="0" smtClean="0"/>
              <a:t> </a:t>
            </a:r>
            <a:r>
              <a:rPr lang="en-US" sz="3200" dirty="0" err="1" smtClean="0"/>
              <a:t>berupa</a:t>
            </a:r>
            <a:r>
              <a:rPr lang="en-US" sz="3200" dirty="0" smtClean="0"/>
              <a:t> </a:t>
            </a:r>
            <a:r>
              <a:rPr lang="en-US" sz="3200" dirty="0" err="1" smtClean="0"/>
              <a:t>upaya</a:t>
            </a:r>
            <a:r>
              <a:rPr lang="en-US" sz="3200" dirty="0"/>
              <a:t>, </a:t>
            </a:r>
            <a:r>
              <a:rPr lang="en-US" sz="3200" dirty="0" err="1"/>
              <a:t>usaha-usaha</a:t>
            </a:r>
            <a:r>
              <a:rPr lang="en-US" sz="3200" dirty="0"/>
              <a:t>, </a:t>
            </a:r>
            <a:r>
              <a:rPr lang="en-US" sz="3200" dirty="0" err="1"/>
              <a:t>cara-cara</a:t>
            </a:r>
            <a:r>
              <a:rPr lang="en-US" sz="3200" dirty="0"/>
              <a:t> yang </a:t>
            </a:r>
            <a:r>
              <a:rPr lang="en-US" sz="3200" dirty="0" err="1"/>
              <a:t>digunakan</a:t>
            </a:r>
            <a:r>
              <a:rPr lang="en-US" sz="3200" dirty="0"/>
              <a:t> guru </a:t>
            </a:r>
            <a:r>
              <a:rPr lang="en-US" sz="3200" dirty="0" err="1"/>
              <a:t>untuk</a:t>
            </a:r>
            <a:r>
              <a:rPr lang="en-US" sz="3200" dirty="0"/>
              <a:t> </a:t>
            </a:r>
            <a:r>
              <a:rPr lang="en-US" sz="3200" dirty="0" err="1"/>
              <a:t>melaksanakan</a:t>
            </a:r>
            <a:r>
              <a:rPr lang="en-US" sz="3200" dirty="0"/>
              <a:t> </a:t>
            </a:r>
            <a:r>
              <a:rPr lang="en-US" sz="3200" dirty="0" err="1"/>
              <a:t>pengajaran</a:t>
            </a:r>
            <a:r>
              <a:rPr lang="en-US" sz="3200" dirty="0"/>
              <a:t> </a:t>
            </a:r>
            <a:r>
              <a:rPr lang="en-US" sz="3200" dirty="0" err="1"/>
              <a:t>atau</a:t>
            </a:r>
            <a:r>
              <a:rPr lang="en-US" sz="3200" dirty="0"/>
              <a:t> </a:t>
            </a:r>
            <a:r>
              <a:rPr lang="en-US" sz="3200" dirty="0" err="1"/>
              <a:t>mengajar</a:t>
            </a:r>
            <a:r>
              <a:rPr lang="en-US" sz="3200" dirty="0"/>
              <a:t> di </a:t>
            </a:r>
            <a:r>
              <a:rPr lang="en-US" sz="3200" dirty="0" err="1"/>
              <a:t>kelas</a:t>
            </a:r>
            <a:r>
              <a:rPr lang="en-US" sz="3200" dirty="0"/>
              <a:t> </a:t>
            </a:r>
            <a:r>
              <a:rPr lang="en-US" sz="3200" dirty="0" err="1"/>
              <a:t>pada</a:t>
            </a:r>
            <a:r>
              <a:rPr lang="en-US" sz="3200" dirty="0"/>
              <a:t> </a:t>
            </a:r>
            <a:r>
              <a:rPr lang="en-US" sz="3200" dirty="0" err="1"/>
              <a:t>waktu</a:t>
            </a:r>
            <a:r>
              <a:rPr lang="en-US" sz="3200" dirty="0"/>
              <a:t> </a:t>
            </a:r>
            <a:r>
              <a:rPr lang="en-US" sz="3200" dirty="0" err="1"/>
              <a:t>tatap</a:t>
            </a:r>
            <a:r>
              <a:rPr lang="en-US" sz="3200" dirty="0"/>
              <a:t> </a:t>
            </a:r>
            <a:r>
              <a:rPr lang="en-US" sz="3200" dirty="0" err="1"/>
              <a:t>muka</a:t>
            </a:r>
            <a:r>
              <a:rPr lang="en-US" sz="3200" dirty="0"/>
              <a:t> </a:t>
            </a:r>
            <a:r>
              <a:rPr lang="en-US" sz="3200" dirty="0" err="1"/>
              <a:t>dalam</a:t>
            </a:r>
            <a:r>
              <a:rPr lang="en-US" sz="3200" dirty="0"/>
              <a:t> </a:t>
            </a:r>
            <a:r>
              <a:rPr lang="en-US" sz="3200" dirty="0" err="1"/>
              <a:t>rangka</a:t>
            </a:r>
            <a:r>
              <a:rPr lang="en-US" sz="3200" dirty="0"/>
              <a:t> </a:t>
            </a:r>
            <a:r>
              <a:rPr lang="en-US" sz="3200" dirty="0" err="1"/>
              <a:t>menyajikan</a:t>
            </a:r>
            <a:r>
              <a:rPr lang="en-US" sz="3200" dirty="0"/>
              <a:t> </a:t>
            </a:r>
            <a:r>
              <a:rPr lang="en-US" sz="3200" dirty="0" err="1"/>
              <a:t>dan</a:t>
            </a:r>
            <a:r>
              <a:rPr lang="en-US" sz="3200" dirty="0"/>
              <a:t> </a:t>
            </a:r>
            <a:r>
              <a:rPr lang="en-US" sz="3200" dirty="0" err="1"/>
              <a:t>memantapkan</a:t>
            </a:r>
            <a:r>
              <a:rPr lang="en-US" sz="3200" dirty="0"/>
              <a:t> </a:t>
            </a:r>
            <a:r>
              <a:rPr lang="en-US" sz="3200" dirty="0" err="1"/>
              <a:t>bahan</a:t>
            </a:r>
            <a:r>
              <a:rPr lang="en-US" sz="3200" dirty="0"/>
              <a:t> </a:t>
            </a:r>
            <a:r>
              <a:rPr lang="en-US" sz="3200" dirty="0" err="1"/>
              <a:t>pelajaran</a:t>
            </a:r>
            <a:r>
              <a:rPr lang="en-US" sz="3200" dirty="0"/>
              <a:t> agar </a:t>
            </a:r>
            <a:r>
              <a:rPr lang="en-US" sz="3200" dirty="0" err="1"/>
              <a:t>tercapai</a:t>
            </a:r>
            <a:r>
              <a:rPr lang="en-US" sz="3200" dirty="0"/>
              <a:t> </a:t>
            </a:r>
            <a:r>
              <a:rPr lang="en-US" sz="3200" dirty="0" err="1"/>
              <a:t>tujuan</a:t>
            </a:r>
            <a:r>
              <a:rPr lang="en-US" sz="3200" dirty="0"/>
              <a:t> </a:t>
            </a:r>
            <a:r>
              <a:rPr lang="en-US" sz="3200" dirty="0" err="1"/>
              <a:t>pembelajaran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7287166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Strategi</a:t>
            </a:r>
            <a:r>
              <a:rPr lang="en-US" b="1" dirty="0" smtClean="0"/>
              <a:t> </a:t>
            </a:r>
            <a:r>
              <a:rPr lang="en-US" b="1" dirty="0" err="1" smtClean="0"/>
              <a:t>Pembelajaran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3600" dirty="0" err="1"/>
              <a:t>suatu</a:t>
            </a:r>
            <a:r>
              <a:rPr lang="en-US" sz="3600" dirty="0"/>
              <a:t> </a:t>
            </a:r>
            <a:r>
              <a:rPr lang="en-US" sz="3600" dirty="0" err="1"/>
              <a:t>serangkaian</a:t>
            </a:r>
            <a:r>
              <a:rPr lang="en-US" sz="3600" dirty="0"/>
              <a:t> </a:t>
            </a:r>
            <a:r>
              <a:rPr lang="en-US" sz="3600" dirty="0" err="1"/>
              <a:t>rencana</a:t>
            </a:r>
            <a:r>
              <a:rPr lang="en-US" sz="3600" dirty="0"/>
              <a:t> </a:t>
            </a:r>
            <a:r>
              <a:rPr lang="en-US" sz="3600" dirty="0" err="1"/>
              <a:t>kegiatan</a:t>
            </a:r>
            <a:r>
              <a:rPr lang="en-US" sz="3600" dirty="0"/>
              <a:t> yang </a:t>
            </a:r>
            <a:r>
              <a:rPr lang="en-US" sz="3600" dirty="0" err="1"/>
              <a:t>termasuk</a:t>
            </a:r>
            <a:r>
              <a:rPr lang="en-US" sz="3600" dirty="0"/>
              <a:t> </a:t>
            </a:r>
            <a:r>
              <a:rPr lang="en-US" sz="3600" dirty="0" err="1"/>
              <a:t>didalamnya</a:t>
            </a:r>
            <a:r>
              <a:rPr lang="en-US" sz="3600" dirty="0"/>
              <a:t> </a:t>
            </a:r>
            <a:r>
              <a:rPr lang="en-US" sz="3600" dirty="0" err="1"/>
              <a:t>penggunaan</a:t>
            </a:r>
            <a:r>
              <a:rPr lang="en-US" sz="3600" dirty="0"/>
              <a:t> </a:t>
            </a:r>
            <a:r>
              <a:rPr lang="en-US" sz="3600" dirty="0" err="1"/>
              <a:t>metode</a:t>
            </a:r>
            <a:r>
              <a:rPr lang="en-US" sz="3600" dirty="0"/>
              <a:t> </a:t>
            </a:r>
            <a:r>
              <a:rPr lang="en-US" sz="3600" dirty="0" err="1"/>
              <a:t>dan</a:t>
            </a:r>
            <a:r>
              <a:rPr lang="en-US" sz="3600" dirty="0"/>
              <a:t> </a:t>
            </a:r>
            <a:r>
              <a:rPr lang="en-US" sz="3600" dirty="0" err="1"/>
              <a:t>pemanfaatan</a:t>
            </a:r>
            <a:r>
              <a:rPr lang="en-US" sz="3600" dirty="0"/>
              <a:t> </a:t>
            </a:r>
            <a:r>
              <a:rPr lang="en-US" sz="3600" dirty="0" err="1"/>
              <a:t>berbagai</a:t>
            </a:r>
            <a:r>
              <a:rPr lang="en-US" sz="3600" dirty="0"/>
              <a:t> </a:t>
            </a:r>
            <a:r>
              <a:rPr lang="en-US" sz="3600" dirty="0" err="1"/>
              <a:t>sumber</a:t>
            </a:r>
            <a:r>
              <a:rPr lang="en-US" sz="3600" dirty="0"/>
              <a:t> </a:t>
            </a:r>
            <a:r>
              <a:rPr lang="en-US" sz="3600" dirty="0" err="1"/>
              <a:t>daya</a:t>
            </a:r>
            <a:r>
              <a:rPr lang="en-US" sz="3600" dirty="0"/>
              <a:t> </a:t>
            </a:r>
            <a:r>
              <a:rPr lang="en-US" sz="3600" dirty="0" err="1"/>
              <a:t>atau</a:t>
            </a:r>
            <a:r>
              <a:rPr lang="en-US" sz="3600" dirty="0"/>
              <a:t> </a:t>
            </a:r>
            <a:r>
              <a:rPr lang="en-US" sz="3600" dirty="0" err="1"/>
              <a:t>kekuatan</a:t>
            </a:r>
            <a:r>
              <a:rPr lang="en-US" sz="3600" dirty="0"/>
              <a:t> </a:t>
            </a:r>
            <a:r>
              <a:rPr lang="en-US" sz="3600" dirty="0" err="1"/>
              <a:t>dalam</a:t>
            </a:r>
            <a:r>
              <a:rPr lang="en-US" sz="3600" dirty="0"/>
              <a:t> </a:t>
            </a:r>
            <a:r>
              <a:rPr lang="en-US" sz="3600" dirty="0" err="1"/>
              <a:t>suatu</a:t>
            </a:r>
            <a:r>
              <a:rPr lang="en-US" sz="3600" dirty="0"/>
              <a:t> </a:t>
            </a:r>
            <a:r>
              <a:rPr lang="en-US" sz="3600" dirty="0" err="1"/>
              <a:t>pembelajaran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2381494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Kurikulum</a:t>
            </a:r>
            <a:r>
              <a:rPr lang="en-US" b="1" dirty="0" smtClean="0"/>
              <a:t> 2013 </a:t>
            </a:r>
            <a:r>
              <a:rPr lang="en-US" b="1" dirty="0" err="1" smtClean="0"/>
              <a:t>edisi</a:t>
            </a:r>
            <a:r>
              <a:rPr lang="en-US" b="1" dirty="0" smtClean="0"/>
              <a:t> </a:t>
            </a:r>
            <a:r>
              <a:rPr lang="en-US" b="1" dirty="0" err="1" smtClean="0"/>
              <a:t>revisi</a:t>
            </a:r>
            <a:r>
              <a:rPr lang="en-US" b="1" dirty="0" smtClean="0"/>
              <a:t> 2017</a:t>
            </a:r>
            <a:endParaRPr lang="en-US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0408" t="23316" r="19546" b="37897"/>
          <a:stretch/>
        </p:blipFill>
        <p:spPr>
          <a:xfrm>
            <a:off x="3657600" y="1008529"/>
            <a:ext cx="7812741" cy="283733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0304" t="24449" r="19339" b="51654"/>
          <a:stretch/>
        </p:blipFill>
        <p:spPr>
          <a:xfrm>
            <a:off x="3657600" y="4211081"/>
            <a:ext cx="7853082" cy="1748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98290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Kompetensi</a:t>
            </a:r>
            <a:r>
              <a:rPr lang="en-US" b="1" dirty="0" smtClean="0"/>
              <a:t> </a:t>
            </a:r>
            <a:r>
              <a:rPr lang="en-US" b="1" dirty="0" err="1" smtClean="0"/>
              <a:t>Dasar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Kompetensi</a:t>
            </a:r>
            <a:r>
              <a:rPr lang="en-US" b="1" dirty="0" smtClean="0"/>
              <a:t> Inti Bahasa Indonesia SMA/ SMK/ MA </a:t>
            </a:r>
            <a:endParaRPr lang="en-US" b="1" dirty="0"/>
          </a:p>
        </p:txBody>
      </p:sp>
      <p:pic>
        <p:nvPicPr>
          <p:cNvPr id="4" name="Picture 3">
            <a:hlinkClick r:id="rId2" action="ppaction://hlinkfile"/>
          </p:cNvPr>
          <p:cNvPicPr>
            <a:picLocks noChangeAspect="1"/>
          </p:cNvPicPr>
          <p:nvPr/>
        </p:nvPicPr>
        <p:blipFill rotWithShape="1">
          <a:blip r:embed="rId3"/>
          <a:srcRect l="20098" t="23162" r="19546" b="16728"/>
          <a:stretch/>
        </p:blipFill>
        <p:spPr>
          <a:xfrm>
            <a:off x="3711388" y="1123837"/>
            <a:ext cx="7853082" cy="439719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273553" y="5725020"/>
            <a:ext cx="14109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24 KD </a:t>
            </a:r>
            <a:r>
              <a:rPr lang="en-US" dirty="0" err="1" smtClean="0"/>
              <a:t>dan</a:t>
            </a:r>
            <a:r>
              <a:rPr lang="en-US" dirty="0" smtClean="0"/>
              <a:t> KI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452535"/>
      </p:ext>
    </p:extLst>
  </p:cSld>
  <p:clrMapOvr>
    <a:masterClrMapping/>
  </p:clrMapOvr>
</p:sld>
</file>

<file path=ppt/theme/theme1.xml><?xml version="1.0" encoding="utf-8"?>
<a:theme xmlns:a="http://schemas.openxmlformats.org/drawingml/2006/main" name="Frame">
  <a:themeElements>
    <a:clrScheme name="Frame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39D77354-939E-4A26-AE51-B3F9618B14B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TM03457475[[fn=Frame]]</Template>
  <TotalTime>26</TotalTime>
  <Words>229</Words>
  <Application>Microsoft Office PowerPoint</Application>
  <PresentationFormat>Widescreen</PresentationFormat>
  <Paragraphs>19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Corbel</vt:lpstr>
      <vt:lpstr>Wingdings 2</vt:lpstr>
      <vt:lpstr>Frame</vt:lpstr>
      <vt:lpstr>TM 3</vt:lpstr>
      <vt:lpstr>Kurikulum</vt:lpstr>
      <vt:lpstr>Kompetensi</vt:lpstr>
      <vt:lpstr>Media Pembelajaran</vt:lpstr>
      <vt:lpstr>Metode Pembelajaran</vt:lpstr>
      <vt:lpstr>Teknik Pembelajaran</vt:lpstr>
      <vt:lpstr>Strategi Pembelajaran</vt:lpstr>
      <vt:lpstr>Kurikulum 2013 edisi revisi 2017</vt:lpstr>
      <vt:lpstr>Kompetensi Dasar dan Kompetensi Inti Bahasa Indonesia SMA/ SMK/ MA 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TM 3</dc:title>
  <dc:creator>nazla maharani umaya</dc:creator>
  <cp:lastModifiedBy>nazla maharani umaya</cp:lastModifiedBy>
  <cp:revision>4</cp:revision>
  <dcterms:created xsi:type="dcterms:W3CDTF">2017-09-08T12:51:42Z</dcterms:created>
  <dcterms:modified xsi:type="dcterms:W3CDTF">2017-09-08T13:17:57Z</dcterms:modified>
</cp:coreProperties>
</file>