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88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7" r:id="rId40"/>
    <p:sldId id="299" r:id="rId41"/>
    <p:sldId id="295" r:id="rId42"/>
    <p:sldId id="296" r:id="rId43"/>
    <p:sldId id="298" r:id="rId44"/>
    <p:sldId id="300" r:id="rId45"/>
    <p:sldId id="301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B6837A-4D4F-4DCA-B834-929E5D4C926B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7E4719F-F22A-427F-BFD7-58C3143D0C37}">
      <dgm:prSet phldrT="[Text]"/>
      <dgm:spPr/>
      <dgm:t>
        <a:bodyPr/>
        <a:lstStyle/>
        <a:p>
          <a:r>
            <a:rPr lang="en-US" dirty="0" err="1"/>
            <a:t>Tes</a:t>
          </a:r>
          <a:endParaRPr lang="en-US" dirty="0"/>
        </a:p>
      </dgm:t>
    </dgm:pt>
    <dgm:pt modelId="{BB6F4CBE-3465-4D9E-ABB8-A896231BD2CE}" type="parTrans" cxnId="{1F1FD419-90AE-4482-BEEF-0AE2BED7E55F}">
      <dgm:prSet/>
      <dgm:spPr/>
      <dgm:t>
        <a:bodyPr/>
        <a:lstStyle/>
        <a:p>
          <a:endParaRPr lang="en-US"/>
        </a:p>
      </dgm:t>
    </dgm:pt>
    <dgm:pt modelId="{CB5FDEDD-9FEE-4B15-86E8-EEBDBDF57FD0}" type="sibTrans" cxnId="{1F1FD419-90AE-4482-BEEF-0AE2BED7E55F}">
      <dgm:prSet/>
      <dgm:spPr/>
      <dgm:t>
        <a:bodyPr/>
        <a:lstStyle/>
        <a:p>
          <a:endParaRPr lang="en-US"/>
        </a:p>
      </dgm:t>
    </dgm:pt>
    <dgm:pt modelId="{39D76481-4F1A-4884-993E-8112B8CF0F32}">
      <dgm:prSet phldrT="[Text]"/>
      <dgm:spPr/>
      <dgm:t>
        <a:bodyPr/>
        <a:lstStyle/>
        <a:p>
          <a:r>
            <a:rPr lang="en-US" dirty="0" err="1"/>
            <a:t>Alat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</a:t>
          </a:r>
          <a:r>
            <a:rPr lang="en-US" dirty="0" err="1"/>
            <a:t>mengumpulkan</a:t>
          </a:r>
          <a:r>
            <a:rPr lang="en-US" dirty="0"/>
            <a:t> data </a:t>
          </a:r>
        </a:p>
      </dgm:t>
    </dgm:pt>
    <dgm:pt modelId="{47407F21-95AF-4362-9EDD-6B7D628E62B9}" type="parTrans" cxnId="{0EFD22E4-0F64-40F3-8995-7EA3C0011E55}">
      <dgm:prSet/>
      <dgm:spPr/>
      <dgm:t>
        <a:bodyPr/>
        <a:lstStyle/>
        <a:p>
          <a:endParaRPr lang="en-US"/>
        </a:p>
      </dgm:t>
    </dgm:pt>
    <dgm:pt modelId="{26F52870-0E36-4F6D-BB09-42CBA4198D73}" type="sibTrans" cxnId="{0EFD22E4-0F64-40F3-8995-7EA3C0011E55}">
      <dgm:prSet/>
      <dgm:spPr/>
      <dgm:t>
        <a:bodyPr/>
        <a:lstStyle/>
        <a:p>
          <a:endParaRPr lang="en-US"/>
        </a:p>
      </dgm:t>
    </dgm:pt>
    <dgm:pt modelId="{8CB44E5A-5738-4F94-A402-DDDE062EA707}">
      <dgm:prSet phldrT="[Text]"/>
      <dgm:spPr/>
      <dgm:t>
        <a:bodyPr/>
        <a:lstStyle/>
        <a:p>
          <a:r>
            <a:rPr lang="en-US" dirty="0"/>
            <a:t>Valid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Reliabel</a:t>
          </a:r>
          <a:endParaRPr lang="en-US" dirty="0"/>
        </a:p>
      </dgm:t>
    </dgm:pt>
    <dgm:pt modelId="{5E28F0AA-9B52-47FC-A26A-369E237534A0}" type="parTrans" cxnId="{419A6F0A-2EDA-49E1-B125-C06864071683}">
      <dgm:prSet/>
      <dgm:spPr/>
      <dgm:t>
        <a:bodyPr/>
        <a:lstStyle/>
        <a:p>
          <a:endParaRPr lang="en-US"/>
        </a:p>
      </dgm:t>
    </dgm:pt>
    <dgm:pt modelId="{CC0DC954-5588-4F01-8670-B95E1C7A0F6A}" type="sibTrans" cxnId="{419A6F0A-2EDA-49E1-B125-C06864071683}">
      <dgm:prSet/>
      <dgm:spPr/>
      <dgm:t>
        <a:bodyPr/>
        <a:lstStyle/>
        <a:p>
          <a:endParaRPr lang="en-US"/>
        </a:p>
      </dgm:t>
    </dgm:pt>
    <dgm:pt modelId="{D2B5E87E-CF4D-4202-8351-4C1B8E922DC1}">
      <dgm:prSet phldrT="[Text]"/>
      <dgm:spPr/>
      <dgm:t>
        <a:bodyPr/>
        <a:lstStyle/>
        <a:p>
          <a:r>
            <a:rPr lang="en-US" dirty="0" err="1"/>
            <a:t>Pengukuran</a:t>
          </a:r>
          <a:endParaRPr lang="en-US" dirty="0"/>
        </a:p>
      </dgm:t>
    </dgm:pt>
    <dgm:pt modelId="{0DFDD35E-AB0A-44BC-83F4-E84012C68369}" type="parTrans" cxnId="{3B9A9606-B6D0-4E7C-BB7A-C4B887251AC0}">
      <dgm:prSet/>
      <dgm:spPr/>
      <dgm:t>
        <a:bodyPr/>
        <a:lstStyle/>
        <a:p>
          <a:endParaRPr lang="en-US"/>
        </a:p>
      </dgm:t>
    </dgm:pt>
    <dgm:pt modelId="{BF4CB7BA-8F56-41D5-B585-401B7D8DDA1F}" type="sibTrans" cxnId="{3B9A9606-B6D0-4E7C-BB7A-C4B887251AC0}">
      <dgm:prSet/>
      <dgm:spPr/>
      <dgm:t>
        <a:bodyPr/>
        <a:lstStyle/>
        <a:p>
          <a:endParaRPr lang="en-US"/>
        </a:p>
      </dgm:t>
    </dgm:pt>
    <dgm:pt modelId="{0ACED706-CD7D-4AC0-BF92-9F23B6AF97D6}">
      <dgm:prSet phldrT="[Text]"/>
      <dgm:spPr/>
      <dgm:t>
        <a:bodyPr/>
        <a:lstStyle/>
        <a:p>
          <a:r>
            <a:rPr lang="en-US" dirty="0"/>
            <a:t>Proses </a:t>
          </a:r>
          <a:r>
            <a:rPr lang="en-US" dirty="0" err="1"/>
            <a:t>pengumpulan</a:t>
          </a:r>
          <a:r>
            <a:rPr lang="en-US" dirty="0"/>
            <a:t> data</a:t>
          </a:r>
        </a:p>
      </dgm:t>
    </dgm:pt>
    <dgm:pt modelId="{3E4FB4C1-F1B9-44F2-B03D-65C93785958C}" type="parTrans" cxnId="{E7DB7EB8-3620-4B6B-B919-DE438B56E4FC}">
      <dgm:prSet/>
      <dgm:spPr/>
      <dgm:t>
        <a:bodyPr/>
        <a:lstStyle/>
        <a:p>
          <a:endParaRPr lang="en-US"/>
        </a:p>
      </dgm:t>
    </dgm:pt>
    <dgm:pt modelId="{D7B9C828-A123-4413-B1FB-8F23378A87F2}" type="sibTrans" cxnId="{E7DB7EB8-3620-4B6B-B919-DE438B56E4FC}">
      <dgm:prSet/>
      <dgm:spPr/>
      <dgm:t>
        <a:bodyPr/>
        <a:lstStyle/>
        <a:p>
          <a:endParaRPr lang="en-US"/>
        </a:p>
      </dgm:t>
    </dgm:pt>
    <dgm:pt modelId="{BA13E51D-0A70-411B-B6E3-05D7559A13B1}">
      <dgm:prSet phldrT="[Text]"/>
      <dgm:spPr/>
      <dgm:t>
        <a:bodyPr/>
        <a:lstStyle/>
        <a:p>
          <a:r>
            <a:rPr lang="en-US" dirty="0" err="1"/>
            <a:t>Evaluasi</a:t>
          </a:r>
          <a:endParaRPr lang="en-US" dirty="0"/>
        </a:p>
      </dgm:t>
    </dgm:pt>
    <dgm:pt modelId="{54F624EA-1CA8-48C3-BCFD-96C1170EAD87}" type="parTrans" cxnId="{D9402A07-F2C5-4206-9495-13CC02C01BB9}">
      <dgm:prSet/>
      <dgm:spPr/>
      <dgm:t>
        <a:bodyPr/>
        <a:lstStyle/>
        <a:p>
          <a:endParaRPr lang="en-US"/>
        </a:p>
      </dgm:t>
    </dgm:pt>
    <dgm:pt modelId="{1E296609-6C60-458A-8919-F70C775A4A5B}" type="sibTrans" cxnId="{D9402A07-F2C5-4206-9495-13CC02C01BB9}">
      <dgm:prSet/>
      <dgm:spPr/>
      <dgm:t>
        <a:bodyPr/>
        <a:lstStyle/>
        <a:p>
          <a:endParaRPr lang="en-US"/>
        </a:p>
      </dgm:t>
    </dgm:pt>
    <dgm:pt modelId="{5B1EAC4A-2E7A-47B9-BAAF-2FD03110FCD7}">
      <dgm:prSet phldrT="[Text]"/>
      <dgm:spPr/>
      <dgm:t>
        <a:bodyPr/>
        <a:lstStyle/>
        <a:p>
          <a:r>
            <a:rPr lang="en-US" dirty="0"/>
            <a:t>Proses </a:t>
          </a:r>
          <a:r>
            <a:rPr lang="en-US" dirty="0" err="1"/>
            <a:t>pemberian</a:t>
          </a:r>
          <a:r>
            <a:rPr lang="en-US" dirty="0"/>
            <a:t> </a:t>
          </a:r>
          <a:r>
            <a:rPr lang="en-US" dirty="0" err="1"/>
            <a:t>nilai</a:t>
          </a:r>
          <a:r>
            <a:rPr lang="en-US" dirty="0"/>
            <a:t>/ </a:t>
          </a:r>
          <a:r>
            <a:rPr lang="en-US" dirty="0" err="1"/>
            <a:t>kebermaknaan</a:t>
          </a:r>
          <a:r>
            <a:rPr lang="en-US" dirty="0"/>
            <a:t> </a:t>
          </a:r>
          <a:r>
            <a:rPr lang="en-US" dirty="0" err="1"/>
            <a:t>suatu</a:t>
          </a:r>
          <a:r>
            <a:rPr lang="en-US" dirty="0"/>
            <a:t> data</a:t>
          </a:r>
        </a:p>
      </dgm:t>
    </dgm:pt>
    <dgm:pt modelId="{B4D99B40-EFB7-4C75-A1EC-60B69AC7D7A2}" type="parTrans" cxnId="{74BEC8FA-9602-41C6-B119-30224022C07E}">
      <dgm:prSet/>
      <dgm:spPr/>
      <dgm:t>
        <a:bodyPr/>
        <a:lstStyle/>
        <a:p>
          <a:endParaRPr lang="en-US"/>
        </a:p>
      </dgm:t>
    </dgm:pt>
    <dgm:pt modelId="{6BD08DCE-CD11-492F-9D64-02C3A9A7A035}" type="sibTrans" cxnId="{74BEC8FA-9602-41C6-B119-30224022C07E}">
      <dgm:prSet/>
      <dgm:spPr/>
      <dgm:t>
        <a:bodyPr/>
        <a:lstStyle/>
        <a:p>
          <a:endParaRPr lang="en-US"/>
        </a:p>
      </dgm:t>
    </dgm:pt>
    <dgm:pt modelId="{22FADAA8-D2EC-428C-B07B-61004DE483C6}">
      <dgm:prSet phldrT="[Text]"/>
      <dgm:spPr/>
      <dgm:t>
        <a:bodyPr/>
        <a:lstStyle/>
        <a:p>
          <a:r>
            <a:rPr lang="en-US" dirty="0" err="1"/>
            <a:t>Obyektif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kuantitatif</a:t>
          </a:r>
          <a:r>
            <a:rPr lang="en-US" dirty="0"/>
            <a:t> </a:t>
          </a:r>
          <a:r>
            <a:rPr lang="en-US" dirty="0" err="1"/>
            <a:t>dapat</a:t>
          </a:r>
          <a:r>
            <a:rPr lang="en-US" dirty="0"/>
            <a:t> </a:t>
          </a:r>
          <a:r>
            <a:rPr lang="en-US" dirty="0" err="1"/>
            <a:t>diolah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statistika</a:t>
          </a:r>
          <a:endParaRPr lang="en-US" dirty="0"/>
        </a:p>
      </dgm:t>
    </dgm:pt>
    <dgm:pt modelId="{7292DA65-E2D5-4396-B01C-9DFC27071F96}" type="parTrans" cxnId="{CC4D6E53-BB58-4A4F-99CB-954052CA3290}">
      <dgm:prSet/>
      <dgm:spPr/>
      <dgm:t>
        <a:bodyPr/>
        <a:lstStyle/>
        <a:p>
          <a:endParaRPr lang="en-US"/>
        </a:p>
      </dgm:t>
    </dgm:pt>
    <dgm:pt modelId="{F8F1FAA6-6E2D-4462-B615-198231AA9E08}" type="sibTrans" cxnId="{CC4D6E53-BB58-4A4F-99CB-954052CA3290}">
      <dgm:prSet/>
      <dgm:spPr/>
      <dgm:t>
        <a:bodyPr/>
        <a:lstStyle/>
        <a:p>
          <a:endParaRPr lang="en-US"/>
        </a:p>
      </dgm:t>
    </dgm:pt>
    <dgm:pt modelId="{38A5CD2A-FA35-404F-8B14-491ABC53C412}" type="pres">
      <dgm:prSet presAssocID="{D1B6837A-4D4F-4DCA-B834-929E5D4C926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42A57D-A1AE-42FB-801B-94489F402C6E}" type="pres">
      <dgm:prSet presAssocID="{47E4719F-F22A-427F-BFD7-58C3143D0C37}" presName="root" presStyleCnt="0"/>
      <dgm:spPr/>
    </dgm:pt>
    <dgm:pt modelId="{40190237-F607-475B-AE79-57371B64BB87}" type="pres">
      <dgm:prSet presAssocID="{47E4719F-F22A-427F-BFD7-58C3143D0C37}" presName="rootComposite" presStyleCnt="0"/>
      <dgm:spPr/>
    </dgm:pt>
    <dgm:pt modelId="{CDD88AF0-4E3B-4C9E-B151-4F503096CC59}" type="pres">
      <dgm:prSet presAssocID="{47E4719F-F22A-427F-BFD7-58C3143D0C37}" presName="rootText" presStyleLbl="node1" presStyleIdx="0" presStyleCnt="3"/>
      <dgm:spPr/>
    </dgm:pt>
    <dgm:pt modelId="{220CC21F-A2E2-4E9B-A470-78ACD0D6BB03}" type="pres">
      <dgm:prSet presAssocID="{47E4719F-F22A-427F-BFD7-58C3143D0C37}" presName="rootConnector" presStyleLbl="node1" presStyleIdx="0" presStyleCnt="3"/>
      <dgm:spPr/>
    </dgm:pt>
    <dgm:pt modelId="{53492E0C-A26E-4F76-B26A-B8B2B9809B9B}" type="pres">
      <dgm:prSet presAssocID="{47E4719F-F22A-427F-BFD7-58C3143D0C37}" presName="childShape" presStyleCnt="0"/>
      <dgm:spPr/>
    </dgm:pt>
    <dgm:pt modelId="{9A99D902-C57A-4732-B396-C8F7B96F023D}" type="pres">
      <dgm:prSet presAssocID="{47407F21-95AF-4362-9EDD-6B7D628E62B9}" presName="Name13" presStyleLbl="parChTrans1D2" presStyleIdx="0" presStyleCnt="5"/>
      <dgm:spPr/>
    </dgm:pt>
    <dgm:pt modelId="{691C6B89-F671-46AD-BB74-29DF1A10868B}" type="pres">
      <dgm:prSet presAssocID="{39D76481-4F1A-4884-993E-8112B8CF0F32}" presName="childText" presStyleLbl="bgAcc1" presStyleIdx="0" presStyleCnt="5">
        <dgm:presLayoutVars>
          <dgm:bulletEnabled val="1"/>
        </dgm:presLayoutVars>
      </dgm:prSet>
      <dgm:spPr/>
    </dgm:pt>
    <dgm:pt modelId="{A0EA00C0-9D2A-4BB2-90C2-A76D7847984F}" type="pres">
      <dgm:prSet presAssocID="{5E28F0AA-9B52-47FC-A26A-369E237534A0}" presName="Name13" presStyleLbl="parChTrans1D2" presStyleIdx="1" presStyleCnt="5"/>
      <dgm:spPr/>
    </dgm:pt>
    <dgm:pt modelId="{BB8EB203-D359-46A4-8244-B28EB486BD96}" type="pres">
      <dgm:prSet presAssocID="{8CB44E5A-5738-4F94-A402-DDDE062EA707}" presName="childText" presStyleLbl="bgAcc1" presStyleIdx="1" presStyleCnt="5">
        <dgm:presLayoutVars>
          <dgm:bulletEnabled val="1"/>
        </dgm:presLayoutVars>
      </dgm:prSet>
      <dgm:spPr/>
    </dgm:pt>
    <dgm:pt modelId="{9FC76B21-B609-4082-A185-C9F0FABF7E4E}" type="pres">
      <dgm:prSet presAssocID="{D2B5E87E-CF4D-4202-8351-4C1B8E922DC1}" presName="root" presStyleCnt="0"/>
      <dgm:spPr/>
    </dgm:pt>
    <dgm:pt modelId="{B4900B2F-F2EB-4D5A-A5E7-C7E813C4052F}" type="pres">
      <dgm:prSet presAssocID="{D2B5E87E-CF4D-4202-8351-4C1B8E922DC1}" presName="rootComposite" presStyleCnt="0"/>
      <dgm:spPr/>
    </dgm:pt>
    <dgm:pt modelId="{AF050EB4-2C83-4DA7-99AF-68C922374BC1}" type="pres">
      <dgm:prSet presAssocID="{D2B5E87E-CF4D-4202-8351-4C1B8E922DC1}" presName="rootText" presStyleLbl="node1" presStyleIdx="1" presStyleCnt="3"/>
      <dgm:spPr/>
    </dgm:pt>
    <dgm:pt modelId="{6D96D5CA-2B47-4311-A455-F502B17DEE5B}" type="pres">
      <dgm:prSet presAssocID="{D2B5E87E-CF4D-4202-8351-4C1B8E922DC1}" presName="rootConnector" presStyleLbl="node1" presStyleIdx="1" presStyleCnt="3"/>
      <dgm:spPr/>
    </dgm:pt>
    <dgm:pt modelId="{F62C683E-F7BB-4C9F-87B2-BD1BF6217035}" type="pres">
      <dgm:prSet presAssocID="{D2B5E87E-CF4D-4202-8351-4C1B8E922DC1}" presName="childShape" presStyleCnt="0"/>
      <dgm:spPr/>
    </dgm:pt>
    <dgm:pt modelId="{AF3C3725-5204-452C-91E8-38722B660B2B}" type="pres">
      <dgm:prSet presAssocID="{3E4FB4C1-F1B9-44F2-B03D-65C93785958C}" presName="Name13" presStyleLbl="parChTrans1D2" presStyleIdx="2" presStyleCnt="5"/>
      <dgm:spPr/>
    </dgm:pt>
    <dgm:pt modelId="{22923D35-F3E6-4685-A069-7FD511F8AE3E}" type="pres">
      <dgm:prSet presAssocID="{0ACED706-CD7D-4AC0-BF92-9F23B6AF97D6}" presName="childText" presStyleLbl="bgAcc1" presStyleIdx="2" presStyleCnt="5">
        <dgm:presLayoutVars>
          <dgm:bulletEnabled val="1"/>
        </dgm:presLayoutVars>
      </dgm:prSet>
      <dgm:spPr/>
    </dgm:pt>
    <dgm:pt modelId="{5B6A363A-06BE-4688-A887-7B7958FD1321}" type="pres">
      <dgm:prSet presAssocID="{7292DA65-E2D5-4396-B01C-9DFC27071F96}" presName="Name13" presStyleLbl="parChTrans1D2" presStyleIdx="3" presStyleCnt="5"/>
      <dgm:spPr/>
    </dgm:pt>
    <dgm:pt modelId="{F5B859EB-B1C5-4F52-B5C6-40B69E7B762A}" type="pres">
      <dgm:prSet presAssocID="{22FADAA8-D2EC-428C-B07B-61004DE483C6}" presName="childText" presStyleLbl="bgAcc1" presStyleIdx="3" presStyleCnt="5">
        <dgm:presLayoutVars>
          <dgm:bulletEnabled val="1"/>
        </dgm:presLayoutVars>
      </dgm:prSet>
      <dgm:spPr/>
    </dgm:pt>
    <dgm:pt modelId="{B3B8AC78-A776-4928-992A-C9579B503817}" type="pres">
      <dgm:prSet presAssocID="{BA13E51D-0A70-411B-B6E3-05D7559A13B1}" presName="root" presStyleCnt="0"/>
      <dgm:spPr/>
    </dgm:pt>
    <dgm:pt modelId="{61FE9351-4A7E-4139-936D-39A9FEC29335}" type="pres">
      <dgm:prSet presAssocID="{BA13E51D-0A70-411B-B6E3-05D7559A13B1}" presName="rootComposite" presStyleCnt="0"/>
      <dgm:spPr/>
    </dgm:pt>
    <dgm:pt modelId="{4764EF92-72AE-469F-A863-A13E0F12D479}" type="pres">
      <dgm:prSet presAssocID="{BA13E51D-0A70-411B-B6E3-05D7559A13B1}" presName="rootText" presStyleLbl="node1" presStyleIdx="2" presStyleCnt="3"/>
      <dgm:spPr/>
    </dgm:pt>
    <dgm:pt modelId="{CFBDEAD2-7F1E-4753-972B-38098F7F2178}" type="pres">
      <dgm:prSet presAssocID="{BA13E51D-0A70-411B-B6E3-05D7559A13B1}" presName="rootConnector" presStyleLbl="node1" presStyleIdx="2" presStyleCnt="3"/>
      <dgm:spPr/>
    </dgm:pt>
    <dgm:pt modelId="{09D8A5F7-ADDD-4C0E-895C-B115DDAAB86D}" type="pres">
      <dgm:prSet presAssocID="{BA13E51D-0A70-411B-B6E3-05D7559A13B1}" presName="childShape" presStyleCnt="0"/>
      <dgm:spPr/>
    </dgm:pt>
    <dgm:pt modelId="{9E73A746-F5FF-4409-A495-088AF3D689AC}" type="pres">
      <dgm:prSet presAssocID="{B4D99B40-EFB7-4C75-A1EC-60B69AC7D7A2}" presName="Name13" presStyleLbl="parChTrans1D2" presStyleIdx="4" presStyleCnt="5"/>
      <dgm:spPr/>
    </dgm:pt>
    <dgm:pt modelId="{744842F0-D80A-4B55-9A09-9F812A83B6E5}" type="pres">
      <dgm:prSet presAssocID="{5B1EAC4A-2E7A-47B9-BAAF-2FD03110FCD7}" presName="childText" presStyleLbl="bgAcc1" presStyleIdx="4" presStyleCnt="5">
        <dgm:presLayoutVars>
          <dgm:bulletEnabled val="1"/>
        </dgm:presLayoutVars>
      </dgm:prSet>
      <dgm:spPr/>
    </dgm:pt>
  </dgm:ptLst>
  <dgm:cxnLst>
    <dgm:cxn modelId="{88855300-724D-4115-93AC-ECB68EF1A011}" type="presOf" srcId="{D2B5E87E-CF4D-4202-8351-4C1B8E922DC1}" destId="{AF050EB4-2C83-4DA7-99AF-68C922374BC1}" srcOrd="0" destOrd="0" presId="urn:microsoft.com/office/officeart/2005/8/layout/hierarchy3"/>
    <dgm:cxn modelId="{3B9A9606-B6D0-4E7C-BB7A-C4B887251AC0}" srcId="{D1B6837A-4D4F-4DCA-B834-929E5D4C926B}" destId="{D2B5E87E-CF4D-4202-8351-4C1B8E922DC1}" srcOrd="1" destOrd="0" parTransId="{0DFDD35E-AB0A-44BC-83F4-E84012C68369}" sibTransId="{BF4CB7BA-8F56-41D5-B585-401B7D8DDA1F}"/>
    <dgm:cxn modelId="{D9402A07-F2C5-4206-9495-13CC02C01BB9}" srcId="{D1B6837A-4D4F-4DCA-B834-929E5D4C926B}" destId="{BA13E51D-0A70-411B-B6E3-05D7559A13B1}" srcOrd="2" destOrd="0" parTransId="{54F624EA-1CA8-48C3-BCFD-96C1170EAD87}" sibTransId="{1E296609-6C60-458A-8919-F70C775A4A5B}"/>
    <dgm:cxn modelId="{21057F08-7F9C-46BF-A2B9-FFBAF6D61892}" type="presOf" srcId="{5E28F0AA-9B52-47FC-A26A-369E237534A0}" destId="{A0EA00C0-9D2A-4BB2-90C2-A76D7847984F}" srcOrd="0" destOrd="0" presId="urn:microsoft.com/office/officeart/2005/8/layout/hierarchy3"/>
    <dgm:cxn modelId="{419A6F0A-2EDA-49E1-B125-C06864071683}" srcId="{47E4719F-F22A-427F-BFD7-58C3143D0C37}" destId="{8CB44E5A-5738-4F94-A402-DDDE062EA707}" srcOrd="1" destOrd="0" parTransId="{5E28F0AA-9B52-47FC-A26A-369E237534A0}" sibTransId="{CC0DC954-5588-4F01-8670-B95E1C7A0F6A}"/>
    <dgm:cxn modelId="{1F1FD419-90AE-4482-BEEF-0AE2BED7E55F}" srcId="{D1B6837A-4D4F-4DCA-B834-929E5D4C926B}" destId="{47E4719F-F22A-427F-BFD7-58C3143D0C37}" srcOrd="0" destOrd="0" parTransId="{BB6F4CBE-3465-4D9E-ABB8-A896231BD2CE}" sibTransId="{CB5FDEDD-9FEE-4B15-86E8-EEBDBDF57FD0}"/>
    <dgm:cxn modelId="{74E93A27-EF82-4FB7-B607-C2B71049A2EB}" type="presOf" srcId="{3E4FB4C1-F1B9-44F2-B03D-65C93785958C}" destId="{AF3C3725-5204-452C-91E8-38722B660B2B}" srcOrd="0" destOrd="0" presId="urn:microsoft.com/office/officeart/2005/8/layout/hierarchy3"/>
    <dgm:cxn modelId="{4E47D43C-E53D-4586-81A0-7C9EFE250D2F}" type="presOf" srcId="{8CB44E5A-5738-4F94-A402-DDDE062EA707}" destId="{BB8EB203-D359-46A4-8244-B28EB486BD96}" srcOrd="0" destOrd="0" presId="urn:microsoft.com/office/officeart/2005/8/layout/hierarchy3"/>
    <dgm:cxn modelId="{C27B695B-6A52-41D8-B272-6C6BDFDE48A9}" type="presOf" srcId="{5B1EAC4A-2E7A-47B9-BAAF-2FD03110FCD7}" destId="{744842F0-D80A-4B55-9A09-9F812A83B6E5}" srcOrd="0" destOrd="0" presId="urn:microsoft.com/office/officeart/2005/8/layout/hierarchy3"/>
    <dgm:cxn modelId="{1AF88D64-0FB2-4866-BEA3-4EC2236DE205}" type="presOf" srcId="{D1B6837A-4D4F-4DCA-B834-929E5D4C926B}" destId="{38A5CD2A-FA35-404F-8B14-491ABC53C412}" srcOrd="0" destOrd="0" presId="urn:microsoft.com/office/officeart/2005/8/layout/hierarchy3"/>
    <dgm:cxn modelId="{C99ADB47-7B17-4E59-866F-10F2161D7E99}" type="presOf" srcId="{39D76481-4F1A-4884-993E-8112B8CF0F32}" destId="{691C6B89-F671-46AD-BB74-29DF1A10868B}" srcOrd="0" destOrd="0" presId="urn:microsoft.com/office/officeart/2005/8/layout/hierarchy3"/>
    <dgm:cxn modelId="{DAC9A670-21F8-45BC-A003-FAACF188DD03}" type="presOf" srcId="{0ACED706-CD7D-4AC0-BF92-9F23B6AF97D6}" destId="{22923D35-F3E6-4685-A069-7FD511F8AE3E}" srcOrd="0" destOrd="0" presId="urn:microsoft.com/office/officeart/2005/8/layout/hierarchy3"/>
    <dgm:cxn modelId="{CC4D6E53-BB58-4A4F-99CB-954052CA3290}" srcId="{D2B5E87E-CF4D-4202-8351-4C1B8E922DC1}" destId="{22FADAA8-D2EC-428C-B07B-61004DE483C6}" srcOrd="1" destOrd="0" parTransId="{7292DA65-E2D5-4396-B01C-9DFC27071F96}" sibTransId="{F8F1FAA6-6E2D-4462-B615-198231AA9E08}"/>
    <dgm:cxn modelId="{79B12E59-BDC8-4F67-AB7B-4AC08E1914C6}" type="presOf" srcId="{7292DA65-E2D5-4396-B01C-9DFC27071F96}" destId="{5B6A363A-06BE-4688-A887-7B7958FD1321}" srcOrd="0" destOrd="0" presId="urn:microsoft.com/office/officeart/2005/8/layout/hierarchy3"/>
    <dgm:cxn modelId="{E594E35A-802D-47AC-857E-4CD60427D8CC}" type="presOf" srcId="{47E4719F-F22A-427F-BFD7-58C3143D0C37}" destId="{220CC21F-A2E2-4E9B-A470-78ACD0D6BB03}" srcOrd="1" destOrd="0" presId="urn:microsoft.com/office/officeart/2005/8/layout/hierarchy3"/>
    <dgm:cxn modelId="{A9A9E489-C6DA-4C43-8CA1-B6A6E9FF5721}" type="presOf" srcId="{47407F21-95AF-4362-9EDD-6B7D628E62B9}" destId="{9A99D902-C57A-4732-B396-C8F7B96F023D}" srcOrd="0" destOrd="0" presId="urn:microsoft.com/office/officeart/2005/8/layout/hierarchy3"/>
    <dgm:cxn modelId="{A8D7D196-50A8-434C-A4A3-F736E183A94A}" type="presOf" srcId="{B4D99B40-EFB7-4C75-A1EC-60B69AC7D7A2}" destId="{9E73A746-F5FF-4409-A495-088AF3D689AC}" srcOrd="0" destOrd="0" presId="urn:microsoft.com/office/officeart/2005/8/layout/hierarchy3"/>
    <dgm:cxn modelId="{35F089B4-4558-4DD2-936C-925FE354F1CC}" type="presOf" srcId="{D2B5E87E-CF4D-4202-8351-4C1B8E922DC1}" destId="{6D96D5CA-2B47-4311-A455-F502B17DEE5B}" srcOrd="1" destOrd="0" presId="urn:microsoft.com/office/officeart/2005/8/layout/hierarchy3"/>
    <dgm:cxn modelId="{E7DB7EB8-3620-4B6B-B919-DE438B56E4FC}" srcId="{D2B5E87E-CF4D-4202-8351-4C1B8E922DC1}" destId="{0ACED706-CD7D-4AC0-BF92-9F23B6AF97D6}" srcOrd="0" destOrd="0" parTransId="{3E4FB4C1-F1B9-44F2-B03D-65C93785958C}" sibTransId="{D7B9C828-A123-4413-B1FB-8F23378A87F2}"/>
    <dgm:cxn modelId="{1DE899BA-AA30-4F79-AE93-4E3E26EB3F5C}" type="presOf" srcId="{BA13E51D-0A70-411B-B6E3-05D7559A13B1}" destId="{CFBDEAD2-7F1E-4753-972B-38098F7F2178}" srcOrd="1" destOrd="0" presId="urn:microsoft.com/office/officeart/2005/8/layout/hierarchy3"/>
    <dgm:cxn modelId="{9FC3E3BA-F622-483B-8857-B0C46FCD6782}" type="presOf" srcId="{22FADAA8-D2EC-428C-B07B-61004DE483C6}" destId="{F5B859EB-B1C5-4F52-B5C6-40B69E7B762A}" srcOrd="0" destOrd="0" presId="urn:microsoft.com/office/officeart/2005/8/layout/hierarchy3"/>
    <dgm:cxn modelId="{A371D5E2-1BDE-4F96-B85E-C0FB4E7DBD31}" type="presOf" srcId="{47E4719F-F22A-427F-BFD7-58C3143D0C37}" destId="{CDD88AF0-4E3B-4C9E-B151-4F503096CC59}" srcOrd="0" destOrd="0" presId="urn:microsoft.com/office/officeart/2005/8/layout/hierarchy3"/>
    <dgm:cxn modelId="{0EFD22E4-0F64-40F3-8995-7EA3C0011E55}" srcId="{47E4719F-F22A-427F-BFD7-58C3143D0C37}" destId="{39D76481-4F1A-4884-993E-8112B8CF0F32}" srcOrd="0" destOrd="0" parTransId="{47407F21-95AF-4362-9EDD-6B7D628E62B9}" sibTransId="{26F52870-0E36-4F6D-BB09-42CBA4198D73}"/>
    <dgm:cxn modelId="{74BEC8FA-9602-41C6-B119-30224022C07E}" srcId="{BA13E51D-0A70-411B-B6E3-05D7559A13B1}" destId="{5B1EAC4A-2E7A-47B9-BAAF-2FD03110FCD7}" srcOrd="0" destOrd="0" parTransId="{B4D99B40-EFB7-4C75-A1EC-60B69AC7D7A2}" sibTransId="{6BD08DCE-CD11-492F-9D64-02C3A9A7A035}"/>
    <dgm:cxn modelId="{EFA48FFD-D3E3-4A9A-8BA5-D1A3D23E217F}" type="presOf" srcId="{BA13E51D-0A70-411B-B6E3-05D7559A13B1}" destId="{4764EF92-72AE-469F-A863-A13E0F12D479}" srcOrd="0" destOrd="0" presId="urn:microsoft.com/office/officeart/2005/8/layout/hierarchy3"/>
    <dgm:cxn modelId="{CF5F5AC7-DD8D-49FC-887A-9CC471F41F34}" type="presParOf" srcId="{38A5CD2A-FA35-404F-8B14-491ABC53C412}" destId="{EC42A57D-A1AE-42FB-801B-94489F402C6E}" srcOrd="0" destOrd="0" presId="urn:microsoft.com/office/officeart/2005/8/layout/hierarchy3"/>
    <dgm:cxn modelId="{705463B6-0F3E-4416-BD7A-374D66AC48F0}" type="presParOf" srcId="{EC42A57D-A1AE-42FB-801B-94489F402C6E}" destId="{40190237-F607-475B-AE79-57371B64BB87}" srcOrd="0" destOrd="0" presId="urn:microsoft.com/office/officeart/2005/8/layout/hierarchy3"/>
    <dgm:cxn modelId="{FEA31F43-5A75-47F1-8F40-47DD020BDCF6}" type="presParOf" srcId="{40190237-F607-475B-AE79-57371B64BB87}" destId="{CDD88AF0-4E3B-4C9E-B151-4F503096CC59}" srcOrd="0" destOrd="0" presId="urn:microsoft.com/office/officeart/2005/8/layout/hierarchy3"/>
    <dgm:cxn modelId="{535A81C3-B798-47EA-9450-12907ADCCEA9}" type="presParOf" srcId="{40190237-F607-475B-AE79-57371B64BB87}" destId="{220CC21F-A2E2-4E9B-A470-78ACD0D6BB03}" srcOrd="1" destOrd="0" presId="urn:microsoft.com/office/officeart/2005/8/layout/hierarchy3"/>
    <dgm:cxn modelId="{5DA56C54-A755-4ECC-88AD-0E910786B689}" type="presParOf" srcId="{EC42A57D-A1AE-42FB-801B-94489F402C6E}" destId="{53492E0C-A26E-4F76-B26A-B8B2B9809B9B}" srcOrd="1" destOrd="0" presId="urn:microsoft.com/office/officeart/2005/8/layout/hierarchy3"/>
    <dgm:cxn modelId="{60AF3ED1-992C-4E4C-97D6-5613F8E20B8E}" type="presParOf" srcId="{53492E0C-A26E-4F76-B26A-B8B2B9809B9B}" destId="{9A99D902-C57A-4732-B396-C8F7B96F023D}" srcOrd="0" destOrd="0" presId="urn:microsoft.com/office/officeart/2005/8/layout/hierarchy3"/>
    <dgm:cxn modelId="{E18BF0B7-7C40-4FE7-89A3-B0411EF2E125}" type="presParOf" srcId="{53492E0C-A26E-4F76-B26A-B8B2B9809B9B}" destId="{691C6B89-F671-46AD-BB74-29DF1A10868B}" srcOrd="1" destOrd="0" presId="urn:microsoft.com/office/officeart/2005/8/layout/hierarchy3"/>
    <dgm:cxn modelId="{A3842659-FAD6-4C70-8C3E-860EB229BD03}" type="presParOf" srcId="{53492E0C-A26E-4F76-B26A-B8B2B9809B9B}" destId="{A0EA00C0-9D2A-4BB2-90C2-A76D7847984F}" srcOrd="2" destOrd="0" presId="urn:microsoft.com/office/officeart/2005/8/layout/hierarchy3"/>
    <dgm:cxn modelId="{7AFBFFE3-3F2E-4ADC-8CEF-4D9483C2E84B}" type="presParOf" srcId="{53492E0C-A26E-4F76-B26A-B8B2B9809B9B}" destId="{BB8EB203-D359-46A4-8244-B28EB486BD96}" srcOrd="3" destOrd="0" presId="urn:microsoft.com/office/officeart/2005/8/layout/hierarchy3"/>
    <dgm:cxn modelId="{94690404-1847-430B-BA38-573001443FE5}" type="presParOf" srcId="{38A5CD2A-FA35-404F-8B14-491ABC53C412}" destId="{9FC76B21-B609-4082-A185-C9F0FABF7E4E}" srcOrd="1" destOrd="0" presId="urn:microsoft.com/office/officeart/2005/8/layout/hierarchy3"/>
    <dgm:cxn modelId="{56A25837-6860-491D-A7F2-43A7156A8473}" type="presParOf" srcId="{9FC76B21-B609-4082-A185-C9F0FABF7E4E}" destId="{B4900B2F-F2EB-4D5A-A5E7-C7E813C4052F}" srcOrd="0" destOrd="0" presId="urn:microsoft.com/office/officeart/2005/8/layout/hierarchy3"/>
    <dgm:cxn modelId="{4766983F-5342-41AB-A6B4-C2A21C421606}" type="presParOf" srcId="{B4900B2F-F2EB-4D5A-A5E7-C7E813C4052F}" destId="{AF050EB4-2C83-4DA7-99AF-68C922374BC1}" srcOrd="0" destOrd="0" presId="urn:microsoft.com/office/officeart/2005/8/layout/hierarchy3"/>
    <dgm:cxn modelId="{C8A45D4B-18F7-41D2-8CCB-B6E85D052215}" type="presParOf" srcId="{B4900B2F-F2EB-4D5A-A5E7-C7E813C4052F}" destId="{6D96D5CA-2B47-4311-A455-F502B17DEE5B}" srcOrd="1" destOrd="0" presId="urn:microsoft.com/office/officeart/2005/8/layout/hierarchy3"/>
    <dgm:cxn modelId="{86B37051-463A-49A3-AA36-7C752F0EF169}" type="presParOf" srcId="{9FC76B21-B609-4082-A185-C9F0FABF7E4E}" destId="{F62C683E-F7BB-4C9F-87B2-BD1BF6217035}" srcOrd="1" destOrd="0" presId="urn:microsoft.com/office/officeart/2005/8/layout/hierarchy3"/>
    <dgm:cxn modelId="{D8FA89C7-337D-44A3-8C83-F20C6A894187}" type="presParOf" srcId="{F62C683E-F7BB-4C9F-87B2-BD1BF6217035}" destId="{AF3C3725-5204-452C-91E8-38722B660B2B}" srcOrd="0" destOrd="0" presId="urn:microsoft.com/office/officeart/2005/8/layout/hierarchy3"/>
    <dgm:cxn modelId="{EE01C207-983D-4E33-A6EC-DB7890C78670}" type="presParOf" srcId="{F62C683E-F7BB-4C9F-87B2-BD1BF6217035}" destId="{22923D35-F3E6-4685-A069-7FD511F8AE3E}" srcOrd="1" destOrd="0" presId="urn:microsoft.com/office/officeart/2005/8/layout/hierarchy3"/>
    <dgm:cxn modelId="{C9BCB68E-B803-4319-A5C2-1DA42DD1B04E}" type="presParOf" srcId="{F62C683E-F7BB-4C9F-87B2-BD1BF6217035}" destId="{5B6A363A-06BE-4688-A887-7B7958FD1321}" srcOrd="2" destOrd="0" presId="urn:microsoft.com/office/officeart/2005/8/layout/hierarchy3"/>
    <dgm:cxn modelId="{3954A330-4676-4B9C-93CD-21896419D038}" type="presParOf" srcId="{F62C683E-F7BB-4C9F-87B2-BD1BF6217035}" destId="{F5B859EB-B1C5-4F52-B5C6-40B69E7B762A}" srcOrd="3" destOrd="0" presId="urn:microsoft.com/office/officeart/2005/8/layout/hierarchy3"/>
    <dgm:cxn modelId="{05686A4C-D8A1-4B01-A7B0-D617C3A3B8C8}" type="presParOf" srcId="{38A5CD2A-FA35-404F-8B14-491ABC53C412}" destId="{B3B8AC78-A776-4928-992A-C9579B503817}" srcOrd="2" destOrd="0" presId="urn:microsoft.com/office/officeart/2005/8/layout/hierarchy3"/>
    <dgm:cxn modelId="{E5EC4C4F-5AA7-4390-B8AA-5916C6D30782}" type="presParOf" srcId="{B3B8AC78-A776-4928-992A-C9579B503817}" destId="{61FE9351-4A7E-4139-936D-39A9FEC29335}" srcOrd="0" destOrd="0" presId="urn:microsoft.com/office/officeart/2005/8/layout/hierarchy3"/>
    <dgm:cxn modelId="{644D375B-6A32-4D7A-820A-DFA9AD251D64}" type="presParOf" srcId="{61FE9351-4A7E-4139-936D-39A9FEC29335}" destId="{4764EF92-72AE-469F-A863-A13E0F12D479}" srcOrd="0" destOrd="0" presId="urn:microsoft.com/office/officeart/2005/8/layout/hierarchy3"/>
    <dgm:cxn modelId="{945BCDB9-0AC9-4E94-9A08-CE4824D6DF8B}" type="presParOf" srcId="{61FE9351-4A7E-4139-936D-39A9FEC29335}" destId="{CFBDEAD2-7F1E-4753-972B-38098F7F2178}" srcOrd="1" destOrd="0" presId="urn:microsoft.com/office/officeart/2005/8/layout/hierarchy3"/>
    <dgm:cxn modelId="{11B722D1-AFB4-48EF-B167-A0C60D29FE55}" type="presParOf" srcId="{B3B8AC78-A776-4928-992A-C9579B503817}" destId="{09D8A5F7-ADDD-4C0E-895C-B115DDAAB86D}" srcOrd="1" destOrd="0" presId="urn:microsoft.com/office/officeart/2005/8/layout/hierarchy3"/>
    <dgm:cxn modelId="{6C1DA655-A6C2-4D18-B6C1-1D8C0F10F411}" type="presParOf" srcId="{09D8A5F7-ADDD-4C0E-895C-B115DDAAB86D}" destId="{9E73A746-F5FF-4409-A495-088AF3D689AC}" srcOrd="0" destOrd="0" presId="urn:microsoft.com/office/officeart/2005/8/layout/hierarchy3"/>
    <dgm:cxn modelId="{FDA5A7A2-437A-45DE-A8B5-EEA995F45C97}" type="presParOf" srcId="{09D8A5F7-ADDD-4C0E-895C-B115DDAAB86D}" destId="{744842F0-D80A-4B55-9A09-9F812A83B6E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A4B5B7-D5FF-4769-BD8C-B0C98574E88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32F8129D-908F-460C-BDAE-71566661AE41}">
      <dgm:prSet phldrT="[Text]"/>
      <dgm:spPr/>
      <dgm:t>
        <a:bodyPr/>
        <a:lstStyle/>
        <a:p>
          <a:r>
            <a:rPr lang="en-US" dirty="0"/>
            <a:t>Data</a:t>
          </a:r>
        </a:p>
      </dgm:t>
    </dgm:pt>
    <dgm:pt modelId="{2984A224-6394-44C5-839F-E54BFBF71959}" type="parTrans" cxnId="{7B7798D3-BF59-4451-B61C-7205196D55C3}">
      <dgm:prSet/>
      <dgm:spPr/>
      <dgm:t>
        <a:bodyPr/>
        <a:lstStyle/>
        <a:p>
          <a:endParaRPr lang="en-US"/>
        </a:p>
      </dgm:t>
    </dgm:pt>
    <dgm:pt modelId="{01CB5438-840C-43C0-9CDF-7685BDBC2D9E}" type="sibTrans" cxnId="{7B7798D3-BF59-4451-B61C-7205196D55C3}">
      <dgm:prSet/>
      <dgm:spPr/>
      <dgm:t>
        <a:bodyPr/>
        <a:lstStyle/>
        <a:p>
          <a:endParaRPr lang="en-US"/>
        </a:p>
      </dgm:t>
    </dgm:pt>
    <dgm:pt modelId="{4939DAC6-18CE-4B28-9292-D1A48701A3B3}">
      <dgm:prSet phldrT="[Text]"/>
      <dgm:spPr/>
      <dgm:t>
        <a:bodyPr/>
        <a:lstStyle/>
        <a:p>
          <a:r>
            <a:rPr lang="en-US" dirty="0" err="1"/>
            <a:t>Kognitif</a:t>
          </a:r>
          <a:endParaRPr lang="en-US" dirty="0"/>
        </a:p>
      </dgm:t>
    </dgm:pt>
    <dgm:pt modelId="{45F902F8-6B0A-4EB1-BF05-2F427634FA09}" type="parTrans" cxnId="{11ACF119-E3D1-46B3-A8DF-89525896192C}">
      <dgm:prSet/>
      <dgm:spPr/>
      <dgm:t>
        <a:bodyPr/>
        <a:lstStyle/>
        <a:p>
          <a:endParaRPr lang="en-US"/>
        </a:p>
      </dgm:t>
    </dgm:pt>
    <dgm:pt modelId="{1346F11D-A906-4D82-82F6-4C3CC83EE095}" type="sibTrans" cxnId="{11ACF119-E3D1-46B3-A8DF-89525896192C}">
      <dgm:prSet/>
      <dgm:spPr/>
      <dgm:t>
        <a:bodyPr/>
        <a:lstStyle/>
        <a:p>
          <a:endParaRPr lang="en-US"/>
        </a:p>
      </dgm:t>
    </dgm:pt>
    <dgm:pt modelId="{52EF754F-B897-45AB-8FDA-516A85385EF7}">
      <dgm:prSet phldrT="[Text]"/>
      <dgm:spPr/>
      <dgm:t>
        <a:bodyPr/>
        <a:lstStyle/>
        <a:p>
          <a:r>
            <a:rPr lang="en-US" dirty="0" err="1"/>
            <a:t>Afektif</a:t>
          </a:r>
          <a:endParaRPr lang="en-US" dirty="0"/>
        </a:p>
      </dgm:t>
    </dgm:pt>
    <dgm:pt modelId="{24815B30-37B5-46DE-9065-6DD4FBD48ECC}" type="parTrans" cxnId="{E07038D3-C4D9-4186-BE13-2D3069E2664B}">
      <dgm:prSet/>
      <dgm:spPr/>
      <dgm:t>
        <a:bodyPr/>
        <a:lstStyle/>
        <a:p>
          <a:endParaRPr lang="en-US"/>
        </a:p>
      </dgm:t>
    </dgm:pt>
    <dgm:pt modelId="{B7767CC4-3627-4F71-8714-6B1991156048}" type="sibTrans" cxnId="{E07038D3-C4D9-4186-BE13-2D3069E2664B}">
      <dgm:prSet/>
      <dgm:spPr/>
      <dgm:t>
        <a:bodyPr/>
        <a:lstStyle/>
        <a:p>
          <a:endParaRPr lang="en-US"/>
        </a:p>
      </dgm:t>
    </dgm:pt>
    <dgm:pt modelId="{5E483399-A58D-40ED-83F2-D9FD84A39160}">
      <dgm:prSet phldrT="[Text]"/>
      <dgm:spPr/>
      <dgm:t>
        <a:bodyPr/>
        <a:lstStyle/>
        <a:p>
          <a:r>
            <a:rPr lang="en-US" dirty="0" err="1"/>
            <a:t>Psikomotor</a:t>
          </a:r>
          <a:endParaRPr lang="en-US" dirty="0"/>
        </a:p>
      </dgm:t>
    </dgm:pt>
    <dgm:pt modelId="{9D9820D6-E378-46FC-867A-0833BF2C87CA}" type="parTrans" cxnId="{3E18F1E2-FFBA-4FDA-B6D5-C672FF4BCFA3}">
      <dgm:prSet/>
      <dgm:spPr/>
      <dgm:t>
        <a:bodyPr/>
        <a:lstStyle/>
        <a:p>
          <a:endParaRPr lang="en-US"/>
        </a:p>
      </dgm:t>
    </dgm:pt>
    <dgm:pt modelId="{37161F9B-F97E-43EF-AB76-E54DD85A919A}" type="sibTrans" cxnId="{3E18F1E2-FFBA-4FDA-B6D5-C672FF4BCFA3}">
      <dgm:prSet/>
      <dgm:spPr/>
      <dgm:t>
        <a:bodyPr/>
        <a:lstStyle/>
        <a:p>
          <a:endParaRPr lang="en-US"/>
        </a:p>
      </dgm:t>
    </dgm:pt>
    <dgm:pt modelId="{D6A79AF9-A078-4958-AA47-958460B28CA6}">
      <dgm:prSet phldrT="[Text]"/>
      <dgm:spPr/>
      <dgm:t>
        <a:bodyPr/>
        <a:lstStyle/>
        <a:p>
          <a:r>
            <a:rPr lang="en-US" dirty="0" err="1"/>
            <a:t>Tes</a:t>
          </a:r>
          <a:r>
            <a:rPr lang="en-US" dirty="0"/>
            <a:t> </a:t>
          </a:r>
          <a:r>
            <a:rPr lang="en-US" dirty="0" err="1"/>
            <a:t>Tulis</a:t>
          </a:r>
          <a:r>
            <a:rPr lang="en-US" dirty="0"/>
            <a:t>, Essay, </a:t>
          </a:r>
          <a:r>
            <a:rPr lang="en-US" dirty="0" err="1"/>
            <a:t>Lisan</a:t>
          </a:r>
          <a:endParaRPr lang="en-US" dirty="0"/>
        </a:p>
      </dgm:t>
    </dgm:pt>
    <dgm:pt modelId="{184D7184-A9E7-4376-A41E-17EBD821265D}" type="parTrans" cxnId="{8541F095-3BD8-4649-B31B-C9012865CB76}">
      <dgm:prSet/>
      <dgm:spPr/>
      <dgm:t>
        <a:bodyPr/>
        <a:lstStyle/>
        <a:p>
          <a:endParaRPr lang="en-US"/>
        </a:p>
      </dgm:t>
    </dgm:pt>
    <dgm:pt modelId="{5CA77691-8DE8-4904-8E53-59EB7D957D3B}" type="sibTrans" cxnId="{8541F095-3BD8-4649-B31B-C9012865CB76}">
      <dgm:prSet/>
      <dgm:spPr/>
      <dgm:t>
        <a:bodyPr/>
        <a:lstStyle/>
        <a:p>
          <a:endParaRPr lang="en-US"/>
        </a:p>
      </dgm:t>
    </dgm:pt>
    <dgm:pt modelId="{4C336A89-F323-420F-BA07-D748336F82C8}">
      <dgm:prSet phldrT="[Text]"/>
      <dgm:spPr/>
      <dgm:t>
        <a:bodyPr/>
        <a:lstStyle/>
        <a:p>
          <a:r>
            <a:rPr lang="en-US" dirty="0" err="1"/>
            <a:t>Skala</a:t>
          </a:r>
          <a:r>
            <a:rPr lang="en-US" dirty="0"/>
            <a:t> </a:t>
          </a:r>
          <a:r>
            <a:rPr lang="en-US" dirty="0" err="1"/>
            <a:t>sikap</a:t>
          </a:r>
          <a:r>
            <a:rPr lang="en-US" dirty="0"/>
            <a:t>, </a:t>
          </a:r>
          <a:r>
            <a:rPr lang="en-US" dirty="0" err="1"/>
            <a:t>Observasi</a:t>
          </a:r>
          <a:r>
            <a:rPr lang="en-US" dirty="0"/>
            <a:t> </a:t>
          </a:r>
          <a:r>
            <a:rPr lang="en-US" dirty="0" err="1"/>
            <a:t>langsung</a:t>
          </a:r>
          <a:endParaRPr lang="en-US" dirty="0"/>
        </a:p>
      </dgm:t>
    </dgm:pt>
    <dgm:pt modelId="{16E7D4D1-9CC7-4D88-AC97-B39004587C3F}" type="parTrans" cxnId="{EF8016F3-B769-4BEB-877C-5271DF15B0E0}">
      <dgm:prSet/>
      <dgm:spPr/>
      <dgm:t>
        <a:bodyPr/>
        <a:lstStyle/>
        <a:p>
          <a:endParaRPr lang="en-US"/>
        </a:p>
      </dgm:t>
    </dgm:pt>
    <dgm:pt modelId="{88A0E22C-88B0-45C5-9FB0-9A274E2A674C}" type="sibTrans" cxnId="{EF8016F3-B769-4BEB-877C-5271DF15B0E0}">
      <dgm:prSet/>
      <dgm:spPr/>
      <dgm:t>
        <a:bodyPr/>
        <a:lstStyle/>
        <a:p>
          <a:endParaRPr lang="en-US"/>
        </a:p>
      </dgm:t>
    </dgm:pt>
    <dgm:pt modelId="{B21965E6-2DA7-4220-8079-ACCE93081DCB}">
      <dgm:prSet phldrT="[Text]"/>
      <dgm:spPr/>
      <dgm:t>
        <a:bodyPr/>
        <a:lstStyle/>
        <a:p>
          <a:r>
            <a:rPr lang="en-US" dirty="0" err="1"/>
            <a:t>Tes</a:t>
          </a:r>
          <a:r>
            <a:rPr lang="en-US" dirty="0"/>
            <a:t> </a:t>
          </a:r>
          <a:r>
            <a:rPr lang="en-US" dirty="0" err="1"/>
            <a:t>Keterampilan</a:t>
          </a:r>
          <a:endParaRPr lang="en-US" dirty="0"/>
        </a:p>
      </dgm:t>
    </dgm:pt>
    <dgm:pt modelId="{E22CEB3F-F15C-4D04-8762-6C30C617C60D}" type="parTrans" cxnId="{F95360ED-2685-4DD0-84CC-C5BA7E0E712E}">
      <dgm:prSet/>
      <dgm:spPr/>
      <dgm:t>
        <a:bodyPr/>
        <a:lstStyle/>
        <a:p>
          <a:endParaRPr lang="en-US"/>
        </a:p>
      </dgm:t>
    </dgm:pt>
    <dgm:pt modelId="{8AEAF103-BB3B-47A5-BD41-9CA553D1D9AE}" type="sibTrans" cxnId="{F95360ED-2685-4DD0-84CC-C5BA7E0E712E}">
      <dgm:prSet/>
      <dgm:spPr/>
      <dgm:t>
        <a:bodyPr/>
        <a:lstStyle/>
        <a:p>
          <a:endParaRPr lang="en-US"/>
        </a:p>
      </dgm:t>
    </dgm:pt>
    <dgm:pt modelId="{2375F296-346F-4FB7-B815-113BE3E9E205}">
      <dgm:prSet phldrT="[Text]"/>
      <dgm:spPr/>
      <dgm:t>
        <a:bodyPr/>
        <a:lstStyle/>
        <a:p>
          <a:r>
            <a:rPr lang="en-US" dirty="0" err="1"/>
            <a:t>Tes</a:t>
          </a:r>
          <a:r>
            <a:rPr lang="en-US" dirty="0"/>
            <a:t> </a:t>
          </a:r>
          <a:r>
            <a:rPr lang="en-US" dirty="0" err="1"/>
            <a:t>Kemampuan</a:t>
          </a:r>
          <a:r>
            <a:rPr lang="en-US" dirty="0"/>
            <a:t> </a:t>
          </a:r>
          <a:r>
            <a:rPr lang="en-US" dirty="0" err="1"/>
            <a:t>Gerak</a:t>
          </a:r>
          <a:r>
            <a:rPr lang="en-US" dirty="0"/>
            <a:t> </a:t>
          </a:r>
          <a:r>
            <a:rPr lang="en-US" dirty="0" err="1"/>
            <a:t>Dasar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Fungsional</a:t>
          </a:r>
          <a:endParaRPr lang="en-US" dirty="0"/>
        </a:p>
      </dgm:t>
    </dgm:pt>
    <dgm:pt modelId="{3549663D-A562-49B5-9E9A-E18A51349A95}" type="parTrans" cxnId="{D250FD9E-F370-46A1-8FA7-5A6977BD9DEC}">
      <dgm:prSet/>
      <dgm:spPr/>
      <dgm:t>
        <a:bodyPr/>
        <a:lstStyle/>
        <a:p>
          <a:endParaRPr lang="en-US"/>
        </a:p>
      </dgm:t>
    </dgm:pt>
    <dgm:pt modelId="{E3966C1E-85D5-4537-86A2-E4B601CFD156}" type="sibTrans" cxnId="{D250FD9E-F370-46A1-8FA7-5A6977BD9DEC}">
      <dgm:prSet/>
      <dgm:spPr/>
      <dgm:t>
        <a:bodyPr/>
        <a:lstStyle/>
        <a:p>
          <a:endParaRPr lang="en-US"/>
        </a:p>
      </dgm:t>
    </dgm:pt>
    <dgm:pt modelId="{10836344-2A76-4F79-A164-D567977BFF3C}" type="pres">
      <dgm:prSet presAssocID="{68A4B5B7-D5FF-4769-BD8C-B0C98574E88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F1C9323E-16E1-4BC8-AC74-9B10C2F4EBAB}" type="pres">
      <dgm:prSet presAssocID="{32F8129D-908F-460C-BDAE-71566661AE41}" presName="root1" presStyleCnt="0"/>
      <dgm:spPr/>
    </dgm:pt>
    <dgm:pt modelId="{A3AEBAEE-8A73-49A4-8BB7-6887C3BA2779}" type="pres">
      <dgm:prSet presAssocID="{32F8129D-908F-460C-BDAE-71566661AE41}" presName="LevelOneTextNode" presStyleLbl="node0" presStyleIdx="0" presStyleCnt="1">
        <dgm:presLayoutVars>
          <dgm:chPref val="3"/>
        </dgm:presLayoutVars>
      </dgm:prSet>
      <dgm:spPr/>
    </dgm:pt>
    <dgm:pt modelId="{CD461356-53BB-412D-A7E4-3568852CF624}" type="pres">
      <dgm:prSet presAssocID="{32F8129D-908F-460C-BDAE-71566661AE41}" presName="level2hierChild" presStyleCnt="0"/>
      <dgm:spPr/>
    </dgm:pt>
    <dgm:pt modelId="{1E9967FC-8021-4F86-99E9-C24185841E6F}" type="pres">
      <dgm:prSet presAssocID="{45F902F8-6B0A-4EB1-BF05-2F427634FA09}" presName="conn2-1" presStyleLbl="parChTrans1D2" presStyleIdx="0" presStyleCnt="3"/>
      <dgm:spPr/>
    </dgm:pt>
    <dgm:pt modelId="{35269D29-655D-4138-A310-3FE680A793AA}" type="pres">
      <dgm:prSet presAssocID="{45F902F8-6B0A-4EB1-BF05-2F427634FA09}" presName="connTx" presStyleLbl="parChTrans1D2" presStyleIdx="0" presStyleCnt="3"/>
      <dgm:spPr/>
    </dgm:pt>
    <dgm:pt modelId="{45EEF6FB-66B7-404E-BE6F-5D38432D5069}" type="pres">
      <dgm:prSet presAssocID="{4939DAC6-18CE-4B28-9292-D1A48701A3B3}" presName="root2" presStyleCnt="0"/>
      <dgm:spPr/>
    </dgm:pt>
    <dgm:pt modelId="{E0E0E746-CF35-4178-8039-963A10DC6A6F}" type="pres">
      <dgm:prSet presAssocID="{4939DAC6-18CE-4B28-9292-D1A48701A3B3}" presName="LevelTwoTextNode" presStyleLbl="node2" presStyleIdx="0" presStyleCnt="3">
        <dgm:presLayoutVars>
          <dgm:chPref val="3"/>
        </dgm:presLayoutVars>
      </dgm:prSet>
      <dgm:spPr/>
    </dgm:pt>
    <dgm:pt modelId="{F44A92E7-B4C9-4624-94A0-EE1C1709CADD}" type="pres">
      <dgm:prSet presAssocID="{4939DAC6-18CE-4B28-9292-D1A48701A3B3}" presName="level3hierChild" presStyleCnt="0"/>
      <dgm:spPr/>
    </dgm:pt>
    <dgm:pt modelId="{A7DE8A55-49FF-4D85-934E-0B5C315616C0}" type="pres">
      <dgm:prSet presAssocID="{184D7184-A9E7-4376-A41E-17EBD821265D}" presName="conn2-1" presStyleLbl="parChTrans1D3" presStyleIdx="0" presStyleCnt="4"/>
      <dgm:spPr/>
    </dgm:pt>
    <dgm:pt modelId="{4417D327-593E-467B-975B-464127DA6799}" type="pres">
      <dgm:prSet presAssocID="{184D7184-A9E7-4376-A41E-17EBD821265D}" presName="connTx" presStyleLbl="parChTrans1D3" presStyleIdx="0" presStyleCnt="4"/>
      <dgm:spPr/>
    </dgm:pt>
    <dgm:pt modelId="{8AB528F9-E512-4B5B-A009-D0215C24F455}" type="pres">
      <dgm:prSet presAssocID="{D6A79AF9-A078-4958-AA47-958460B28CA6}" presName="root2" presStyleCnt="0"/>
      <dgm:spPr/>
    </dgm:pt>
    <dgm:pt modelId="{ECF4350B-3534-4BCB-937E-AA2D1015F17C}" type="pres">
      <dgm:prSet presAssocID="{D6A79AF9-A078-4958-AA47-958460B28CA6}" presName="LevelTwoTextNode" presStyleLbl="node3" presStyleIdx="0" presStyleCnt="4">
        <dgm:presLayoutVars>
          <dgm:chPref val="3"/>
        </dgm:presLayoutVars>
      </dgm:prSet>
      <dgm:spPr/>
    </dgm:pt>
    <dgm:pt modelId="{50B5D56E-89E7-405C-B27C-749CB1B78A80}" type="pres">
      <dgm:prSet presAssocID="{D6A79AF9-A078-4958-AA47-958460B28CA6}" presName="level3hierChild" presStyleCnt="0"/>
      <dgm:spPr/>
    </dgm:pt>
    <dgm:pt modelId="{74BCF159-DD48-4282-9B44-CFD00CD8FA24}" type="pres">
      <dgm:prSet presAssocID="{24815B30-37B5-46DE-9065-6DD4FBD48ECC}" presName="conn2-1" presStyleLbl="parChTrans1D2" presStyleIdx="1" presStyleCnt="3"/>
      <dgm:spPr/>
    </dgm:pt>
    <dgm:pt modelId="{8979DA17-6D75-460C-A7D5-425CCA931940}" type="pres">
      <dgm:prSet presAssocID="{24815B30-37B5-46DE-9065-6DD4FBD48ECC}" presName="connTx" presStyleLbl="parChTrans1D2" presStyleIdx="1" presStyleCnt="3"/>
      <dgm:spPr/>
    </dgm:pt>
    <dgm:pt modelId="{FC7C83BD-1C68-43C6-BFCB-844540275789}" type="pres">
      <dgm:prSet presAssocID="{52EF754F-B897-45AB-8FDA-516A85385EF7}" presName="root2" presStyleCnt="0"/>
      <dgm:spPr/>
    </dgm:pt>
    <dgm:pt modelId="{4B1934A8-E130-4830-9AA7-91F74BB80A86}" type="pres">
      <dgm:prSet presAssocID="{52EF754F-B897-45AB-8FDA-516A85385EF7}" presName="LevelTwoTextNode" presStyleLbl="node2" presStyleIdx="1" presStyleCnt="3">
        <dgm:presLayoutVars>
          <dgm:chPref val="3"/>
        </dgm:presLayoutVars>
      </dgm:prSet>
      <dgm:spPr/>
    </dgm:pt>
    <dgm:pt modelId="{228FFF25-67E7-43DF-A9BB-3A25A807A3AC}" type="pres">
      <dgm:prSet presAssocID="{52EF754F-B897-45AB-8FDA-516A85385EF7}" presName="level3hierChild" presStyleCnt="0"/>
      <dgm:spPr/>
    </dgm:pt>
    <dgm:pt modelId="{C3950A9C-888E-49EB-9CDC-225E9E9D90D8}" type="pres">
      <dgm:prSet presAssocID="{16E7D4D1-9CC7-4D88-AC97-B39004587C3F}" presName="conn2-1" presStyleLbl="parChTrans1D3" presStyleIdx="1" presStyleCnt="4"/>
      <dgm:spPr/>
    </dgm:pt>
    <dgm:pt modelId="{86DBC05C-4064-45AC-9F3C-B244367FB798}" type="pres">
      <dgm:prSet presAssocID="{16E7D4D1-9CC7-4D88-AC97-B39004587C3F}" presName="connTx" presStyleLbl="parChTrans1D3" presStyleIdx="1" presStyleCnt="4"/>
      <dgm:spPr/>
    </dgm:pt>
    <dgm:pt modelId="{532AB4E3-5EE4-493C-940D-212ED17A7FC1}" type="pres">
      <dgm:prSet presAssocID="{4C336A89-F323-420F-BA07-D748336F82C8}" presName="root2" presStyleCnt="0"/>
      <dgm:spPr/>
    </dgm:pt>
    <dgm:pt modelId="{3077C3BA-1458-4DBE-8D18-F087E3C0D987}" type="pres">
      <dgm:prSet presAssocID="{4C336A89-F323-420F-BA07-D748336F82C8}" presName="LevelTwoTextNode" presStyleLbl="node3" presStyleIdx="1" presStyleCnt="4">
        <dgm:presLayoutVars>
          <dgm:chPref val="3"/>
        </dgm:presLayoutVars>
      </dgm:prSet>
      <dgm:spPr/>
    </dgm:pt>
    <dgm:pt modelId="{3AAB24D6-EF88-44B6-8B5D-9618C941B244}" type="pres">
      <dgm:prSet presAssocID="{4C336A89-F323-420F-BA07-D748336F82C8}" presName="level3hierChild" presStyleCnt="0"/>
      <dgm:spPr/>
    </dgm:pt>
    <dgm:pt modelId="{0DB37CD2-D363-47B9-B3CB-EA2FED568A3E}" type="pres">
      <dgm:prSet presAssocID="{9D9820D6-E378-46FC-867A-0833BF2C87CA}" presName="conn2-1" presStyleLbl="parChTrans1D2" presStyleIdx="2" presStyleCnt="3"/>
      <dgm:spPr/>
    </dgm:pt>
    <dgm:pt modelId="{3322F1B4-DE89-4DC5-9CBF-7773A71478CC}" type="pres">
      <dgm:prSet presAssocID="{9D9820D6-E378-46FC-867A-0833BF2C87CA}" presName="connTx" presStyleLbl="parChTrans1D2" presStyleIdx="2" presStyleCnt="3"/>
      <dgm:spPr/>
    </dgm:pt>
    <dgm:pt modelId="{3B81F408-BD2E-417C-A638-F3CED1C0759F}" type="pres">
      <dgm:prSet presAssocID="{5E483399-A58D-40ED-83F2-D9FD84A39160}" presName="root2" presStyleCnt="0"/>
      <dgm:spPr/>
    </dgm:pt>
    <dgm:pt modelId="{FD814445-D3A9-4849-AA58-49180E146510}" type="pres">
      <dgm:prSet presAssocID="{5E483399-A58D-40ED-83F2-D9FD84A39160}" presName="LevelTwoTextNode" presStyleLbl="node2" presStyleIdx="2" presStyleCnt="3">
        <dgm:presLayoutVars>
          <dgm:chPref val="3"/>
        </dgm:presLayoutVars>
      </dgm:prSet>
      <dgm:spPr/>
    </dgm:pt>
    <dgm:pt modelId="{98166BDF-EA37-43B1-B29B-1DF53C4158ED}" type="pres">
      <dgm:prSet presAssocID="{5E483399-A58D-40ED-83F2-D9FD84A39160}" presName="level3hierChild" presStyleCnt="0"/>
      <dgm:spPr/>
    </dgm:pt>
    <dgm:pt modelId="{FADA8A0D-D433-4CE2-8A7F-8FA0F54410A0}" type="pres">
      <dgm:prSet presAssocID="{3549663D-A562-49B5-9E9A-E18A51349A95}" presName="conn2-1" presStyleLbl="parChTrans1D3" presStyleIdx="2" presStyleCnt="4"/>
      <dgm:spPr/>
    </dgm:pt>
    <dgm:pt modelId="{DF1EC5E9-A996-4437-8A30-5DEFC17392CC}" type="pres">
      <dgm:prSet presAssocID="{3549663D-A562-49B5-9E9A-E18A51349A95}" presName="connTx" presStyleLbl="parChTrans1D3" presStyleIdx="2" presStyleCnt="4"/>
      <dgm:spPr/>
    </dgm:pt>
    <dgm:pt modelId="{E47210C1-62D7-4B83-9C3D-5BDA13C6BA79}" type="pres">
      <dgm:prSet presAssocID="{2375F296-346F-4FB7-B815-113BE3E9E205}" presName="root2" presStyleCnt="0"/>
      <dgm:spPr/>
    </dgm:pt>
    <dgm:pt modelId="{898FE2A0-6DA0-4033-8520-4CF3A83681A4}" type="pres">
      <dgm:prSet presAssocID="{2375F296-346F-4FB7-B815-113BE3E9E205}" presName="LevelTwoTextNode" presStyleLbl="node3" presStyleIdx="2" presStyleCnt="4">
        <dgm:presLayoutVars>
          <dgm:chPref val="3"/>
        </dgm:presLayoutVars>
      </dgm:prSet>
      <dgm:spPr/>
    </dgm:pt>
    <dgm:pt modelId="{733498F6-C848-42B5-A694-C6D6546FE5FD}" type="pres">
      <dgm:prSet presAssocID="{2375F296-346F-4FB7-B815-113BE3E9E205}" presName="level3hierChild" presStyleCnt="0"/>
      <dgm:spPr/>
    </dgm:pt>
    <dgm:pt modelId="{178FD35A-5E4D-48E4-A543-23C0770A605A}" type="pres">
      <dgm:prSet presAssocID="{E22CEB3F-F15C-4D04-8762-6C30C617C60D}" presName="conn2-1" presStyleLbl="parChTrans1D3" presStyleIdx="3" presStyleCnt="4"/>
      <dgm:spPr/>
    </dgm:pt>
    <dgm:pt modelId="{B852F5B1-D3C5-4E8D-AFC0-683FAB7B9829}" type="pres">
      <dgm:prSet presAssocID="{E22CEB3F-F15C-4D04-8762-6C30C617C60D}" presName="connTx" presStyleLbl="parChTrans1D3" presStyleIdx="3" presStyleCnt="4"/>
      <dgm:spPr/>
    </dgm:pt>
    <dgm:pt modelId="{166CD384-A132-44D3-BCA8-78529768F0AF}" type="pres">
      <dgm:prSet presAssocID="{B21965E6-2DA7-4220-8079-ACCE93081DCB}" presName="root2" presStyleCnt="0"/>
      <dgm:spPr/>
    </dgm:pt>
    <dgm:pt modelId="{061A09F1-E163-49E1-B538-011BCFD5451E}" type="pres">
      <dgm:prSet presAssocID="{B21965E6-2DA7-4220-8079-ACCE93081DCB}" presName="LevelTwoTextNode" presStyleLbl="node3" presStyleIdx="3" presStyleCnt="4">
        <dgm:presLayoutVars>
          <dgm:chPref val="3"/>
        </dgm:presLayoutVars>
      </dgm:prSet>
      <dgm:spPr/>
    </dgm:pt>
    <dgm:pt modelId="{E9972860-82C0-4976-B0CF-813A9B7C0FA3}" type="pres">
      <dgm:prSet presAssocID="{B21965E6-2DA7-4220-8079-ACCE93081DCB}" presName="level3hierChild" presStyleCnt="0"/>
      <dgm:spPr/>
    </dgm:pt>
  </dgm:ptLst>
  <dgm:cxnLst>
    <dgm:cxn modelId="{F79AE904-378E-477B-BA6B-DCCE24D519D3}" type="presOf" srcId="{5E483399-A58D-40ED-83F2-D9FD84A39160}" destId="{FD814445-D3A9-4849-AA58-49180E146510}" srcOrd="0" destOrd="0" presId="urn:microsoft.com/office/officeart/2005/8/layout/hierarchy2"/>
    <dgm:cxn modelId="{11ACF119-E3D1-46B3-A8DF-89525896192C}" srcId="{32F8129D-908F-460C-BDAE-71566661AE41}" destId="{4939DAC6-18CE-4B28-9292-D1A48701A3B3}" srcOrd="0" destOrd="0" parTransId="{45F902F8-6B0A-4EB1-BF05-2F427634FA09}" sibTransId="{1346F11D-A906-4D82-82F6-4C3CC83EE095}"/>
    <dgm:cxn modelId="{EB1BC61A-64A5-41EC-87A3-4499022D4846}" type="presOf" srcId="{68A4B5B7-D5FF-4769-BD8C-B0C98574E886}" destId="{10836344-2A76-4F79-A164-D567977BFF3C}" srcOrd="0" destOrd="0" presId="urn:microsoft.com/office/officeart/2005/8/layout/hierarchy2"/>
    <dgm:cxn modelId="{2345881B-CB75-47D8-8A19-B0DE69E0BC02}" type="presOf" srcId="{52EF754F-B897-45AB-8FDA-516A85385EF7}" destId="{4B1934A8-E130-4830-9AA7-91F74BB80A86}" srcOrd="0" destOrd="0" presId="urn:microsoft.com/office/officeart/2005/8/layout/hierarchy2"/>
    <dgm:cxn modelId="{7169B324-BA9A-4A43-B0D9-66F3053AB36D}" type="presOf" srcId="{4939DAC6-18CE-4B28-9292-D1A48701A3B3}" destId="{E0E0E746-CF35-4178-8039-963A10DC6A6F}" srcOrd="0" destOrd="0" presId="urn:microsoft.com/office/officeart/2005/8/layout/hierarchy2"/>
    <dgm:cxn modelId="{8995CF26-B4A3-4233-B347-17CE890D4E03}" type="presOf" srcId="{E22CEB3F-F15C-4D04-8762-6C30C617C60D}" destId="{178FD35A-5E4D-48E4-A543-23C0770A605A}" srcOrd="0" destOrd="0" presId="urn:microsoft.com/office/officeart/2005/8/layout/hierarchy2"/>
    <dgm:cxn modelId="{748D6931-7857-4332-A406-55E595D57D91}" type="presOf" srcId="{184D7184-A9E7-4376-A41E-17EBD821265D}" destId="{A7DE8A55-49FF-4D85-934E-0B5C315616C0}" srcOrd="0" destOrd="0" presId="urn:microsoft.com/office/officeart/2005/8/layout/hierarchy2"/>
    <dgm:cxn modelId="{FB85F75B-E3EE-475E-975A-08D0246ABF3E}" type="presOf" srcId="{9D9820D6-E378-46FC-867A-0833BF2C87CA}" destId="{0DB37CD2-D363-47B9-B3CB-EA2FED568A3E}" srcOrd="0" destOrd="0" presId="urn:microsoft.com/office/officeart/2005/8/layout/hierarchy2"/>
    <dgm:cxn modelId="{292BA344-3DFA-4382-8F85-488486820D42}" type="presOf" srcId="{D6A79AF9-A078-4958-AA47-958460B28CA6}" destId="{ECF4350B-3534-4BCB-937E-AA2D1015F17C}" srcOrd="0" destOrd="0" presId="urn:microsoft.com/office/officeart/2005/8/layout/hierarchy2"/>
    <dgm:cxn modelId="{E6098967-4E79-42CC-B6A2-389F3D257785}" type="presOf" srcId="{184D7184-A9E7-4376-A41E-17EBD821265D}" destId="{4417D327-593E-467B-975B-464127DA6799}" srcOrd="1" destOrd="0" presId="urn:microsoft.com/office/officeart/2005/8/layout/hierarchy2"/>
    <dgm:cxn modelId="{0516AB47-54C9-4C52-BD55-69FB22788C0F}" type="presOf" srcId="{9D9820D6-E378-46FC-867A-0833BF2C87CA}" destId="{3322F1B4-DE89-4DC5-9CBF-7773A71478CC}" srcOrd="1" destOrd="0" presId="urn:microsoft.com/office/officeart/2005/8/layout/hierarchy2"/>
    <dgm:cxn modelId="{26F66352-869E-44EA-992F-249C8A6DBE74}" type="presOf" srcId="{B21965E6-2DA7-4220-8079-ACCE93081DCB}" destId="{061A09F1-E163-49E1-B538-011BCFD5451E}" srcOrd="0" destOrd="0" presId="urn:microsoft.com/office/officeart/2005/8/layout/hierarchy2"/>
    <dgm:cxn modelId="{725F3378-CB61-4999-B7D0-13D713B30863}" type="presOf" srcId="{24815B30-37B5-46DE-9065-6DD4FBD48ECC}" destId="{74BCF159-DD48-4282-9B44-CFD00CD8FA24}" srcOrd="0" destOrd="0" presId="urn:microsoft.com/office/officeart/2005/8/layout/hierarchy2"/>
    <dgm:cxn modelId="{BF8A758F-4BBB-4601-B2B7-7514AF26CDA0}" type="presOf" srcId="{2375F296-346F-4FB7-B815-113BE3E9E205}" destId="{898FE2A0-6DA0-4033-8520-4CF3A83681A4}" srcOrd="0" destOrd="0" presId="urn:microsoft.com/office/officeart/2005/8/layout/hierarchy2"/>
    <dgm:cxn modelId="{8541F095-3BD8-4649-B31B-C9012865CB76}" srcId="{4939DAC6-18CE-4B28-9292-D1A48701A3B3}" destId="{D6A79AF9-A078-4958-AA47-958460B28CA6}" srcOrd="0" destOrd="0" parTransId="{184D7184-A9E7-4376-A41E-17EBD821265D}" sibTransId="{5CA77691-8DE8-4904-8E53-59EB7D957D3B}"/>
    <dgm:cxn modelId="{D250FD9E-F370-46A1-8FA7-5A6977BD9DEC}" srcId="{5E483399-A58D-40ED-83F2-D9FD84A39160}" destId="{2375F296-346F-4FB7-B815-113BE3E9E205}" srcOrd="0" destOrd="0" parTransId="{3549663D-A562-49B5-9E9A-E18A51349A95}" sibTransId="{E3966C1E-85D5-4537-86A2-E4B601CFD156}"/>
    <dgm:cxn modelId="{9A9F519F-1FD8-45F4-8815-E23FE057D730}" type="presOf" srcId="{45F902F8-6B0A-4EB1-BF05-2F427634FA09}" destId="{35269D29-655D-4138-A310-3FE680A793AA}" srcOrd="1" destOrd="0" presId="urn:microsoft.com/office/officeart/2005/8/layout/hierarchy2"/>
    <dgm:cxn modelId="{953750A7-999F-4012-98C1-9A9D6717039B}" type="presOf" srcId="{3549663D-A562-49B5-9E9A-E18A51349A95}" destId="{DF1EC5E9-A996-4437-8A30-5DEFC17392CC}" srcOrd="1" destOrd="0" presId="urn:microsoft.com/office/officeart/2005/8/layout/hierarchy2"/>
    <dgm:cxn modelId="{E4D382B7-7F01-4A55-BDAA-8A6ECB814834}" type="presOf" srcId="{24815B30-37B5-46DE-9065-6DD4FBD48ECC}" destId="{8979DA17-6D75-460C-A7D5-425CCA931940}" srcOrd="1" destOrd="0" presId="urn:microsoft.com/office/officeart/2005/8/layout/hierarchy2"/>
    <dgm:cxn modelId="{AE83A0B9-1396-4A60-BC1F-8E770F512EFA}" type="presOf" srcId="{45F902F8-6B0A-4EB1-BF05-2F427634FA09}" destId="{1E9967FC-8021-4F86-99E9-C24185841E6F}" srcOrd="0" destOrd="0" presId="urn:microsoft.com/office/officeart/2005/8/layout/hierarchy2"/>
    <dgm:cxn modelId="{A49D06BD-4235-4375-9CED-6F5910681A95}" type="presOf" srcId="{16E7D4D1-9CC7-4D88-AC97-B39004587C3F}" destId="{86DBC05C-4064-45AC-9F3C-B244367FB798}" srcOrd="1" destOrd="0" presId="urn:microsoft.com/office/officeart/2005/8/layout/hierarchy2"/>
    <dgm:cxn modelId="{73158CC6-224D-499A-8082-6D5C37344705}" type="presOf" srcId="{3549663D-A562-49B5-9E9A-E18A51349A95}" destId="{FADA8A0D-D433-4CE2-8A7F-8FA0F54410A0}" srcOrd="0" destOrd="0" presId="urn:microsoft.com/office/officeart/2005/8/layout/hierarchy2"/>
    <dgm:cxn modelId="{46CD22CD-985F-4AD8-A875-69FACD3EC841}" type="presOf" srcId="{4C336A89-F323-420F-BA07-D748336F82C8}" destId="{3077C3BA-1458-4DBE-8D18-F087E3C0D987}" srcOrd="0" destOrd="0" presId="urn:microsoft.com/office/officeart/2005/8/layout/hierarchy2"/>
    <dgm:cxn modelId="{E07038D3-C4D9-4186-BE13-2D3069E2664B}" srcId="{32F8129D-908F-460C-BDAE-71566661AE41}" destId="{52EF754F-B897-45AB-8FDA-516A85385EF7}" srcOrd="1" destOrd="0" parTransId="{24815B30-37B5-46DE-9065-6DD4FBD48ECC}" sibTransId="{B7767CC4-3627-4F71-8714-6B1991156048}"/>
    <dgm:cxn modelId="{7B7798D3-BF59-4451-B61C-7205196D55C3}" srcId="{68A4B5B7-D5FF-4769-BD8C-B0C98574E886}" destId="{32F8129D-908F-460C-BDAE-71566661AE41}" srcOrd="0" destOrd="0" parTransId="{2984A224-6394-44C5-839F-E54BFBF71959}" sibTransId="{01CB5438-840C-43C0-9CDF-7685BDBC2D9E}"/>
    <dgm:cxn modelId="{0A1173D5-D679-4BDA-9E1E-1B9CE2D6A739}" type="presOf" srcId="{32F8129D-908F-460C-BDAE-71566661AE41}" destId="{A3AEBAEE-8A73-49A4-8BB7-6887C3BA2779}" srcOrd="0" destOrd="0" presId="urn:microsoft.com/office/officeart/2005/8/layout/hierarchy2"/>
    <dgm:cxn modelId="{3E18F1E2-FFBA-4FDA-B6D5-C672FF4BCFA3}" srcId="{32F8129D-908F-460C-BDAE-71566661AE41}" destId="{5E483399-A58D-40ED-83F2-D9FD84A39160}" srcOrd="2" destOrd="0" parTransId="{9D9820D6-E378-46FC-867A-0833BF2C87CA}" sibTransId="{37161F9B-F97E-43EF-AB76-E54DD85A919A}"/>
    <dgm:cxn modelId="{F95360ED-2685-4DD0-84CC-C5BA7E0E712E}" srcId="{5E483399-A58D-40ED-83F2-D9FD84A39160}" destId="{B21965E6-2DA7-4220-8079-ACCE93081DCB}" srcOrd="1" destOrd="0" parTransId="{E22CEB3F-F15C-4D04-8762-6C30C617C60D}" sibTransId="{8AEAF103-BB3B-47A5-BD41-9CA553D1D9AE}"/>
    <dgm:cxn modelId="{287812F1-084A-458C-B528-6661168BC9FA}" type="presOf" srcId="{16E7D4D1-9CC7-4D88-AC97-B39004587C3F}" destId="{C3950A9C-888E-49EB-9CDC-225E9E9D90D8}" srcOrd="0" destOrd="0" presId="urn:microsoft.com/office/officeart/2005/8/layout/hierarchy2"/>
    <dgm:cxn modelId="{EF8016F3-B769-4BEB-877C-5271DF15B0E0}" srcId="{52EF754F-B897-45AB-8FDA-516A85385EF7}" destId="{4C336A89-F323-420F-BA07-D748336F82C8}" srcOrd="0" destOrd="0" parTransId="{16E7D4D1-9CC7-4D88-AC97-B39004587C3F}" sibTransId="{88A0E22C-88B0-45C5-9FB0-9A274E2A674C}"/>
    <dgm:cxn modelId="{EDE996F6-B3B7-4D6D-A4AB-08CC8A764610}" type="presOf" srcId="{E22CEB3F-F15C-4D04-8762-6C30C617C60D}" destId="{B852F5B1-D3C5-4E8D-AFC0-683FAB7B9829}" srcOrd="1" destOrd="0" presId="urn:microsoft.com/office/officeart/2005/8/layout/hierarchy2"/>
    <dgm:cxn modelId="{8470CE6D-CF27-4FDF-958D-C3AFCEBFDE3C}" type="presParOf" srcId="{10836344-2A76-4F79-A164-D567977BFF3C}" destId="{F1C9323E-16E1-4BC8-AC74-9B10C2F4EBAB}" srcOrd="0" destOrd="0" presId="urn:microsoft.com/office/officeart/2005/8/layout/hierarchy2"/>
    <dgm:cxn modelId="{A91BAF9C-CCA4-4A1D-BB75-DC84522DE599}" type="presParOf" srcId="{F1C9323E-16E1-4BC8-AC74-9B10C2F4EBAB}" destId="{A3AEBAEE-8A73-49A4-8BB7-6887C3BA2779}" srcOrd="0" destOrd="0" presId="urn:microsoft.com/office/officeart/2005/8/layout/hierarchy2"/>
    <dgm:cxn modelId="{2C195326-1D90-43B3-A866-6A21EC761E35}" type="presParOf" srcId="{F1C9323E-16E1-4BC8-AC74-9B10C2F4EBAB}" destId="{CD461356-53BB-412D-A7E4-3568852CF624}" srcOrd="1" destOrd="0" presId="urn:microsoft.com/office/officeart/2005/8/layout/hierarchy2"/>
    <dgm:cxn modelId="{FFBB86DA-4C37-4305-9FDD-E84F450ED87D}" type="presParOf" srcId="{CD461356-53BB-412D-A7E4-3568852CF624}" destId="{1E9967FC-8021-4F86-99E9-C24185841E6F}" srcOrd="0" destOrd="0" presId="urn:microsoft.com/office/officeart/2005/8/layout/hierarchy2"/>
    <dgm:cxn modelId="{53CDFB54-1654-4736-A5B5-ABD19A15AC92}" type="presParOf" srcId="{1E9967FC-8021-4F86-99E9-C24185841E6F}" destId="{35269D29-655D-4138-A310-3FE680A793AA}" srcOrd="0" destOrd="0" presId="urn:microsoft.com/office/officeart/2005/8/layout/hierarchy2"/>
    <dgm:cxn modelId="{FB130B92-CA7B-4595-87AE-1EB47672DB94}" type="presParOf" srcId="{CD461356-53BB-412D-A7E4-3568852CF624}" destId="{45EEF6FB-66B7-404E-BE6F-5D38432D5069}" srcOrd="1" destOrd="0" presId="urn:microsoft.com/office/officeart/2005/8/layout/hierarchy2"/>
    <dgm:cxn modelId="{EFCD6BFE-A22C-4573-8F1B-81485696B233}" type="presParOf" srcId="{45EEF6FB-66B7-404E-BE6F-5D38432D5069}" destId="{E0E0E746-CF35-4178-8039-963A10DC6A6F}" srcOrd="0" destOrd="0" presId="urn:microsoft.com/office/officeart/2005/8/layout/hierarchy2"/>
    <dgm:cxn modelId="{0967EB81-815D-432F-A046-6B5889663688}" type="presParOf" srcId="{45EEF6FB-66B7-404E-BE6F-5D38432D5069}" destId="{F44A92E7-B4C9-4624-94A0-EE1C1709CADD}" srcOrd="1" destOrd="0" presId="urn:microsoft.com/office/officeart/2005/8/layout/hierarchy2"/>
    <dgm:cxn modelId="{D029DC05-768D-4F8A-8479-7010BD38DAEA}" type="presParOf" srcId="{F44A92E7-B4C9-4624-94A0-EE1C1709CADD}" destId="{A7DE8A55-49FF-4D85-934E-0B5C315616C0}" srcOrd="0" destOrd="0" presId="urn:microsoft.com/office/officeart/2005/8/layout/hierarchy2"/>
    <dgm:cxn modelId="{00C86BA2-14EB-43BA-AF5C-5CF50E9B203B}" type="presParOf" srcId="{A7DE8A55-49FF-4D85-934E-0B5C315616C0}" destId="{4417D327-593E-467B-975B-464127DA6799}" srcOrd="0" destOrd="0" presId="urn:microsoft.com/office/officeart/2005/8/layout/hierarchy2"/>
    <dgm:cxn modelId="{37074307-F0D3-4651-B80C-88B47EB9D176}" type="presParOf" srcId="{F44A92E7-B4C9-4624-94A0-EE1C1709CADD}" destId="{8AB528F9-E512-4B5B-A009-D0215C24F455}" srcOrd="1" destOrd="0" presId="urn:microsoft.com/office/officeart/2005/8/layout/hierarchy2"/>
    <dgm:cxn modelId="{00F46D2D-5869-4D65-A671-066996F47CFD}" type="presParOf" srcId="{8AB528F9-E512-4B5B-A009-D0215C24F455}" destId="{ECF4350B-3534-4BCB-937E-AA2D1015F17C}" srcOrd="0" destOrd="0" presId="urn:microsoft.com/office/officeart/2005/8/layout/hierarchy2"/>
    <dgm:cxn modelId="{74F49B44-E317-4C4E-B9BC-AE179B61376F}" type="presParOf" srcId="{8AB528F9-E512-4B5B-A009-D0215C24F455}" destId="{50B5D56E-89E7-405C-B27C-749CB1B78A80}" srcOrd="1" destOrd="0" presId="urn:microsoft.com/office/officeart/2005/8/layout/hierarchy2"/>
    <dgm:cxn modelId="{891E2786-C6AB-448F-B229-CEA6728F80C8}" type="presParOf" srcId="{CD461356-53BB-412D-A7E4-3568852CF624}" destId="{74BCF159-DD48-4282-9B44-CFD00CD8FA24}" srcOrd="2" destOrd="0" presId="urn:microsoft.com/office/officeart/2005/8/layout/hierarchy2"/>
    <dgm:cxn modelId="{42681D07-2B51-41E2-98F6-441629AA9DD9}" type="presParOf" srcId="{74BCF159-DD48-4282-9B44-CFD00CD8FA24}" destId="{8979DA17-6D75-460C-A7D5-425CCA931940}" srcOrd="0" destOrd="0" presId="urn:microsoft.com/office/officeart/2005/8/layout/hierarchy2"/>
    <dgm:cxn modelId="{A0418190-9A21-45DC-8955-50A53E6EAFB1}" type="presParOf" srcId="{CD461356-53BB-412D-A7E4-3568852CF624}" destId="{FC7C83BD-1C68-43C6-BFCB-844540275789}" srcOrd="3" destOrd="0" presId="urn:microsoft.com/office/officeart/2005/8/layout/hierarchy2"/>
    <dgm:cxn modelId="{E7DF6EE1-3A0D-440D-9935-BB719F51137F}" type="presParOf" srcId="{FC7C83BD-1C68-43C6-BFCB-844540275789}" destId="{4B1934A8-E130-4830-9AA7-91F74BB80A86}" srcOrd="0" destOrd="0" presId="urn:microsoft.com/office/officeart/2005/8/layout/hierarchy2"/>
    <dgm:cxn modelId="{6E195A91-34B5-450E-86C0-4971F52E9765}" type="presParOf" srcId="{FC7C83BD-1C68-43C6-BFCB-844540275789}" destId="{228FFF25-67E7-43DF-A9BB-3A25A807A3AC}" srcOrd="1" destOrd="0" presId="urn:microsoft.com/office/officeart/2005/8/layout/hierarchy2"/>
    <dgm:cxn modelId="{72DD8603-43D2-481C-A7DA-37B7B3097E52}" type="presParOf" srcId="{228FFF25-67E7-43DF-A9BB-3A25A807A3AC}" destId="{C3950A9C-888E-49EB-9CDC-225E9E9D90D8}" srcOrd="0" destOrd="0" presId="urn:microsoft.com/office/officeart/2005/8/layout/hierarchy2"/>
    <dgm:cxn modelId="{3C2C6490-E4D0-4E13-9F22-DA5BB249A2A0}" type="presParOf" srcId="{C3950A9C-888E-49EB-9CDC-225E9E9D90D8}" destId="{86DBC05C-4064-45AC-9F3C-B244367FB798}" srcOrd="0" destOrd="0" presId="urn:microsoft.com/office/officeart/2005/8/layout/hierarchy2"/>
    <dgm:cxn modelId="{302FDB17-73B6-4990-B3D2-C725B4D6662D}" type="presParOf" srcId="{228FFF25-67E7-43DF-A9BB-3A25A807A3AC}" destId="{532AB4E3-5EE4-493C-940D-212ED17A7FC1}" srcOrd="1" destOrd="0" presId="urn:microsoft.com/office/officeart/2005/8/layout/hierarchy2"/>
    <dgm:cxn modelId="{042827DB-D8B3-4D28-8AE8-9F3F48C882A8}" type="presParOf" srcId="{532AB4E3-5EE4-493C-940D-212ED17A7FC1}" destId="{3077C3BA-1458-4DBE-8D18-F087E3C0D987}" srcOrd="0" destOrd="0" presId="urn:microsoft.com/office/officeart/2005/8/layout/hierarchy2"/>
    <dgm:cxn modelId="{C41AA763-2880-442B-A2FE-604908224655}" type="presParOf" srcId="{532AB4E3-5EE4-493C-940D-212ED17A7FC1}" destId="{3AAB24D6-EF88-44B6-8B5D-9618C941B244}" srcOrd="1" destOrd="0" presId="urn:microsoft.com/office/officeart/2005/8/layout/hierarchy2"/>
    <dgm:cxn modelId="{F1DCEDEA-923B-4F79-BE09-C79B001B539A}" type="presParOf" srcId="{CD461356-53BB-412D-A7E4-3568852CF624}" destId="{0DB37CD2-D363-47B9-B3CB-EA2FED568A3E}" srcOrd="4" destOrd="0" presId="urn:microsoft.com/office/officeart/2005/8/layout/hierarchy2"/>
    <dgm:cxn modelId="{35E6B6BF-8340-4B80-B736-0AFD0AE5E7A8}" type="presParOf" srcId="{0DB37CD2-D363-47B9-B3CB-EA2FED568A3E}" destId="{3322F1B4-DE89-4DC5-9CBF-7773A71478CC}" srcOrd="0" destOrd="0" presId="urn:microsoft.com/office/officeart/2005/8/layout/hierarchy2"/>
    <dgm:cxn modelId="{86499DAE-0C65-4E68-9140-9D7CF8FF3095}" type="presParOf" srcId="{CD461356-53BB-412D-A7E4-3568852CF624}" destId="{3B81F408-BD2E-417C-A638-F3CED1C0759F}" srcOrd="5" destOrd="0" presId="urn:microsoft.com/office/officeart/2005/8/layout/hierarchy2"/>
    <dgm:cxn modelId="{22A0E7E0-5F53-480E-B303-7F25C20106B5}" type="presParOf" srcId="{3B81F408-BD2E-417C-A638-F3CED1C0759F}" destId="{FD814445-D3A9-4849-AA58-49180E146510}" srcOrd="0" destOrd="0" presId="urn:microsoft.com/office/officeart/2005/8/layout/hierarchy2"/>
    <dgm:cxn modelId="{3C6C840F-7FFB-459F-8CBA-0FEB61A48E46}" type="presParOf" srcId="{3B81F408-BD2E-417C-A638-F3CED1C0759F}" destId="{98166BDF-EA37-43B1-B29B-1DF53C4158ED}" srcOrd="1" destOrd="0" presId="urn:microsoft.com/office/officeart/2005/8/layout/hierarchy2"/>
    <dgm:cxn modelId="{349874A9-6213-4EAF-B72C-EC5A28CEBDC2}" type="presParOf" srcId="{98166BDF-EA37-43B1-B29B-1DF53C4158ED}" destId="{FADA8A0D-D433-4CE2-8A7F-8FA0F54410A0}" srcOrd="0" destOrd="0" presId="urn:microsoft.com/office/officeart/2005/8/layout/hierarchy2"/>
    <dgm:cxn modelId="{13251BA2-9885-401E-A030-9E7AF04B6131}" type="presParOf" srcId="{FADA8A0D-D433-4CE2-8A7F-8FA0F54410A0}" destId="{DF1EC5E9-A996-4437-8A30-5DEFC17392CC}" srcOrd="0" destOrd="0" presId="urn:microsoft.com/office/officeart/2005/8/layout/hierarchy2"/>
    <dgm:cxn modelId="{42863AC2-582B-4786-B835-88D36312C0DD}" type="presParOf" srcId="{98166BDF-EA37-43B1-B29B-1DF53C4158ED}" destId="{E47210C1-62D7-4B83-9C3D-5BDA13C6BA79}" srcOrd="1" destOrd="0" presId="urn:microsoft.com/office/officeart/2005/8/layout/hierarchy2"/>
    <dgm:cxn modelId="{11EB0376-AD92-467F-8AF9-8F74AE4896B9}" type="presParOf" srcId="{E47210C1-62D7-4B83-9C3D-5BDA13C6BA79}" destId="{898FE2A0-6DA0-4033-8520-4CF3A83681A4}" srcOrd="0" destOrd="0" presId="urn:microsoft.com/office/officeart/2005/8/layout/hierarchy2"/>
    <dgm:cxn modelId="{074A0CD1-3F6D-4EC6-827F-1E70E62A3EAA}" type="presParOf" srcId="{E47210C1-62D7-4B83-9C3D-5BDA13C6BA79}" destId="{733498F6-C848-42B5-A694-C6D6546FE5FD}" srcOrd="1" destOrd="0" presId="urn:microsoft.com/office/officeart/2005/8/layout/hierarchy2"/>
    <dgm:cxn modelId="{C54ACC09-E309-4344-82BA-CA8DC915E75A}" type="presParOf" srcId="{98166BDF-EA37-43B1-B29B-1DF53C4158ED}" destId="{178FD35A-5E4D-48E4-A543-23C0770A605A}" srcOrd="2" destOrd="0" presId="urn:microsoft.com/office/officeart/2005/8/layout/hierarchy2"/>
    <dgm:cxn modelId="{D9C7A324-C1DD-4F74-BD7C-F3199375EC1C}" type="presParOf" srcId="{178FD35A-5E4D-48E4-A543-23C0770A605A}" destId="{B852F5B1-D3C5-4E8D-AFC0-683FAB7B9829}" srcOrd="0" destOrd="0" presId="urn:microsoft.com/office/officeart/2005/8/layout/hierarchy2"/>
    <dgm:cxn modelId="{89C4059C-2DDF-4208-977C-A1C5A660F0FF}" type="presParOf" srcId="{98166BDF-EA37-43B1-B29B-1DF53C4158ED}" destId="{166CD384-A132-44D3-BCA8-78529768F0AF}" srcOrd="3" destOrd="0" presId="urn:microsoft.com/office/officeart/2005/8/layout/hierarchy2"/>
    <dgm:cxn modelId="{C18A0F00-789C-449C-A054-0767FAF1CE4C}" type="presParOf" srcId="{166CD384-A132-44D3-BCA8-78529768F0AF}" destId="{061A09F1-E163-49E1-B538-011BCFD5451E}" srcOrd="0" destOrd="0" presId="urn:microsoft.com/office/officeart/2005/8/layout/hierarchy2"/>
    <dgm:cxn modelId="{52564584-DA0A-4074-9768-8F2EA741C84E}" type="presParOf" srcId="{166CD384-A132-44D3-BCA8-78529768F0AF}" destId="{E9972860-82C0-4976-B0CF-813A9B7C0FA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DBC5DA-379C-4987-B51B-7CCC408F04D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DF0B2E5-9A51-4C14-9C76-906EC4D0F58C}">
      <dgm:prSet phldrT="[Text]"/>
      <dgm:spPr/>
      <dgm:t>
        <a:bodyPr/>
        <a:lstStyle/>
        <a:p>
          <a:r>
            <a:rPr lang="en-US" dirty="0" err="1"/>
            <a:t>Menentukan</a:t>
          </a:r>
          <a:r>
            <a:rPr lang="en-US" dirty="0"/>
            <a:t> status</a:t>
          </a:r>
        </a:p>
      </dgm:t>
    </dgm:pt>
    <dgm:pt modelId="{C414EB38-9B8D-46B5-84A3-F4668D998F97}" type="parTrans" cxnId="{95F7E324-E58C-4034-9DE6-B24593BBB5C9}">
      <dgm:prSet/>
      <dgm:spPr/>
      <dgm:t>
        <a:bodyPr/>
        <a:lstStyle/>
        <a:p>
          <a:endParaRPr lang="en-US"/>
        </a:p>
      </dgm:t>
    </dgm:pt>
    <dgm:pt modelId="{E3886FEF-69A0-4965-88D7-10C5F20F71DE}" type="sibTrans" cxnId="{95F7E324-E58C-4034-9DE6-B24593BBB5C9}">
      <dgm:prSet/>
      <dgm:spPr/>
      <dgm:t>
        <a:bodyPr/>
        <a:lstStyle/>
        <a:p>
          <a:endParaRPr lang="en-US"/>
        </a:p>
      </dgm:t>
    </dgm:pt>
    <dgm:pt modelId="{5FE65908-F786-42BB-84E5-CCE9BA9D7A91}">
      <dgm:prSet phldrT="[Text]"/>
      <dgm:spPr/>
      <dgm:t>
        <a:bodyPr/>
        <a:lstStyle/>
        <a:p>
          <a:r>
            <a:rPr lang="en-US" dirty="0" err="1"/>
            <a:t>Klasifikasi</a:t>
          </a:r>
          <a:endParaRPr lang="en-US" dirty="0"/>
        </a:p>
      </dgm:t>
    </dgm:pt>
    <dgm:pt modelId="{23F88574-ADC4-453C-819B-D02BDF842D84}" type="parTrans" cxnId="{4B4228E9-8C3A-4205-93A1-F6DAE088B2AD}">
      <dgm:prSet/>
      <dgm:spPr/>
      <dgm:t>
        <a:bodyPr/>
        <a:lstStyle/>
        <a:p>
          <a:endParaRPr lang="en-US"/>
        </a:p>
      </dgm:t>
    </dgm:pt>
    <dgm:pt modelId="{B50A9038-5489-4A0D-BBB0-6FCD5678D132}" type="sibTrans" cxnId="{4B4228E9-8C3A-4205-93A1-F6DAE088B2AD}">
      <dgm:prSet/>
      <dgm:spPr/>
      <dgm:t>
        <a:bodyPr/>
        <a:lstStyle/>
        <a:p>
          <a:endParaRPr lang="en-US"/>
        </a:p>
      </dgm:t>
    </dgm:pt>
    <dgm:pt modelId="{893CDE6B-BA20-46B5-8634-C2DCB2AF7317}">
      <dgm:prSet phldrT="[Text]"/>
      <dgm:spPr/>
      <dgm:t>
        <a:bodyPr/>
        <a:lstStyle/>
        <a:p>
          <a:r>
            <a:rPr lang="en-US" dirty="0" err="1"/>
            <a:t>Diagnosa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Bimbingan</a:t>
          </a:r>
          <a:endParaRPr lang="en-US" dirty="0"/>
        </a:p>
      </dgm:t>
    </dgm:pt>
    <dgm:pt modelId="{429A6B63-E6ED-40C0-B6E3-BB57FEC01DBC}" type="parTrans" cxnId="{C086AAD1-FE99-49BE-9452-B6D86133A4D2}">
      <dgm:prSet/>
      <dgm:spPr/>
      <dgm:t>
        <a:bodyPr/>
        <a:lstStyle/>
        <a:p>
          <a:endParaRPr lang="en-US"/>
        </a:p>
      </dgm:t>
    </dgm:pt>
    <dgm:pt modelId="{E007BC2D-C662-49A8-9ED9-D7A2A21BA4FC}" type="sibTrans" cxnId="{C086AAD1-FE99-49BE-9452-B6D86133A4D2}">
      <dgm:prSet/>
      <dgm:spPr/>
      <dgm:t>
        <a:bodyPr/>
        <a:lstStyle/>
        <a:p>
          <a:endParaRPr lang="en-US"/>
        </a:p>
      </dgm:t>
    </dgm:pt>
    <dgm:pt modelId="{87C4B3B7-ECE9-4DEC-9D49-918357713859}">
      <dgm:prSet phldrT="[Text]"/>
      <dgm:spPr/>
      <dgm:t>
        <a:bodyPr/>
        <a:lstStyle/>
        <a:p>
          <a:r>
            <a:rPr lang="en-US" dirty="0" err="1"/>
            <a:t>Motivasi</a:t>
          </a:r>
          <a:endParaRPr lang="en-US" dirty="0"/>
        </a:p>
      </dgm:t>
    </dgm:pt>
    <dgm:pt modelId="{B65E1A56-9CD2-43F1-AB3E-246CD329BBAC}" type="parTrans" cxnId="{AC4D4B9F-2226-4BFE-A2D7-0985F7BD3119}">
      <dgm:prSet/>
      <dgm:spPr/>
      <dgm:t>
        <a:bodyPr/>
        <a:lstStyle/>
        <a:p>
          <a:endParaRPr lang="en-US"/>
        </a:p>
      </dgm:t>
    </dgm:pt>
    <dgm:pt modelId="{4F42A045-06A9-419C-98CF-DAE9A184E88A}" type="sibTrans" cxnId="{AC4D4B9F-2226-4BFE-A2D7-0985F7BD3119}">
      <dgm:prSet/>
      <dgm:spPr/>
      <dgm:t>
        <a:bodyPr/>
        <a:lstStyle/>
        <a:p>
          <a:endParaRPr lang="en-US"/>
        </a:p>
      </dgm:t>
    </dgm:pt>
    <dgm:pt modelId="{4915204B-0BE5-4C72-B470-4C708CF1EE22}">
      <dgm:prSet phldrT="[Text]"/>
      <dgm:spPr/>
      <dgm:t>
        <a:bodyPr/>
        <a:lstStyle/>
        <a:p>
          <a:r>
            <a:rPr lang="en-US" dirty="0" err="1"/>
            <a:t>Perbaikan</a:t>
          </a:r>
          <a:endParaRPr lang="en-US" dirty="0"/>
        </a:p>
      </dgm:t>
    </dgm:pt>
    <dgm:pt modelId="{47CFD2D3-5001-452E-B727-E4359B8C1567}" type="parTrans" cxnId="{0D34E15B-F21E-417F-B53C-353AA1A33666}">
      <dgm:prSet/>
      <dgm:spPr/>
      <dgm:t>
        <a:bodyPr/>
        <a:lstStyle/>
        <a:p>
          <a:endParaRPr lang="en-US"/>
        </a:p>
      </dgm:t>
    </dgm:pt>
    <dgm:pt modelId="{D0A15674-CFDB-49D8-9C31-B45AF798F56E}" type="sibTrans" cxnId="{0D34E15B-F21E-417F-B53C-353AA1A33666}">
      <dgm:prSet/>
      <dgm:spPr/>
      <dgm:t>
        <a:bodyPr/>
        <a:lstStyle/>
        <a:p>
          <a:endParaRPr lang="en-US"/>
        </a:p>
      </dgm:t>
    </dgm:pt>
    <dgm:pt modelId="{4BD13A3F-14F3-4FC8-9941-4C39E7072D3C}">
      <dgm:prSet phldrT="[Text]"/>
      <dgm:spPr/>
      <dgm:t>
        <a:bodyPr/>
        <a:lstStyle/>
        <a:p>
          <a:r>
            <a:rPr lang="en-US" dirty="0" err="1"/>
            <a:t>Sarana</a:t>
          </a:r>
          <a:r>
            <a:rPr lang="en-US" dirty="0"/>
            <a:t> </a:t>
          </a:r>
          <a:r>
            <a:rPr lang="en-US" dirty="0" err="1"/>
            <a:t>penilaian</a:t>
          </a:r>
          <a:r>
            <a:rPr lang="en-US" dirty="0"/>
            <a:t> </a:t>
          </a:r>
          <a:r>
            <a:rPr lang="en-US" dirty="0" err="1"/>
            <a:t>metode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bahan</a:t>
          </a:r>
          <a:endParaRPr lang="en-US" dirty="0"/>
        </a:p>
      </dgm:t>
    </dgm:pt>
    <dgm:pt modelId="{D9C9CEED-7A7B-42EC-B4C5-9E88BAB4E3D9}" type="parTrans" cxnId="{A4B45366-FE3B-43F1-ADF7-CE43D328802C}">
      <dgm:prSet/>
      <dgm:spPr/>
      <dgm:t>
        <a:bodyPr/>
        <a:lstStyle/>
        <a:p>
          <a:endParaRPr lang="en-US"/>
        </a:p>
      </dgm:t>
    </dgm:pt>
    <dgm:pt modelId="{D8136009-AE09-4B25-A381-B3E939F7F23F}" type="sibTrans" cxnId="{A4B45366-FE3B-43F1-ADF7-CE43D328802C}">
      <dgm:prSet/>
      <dgm:spPr/>
      <dgm:t>
        <a:bodyPr/>
        <a:lstStyle/>
        <a:p>
          <a:endParaRPr lang="en-US"/>
        </a:p>
      </dgm:t>
    </dgm:pt>
    <dgm:pt modelId="{338F51B9-F428-4E94-AF53-C053F13396EF}" type="pres">
      <dgm:prSet presAssocID="{82DBC5DA-379C-4987-B51B-7CCC408F04D8}" presName="Name0" presStyleCnt="0">
        <dgm:presLayoutVars>
          <dgm:chMax val="7"/>
          <dgm:chPref val="7"/>
          <dgm:dir/>
        </dgm:presLayoutVars>
      </dgm:prSet>
      <dgm:spPr/>
    </dgm:pt>
    <dgm:pt modelId="{577E7D95-F5A6-4EED-9FBA-6E4EC089B781}" type="pres">
      <dgm:prSet presAssocID="{82DBC5DA-379C-4987-B51B-7CCC408F04D8}" presName="Name1" presStyleCnt="0"/>
      <dgm:spPr/>
    </dgm:pt>
    <dgm:pt modelId="{50D046FE-D431-4308-BB88-479109A80CEF}" type="pres">
      <dgm:prSet presAssocID="{82DBC5DA-379C-4987-B51B-7CCC408F04D8}" presName="cycle" presStyleCnt="0"/>
      <dgm:spPr/>
    </dgm:pt>
    <dgm:pt modelId="{9C799608-A003-4EA0-A1B8-5F543BFA3E4D}" type="pres">
      <dgm:prSet presAssocID="{82DBC5DA-379C-4987-B51B-7CCC408F04D8}" presName="srcNode" presStyleLbl="node1" presStyleIdx="0" presStyleCnt="6"/>
      <dgm:spPr/>
    </dgm:pt>
    <dgm:pt modelId="{DFE78B78-616B-43FD-91FF-EC6FA57333B2}" type="pres">
      <dgm:prSet presAssocID="{82DBC5DA-379C-4987-B51B-7CCC408F04D8}" presName="conn" presStyleLbl="parChTrans1D2" presStyleIdx="0" presStyleCnt="1"/>
      <dgm:spPr/>
    </dgm:pt>
    <dgm:pt modelId="{12BC8F06-910C-4C68-9567-7EE78B77CD17}" type="pres">
      <dgm:prSet presAssocID="{82DBC5DA-379C-4987-B51B-7CCC408F04D8}" presName="extraNode" presStyleLbl="node1" presStyleIdx="0" presStyleCnt="6"/>
      <dgm:spPr/>
    </dgm:pt>
    <dgm:pt modelId="{0E751B2F-0C23-446E-8519-A0660324E580}" type="pres">
      <dgm:prSet presAssocID="{82DBC5DA-379C-4987-B51B-7CCC408F04D8}" presName="dstNode" presStyleLbl="node1" presStyleIdx="0" presStyleCnt="6"/>
      <dgm:spPr/>
    </dgm:pt>
    <dgm:pt modelId="{7F43124F-1DE9-4868-BC4F-1A99D8E5DC3B}" type="pres">
      <dgm:prSet presAssocID="{0DF0B2E5-9A51-4C14-9C76-906EC4D0F58C}" presName="text_1" presStyleLbl="node1" presStyleIdx="0" presStyleCnt="6">
        <dgm:presLayoutVars>
          <dgm:bulletEnabled val="1"/>
        </dgm:presLayoutVars>
      </dgm:prSet>
      <dgm:spPr/>
    </dgm:pt>
    <dgm:pt modelId="{38426D3F-F25F-4823-95B4-264BA7487342}" type="pres">
      <dgm:prSet presAssocID="{0DF0B2E5-9A51-4C14-9C76-906EC4D0F58C}" presName="accent_1" presStyleCnt="0"/>
      <dgm:spPr/>
    </dgm:pt>
    <dgm:pt modelId="{6C1CEA67-9E98-474C-AA47-30E33E4D2176}" type="pres">
      <dgm:prSet presAssocID="{0DF0B2E5-9A51-4C14-9C76-906EC4D0F58C}" presName="accentRepeatNode" presStyleLbl="solidFgAcc1" presStyleIdx="0" presStyleCnt="6"/>
      <dgm:spPr/>
    </dgm:pt>
    <dgm:pt modelId="{8CF11727-CB71-4A2C-B43D-71750C8B0CA3}" type="pres">
      <dgm:prSet presAssocID="{5FE65908-F786-42BB-84E5-CCE9BA9D7A91}" presName="text_2" presStyleLbl="node1" presStyleIdx="1" presStyleCnt="6">
        <dgm:presLayoutVars>
          <dgm:bulletEnabled val="1"/>
        </dgm:presLayoutVars>
      </dgm:prSet>
      <dgm:spPr/>
    </dgm:pt>
    <dgm:pt modelId="{7E37F75B-29FF-4A17-81C3-EFB50A323E4C}" type="pres">
      <dgm:prSet presAssocID="{5FE65908-F786-42BB-84E5-CCE9BA9D7A91}" presName="accent_2" presStyleCnt="0"/>
      <dgm:spPr/>
    </dgm:pt>
    <dgm:pt modelId="{9DD421EF-F110-4CCC-9E3F-B4A56F15458A}" type="pres">
      <dgm:prSet presAssocID="{5FE65908-F786-42BB-84E5-CCE9BA9D7A91}" presName="accentRepeatNode" presStyleLbl="solidFgAcc1" presStyleIdx="1" presStyleCnt="6"/>
      <dgm:spPr/>
    </dgm:pt>
    <dgm:pt modelId="{8B731F9C-9BEC-4E92-B635-E27F1B434607}" type="pres">
      <dgm:prSet presAssocID="{893CDE6B-BA20-46B5-8634-C2DCB2AF7317}" presName="text_3" presStyleLbl="node1" presStyleIdx="2" presStyleCnt="6">
        <dgm:presLayoutVars>
          <dgm:bulletEnabled val="1"/>
        </dgm:presLayoutVars>
      </dgm:prSet>
      <dgm:spPr/>
    </dgm:pt>
    <dgm:pt modelId="{84517D87-2D5F-4731-A319-3E1990F424D1}" type="pres">
      <dgm:prSet presAssocID="{893CDE6B-BA20-46B5-8634-C2DCB2AF7317}" presName="accent_3" presStyleCnt="0"/>
      <dgm:spPr/>
    </dgm:pt>
    <dgm:pt modelId="{09462B22-6104-4E1F-B804-2747269543DB}" type="pres">
      <dgm:prSet presAssocID="{893CDE6B-BA20-46B5-8634-C2DCB2AF7317}" presName="accentRepeatNode" presStyleLbl="solidFgAcc1" presStyleIdx="2" presStyleCnt="6"/>
      <dgm:spPr/>
    </dgm:pt>
    <dgm:pt modelId="{FDA4383A-BF92-4523-80B8-BE3160F665CE}" type="pres">
      <dgm:prSet presAssocID="{87C4B3B7-ECE9-4DEC-9D49-918357713859}" presName="text_4" presStyleLbl="node1" presStyleIdx="3" presStyleCnt="6">
        <dgm:presLayoutVars>
          <dgm:bulletEnabled val="1"/>
        </dgm:presLayoutVars>
      </dgm:prSet>
      <dgm:spPr/>
    </dgm:pt>
    <dgm:pt modelId="{5EBCA3A1-61F7-4D04-B87D-4B583BA42BC2}" type="pres">
      <dgm:prSet presAssocID="{87C4B3B7-ECE9-4DEC-9D49-918357713859}" presName="accent_4" presStyleCnt="0"/>
      <dgm:spPr/>
    </dgm:pt>
    <dgm:pt modelId="{C50562FF-BD10-4AAE-BAB6-45BABFCA050F}" type="pres">
      <dgm:prSet presAssocID="{87C4B3B7-ECE9-4DEC-9D49-918357713859}" presName="accentRepeatNode" presStyleLbl="solidFgAcc1" presStyleIdx="3" presStyleCnt="6"/>
      <dgm:spPr/>
    </dgm:pt>
    <dgm:pt modelId="{C032C1CD-5954-4DFF-8692-BB17A7E53FA5}" type="pres">
      <dgm:prSet presAssocID="{4915204B-0BE5-4C72-B470-4C708CF1EE22}" presName="text_5" presStyleLbl="node1" presStyleIdx="4" presStyleCnt="6">
        <dgm:presLayoutVars>
          <dgm:bulletEnabled val="1"/>
        </dgm:presLayoutVars>
      </dgm:prSet>
      <dgm:spPr/>
    </dgm:pt>
    <dgm:pt modelId="{F6588882-0CA1-468D-AA6D-1649ACB943F4}" type="pres">
      <dgm:prSet presAssocID="{4915204B-0BE5-4C72-B470-4C708CF1EE22}" presName="accent_5" presStyleCnt="0"/>
      <dgm:spPr/>
    </dgm:pt>
    <dgm:pt modelId="{98C97CDF-4790-41F6-B17D-CC601DCE6B72}" type="pres">
      <dgm:prSet presAssocID="{4915204B-0BE5-4C72-B470-4C708CF1EE22}" presName="accentRepeatNode" presStyleLbl="solidFgAcc1" presStyleIdx="4" presStyleCnt="6"/>
      <dgm:spPr/>
    </dgm:pt>
    <dgm:pt modelId="{175C9F18-076A-407D-B769-6F6EA84EF0D9}" type="pres">
      <dgm:prSet presAssocID="{4BD13A3F-14F3-4FC8-9941-4C39E7072D3C}" presName="text_6" presStyleLbl="node1" presStyleIdx="5" presStyleCnt="6">
        <dgm:presLayoutVars>
          <dgm:bulletEnabled val="1"/>
        </dgm:presLayoutVars>
      </dgm:prSet>
      <dgm:spPr/>
    </dgm:pt>
    <dgm:pt modelId="{E568E68B-FF24-4636-B1C8-C2125AE0B5F5}" type="pres">
      <dgm:prSet presAssocID="{4BD13A3F-14F3-4FC8-9941-4C39E7072D3C}" presName="accent_6" presStyleCnt="0"/>
      <dgm:spPr/>
    </dgm:pt>
    <dgm:pt modelId="{ACC0507F-98BC-4AD6-8807-E39CD7399879}" type="pres">
      <dgm:prSet presAssocID="{4BD13A3F-14F3-4FC8-9941-4C39E7072D3C}" presName="accentRepeatNode" presStyleLbl="solidFgAcc1" presStyleIdx="5" presStyleCnt="6"/>
      <dgm:spPr/>
    </dgm:pt>
  </dgm:ptLst>
  <dgm:cxnLst>
    <dgm:cxn modelId="{3A9BD001-8839-4905-A29F-FA7781D82E1A}" type="presOf" srcId="{0DF0B2E5-9A51-4C14-9C76-906EC4D0F58C}" destId="{7F43124F-1DE9-4868-BC4F-1A99D8E5DC3B}" srcOrd="0" destOrd="0" presId="urn:microsoft.com/office/officeart/2008/layout/VerticalCurvedList"/>
    <dgm:cxn modelId="{95F7E324-E58C-4034-9DE6-B24593BBB5C9}" srcId="{82DBC5DA-379C-4987-B51B-7CCC408F04D8}" destId="{0DF0B2E5-9A51-4C14-9C76-906EC4D0F58C}" srcOrd="0" destOrd="0" parTransId="{C414EB38-9B8D-46B5-84A3-F4668D998F97}" sibTransId="{E3886FEF-69A0-4965-88D7-10C5F20F71DE}"/>
    <dgm:cxn modelId="{19247428-0AD7-4EB8-8A6D-78D77C5213D9}" type="presOf" srcId="{5FE65908-F786-42BB-84E5-CCE9BA9D7A91}" destId="{8CF11727-CB71-4A2C-B43D-71750C8B0CA3}" srcOrd="0" destOrd="0" presId="urn:microsoft.com/office/officeart/2008/layout/VerticalCurvedList"/>
    <dgm:cxn modelId="{6BDDE238-C6BE-419C-9070-B9F64D125349}" type="presOf" srcId="{82DBC5DA-379C-4987-B51B-7CCC408F04D8}" destId="{338F51B9-F428-4E94-AF53-C053F13396EF}" srcOrd="0" destOrd="0" presId="urn:microsoft.com/office/officeart/2008/layout/VerticalCurvedList"/>
    <dgm:cxn modelId="{0D34E15B-F21E-417F-B53C-353AA1A33666}" srcId="{82DBC5DA-379C-4987-B51B-7CCC408F04D8}" destId="{4915204B-0BE5-4C72-B470-4C708CF1EE22}" srcOrd="4" destOrd="0" parTransId="{47CFD2D3-5001-452E-B727-E4359B8C1567}" sibTransId="{D0A15674-CFDB-49D8-9C31-B45AF798F56E}"/>
    <dgm:cxn modelId="{11A4D841-5B99-4928-891D-B139F47A95EE}" type="presOf" srcId="{E3886FEF-69A0-4965-88D7-10C5F20F71DE}" destId="{DFE78B78-616B-43FD-91FF-EC6FA57333B2}" srcOrd="0" destOrd="0" presId="urn:microsoft.com/office/officeart/2008/layout/VerticalCurvedList"/>
    <dgm:cxn modelId="{A4B45366-FE3B-43F1-ADF7-CE43D328802C}" srcId="{82DBC5DA-379C-4987-B51B-7CCC408F04D8}" destId="{4BD13A3F-14F3-4FC8-9941-4C39E7072D3C}" srcOrd="5" destOrd="0" parTransId="{D9C9CEED-7A7B-42EC-B4C5-9E88BAB4E3D9}" sibTransId="{D8136009-AE09-4B25-A381-B3E939F7F23F}"/>
    <dgm:cxn modelId="{DA2DD88C-5F59-46FB-8B7B-A2D1BBB94EE4}" type="presOf" srcId="{893CDE6B-BA20-46B5-8634-C2DCB2AF7317}" destId="{8B731F9C-9BEC-4E92-B635-E27F1B434607}" srcOrd="0" destOrd="0" presId="urn:microsoft.com/office/officeart/2008/layout/VerticalCurvedList"/>
    <dgm:cxn modelId="{AC4D4B9F-2226-4BFE-A2D7-0985F7BD3119}" srcId="{82DBC5DA-379C-4987-B51B-7CCC408F04D8}" destId="{87C4B3B7-ECE9-4DEC-9D49-918357713859}" srcOrd="3" destOrd="0" parTransId="{B65E1A56-9CD2-43F1-AB3E-246CD329BBAC}" sibTransId="{4F42A045-06A9-419C-98CF-DAE9A184E88A}"/>
    <dgm:cxn modelId="{A394FAC9-7D29-4B38-9F79-2DE27E478352}" type="presOf" srcId="{4915204B-0BE5-4C72-B470-4C708CF1EE22}" destId="{C032C1CD-5954-4DFF-8692-BB17A7E53FA5}" srcOrd="0" destOrd="0" presId="urn:microsoft.com/office/officeart/2008/layout/VerticalCurvedList"/>
    <dgm:cxn modelId="{C086AAD1-FE99-49BE-9452-B6D86133A4D2}" srcId="{82DBC5DA-379C-4987-B51B-7CCC408F04D8}" destId="{893CDE6B-BA20-46B5-8634-C2DCB2AF7317}" srcOrd="2" destOrd="0" parTransId="{429A6B63-E6ED-40C0-B6E3-BB57FEC01DBC}" sibTransId="{E007BC2D-C662-49A8-9ED9-D7A2A21BA4FC}"/>
    <dgm:cxn modelId="{C325ACD3-BD57-481D-AA2E-911FC30CCF2A}" type="presOf" srcId="{4BD13A3F-14F3-4FC8-9941-4C39E7072D3C}" destId="{175C9F18-076A-407D-B769-6F6EA84EF0D9}" srcOrd="0" destOrd="0" presId="urn:microsoft.com/office/officeart/2008/layout/VerticalCurvedList"/>
    <dgm:cxn modelId="{4B4228E9-8C3A-4205-93A1-F6DAE088B2AD}" srcId="{82DBC5DA-379C-4987-B51B-7CCC408F04D8}" destId="{5FE65908-F786-42BB-84E5-CCE9BA9D7A91}" srcOrd="1" destOrd="0" parTransId="{23F88574-ADC4-453C-819B-D02BDF842D84}" sibTransId="{B50A9038-5489-4A0D-BBB0-6FCD5678D132}"/>
    <dgm:cxn modelId="{3994BFFB-6BF3-4182-8FF0-3427F5259EE5}" type="presOf" srcId="{87C4B3B7-ECE9-4DEC-9D49-918357713859}" destId="{FDA4383A-BF92-4523-80B8-BE3160F665CE}" srcOrd="0" destOrd="0" presId="urn:microsoft.com/office/officeart/2008/layout/VerticalCurvedList"/>
    <dgm:cxn modelId="{8405F0AF-31A5-4644-9B0D-BBC8FDFC4C2D}" type="presParOf" srcId="{338F51B9-F428-4E94-AF53-C053F13396EF}" destId="{577E7D95-F5A6-4EED-9FBA-6E4EC089B781}" srcOrd="0" destOrd="0" presId="urn:microsoft.com/office/officeart/2008/layout/VerticalCurvedList"/>
    <dgm:cxn modelId="{5D0CAABE-0C79-4D4F-8808-FC462DE0FE89}" type="presParOf" srcId="{577E7D95-F5A6-4EED-9FBA-6E4EC089B781}" destId="{50D046FE-D431-4308-BB88-479109A80CEF}" srcOrd="0" destOrd="0" presId="urn:microsoft.com/office/officeart/2008/layout/VerticalCurvedList"/>
    <dgm:cxn modelId="{76342E41-3C3D-4E61-A5B5-1B6D3ED2B465}" type="presParOf" srcId="{50D046FE-D431-4308-BB88-479109A80CEF}" destId="{9C799608-A003-4EA0-A1B8-5F543BFA3E4D}" srcOrd="0" destOrd="0" presId="urn:microsoft.com/office/officeart/2008/layout/VerticalCurvedList"/>
    <dgm:cxn modelId="{E67417C2-8EB0-4B81-9215-EB0CCBD05BDE}" type="presParOf" srcId="{50D046FE-D431-4308-BB88-479109A80CEF}" destId="{DFE78B78-616B-43FD-91FF-EC6FA57333B2}" srcOrd="1" destOrd="0" presId="urn:microsoft.com/office/officeart/2008/layout/VerticalCurvedList"/>
    <dgm:cxn modelId="{4A793A61-D5BE-4DE6-BAE8-62ECE44A3B43}" type="presParOf" srcId="{50D046FE-D431-4308-BB88-479109A80CEF}" destId="{12BC8F06-910C-4C68-9567-7EE78B77CD17}" srcOrd="2" destOrd="0" presId="urn:microsoft.com/office/officeart/2008/layout/VerticalCurvedList"/>
    <dgm:cxn modelId="{E8F13BFB-2C9A-4EC8-82B4-3EE2CE0023EC}" type="presParOf" srcId="{50D046FE-D431-4308-BB88-479109A80CEF}" destId="{0E751B2F-0C23-446E-8519-A0660324E580}" srcOrd="3" destOrd="0" presId="urn:microsoft.com/office/officeart/2008/layout/VerticalCurvedList"/>
    <dgm:cxn modelId="{E88086FF-5CFB-4532-BB71-19E04B617DB2}" type="presParOf" srcId="{577E7D95-F5A6-4EED-9FBA-6E4EC089B781}" destId="{7F43124F-1DE9-4868-BC4F-1A99D8E5DC3B}" srcOrd="1" destOrd="0" presId="urn:microsoft.com/office/officeart/2008/layout/VerticalCurvedList"/>
    <dgm:cxn modelId="{5ABC80CA-2F59-4363-8D91-02DFFDC0F4BA}" type="presParOf" srcId="{577E7D95-F5A6-4EED-9FBA-6E4EC089B781}" destId="{38426D3F-F25F-4823-95B4-264BA7487342}" srcOrd="2" destOrd="0" presId="urn:microsoft.com/office/officeart/2008/layout/VerticalCurvedList"/>
    <dgm:cxn modelId="{A6E993BA-043F-4BEE-BDA7-D2C18637A18C}" type="presParOf" srcId="{38426D3F-F25F-4823-95B4-264BA7487342}" destId="{6C1CEA67-9E98-474C-AA47-30E33E4D2176}" srcOrd="0" destOrd="0" presId="urn:microsoft.com/office/officeart/2008/layout/VerticalCurvedList"/>
    <dgm:cxn modelId="{51FF29E0-ED48-4AF6-8A1B-D26276A090E1}" type="presParOf" srcId="{577E7D95-F5A6-4EED-9FBA-6E4EC089B781}" destId="{8CF11727-CB71-4A2C-B43D-71750C8B0CA3}" srcOrd="3" destOrd="0" presId="urn:microsoft.com/office/officeart/2008/layout/VerticalCurvedList"/>
    <dgm:cxn modelId="{68948FF7-BF32-496F-B666-F4FC47C6B593}" type="presParOf" srcId="{577E7D95-F5A6-4EED-9FBA-6E4EC089B781}" destId="{7E37F75B-29FF-4A17-81C3-EFB50A323E4C}" srcOrd="4" destOrd="0" presId="urn:microsoft.com/office/officeart/2008/layout/VerticalCurvedList"/>
    <dgm:cxn modelId="{9EDB2DDA-4764-46B7-BB45-662F37218ECF}" type="presParOf" srcId="{7E37F75B-29FF-4A17-81C3-EFB50A323E4C}" destId="{9DD421EF-F110-4CCC-9E3F-B4A56F15458A}" srcOrd="0" destOrd="0" presId="urn:microsoft.com/office/officeart/2008/layout/VerticalCurvedList"/>
    <dgm:cxn modelId="{D4F97138-599A-40BD-9E4B-3E3F331950FA}" type="presParOf" srcId="{577E7D95-F5A6-4EED-9FBA-6E4EC089B781}" destId="{8B731F9C-9BEC-4E92-B635-E27F1B434607}" srcOrd="5" destOrd="0" presId="urn:microsoft.com/office/officeart/2008/layout/VerticalCurvedList"/>
    <dgm:cxn modelId="{6CB95CAE-3545-45A5-848C-E9E196570511}" type="presParOf" srcId="{577E7D95-F5A6-4EED-9FBA-6E4EC089B781}" destId="{84517D87-2D5F-4731-A319-3E1990F424D1}" srcOrd="6" destOrd="0" presId="urn:microsoft.com/office/officeart/2008/layout/VerticalCurvedList"/>
    <dgm:cxn modelId="{6392D646-0F0A-4CF9-968D-67729E5F5C50}" type="presParOf" srcId="{84517D87-2D5F-4731-A319-3E1990F424D1}" destId="{09462B22-6104-4E1F-B804-2747269543DB}" srcOrd="0" destOrd="0" presId="urn:microsoft.com/office/officeart/2008/layout/VerticalCurvedList"/>
    <dgm:cxn modelId="{2C7DB67A-CAA7-4A07-8395-306BD66259AF}" type="presParOf" srcId="{577E7D95-F5A6-4EED-9FBA-6E4EC089B781}" destId="{FDA4383A-BF92-4523-80B8-BE3160F665CE}" srcOrd="7" destOrd="0" presId="urn:microsoft.com/office/officeart/2008/layout/VerticalCurvedList"/>
    <dgm:cxn modelId="{DA7B46AF-9D56-4D61-AC35-B9DC1E0F495B}" type="presParOf" srcId="{577E7D95-F5A6-4EED-9FBA-6E4EC089B781}" destId="{5EBCA3A1-61F7-4D04-B87D-4B583BA42BC2}" srcOrd="8" destOrd="0" presId="urn:microsoft.com/office/officeart/2008/layout/VerticalCurvedList"/>
    <dgm:cxn modelId="{64ECE028-5E07-438E-9830-298DC1256BEB}" type="presParOf" srcId="{5EBCA3A1-61F7-4D04-B87D-4B583BA42BC2}" destId="{C50562FF-BD10-4AAE-BAB6-45BABFCA050F}" srcOrd="0" destOrd="0" presId="urn:microsoft.com/office/officeart/2008/layout/VerticalCurvedList"/>
    <dgm:cxn modelId="{236E66DB-BC36-4B60-A473-E54F2327673C}" type="presParOf" srcId="{577E7D95-F5A6-4EED-9FBA-6E4EC089B781}" destId="{C032C1CD-5954-4DFF-8692-BB17A7E53FA5}" srcOrd="9" destOrd="0" presId="urn:microsoft.com/office/officeart/2008/layout/VerticalCurvedList"/>
    <dgm:cxn modelId="{2E05C71E-98E1-4B4A-9C4E-59750CEC6CE3}" type="presParOf" srcId="{577E7D95-F5A6-4EED-9FBA-6E4EC089B781}" destId="{F6588882-0CA1-468D-AA6D-1649ACB943F4}" srcOrd="10" destOrd="0" presId="urn:microsoft.com/office/officeart/2008/layout/VerticalCurvedList"/>
    <dgm:cxn modelId="{89010E0F-4155-4382-A798-AD6B8EA77172}" type="presParOf" srcId="{F6588882-0CA1-468D-AA6D-1649ACB943F4}" destId="{98C97CDF-4790-41F6-B17D-CC601DCE6B72}" srcOrd="0" destOrd="0" presId="urn:microsoft.com/office/officeart/2008/layout/VerticalCurvedList"/>
    <dgm:cxn modelId="{CD812AE5-8119-420D-B404-E4A60162F38E}" type="presParOf" srcId="{577E7D95-F5A6-4EED-9FBA-6E4EC089B781}" destId="{175C9F18-076A-407D-B769-6F6EA84EF0D9}" srcOrd="11" destOrd="0" presId="urn:microsoft.com/office/officeart/2008/layout/VerticalCurvedList"/>
    <dgm:cxn modelId="{C874CB0A-6B25-4ED6-9B8E-ED01AB5AD9DF}" type="presParOf" srcId="{577E7D95-F5A6-4EED-9FBA-6E4EC089B781}" destId="{E568E68B-FF24-4636-B1C8-C2125AE0B5F5}" srcOrd="12" destOrd="0" presId="urn:microsoft.com/office/officeart/2008/layout/VerticalCurvedList"/>
    <dgm:cxn modelId="{6E29F41A-02C4-471B-80D2-0DC72C094A71}" type="presParOf" srcId="{E568E68B-FF24-4636-B1C8-C2125AE0B5F5}" destId="{ACC0507F-98BC-4AD6-8807-E39CD739987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EA8067-A9B3-43AA-9675-3D834B420CCD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0A47C91-C762-43D4-8838-CF53A40CCC93}">
      <dgm:prSet phldrT="[Text]"/>
      <dgm:spPr/>
      <dgm:t>
        <a:bodyPr/>
        <a:lstStyle/>
        <a:p>
          <a:r>
            <a:rPr lang="en-US" dirty="0" err="1"/>
            <a:t>Validitas</a:t>
          </a:r>
          <a:endParaRPr lang="en-US" dirty="0"/>
        </a:p>
      </dgm:t>
    </dgm:pt>
    <dgm:pt modelId="{DB0798C5-2708-4689-83F3-DDD6CE1F5CD5}" type="parTrans" cxnId="{2E6276FB-EB49-4A65-A695-17E7964D4893}">
      <dgm:prSet/>
      <dgm:spPr/>
      <dgm:t>
        <a:bodyPr/>
        <a:lstStyle/>
        <a:p>
          <a:endParaRPr lang="en-US"/>
        </a:p>
      </dgm:t>
    </dgm:pt>
    <dgm:pt modelId="{6C9FFDAA-9F9C-4FF9-A839-8CD1A9174DA3}" type="sibTrans" cxnId="{2E6276FB-EB49-4A65-A695-17E7964D4893}">
      <dgm:prSet/>
      <dgm:spPr/>
      <dgm:t>
        <a:bodyPr/>
        <a:lstStyle/>
        <a:p>
          <a:endParaRPr lang="en-US"/>
        </a:p>
      </dgm:t>
    </dgm:pt>
    <dgm:pt modelId="{4C1BA95A-82A6-481E-AD7C-52434D05A1F0}">
      <dgm:prSet phldrT="[Text]"/>
      <dgm:spPr/>
      <dgm:t>
        <a:bodyPr/>
        <a:lstStyle/>
        <a:p>
          <a:r>
            <a:rPr lang="en-US" dirty="0" err="1"/>
            <a:t>Reliabilitas</a:t>
          </a:r>
          <a:endParaRPr lang="en-US" dirty="0"/>
        </a:p>
      </dgm:t>
    </dgm:pt>
    <dgm:pt modelId="{9AE8D4EE-1D08-47BA-97C8-CEADD63F369A}" type="parTrans" cxnId="{81200735-1BF9-474D-A9E4-7BC739E1CEF7}">
      <dgm:prSet/>
      <dgm:spPr/>
      <dgm:t>
        <a:bodyPr/>
        <a:lstStyle/>
        <a:p>
          <a:endParaRPr lang="en-US"/>
        </a:p>
      </dgm:t>
    </dgm:pt>
    <dgm:pt modelId="{C6899E44-7BCB-4993-99C9-6DFE264AB0FE}" type="sibTrans" cxnId="{81200735-1BF9-474D-A9E4-7BC739E1CEF7}">
      <dgm:prSet/>
      <dgm:spPr/>
      <dgm:t>
        <a:bodyPr/>
        <a:lstStyle/>
        <a:p>
          <a:endParaRPr lang="en-US"/>
        </a:p>
      </dgm:t>
    </dgm:pt>
    <dgm:pt modelId="{E178E591-C38D-4C11-A827-68C7BFA54CCB}">
      <dgm:prSet phldrT="[Text]"/>
      <dgm:spPr/>
      <dgm:t>
        <a:bodyPr/>
        <a:lstStyle/>
        <a:p>
          <a:r>
            <a:rPr lang="en-US" dirty="0" err="1"/>
            <a:t>Objektifitas</a:t>
          </a:r>
          <a:endParaRPr lang="en-US" dirty="0"/>
        </a:p>
      </dgm:t>
    </dgm:pt>
    <dgm:pt modelId="{B5E4757D-DE08-423D-BE20-BE6D57891044}" type="parTrans" cxnId="{F8C53ADA-D834-40B5-9680-081AAD5A5B78}">
      <dgm:prSet/>
      <dgm:spPr/>
      <dgm:t>
        <a:bodyPr/>
        <a:lstStyle/>
        <a:p>
          <a:endParaRPr lang="en-US"/>
        </a:p>
      </dgm:t>
    </dgm:pt>
    <dgm:pt modelId="{7F65588C-C3E4-49BF-9ECC-072DA575309D}" type="sibTrans" cxnId="{F8C53ADA-D834-40B5-9680-081AAD5A5B78}">
      <dgm:prSet/>
      <dgm:spPr/>
      <dgm:t>
        <a:bodyPr/>
        <a:lstStyle/>
        <a:p>
          <a:endParaRPr lang="en-US"/>
        </a:p>
      </dgm:t>
    </dgm:pt>
    <dgm:pt modelId="{A2C663DC-A197-4B55-AA74-CE7951C2D572}">
      <dgm:prSet phldrT="[Text]"/>
      <dgm:spPr/>
      <dgm:t>
        <a:bodyPr/>
        <a:lstStyle/>
        <a:p>
          <a:r>
            <a:rPr lang="en-US" dirty="0"/>
            <a:t>Norma</a:t>
          </a:r>
        </a:p>
      </dgm:t>
    </dgm:pt>
    <dgm:pt modelId="{C93DDFD9-A8FA-463E-8135-B5FE2090BE62}" type="parTrans" cxnId="{40E0AB7D-7FE5-41A7-8744-0E1A24FC3BC5}">
      <dgm:prSet/>
      <dgm:spPr/>
      <dgm:t>
        <a:bodyPr/>
        <a:lstStyle/>
        <a:p>
          <a:endParaRPr lang="en-US"/>
        </a:p>
      </dgm:t>
    </dgm:pt>
    <dgm:pt modelId="{C491854E-DEBC-4A99-9999-0C0CA9646E53}" type="sibTrans" cxnId="{40E0AB7D-7FE5-41A7-8744-0E1A24FC3BC5}">
      <dgm:prSet/>
      <dgm:spPr/>
      <dgm:t>
        <a:bodyPr/>
        <a:lstStyle/>
        <a:p>
          <a:endParaRPr lang="en-US"/>
        </a:p>
      </dgm:t>
    </dgm:pt>
    <dgm:pt modelId="{E311DCB7-9F3C-4FA9-A4A4-0D0801F2F00C}">
      <dgm:prSet phldrT="[Text]"/>
      <dgm:spPr/>
      <dgm:t>
        <a:bodyPr/>
        <a:lstStyle/>
        <a:p>
          <a:r>
            <a:rPr lang="en-US" dirty="0" err="1"/>
            <a:t>Praktis</a:t>
          </a:r>
          <a:endParaRPr lang="en-US" dirty="0"/>
        </a:p>
      </dgm:t>
    </dgm:pt>
    <dgm:pt modelId="{C3AB1A08-23F5-4FBF-8AED-874FBA70F664}" type="parTrans" cxnId="{51B759ED-1939-455F-AA24-386A6D04F3F2}">
      <dgm:prSet/>
      <dgm:spPr/>
      <dgm:t>
        <a:bodyPr/>
        <a:lstStyle/>
        <a:p>
          <a:endParaRPr lang="en-US"/>
        </a:p>
      </dgm:t>
    </dgm:pt>
    <dgm:pt modelId="{D8766137-E7BE-4130-AD3F-BC5F2E739D7F}" type="sibTrans" cxnId="{51B759ED-1939-455F-AA24-386A6D04F3F2}">
      <dgm:prSet/>
      <dgm:spPr/>
      <dgm:t>
        <a:bodyPr/>
        <a:lstStyle/>
        <a:p>
          <a:endParaRPr lang="en-US"/>
        </a:p>
      </dgm:t>
    </dgm:pt>
    <dgm:pt modelId="{C16B6AB7-1B45-44E6-8AB3-279CBAFF1DC6}" type="pres">
      <dgm:prSet presAssocID="{33EA8067-A9B3-43AA-9675-3D834B420CCD}" presName="compositeShape" presStyleCnt="0">
        <dgm:presLayoutVars>
          <dgm:dir/>
          <dgm:resizeHandles/>
        </dgm:presLayoutVars>
      </dgm:prSet>
      <dgm:spPr/>
    </dgm:pt>
    <dgm:pt modelId="{202B7C78-2854-464A-AA4A-6B90A64C1C8B}" type="pres">
      <dgm:prSet presAssocID="{33EA8067-A9B3-43AA-9675-3D834B420CCD}" presName="pyramid" presStyleLbl="node1" presStyleIdx="0" presStyleCnt="1"/>
      <dgm:spPr/>
    </dgm:pt>
    <dgm:pt modelId="{2169396F-6131-4F35-B03F-964FA11B349C}" type="pres">
      <dgm:prSet presAssocID="{33EA8067-A9B3-43AA-9675-3D834B420CCD}" presName="theList" presStyleCnt="0"/>
      <dgm:spPr/>
    </dgm:pt>
    <dgm:pt modelId="{B4E82114-4DE7-42E8-9091-FD1584E1ECBD}" type="pres">
      <dgm:prSet presAssocID="{80A47C91-C762-43D4-8838-CF53A40CCC93}" presName="aNode" presStyleLbl="fgAcc1" presStyleIdx="0" presStyleCnt="5">
        <dgm:presLayoutVars>
          <dgm:bulletEnabled val="1"/>
        </dgm:presLayoutVars>
      </dgm:prSet>
      <dgm:spPr/>
    </dgm:pt>
    <dgm:pt modelId="{4264DCAB-68E1-4ACF-8B8C-326BA3BE51EA}" type="pres">
      <dgm:prSet presAssocID="{80A47C91-C762-43D4-8838-CF53A40CCC93}" presName="aSpace" presStyleCnt="0"/>
      <dgm:spPr/>
    </dgm:pt>
    <dgm:pt modelId="{BCAA256A-A01C-47CB-ADCA-7C1BDF35F491}" type="pres">
      <dgm:prSet presAssocID="{4C1BA95A-82A6-481E-AD7C-52434D05A1F0}" presName="aNode" presStyleLbl="fgAcc1" presStyleIdx="1" presStyleCnt="5">
        <dgm:presLayoutVars>
          <dgm:bulletEnabled val="1"/>
        </dgm:presLayoutVars>
      </dgm:prSet>
      <dgm:spPr/>
    </dgm:pt>
    <dgm:pt modelId="{81404F28-F45E-4B29-AC73-90C161940CE9}" type="pres">
      <dgm:prSet presAssocID="{4C1BA95A-82A6-481E-AD7C-52434D05A1F0}" presName="aSpace" presStyleCnt="0"/>
      <dgm:spPr/>
    </dgm:pt>
    <dgm:pt modelId="{18BA0A7C-FA2F-459F-86BA-3FCC57A52485}" type="pres">
      <dgm:prSet presAssocID="{E178E591-C38D-4C11-A827-68C7BFA54CCB}" presName="aNode" presStyleLbl="fgAcc1" presStyleIdx="2" presStyleCnt="5">
        <dgm:presLayoutVars>
          <dgm:bulletEnabled val="1"/>
        </dgm:presLayoutVars>
      </dgm:prSet>
      <dgm:spPr/>
    </dgm:pt>
    <dgm:pt modelId="{A6869371-C2B0-42B8-B680-002EEE78D239}" type="pres">
      <dgm:prSet presAssocID="{E178E591-C38D-4C11-A827-68C7BFA54CCB}" presName="aSpace" presStyleCnt="0"/>
      <dgm:spPr/>
    </dgm:pt>
    <dgm:pt modelId="{A3327197-A950-4649-B0CA-FFD68579615F}" type="pres">
      <dgm:prSet presAssocID="{A2C663DC-A197-4B55-AA74-CE7951C2D572}" presName="aNode" presStyleLbl="fgAcc1" presStyleIdx="3" presStyleCnt="5">
        <dgm:presLayoutVars>
          <dgm:bulletEnabled val="1"/>
        </dgm:presLayoutVars>
      </dgm:prSet>
      <dgm:spPr/>
    </dgm:pt>
    <dgm:pt modelId="{22C3AAEE-A7E3-4507-9C8B-1553C491759F}" type="pres">
      <dgm:prSet presAssocID="{A2C663DC-A197-4B55-AA74-CE7951C2D572}" presName="aSpace" presStyleCnt="0"/>
      <dgm:spPr/>
    </dgm:pt>
    <dgm:pt modelId="{47695FA4-71DE-4EEB-B401-2B8D31D9DD52}" type="pres">
      <dgm:prSet presAssocID="{E311DCB7-9F3C-4FA9-A4A4-0D0801F2F00C}" presName="aNode" presStyleLbl="fgAcc1" presStyleIdx="4" presStyleCnt="5">
        <dgm:presLayoutVars>
          <dgm:bulletEnabled val="1"/>
        </dgm:presLayoutVars>
      </dgm:prSet>
      <dgm:spPr/>
    </dgm:pt>
    <dgm:pt modelId="{03EC2F6D-3954-4B5A-BACC-290023A06D58}" type="pres">
      <dgm:prSet presAssocID="{E311DCB7-9F3C-4FA9-A4A4-0D0801F2F00C}" presName="aSpace" presStyleCnt="0"/>
      <dgm:spPr/>
    </dgm:pt>
  </dgm:ptLst>
  <dgm:cxnLst>
    <dgm:cxn modelId="{25A92823-0DCB-42C0-B508-2C0421D1E5C2}" type="presOf" srcId="{33EA8067-A9B3-43AA-9675-3D834B420CCD}" destId="{C16B6AB7-1B45-44E6-8AB3-279CBAFF1DC6}" srcOrd="0" destOrd="0" presId="urn:microsoft.com/office/officeart/2005/8/layout/pyramid2"/>
    <dgm:cxn modelId="{81200735-1BF9-474D-A9E4-7BC739E1CEF7}" srcId="{33EA8067-A9B3-43AA-9675-3D834B420CCD}" destId="{4C1BA95A-82A6-481E-AD7C-52434D05A1F0}" srcOrd="1" destOrd="0" parTransId="{9AE8D4EE-1D08-47BA-97C8-CEADD63F369A}" sibTransId="{C6899E44-7BCB-4993-99C9-6DFE264AB0FE}"/>
    <dgm:cxn modelId="{6A668F64-D169-4455-9F8A-5445B63C3ADB}" type="presOf" srcId="{E311DCB7-9F3C-4FA9-A4A4-0D0801F2F00C}" destId="{47695FA4-71DE-4EEB-B401-2B8D31D9DD52}" srcOrd="0" destOrd="0" presId="urn:microsoft.com/office/officeart/2005/8/layout/pyramid2"/>
    <dgm:cxn modelId="{7878CE76-09CD-4890-ACEF-D1029F68DDF7}" type="presOf" srcId="{E178E591-C38D-4C11-A827-68C7BFA54CCB}" destId="{18BA0A7C-FA2F-459F-86BA-3FCC57A52485}" srcOrd="0" destOrd="0" presId="urn:microsoft.com/office/officeart/2005/8/layout/pyramid2"/>
    <dgm:cxn modelId="{40E0AB7D-7FE5-41A7-8744-0E1A24FC3BC5}" srcId="{33EA8067-A9B3-43AA-9675-3D834B420CCD}" destId="{A2C663DC-A197-4B55-AA74-CE7951C2D572}" srcOrd="3" destOrd="0" parTransId="{C93DDFD9-A8FA-463E-8135-B5FE2090BE62}" sibTransId="{C491854E-DEBC-4A99-9999-0C0CA9646E53}"/>
    <dgm:cxn modelId="{8A09577E-92CE-42B5-B0FD-03948C47BD91}" type="presOf" srcId="{4C1BA95A-82A6-481E-AD7C-52434D05A1F0}" destId="{BCAA256A-A01C-47CB-ADCA-7C1BDF35F491}" srcOrd="0" destOrd="0" presId="urn:microsoft.com/office/officeart/2005/8/layout/pyramid2"/>
    <dgm:cxn modelId="{33112484-1AE6-4F45-9FE6-F72D3749E80A}" type="presOf" srcId="{A2C663DC-A197-4B55-AA74-CE7951C2D572}" destId="{A3327197-A950-4649-B0CA-FFD68579615F}" srcOrd="0" destOrd="0" presId="urn:microsoft.com/office/officeart/2005/8/layout/pyramid2"/>
    <dgm:cxn modelId="{8A9D0CA8-E5F4-449B-90D1-C8A3D39AB013}" type="presOf" srcId="{80A47C91-C762-43D4-8838-CF53A40CCC93}" destId="{B4E82114-4DE7-42E8-9091-FD1584E1ECBD}" srcOrd="0" destOrd="0" presId="urn:microsoft.com/office/officeart/2005/8/layout/pyramid2"/>
    <dgm:cxn modelId="{F8C53ADA-D834-40B5-9680-081AAD5A5B78}" srcId="{33EA8067-A9B3-43AA-9675-3D834B420CCD}" destId="{E178E591-C38D-4C11-A827-68C7BFA54CCB}" srcOrd="2" destOrd="0" parTransId="{B5E4757D-DE08-423D-BE20-BE6D57891044}" sibTransId="{7F65588C-C3E4-49BF-9ECC-072DA575309D}"/>
    <dgm:cxn modelId="{51B759ED-1939-455F-AA24-386A6D04F3F2}" srcId="{33EA8067-A9B3-43AA-9675-3D834B420CCD}" destId="{E311DCB7-9F3C-4FA9-A4A4-0D0801F2F00C}" srcOrd="4" destOrd="0" parTransId="{C3AB1A08-23F5-4FBF-8AED-874FBA70F664}" sibTransId="{D8766137-E7BE-4130-AD3F-BC5F2E739D7F}"/>
    <dgm:cxn modelId="{2E6276FB-EB49-4A65-A695-17E7964D4893}" srcId="{33EA8067-A9B3-43AA-9675-3D834B420CCD}" destId="{80A47C91-C762-43D4-8838-CF53A40CCC93}" srcOrd="0" destOrd="0" parTransId="{DB0798C5-2708-4689-83F3-DDD6CE1F5CD5}" sibTransId="{6C9FFDAA-9F9C-4FF9-A839-8CD1A9174DA3}"/>
    <dgm:cxn modelId="{E0566914-1CAD-4D82-99A9-35EADF7980EF}" type="presParOf" srcId="{C16B6AB7-1B45-44E6-8AB3-279CBAFF1DC6}" destId="{202B7C78-2854-464A-AA4A-6B90A64C1C8B}" srcOrd="0" destOrd="0" presId="urn:microsoft.com/office/officeart/2005/8/layout/pyramid2"/>
    <dgm:cxn modelId="{E5549040-8679-4C12-89C5-108BE0DC9E73}" type="presParOf" srcId="{C16B6AB7-1B45-44E6-8AB3-279CBAFF1DC6}" destId="{2169396F-6131-4F35-B03F-964FA11B349C}" srcOrd="1" destOrd="0" presId="urn:microsoft.com/office/officeart/2005/8/layout/pyramid2"/>
    <dgm:cxn modelId="{81A587B9-429E-4AF0-BACD-76F541C4F224}" type="presParOf" srcId="{2169396F-6131-4F35-B03F-964FA11B349C}" destId="{B4E82114-4DE7-42E8-9091-FD1584E1ECBD}" srcOrd="0" destOrd="0" presId="urn:microsoft.com/office/officeart/2005/8/layout/pyramid2"/>
    <dgm:cxn modelId="{87D6867A-987F-4CAF-BA31-1D7463FB3947}" type="presParOf" srcId="{2169396F-6131-4F35-B03F-964FA11B349C}" destId="{4264DCAB-68E1-4ACF-8B8C-326BA3BE51EA}" srcOrd="1" destOrd="0" presId="urn:microsoft.com/office/officeart/2005/8/layout/pyramid2"/>
    <dgm:cxn modelId="{A8CEE7F3-CC4F-4659-B84A-BA9D90877979}" type="presParOf" srcId="{2169396F-6131-4F35-B03F-964FA11B349C}" destId="{BCAA256A-A01C-47CB-ADCA-7C1BDF35F491}" srcOrd="2" destOrd="0" presId="urn:microsoft.com/office/officeart/2005/8/layout/pyramid2"/>
    <dgm:cxn modelId="{4144F4BD-1C44-46A3-A909-E0424220E4D3}" type="presParOf" srcId="{2169396F-6131-4F35-B03F-964FA11B349C}" destId="{81404F28-F45E-4B29-AC73-90C161940CE9}" srcOrd="3" destOrd="0" presId="urn:microsoft.com/office/officeart/2005/8/layout/pyramid2"/>
    <dgm:cxn modelId="{AB8FB763-7009-46B7-A085-4E54AF736B8F}" type="presParOf" srcId="{2169396F-6131-4F35-B03F-964FA11B349C}" destId="{18BA0A7C-FA2F-459F-86BA-3FCC57A52485}" srcOrd="4" destOrd="0" presId="urn:microsoft.com/office/officeart/2005/8/layout/pyramid2"/>
    <dgm:cxn modelId="{264DA304-33E2-4E9F-814C-9AC02B1C6AE1}" type="presParOf" srcId="{2169396F-6131-4F35-B03F-964FA11B349C}" destId="{A6869371-C2B0-42B8-B680-002EEE78D239}" srcOrd="5" destOrd="0" presId="urn:microsoft.com/office/officeart/2005/8/layout/pyramid2"/>
    <dgm:cxn modelId="{DC6F6D9C-9885-497A-83CF-DEC547092FD4}" type="presParOf" srcId="{2169396F-6131-4F35-B03F-964FA11B349C}" destId="{A3327197-A950-4649-B0CA-FFD68579615F}" srcOrd="6" destOrd="0" presId="urn:microsoft.com/office/officeart/2005/8/layout/pyramid2"/>
    <dgm:cxn modelId="{F816CDFA-31F4-415D-81E4-FDDDC9296FDE}" type="presParOf" srcId="{2169396F-6131-4F35-B03F-964FA11B349C}" destId="{22C3AAEE-A7E3-4507-9C8B-1553C491759F}" srcOrd="7" destOrd="0" presId="urn:microsoft.com/office/officeart/2005/8/layout/pyramid2"/>
    <dgm:cxn modelId="{3B96794E-542D-4861-A722-959B8362A1F1}" type="presParOf" srcId="{2169396F-6131-4F35-B03F-964FA11B349C}" destId="{47695FA4-71DE-4EEB-B401-2B8D31D9DD52}" srcOrd="8" destOrd="0" presId="urn:microsoft.com/office/officeart/2005/8/layout/pyramid2"/>
    <dgm:cxn modelId="{4478A363-1935-44F3-A60D-16223BBCF671}" type="presParOf" srcId="{2169396F-6131-4F35-B03F-964FA11B349C}" destId="{03EC2F6D-3954-4B5A-BACC-290023A06D5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D0AF95-E97E-400C-A4C1-D6B3136188B5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</dgm:pt>
    <dgm:pt modelId="{BDC13C15-DF58-47CD-AED6-5AC6396421B3}">
      <dgm:prSet phldrT="[Text]"/>
      <dgm:spPr/>
      <dgm:t>
        <a:bodyPr/>
        <a:lstStyle/>
        <a:p>
          <a:r>
            <a:rPr lang="en-US" dirty="0" err="1"/>
            <a:t>Obyektif</a:t>
          </a:r>
          <a:endParaRPr lang="en-US" dirty="0"/>
        </a:p>
      </dgm:t>
    </dgm:pt>
    <dgm:pt modelId="{53E9F236-7FDC-4233-A229-BA4012F5C0B0}" type="parTrans" cxnId="{C54CA3AF-9099-4BF5-959D-B614347A5750}">
      <dgm:prSet/>
      <dgm:spPr/>
      <dgm:t>
        <a:bodyPr/>
        <a:lstStyle/>
        <a:p>
          <a:endParaRPr lang="en-US"/>
        </a:p>
      </dgm:t>
    </dgm:pt>
    <dgm:pt modelId="{97DE7FE1-3A5B-41F1-9317-1F00FDD1D9AE}" type="sibTrans" cxnId="{C54CA3AF-9099-4BF5-959D-B614347A5750}">
      <dgm:prSet/>
      <dgm:spPr/>
      <dgm:t>
        <a:bodyPr/>
        <a:lstStyle/>
        <a:p>
          <a:endParaRPr lang="en-US"/>
        </a:p>
      </dgm:t>
    </dgm:pt>
    <dgm:pt modelId="{F0766C35-F758-4288-A71A-381EC228E5BA}">
      <dgm:prSet phldrT="[Text]"/>
      <dgm:spPr/>
      <dgm:t>
        <a:bodyPr/>
        <a:lstStyle/>
        <a:p>
          <a:r>
            <a:rPr lang="en-US" dirty="0" err="1"/>
            <a:t>Kontinyu</a:t>
          </a:r>
          <a:endParaRPr lang="en-US" dirty="0"/>
        </a:p>
      </dgm:t>
    </dgm:pt>
    <dgm:pt modelId="{F535CB82-3DC9-46E4-A493-EAE6D5FB8C4D}" type="parTrans" cxnId="{5F79F38C-0A6B-4C74-B676-1500D75C041A}">
      <dgm:prSet/>
      <dgm:spPr/>
      <dgm:t>
        <a:bodyPr/>
        <a:lstStyle/>
        <a:p>
          <a:endParaRPr lang="en-US"/>
        </a:p>
      </dgm:t>
    </dgm:pt>
    <dgm:pt modelId="{4D6AB463-D791-4494-8AF6-33E841F75059}" type="sibTrans" cxnId="{5F79F38C-0A6B-4C74-B676-1500D75C041A}">
      <dgm:prSet/>
      <dgm:spPr/>
      <dgm:t>
        <a:bodyPr/>
        <a:lstStyle/>
        <a:p>
          <a:endParaRPr lang="en-US"/>
        </a:p>
      </dgm:t>
    </dgm:pt>
    <dgm:pt modelId="{7EC46223-CDBE-4EC6-B917-5F4BBD18C4FE}">
      <dgm:prSet phldrT="[Text]"/>
      <dgm:spPr/>
      <dgm:t>
        <a:bodyPr/>
        <a:lstStyle/>
        <a:p>
          <a:r>
            <a:rPr lang="en-US" dirty="0" err="1"/>
            <a:t>Komprehensif</a:t>
          </a:r>
          <a:endParaRPr lang="en-US" dirty="0"/>
        </a:p>
      </dgm:t>
    </dgm:pt>
    <dgm:pt modelId="{AA71838B-CD90-4D71-85E4-31BE76569A70}" type="parTrans" cxnId="{36A0AE69-677A-4F22-8798-3C0003EEFB26}">
      <dgm:prSet/>
      <dgm:spPr/>
      <dgm:t>
        <a:bodyPr/>
        <a:lstStyle/>
        <a:p>
          <a:endParaRPr lang="en-US"/>
        </a:p>
      </dgm:t>
    </dgm:pt>
    <dgm:pt modelId="{C43EC4CB-BCA6-45D0-9DF5-91548F6826EF}" type="sibTrans" cxnId="{36A0AE69-677A-4F22-8798-3C0003EEFB26}">
      <dgm:prSet/>
      <dgm:spPr/>
      <dgm:t>
        <a:bodyPr/>
        <a:lstStyle/>
        <a:p>
          <a:endParaRPr lang="en-US"/>
        </a:p>
      </dgm:t>
    </dgm:pt>
    <dgm:pt modelId="{F191E4F1-AECE-48CA-AD97-092812E36637}">
      <dgm:prSet phldrT="[Text]"/>
      <dgm:spPr/>
      <dgm:t>
        <a:bodyPr/>
        <a:lstStyle/>
        <a:p>
          <a:r>
            <a:rPr lang="en-US" dirty="0" err="1"/>
            <a:t>Pelaksanaan</a:t>
          </a:r>
          <a:endParaRPr lang="en-US" dirty="0"/>
        </a:p>
        <a:p>
          <a:r>
            <a:rPr lang="en-US" dirty="0"/>
            <a:t>(</a:t>
          </a:r>
          <a:r>
            <a:rPr lang="en-US" dirty="0" err="1"/>
            <a:t>Bagaimana</a:t>
          </a:r>
          <a:r>
            <a:rPr lang="en-US" dirty="0"/>
            <a:t> </a:t>
          </a:r>
          <a:r>
            <a:rPr lang="en-US" dirty="0" err="1"/>
            <a:t>Evaluasi</a:t>
          </a:r>
          <a:r>
            <a:rPr lang="en-US" dirty="0"/>
            <a:t> </a:t>
          </a:r>
          <a:r>
            <a:rPr lang="en-US" dirty="0" err="1"/>
            <a:t>Dilakukan</a:t>
          </a:r>
          <a:r>
            <a:rPr lang="en-US" dirty="0"/>
            <a:t>)</a:t>
          </a:r>
        </a:p>
      </dgm:t>
    </dgm:pt>
    <dgm:pt modelId="{E71BB368-96F1-449E-8D6A-672DEC2E0604}" type="parTrans" cxnId="{9704AA2D-75CE-4CD6-82BE-DE0BF19845E6}">
      <dgm:prSet/>
      <dgm:spPr/>
      <dgm:t>
        <a:bodyPr/>
        <a:lstStyle/>
        <a:p>
          <a:endParaRPr lang="en-US"/>
        </a:p>
      </dgm:t>
    </dgm:pt>
    <dgm:pt modelId="{26E0154E-464E-4FDB-A278-180D33EE65FC}" type="sibTrans" cxnId="{9704AA2D-75CE-4CD6-82BE-DE0BF19845E6}">
      <dgm:prSet/>
      <dgm:spPr/>
      <dgm:t>
        <a:bodyPr/>
        <a:lstStyle/>
        <a:p>
          <a:endParaRPr lang="en-US"/>
        </a:p>
      </dgm:t>
    </dgm:pt>
    <dgm:pt modelId="{0D4E9DAA-A151-4C2A-81E1-70C5D4FD555F}" type="pres">
      <dgm:prSet presAssocID="{73D0AF95-E97E-400C-A4C1-D6B3136188B5}" presName="CompostProcess" presStyleCnt="0">
        <dgm:presLayoutVars>
          <dgm:dir/>
          <dgm:resizeHandles val="exact"/>
        </dgm:presLayoutVars>
      </dgm:prSet>
      <dgm:spPr/>
    </dgm:pt>
    <dgm:pt modelId="{2169E08A-8119-4EDC-8BD6-1DF820D7AFA3}" type="pres">
      <dgm:prSet presAssocID="{73D0AF95-E97E-400C-A4C1-D6B3136188B5}" presName="arrow" presStyleLbl="bgShp" presStyleIdx="0" presStyleCnt="1"/>
      <dgm:spPr/>
    </dgm:pt>
    <dgm:pt modelId="{BFD66187-67B3-4F0C-B893-3087E95E711D}" type="pres">
      <dgm:prSet presAssocID="{73D0AF95-E97E-400C-A4C1-D6B3136188B5}" presName="linearProcess" presStyleCnt="0"/>
      <dgm:spPr/>
    </dgm:pt>
    <dgm:pt modelId="{6A22D272-52AB-488C-B0C5-29609D81E6BA}" type="pres">
      <dgm:prSet presAssocID="{F191E4F1-AECE-48CA-AD97-092812E36637}" presName="textNode" presStyleLbl="node1" presStyleIdx="0" presStyleCnt="4">
        <dgm:presLayoutVars>
          <dgm:bulletEnabled val="1"/>
        </dgm:presLayoutVars>
      </dgm:prSet>
      <dgm:spPr/>
    </dgm:pt>
    <dgm:pt modelId="{67D3619F-2490-44C2-A173-738B31742D76}" type="pres">
      <dgm:prSet presAssocID="{26E0154E-464E-4FDB-A278-180D33EE65FC}" presName="sibTrans" presStyleCnt="0"/>
      <dgm:spPr/>
    </dgm:pt>
    <dgm:pt modelId="{6545CFEA-ECB3-4F6B-9B69-B792F35EAF8A}" type="pres">
      <dgm:prSet presAssocID="{BDC13C15-DF58-47CD-AED6-5AC6396421B3}" presName="textNode" presStyleLbl="node1" presStyleIdx="1" presStyleCnt="4">
        <dgm:presLayoutVars>
          <dgm:bulletEnabled val="1"/>
        </dgm:presLayoutVars>
      </dgm:prSet>
      <dgm:spPr/>
    </dgm:pt>
    <dgm:pt modelId="{C09E6795-6CEC-4E8B-BF22-E0C1C015D26D}" type="pres">
      <dgm:prSet presAssocID="{97DE7FE1-3A5B-41F1-9317-1F00FDD1D9AE}" presName="sibTrans" presStyleCnt="0"/>
      <dgm:spPr/>
    </dgm:pt>
    <dgm:pt modelId="{329F7C4C-1C47-4BDC-B5F7-1CD432041AD6}" type="pres">
      <dgm:prSet presAssocID="{F0766C35-F758-4288-A71A-381EC228E5BA}" presName="textNode" presStyleLbl="node1" presStyleIdx="2" presStyleCnt="4">
        <dgm:presLayoutVars>
          <dgm:bulletEnabled val="1"/>
        </dgm:presLayoutVars>
      </dgm:prSet>
      <dgm:spPr/>
    </dgm:pt>
    <dgm:pt modelId="{44BD9FEF-7085-43A8-AD30-46377E8068B7}" type="pres">
      <dgm:prSet presAssocID="{4D6AB463-D791-4494-8AF6-33E841F75059}" presName="sibTrans" presStyleCnt="0"/>
      <dgm:spPr/>
    </dgm:pt>
    <dgm:pt modelId="{D4A4FE05-7C8B-4DA7-A60E-BFCFE07172DB}" type="pres">
      <dgm:prSet presAssocID="{7EC46223-CDBE-4EC6-B917-5F4BBD18C4FE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316E220-0FC3-46FE-880C-D08FF9A75C28}" type="presOf" srcId="{7EC46223-CDBE-4EC6-B917-5F4BBD18C4FE}" destId="{D4A4FE05-7C8B-4DA7-A60E-BFCFE07172DB}" srcOrd="0" destOrd="0" presId="urn:microsoft.com/office/officeart/2005/8/layout/hProcess9"/>
    <dgm:cxn modelId="{9704AA2D-75CE-4CD6-82BE-DE0BF19845E6}" srcId="{73D0AF95-E97E-400C-A4C1-D6B3136188B5}" destId="{F191E4F1-AECE-48CA-AD97-092812E36637}" srcOrd="0" destOrd="0" parTransId="{E71BB368-96F1-449E-8D6A-672DEC2E0604}" sibTransId="{26E0154E-464E-4FDB-A278-180D33EE65FC}"/>
    <dgm:cxn modelId="{36A0AE69-677A-4F22-8798-3C0003EEFB26}" srcId="{73D0AF95-E97E-400C-A4C1-D6B3136188B5}" destId="{7EC46223-CDBE-4EC6-B917-5F4BBD18C4FE}" srcOrd="3" destOrd="0" parTransId="{AA71838B-CD90-4D71-85E4-31BE76569A70}" sibTransId="{C43EC4CB-BCA6-45D0-9DF5-91548F6826EF}"/>
    <dgm:cxn modelId="{7E36E756-864F-420E-8A4C-0DD51BABA075}" type="presOf" srcId="{F191E4F1-AECE-48CA-AD97-092812E36637}" destId="{6A22D272-52AB-488C-B0C5-29609D81E6BA}" srcOrd="0" destOrd="0" presId="urn:microsoft.com/office/officeart/2005/8/layout/hProcess9"/>
    <dgm:cxn modelId="{D2841083-757B-4FD5-A079-C5026CC63C18}" type="presOf" srcId="{F0766C35-F758-4288-A71A-381EC228E5BA}" destId="{329F7C4C-1C47-4BDC-B5F7-1CD432041AD6}" srcOrd="0" destOrd="0" presId="urn:microsoft.com/office/officeart/2005/8/layout/hProcess9"/>
    <dgm:cxn modelId="{5F79F38C-0A6B-4C74-B676-1500D75C041A}" srcId="{73D0AF95-E97E-400C-A4C1-D6B3136188B5}" destId="{F0766C35-F758-4288-A71A-381EC228E5BA}" srcOrd="2" destOrd="0" parTransId="{F535CB82-3DC9-46E4-A493-EAE6D5FB8C4D}" sibTransId="{4D6AB463-D791-4494-8AF6-33E841F75059}"/>
    <dgm:cxn modelId="{C54CA3AF-9099-4BF5-959D-B614347A5750}" srcId="{73D0AF95-E97E-400C-A4C1-D6B3136188B5}" destId="{BDC13C15-DF58-47CD-AED6-5AC6396421B3}" srcOrd="1" destOrd="0" parTransId="{53E9F236-7FDC-4233-A229-BA4012F5C0B0}" sibTransId="{97DE7FE1-3A5B-41F1-9317-1F00FDD1D9AE}"/>
    <dgm:cxn modelId="{EE100AF5-4200-439F-AD9F-3C09CCDB78CD}" type="presOf" srcId="{73D0AF95-E97E-400C-A4C1-D6B3136188B5}" destId="{0D4E9DAA-A151-4C2A-81E1-70C5D4FD555F}" srcOrd="0" destOrd="0" presId="urn:microsoft.com/office/officeart/2005/8/layout/hProcess9"/>
    <dgm:cxn modelId="{FAB3BCFE-4371-4AC0-B368-03286F79BF78}" type="presOf" srcId="{BDC13C15-DF58-47CD-AED6-5AC6396421B3}" destId="{6545CFEA-ECB3-4F6B-9B69-B792F35EAF8A}" srcOrd="0" destOrd="0" presId="urn:microsoft.com/office/officeart/2005/8/layout/hProcess9"/>
    <dgm:cxn modelId="{2702CBBD-33FF-43C6-9420-D6F5D69EE2D3}" type="presParOf" srcId="{0D4E9DAA-A151-4C2A-81E1-70C5D4FD555F}" destId="{2169E08A-8119-4EDC-8BD6-1DF820D7AFA3}" srcOrd="0" destOrd="0" presId="urn:microsoft.com/office/officeart/2005/8/layout/hProcess9"/>
    <dgm:cxn modelId="{1670591D-9A9C-4DE0-BDC9-82A708CF44AD}" type="presParOf" srcId="{0D4E9DAA-A151-4C2A-81E1-70C5D4FD555F}" destId="{BFD66187-67B3-4F0C-B893-3087E95E711D}" srcOrd="1" destOrd="0" presId="urn:microsoft.com/office/officeart/2005/8/layout/hProcess9"/>
    <dgm:cxn modelId="{76FFC99E-C110-41CC-89ED-F78AB47469BE}" type="presParOf" srcId="{BFD66187-67B3-4F0C-B893-3087E95E711D}" destId="{6A22D272-52AB-488C-B0C5-29609D81E6BA}" srcOrd="0" destOrd="0" presId="urn:microsoft.com/office/officeart/2005/8/layout/hProcess9"/>
    <dgm:cxn modelId="{B3B65C6A-26A7-4235-8F3F-CAC63515318C}" type="presParOf" srcId="{BFD66187-67B3-4F0C-B893-3087E95E711D}" destId="{67D3619F-2490-44C2-A173-738B31742D76}" srcOrd="1" destOrd="0" presId="urn:microsoft.com/office/officeart/2005/8/layout/hProcess9"/>
    <dgm:cxn modelId="{EF272851-5B9B-4FF9-9171-CBE06EEAAD14}" type="presParOf" srcId="{BFD66187-67B3-4F0C-B893-3087E95E711D}" destId="{6545CFEA-ECB3-4F6B-9B69-B792F35EAF8A}" srcOrd="2" destOrd="0" presId="urn:microsoft.com/office/officeart/2005/8/layout/hProcess9"/>
    <dgm:cxn modelId="{7265C611-0C09-4619-B8A1-C9EEE24623C3}" type="presParOf" srcId="{BFD66187-67B3-4F0C-B893-3087E95E711D}" destId="{C09E6795-6CEC-4E8B-BF22-E0C1C015D26D}" srcOrd="3" destOrd="0" presId="urn:microsoft.com/office/officeart/2005/8/layout/hProcess9"/>
    <dgm:cxn modelId="{67480F4F-7F01-475A-9939-CC2565664256}" type="presParOf" srcId="{BFD66187-67B3-4F0C-B893-3087E95E711D}" destId="{329F7C4C-1C47-4BDC-B5F7-1CD432041AD6}" srcOrd="4" destOrd="0" presId="urn:microsoft.com/office/officeart/2005/8/layout/hProcess9"/>
    <dgm:cxn modelId="{723408C1-76F9-4A84-8645-6C66CCD897A9}" type="presParOf" srcId="{BFD66187-67B3-4F0C-B893-3087E95E711D}" destId="{44BD9FEF-7085-43A8-AD30-46377E8068B7}" srcOrd="5" destOrd="0" presId="urn:microsoft.com/office/officeart/2005/8/layout/hProcess9"/>
    <dgm:cxn modelId="{FB759AD5-25C8-497A-874B-D60B8C026371}" type="presParOf" srcId="{BFD66187-67B3-4F0C-B893-3087E95E711D}" destId="{D4A4FE05-7C8B-4DA7-A60E-BFCFE07172DB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337516A-E42C-4668-87C1-841D199B454A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517F394-A0FC-4447-A6D6-4A147B39A026}">
      <dgm:prSet phldrT="[Text]"/>
      <dgm:spPr/>
      <dgm:t>
        <a:bodyPr/>
        <a:lstStyle/>
        <a:p>
          <a:r>
            <a:rPr lang="en-US" dirty="0" err="1"/>
            <a:t>Evaluasi</a:t>
          </a:r>
          <a:r>
            <a:rPr lang="en-US" dirty="0"/>
            <a:t> </a:t>
          </a:r>
          <a:r>
            <a:rPr lang="en-US" dirty="0" err="1"/>
            <a:t>adalah</a:t>
          </a:r>
          <a:r>
            <a:rPr lang="en-US" dirty="0"/>
            <a:t> </a:t>
          </a:r>
          <a:r>
            <a:rPr lang="en-US" dirty="0" err="1"/>
            <a:t>alat</a:t>
          </a:r>
          <a:r>
            <a:rPr lang="en-US" dirty="0"/>
            <a:t> </a:t>
          </a:r>
          <a:r>
            <a:rPr lang="en-US" dirty="0" err="1"/>
            <a:t>komunikasi</a:t>
          </a:r>
          <a:endParaRPr lang="en-US" dirty="0"/>
        </a:p>
      </dgm:t>
    </dgm:pt>
    <dgm:pt modelId="{0D8820B5-92EA-4AB5-9055-BF257497FD94}" type="parTrans" cxnId="{7C1E315C-0E7F-4553-B7CA-4CE4326C426A}">
      <dgm:prSet/>
      <dgm:spPr/>
      <dgm:t>
        <a:bodyPr/>
        <a:lstStyle/>
        <a:p>
          <a:endParaRPr lang="en-US"/>
        </a:p>
      </dgm:t>
    </dgm:pt>
    <dgm:pt modelId="{7CB50C79-4110-4B08-A00A-E009FA4DC644}" type="sibTrans" cxnId="{7C1E315C-0E7F-4553-B7CA-4CE4326C426A}">
      <dgm:prSet/>
      <dgm:spPr/>
      <dgm:t>
        <a:bodyPr/>
        <a:lstStyle/>
        <a:p>
          <a:endParaRPr lang="en-US"/>
        </a:p>
      </dgm:t>
    </dgm:pt>
    <dgm:pt modelId="{A9E32EE2-1B54-4168-BB42-689FAC10FA77}">
      <dgm:prSet phldrT="[Text]"/>
      <dgm:spPr/>
      <dgm:t>
        <a:bodyPr/>
        <a:lstStyle/>
        <a:p>
          <a:r>
            <a:rPr lang="en-US" dirty="0" err="1"/>
            <a:t>Membantu</a:t>
          </a:r>
          <a:r>
            <a:rPr lang="en-US" dirty="0"/>
            <a:t> </a:t>
          </a:r>
          <a:r>
            <a:rPr lang="en-US" dirty="0" err="1"/>
            <a:t>mencapai</a:t>
          </a:r>
          <a:r>
            <a:rPr lang="en-US" dirty="0"/>
            <a:t> </a:t>
          </a:r>
          <a:r>
            <a:rPr lang="en-US" dirty="0" err="1"/>
            <a:t>potensi</a:t>
          </a:r>
          <a:r>
            <a:rPr lang="en-US" dirty="0"/>
            <a:t> </a:t>
          </a:r>
          <a:r>
            <a:rPr lang="en-US" dirty="0" err="1"/>
            <a:t>maksimal</a:t>
          </a:r>
          <a:endParaRPr lang="en-US" dirty="0"/>
        </a:p>
      </dgm:t>
    </dgm:pt>
    <dgm:pt modelId="{880362E3-0B64-429D-875A-E077FF02F8EA}" type="parTrans" cxnId="{EDA8CB32-1339-4466-B843-D9093EF6CCE0}">
      <dgm:prSet/>
      <dgm:spPr/>
      <dgm:t>
        <a:bodyPr/>
        <a:lstStyle/>
        <a:p>
          <a:endParaRPr lang="en-US"/>
        </a:p>
      </dgm:t>
    </dgm:pt>
    <dgm:pt modelId="{D8215BA1-A898-49E2-9A56-0DF5AEE51A0E}" type="sibTrans" cxnId="{EDA8CB32-1339-4466-B843-D9093EF6CCE0}">
      <dgm:prSet/>
      <dgm:spPr/>
      <dgm:t>
        <a:bodyPr/>
        <a:lstStyle/>
        <a:p>
          <a:endParaRPr lang="en-US"/>
        </a:p>
      </dgm:t>
    </dgm:pt>
    <dgm:pt modelId="{8566DE3E-D2D2-46AA-8F60-0FA558ECC291}">
      <dgm:prSet phldrT="[Text]"/>
      <dgm:spPr/>
      <dgm:t>
        <a:bodyPr/>
        <a:lstStyle/>
        <a:p>
          <a:r>
            <a:rPr lang="en-US" dirty="0" err="1"/>
            <a:t>Tidak</a:t>
          </a:r>
          <a:r>
            <a:rPr lang="en-US" dirty="0"/>
            <a:t> </a:t>
          </a:r>
          <a:r>
            <a:rPr lang="en-US" dirty="0" err="1"/>
            <a:t>hanya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</a:t>
          </a:r>
          <a:r>
            <a:rPr lang="en-US" dirty="0" err="1"/>
            <a:t>membandingkan</a:t>
          </a:r>
          <a:r>
            <a:rPr lang="en-US" dirty="0"/>
            <a:t> orang </a:t>
          </a:r>
          <a:r>
            <a:rPr lang="en-US" dirty="0" err="1"/>
            <a:t>saja</a:t>
          </a:r>
          <a:endParaRPr lang="en-US" dirty="0"/>
        </a:p>
      </dgm:t>
    </dgm:pt>
    <dgm:pt modelId="{714AC1A5-7F9E-4F4C-9A40-7DD7B84DA9D7}" type="parTrans" cxnId="{F514CAD4-3FAA-4948-A415-BDC347BFF96D}">
      <dgm:prSet/>
      <dgm:spPr/>
      <dgm:t>
        <a:bodyPr/>
        <a:lstStyle/>
        <a:p>
          <a:endParaRPr lang="en-US"/>
        </a:p>
      </dgm:t>
    </dgm:pt>
    <dgm:pt modelId="{608C345F-2BFB-405F-9FE9-39C716D791DD}" type="sibTrans" cxnId="{F514CAD4-3FAA-4948-A415-BDC347BFF96D}">
      <dgm:prSet/>
      <dgm:spPr/>
      <dgm:t>
        <a:bodyPr/>
        <a:lstStyle/>
        <a:p>
          <a:endParaRPr lang="en-US"/>
        </a:p>
      </dgm:t>
    </dgm:pt>
    <dgm:pt modelId="{8E5E23DC-920A-46A9-A4FC-5D50FA1E1694}">
      <dgm:prSet phldrT="[Text]"/>
      <dgm:spPr/>
      <dgm:t>
        <a:bodyPr/>
        <a:lstStyle/>
        <a:p>
          <a:r>
            <a:rPr lang="en-US" dirty="0" err="1"/>
            <a:t>Memanfaatkan</a:t>
          </a:r>
          <a:r>
            <a:rPr lang="en-US" dirty="0"/>
            <a:t> </a:t>
          </a:r>
          <a:r>
            <a:rPr lang="en-US" dirty="0" err="1"/>
            <a:t>berbagai</a:t>
          </a:r>
          <a:r>
            <a:rPr lang="en-US" dirty="0"/>
            <a:t> </a:t>
          </a:r>
          <a:r>
            <a:rPr lang="en-US" dirty="0" err="1"/>
            <a:t>macam</a:t>
          </a:r>
          <a:r>
            <a:rPr lang="en-US" dirty="0"/>
            <a:t> </a:t>
          </a:r>
          <a:r>
            <a:rPr lang="en-US" dirty="0" err="1"/>
            <a:t>teknik</a:t>
          </a:r>
          <a:r>
            <a:rPr lang="en-US" dirty="0"/>
            <a:t> </a:t>
          </a:r>
          <a:r>
            <a:rPr lang="en-US" dirty="0" err="1"/>
            <a:t>evaluasi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alat</a:t>
          </a:r>
          <a:endParaRPr lang="en-US" dirty="0"/>
        </a:p>
      </dgm:t>
    </dgm:pt>
    <dgm:pt modelId="{7B84A786-471C-4428-A149-413E557F6279}" type="parTrans" cxnId="{CEA7084B-C335-4448-8313-D2E2187275A0}">
      <dgm:prSet/>
      <dgm:spPr/>
      <dgm:t>
        <a:bodyPr/>
        <a:lstStyle/>
        <a:p>
          <a:endParaRPr lang="en-US"/>
        </a:p>
      </dgm:t>
    </dgm:pt>
    <dgm:pt modelId="{3DBB43C5-4E07-4E4E-9481-28361D2374A6}" type="sibTrans" cxnId="{CEA7084B-C335-4448-8313-D2E2187275A0}">
      <dgm:prSet/>
      <dgm:spPr/>
      <dgm:t>
        <a:bodyPr/>
        <a:lstStyle/>
        <a:p>
          <a:endParaRPr lang="en-US"/>
        </a:p>
      </dgm:t>
    </dgm:pt>
    <dgm:pt modelId="{45526718-2F89-408A-A1EA-1D9B7ED5E178}">
      <dgm:prSet phldrT="[Text]"/>
      <dgm:spPr/>
      <dgm:t>
        <a:bodyPr/>
        <a:lstStyle/>
        <a:p>
          <a:r>
            <a:rPr lang="en-US" dirty="0" err="1"/>
            <a:t>Menyarankan</a:t>
          </a:r>
          <a:r>
            <a:rPr lang="en-US" dirty="0"/>
            <a:t> </a:t>
          </a:r>
          <a:r>
            <a:rPr lang="en-US" dirty="0" err="1"/>
            <a:t>langkah-langkah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tindak</a:t>
          </a:r>
          <a:r>
            <a:rPr lang="en-US" dirty="0"/>
            <a:t> </a:t>
          </a:r>
          <a:r>
            <a:rPr lang="en-US" dirty="0" err="1"/>
            <a:t>lanjut</a:t>
          </a:r>
          <a:r>
            <a:rPr lang="en-US" dirty="0"/>
            <a:t> yang </a:t>
          </a:r>
          <a:r>
            <a:rPr lang="en-US" dirty="0" err="1"/>
            <a:t>perlu</a:t>
          </a:r>
          <a:r>
            <a:rPr lang="en-US" dirty="0"/>
            <a:t> </a:t>
          </a:r>
          <a:r>
            <a:rPr lang="en-US" dirty="0" err="1"/>
            <a:t>diambil</a:t>
          </a:r>
          <a:endParaRPr lang="en-US" dirty="0"/>
        </a:p>
      </dgm:t>
    </dgm:pt>
    <dgm:pt modelId="{5E650F16-4E4C-4352-86CD-98A7799A0743}" type="parTrans" cxnId="{2FE6E04F-34A4-4CDB-B7ED-3D4D37DEDBCE}">
      <dgm:prSet/>
      <dgm:spPr/>
      <dgm:t>
        <a:bodyPr/>
        <a:lstStyle/>
        <a:p>
          <a:endParaRPr lang="en-US"/>
        </a:p>
      </dgm:t>
    </dgm:pt>
    <dgm:pt modelId="{3305DA3A-AACD-45BB-86C8-3053AC1D5F48}" type="sibTrans" cxnId="{2FE6E04F-34A4-4CDB-B7ED-3D4D37DEDBCE}">
      <dgm:prSet/>
      <dgm:spPr/>
      <dgm:t>
        <a:bodyPr/>
        <a:lstStyle/>
        <a:p>
          <a:endParaRPr lang="en-US"/>
        </a:p>
      </dgm:t>
    </dgm:pt>
    <dgm:pt modelId="{57E585C4-79C8-4F67-8A7A-8673F3473E9D}" type="pres">
      <dgm:prSet presAssocID="{0337516A-E42C-4668-87C1-841D199B454A}" presName="Name0" presStyleCnt="0">
        <dgm:presLayoutVars>
          <dgm:chMax val="7"/>
          <dgm:chPref val="7"/>
          <dgm:dir/>
        </dgm:presLayoutVars>
      </dgm:prSet>
      <dgm:spPr/>
    </dgm:pt>
    <dgm:pt modelId="{6DA1624D-2B0C-4F7A-9142-71EE284FAB71}" type="pres">
      <dgm:prSet presAssocID="{0337516A-E42C-4668-87C1-841D199B454A}" presName="Name1" presStyleCnt="0"/>
      <dgm:spPr/>
    </dgm:pt>
    <dgm:pt modelId="{960A7A78-5EA5-472D-B104-447746BDA39B}" type="pres">
      <dgm:prSet presAssocID="{0337516A-E42C-4668-87C1-841D199B454A}" presName="cycle" presStyleCnt="0"/>
      <dgm:spPr/>
    </dgm:pt>
    <dgm:pt modelId="{C67781CC-157F-4224-A15F-43AC7109F441}" type="pres">
      <dgm:prSet presAssocID="{0337516A-E42C-4668-87C1-841D199B454A}" presName="srcNode" presStyleLbl="node1" presStyleIdx="0" presStyleCnt="5"/>
      <dgm:spPr/>
    </dgm:pt>
    <dgm:pt modelId="{473E78DF-7034-46D0-9F4A-EC65D788D681}" type="pres">
      <dgm:prSet presAssocID="{0337516A-E42C-4668-87C1-841D199B454A}" presName="conn" presStyleLbl="parChTrans1D2" presStyleIdx="0" presStyleCnt="1"/>
      <dgm:spPr/>
    </dgm:pt>
    <dgm:pt modelId="{6EB8CA26-F963-4DBA-9402-56294C2A1FBA}" type="pres">
      <dgm:prSet presAssocID="{0337516A-E42C-4668-87C1-841D199B454A}" presName="extraNode" presStyleLbl="node1" presStyleIdx="0" presStyleCnt="5"/>
      <dgm:spPr/>
    </dgm:pt>
    <dgm:pt modelId="{CD01F96E-15D3-465B-88F6-E55B6C267968}" type="pres">
      <dgm:prSet presAssocID="{0337516A-E42C-4668-87C1-841D199B454A}" presName="dstNode" presStyleLbl="node1" presStyleIdx="0" presStyleCnt="5"/>
      <dgm:spPr/>
    </dgm:pt>
    <dgm:pt modelId="{0F8899B7-3E63-4432-B4A5-7734FAB963D3}" type="pres">
      <dgm:prSet presAssocID="{F517F394-A0FC-4447-A6D6-4A147B39A026}" presName="text_1" presStyleLbl="node1" presStyleIdx="0" presStyleCnt="5">
        <dgm:presLayoutVars>
          <dgm:bulletEnabled val="1"/>
        </dgm:presLayoutVars>
      </dgm:prSet>
      <dgm:spPr/>
    </dgm:pt>
    <dgm:pt modelId="{A90C5CA5-1898-4BBF-94AE-61F2C9D40486}" type="pres">
      <dgm:prSet presAssocID="{F517F394-A0FC-4447-A6D6-4A147B39A026}" presName="accent_1" presStyleCnt="0"/>
      <dgm:spPr/>
    </dgm:pt>
    <dgm:pt modelId="{414AAADB-0976-446C-9439-7BEA8D169B44}" type="pres">
      <dgm:prSet presAssocID="{F517F394-A0FC-4447-A6D6-4A147B39A026}" presName="accentRepeatNode" presStyleLbl="solidFgAcc1" presStyleIdx="0" presStyleCnt="5"/>
      <dgm:spPr/>
    </dgm:pt>
    <dgm:pt modelId="{6CBE93CC-D110-4E34-BA80-E7CC91422654}" type="pres">
      <dgm:prSet presAssocID="{A9E32EE2-1B54-4168-BB42-689FAC10FA77}" presName="text_2" presStyleLbl="node1" presStyleIdx="1" presStyleCnt="5">
        <dgm:presLayoutVars>
          <dgm:bulletEnabled val="1"/>
        </dgm:presLayoutVars>
      </dgm:prSet>
      <dgm:spPr/>
    </dgm:pt>
    <dgm:pt modelId="{5F4CC0B9-AAF7-4C30-9D80-C4BA1D758F54}" type="pres">
      <dgm:prSet presAssocID="{A9E32EE2-1B54-4168-BB42-689FAC10FA77}" presName="accent_2" presStyleCnt="0"/>
      <dgm:spPr/>
    </dgm:pt>
    <dgm:pt modelId="{68383343-E2F3-4DDB-82BC-369A11702AD3}" type="pres">
      <dgm:prSet presAssocID="{A9E32EE2-1B54-4168-BB42-689FAC10FA77}" presName="accentRepeatNode" presStyleLbl="solidFgAcc1" presStyleIdx="1" presStyleCnt="5"/>
      <dgm:spPr/>
    </dgm:pt>
    <dgm:pt modelId="{12744F1C-ACC9-41CE-A840-C14EA8BE732B}" type="pres">
      <dgm:prSet presAssocID="{8566DE3E-D2D2-46AA-8F60-0FA558ECC291}" presName="text_3" presStyleLbl="node1" presStyleIdx="2" presStyleCnt="5">
        <dgm:presLayoutVars>
          <dgm:bulletEnabled val="1"/>
        </dgm:presLayoutVars>
      </dgm:prSet>
      <dgm:spPr/>
    </dgm:pt>
    <dgm:pt modelId="{1DDDB094-B680-4C16-A3D6-94FF19687A61}" type="pres">
      <dgm:prSet presAssocID="{8566DE3E-D2D2-46AA-8F60-0FA558ECC291}" presName="accent_3" presStyleCnt="0"/>
      <dgm:spPr/>
    </dgm:pt>
    <dgm:pt modelId="{F83CC7A6-6830-4775-B71F-1886194AAE9D}" type="pres">
      <dgm:prSet presAssocID="{8566DE3E-D2D2-46AA-8F60-0FA558ECC291}" presName="accentRepeatNode" presStyleLbl="solidFgAcc1" presStyleIdx="2" presStyleCnt="5"/>
      <dgm:spPr/>
    </dgm:pt>
    <dgm:pt modelId="{435C1A56-4380-4E06-AF30-AC29515E1BD7}" type="pres">
      <dgm:prSet presAssocID="{8E5E23DC-920A-46A9-A4FC-5D50FA1E1694}" presName="text_4" presStyleLbl="node1" presStyleIdx="3" presStyleCnt="5">
        <dgm:presLayoutVars>
          <dgm:bulletEnabled val="1"/>
        </dgm:presLayoutVars>
      </dgm:prSet>
      <dgm:spPr/>
    </dgm:pt>
    <dgm:pt modelId="{40560311-AAC3-4788-BD8F-488FEE190106}" type="pres">
      <dgm:prSet presAssocID="{8E5E23DC-920A-46A9-A4FC-5D50FA1E1694}" presName="accent_4" presStyleCnt="0"/>
      <dgm:spPr/>
    </dgm:pt>
    <dgm:pt modelId="{F8C731B6-C271-47B8-ABB9-AE8B75D8481C}" type="pres">
      <dgm:prSet presAssocID="{8E5E23DC-920A-46A9-A4FC-5D50FA1E1694}" presName="accentRepeatNode" presStyleLbl="solidFgAcc1" presStyleIdx="3" presStyleCnt="5"/>
      <dgm:spPr/>
    </dgm:pt>
    <dgm:pt modelId="{51FCBEFF-298F-4ADB-A08A-D2CF518EEDF6}" type="pres">
      <dgm:prSet presAssocID="{45526718-2F89-408A-A1EA-1D9B7ED5E178}" presName="text_5" presStyleLbl="node1" presStyleIdx="4" presStyleCnt="5">
        <dgm:presLayoutVars>
          <dgm:bulletEnabled val="1"/>
        </dgm:presLayoutVars>
      </dgm:prSet>
      <dgm:spPr/>
    </dgm:pt>
    <dgm:pt modelId="{545391D3-4521-4E6B-BF6A-AB8033A11093}" type="pres">
      <dgm:prSet presAssocID="{45526718-2F89-408A-A1EA-1D9B7ED5E178}" presName="accent_5" presStyleCnt="0"/>
      <dgm:spPr/>
    </dgm:pt>
    <dgm:pt modelId="{B18C0657-CDE8-495F-B69C-77B110D20B06}" type="pres">
      <dgm:prSet presAssocID="{45526718-2F89-408A-A1EA-1D9B7ED5E178}" presName="accentRepeatNode" presStyleLbl="solidFgAcc1" presStyleIdx="4" presStyleCnt="5"/>
      <dgm:spPr/>
    </dgm:pt>
  </dgm:ptLst>
  <dgm:cxnLst>
    <dgm:cxn modelId="{97743B19-FAF9-4DD1-A835-A1049941634B}" type="presOf" srcId="{8E5E23DC-920A-46A9-A4FC-5D50FA1E1694}" destId="{435C1A56-4380-4E06-AF30-AC29515E1BD7}" srcOrd="0" destOrd="0" presId="urn:microsoft.com/office/officeart/2008/layout/VerticalCurvedList"/>
    <dgm:cxn modelId="{EDA8CB32-1339-4466-B843-D9093EF6CCE0}" srcId="{0337516A-E42C-4668-87C1-841D199B454A}" destId="{A9E32EE2-1B54-4168-BB42-689FAC10FA77}" srcOrd="1" destOrd="0" parTransId="{880362E3-0B64-429D-875A-E077FF02F8EA}" sibTransId="{D8215BA1-A898-49E2-9A56-0DF5AEE51A0E}"/>
    <dgm:cxn modelId="{7C1E315C-0E7F-4553-B7CA-4CE4326C426A}" srcId="{0337516A-E42C-4668-87C1-841D199B454A}" destId="{F517F394-A0FC-4447-A6D6-4A147B39A026}" srcOrd="0" destOrd="0" parTransId="{0D8820B5-92EA-4AB5-9055-BF257497FD94}" sibTransId="{7CB50C79-4110-4B08-A00A-E009FA4DC644}"/>
    <dgm:cxn modelId="{B2B7C344-464A-48C7-B9B7-01A379539EB6}" type="presOf" srcId="{0337516A-E42C-4668-87C1-841D199B454A}" destId="{57E585C4-79C8-4F67-8A7A-8673F3473E9D}" srcOrd="0" destOrd="0" presId="urn:microsoft.com/office/officeart/2008/layout/VerticalCurvedList"/>
    <dgm:cxn modelId="{CEA7084B-C335-4448-8313-D2E2187275A0}" srcId="{0337516A-E42C-4668-87C1-841D199B454A}" destId="{8E5E23DC-920A-46A9-A4FC-5D50FA1E1694}" srcOrd="3" destOrd="0" parTransId="{7B84A786-471C-4428-A149-413E557F6279}" sibTransId="{3DBB43C5-4E07-4E4E-9481-28361D2374A6}"/>
    <dgm:cxn modelId="{2FE6E04F-34A4-4CDB-B7ED-3D4D37DEDBCE}" srcId="{0337516A-E42C-4668-87C1-841D199B454A}" destId="{45526718-2F89-408A-A1EA-1D9B7ED5E178}" srcOrd="4" destOrd="0" parTransId="{5E650F16-4E4C-4352-86CD-98A7799A0743}" sibTransId="{3305DA3A-AACD-45BB-86C8-3053AC1D5F48}"/>
    <dgm:cxn modelId="{30169776-E7E6-4207-AA89-3C3CE6059D59}" type="presOf" srcId="{F517F394-A0FC-4447-A6D6-4A147B39A026}" destId="{0F8899B7-3E63-4432-B4A5-7734FAB963D3}" srcOrd="0" destOrd="0" presId="urn:microsoft.com/office/officeart/2008/layout/VerticalCurvedList"/>
    <dgm:cxn modelId="{4D70167D-C74D-483D-AF2D-C534F256B68A}" type="presOf" srcId="{8566DE3E-D2D2-46AA-8F60-0FA558ECC291}" destId="{12744F1C-ACC9-41CE-A840-C14EA8BE732B}" srcOrd="0" destOrd="0" presId="urn:microsoft.com/office/officeart/2008/layout/VerticalCurvedList"/>
    <dgm:cxn modelId="{20FB648B-D54F-42BE-AD9F-7DE9472F13B9}" type="presOf" srcId="{45526718-2F89-408A-A1EA-1D9B7ED5E178}" destId="{51FCBEFF-298F-4ADB-A08A-D2CF518EEDF6}" srcOrd="0" destOrd="0" presId="urn:microsoft.com/office/officeart/2008/layout/VerticalCurvedList"/>
    <dgm:cxn modelId="{02EB9096-7E19-4D40-A3E2-4734E6284ECE}" type="presOf" srcId="{A9E32EE2-1B54-4168-BB42-689FAC10FA77}" destId="{6CBE93CC-D110-4E34-BA80-E7CC91422654}" srcOrd="0" destOrd="0" presId="urn:microsoft.com/office/officeart/2008/layout/VerticalCurvedList"/>
    <dgm:cxn modelId="{932E3EC1-D3AF-4F5A-9093-8AB8C977547A}" type="presOf" srcId="{7CB50C79-4110-4B08-A00A-E009FA4DC644}" destId="{473E78DF-7034-46D0-9F4A-EC65D788D681}" srcOrd="0" destOrd="0" presId="urn:microsoft.com/office/officeart/2008/layout/VerticalCurvedList"/>
    <dgm:cxn modelId="{F514CAD4-3FAA-4948-A415-BDC347BFF96D}" srcId="{0337516A-E42C-4668-87C1-841D199B454A}" destId="{8566DE3E-D2D2-46AA-8F60-0FA558ECC291}" srcOrd="2" destOrd="0" parTransId="{714AC1A5-7F9E-4F4C-9A40-7DD7B84DA9D7}" sibTransId="{608C345F-2BFB-405F-9FE9-39C716D791DD}"/>
    <dgm:cxn modelId="{63A5CB5C-6074-4550-B1CC-17F34B44F8AE}" type="presParOf" srcId="{57E585C4-79C8-4F67-8A7A-8673F3473E9D}" destId="{6DA1624D-2B0C-4F7A-9142-71EE284FAB71}" srcOrd="0" destOrd="0" presId="urn:microsoft.com/office/officeart/2008/layout/VerticalCurvedList"/>
    <dgm:cxn modelId="{E01B1A3B-7158-4BBF-B7A9-3D343CA9463E}" type="presParOf" srcId="{6DA1624D-2B0C-4F7A-9142-71EE284FAB71}" destId="{960A7A78-5EA5-472D-B104-447746BDA39B}" srcOrd="0" destOrd="0" presId="urn:microsoft.com/office/officeart/2008/layout/VerticalCurvedList"/>
    <dgm:cxn modelId="{97D8A261-573A-4BB8-9B69-786E312A821C}" type="presParOf" srcId="{960A7A78-5EA5-472D-B104-447746BDA39B}" destId="{C67781CC-157F-4224-A15F-43AC7109F441}" srcOrd="0" destOrd="0" presId="urn:microsoft.com/office/officeart/2008/layout/VerticalCurvedList"/>
    <dgm:cxn modelId="{0F33A54B-C78E-4D98-B136-4F017C999864}" type="presParOf" srcId="{960A7A78-5EA5-472D-B104-447746BDA39B}" destId="{473E78DF-7034-46D0-9F4A-EC65D788D681}" srcOrd="1" destOrd="0" presId="urn:microsoft.com/office/officeart/2008/layout/VerticalCurvedList"/>
    <dgm:cxn modelId="{A45C6021-DEA3-4485-86AF-1307E36DE322}" type="presParOf" srcId="{960A7A78-5EA5-472D-B104-447746BDA39B}" destId="{6EB8CA26-F963-4DBA-9402-56294C2A1FBA}" srcOrd="2" destOrd="0" presId="urn:microsoft.com/office/officeart/2008/layout/VerticalCurvedList"/>
    <dgm:cxn modelId="{8A0DB148-0E20-479F-AEFF-C2BF6392AC5C}" type="presParOf" srcId="{960A7A78-5EA5-472D-B104-447746BDA39B}" destId="{CD01F96E-15D3-465B-88F6-E55B6C267968}" srcOrd="3" destOrd="0" presId="urn:microsoft.com/office/officeart/2008/layout/VerticalCurvedList"/>
    <dgm:cxn modelId="{E011C6D5-A7DB-4773-81EE-DB1ADECA97E2}" type="presParOf" srcId="{6DA1624D-2B0C-4F7A-9142-71EE284FAB71}" destId="{0F8899B7-3E63-4432-B4A5-7734FAB963D3}" srcOrd="1" destOrd="0" presId="urn:microsoft.com/office/officeart/2008/layout/VerticalCurvedList"/>
    <dgm:cxn modelId="{22AB622B-4FD7-4C39-AA2F-9513B1DA83D0}" type="presParOf" srcId="{6DA1624D-2B0C-4F7A-9142-71EE284FAB71}" destId="{A90C5CA5-1898-4BBF-94AE-61F2C9D40486}" srcOrd="2" destOrd="0" presId="urn:microsoft.com/office/officeart/2008/layout/VerticalCurvedList"/>
    <dgm:cxn modelId="{FF21A589-41A4-418F-815D-0E883C7B35BE}" type="presParOf" srcId="{A90C5CA5-1898-4BBF-94AE-61F2C9D40486}" destId="{414AAADB-0976-446C-9439-7BEA8D169B44}" srcOrd="0" destOrd="0" presId="urn:microsoft.com/office/officeart/2008/layout/VerticalCurvedList"/>
    <dgm:cxn modelId="{55DF62D2-3C71-4417-A176-F74C3EF73B96}" type="presParOf" srcId="{6DA1624D-2B0C-4F7A-9142-71EE284FAB71}" destId="{6CBE93CC-D110-4E34-BA80-E7CC91422654}" srcOrd="3" destOrd="0" presId="urn:microsoft.com/office/officeart/2008/layout/VerticalCurvedList"/>
    <dgm:cxn modelId="{77BDFE2E-17ED-456A-B168-09CB71736FF2}" type="presParOf" srcId="{6DA1624D-2B0C-4F7A-9142-71EE284FAB71}" destId="{5F4CC0B9-AAF7-4C30-9D80-C4BA1D758F54}" srcOrd="4" destOrd="0" presId="urn:microsoft.com/office/officeart/2008/layout/VerticalCurvedList"/>
    <dgm:cxn modelId="{1BB871CB-CD7C-41DE-936F-9B17C9AFADCF}" type="presParOf" srcId="{5F4CC0B9-AAF7-4C30-9D80-C4BA1D758F54}" destId="{68383343-E2F3-4DDB-82BC-369A11702AD3}" srcOrd="0" destOrd="0" presId="urn:microsoft.com/office/officeart/2008/layout/VerticalCurvedList"/>
    <dgm:cxn modelId="{2C5748F1-E393-44F4-AA46-7AC88C93CE14}" type="presParOf" srcId="{6DA1624D-2B0C-4F7A-9142-71EE284FAB71}" destId="{12744F1C-ACC9-41CE-A840-C14EA8BE732B}" srcOrd="5" destOrd="0" presId="urn:microsoft.com/office/officeart/2008/layout/VerticalCurvedList"/>
    <dgm:cxn modelId="{6883F36D-1DB0-4ECF-A643-9A173188426E}" type="presParOf" srcId="{6DA1624D-2B0C-4F7A-9142-71EE284FAB71}" destId="{1DDDB094-B680-4C16-A3D6-94FF19687A61}" srcOrd="6" destOrd="0" presId="urn:microsoft.com/office/officeart/2008/layout/VerticalCurvedList"/>
    <dgm:cxn modelId="{3AC3E207-DA8A-43F6-83D6-D5E747B879E2}" type="presParOf" srcId="{1DDDB094-B680-4C16-A3D6-94FF19687A61}" destId="{F83CC7A6-6830-4775-B71F-1886194AAE9D}" srcOrd="0" destOrd="0" presId="urn:microsoft.com/office/officeart/2008/layout/VerticalCurvedList"/>
    <dgm:cxn modelId="{C2745800-F978-4831-A5EE-0D5BF31E316D}" type="presParOf" srcId="{6DA1624D-2B0C-4F7A-9142-71EE284FAB71}" destId="{435C1A56-4380-4E06-AF30-AC29515E1BD7}" srcOrd="7" destOrd="0" presId="urn:microsoft.com/office/officeart/2008/layout/VerticalCurvedList"/>
    <dgm:cxn modelId="{585522A9-9FF7-4EC9-AEB4-A7ECB59C9144}" type="presParOf" srcId="{6DA1624D-2B0C-4F7A-9142-71EE284FAB71}" destId="{40560311-AAC3-4788-BD8F-488FEE190106}" srcOrd="8" destOrd="0" presId="urn:microsoft.com/office/officeart/2008/layout/VerticalCurvedList"/>
    <dgm:cxn modelId="{D2C41378-1E52-4BB7-891D-B9F53CBE50A0}" type="presParOf" srcId="{40560311-AAC3-4788-BD8F-488FEE190106}" destId="{F8C731B6-C271-47B8-ABB9-AE8B75D8481C}" srcOrd="0" destOrd="0" presId="urn:microsoft.com/office/officeart/2008/layout/VerticalCurvedList"/>
    <dgm:cxn modelId="{382F5C98-5E5E-4344-A9C2-6AA881BEA7B6}" type="presParOf" srcId="{6DA1624D-2B0C-4F7A-9142-71EE284FAB71}" destId="{51FCBEFF-298F-4ADB-A08A-D2CF518EEDF6}" srcOrd="9" destOrd="0" presId="urn:microsoft.com/office/officeart/2008/layout/VerticalCurvedList"/>
    <dgm:cxn modelId="{419628D0-F676-47E7-8E6C-CDEC66F40684}" type="presParOf" srcId="{6DA1624D-2B0C-4F7A-9142-71EE284FAB71}" destId="{545391D3-4521-4E6B-BF6A-AB8033A11093}" srcOrd="10" destOrd="0" presId="urn:microsoft.com/office/officeart/2008/layout/VerticalCurvedList"/>
    <dgm:cxn modelId="{111E47A0-45C2-4FFF-9513-8688E5942F7D}" type="presParOf" srcId="{545391D3-4521-4E6B-BF6A-AB8033A11093}" destId="{B18C0657-CDE8-495F-B69C-77B110D20B0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E4AEBDB-EDDB-4859-AFD0-5A2B06859AB5}" type="doc">
      <dgm:prSet loTypeId="urn:microsoft.com/office/officeart/2005/8/layout/bProcess3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6587060-7FDF-48F0-83FE-44B3FE72C3A8}">
      <dgm:prSet phldrT="[Text]"/>
      <dgm:spPr/>
      <dgm:t>
        <a:bodyPr/>
        <a:lstStyle/>
        <a:p>
          <a:r>
            <a:rPr lang="en-US" dirty="0" err="1"/>
            <a:t>Kesalahan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pengamatan</a:t>
          </a:r>
          <a:r>
            <a:rPr lang="en-US" dirty="0"/>
            <a:t>/</a:t>
          </a:r>
          <a:r>
            <a:rPr lang="en-US" dirty="0" err="1"/>
            <a:t>observasi</a:t>
          </a:r>
          <a:endParaRPr lang="en-US" dirty="0"/>
        </a:p>
      </dgm:t>
    </dgm:pt>
    <dgm:pt modelId="{F246A435-3CF8-43D9-82D1-4EEEDDCF69CA}" type="parTrans" cxnId="{34F3F054-427C-48EC-8C7E-EA098F74976E}">
      <dgm:prSet/>
      <dgm:spPr/>
      <dgm:t>
        <a:bodyPr/>
        <a:lstStyle/>
        <a:p>
          <a:endParaRPr lang="en-US"/>
        </a:p>
      </dgm:t>
    </dgm:pt>
    <dgm:pt modelId="{13AA81CE-DC28-42B5-B9A3-E49BB5E73AEF}" type="sibTrans" cxnId="{34F3F054-427C-48EC-8C7E-EA098F74976E}">
      <dgm:prSet/>
      <dgm:spPr/>
      <dgm:t>
        <a:bodyPr/>
        <a:lstStyle/>
        <a:p>
          <a:endParaRPr lang="en-US"/>
        </a:p>
      </dgm:t>
    </dgm:pt>
    <dgm:pt modelId="{8BB9D19F-6418-4AAE-93AB-7034B2C0580A}">
      <dgm:prSet phldrT="[Text]"/>
      <dgm:spPr/>
      <dgm:t>
        <a:bodyPr/>
        <a:lstStyle/>
        <a:p>
          <a:r>
            <a:rPr lang="en-US" dirty="0" err="1"/>
            <a:t>Kesalahan</a:t>
          </a:r>
          <a:r>
            <a:rPr lang="en-US" dirty="0"/>
            <a:t> </a:t>
          </a:r>
          <a:r>
            <a:rPr lang="en-US" dirty="0" err="1"/>
            <a:t>Pada</a:t>
          </a:r>
          <a:r>
            <a:rPr lang="en-US" dirty="0"/>
            <a:t> </a:t>
          </a:r>
          <a:r>
            <a:rPr lang="en-US" dirty="0" err="1"/>
            <a:t>Alat</a:t>
          </a:r>
          <a:r>
            <a:rPr lang="en-US" dirty="0"/>
            <a:t> </a:t>
          </a:r>
          <a:r>
            <a:rPr lang="en-US" dirty="0" err="1"/>
            <a:t>Ukur</a:t>
          </a:r>
          <a:endParaRPr lang="en-US" dirty="0"/>
        </a:p>
      </dgm:t>
    </dgm:pt>
    <dgm:pt modelId="{761250CF-0A6E-4CA9-8B39-CF81D88291DA}" type="parTrans" cxnId="{D5AF839D-44AF-46CE-924D-C91D64ABFF5E}">
      <dgm:prSet/>
      <dgm:spPr/>
      <dgm:t>
        <a:bodyPr/>
        <a:lstStyle/>
        <a:p>
          <a:endParaRPr lang="en-US"/>
        </a:p>
      </dgm:t>
    </dgm:pt>
    <dgm:pt modelId="{CB0C93EF-4F00-4ACC-B678-B671445F1867}" type="sibTrans" cxnId="{D5AF839D-44AF-46CE-924D-C91D64ABFF5E}">
      <dgm:prSet/>
      <dgm:spPr/>
      <dgm:t>
        <a:bodyPr/>
        <a:lstStyle/>
        <a:p>
          <a:endParaRPr lang="en-US"/>
        </a:p>
      </dgm:t>
    </dgm:pt>
    <dgm:pt modelId="{1F0ABC5F-7066-450A-8038-FD4623CB7C7E}">
      <dgm:prSet phldrT="[Text]"/>
      <dgm:spPr/>
      <dgm:t>
        <a:bodyPr/>
        <a:lstStyle/>
        <a:p>
          <a:r>
            <a:rPr lang="en-US" dirty="0" err="1"/>
            <a:t>Kesalahan</a:t>
          </a:r>
          <a:r>
            <a:rPr lang="en-US" dirty="0"/>
            <a:t> Proses </a:t>
          </a:r>
          <a:r>
            <a:rPr lang="en-US" dirty="0" err="1"/>
            <a:t>Analisis</a:t>
          </a:r>
          <a:r>
            <a:rPr lang="en-US" dirty="0"/>
            <a:t> Data</a:t>
          </a:r>
        </a:p>
      </dgm:t>
    </dgm:pt>
    <dgm:pt modelId="{5E2F7ED4-674D-45E4-A249-87069D0AD28D}" type="parTrans" cxnId="{A2C55C88-5514-44B1-93A0-FA05184A4746}">
      <dgm:prSet/>
      <dgm:spPr/>
      <dgm:t>
        <a:bodyPr/>
        <a:lstStyle/>
        <a:p>
          <a:endParaRPr lang="en-US"/>
        </a:p>
      </dgm:t>
    </dgm:pt>
    <dgm:pt modelId="{9FB075E8-8B2C-45F9-BCAB-2D1AB9655C7A}" type="sibTrans" cxnId="{A2C55C88-5514-44B1-93A0-FA05184A4746}">
      <dgm:prSet/>
      <dgm:spPr/>
      <dgm:t>
        <a:bodyPr/>
        <a:lstStyle/>
        <a:p>
          <a:endParaRPr lang="en-US"/>
        </a:p>
      </dgm:t>
    </dgm:pt>
    <dgm:pt modelId="{BD1F5124-6FCE-41C8-8248-34215FEF8F44}">
      <dgm:prSet phldrT="[Text]"/>
      <dgm:spPr/>
      <dgm:t>
        <a:bodyPr/>
        <a:lstStyle/>
        <a:p>
          <a:r>
            <a:rPr lang="en-US" dirty="0" err="1"/>
            <a:t>Pengaruh</a:t>
          </a:r>
          <a:r>
            <a:rPr lang="en-US" dirty="0"/>
            <a:t> </a:t>
          </a:r>
          <a:r>
            <a:rPr lang="en-US" dirty="0" err="1"/>
            <a:t>Pekerjaan</a:t>
          </a:r>
          <a:r>
            <a:rPr lang="en-US" dirty="0"/>
            <a:t>/</a:t>
          </a:r>
          <a:r>
            <a:rPr lang="en-US" dirty="0" err="1"/>
            <a:t>Kegiatan</a:t>
          </a:r>
          <a:r>
            <a:rPr lang="en-US" dirty="0"/>
            <a:t> yang </a:t>
          </a:r>
          <a:r>
            <a:rPr lang="en-US" dirty="0" err="1"/>
            <a:t>Mendahului</a:t>
          </a:r>
          <a:endParaRPr lang="en-US" dirty="0"/>
        </a:p>
      </dgm:t>
    </dgm:pt>
    <dgm:pt modelId="{81C3C7C1-8689-4840-8AFC-9DA38BC6BD23}" type="parTrans" cxnId="{D5F6061C-09CE-4586-8057-0D62409CB19E}">
      <dgm:prSet/>
      <dgm:spPr/>
      <dgm:t>
        <a:bodyPr/>
        <a:lstStyle/>
        <a:p>
          <a:endParaRPr lang="en-US"/>
        </a:p>
      </dgm:t>
    </dgm:pt>
    <dgm:pt modelId="{A9313D58-D684-47BA-BB0F-525B9698D9AE}" type="sibTrans" cxnId="{D5F6061C-09CE-4586-8057-0D62409CB19E}">
      <dgm:prSet/>
      <dgm:spPr/>
      <dgm:t>
        <a:bodyPr/>
        <a:lstStyle/>
        <a:p>
          <a:endParaRPr lang="en-US"/>
        </a:p>
      </dgm:t>
    </dgm:pt>
    <dgm:pt modelId="{8CA6291A-C214-4379-BF0C-B966CA205A58}">
      <dgm:prSet phldrT="[Text]"/>
      <dgm:spPr/>
      <dgm:t>
        <a:bodyPr/>
        <a:lstStyle/>
        <a:p>
          <a:r>
            <a:rPr lang="en-US" dirty="0" err="1"/>
            <a:t>Kecenderungan</a:t>
          </a:r>
          <a:r>
            <a:rPr lang="en-US" dirty="0"/>
            <a:t> </a:t>
          </a:r>
          <a:r>
            <a:rPr lang="en-US" dirty="0" err="1"/>
            <a:t>Menilai</a:t>
          </a:r>
          <a:r>
            <a:rPr lang="en-US" dirty="0"/>
            <a:t> </a:t>
          </a:r>
          <a:r>
            <a:rPr lang="en-US" dirty="0" err="1"/>
            <a:t>Lebih</a:t>
          </a:r>
          <a:r>
            <a:rPr lang="en-US" dirty="0"/>
            <a:t> Tinggi </a:t>
          </a:r>
          <a:r>
            <a:rPr lang="en-US" dirty="0" err="1"/>
            <a:t>atau</a:t>
          </a:r>
          <a:r>
            <a:rPr lang="en-US" dirty="0"/>
            <a:t> </a:t>
          </a:r>
          <a:r>
            <a:rPr lang="en-US" dirty="0" err="1"/>
            <a:t>Lebih</a:t>
          </a:r>
          <a:r>
            <a:rPr lang="en-US" dirty="0"/>
            <a:t> </a:t>
          </a:r>
          <a:r>
            <a:rPr lang="en-US" dirty="0" err="1"/>
            <a:t>Rendah</a:t>
          </a:r>
          <a:endParaRPr lang="en-US" dirty="0"/>
        </a:p>
      </dgm:t>
    </dgm:pt>
    <dgm:pt modelId="{9E96F4B0-64BC-4975-96C5-B7021AF89F26}" type="parTrans" cxnId="{02E4A4A9-AEA9-4ACF-80F7-07446B2DB0FF}">
      <dgm:prSet/>
      <dgm:spPr/>
      <dgm:t>
        <a:bodyPr/>
        <a:lstStyle/>
        <a:p>
          <a:endParaRPr lang="en-US"/>
        </a:p>
      </dgm:t>
    </dgm:pt>
    <dgm:pt modelId="{2DCDF871-4087-4398-94A7-6862FD3B569F}" type="sibTrans" cxnId="{02E4A4A9-AEA9-4ACF-80F7-07446B2DB0FF}">
      <dgm:prSet/>
      <dgm:spPr/>
      <dgm:t>
        <a:bodyPr/>
        <a:lstStyle/>
        <a:p>
          <a:endParaRPr lang="en-US"/>
        </a:p>
      </dgm:t>
    </dgm:pt>
    <dgm:pt modelId="{80476C8B-D00C-43FF-8CEC-1B81DD0E04A2}">
      <dgm:prSet phldrT="[Text]"/>
      <dgm:spPr/>
      <dgm:t>
        <a:bodyPr/>
        <a:lstStyle/>
        <a:p>
          <a:r>
            <a:rPr lang="en-US" dirty="0" err="1"/>
            <a:t>Pengaruh</a:t>
          </a:r>
          <a:r>
            <a:rPr lang="en-US" dirty="0"/>
            <a:t> </a:t>
          </a:r>
          <a:r>
            <a:rPr lang="en-US" dirty="0" err="1"/>
            <a:t>Kesan</a:t>
          </a:r>
          <a:r>
            <a:rPr lang="en-US" dirty="0"/>
            <a:t> </a:t>
          </a:r>
          <a:r>
            <a:rPr lang="en-US" dirty="0" err="1"/>
            <a:t>Luar</a:t>
          </a:r>
          <a:endParaRPr lang="en-US" dirty="0"/>
        </a:p>
      </dgm:t>
    </dgm:pt>
    <dgm:pt modelId="{BFD8F86F-4DF5-40D3-9218-8A5BDE0728E9}" type="parTrans" cxnId="{1148BD17-4616-4CB7-A840-74A52DCF3C1C}">
      <dgm:prSet/>
      <dgm:spPr/>
      <dgm:t>
        <a:bodyPr/>
        <a:lstStyle/>
        <a:p>
          <a:endParaRPr lang="en-US"/>
        </a:p>
      </dgm:t>
    </dgm:pt>
    <dgm:pt modelId="{909BCD61-70D8-482B-B6EA-46ED58975316}" type="sibTrans" cxnId="{1148BD17-4616-4CB7-A840-74A52DCF3C1C}">
      <dgm:prSet/>
      <dgm:spPr/>
      <dgm:t>
        <a:bodyPr/>
        <a:lstStyle/>
        <a:p>
          <a:endParaRPr lang="en-US"/>
        </a:p>
      </dgm:t>
    </dgm:pt>
    <dgm:pt modelId="{8E160A2E-25B6-47EE-A505-FCBB49CDEFF7}" type="pres">
      <dgm:prSet presAssocID="{DE4AEBDB-EDDB-4859-AFD0-5A2B06859AB5}" presName="Name0" presStyleCnt="0">
        <dgm:presLayoutVars>
          <dgm:dir/>
          <dgm:resizeHandles val="exact"/>
        </dgm:presLayoutVars>
      </dgm:prSet>
      <dgm:spPr/>
    </dgm:pt>
    <dgm:pt modelId="{B89DD51D-6994-4774-A022-3F69D235127B}" type="pres">
      <dgm:prSet presAssocID="{A6587060-7FDF-48F0-83FE-44B3FE72C3A8}" presName="node" presStyleLbl="node1" presStyleIdx="0" presStyleCnt="6">
        <dgm:presLayoutVars>
          <dgm:bulletEnabled val="1"/>
        </dgm:presLayoutVars>
      </dgm:prSet>
      <dgm:spPr/>
    </dgm:pt>
    <dgm:pt modelId="{3A19571A-9CC7-4BDB-B47F-BAF9E9BB7C1B}" type="pres">
      <dgm:prSet presAssocID="{13AA81CE-DC28-42B5-B9A3-E49BB5E73AEF}" presName="sibTrans" presStyleLbl="sibTrans1D1" presStyleIdx="0" presStyleCnt="5"/>
      <dgm:spPr/>
    </dgm:pt>
    <dgm:pt modelId="{26937F7C-1B48-4B87-9FA6-F486C092E3AA}" type="pres">
      <dgm:prSet presAssocID="{13AA81CE-DC28-42B5-B9A3-E49BB5E73AEF}" presName="connectorText" presStyleLbl="sibTrans1D1" presStyleIdx="0" presStyleCnt="5"/>
      <dgm:spPr/>
    </dgm:pt>
    <dgm:pt modelId="{70165EAA-2F21-4A6D-9045-D8D704FE5C0A}" type="pres">
      <dgm:prSet presAssocID="{8BB9D19F-6418-4AAE-93AB-7034B2C0580A}" presName="node" presStyleLbl="node1" presStyleIdx="1" presStyleCnt="6">
        <dgm:presLayoutVars>
          <dgm:bulletEnabled val="1"/>
        </dgm:presLayoutVars>
      </dgm:prSet>
      <dgm:spPr/>
    </dgm:pt>
    <dgm:pt modelId="{CA4D1565-B76D-4707-8766-A6463DFE35F3}" type="pres">
      <dgm:prSet presAssocID="{CB0C93EF-4F00-4ACC-B678-B671445F1867}" presName="sibTrans" presStyleLbl="sibTrans1D1" presStyleIdx="1" presStyleCnt="5"/>
      <dgm:spPr/>
    </dgm:pt>
    <dgm:pt modelId="{8F611A04-E4F0-4BAD-A916-215DF52E6C93}" type="pres">
      <dgm:prSet presAssocID="{CB0C93EF-4F00-4ACC-B678-B671445F1867}" presName="connectorText" presStyleLbl="sibTrans1D1" presStyleIdx="1" presStyleCnt="5"/>
      <dgm:spPr/>
    </dgm:pt>
    <dgm:pt modelId="{5F3D8107-DBB1-4DDC-AE5F-53EB5BCDA92D}" type="pres">
      <dgm:prSet presAssocID="{1F0ABC5F-7066-450A-8038-FD4623CB7C7E}" presName="node" presStyleLbl="node1" presStyleIdx="2" presStyleCnt="6">
        <dgm:presLayoutVars>
          <dgm:bulletEnabled val="1"/>
        </dgm:presLayoutVars>
      </dgm:prSet>
      <dgm:spPr/>
    </dgm:pt>
    <dgm:pt modelId="{3F1D11EC-DFAC-4C4E-ADEB-A943DB5B6870}" type="pres">
      <dgm:prSet presAssocID="{9FB075E8-8B2C-45F9-BCAB-2D1AB9655C7A}" presName="sibTrans" presStyleLbl="sibTrans1D1" presStyleIdx="2" presStyleCnt="5"/>
      <dgm:spPr/>
    </dgm:pt>
    <dgm:pt modelId="{3C947348-32D1-4F37-B851-BADA47A352DC}" type="pres">
      <dgm:prSet presAssocID="{9FB075E8-8B2C-45F9-BCAB-2D1AB9655C7A}" presName="connectorText" presStyleLbl="sibTrans1D1" presStyleIdx="2" presStyleCnt="5"/>
      <dgm:spPr/>
    </dgm:pt>
    <dgm:pt modelId="{5005B9A9-0524-4F08-BB0B-19C29DF009C5}" type="pres">
      <dgm:prSet presAssocID="{BD1F5124-6FCE-41C8-8248-34215FEF8F44}" presName="node" presStyleLbl="node1" presStyleIdx="3" presStyleCnt="6">
        <dgm:presLayoutVars>
          <dgm:bulletEnabled val="1"/>
        </dgm:presLayoutVars>
      </dgm:prSet>
      <dgm:spPr/>
    </dgm:pt>
    <dgm:pt modelId="{E9FE300F-13CB-4DE7-BC1A-FEE0B65D5C55}" type="pres">
      <dgm:prSet presAssocID="{A9313D58-D684-47BA-BB0F-525B9698D9AE}" presName="sibTrans" presStyleLbl="sibTrans1D1" presStyleIdx="3" presStyleCnt="5"/>
      <dgm:spPr/>
    </dgm:pt>
    <dgm:pt modelId="{1114C4A5-BB23-4737-946C-DE1C8D9D5FEE}" type="pres">
      <dgm:prSet presAssocID="{A9313D58-D684-47BA-BB0F-525B9698D9AE}" presName="connectorText" presStyleLbl="sibTrans1D1" presStyleIdx="3" presStyleCnt="5"/>
      <dgm:spPr/>
    </dgm:pt>
    <dgm:pt modelId="{C5CEFE9E-4000-4837-9519-239F6E315B11}" type="pres">
      <dgm:prSet presAssocID="{8CA6291A-C214-4379-BF0C-B966CA205A58}" presName="node" presStyleLbl="node1" presStyleIdx="4" presStyleCnt="6">
        <dgm:presLayoutVars>
          <dgm:bulletEnabled val="1"/>
        </dgm:presLayoutVars>
      </dgm:prSet>
      <dgm:spPr/>
    </dgm:pt>
    <dgm:pt modelId="{FACC35A2-5833-44C9-B1EB-D6DC1229786C}" type="pres">
      <dgm:prSet presAssocID="{2DCDF871-4087-4398-94A7-6862FD3B569F}" presName="sibTrans" presStyleLbl="sibTrans1D1" presStyleIdx="4" presStyleCnt="5"/>
      <dgm:spPr/>
    </dgm:pt>
    <dgm:pt modelId="{5AD401E2-3F88-4355-8756-131A0347512A}" type="pres">
      <dgm:prSet presAssocID="{2DCDF871-4087-4398-94A7-6862FD3B569F}" presName="connectorText" presStyleLbl="sibTrans1D1" presStyleIdx="4" presStyleCnt="5"/>
      <dgm:spPr/>
    </dgm:pt>
    <dgm:pt modelId="{072D062F-4240-4BA7-829D-57EC61DEDDAF}" type="pres">
      <dgm:prSet presAssocID="{80476C8B-D00C-43FF-8CEC-1B81DD0E04A2}" presName="node" presStyleLbl="node1" presStyleIdx="5" presStyleCnt="6">
        <dgm:presLayoutVars>
          <dgm:bulletEnabled val="1"/>
        </dgm:presLayoutVars>
      </dgm:prSet>
      <dgm:spPr/>
    </dgm:pt>
  </dgm:ptLst>
  <dgm:cxnLst>
    <dgm:cxn modelId="{7794D606-12AC-46AE-94A7-0860EF42A7B2}" type="presOf" srcId="{DE4AEBDB-EDDB-4859-AFD0-5A2B06859AB5}" destId="{8E160A2E-25B6-47EE-A505-FCBB49CDEFF7}" srcOrd="0" destOrd="0" presId="urn:microsoft.com/office/officeart/2005/8/layout/bProcess3"/>
    <dgm:cxn modelId="{7636EF0D-6339-490F-A223-C8A5F22B471A}" type="presOf" srcId="{8BB9D19F-6418-4AAE-93AB-7034B2C0580A}" destId="{70165EAA-2F21-4A6D-9045-D8D704FE5C0A}" srcOrd="0" destOrd="0" presId="urn:microsoft.com/office/officeart/2005/8/layout/bProcess3"/>
    <dgm:cxn modelId="{1148BD17-4616-4CB7-A840-74A52DCF3C1C}" srcId="{DE4AEBDB-EDDB-4859-AFD0-5A2B06859AB5}" destId="{80476C8B-D00C-43FF-8CEC-1B81DD0E04A2}" srcOrd="5" destOrd="0" parTransId="{BFD8F86F-4DF5-40D3-9218-8A5BDE0728E9}" sibTransId="{909BCD61-70D8-482B-B6EA-46ED58975316}"/>
    <dgm:cxn modelId="{A0D97218-81C4-4006-88E8-240EE6A02E6C}" type="presOf" srcId="{CB0C93EF-4F00-4ACC-B678-B671445F1867}" destId="{CA4D1565-B76D-4707-8766-A6463DFE35F3}" srcOrd="0" destOrd="0" presId="urn:microsoft.com/office/officeart/2005/8/layout/bProcess3"/>
    <dgm:cxn modelId="{D5F6061C-09CE-4586-8057-0D62409CB19E}" srcId="{DE4AEBDB-EDDB-4859-AFD0-5A2B06859AB5}" destId="{BD1F5124-6FCE-41C8-8248-34215FEF8F44}" srcOrd="3" destOrd="0" parTransId="{81C3C7C1-8689-4840-8AFC-9DA38BC6BD23}" sibTransId="{A9313D58-D684-47BA-BB0F-525B9698D9AE}"/>
    <dgm:cxn modelId="{D6F9FC32-4104-4B6E-B449-AA0A4548F899}" type="presOf" srcId="{9FB075E8-8B2C-45F9-BCAB-2D1AB9655C7A}" destId="{3F1D11EC-DFAC-4C4E-ADEB-A943DB5B6870}" srcOrd="0" destOrd="0" presId="urn:microsoft.com/office/officeart/2005/8/layout/bProcess3"/>
    <dgm:cxn modelId="{E8B6D541-E958-4F16-891F-05AB2CCCDE78}" type="presOf" srcId="{80476C8B-D00C-43FF-8CEC-1B81DD0E04A2}" destId="{072D062F-4240-4BA7-829D-57EC61DEDDAF}" srcOrd="0" destOrd="0" presId="urn:microsoft.com/office/officeart/2005/8/layout/bProcess3"/>
    <dgm:cxn modelId="{2A25EA50-2046-428D-B70E-E8FFB2B2017F}" type="presOf" srcId="{A9313D58-D684-47BA-BB0F-525B9698D9AE}" destId="{1114C4A5-BB23-4737-946C-DE1C8D9D5FEE}" srcOrd="1" destOrd="0" presId="urn:microsoft.com/office/officeart/2005/8/layout/bProcess3"/>
    <dgm:cxn modelId="{34F3F054-427C-48EC-8C7E-EA098F74976E}" srcId="{DE4AEBDB-EDDB-4859-AFD0-5A2B06859AB5}" destId="{A6587060-7FDF-48F0-83FE-44B3FE72C3A8}" srcOrd="0" destOrd="0" parTransId="{F246A435-3CF8-43D9-82D1-4EEEDDCF69CA}" sibTransId="{13AA81CE-DC28-42B5-B9A3-E49BB5E73AEF}"/>
    <dgm:cxn modelId="{ECF5FD76-4977-45B0-A659-8AB428B1D57A}" type="presOf" srcId="{9FB075E8-8B2C-45F9-BCAB-2D1AB9655C7A}" destId="{3C947348-32D1-4F37-B851-BADA47A352DC}" srcOrd="1" destOrd="0" presId="urn:microsoft.com/office/officeart/2005/8/layout/bProcess3"/>
    <dgm:cxn modelId="{2F17C377-C33E-4BCF-BC0D-7C29D1C1BAA8}" type="presOf" srcId="{A9313D58-D684-47BA-BB0F-525B9698D9AE}" destId="{E9FE300F-13CB-4DE7-BC1A-FEE0B65D5C55}" srcOrd="0" destOrd="0" presId="urn:microsoft.com/office/officeart/2005/8/layout/bProcess3"/>
    <dgm:cxn modelId="{A2C55C88-5514-44B1-93A0-FA05184A4746}" srcId="{DE4AEBDB-EDDB-4859-AFD0-5A2B06859AB5}" destId="{1F0ABC5F-7066-450A-8038-FD4623CB7C7E}" srcOrd="2" destOrd="0" parTransId="{5E2F7ED4-674D-45E4-A249-87069D0AD28D}" sibTransId="{9FB075E8-8B2C-45F9-BCAB-2D1AB9655C7A}"/>
    <dgm:cxn modelId="{D8215991-039B-45A1-B078-FA2C1032A59D}" type="presOf" srcId="{13AA81CE-DC28-42B5-B9A3-E49BB5E73AEF}" destId="{26937F7C-1B48-4B87-9FA6-F486C092E3AA}" srcOrd="1" destOrd="0" presId="urn:microsoft.com/office/officeart/2005/8/layout/bProcess3"/>
    <dgm:cxn modelId="{8C4BF29B-DA23-4E0D-AA04-7FD64E531EF7}" type="presOf" srcId="{2DCDF871-4087-4398-94A7-6862FD3B569F}" destId="{5AD401E2-3F88-4355-8756-131A0347512A}" srcOrd="1" destOrd="0" presId="urn:microsoft.com/office/officeart/2005/8/layout/bProcess3"/>
    <dgm:cxn modelId="{D5AF839D-44AF-46CE-924D-C91D64ABFF5E}" srcId="{DE4AEBDB-EDDB-4859-AFD0-5A2B06859AB5}" destId="{8BB9D19F-6418-4AAE-93AB-7034B2C0580A}" srcOrd="1" destOrd="0" parTransId="{761250CF-0A6E-4CA9-8B39-CF81D88291DA}" sibTransId="{CB0C93EF-4F00-4ACC-B678-B671445F1867}"/>
    <dgm:cxn modelId="{02E4A4A9-AEA9-4ACF-80F7-07446B2DB0FF}" srcId="{DE4AEBDB-EDDB-4859-AFD0-5A2B06859AB5}" destId="{8CA6291A-C214-4379-BF0C-B966CA205A58}" srcOrd="4" destOrd="0" parTransId="{9E96F4B0-64BC-4975-96C5-B7021AF89F26}" sibTransId="{2DCDF871-4087-4398-94A7-6862FD3B569F}"/>
    <dgm:cxn modelId="{E6EF0CB9-DD31-4FD8-8DD7-C4680B32CCBD}" type="presOf" srcId="{1F0ABC5F-7066-450A-8038-FD4623CB7C7E}" destId="{5F3D8107-DBB1-4DDC-AE5F-53EB5BCDA92D}" srcOrd="0" destOrd="0" presId="urn:microsoft.com/office/officeart/2005/8/layout/bProcess3"/>
    <dgm:cxn modelId="{116EDFBB-656A-47C8-A55F-27FF8DF13866}" type="presOf" srcId="{A6587060-7FDF-48F0-83FE-44B3FE72C3A8}" destId="{B89DD51D-6994-4774-A022-3F69D235127B}" srcOrd="0" destOrd="0" presId="urn:microsoft.com/office/officeart/2005/8/layout/bProcess3"/>
    <dgm:cxn modelId="{2D8414CC-4D9E-468C-9F18-05627CDC05EF}" type="presOf" srcId="{CB0C93EF-4F00-4ACC-B678-B671445F1867}" destId="{8F611A04-E4F0-4BAD-A916-215DF52E6C93}" srcOrd="1" destOrd="0" presId="urn:microsoft.com/office/officeart/2005/8/layout/bProcess3"/>
    <dgm:cxn modelId="{CF1A3FDC-75E5-4515-8798-931CDAEE2884}" type="presOf" srcId="{8CA6291A-C214-4379-BF0C-B966CA205A58}" destId="{C5CEFE9E-4000-4837-9519-239F6E315B11}" srcOrd="0" destOrd="0" presId="urn:microsoft.com/office/officeart/2005/8/layout/bProcess3"/>
    <dgm:cxn modelId="{3214CBE4-3D9B-49EA-A622-1712EB37592A}" type="presOf" srcId="{13AA81CE-DC28-42B5-B9A3-E49BB5E73AEF}" destId="{3A19571A-9CC7-4BDB-B47F-BAF9E9BB7C1B}" srcOrd="0" destOrd="0" presId="urn:microsoft.com/office/officeart/2005/8/layout/bProcess3"/>
    <dgm:cxn modelId="{5D1710EB-73C8-41AA-B85E-9D3D29955DE7}" type="presOf" srcId="{BD1F5124-6FCE-41C8-8248-34215FEF8F44}" destId="{5005B9A9-0524-4F08-BB0B-19C29DF009C5}" srcOrd="0" destOrd="0" presId="urn:microsoft.com/office/officeart/2005/8/layout/bProcess3"/>
    <dgm:cxn modelId="{36AABBEC-A5C5-41B1-8959-E1793E263F91}" type="presOf" srcId="{2DCDF871-4087-4398-94A7-6862FD3B569F}" destId="{FACC35A2-5833-44C9-B1EB-D6DC1229786C}" srcOrd="0" destOrd="0" presId="urn:microsoft.com/office/officeart/2005/8/layout/bProcess3"/>
    <dgm:cxn modelId="{2AEE4EB8-2E10-4D11-B8BB-A48042DA244C}" type="presParOf" srcId="{8E160A2E-25B6-47EE-A505-FCBB49CDEFF7}" destId="{B89DD51D-6994-4774-A022-3F69D235127B}" srcOrd="0" destOrd="0" presId="urn:microsoft.com/office/officeart/2005/8/layout/bProcess3"/>
    <dgm:cxn modelId="{9433B7F9-1FD5-4EA9-9C8E-F9F65946C9FE}" type="presParOf" srcId="{8E160A2E-25B6-47EE-A505-FCBB49CDEFF7}" destId="{3A19571A-9CC7-4BDB-B47F-BAF9E9BB7C1B}" srcOrd="1" destOrd="0" presId="urn:microsoft.com/office/officeart/2005/8/layout/bProcess3"/>
    <dgm:cxn modelId="{B53136B0-62C8-4531-AB51-2197C72783A8}" type="presParOf" srcId="{3A19571A-9CC7-4BDB-B47F-BAF9E9BB7C1B}" destId="{26937F7C-1B48-4B87-9FA6-F486C092E3AA}" srcOrd="0" destOrd="0" presId="urn:microsoft.com/office/officeart/2005/8/layout/bProcess3"/>
    <dgm:cxn modelId="{E899B66E-E0A9-4C50-B5E7-BB2B0F4430B8}" type="presParOf" srcId="{8E160A2E-25B6-47EE-A505-FCBB49CDEFF7}" destId="{70165EAA-2F21-4A6D-9045-D8D704FE5C0A}" srcOrd="2" destOrd="0" presId="urn:microsoft.com/office/officeart/2005/8/layout/bProcess3"/>
    <dgm:cxn modelId="{883AEC5F-2437-49CD-9F49-A4616311B63B}" type="presParOf" srcId="{8E160A2E-25B6-47EE-A505-FCBB49CDEFF7}" destId="{CA4D1565-B76D-4707-8766-A6463DFE35F3}" srcOrd="3" destOrd="0" presId="urn:microsoft.com/office/officeart/2005/8/layout/bProcess3"/>
    <dgm:cxn modelId="{1EDAE3D4-DF34-40EC-B3E6-BC6E5626ECEF}" type="presParOf" srcId="{CA4D1565-B76D-4707-8766-A6463DFE35F3}" destId="{8F611A04-E4F0-4BAD-A916-215DF52E6C93}" srcOrd="0" destOrd="0" presId="urn:microsoft.com/office/officeart/2005/8/layout/bProcess3"/>
    <dgm:cxn modelId="{8E8C1249-20AD-4E7C-B076-72AFBB499251}" type="presParOf" srcId="{8E160A2E-25B6-47EE-A505-FCBB49CDEFF7}" destId="{5F3D8107-DBB1-4DDC-AE5F-53EB5BCDA92D}" srcOrd="4" destOrd="0" presId="urn:microsoft.com/office/officeart/2005/8/layout/bProcess3"/>
    <dgm:cxn modelId="{C117BC72-0AFE-441B-B6C1-9BAC378A918D}" type="presParOf" srcId="{8E160A2E-25B6-47EE-A505-FCBB49CDEFF7}" destId="{3F1D11EC-DFAC-4C4E-ADEB-A943DB5B6870}" srcOrd="5" destOrd="0" presId="urn:microsoft.com/office/officeart/2005/8/layout/bProcess3"/>
    <dgm:cxn modelId="{064DDA08-009D-49B7-9041-1A6094C7327B}" type="presParOf" srcId="{3F1D11EC-DFAC-4C4E-ADEB-A943DB5B6870}" destId="{3C947348-32D1-4F37-B851-BADA47A352DC}" srcOrd="0" destOrd="0" presId="urn:microsoft.com/office/officeart/2005/8/layout/bProcess3"/>
    <dgm:cxn modelId="{0DC41B28-4EDC-41E7-B889-11D2E86705C2}" type="presParOf" srcId="{8E160A2E-25B6-47EE-A505-FCBB49CDEFF7}" destId="{5005B9A9-0524-4F08-BB0B-19C29DF009C5}" srcOrd="6" destOrd="0" presId="urn:microsoft.com/office/officeart/2005/8/layout/bProcess3"/>
    <dgm:cxn modelId="{A77B880C-CC53-41D8-802D-A929081B8C96}" type="presParOf" srcId="{8E160A2E-25B6-47EE-A505-FCBB49CDEFF7}" destId="{E9FE300F-13CB-4DE7-BC1A-FEE0B65D5C55}" srcOrd="7" destOrd="0" presId="urn:microsoft.com/office/officeart/2005/8/layout/bProcess3"/>
    <dgm:cxn modelId="{6F33F914-CCDF-450C-B107-06C6C118635F}" type="presParOf" srcId="{E9FE300F-13CB-4DE7-BC1A-FEE0B65D5C55}" destId="{1114C4A5-BB23-4737-946C-DE1C8D9D5FEE}" srcOrd="0" destOrd="0" presId="urn:microsoft.com/office/officeart/2005/8/layout/bProcess3"/>
    <dgm:cxn modelId="{E41C5C38-9719-4E88-BA28-37A79F7FB635}" type="presParOf" srcId="{8E160A2E-25B6-47EE-A505-FCBB49CDEFF7}" destId="{C5CEFE9E-4000-4837-9519-239F6E315B11}" srcOrd="8" destOrd="0" presId="urn:microsoft.com/office/officeart/2005/8/layout/bProcess3"/>
    <dgm:cxn modelId="{2AE8DDDB-5849-4DC8-ACEA-22924E69650A}" type="presParOf" srcId="{8E160A2E-25B6-47EE-A505-FCBB49CDEFF7}" destId="{FACC35A2-5833-44C9-B1EB-D6DC1229786C}" srcOrd="9" destOrd="0" presId="urn:microsoft.com/office/officeart/2005/8/layout/bProcess3"/>
    <dgm:cxn modelId="{B6E6076D-376A-480C-9657-0E4F608A6337}" type="presParOf" srcId="{FACC35A2-5833-44C9-B1EB-D6DC1229786C}" destId="{5AD401E2-3F88-4355-8756-131A0347512A}" srcOrd="0" destOrd="0" presId="urn:microsoft.com/office/officeart/2005/8/layout/bProcess3"/>
    <dgm:cxn modelId="{F726A67A-31C8-4079-ACC2-A687C7E55ED7}" type="presParOf" srcId="{8E160A2E-25B6-47EE-A505-FCBB49CDEFF7}" destId="{072D062F-4240-4BA7-829D-57EC61DEDDAF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2DC10A-84C7-4D7A-AF69-CEE923013586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63E43E3-2E97-455C-8794-8B56DDB619C4}">
      <dgm:prSet phldrT="[Text]"/>
      <dgm:spPr/>
      <dgm:t>
        <a:bodyPr/>
        <a:lstStyle/>
        <a:p>
          <a:r>
            <a:rPr lang="en-US" dirty="0" err="1"/>
            <a:t>Perencanaan</a:t>
          </a:r>
          <a:endParaRPr lang="en-US" dirty="0"/>
        </a:p>
      </dgm:t>
    </dgm:pt>
    <dgm:pt modelId="{9088E0D5-8C15-4D7D-9696-13A9CA15F7FF}" type="parTrans" cxnId="{52174E70-4F2D-483B-BC29-148661B5FD70}">
      <dgm:prSet/>
      <dgm:spPr/>
      <dgm:t>
        <a:bodyPr/>
        <a:lstStyle/>
        <a:p>
          <a:endParaRPr lang="en-US"/>
        </a:p>
      </dgm:t>
    </dgm:pt>
    <dgm:pt modelId="{1119773D-621C-43CD-8F5D-D8CD279E362C}" type="sibTrans" cxnId="{52174E70-4F2D-483B-BC29-148661B5FD70}">
      <dgm:prSet/>
      <dgm:spPr/>
      <dgm:t>
        <a:bodyPr/>
        <a:lstStyle/>
        <a:p>
          <a:endParaRPr lang="en-US"/>
        </a:p>
      </dgm:t>
    </dgm:pt>
    <dgm:pt modelId="{1CCEAE7D-0813-4855-A350-2F96418B38BA}">
      <dgm:prSet phldrT="[Text]"/>
      <dgm:spPr/>
      <dgm:t>
        <a:bodyPr/>
        <a:lstStyle/>
        <a:p>
          <a:r>
            <a:rPr lang="en-US" dirty="0" err="1"/>
            <a:t>Kriteria</a:t>
          </a:r>
          <a:r>
            <a:rPr lang="en-US" dirty="0"/>
            <a:t> yang </a:t>
          </a:r>
          <a:r>
            <a:rPr lang="en-US" dirty="0" err="1"/>
            <a:t>akan</a:t>
          </a:r>
          <a:r>
            <a:rPr lang="en-US" dirty="0"/>
            <a:t> </a:t>
          </a:r>
          <a:r>
            <a:rPr lang="en-US" dirty="0" err="1"/>
            <a:t>digunakan</a:t>
          </a:r>
          <a:endParaRPr lang="en-US" dirty="0"/>
        </a:p>
      </dgm:t>
    </dgm:pt>
    <dgm:pt modelId="{F2F70315-06F7-456B-B8E8-F90E53CC1D35}" type="parTrans" cxnId="{AAB0F1D2-D162-4998-BF53-2AB15FBA6E36}">
      <dgm:prSet/>
      <dgm:spPr/>
      <dgm:t>
        <a:bodyPr/>
        <a:lstStyle/>
        <a:p>
          <a:endParaRPr lang="en-US"/>
        </a:p>
      </dgm:t>
    </dgm:pt>
    <dgm:pt modelId="{65E6FFFF-68CB-49C9-B996-7AF45D682724}" type="sibTrans" cxnId="{AAB0F1D2-D162-4998-BF53-2AB15FBA6E36}">
      <dgm:prSet/>
      <dgm:spPr/>
      <dgm:t>
        <a:bodyPr/>
        <a:lstStyle/>
        <a:p>
          <a:endParaRPr lang="en-US"/>
        </a:p>
      </dgm:t>
    </dgm:pt>
    <dgm:pt modelId="{1C0DC0A7-1BF2-4B17-A11E-E0F56E7BBA6E}">
      <dgm:prSet phldrT="[Text]"/>
      <dgm:spPr/>
      <dgm:t>
        <a:bodyPr/>
        <a:lstStyle/>
        <a:p>
          <a:r>
            <a:rPr lang="en-US" dirty="0" err="1"/>
            <a:t>Bentuk</a:t>
          </a:r>
          <a:r>
            <a:rPr lang="en-US" dirty="0"/>
            <a:t> </a:t>
          </a:r>
          <a:r>
            <a:rPr lang="en-US" dirty="0" err="1"/>
            <a:t>Tes</a:t>
          </a:r>
          <a:r>
            <a:rPr lang="en-US" dirty="0"/>
            <a:t> / </a:t>
          </a:r>
          <a:r>
            <a:rPr lang="en-US" dirty="0" err="1"/>
            <a:t>Alat</a:t>
          </a:r>
          <a:r>
            <a:rPr lang="en-US" dirty="0"/>
            <a:t> </a:t>
          </a:r>
          <a:r>
            <a:rPr lang="en-US" dirty="0" err="1"/>
            <a:t>Ukur</a:t>
          </a:r>
          <a:endParaRPr lang="en-US" dirty="0"/>
        </a:p>
      </dgm:t>
    </dgm:pt>
    <dgm:pt modelId="{AC3CCBAF-7263-4A57-B4EE-DA5E07DC32FB}" type="parTrans" cxnId="{32F69288-FC70-40C0-A43B-33807EA372B0}">
      <dgm:prSet/>
      <dgm:spPr/>
      <dgm:t>
        <a:bodyPr/>
        <a:lstStyle/>
        <a:p>
          <a:endParaRPr lang="en-US"/>
        </a:p>
      </dgm:t>
    </dgm:pt>
    <dgm:pt modelId="{6B5F66E1-B5CF-4809-9D8D-AC9F3233A2EA}" type="sibTrans" cxnId="{32F69288-FC70-40C0-A43B-33807EA372B0}">
      <dgm:prSet/>
      <dgm:spPr/>
      <dgm:t>
        <a:bodyPr/>
        <a:lstStyle/>
        <a:p>
          <a:endParaRPr lang="en-US"/>
        </a:p>
      </dgm:t>
    </dgm:pt>
    <dgm:pt modelId="{38C86C6E-67BB-475C-A6F2-23899D65002A}">
      <dgm:prSet phldrT="[Text]"/>
      <dgm:spPr/>
      <dgm:t>
        <a:bodyPr/>
        <a:lstStyle/>
        <a:p>
          <a:r>
            <a:rPr lang="en-US" dirty="0" err="1"/>
            <a:t>Fasilitas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Perlengkapan</a:t>
          </a:r>
          <a:endParaRPr lang="en-US" dirty="0"/>
        </a:p>
      </dgm:t>
    </dgm:pt>
    <dgm:pt modelId="{A3504507-A3CA-43C5-AF8A-285457DB76D1}" type="parTrans" cxnId="{E4912390-80F5-4166-AAE6-EEE90B30083F}">
      <dgm:prSet/>
      <dgm:spPr/>
      <dgm:t>
        <a:bodyPr/>
        <a:lstStyle/>
        <a:p>
          <a:endParaRPr lang="en-US"/>
        </a:p>
      </dgm:t>
    </dgm:pt>
    <dgm:pt modelId="{5A255B30-E776-43D8-8BE4-CED91A77902E}" type="sibTrans" cxnId="{E4912390-80F5-4166-AAE6-EEE90B30083F}">
      <dgm:prSet/>
      <dgm:spPr/>
      <dgm:t>
        <a:bodyPr/>
        <a:lstStyle/>
        <a:p>
          <a:endParaRPr lang="en-US"/>
        </a:p>
      </dgm:t>
    </dgm:pt>
    <dgm:pt modelId="{8B1C9713-A345-4CAC-B362-2B184881382F}">
      <dgm:prSet phldrT="[Text]"/>
      <dgm:spPr/>
      <dgm:t>
        <a:bodyPr/>
        <a:lstStyle/>
        <a:p>
          <a:r>
            <a:rPr lang="en-US" dirty="0" err="1"/>
            <a:t>Waktu</a:t>
          </a:r>
          <a:r>
            <a:rPr lang="en-US" dirty="0"/>
            <a:t> </a:t>
          </a:r>
          <a:r>
            <a:rPr lang="en-US" dirty="0" err="1"/>
            <a:t>Pelaksanaan</a:t>
          </a:r>
          <a:endParaRPr lang="en-US" dirty="0"/>
        </a:p>
      </dgm:t>
    </dgm:pt>
    <dgm:pt modelId="{BB07BCDD-8D36-4556-AF6A-F8A99A117DB0}" type="parTrans" cxnId="{32DD94B2-32E0-4BCF-8C45-E6300CC9F95D}">
      <dgm:prSet/>
      <dgm:spPr/>
      <dgm:t>
        <a:bodyPr/>
        <a:lstStyle/>
        <a:p>
          <a:endParaRPr lang="en-US"/>
        </a:p>
      </dgm:t>
    </dgm:pt>
    <dgm:pt modelId="{A039A264-0979-40B2-A8AE-5355542F2CD0}" type="sibTrans" cxnId="{32DD94B2-32E0-4BCF-8C45-E6300CC9F95D}">
      <dgm:prSet/>
      <dgm:spPr/>
      <dgm:t>
        <a:bodyPr/>
        <a:lstStyle/>
        <a:p>
          <a:endParaRPr lang="en-US"/>
        </a:p>
      </dgm:t>
    </dgm:pt>
    <dgm:pt modelId="{E0DA3B93-CF5B-4B4F-BF22-9D4F5F68E541}">
      <dgm:prSet phldrT="[Text]"/>
      <dgm:spPr/>
      <dgm:t>
        <a:bodyPr/>
        <a:lstStyle/>
        <a:p>
          <a:r>
            <a:rPr lang="en-US" dirty="0" err="1"/>
            <a:t>Pembantu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Pelaksanaan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Data</a:t>
          </a:r>
        </a:p>
      </dgm:t>
    </dgm:pt>
    <dgm:pt modelId="{16780E0D-B9EF-47BB-AAFD-5451DC5CABA9}" type="parTrans" cxnId="{DEF694C5-23DB-4039-B83B-4AC8A1110DC6}">
      <dgm:prSet/>
      <dgm:spPr/>
      <dgm:t>
        <a:bodyPr/>
        <a:lstStyle/>
        <a:p>
          <a:endParaRPr lang="en-US"/>
        </a:p>
      </dgm:t>
    </dgm:pt>
    <dgm:pt modelId="{473C8B40-D162-4C83-B3DA-584546203C3D}" type="sibTrans" cxnId="{DEF694C5-23DB-4039-B83B-4AC8A1110DC6}">
      <dgm:prSet/>
      <dgm:spPr/>
      <dgm:t>
        <a:bodyPr/>
        <a:lstStyle/>
        <a:p>
          <a:endParaRPr lang="en-US"/>
        </a:p>
      </dgm:t>
    </dgm:pt>
    <dgm:pt modelId="{FCCFD5D2-21B1-40A4-B958-E7C6CB667B95}" type="pres">
      <dgm:prSet presAssocID="{BD2DC10A-84C7-4D7A-AF69-CEE923013586}" presName="diagram" presStyleCnt="0">
        <dgm:presLayoutVars>
          <dgm:dir/>
          <dgm:resizeHandles val="exact"/>
        </dgm:presLayoutVars>
      </dgm:prSet>
      <dgm:spPr/>
    </dgm:pt>
    <dgm:pt modelId="{E924EDAD-3B7C-4CCD-93AB-B295784C78EB}" type="pres">
      <dgm:prSet presAssocID="{063E43E3-2E97-455C-8794-8B56DDB619C4}" presName="node" presStyleLbl="node1" presStyleIdx="0" presStyleCnt="6">
        <dgm:presLayoutVars>
          <dgm:bulletEnabled val="1"/>
        </dgm:presLayoutVars>
      </dgm:prSet>
      <dgm:spPr/>
    </dgm:pt>
    <dgm:pt modelId="{751CE1AF-AB9A-4AB3-8FAC-C459B31EA35D}" type="pres">
      <dgm:prSet presAssocID="{1119773D-621C-43CD-8F5D-D8CD279E362C}" presName="sibTrans" presStyleLbl="sibTrans2D1" presStyleIdx="0" presStyleCnt="5"/>
      <dgm:spPr/>
    </dgm:pt>
    <dgm:pt modelId="{123770C6-B017-49B5-AEC2-9EE66E851E33}" type="pres">
      <dgm:prSet presAssocID="{1119773D-621C-43CD-8F5D-D8CD279E362C}" presName="connectorText" presStyleLbl="sibTrans2D1" presStyleIdx="0" presStyleCnt="5"/>
      <dgm:spPr/>
    </dgm:pt>
    <dgm:pt modelId="{58FA0FD2-5E67-4E19-BC45-98AF5A37A309}" type="pres">
      <dgm:prSet presAssocID="{1CCEAE7D-0813-4855-A350-2F96418B38BA}" presName="node" presStyleLbl="node1" presStyleIdx="1" presStyleCnt="6">
        <dgm:presLayoutVars>
          <dgm:bulletEnabled val="1"/>
        </dgm:presLayoutVars>
      </dgm:prSet>
      <dgm:spPr/>
    </dgm:pt>
    <dgm:pt modelId="{681CC625-2FAD-4848-B2FC-6E724AC1CCED}" type="pres">
      <dgm:prSet presAssocID="{65E6FFFF-68CB-49C9-B996-7AF45D682724}" presName="sibTrans" presStyleLbl="sibTrans2D1" presStyleIdx="1" presStyleCnt="5"/>
      <dgm:spPr/>
    </dgm:pt>
    <dgm:pt modelId="{E36A4722-214D-4C20-93A8-5B28C9B3621D}" type="pres">
      <dgm:prSet presAssocID="{65E6FFFF-68CB-49C9-B996-7AF45D682724}" presName="connectorText" presStyleLbl="sibTrans2D1" presStyleIdx="1" presStyleCnt="5"/>
      <dgm:spPr/>
    </dgm:pt>
    <dgm:pt modelId="{2B3ABCA5-39CB-47C6-89C4-A378CDBED592}" type="pres">
      <dgm:prSet presAssocID="{1C0DC0A7-1BF2-4B17-A11E-E0F56E7BBA6E}" presName="node" presStyleLbl="node1" presStyleIdx="2" presStyleCnt="6">
        <dgm:presLayoutVars>
          <dgm:bulletEnabled val="1"/>
        </dgm:presLayoutVars>
      </dgm:prSet>
      <dgm:spPr/>
    </dgm:pt>
    <dgm:pt modelId="{FFA9CF3C-17EB-462A-A06C-BA5B1AC0FC27}" type="pres">
      <dgm:prSet presAssocID="{6B5F66E1-B5CF-4809-9D8D-AC9F3233A2EA}" presName="sibTrans" presStyleLbl="sibTrans2D1" presStyleIdx="2" presStyleCnt="5"/>
      <dgm:spPr/>
    </dgm:pt>
    <dgm:pt modelId="{7BC2331B-0C7C-4B57-A113-F025895FD611}" type="pres">
      <dgm:prSet presAssocID="{6B5F66E1-B5CF-4809-9D8D-AC9F3233A2EA}" presName="connectorText" presStyleLbl="sibTrans2D1" presStyleIdx="2" presStyleCnt="5"/>
      <dgm:spPr/>
    </dgm:pt>
    <dgm:pt modelId="{14E3ABCB-20A0-4BC7-BB11-F27CFE16F0DF}" type="pres">
      <dgm:prSet presAssocID="{38C86C6E-67BB-475C-A6F2-23899D65002A}" presName="node" presStyleLbl="node1" presStyleIdx="3" presStyleCnt="6">
        <dgm:presLayoutVars>
          <dgm:bulletEnabled val="1"/>
        </dgm:presLayoutVars>
      </dgm:prSet>
      <dgm:spPr/>
    </dgm:pt>
    <dgm:pt modelId="{459B0A36-83AF-4DB2-BBCC-60790CE54CAC}" type="pres">
      <dgm:prSet presAssocID="{5A255B30-E776-43D8-8BE4-CED91A77902E}" presName="sibTrans" presStyleLbl="sibTrans2D1" presStyleIdx="3" presStyleCnt="5"/>
      <dgm:spPr/>
    </dgm:pt>
    <dgm:pt modelId="{1F6CF44B-3B2A-43B2-BDBD-8B6A8BD2A1A1}" type="pres">
      <dgm:prSet presAssocID="{5A255B30-E776-43D8-8BE4-CED91A77902E}" presName="connectorText" presStyleLbl="sibTrans2D1" presStyleIdx="3" presStyleCnt="5"/>
      <dgm:spPr/>
    </dgm:pt>
    <dgm:pt modelId="{98341F21-966F-4510-9988-1709B21ED3CD}" type="pres">
      <dgm:prSet presAssocID="{8B1C9713-A345-4CAC-B362-2B184881382F}" presName="node" presStyleLbl="node1" presStyleIdx="4" presStyleCnt="6">
        <dgm:presLayoutVars>
          <dgm:bulletEnabled val="1"/>
        </dgm:presLayoutVars>
      </dgm:prSet>
      <dgm:spPr/>
    </dgm:pt>
    <dgm:pt modelId="{AED96896-EBD8-4134-AA44-4C41B3B5A4E7}" type="pres">
      <dgm:prSet presAssocID="{A039A264-0979-40B2-A8AE-5355542F2CD0}" presName="sibTrans" presStyleLbl="sibTrans2D1" presStyleIdx="4" presStyleCnt="5"/>
      <dgm:spPr/>
    </dgm:pt>
    <dgm:pt modelId="{195D9725-2A14-4382-81EA-5537C9840487}" type="pres">
      <dgm:prSet presAssocID="{A039A264-0979-40B2-A8AE-5355542F2CD0}" presName="connectorText" presStyleLbl="sibTrans2D1" presStyleIdx="4" presStyleCnt="5"/>
      <dgm:spPr/>
    </dgm:pt>
    <dgm:pt modelId="{D8435C8D-D780-4C73-B724-1B5BA6D35344}" type="pres">
      <dgm:prSet presAssocID="{E0DA3B93-CF5B-4B4F-BF22-9D4F5F68E541}" presName="node" presStyleLbl="node1" presStyleIdx="5" presStyleCnt="6">
        <dgm:presLayoutVars>
          <dgm:bulletEnabled val="1"/>
        </dgm:presLayoutVars>
      </dgm:prSet>
      <dgm:spPr/>
    </dgm:pt>
  </dgm:ptLst>
  <dgm:cxnLst>
    <dgm:cxn modelId="{86719A11-74AB-4457-BAF6-17C78ED8AE2A}" type="presOf" srcId="{063E43E3-2E97-455C-8794-8B56DDB619C4}" destId="{E924EDAD-3B7C-4CCD-93AB-B295784C78EB}" srcOrd="0" destOrd="0" presId="urn:microsoft.com/office/officeart/2005/8/layout/process5"/>
    <dgm:cxn modelId="{00290B15-EB47-49EA-8F6B-D10A376257E8}" type="presOf" srcId="{1CCEAE7D-0813-4855-A350-2F96418B38BA}" destId="{58FA0FD2-5E67-4E19-BC45-98AF5A37A309}" srcOrd="0" destOrd="0" presId="urn:microsoft.com/office/officeart/2005/8/layout/process5"/>
    <dgm:cxn modelId="{EEBFD327-BD65-4B6E-821F-8093A03FF0DA}" type="presOf" srcId="{6B5F66E1-B5CF-4809-9D8D-AC9F3233A2EA}" destId="{7BC2331B-0C7C-4B57-A113-F025895FD611}" srcOrd="1" destOrd="0" presId="urn:microsoft.com/office/officeart/2005/8/layout/process5"/>
    <dgm:cxn modelId="{A05BAD33-F0DA-4D31-8985-6C9909B9A4C4}" type="presOf" srcId="{5A255B30-E776-43D8-8BE4-CED91A77902E}" destId="{1F6CF44B-3B2A-43B2-BDBD-8B6A8BD2A1A1}" srcOrd="1" destOrd="0" presId="urn:microsoft.com/office/officeart/2005/8/layout/process5"/>
    <dgm:cxn modelId="{08AFA136-796F-4B9A-89BE-B1FA329B21C5}" type="presOf" srcId="{1119773D-621C-43CD-8F5D-D8CD279E362C}" destId="{123770C6-B017-49B5-AEC2-9EE66E851E33}" srcOrd="1" destOrd="0" presId="urn:microsoft.com/office/officeart/2005/8/layout/process5"/>
    <dgm:cxn modelId="{689CAD40-F288-4D93-82E1-1EA461023FBA}" type="presOf" srcId="{E0DA3B93-CF5B-4B4F-BF22-9D4F5F68E541}" destId="{D8435C8D-D780-4C73-B724-1B5BA6D35344}" srcOrd="0" destOrd="0" presId="urn:microsoft.com/office/officeart/2005/8/layout/process5"/>
    <dgm:cxn modelId="{C066B460-7DEB-4870-9C52-319F42EF55A2}" type="presOf" srcId="{8B1C9713-A345-4CAC-B362-2B184881382F}" destId="{98341F21-966F-4510-9988-1709B21ED3CD}" srcOrd="0" destOrd="0" presId="urn:microsoft.com/office/officeart/2005/8/layout/process5"/>
    <dgm:cxn modelId="{64B8A266-981F-4D38-A50E-A85762D6576B}" type="presOf" srcId="{A039A264-0979-40B2-A8AE-5355542F2CD0}" destId="{AED96896-EBD8-4134-AA44-4C41B3B5A4E7}" srcOrd="0" destOrd="0" presId="urn:microsoft.com/office/officeart/2005/8/layout/process5"/>
    <dgm:cxn modelId="{57E8CF4A-3A60-4CCB-A3DC-2878C59F99D8}" type="presOf" srcId="{5A255B30-E776-43D8-8BE4-CED91A77902E}" destId="{459B0A36-83AF-4DB2-BBCC-60790CE54CAC}" srcOrd="0" destOrd="0" presId="urn:microsoft.com/office/officeart/2005/8/layout/process5"/>
    <dgm:cxn modelId="{52174E70-4F2D-483B-BC29-148661B5FD70}" srcId="{BD2DC10A-84C7-4D7A-AF69-CEE923013586}" destId="{063E43E3-2E97-455C-8794-8B56DDB619C4}" srcOrd="0" destOrd="0" parTransId="{9088E0D5-8C15-4D7D-9696-13A9CA15F7FF}" sibTransId="{1119773D-621C-43CD-8F5D-D8CD279E362C}"/>
    <dgm:cxn modelId="{147BF172-9AEA-4672-B9D4-9B49C0807D96}" type="presOf" srcId="{BD2DC10A-84C7-4D7A-AF69-CEE923013586}" destId="{FCCFD5D2-21B1-40A4-B958-E7C6CB667B95}" srcOrd="0" destOrd="0" presId="urn:microsoft.com/office/officeart/2005/8/layout/process5"/>
    <dgm:cxn modelId="{19A91F82-4DE4-417B-98CF-B2D199B794C7}" type="presOf" srcId="{1119773D-621C-43CD-8F5D-D8CD279E362C}" destId="{751CE1AF-AB9A-4AB3-8FAC-C459B31EA35D}" srcOrd="0" destOrd="0" presId="urn:microsoft.com/office/officeart/2005/8/layout/process5"/>
    <dgm:cxn modelId="{8FEBC982-4D34-4517-A88A-FD3AED5D9C8C}" type="presOf" srcId="{65E6FFFF-68CB-49C9-B996-7AF45D682724}" destId="{681CC625-2FAD-4848-B2FC-6E724AC1CCED}" srcOrd="0" destOrd="0" presId="urn:microsoft.com/office/officeart/2005/8/layout/process5"/>
    <dgm:cxn modelId="{32F69288-FC70-40C0-A43B-33807EA372B0}" srcId="{BD2DC10A-84C7-4D7A-AF69-CEE923013586}" destId="{1C0DC0A7-1BF2-4B17-A11E-E0F56E7BBA6E}" srcOrd="2" destOrd="0" parTransId="{AC3CCBAF-7263-4A57-B4EE-DA5E07DC32FB}" sibTransId="{6B5F66E1-B5CF-4809-9D8D-AC9F3233A2EA}"/>
    <dgm:cxn modelId="{1AD49388-736A-454C-B62D-60EDE35C7343}" type="presOf" srcId="{A039A264-0979-40B2-A8AE-5355542F2CD0}" destId="{195D9725-2A14-4382-81EA-5537C9840487}" srcOrd="1" destOrd="0" presId="urn:microsoft.com/office/officeart/2005/8/layout/process5"/>
    <dgm:cxn modelId="{7F5FE28A-72F1-4FC9-8211-7B8B9D72FD6E}" type="presOf" srcId="{6B5F66E1-B5CF-4809-9D8D-AC9F3233A2EA}" destId="{FFA9CF3C-17EB-462A-A06C-BA5B1AC0FC27}" srcOrd="0" destOrd="0" presId="urn:microsoft.com/office/officeart/2005/8/layout/process5"/>
    <dgm:cxn modelId="{E4912390-80F5-4166-AAE6-EEE90B30083F}" srcId="{BD2DC10A-84C7-4D7A-AF69-CEE923013586}" destId="{38C86C6E-67BB-475C-A6F2-23899D65002A}" srcOrd="3" destOrd="0" parTransId="{A3504507-A3CA-43C5-AF8A-285457DB76D1}" sibTransId="{5A255B30-E776-43D8-8BE4-CED91A77902E}"/>
    <dgm:cxn modelId="{32DD94B2-32E0-4BCF-8C45-E6300CC9F95D}" srcId="{BD2DC10A-84C7-4D7A-AF69-CEE923013586}" destId="{8B1C9713-A345-4CAC-B362-2B184881382F}" srcOrd="4" destOrd="0" parTransId="{BB07BCDD-8D36-4556-AF6A-F8A99A117DB0}" sibTransId="{A039A264-0979-40B2-A8AE-5355542F2CD0}"/>
    <dgm:cxn modelId="{DEF694C5-23DB-4039-B83B-4AC8A1110DC6}" srcId="{BD2DC10A-84C7-4D7A-AF69-CEE923013586}" destId="{E0DA3B93-CF5B-4B4F-BF22-9D4F5F68E541}" srcOrd="5" destOrd="0" parTransId="{16780E0D-B9EF-47BB-AAFD-5451DC5CABA9}" sibTransId="{473C8B40-D162-4C83-B3DA-584546203C3D}"/>
    <dgm:cxn modelId="{AAB0F1D2-D162-4998-BF53-2AB15FBA6E36}" srcId="{BD2DC10A-84C7-4D7A-AF69-CEE923013586}" destId="{1CCEAE7D-0813-4855-A350-2F96418B38BA}" srcOrd="1" destOrd="0" parTransId="{F2F70315-06F7-456B-B8E8-F90E53CC1D35}" sibTransId="{65E6FFFF-68CB-49C9-B996-7AF45D682724}"/>
    <dgm:cxn modelId="{60CE1CF2-1116-4E3E-AF21-ED27658F24E3}" type="presOf" srcId="{1C0DC0A7-1BF2-4B17-A11E-E0F56E7BBA6E}" destId="{2B3ABCA5-39CB-47C6-89C4-A378CDBED592}" srcOrd="0" destOrd="0" presId="urn:microsoft.com/office/officeart/2005/8/layout/process5"/>
    <dgm:cxn modelId="{0FEC4CF3-4475-440C-8B6F-FA49541DBEB5}" type="presOf" srcId="{38C86C6E-67BB-475C-A6F2-23899D65002A}" destId="{14E3ABCB-20A0-4BC7-BB11-F27CFE16F0DF}" srcOrd="0" destOrd="0" presId="urn:microsoft.com/office/officeart/2005/8/layout/process5"/>
    <dgm:cxn modelId="{01FF1EF9-9B6C-4A43-BA6E-30E3F0725DB8}" type="presOf" srcId="{65E6FFFF-68CB-49C9-B996-7AF45D682724}" destId="{E36A4722-214D-4C20-93A8-5B28C9B3621D}" srcOrd="1" destOrd="0" presId="urn:microsoft.com/office/officeart/2005/8/layout/process5"/>
    <dgm:cxn modelId="{E3B91F5A-4B7B-4276-9B50-D6B33175DCD7}" type="presParOf" srcId="{FCCFD5D2-21B1-40A4-B958-E7C6CB667B95}" destId="{E924EDAD-3B7C-4CCD-93AB-B295784C78EB}" srcOrd="0" destOrd="0" presId="urn:microsoft.com/office/officeart/2005/8/layout/process5"/>
    <dgm:cxn modelId="{43471538-5DE5-4954-87C1-FC82E98BD5B4}" type="presParOf" srcId="{FCCFD5D2-21B1-40A4-B958-E7C6CB667B95}" destId="{751CE1AF-AB9A-4AB3-8FAC-C459B31EA35D}" srcOrd="1" destOrd="0" presId="urn:microsoft.com/office/officeart/2005/8/layout/process5"/>
    <dgm:cxn modelId="{7423886E-ACB6-4149-A8C1-58A7EED79FEB}" type="presParOf" srcId="{751CE1AF-AB9A-4AB3-8FAC-C459B31EA35D}" destId="{123770C6-B017-49B5-AEC2-9EE66E851E33}" srcOrd="0" destOrd="0" presId="urn:microsoft.com/office/officeart/2005/8/layout/process5"/>
    <dgm:cxn modelId="{4E1BBF30-D184-4207-8854-5173DA53AC4F}" type="presParOf" srcId="{FCCFD5D2-21B1-40A4-B958-E7C6CB667B95}" destId="{58FA0FD2-5E67-4E19-BC45-98AF5A37A309}" srcOrd="2" destOrd="0" presId="urn:microsoft.com/office/officeart/2005/8/layout/process5"/>
    <dgm:cxn modelId="{5FE318D2-28E2-4EC3-99AC-C37FF5A7CCAE}" type="presParOf" srcId="{FCCFD5D2-21B1-40A4-B958-E7C6CB667B95}" destId="{681CC625-2FAD-4848-B2FC-6E724AC1CCED}" srcOrd="3" destOrd="0" presId="urn:microsoft.com/office/officeart/2005/8/layout/process5"/>
    <dgm:cxn modelId="{465D1D9E-B5E2-4CC0-A867-AFB6C0813C3B}" type="presParOf" srcId="{681CC625-2FAD-4848-B2FC-6E724AC1CCED}" destId="{E36A4722-214D-4C20-93A8-5B28C9B3621D}" srcOrd="0" destOrd="0" presId="urn:microsoft.com/office/officeart/2005/8/layout/process5"/>
    <dgm:cxn modelId="{1FE578A0-74DF-483B-A79E-9D48F28907B9}" type="presParOf" srcId="{FCCFD5D2-21B1-40A4-B958-E7C6CB667B95}" destId="{2B3ABCA5-39CB-47C6-89C4-A378CDBED592}" srcOrd="4" destOrd="0" presId="urn:microsoft.com/office/officeart/2005/8/layout/process5"/>
    <dgm:cxn modelId="{89E0CA17-3375-42F9-BE62-741CF5CFBD5D}" type="presParOf" srcId="{FCCFD5D2-21B1-40A4-B958-E7C6CB667B95}" destId="{FFA9CF3C-17EB-462A-A06C-BA5B1AC0FC27}" srcOrd="5" destOrd="0" presId="urn:microsoft.com/office/officeart/2005/8/layout/process5"/>
    <dgm:cxn modelId="{D7681A79-5A0B-4472-B414-62AD2B540915}" type="presParOf" srcId="{FFA9CF3C-17EB-462A-A06C-BA5B1AC0FC27}" destId="{7BC2331B-0C7C-4B57-A113-F025895FD611}" srcOrd="0" destOrd="0" presId="urn:microsoft.com/office/officeart/2005/8/layout/process5"/>
    <dgm:cxn modelId="{11929595-8E98-45AB-9939-472C92202027}" type="presParOf" srcId="{FCCFD5D2-21B1-40A4-B958-E7C6CB667B95}" destId="{14E3ABCB-20A0-4BC7-BB11-F27CFE16F0DF}" srcOrd="6" destOrd="0" presId="urn:microsoft.com/office/officeart/2005/8/layout/process5"/>
    <dgm:cxn modelId="{D5387CFD-8A68-428A-9ECC-4333E272DA56}" type="presParOf" srcId="{FCCFD5D2-21B1-40A4-B958-E7C6CB667B95}" destId="{459B0A36-83AF-4DB2-BBCC-60790CE54CAC}" srcOrd="7" destOrd="0" presId="urn:microsoft.com/office/officeart/2005/8/layout/process5"/>
    <dgm:cxn modelId="{5FF49181-C93E-49B2-86F2-37E42AA0F504}" type="presParOf" srcId="{459B0A36-83AF-4DB2-BBCC-60790CE54CAC}" destId="{1F6CF44B-3B2A-43B2-BDBD-8B6A8BD2A1A1}" srcOrd="0" destOrd="0" presId="urn:microsoft.com/office/officeart/2005/8/layout/process5"/>
    <dgm:cxn modelId="{99EB5F16-5377-4E91-842A-E3F03E3B8F79}" type="presParOf" srcId="{FCCFD5D2-21B1-40A4-B958-E7C6CB667B95}" destId="{98341F21-966F-4510-9988-1709B21ED3CD}" srcOrd="8" destOrd="0" presId="urn:microsoft.com/office/officeart/2005/8/layout/process5"/>
    <dgm:cxn modelId="{F7235F52-2A29-4295-91D9-5B8EC0DB1972}" type="presParOf" srcId="{FCCFD5D2-21B1-40A4-B958-E7C6CB667B95}" destId="{AED96896-EBD8-4134-AA44-4C41B3B5A4E7}" srcOrd="9" destOrd="0" presId="urn:microsoft.com/office/officeart/2005/8/layout/process5"/>
    <dgm:cxn modelId="{A69D05B1-FD4E-4D46-8AAC-3A695F6BF0DC}" type="presParOf" srcId="{AED96896-EBD8-4134-AA44-4C41B3B5A4E7}" destId="{195D9725-2A14-4382-81EA-5537C9840487}" srcOrd="0" destOrd="0" presId="urn:microsoft.com/office/officeart/2005/8/layout/process5"/>
    <dgm:cxn modelId="{3E543255-70C7-4E4A-9D93-C0D13EEE3E99}" type="presParOf" srcId="{FCCFD5D2-21B1-40A4-B958-E7C6CB667B95}" destId="{D8435C8D-D780-4C73-B724-1B5BA6D35344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E630E13-0FA9-4218-8026-26110F73C235}" type="doc">
      <dgm:prSet loTypeId="urn:microsoft.com/office/officeart/2005/8/layout/process5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88769B1-7E07-481E-9E09-2E414C509125}">
      <dgm:prSet phldrT="[Text]"/>
      <dgm:spPr/>
      <dgm:t>
        <a:bodyPr/>
        <a:lstStyle/>
        <a:p>
          <a:r>
            <a:rPr lang="en-US" dirty="0" err="1"/>
            <a:t>Pengumpulan</a:t>
          </a:r>
          <a:r>
            <a:rPr lang="en-US" dirty="0"/>
            <a:t> Data</a:t>
          </a:r>
        </a:p>
      </dgm:t>
    </dgm:pt>
    <dgm:pt modelId="{B14B6C1F-BB50-43FA-BF74-B9E8DCD1295D}" type="parTrans" cxnId="{FC55DAA9-79BD-49DB-AA69-CCC9977FD47B}">
      <dgm:prSet/>
      <dgm:spPr/>
      <dgm:t>
        <a:bodyPr/>
        <a:lstStyle/>
        <a:p>
          <a:endParaRPr lang="en-US"/>
        </a:p>
      </dgm:t>
    </dgm:pt>
    <dgm:pt modelId="{F498AD2D-B335-4DB4-9519-9F52358131F4}" type="sibTrans" cxnId="{FC55DAA9-79BD-49DB-AA69-CCC9977FD47B}">
      <dgm:prSet/>
      <dgm:spPr/>
      <dgm:t>
        <a:bodyPr/>
        <a:lstStyle/>
        <a:p>
          <a:endParaRPr lang="en-US"/>
        </a:p>
      </dgm:t>
    </dgm:pt>
    <dgm:pt modelId="{703EA837-9B93-4559-8111-726DECACBB8F}">
      <dgm:prSet phldrT="[Text]"/>
      <dgm:spPr/>
      <dgm:t>
        <a:bodyPr/>
        <a:lstStyle/>
        <a:p>
          <a:r>
            <a:rPr lang="en-US" dirty="0" err="1"/>
            <a:t>Penelitian</a:t>
          </a:r>
          <a:r>
            <a:rPr lang="en-US" dirty="0"/>
            <a:t> Data</a:t>
          </a:r>
        </a:p>
      </dgm:t>
    </dgm:pt>
    <dgm:pt modelId="{8AD98604-A444-4CA7-9A1D-1EA3118C5B1D}" type="parTrans" cxnId="{C7686F13-13DA-4583-8969-EBDDD8AAB1F1}">
      <dgm:prSet/>
      <dgm:spPr/>
      <dgm:t>
        <a:bodyPr/>
        <a:lstStyle/>
        <a:p>
          <a:endParaRPr lang="en-US"/>
        </a:p>
      </dgm:t>
    </dgm:pt>
    <dgm:pt modelId="{C0F1FF79-BCC6-4CC8-A4FA-089F971A085A}" type="sibTrans" cxnId="{C7686F13-13DA-4583-8969-EBDDD8AAB1F1}">
      <dgm:prSet/>
      <dgm:spPr/>
      <dgm:t>
        <a:bodyPr/>
        <a:lstStyle/>
        <a:p>
          <a:endParaRPr lang="en-US"/>
        </a:p>
      </dgm:t>
    </dgm:pt>
    <dgm:pt modelId="{8D25B4AA-561A-4A54-AF0A-E1559FD1299C}">
      <dgm:prSet phldrT="[Text]"/>
      <dgm:spPr/>
      <dgm:t>
        <a:bodyPr/>
        <a:lstStyle/>
        <a:p>
          <a:r>
            <a:rPr lang="en-US" dirty="0" err="1"/>
            <a:t>Pengolahan</a:t>
          </a:r>
          <a:r>
            <a:rPr lang="en-US" dirty="0"/>
            <a:t> Data</a:t>
          </a:r>
        </a:p>
      </dgm:t>
    </dgm:pt>
    <dgm:pt modelId="{B8842795-467C-44BC-A834-C4DFED39C638}" type="parTrans" cxnId="{74FD2D55-E59B-47F1-AAED-7CD3313ADB03}">
      <dgm:prSet/>
      <dgm:spPr/>
      <dgm:t>
        <a:bodyPr/>
        <a:lstStyle/>
        <a:p>
          <a:endParaRPr lang="en-US"/>
        </a:p>
      </dgm:t>
    </dgm:pt>
    <dgm:pt modelId="{D2AF3E58-F762-4E45-87F1-0DE1931FF6AC}" type="sibTrans" cxnId="{74FD2D55-E59B-47F1-AAED-7CD3313ADB03}">
      <dgm:prSet/>
      <dgm:spPr/>
      <dgm:t>
        <a:bodyPr/>
        <a:lstStyle/>
        <a:p>
          <a:endParaRPr lang="en-US"/>
        </a:p>
      </dgm:t>
    </dgm:pt>
    <dgm:pt modelId="{1304E3DC-1763-400A-989A-8210242CF9FC}">
      <dgm:prSet phldrT="[Text]"/>
      <dgm:spPr/>
      <dgm:t>
        <a:bodyPr/>
        <a:lstStyle/>
        <a:p>
          <a:r>
            <a:rPr lang="en-US" dirty="0" err="1"/>
            <a:t>Penafsiran</a:t>
          </a:r>
          <a:r>
            <a:rPr lang="en-US" dirty="0"/>
            <a:t> Data</a:t>
          </a:r>
        </a:p>
      </dgm:t>
    </dgm:pt>
    <dgm:pt modelId="{706F6BE0-0397-4D78-9504-BA3CAFC35E56}" type="parTrans" cxnId="{6BB3CF05-00FB-462D-B320-1B8DBA2772C7}">
      <dgm:prSet/>
      <dgm:spPr/>
      <dgm:t>
        <a:bodyPr/>
        <a:lstStyle/>
        <a:p>
          <a:endParaRPr lang="en-US"/>
        </a:p>
      </dgm:t>
    </dgm:pt>
    <dgm:pt modelId="{4DF6AF69-BC2E-4FFA-8C95-34F18018B962}" type="sibTrans" cxnId="{6BB3CF05-00FB-462D-B320-1B8DBA2772C7}">
      <dgm:prSet/>
      <dgm:spPr/>
      <dgm:t>
        <a:bodyPr/>
        <a:lstStyle/>
        <a:p>
          <a:endParaRPr lang="en-US"/>
        </a:p>
      </dgm:t>
    </dgm:pt>
    <dgm:pt modelId="{0CA932AA-1330-4E03-897C-3ACF4C75711C}">
      <dgm:prSet phldrT="[Text]"/>
      <dgm:spPr/>
      <dgm:t>
        <a:bodyPr/>
        <a:lstStyle/>
        <a:p>
          <a:r>
            <a:rPr lang="en-US" dirty="0" err="1"/>
            <a:t>Pemberian</a:t>
          </a:r>
          <a:r>
            <a:rPr lang="en-US" dirty="0"/>
            <a:t> </a:t>
          </a:r>
          <a:r>
            <a:rPr lang="en-US" dirty="0" err="1"/>
            <a:t>Tindak</a:t>
          </a:r>
          <a:r>
            <a:rPr lang="en-US" dirty="0"/>
            <a:t> </a:t>
          </a:r>
          <a:r>
            <a:rPr lang="en-US" dirty="0" err="1"/>
            <a:t>Lanjut</a:t>
          </a:r>
          <a:r>
            <a:rPr lang="en-US" dirty="0"/>
            <a:t>/</a:t>
          </a:r>
          <a:r>
            <a:rPr lang="en-US" dirty="0" err="1"/>
            <a:t>Implikasi</a:t>
          </a:r>
          <a:endParaRPr lang="en-US" dirty="0"/>
        </a:p>
      </dgm:t>
    </dgm:pt>
    <dgm:pt modelId="{6F254AB9-D69D-47FA-BF5E-4913C22B21DB}" type="parTrans" cxnId="{FE498B49-0AD9-443F-8968-2E97A2FCE4E3}">
      <dgm:prSet/>
      <dgm:spPr/>
      <dgm:t>
        <a:bodyPr/>
        <a:lstStyle/>
        <a:p>
          <a:endParaRPr lang="en-US"/>
        </a:p>
      </dgm:t>
    </dgm:pt>
    <dgm:pt modelId="{8A8A3B99-0B59-4028-9B93-BD44BD30AF57}" type="sibTrans" cxnId="{FE498B49-0AD9-443F-8968-2E97A2FCE4E3}">
      <dgm:prSet/>
      <dgm:spPr/>
      <dgm:t>
        <a:bodyPr/>
        <a:lstStyle/>
        <a:p>
          <a:endParaRPr lang="en-US"/>
        </a:p>
      </dgm:t>
    </dgm:pt>
    <dgm:pt modelId="{D8A48EF1-5F4A-482C-9273-DC77B97BF9A2}" type="pres">
      <dgm:prSet presAssocID="{1E630E13-0FA9-4218-8026-26110F73C235}" presName="diagram" presStyleCnt="0">
        <dgm:presLayoutVars>
          <dgm:dir/>
          <dgm:resizeHandles val="exact"/>
        </dgm:presLayoutVars>
      </dgm:prSet>
      <dgm:spPr/>
    </dgm:pt>
    <dgm:pt modelId="{05EE653A-13FB-4382-8256-9906048A3750}" type="pres">
      <dgm:prSet presAssocID="{F88769B1-7E07-481E-9E09-2E414C509125}" presName="node" presStyleLbl="node1" presStyleIdx="0" presStyleCnt="5">
        <dgm:presLayoutVars>
          <dgm:bulletEnabled val="1"/>
        </dgm:presLayoutVars>
      </dgm:prSet>
      <dgm:spPr/>
    </dgm:pt>
    <dgm:pt modelId="{B9694BFF-7C5B-4F5E-A5F3-879CF2B61B4D}" type="pres">
      <dgm:prSet presAssocID="{F498AD2D-B335-4DB4-9519-9F52358131F4}" presName="sibTrans" presStyleLbl="sibTrans2D1" presStyleIdx="0" presStyleCnt="4"/>
      <dgm:spPr/>
    </dgm:pt>
    <dgm:pt modelId="{B648E2B7-707E-4DF1-95F4-74F83D2F7849}" type="pres">
      <dgm:prSet presAssocID="{F498AD2D-B335-4DB4-9519-9F52358131F4}" presName="connectorText" presStyleLbl="sibTrans2D1" presStyleIdx="0" presStyleCnt="4"/>
      <dgm:spPr/>
    </dgm:pt>
    <dgm:pt modelId="{51468149-EA68-4CC2-9CA0-9C8455D57F3B}" type="pres">
      <dgm:prSet presAssocID="{703EA837-9B93-4559-8111-726DECACBB8F}" presName="node" presStyleLbl="node1" presStyleIdx="1" presStyleCnt="5">
        <dgm:presLayoutVars>
          <dgm:bulletEnabled val="1"/>
        </dgm:presLayoutVars>
      </dgm:prSet>
      <dgm:spPr/>
    </dgm:pt>
    <dgm:pt modelId="{D27A152A-9CCC-47C2-96A6-2713C9C22679}" type="pres">
      <dgm:prSet presAssocID="{C0F1FF79-BCC6-4CC8-A4FA-089F971A085A}" presName="sibTrans" presStyleLbl="sibTrans2D1" presStyleIdx="1" presStyleCnt="4"/>
      <dgm:spPr/>
    </dgm:pt>
    <dgm:pt modelId="{D21A0CC7-71E1-4CB5-84CD-B348B820FC46}" type="pres">
      <dgm:prSet presAssocID="{C0F1FF79-BCC6-4CC8-A4FA-089F971A085A}" presName="connectorText" presStyleLbl="sibTrans2D1" presStyleIdx="1" presStyleCnt="4"/>
      <dgm:spPr/>
    </dgm:pt>
    <dgm:pt modelId="{348F340C-7F8A-4AED-93A6-61FA7640439A}" type="pres">
      <dgm:prSet presAssocID="{8D25B4AA-561A-4A54-AF0A-E1559FD1299C}" presName="node" presStyleLbl="node1" presStyleIdx="2" presStyleCnt="5">
        <dgm:presLayoutVars>
          <dgm:bulletEnabled val="1"/>
        </dgm:presLayoutVars>
      </dgm:prSet>
      <dgm:spPr/>
    </dgm:pt>
    <dgm:pt modelId="{A69BFAC3-34E9-45D1-A4C5-6C8B244C511B}" type="pres">
      <dgm:prSet presAssocID="{D2AF3E58-F762-4E45-87F1-0DE1931FF6AC}" presName="sibTrans" presStyleLbl="sibTrans2D1" presStyleIdx="2" presStyleCnt="4"/>
      <dgm:spPr/>
    </dgm:pt>
    <dgm:pt modelId="{4F220994-A71C-43EC-8A21-03B519B03833}" type="pres">
      <dgm:prSet presAssocID="{D2AF3E58-F762-4E45-87F1-0DE1931FF6AC}" presName="connectorText" presStyleLbl="sibTrans2D1" presStyleIdx="2" presStyleCnt="4"/>
      <dgm:spPr/>
    </dgm:pt>
    <dgm:pt modelId="{2DFFA79A-4498-4287-A37C-2330B8035669}" type="pres">
      <dgm:prSet presAssocID="{1304E3DC-1763-400A-989A-8210242CF9FC}" presName="node" presStyleLbl="node1" presStyleIdx="3" presStyleCnt="5">
        <dgm:presLayoutVars>
          <dgm:bulletEnabled val="1"/>
        </dgm:presLayoutVars>
      </dgm:prSet>
      <dgm:spPr/>
    </dgm:pt>
    <dgm:pt modelId="{96116650-E213-48D2-AF94-52D0FE701ED1}" type="pres">
      <dgm:prSet presAssocID="{4DF6AF69-BC2E-4FFA-8C95-34F18018B962}" presName="sibTrans" presStyleLbl="sibTrans2D1" presStyleIdx="3" presStyleCnt="4"/>
      <dgm:spPr/>
    </dgm:pt>
    <dgm:pt modelId="{B38BF0E8-799A-4497-A6CC-1B419755FA0D}" type="pres">
      <dgm:prSet presAssocID="{4DF6AF69-BC2E-4FFA-8C95-34F18018B962}" presName="connectorText" presStyleLbl="sibTrans2D1" presStyleIdx="3" presStyleCnt="4"/>
      <dgm:spPr/>
    </dgm:pt>
    <dgm:pt modelId="{3D07C3AF-9CF8-49E2-8F4A-67968731BCA5}" type="pres">
      <dgm:prSet presAssocID="{0CA932AA-1330-4E03-897C-3ACF4C75711C}" presName="node" presStyleLbl="node1" presStyleIdx="4" presStyleCnt="5">
        <dgm:presLayoutVars>
          <dgm:bulletEnabled val="1"/>
        </dgm:presLayoutVars>
      </dgm:prSet>
      <dgm:spPr/>
    </dgm:pt>
  </dgm:ptLst>
  <dgm:cxnLst>
    <dgm:cxn modelId="{6BB3CF05-00FB-462D-B320-1B8DBA2772C7}" srcId="{1E630E13-0FA9-4218-8026-26110F73C235}" destId="{1304E3DC-1763-400A-989A-8210242CF9FC}" srcOrd="3" destOrd="0" parTransId="{706F6BE0-0397-4D78-9504-BA3CAFC35E56}" sibTransId="{4DF6AF69-BC2E-4FFA-8C95-34F18018B962}"/>
    <dgm:cxn modelId="{045EF612-B1DC-4353-AAE6-46B4A65FD5D1}" type="presOf" srcId="{C0F1FF79-BCC6-4CC8-A4FA-089F971A085A}" destId="{D27A152A-9CCC-47C2-96A6-2713C9C22679}" srcOrd="0" destOrd="0" presId="urn:microsoft.com/office/officeart/2005/8/layout/process5"/>
    <dgm:cxn modelId="{C7686F13-13DA-4583-8969-EBDDD8AAB1F1}" srcId="{1E630E13-0FA9-4218-8026-26110F73C235}" destId="{703EA837-9B93-4559-8111-726DECACBB8F}" srcOrd="1" destOrd="0" parTransId="{8AD98604-A444-4CA7-9A1D-1EA3118C5B1D}" sibTransId="{C0F1FF79-BCC6-4CC8-A4FA-089F971A085A}"/>
    <dgm:cxn modelId="{42995737-AFA4-4D77-8B45-030C8FF91849}" type="presOf" srcId="{4DF6AF69-BC2E-4FFA-8C95-34F18018B962}" destId="{96116650-E213-48D2-AF94-52D0FE701ED1}" srcOrd="0" destOrd="0" presId="urn:microsoft.com/office/officeart/2005/8/layout/process5"/>
    <dgm:cxn modelId="{64A08E5B-DCD3-4DDA-AAF7-5CBBFFE5EBD8}" type="presOf" srcId="{D2AF3E58-F762-4E45-87F1-0DE1931FF6AC}" destId="{A69BFAC3-34E9-45D1-A4C5-6C8B244C511B}" srcOrd="0" destOrd="0" presId="urn:microsoft.com/office/officeart/2005/8/layout/process5"/>
    <dgm:cxn modelId="{1631F548-BA9C-44ED-9E77-81083A5A5286}" type="presOf" srcId="{C0F1FF79-BCC6-4CC8-A4FA-089F971A085A}" destId="{D21A0CC7-71E1-4CB5-84CD-B348B820FC46}" srcOrd="1" destOrd="0" presId="urn:microsoft.com/office/officeart/2005/8/layout/process5"/>
    <dgm:cxn modelId="{FE498B49-0AD9-443F-8968-2E97A2FCE4E3}" srcId="{1E630E13-0FA9-4218-8026-26110F73C235}" destId="{0CA932AA-1330-4E03-897C-3ACF4C75711C}" srcOrd="4" destOrd="0" parTransId="{6F254AB9-D69D-47FA-BF5E-4913C22B21DB}" sibTransId="{8A8A3B99-0B59-4028-9B93-BD44BD30AF57}"/>
    <dgm:cxn modelId="{820AF04C-47D0-4CC7-9371-10EB4A2C4374}" type="presOf" srcId="{F498AD2D-B335-4DB4-9519-9F52358131F4}" destId="{B9694BFF-7C5B-4F5E-A5F3-879CF2B61B4D}" srcOrd="0" destOrd="0" presId="urn:microsoft.com/office/officeart/2005/8/layout/process5"/>
    <dgm:cxn modelId="{8262FE4D-B2C7-40D4-9011-09896F9AE7E1}" type="presOf" srcId="{0CA932AA-1330-4E03-897C-3ACF4C75711C}" destId="{3D07C3AF-9CF8-49E2-8F4A-67968731BCA5}" srcOrd="0" destOrd="0" presId="urn:microsoft.com/office/officeart/2005/8/layout/process5"/>
    <dgm:cxn modelId="{41E91050-7650-449B-B860-0F0D4A091F68}" type="presOf" srcId="{703EA837-9B93-4559-8111-726DECACBB8F}" destId="{51468149-EA68-4CC2-9CA0-9C8455D57F3B}" srcOrd="0" destOrd="0" presId="urn:microsoft.com/office/officeart/2005/8/layout/process5"/>
    <dgm:cxn modelId="{9B3A4C72-11C0-4E5B-9B7D-912B9485A864}" type="presOf" srcId="{D2AF3E58-F762-4E45-87F1-0DE1931FF6AC}" destId="{4F220994-A71C-43EC-8A21-03B519B03833}" srcOrd="1" destOrd="0" presId="urn:microsoft.com/office/officeart/2005/8/layout/process5"/>
    <dgm:cxn modelId="{74FD2D55-E59B-47F1-AAED-7CD3313ADB03}" srcId="{1E630E13-0FA9-4218-8026-26110F73C235}" destId="{8D25B4AA-561A-4A54-AF0A-E1559FD1299C}" srcOrd="2" destOrd="0" parTransId="{B8842795-467C-44BC-A834-C4DFED39C638}" sibTransId="{D2AF3E58-F762-4E45-87F1-0DE1931FF6AC}"/>
    <dgm:cxn modelId="{A8241D7E-4541-432F-84AA-E1524B2C45A9}" type="presOf" srcId="{4DF6AF69-BC2E-4FFA-8C95-34F18018B962}" destId="{B38BF0E8-799A-4497-A6CC-1B419755FA0D}" srcOrd="1" destOrd="0" presId="urn:microsoft.com/office/officeart/2005/8/layout/process5"/>
    <dgm:cxn modelId="{1A547595-0149-4FEF-B98B-F0D1F834EE20}" type="presOf" srcId="{F498AD2D-B335-4DB4-9519-9F52358131F4}" destId="{B648E2B7-707E-4DF1-95F4-74F83D2F7849}" srcOrd="1" destOrd="0" presId="urn:microsoft.com/office/officeart/2005/8/layout/process5"/>
    <dgm:cxn modelId="{2FD27DA6-893D-4D2B-9204-EA930317A04D}" type="presOf" srcId="{F88769B1-7E07-481E-9E09-2E414C509125}" destId="{05EE653A-13FB-4382-8256-9906048A3750}" srcOrd="0" destOrd="0" presId="urn:microsoft.com/office/officeart/2005/8/layout/process5"/>
    <dgm:cxn modelId="{FC55DAA9-79BD-49DB-AA69-CCC9977FD47B}" srcId="{1E630E13-0FA9-4218-8026-26110F73C235}" destId="{F88769B1-7E07-481E-9E09-2E414C509125}" srcOrd="0" destOrd="0" parTransId="{B14B6C1F-BB50-43FA-BF74-B9E8DCD1295D}" sibTransId="{F498AD2D-B335-4DB4-9519-9F52358131F4}"/>
    <dgm:cxn modelId="{C540F3B7-F13D-4B8D-82F5-77991E49499F}" type="presOf" srcId="{1304E3DC-1763-400A-989A-8210242CF9FC}" destId="{2DFFA79A-4498-4287-A37C-2330B8035669}" srcOrd="0" destOrd="0" presId="urn:microsoft.com/office/officeart/2005/8/layout/process5"/>
    <dgm:cxn modelId="{3B0C61D3-666A-46CD-8973-B317167CEB89}" type="presOf" srcId="{8D25B4AA-561A-4A54-AF0A-E1559FD1299C}" destId="{348F340C-7F8A-4AED-93A6-61FA7640439A}" srcOrd="0" destOrd="0" presId="urn:microsoft.com/office/officeart/2005/8/layout/process5"/>
    <dgm:cxn modelId="{51A060D6-5342-433B-83C2-3EE01BAC69F9}" type="presOf" srcId="{1E630E13-0FA9-4218-8026-26110F73C235}" destId="{D8A48EF1-5F4A-482C-9273-DC77B97BF9A2}" srcOrd="0" destOrd="0" presId="urn:microsoft.com/office/officeart/2005/8/layout/process5"/>
    <dgm:cxn modelId="{4BCF61B1-A383-4C36-981F-BD27BC626877}" type="presParOf" srcId="{D8A48EF1-5F4A-482C-9273-DC77B97BF9A2}" destId="{05EE653A-13FB-4382-8256-9906048A3750}" srcOrd="0" destOrd="0" presId="urn:microsoft.com/office/officeart/2005/8/layout/process5"/>
    <dgm:cxn modelId="{55883739-7328-421C-BE0F-180F68D4296B}" type="presParOf" srcId="{D8A48EF1-5F4A-482C-9273-DC77B97BF9A2}" destId="{B9694BFF-7C5B-4F5E-A5F3-879CF2B61B4D}" srcOrd="1" destOrd="0" presId="urn:microsoft.com/office/officeart/2005/8/layout/process5"/>
    <dgm:cxn modelId="{6CD6C70A-4568-458F-9E49-12CA99AEF681}" type="presParOf" srcId="{B9694BFF-7C5B-4F5E-A5F3-879CF2B61B4D}" destId="{B648E2B7-707E-4DF1-95F4-74F83D2F7849}" srcOrd="0" destOrd="0" presId="urn:microsoft.com/office/officeart/2005/8/layout/process5"/>
    <dgm:cxn modelId="{11E358A2-5F4D-4B6F-B939-A8A572ED500C}" type="presParOf" srcId="{D8A48EF1-5F4A-482C-9273-DC77B97BF9A2}" destId="{51468149-EA68-4CC2-9CA0-9C8455D57F3B}" srcOrd="2" destOrd="0" presId="urn:microsoft.com/office/officeart/2005/8/layout/process5"/>
    <dgm:cxn modelId="{B97EF387-8A58-4D6B-AC30-091EA741E287}" type="presParOf" srcId="{D8A48EF1-5F4A-482C-9273-DC77B97BF9A2}" destId="{D27A152A-9CCC-47C2-96A6-2713C9C22679}" srcOrd="3" destOrd="0" presId="urn:microsoft.com/office/officeart/2005/8/layout/process5"/>
    <dgm:cxn modelId="{4CE16888-B170-43A0-82C0-927ED6A21770}" type="presParOf" srcId="{D27A152A-9CCC-47C2-96A6-2713C9C22679}" destId="{D21A0CC7-71E1-4CB5-84CD-B348B820FC46}" srcOrd="0" destOrd="0" presId="urn:microsoft.com/office/officeart/2005/8/layout/process5"/>
    <dgm:cxn modelId="{7C871A9D-7DAF-4C0C-8E91-977F46F9A760}" type="presParOf" srcId="{D8A48EF1-5F4A-482C-9273-DC77B97BF9A2}" destId="{348F340C-7F8A-4AED-93A6-61FA7640439A}" srcOrd="4" destOrd="0" presId="urn:microsoft.com/office/officeart/2005/8/layout/process5"/>
    <dgm:cxn modelId="{547FDF44-B7CE-4D5E-AF58-CB3BD7E83E3C}" type="presParOf" srcId="{D8A48EF1-5F4A-482C-9273-DC77B97BF9A2}" destId="{A69BFAC3-34E9-45D1-A4C5-6C8B244C511B}" srcOrd="5" destOrd="0" presId="urn:microsoft.com/office/officeart/2005/8/layout/process5"/>
    <dgm:cxn modelId="{EBD4EF85-56F3-472E-B0F4-193D8C6EC635}" type="presParOf" srcId="{A69BFAC3-34E9-45D1-A4C5-6C8B244C511B}" destId="{4F220994-A71C-43EC-8A21-03B519B03833}" srcOrd="0" destOrd="0" presId="urn:microsoft.com/office/officeart/2005/8/layout/process5"/>
    <dgm:cxn modelId="{DB4572B2-B134-43CF-85DE-1E72F1CDEB8B}" type="presParOf" srcId="{D8A48EF1-5F4A-482C-9273-DC77B97BF9A2}" destId="{2DFFA79A-4498-4287-A37C-2330B8035669}" srcOrd="6" destOrd="0" presId="urn:microsoft.com/office/officeart/2005/8/layout/process5"/>
    <dgm:cxn modelId="{7C9F810D-3F9E-4714-96CC-5BD0B58D0C95}" type="presParOf" srcId="{D8A48EF1-5F4A-482C-9273-DC77B97BF9A2}" destId="{96116650-E213-48D2-AF94-52D0FE701ED1}" srcOrd="7" destOrd="0" presId="urn:microsoft.com/office/officeart/2005/8/layout/process5"/>
    <dgm:cxn modelId="{A186D3F0-9685-483B-9123-28F46ADFF4CA}" type="presParOf" srcId="{96116650-E213-48D2-AF94-52D0FE701ED1}" destId="{B38BF0E8-799A-4497-A6CC-1B419755FA0D}" srcOrd="0" destOrd="0" presId="urn:microsoft.com/office/officeart/2005/8/layout/process5"/>
    <dgm:cxn modelId="{3453737F-4DFD-4AD5-8EDC-0C95DA2BED76}" type="presParOf" srcId="{D8A48EF1-5F4A-482C-9273-DC77B97BF9A2}" destId="{3D07C3AF-9CF8-49E2-8F4A-67968731BCA5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26BC0E5-2822-4D79-897B-EDCB6164AB2B}" type="doc">
      <dgm:prSet loTypeId="urn:microsoft.com/office/officeart/2005/8/layout/hierarchy2" loCatId="hierarchy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64422922-DBEF-4468-8F3E-6475F5AD4D75}">
      <dgm:prSet phldrT="[Text]"/>
      <dgm:spPr/>
      <dgm:t>
        <a:bodyPr/>
        <a:lstStyle/>
        <a:p>
          <a:r>
            <a:rPr lang="en-US" dirty="0" err="1"/>
            <a:t>Bentuk</a:t>
          </a:r>
          <a:r>
            <a:rPr lang="en-US" dirty="0"/>
            <a:t>/</a:t>
          </a:r>
          <a:r>
            <a:rPr lang="en-US" dirty="0" err="1"/>
            <a:t>Jenis</a:t>
          </a:r>
          <a:r>
            <a:rPr lang="en-US" dirty="0"/>
            <a:t> </a:t>
          </a:r>
          <a:r>
            <a:rPr lang="en-US" dirty="0" err="1"/>
            <a:t>Evaluasi</a:t>
          </a:r>
          <a:endParaRPr lang="en-US" dirty="0"/>
        </a:p>
      </dgm:t>
    </dgm:pt>
    <dgm:pt modelId="{FAD11D70-A26C-47A8-88BC-151EA706EECC}" type="parTrans" cxnId="{C2442632-BC17-4F11-9649-705FABD13B0E}">
      <dgm:prSet/>
      <dgm:spPr/>
      <dgm:t>
        <a:bodyPr/>
        <a:lstStyle/>
        <a:p>
          <a:endParaRPr lang="en-US"/>
        </a:p>
      </dgm:t>
    </dgm:pt>
    <dgm:pt modelId="{942EEA6E-E22E-4C0D-906A-6E712B055960}" type="sibTrans" cxnId="{C2442632-BC17-4F11-9649-705FABD13B0E}">
      <dgm:prSet/>
      <dgm:spPr/>
      <dgm:t>
        <a:bodyPr/>
        <a:lstStyle/>
        <a:p>
          <a:endParaRPr lang="en-US"/>
        </a:p>
      </dgm:t>
    </dgm:pt>
    <dgm:pt modelId="{F38BB6EA-00B2-4937-A770-F073435EC5C9}">
      <dgm:prSet phldrT="[Text]"/>
      <dgm:spPr/>
      <dgm:t>
        <a:bodyPr/>
        <a:lstStyle/>
        <a:p>
          <a:r>
            <a:rPr lang="en-US" dirty="0" err="1"/>
            <a:t>Formatif</a:t>
          </a:r>
          <a:endParaRPr lang="en-US" dirty="0"/>
        </a:p>
      </dgm:t>
    </dgm:pt>
    <dgm:pt modelId="{73FE01D2-3845-4278-9B26-C86ED3801941}" type="parTrans" cxnId="{5B2884EF-0D36-44CC-9218-5601085E55D3}">
      <dgm:prSet/>
      <dgm:spPr/>
      <dgm:t>
        <a:bodyPr/>
        <a:lstStyle/>
        <a:p>
          <a:endParaRPr lang="en-US"/>
        </a:p>
      </dgm:t>
    </dgm:pt>
    <dgm:pt modelId="{23638493-4D5E-4ECC-B260-2928A3CCF488}" type="sibTrans" cxnId="{5B2884EF-0D36-44CC-9218-5601085E55D3}">
      <dgm:prSet/>
      <dgm:spPr/>
      <dgm:t>
        <a:bodyPr/>
        <a:lstStyle/>
        <a:p>
          <a:endParaRPr lang="en-US"/>
        </a:p>
      </dgm:t>
    </dgm:pt>
    <dgm:pt modelId="{FF565B4A-2392-4B3F-A000-9C6B5A2E8D2A}">
      <dgm:prSet phldrT="[Text]"/>
      <dgm:spPr/>
      <dgm:t>
        <a:bodyPr/>
        <a:lstStyle/>
        <a:p>
          <a:r>
            <a:rPr lang="en-US" dirty="0" err="1"/>
            <a:t>Kebutuhan</a:t>
          </a:r>
          <a:r>
            <a:rPr lang="en-US" dirty="0"/>
            <a:t> Monitoring</a:t>
          </a:r>
        </a:p>
      </dgm:t>
    </dgm:pt>
    <dgm:pt modelId="{27CA709B-80D5-4293-8AE9-8C59301D0BBB}" type="parTrans" cxnId="{465F16C6-6957-4C62-8D96-61B09CDDD7BC}">
      <dgm:prSet/>
      <dgm:spPr/>
      <dgm:t>
        <a:bodyPr/>
        <a:lstStyle/>
        <a:p>
          <a:endParaRPr lang="en-US"/>
        </a:p>
      </dgm:t>
    </dgm:pt>
    <dgm:pt modelId="{E5891888-21D9-43F7-AEC3-2B3654C92DFB}" type="sibTrans" cxnId="{465F16C6-6957-4C62-8D96-61B09CDDD7BC}">
      <dgm:prSet/>
      <dgm:spPr/>
      <dgm:t>
        <a:bodyPr/>
        <a:lstStyle/>
        <a:p>
          <a:endParaRPr lang="en-US"/>
        </a:p>
      </dgm:t>
    </dgm:pt>
    <dgm:pt modelId="{59A3722E-B5A9-43D0-B0E3-568010CC1040}">
      <dgm:prSet phldrT="[Text]"/>
      <dgm:spPr/>
      <dgm:t>
        <a:bodyPr/>
        <a:lstStyle/>
        <a:p>
          <a:r>
            <a:rPr lang="en-US" dirty="0"/>
            <a:t>Di </a:t>
          </a:r>
          <a:r>
            <a:rPr lang="en-US" dirty="0" err="1"/>
            <a:t>sela-sela</a:t>
          </a:r>
          <a:r>
            <a:rPr lang="en-US" dirty="0"/>
            <a:t> Program/ Mid </a:t>
          </a:r>
          <a:r>
            <a:rPr lang="en-US" dirty="0" err="1"/>
            <a:t>Tes</a:t>
          </a:r>
          <a:endParaRPr lang="en-US" dirty="0"/>
        </a:p>
      </dgm:t>
    </dgm:pt>
    <dgm:pt modelId="{4F17B4F7-719B-48C8-9478-F87949585276}" type="parTrans" cxnId="{6E9A0AC5-00C9-443E-A88A-90406E789538}">
      <dgm:prSet/>
      <dgm:spPr/>
      <dgm:t>
        <a:bodyPr/>
        <a:lstStyle/>
        <a:p>
          <a:endParaRPr lang="en-US"/>
        </a:p>
      </dgm:t>
    </dgm:pt>
    <dgm:pt modelId="{4CEA7435-A6B6-4337-A896-6CB20699181B}" type="sibTrans" cxnId="{6E9A0AC5-00C9-443E-A88A-90406E789538}">
      <dgm:prSet/>
      <dgm:spPr/>
      <dgm:t>
        <a:bodyPr/>
        <a:lstStyle/>
        <a:p>
          <a:endParaRPr lang="en-US"/>
        </a:p>
      </dgm:t>
    </dgm:pt>
    <dgm:pt modelId="{EA519B99-686A-4E00-BDCF-CF3D68606D6C}">
      <dgm:prSet phldrT="[Text]"/>
      <dgm:spPr/>
      <dgm:t>
        <a:bodyPr/>
        <a:lstStyle/>
        <a:p>
          <a:r>
            <a:rPr lang="en-US" dirty="0" err="1"/>
            <a:t>Sumatif</a:t>
          </a:r>
          <a:endParaRPr lang="en-US" dirty="0"/>
        </a:p>
      </dgm:t>
    </dgm:pt>
    <dgm:pt modelId="{9723F475-7300-4040-B5DA-7AF8A74638CB}" type="parTrans" cxnId="{36C11A02-91D0-42B0-9410-666809560928}">
      <dgm:prSet/>
      <dgm:spPr/>
      <dgm:t>
        <a:bodyPr/>
        <a:lstStyle/>
        <a:p>
          <a:endParaRPr lang="en-US"/>
        </a:p>
      </dgm:t>
    </dgm:pt>
    <dgm:pt modelId="{0F7460F1-6C0E-49FD-B05D-32018F56A44A}" type="sibTrans" cxnId="{36C11A02-91D0-42B0-9410-666809560928}">
      <dgm:prSet/>
      <dgm:spPr/>
      <dgm:t>
        <a:bodyPr/>
        <a:lstStyle/>
        <a:p>
          <a:endParaRPr lang="en-US"/>
        </a:p>
      </dgm:t>
    </dgm:pt>
    <dgm:pt modelId="{ACC8BEDC-D238-4767-99CF-A7513BB91D27}">
      <dgm:prSet phldrT="[Text]"/>
      <dgm:spPr/>
      <dgm:t>
        <a:bodyPr/>
        <a:lstStyle/>
        <a:p>
          <a:r>
            <a:rPr lang="en-US" dirty="0" err="1"/>
            <a:t>Setelah</a:t>
          </a:r>
          <a:r>
            <a:rPr lang="en-US" dirty="0"/>
            <a:t> Program </a:t>
          </a:r>
          <a:r>
            <a:rPr lang="en-US" dirty="0" err="1"/>
            <a:t>Berakhir</a:t>
          </a:r>
          <a:endParaRPr lang="en-US" dirty="0"/>
        </a:p>
      </dgm:t>
    </dgm:pt>
    <dgm:pt modelId="{D08988E7-5786-4087-824F-1EDC724FB4C4}" type="parTrans" cxnId="{4E290C00-CCDB-494E-A42D-45EE4CFE047F}">
      <dgm:prSet/>
      <dgm:spPr/>
      <dgm:t>
        <a:bodyPr/>
        <a:lstStyle/>
        <a:p>
          <a:endParaRPr lang="en-US"/>
        </a:p>
      </dgm:t>
    </dgm:pt>
    <dgm:pt modelId="{2BC81BB5-982F-451D-9C97-6D8FA91A0170}" type="sibTrans" cxnId="{4E290C00-CCDB-494E-A42D-45EE4CFE047F}">
      <dgm:prSet/>
      <dgm:spPr/>
      <dgm:t>
        <a:bodyPr/>
        <a:lstStyle/>
        <a:p>
          <a:endParaRPr lang="en-US"/>
        </a:p>
      </dgm:t>
    </dgm:pt>
    <dgm:pt modelId="{E669408F-B4E2-4BE4-A9B1-3A7365AB9A4B}">
      <dgm:prSet phldrT="[Text]"/>
      <dgm:spPr/>
      <dgm:t>
        <a:bodyPr/>
        <a:lstStyle/>
        <a:p>
          <a:r>
            <a:rPr lang="en-US" dirty="0" err="1"/>
            <a:t>Perbaikan</a:t>
          </a:r>
          <a:r>
            <a:rPr lang="en-US" dirty="0"/>
            <a:t> Program</a:t>
          </a:r>
        </a:p>
      </dgm:t>
    </dgm:pt>
    <dgm:pt modelId="{3193BFA8-8B12-41B4-B1DD-CF48040D73EE}" type="parTrans" cxnId="{453335FF-573D-4C11-8B6B-E1644980F279}">
      <dgm:prSet/>
      <dgm:spPr/>
      <dgm:t>
        <a:bodyPr/>
        <a:lstStyle/>
        <a:p>
          <a:endParaRPr lang="en-US"/>
        </a:p>
      </dgm:t>
    </dgm:pt>
    <dgm:pt modelId="{0A3C11D4-D943-4473-882C-10E1EBD5D5A5}" type="sibTrans" cxnId="{453335FF-573D-4C11-8B6B-E1644980F279}">
      <dgm:prSet/>
      <dgm:spPr/>
      <dgm:t>
        <a:bodyPr/>
        <a:lstStyle/>
        <a:p>
          <a:endParaRPr lang="en-US"/>
        </a:p>
      </dgm:t>
    </dgm:pt>
    <dgm:pt modelId="{58D876B8-24E7-4F99-983D-61F814569EF2}" type="pres">
      <dgm:prSet presAssocID="{D26BC0E5-2822-4D79-897B-EDCB6164AB2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B1080A4C-F6F7-4913-8C80-159A72D2213A}" type="pres">
      <dgm:prSet presAssocID="{64422922-DBEF-4468-8F3E-6475F5AD4D75}" presName="root1" presStyleCnt="0"/>
      <dgm:spPr/>
    </dgm:pt>
    <dgm:pt modelId="{97DA41F1-5600-4E2C-9894-3D91794DFC55}" type="pres">
      <dgm:prSet presAssocID="{64422922-DBEF-4468-8F3E-6475F5AD4D75}" presName="LevelOneTextNode" presStyleLbl="node0" presStyleIdx="0" presStyleCnt="1">
        <dgm:presLayoutVars>
          <dgm:chPref val="3"/>
        </dgm:presLayoutVars>
      </dgm:prSet>
      <dgm:spPr/>
    </dgm:pt>
    <dgm:pt modelId="{69F1A137-24F4-4707-93BD-EF26048469FF}" type="pres">
      <dgm:prSet presAssocID="{64422922-DBEF-4468-8F3E-6475F5AD4D75}" presName="level2hierChild" presStyleCnt="0"/>
      <dgm:spPr/>
    </dgm:pt>
    <dgm:pt modelId="{F7FAE6ED-7F8C-4F7D-8437-F44BFF9DFB1F}" type="pres">
      <dgm:prSet presAssocID="{73FE01D2-3845-4278-9B26-C86ED3801941}" presName="conn2-1" presStyleLbl="parChTrans1D2" presStyleIdx="0" presStyleCnt="2"/>
      <dgm:spPr/>
    </dgm:pt>
    <dgm:pt modelId="{82662658-599A-487D-9E05-66C001615BF6}" type="pres">
      <dgm:prSet presAssocID="{73FE01D2-3845-4278-9B26-C86ED3801941}" presName="connTx" presStyleLbl="parChTrans1D2" presStyleIdx="0" presStyleCnt="2"/>
      <dgm:spPr/>
    </dgm:pt>
    <dgm:pt modelId="{A4A3228A-7FE2-4E24-9036-F0BCE193DD1A}" type="pres">
      <dgm:prSet presAssocID="{F38BB6EA-00B2-4937-A770-F073435EC5C9}" presName="root2" presStyleCnt="0"/>
      <dgm:spPr/>
    </dgm:pt>
    <dgm:pt modelId="{87CE77F2-1DF7-4E7B-B1CF-51535D46ADC3}" type="pres">
      <dgm:prSet presAssocID="{F38BB6EA-00B2-4937-A770-F073435EC5C9}" presName="LevelTwoTextNode" presStyleLbl="node2" presStyleIdx="0" presStyleCnt="2">
        <dgm:presLayoutVars>
          <dgm:chPref val="3"/>
        </dgm:presLayoutVars>
      </dgm:prSet>
      <dgm:spPr/>
    </dgm:pt>
    <dgm:pt modelId="{9E8B32F7-2097-48FC-8A29-DD3B2640FCDB}" type="pres">
      <dgm:prSet presAssocID="{F38BB6EA-00B2-4937-A770-F073435EC5C9}" presName="level3hierChild" presStyleCnt="0"/>
      <dgm:spPr/>
    </dgm:pt>
    <dgm:pt modelId="{CCAA6BE3-AE23-4E65-AFEF-262805328543}" type="pres">
      <dgm:prSet presAssocID="{27CA709B-80D5-4293-8AE9-8C59301D0BBB}" presName="conn2-1" presStyleLbl="parChTrans1D3" presStyleIdx="0" presStyleCnt="4"/>
      <dgm:spPr/>
    </dgm:pt>
    <dgm:pt modelId="{D39F0525-4C70-488A-8CC2-C31B36049B4B}" type="pres">
      <dgm:prSet presAssocID="{27CA709B-80D5-4293-8AE9-8C59301D0BBB}" presName="connTx" presStyleLbl="parChTrans1D3" presStyleIdx="0" presStyleCnt="4"/>
      <dgm:spPr/>
    </dgm:pt>
    <dgm:pt modelId="{F1A22702-5788-4002-BA07-E9222833D347}" type="pres">
      <dgm:prSet presAssocID="{FF565B4A-2392-4B3F-A000-9C6B5A2E8D2A}" presName="root2" presStyleCnt="0"/>
      <dgm:spPr/>
    </dgm:pt>
    <dgm:pt modelId="{B130DE41-20BB-4334-8DAF-15D468E704ED}" type="pres">
      <dgm:prSet presAssocID="{FF565B4A-2392-4B3F-A000-9C6B5A2E8D2A}" presName="LevelTwoTextNode" presStyleLbl="node3" presStyleIdx="0" presStyleCnt="4">
        <dgm:presLayoutVars>
          <dgm:chPref val="3"/>
        </dgm:presLayoutVars>
      </dgm:prSet>
      <dgm:spPr/>
    </dgm:pt>
    <dgm:pt modelId="{79DC0526-113C-40B4-BB62-F0EE8CFD3F76}" type="pres">
      <dgm:prSet presAssocID="{FF565B4A-2392-4B3F-A000-9C6B5A2E8D2A}" presName="level3hierChild" presStyleCnt="0"/>
      <dgm:spPr/>
    </dgm:pt>
    <dgm:pt modelId="{0205E9AF-EFAE-4A62-B2EB-A3AB69F1CBF0}" type="pres">
      <dgm:prSet presAssocID="{4F17B4F7-719B-48C8-9478-F87949585276}" presName="conn2-1" presStyleLbl="parChTrans1D3" presStyleIdx="1" presStyleCnt="4"/>
      <dgm:spPr/>
    </dgm:pt>
    <dgm:pt modelId="{33688F00-96CA-4C56-A8E2-80E94ED617E9}" type="pres">
      <dgm:prSet presAssocID="{4F17B4F7-719B-48C8-9478-F87949585276}" presName="connTx" presStyleLbl="parChTrans1D3" presStyleIdx="1" presStyleCnt="4"/>
      <dgm:spPr/>
    </dgm:pt>
    <dgm:pt modelId="{FB93E647-7F76-474F-B1AB-76AAA3B750FE}" type="pres">
      <dgm:prSet presAssocID="{59A3722E-B5A9-43D0-B0E3-568010CC1040}" presName="root2" presStyleCnt="0"/>
      <dgm:spPr/>
    </dgm:pt>
    <dgm:pt modelId="{88B7EC77-31D7-44C9-93F2-F16726B78F5F}" type="pres">
      <dgm:prSet presAssocID="{59A3722E-B5A9-43D0-B0E3-568010CC1040}" presName="LevelTwoTextNode" presStyleLbl="node3" presStyleIdx="1" presStyleCnt="4">
        <dgm:presLayoutVars>
          <dgm:chPref val="3"/>
        </dgm:presLayoutVars>
      </dgm:prSet>
      <dgm:spPr/>
    </dgm:pt>
    <dgm:pt modelId="{DD29BB18-5912-4CAB-8795-8EFDB72E5C89}" type="pres">
      <dgm:prSet presAssocID="{59A3722E-B5A9-43D0-B0E3-568010CC1040}" presName="level3hierChild" presStyleCnt="0"/>
      <dgm:spPr/>
    </dgm:pt>
    <dgm:pt modelId="{028C889D-BC07-40B6-9A9B-442705CB6D90}" type="pres">
      <dgm:prSet presAssocID="{3193BFA8-8B12-41B4-B1DD-CF48040D73EE}" presName="conn2-1" presStyleLbl="parChTrans1D3" presStyleIdx="2" presStyleCnt="4"/>
      <dgm:spPr/>
    </dgm:pt>
    <dgm:pt modelId="{7203AA2D-44C8-4B1D-8339-E987CDC9420D}" type="pres">
      <dgm:prSet presAssocID="{3193BFA8-8B12-41B4-B1DD-CF48040D73EE}" presName="connTx" presStyleLbl="parChTrans1D3" presStyleIdx="2" presStyleCnt="4"/>
      <dgm:spPr/>
    </dgm:pt>
    <dgm:pt modelId="{44EA9CDE-33F3-461C-9733-9F0CE6DD300C}" type="pres">
      <dgm:prSet presAssocID="{E669408F-B4E2-4BE4-A9B1-3A7365AB9A4B}" presName="root2" presStyleCnt="0"/>
      <dgm:spPr/>
    </dgm:pt>
    <dgm:pt modelId="{1217D1D2-F643-4AAB-862F-E3FF3D006029}" type="pres">
      <dgm:prSet presAssocID="{E669408F-B4E2-4BE4-A9B1-3A7365AB9A4B}" presName="LevelTwoTextNode" presStyleLbl="node3" presStyleIdx="2" presStyleCnt="4">
        <dgm:presLayoutVars>
          <dgm:chPref val="3"/>
        </dgm:presLayoutVars>
      </dgm:prSet>
      <dgm:spPr/>
    </dgm:pt>
    <dgm:pt modelId="{934BB24F-F587-4C83-BBE0-1A7A28B03B82}" type="pres">
      <dgm:prSet presAssocID="{E669408F-B4E2-4BE4-A9B1-3A7365AB9A4B}" presName="level3hierChild" presStyleCnt="0"/>
      <dgm:spPr/>
    </dgm:pt>
    <dgm:pt modelId="{E7D510B7-2B83-4849-9AC7-E321242F72C3}" type="pres">
      <dgm:prSet presAssocID="{9723F475-7300-4040-B5DA-7AF8A74638CB}" presName="conn2-1" presStyleLbl="parChTrans1D2" presStyleIdx="1" presStyleCnt="2"/>
      <dgm:spPr/>
    </dgm:pt>
    <dgm:pt modelId="{ED46965B-D992-4A24-A389-AB19AB74F032}" type="pres">
      <dgm:prSet presAssocID="{9723F475-7300-4040-B5DA-7AF8A74638CB}" presName="connTx" presStyleLbl="parChTrans1D2" presStyleIdx="1" presStyleCnt="2"/>
      <dgm:spPr/>
    </dgm:pt>
    <dgm:pt modelId="{7855A26D-327B-4FEE-BC86-9B6C87C8FFA1}" type="pres">
      <dgm:prSet presAssocID="{EA519B99-686A-4E00-BDCF-CF3D68606D6C}" presName="root2" presStyleCnt="0"/>
      <dgm:spPr/>
    </dgm:pt>
    <dgm:pt modelId="{1D2AD25C-ADAD-4BC5-9F8B-3AD14868CEA6}" type="pres">
      <dgm:prSet presAssocID="{EA519B99-686A-4E00-BDCF-CF3D68606D6C}" presName="LevelTwoTextNode" presStyleLbl="node2" presStyleIdx="1" presStyleCnt="2">
        <dgm:presLayoutVars>
          <dgm:chPref val="3"/>
        </dgm:presLayoutVars>
      </dgm:prSet>
      <dgm:spPr/>
    </dgm:pt>
    <dgm:pt modelId="{5CB61BCA-419E-4925-BDAC-620AA8A3C2C3}" type="pres">
      <dgm:prSet presAssocID="{EA519B99-686A-4E00-BDCF-CF3D68606D6C}" presName="level3hierChild" presStyleCnt="0"/>
      <dgm:spPr/>
    </dgm:pt>
    <dgm:pt modelId="{35BD4873-30EA-43D3-9668-15545D8C9D38}" type="pres">
      <dgm:prSet presAssocID="{D08988E7-5786-4087-824F-1EDC724FB4C4}" presName="conn2-1" presStyleLbl="parChTrans1D3" presStyleIdx="3" presStyleCnt="4"/>
      <dgm:spPr/>
    </dgm:pt>
    <dgm:pt modelId="{EFBA5C39-B684-48F2-A137-D54CD6EA09C1}" type="pres">
      <dgm:prSet presAssocID="{D08988E7-5786-4087-824F-1EDC724FB4C4}" presName="connTx" presStyleLbl="parChTrans1D3" presStyleIdx="3" presStyleCnt="4"/>
      <dgm:spPr/>
    </dgm:pt>
    <dgm:pt modelId="{69CE0719-0F9F-4804-92B5-35B227EF995E}" type="pres">
      <dgm:prSet presAssocID="{ACC8BEDC-D238-4767-99CF-A7513BB91D27}" presName="root2" presStyleCnt="0"/>
      <dgm:spPr/>
    </dgm:pt>
    <dgm:pt modelId="{E0AA11CF-D536-409D-9605-DF049568A96E}" type="pres">
      <dgm:prSet presAssocID="{ACC8BEDC-D238-4767-99CF-A7513BB91D27}" presName="LevelTwoTextNode" presStyleLbl="node3" presStyleIdx="3" presStyleCnt="4">
        <dgm:presLayoutVars>
          <dgm:chPref val="3"/>
        </dgm:presLayoutVars>
      </dgm:prSet>
      <dgm:spPr/>
    </dgm:pt>
    <dgm:pt modelId="{3B4BD593-E5EE-4140-998E-20D8043CCA3F}" type="pres">
      <dgm:prSet presAssocID="{ACC8BEDC-D238-4767-99CF-A7513BB91D27}" presName="level3hierChild" presStyleCnt="0"/>
      <dgm:spPr/>
    </dgm:pt>
  </dgm:ptLst>
  <dgm:cxnLst>
    <dgm:cxn modelId="{4E290C00-CCDB-494E-A42D-45EE4CFE047F}" srcId="{EA519B99-686A-4E00-BDCF-CF3D68606D6C}" destId="{ACC8BEDC-D238-4767-99CF-A7513BB91D27}" srcOrd="0" destOrd="0" parTransId="{D08988E7-5786-4087-824F-1EDC724FB4C4}" sibTransId="{2BC81BB5-982F-451D-9C97-6D8FA91A0170}"/>
    <dgm:cxn modelId="{36C11A02-91D0-42B0-9410-666809560928}" srcId="{64422922-DBEF-4468-8F3E-6475F5AD4D75}" destId="{EA519B99-686A-4E00-BDCF-CF3D68606D6C}" srcOrd="1" destOrd="0" parTransId="{9723F475-7300-4040-B5DA-7AF8A74638CB}" sibTransId="{0F7460F1-6C0E-49FD-B05D-32018F56A44A}"/>
    <dgm:cxn modelId="{6FF8E210-F9A4-4CFE-AF99-19C25D665EDB}" type="presOf" srcId="{4F17B4F7-719B-48C8-9478-F87949585276}" destId="{33688F00-96CA-4C56-A8E2-80E94ED617E9}" srcOrd="1" destOrd="0" presId="urn:microsoft.com/office/officeart/2005/8/layout/hierarchy2"/>
    <dgm:cxn modelId="{1C204B2D-A0FF-4CE6-8BB3-43935CB9B1F8}" type="presOf" srcId="{D08988E7-5786-4087-824F-1EDC724FB4C4}" destId="{35BD4873-30EA-43D3-9668-15545D8C9D38}" srcOrd="0" destOrd="0" presId="urn:microsoft.com/office/officeart/2005/8/layout/hierarchy2"/>
    <dgm:cxn modelId="{C2442632-BC17-4F11-9649-705FABD13B0E}" srcId="{D26BC0E5-2822-4D79-897B-EDCB6164AB2B}" destId="{64422922-DBEF-4468-8F3E-6475F5AD4D75}" srcOrd="0" destOrd="0" parTransId="{FAD11D70-A26C-47A8-88BC-151EA706EECC}" sibTransId="{942EEA6E-E22E-4C0D-906A-6E712B055960}"/>
    <dgm:cxn modelId="{54CFA33B-9C04-460D-A0FB-F4C24F1753CA}" type="presOf" srcId="{ACC8BEDC-D238-4767-99CF-A7513BB91D27}" destId="{E0AA11CF-D536-409D-9605-DF049568A96E}" srcOrd="0" destOrd="0" presId="urn:microsoft.com/office/officeart/2005/8/layout/hierarchy2"/>
    <dgm:cxn modelId="{EEB43F3C-9B20-4346-902B-7EF5882BBDE9}" type="presOf" srcId="{FF565B4A-2392-4B3F-A000-9C6B5A2E8D2A}" destId="{B130DE41-20BB-4334-8DAF-15D468E704ED}" srcOrd="0" destOrd="0" presId="urn:microsoft.com/office/officeart/2005/8/layout/hierarchy2"/>
    <dgm:cxn modelId="{6091C876-69A9-498B-A56F-C70613B88BAE}" type="presOf" srcId="{3193BFA8-8B12-41B4-B1DD-CF48040D73EE}" destId="{028C889D-BC07-40B6-9A9B-442705CB6D90}" srcOrd="0" destOrd="0" presId="urn:microsoft.com/office/officeart/2005/8/layout/hierarchy2"/>
    <dgm:cxn modelId="{8FCEED7C-3CE3-432B-82CC-1BDD48AE1179}" type="presOf" srcId="{3193BFA8-8B12-41B4-B1DD-CF48040D73EE}" destId="{7203AA2D-44C8-4B1D-8339-E987CDC9420D}" srcOrd="1" destOrd="0" presId="urn:microsoft.com/office/officeart/2005/8/layout/hierarchy2"/>
    <dgm:cxn modelId="{852D557F-829B-44A9-A5B3-07FBABBAB792}" type="presOf" srcId="{EA519B99-686A-4E00-BDCF-CF3D68606D6C}" destId="{1D2AD25C-ADAD-4BC5-9F8B-3AD14868CEA6}" srcOrd="0" destOrd="0" presId="urn:microsoft.com/office/officeart/2005/8/layout/hierarchy2"/>
    <dgm:cxn modelId="{07762793-2012-449D-84DC-F47DA16F3F26}" type="presOf" srcId="{E669408F-B4E2-4BE4-A9B1-3A7365AB9A4B}" destId="{1217D1D2-F643-4AAB-862F-E3FF3D006029}" srcOrd="0" destOrd="0" presId="urn:microsoft.com/office/officeart/2005/8/layout/hierarchy2"/>
    <dgm:cxn modelId="{DACD0795-DE06-4665-B32E-C675F1C91217}" type="presOf" srcId="{73FE01D2-3845-4278-9B26-C86ED3801941}" destId="{82662658-599A-487D-9E05-66C001615BF6}" srcOrd="1" destOrd="0" presId="urn:microsoft.com/office/officeart/2005/8/layout/hierarchy2"/>
    <dgm:cxn modelId="{10DB7EA2-6174-4535-BB6C-4AD022BB4CB8}" type="presOf" srcId="{4F17B4F7-719B-48C8-9478-F87949585276}" destId="{0205E9AF-EFAE-4A62-B2EB-A3AB69F1CBF0}" srcOrd="0" destOrd="0" presId="urn:microsoft.com/office/officeart/2005/8/layout/hierarchy2"/>
    <dgm:cxn modelId="{153C35A3-F308-4DDE-BF45-EEC9A238504C}" type="presOf" srcId="{64422922-DBEF-4468-8F3E-6475F5AD4D75}" destId="{97DA41F1-5600-4E2C-9894-3D91794DFC55}" srcOrd="0" destOrd="0" presId="urn:microsoft.com/office/officeart/2005/8/layout/hierarchy2"/>
    <dgm:cxn modelId="{A19E5AA4-D34D-4ED6-89CF-9942F4CA2AB5}" type="presOf" srcId="{27CA709B-80D5-4293-8AE9-8C59301D0BBB}" destId="{CCAA6BE3-AE23-4E65-AFEF-262805328543}" srcOrd="0" destOrd="0" presId="urn:microsoft.com/office/officeart/2005/8/layout/hierarchy2"/>
    <dgm:cxn modelId="{6E9A0AC5-00C9-443E-A88A-90406E789538}" srcId="{F38BB6EA-00B2-4937-A770-F073435EC5C9}" destId="{59A3722E-B5A9-43D0-B0E3-568010CC1040}" srcOrd="1" destOrd="0" parTransId="{4F17B4F7-719B-48C8-9478-F87949585276}" sibTransId="{4CEA7435-A6B6-4337-A896-6CB20699181B}"/>
    <dgm:cxn modelId="{465F16C6-6957-4C62-8D96-61B09CDDD7BC}" srcId="{F38BB6EA-00B2-4937-A770-F073435EC5C9}" destId="{FF565B4A-2392-4B3F-A000-9C6B5A2E8D2A}" srcOrd="0" destOrd="0" parTransId="{27CA709B-80D5-4293-8AE9-8C59301D0BBB}" sibTransId="{E5891888-21D9-43F7-AEC3-2B3654C92DFB}"/>
    <dgm:cxn modelId="{563D48C6-9BA9-4D43-9833-B5C609E16439}" type="presOf" srcId="{9723F475-7300-4040-B5DA-7AF8A74638CB}" destId="{E7D510B7-2B83-4849-9AC7-E321242F72C3}" srcOrd="0" destOrd="0" presId="urn:microsoft.com/office/officeart/2005/8/layout/hierarchy2"/>
    <dgm:cxn modelId="{B2AD6FC9-1A7F-46A9-999E-401C27CC6549}" type="presOf" srcId="{59A3722E-B5A9-43D0-B0E3-568010CC1040}" destId="{88B7EC77-31D7-44C9-93F2-F16726B78F5F}" srcOrd="0" destOrd="0" presId="urn:microsoft.com/office/officeart/2005/8/layout/hierarchy2"/>
    <dgm:cxn modelId="{CB387BCF-0552-4B06-B499-DB7A210C7E0A}" type="presOf" srcId="{9723F475-7300-4040-B5DA-7AF8A74638CB}" destId="{ED46965B-D992-4A24-A389-AB19AB74F032}" srcOrd="1" destOrd="0" presId="urn:microsoft.com/office/officeart/2005/8/layout/hierarchy2"/>
    <dgm:cxn modelId="{25A450D5-3571-4552-B3D3-9D06F11C1417}" type="presOf" srcId="{D26BC0E5-2822-4D79-897B-EDCB6164AB2B}" destId="{58D876B8-24E7-4F99-983D-61F814569EF2}" srcOrd="0" destOrd="0" presId="urn:microsoft.com/office/officeart/2005/8/layout/hierarchy2"/>
    <dgm:cxn modelId="{23DB0EE2-207A-4575-A3A1-981D24726547}" type="presOf" srcId="{27CA709B-80D5-4293-8AE9-8C59301D0BBB}" destId="{D39F0525-4C70-488A-8CC2-C31B36049B4B}" srcOrd="1" destOrd="0" presId="urn:microsoft.com/office/officeart/2005/8/layout/hierarchy2"/>
    <dgm:cxn modelId="{5B2884EF-0D36-44CC-9218-5601085E55D3}" srcId="{64422922-DBEF-4468-8F3E-6475F5AD4D75}" destId="{F38BB6EA-00B2-4937-A770-F073435EC5C9}" srcOrd="0" destOrd="0" parTransId="{73FE01D2-3845-4278-9B26-C86ED3801941}" sibTransId="{23638493-4D5E-4ECC-B260-2928A3CCF488}"/>
    <dgm:cxn modelId="{162E16F3-F083-4D50-A563-221553030876}" type="presOf" srcId="{73FE01D2-3845-4278-9B26-C86ED3801941}" destId="{F7FAE6ED-7F8C-4F7D-8437-F44BFF9DFB1F}" srcOrd="0" destOrd="0" presId="urn:microsoft.com/office/officeart/2005/8/layout/hierarchy2"/>
    <dgm:cxn modelId="{2734C1F9-3B3C-4D35-9B42-E7970A1B3542}" type="presOf" srcId="{F38BB6EA-00B2-4937-A770-F073435EC5C9}" destId="{87CE77F2-1DF7-4E7B-B1CF-51535D46ADC3}" srcOrd="0" destOrd="0" presId="urn:microsoft.com/office/officeart/2005/8/layout/hierarchy2"/>
    <dgm:cxn modelId="{572098FD-2A50-421C-9CBD-66C9F518432C}" type="presOf" srcId="{D08988E7-5786-4087-824F-1EDC724FB4C4}" destId="{EFBA5C39-B684-48F2-A137-D54CD6EA09C1}" srcOrd="1" destOrd="0" presId="urn:microsoft.com/office/officeart/2005/8/layout/hierarchy2"/>
    <dgm:cxn modelId="{453335FF-573D-4C11-8B6B-E1644980F279}" srcId="{F38BB6EA-00B2-4937-A770-F073435EC5C9}" destId="{E669408F-B4E2-4BE4-A9B1-3A7365AB9A4B}" srcOrd="2" destOrd="0" parTransId="{3193BFA8-8B12-41B4-B1DD-CF48040D73EE}" sibTransId="{0A3C11D4-D943-4473-882C-10E1EBD5D5A5}"/>
    <dgm:cxn modelId="{931C0B17-7EFF-419D-B499-3308F3556F91}" type="presParOf" srcId="{58D876B8-24E7-4F99-983D-61F814569EF2}" destId="{B1080A4C-F6F7-4913-8C80-159A72D2213A}" srcOrd="0" destOrd="0" presId="urn:microsoft.com/office/officeart/2005/8/layout/hierarchy2"/>
    <dgm:cxn modelId="{A5005BFE-3413-4D59-B23E-C1A4E3316A92}" type="presParOf" srcId="{B1080A4C-F6F7-4913-8C80-159A72D2213A}" destId="{97DA41F1-5600-4E2C-9894-3D91794DFC55}" srcOrd="0" destOrd="0" presId="urn:microsoft.com/office/officeart/2005/8/layout/hierarchy2"/>
    <dgm:cxn modelId="{FB8FF0EE-D39A-485F-891C-387CA3A8119E}" type="presParOf" srcId="{B1080A4C-F6F7-4913-8C80-159A72D2213A}" destId="{69F1A137-24F4-4707-93BD-EF26048469FF}" srcOrd="1" destOrd="0" presId="urn:microsoft.com/office/officeart/2005/8/layout/hierarchy2"/>
    <dgm:cxn modelId="{2A5ECD36-59A4-42E6-9598-E665E7947B53}" type="presParOf" srcId="{69F1A137-24F4-4707-93BD-EF26048469FF}" destId="{F7FAE6ED-7F8C-4F7D-8437-F44BFF9DFB1F}" srcOrd="0" destOrd="0" presId="urn:microsoft.com/office/officeart/2005/8/layout/hierarchy2"/>
    <dgm:cxn modelId="{95A8C13A-3BB9-4863-B973-24BA3E1C0160}" type="presParOf" srcId="{F7FAE6ED-7F8C-4F7D-8437-F44BFF9DFB1F}" destId="{82662658-599A-487D-9E05-66C001615BF6}" srcOrd="0" destOrd="0" presId="urn:microsoft.com/office/officeart/2005/8/layout/hierarchy2"/>
    <dgm:cxn modelId="{67DD4080-86C2-4E68-BC0D-5BD763F077E8}" type="presParOf" srcId="{69F1A137-24F4-4707-93BD-EF26048469FF}" destId="{A4A3228A-7FE2-4E24-9036-F0BCE193DD1A}" srcOrd="1" destOrd="0" presId="urn:microsoft.com/office/officeart/2005/8/layout/hierarchy2"/>
    <dgm:cxn modelId="{063E3E7C-B01B-441D-B6D9-54E7AE531F68}" type="presParOf" srcId="{A4A3228A-7FE2-4E24-9036-F0BCE193DD1A}" destId="{87CE77F2-1DF7-4E7B-B1CF-51535D46ADC3}" srcOrd="0" destOrd="0" presId="urn:microsoft.com/office/officeart/2005/8/layout/hierarchy2"/>
    <dgm:cxn modelId="{61B1ECA7-D6E6-400C-9B0F-7E5D44DF2DF8}" type="presParOf" srcId="{A4A3228A-7FE2-4E24-9036-F0BCE193DD1A}" destId="{9E8B32F7-2097-48FC-8A29-DD3B2640FCDB}" srcOrd="1" destOrd="0" presId="urn:microsoft.com/office/officeart/2005/8/layout/hierarchy2"/>
    <dgm:cxn modelId="{4BB6AC4A-7DB5-4ACA-B490-1C2068822917}" type="presParOf" srcId="{9E8B32F7-2097-48FC-8A29-DD3B2640FCDB}" destId="{CCAA6BE3-AE23-4E65-AFEF-262805328543}" srcOrd="0" destOrd="0" presId="urn:microsoft.com/office/officeart/2005/8/layout/hierarchy2"/>
    <dgm:cxn modelId="{AAB7D08C-8EA3-4E64-8213-86333FA402B7}" type="presParOf" srcId="{CCAA6BE3-AE23-4E65-AFEF-262805328543}" destId="{D39F0525-4C70-488A-8CC2-C31B36049B4B}" srcOrd="0" destOrd="0" presId="urn:microsoft.com/office/officeart/2005/8/layout/hierarchy2"/>
    <dgm:cxn modelId="{6192004B-1D35-4826-AA59-60E727F83C23}" type="presParOf" srcId="{9E8B32F7-2097-48FC-8A29-DD3B2640FCDB}" destId="{F1A22702-5788-4002-BA07-E9222833D347}" srcOrd="1" destOrd="0" presId="urn:microsoft.com/office/officeart/2005/8/layout/hierarchy2"/>
    <dgm:cxn modelId="{8E5261D7-FBB2-45E3-80C0-40ABDE25F49C}" type="presParOf" srcId="{F1A22702-5788-4002-BA07-E9222833D347}" destId="{B130DE41-20BB-4334-8DAF-15D468E704ED}" srcOrd="0" destOrd="0" presId="urn:microsoft.com/office/officeart/2005/8/layout/hierarchy2"/>
    <dgm:cxn modelId="{2459FAB6-2077-4C13-85D2-26A4C515F5CB}" type="presParOf" srcId="{F1A22702-5788-4002-BA07-E9222833D347}" destId="{79DC0526-113C-40B4-BB62-F0EE8CFD3F76}" srcOrd="1" destOrd="0" presId="urn:microsoft.com/office/officeart/2005/8/layout/hierarchy2"/>
    <dgm:cxn modelId="{645818B3-4690-47EA-B021-1B5A6ED9D6CD}" type="presParOf" srcId="{9E8B32F7-2097-48FC-8A29-DD3B2640FCDB}" destId="{0205E9AF-EFAE-4A62-B2EB-A3AB69F1CBF0}" srcOrd="2" destOrd="0" presId="urn:microsoft.com/office/officeart/2005/8/layout/hierarchy2"/>
    <dgm:cxn modelId="{5369BBF4-F6FA-426C-9380-2A5E104A263E}" type="presParOf" srcId="{0205E9AF-EFAE-4A62-B2EB-A3AB69F1CBF0}" destId="{33688F00-96CA-4C56-A8E2-80E94ED617E9}" srcOrd="0" destOrd="0" presId="urn:microsoft.com/office/officeart/2005/8/layout/hierarchy2"/>
    <dgm:cxn modelId="{C6BDDFEF-BAD9-4A5D-89CC-4B927D6A2D71}" type="presParOf" srcId="{9E8B32F7-2097-48FC-8A29-DD3B2640FCDB}" destId="{FB93E647-7F76-474F-B1AB-76AAA3B750FE}" srcOrd="3" destOrd="0" presId="urn:microsoft.com/office/officeart/2005/8/layout/hierarchy2"/>
    <dgm:cxn modelId="{A9A95CB0-2BF3-48C8-BFE4-3F01F0B19BF6}" type="presParOf" srcId="{FB93E647-7F76-474F-B1AB-76AAA3B750FE}" destId="{88B7EC77-31D7-44C9-93F2-F16726B78F5F}" srcOrd="0" destOrd="0" presId="urn:microsoft.com/office/officeart/2005/8/layout/hierarchy2"/>
    <dgm:cxn modelId="{9DC4CE06-F05F-4512-A881-722F29E4D135}" type="presParOf" srcId="{FB93E647-7F76-474F-B1AB-76AAA3B750FE}" destId="{DD29BB18-5912-4CAB-8795-8EFDB72E5C89}" srcOrd="1" destOrd="0" presId="urn:microsoft.com/office/officeart/2005/8/layout/hierarchy2"/>
    <dgm:cxn modelId="{1A1F76C0-1BD6-44AE-9D04-E7056613C7EF}" type="presParOf" srcId="{9E8B32F7-2097-48FC-8A29-DD3B2640FCDB}" destId="{028C889D-BC07-40B6-9A9B-442705CB6D90}" srcOrd="4" destOrd="0" presId="urn:microsoft.com/office/officeart/2005/8/layout/hierarchy2"/>
    <dgm:cxn modelId="{FF370360-7E16-40BA-9B3D-4C01CA0CC4FB}" type="presParOf" srcId="{028C889D-BC07-40B6-9A9B-442705CB6D90}" destId="{7203AA2D-44C8-4B1D-8339-E987CDC9420D}" srcOrd="0" destOrd="0" presId="urn:microsoft.com/office/officeart/2005/8/layout/hierarchy2"/>
    <dgm:cxn modelId="{4CB0A113-6221-409F-A0D8-B211BAD1559E}" type="presParOf" srcId="{9E8B32F7-2097-48FC-8A29-DD3B2640FCDB}" destId="{44EA9CDE-33F3-461C-9733-9F0CE6DD300C}" srcOrd="5" destOrd="0" presId="urn:microsoft.com/office/officeart/2005/8/layout/hierarchy2"/>
    <dgm:cxn modelId="{0DC8A264-7CA1-4747-BC4C-CEDA780644C6}" type="presParOf" srcId="{44EA9CDE-33F3-461C-9733-9F0CE6DD300C}" destId="{1217D1D2-F643-4AAB-862F-E3FF3D006029}" srcOrd="0" destOrd="0" presId="urn:microsoft.com/office/officeart/2005/8/layout/hierarchy2"/>
    <dgm:cxn modelId="{C4FCB0E8-5D44-466E-B652-6E964C5062D0}" type="presParOf" srcId="{44EA9CDE-33F3-461C-9733-9F0CE6DD300C}" destId="{934BB24F-F587-4C83-BBE0-1A7A28B03B82}" srcOrd="1" destOrd="0" presId="urn:microsoft.com/office/officeart/2005/8/layout/hierarchy2"/>
    <dgm:cxn modelId="{77872BD3-312A-488B-B1CE-9D0336DD2CFA}" type="presParOf" srcId="{69F1A137-24F4-4707-93BD-EF26048469FF}" destId="{E7D510B7-2B83-4849-9AC7-E321242F72C3}" srcOrd="2" destOrd="0" presId="urn:microsoft.com/office/officeart/2005/8/layout/hierarchy2"/>
    <dgm:cxn modelId="{AE50D211-2F08-4E58-8596-014DF7D4E27B}" type="presParOf" srcId="{E7D510B7-2B83-4849-9AC7-E321242F72C3}" destId="{ED46965B-D992-4A24-A389-AB19AB74F032}" srcOrd="0" destOrd="0" presId="urn:microsoft.com/office/officeart/2005/8/layout/hierarchy2"/>
    <dgm:cxn modelId="{36CF8944-A234-4592-90C9-8D6BB06B3F23}" type="presParOf" srcId="{69F1A137-24F4-4707-93BD-EF26048469FF}" destId="{7855A26D-327B-4FEE-BC86-9B6C87C8FFA1}" srcOrd="3" destOrd="0" presId="urn:microsoft.com/office/officeart/2005/8/layout/hierarchy2"/>
    <dgm:cxn modelId="{7D1B8FF4-2C59-453C-ACAE-851BD7E1F73D}" type="presParOf" srcId="{7855A26D-327B-4FEE-BC86-9B6C87C8FFA1}" destId="{1D2AD25C-ADAD-4BC5-9F8B-3AD14868CEA6}" srcOrd="0" destOrd="0" presId="urn:microsoft.com/office/officeart/2005/8/layout/hierarchy2"/>
    <dgm:cxn modelId="{66423BB0-235A-4B91-9175-2FBC9138C82B}" type="presParOf" srcId="{7855A26D-327B-4FEE-BC86-9B6C87C8FFA1}" destId="{5CB61BCA-419E-4925-BDAC-620AA8A3C2C3}" srcOrd="1" destOrd="0" presId="urn:microsoft.com/office/officeart/2005/8/layout/hierarchy2"/>
    <dgm:cxn modelId="{6834BA4B-3600-44F5-B011-38493D700D69}" type="presParOf" srcId="{5CB61BCA-419E-4925-BDAC-620AA8A3C2C3}" destId="{35BD4873-30EA-43D3-9668-15545D8C9D38}" srcOrd="0" destOrd="0" presId="urn:microsoft.com/office/officeart/2005/8/layout/hierarchy2"/>
    <dgm:cxn modelId="{53C0E42D-80D4-4427-8EFF-325F9A7711DA}" type="presParOf" srcId="{35BD4873-30EA-43D3-9668-15545D8C9D38}" destId="{EFBA5C39-B684-48F2-A137-D54CD6EA09C1}" srcOrd="0" destOrd="0" presId="urn:microsoft.com/office/officeart/2005/8/layout/hierarchy2"/>
    <dgm:cxn modelId="{E8F4B27E-A502-4437-97D5-42E275738CF3}" type="presParOf" srcId="{5CB61BCA-419E-4925-BDAC-620AA8A3C2C3}" destId="{69CE0719-0F9F-4804-92B5-35B227EF995E}" srcOrd="1" destOrd="0" presId="urn:microsoft.com/office/officeart/2005/8/layout/hierarchy2"/>
    <dgm:cxn modelId="{E37A7029-078F-42BD-AC8B-656AA609CF9C}" type="presParOf" srcId="{69CE0719-0F9F-4804-92B5-35B227EF995E}" destId="{E0AA11CF-D536-409D-9605-DF049568A96E}" srcOrd="0" destOrd="0" presId="urn:microsoft.com/office/officeart/2005/8/layout/hierarchy2"/>
    <dgm:cxn modelId="{66B5C761-B0CB-4C60-B4C6-AD6B173B5C7A}" type="presParOf" srcId="{69CE0719-0F9F-4804-92B5-35B227EF995E}" destId="{3B4BD593-E5EE-4140-998E-20D8043CCA3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FBC7128-8188-49B9-823D-161BC5563D6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7DB440-9E95-492D-9221-6A4A4D96F96F}">
      <dgm:prSet phldrT="[Text]"/>
      <dgm:spPr/>
      <dgm:t>
        <a:bodyPr/>
        <a:lstStyle/>
        <a:p>
          <a:r>
            <a:rPr lang="en-US" dirty="0" err="1"/>
            <a:t>Kemampuan</a:t>
          </a:r>
          <a:r>
            <a:rPr lang="en-US" dirty="0"/>
            <a:t> yang </a:t>
          </a:r>
          <a:r>
            <a:rPr lang="en-US" dirty="0" err="1"/>
            <a:t>dinilai</a:t>
          </a:r>
          <a:r>
            <a:rPr lang="en-US" dirty="0"/>
            <a:t> </a:t>
          </a:r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bisa</a:t>
          </a:r>
          <a:r>
            <a:rPr lang="en-US" dirty="0"/>
            <a:t> </a:t>
          </a:r>
          <a:r>
            <a:rPr lang="en-US" dirty="0" err="1"/>
            <a:t>dirumuskan</a:t>
          </a:r>
          <a:endParaRPr lang="en-US" dirty="0"/>
        </a:p>
      </dgm:t>
    </dgm:pt>
    <dgm:pt modelId="{39236F61-4DFD-41C4-A20C-4BDCCBBEE7C1}" type="parTrans" cxnId="{C0661B55-664D-43F9-9690-9B68673BAB3B}">
      <dgm:prSet/>
      <dgm:spPr/>
      <dgm:t>
        <a:bodyPr/>
        <a:lstStyle/>
        <a:p>
          <a:endParaRPr lang="en-US"/>
        </a:p>
      </dgm:t>
    </dgm:pt>
    <dgm:pt modelId="{0CC491BC-34B4-471B-8860-C8CF5D08D599}" type="sibTrans" cxnId="{C0661B55-664D-43F9-9690-9B68673BAB3B}">
      <dgm:prSet/>
      <dgm:spPr/>
      <dgm:t>
        <a:bodyPr/>
        <a:lstStyle/>
        <a:p>
          <a:endParaRPr lang="en-US"/>
        </a:p>
      </dgm:t>
    </dgm:pt>
    <dgm:pt modelId="{20021E87-B092-47BD-8EA1-3F0DC40FACCB}">
      <dgm:prSet phldrT="[Text]"/>
      <dgm:spPr/>
      <dgm:t>
        <a:bodyPr/>
        <a:lstStyle/>
        <a:p>
          <a:r>
            <a:rPr lang="en-US" dirty="0" err="1"/>
            <a:t>Penilai</a:t>
          </a:r>
          <a:r>
            <a:rPr lang="en-US" dirty="0"/>
            <a:t> </a:t>
          </a:r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terlatih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berpengalaman</a:t>
          </a:r>
          <a:endParaRPr lang="en-US" dirty="0"/>
        </a:p>
      </dgm:t>
    </dgm:pt>
    <dgm:pt modelId="{B67F1122-4B1D-42B0-A4FE-89CC931D5E6C}" type="parTrans" cxnId="{0DD4FB53-C293-44EB-BA89-D198EF5ADE16}">
      <dgm:prSet/>
      <dgm:spPr/>
      <dgm:t>
        <a:bodyPr/>
        <a:lstStyle/>
        <a:p>
          <a:endParaRPr lang="en-US"/>
        </a:p>
      </dgm:t>
    </dgm:pt>
    <dgm:pt modelId="{D326A5DE-9377-4FB5-B06B-3FC42A36BC12}" type="sibTrans" cxnId="{0DD4FB53-C293-44EB-BA89-D198EF5ADE16}">
      <dgm:prSet/>
      <dgm:spPr/>
      <dgm:t>
        <a:bodyPr/>
        <a:lstStyle/>
        <a:p>
          <a:endParaRPr lang="en-US"/>
        </a:p>
      </dgm:t>
    </dgm:pt>
    <dgm:pt modelId="{EF936805-DFF0-4CC9-9001-FB265E808850}">
      <dgm:prSet phldrT="[Text]"/>
      <dgm:spPr/>
      <dgm:t>
        <a:bodyPr/>
        <a:lstStyle/>
        <a:p>
          <a:r>
            <a:rPr lang="en-US" dirty="0" err="1"/>
            <a:t>Penilai</a:t>
          </a:r>
          <a:r>
            <a:rPr lang="en-US" dirty="0"/>
            <a:t> </a:t>
          </a:r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dapat</a:t>
          </a:r>
          <a:r>
            <a:rPr lang="en-US" dirty="0"/>
            <a:t> </a:t>
          </a:r>
          <a:r>
            <a:rPr lang="en-US" dirty="0" err="1"/>
            <a:t>membedakan</a:t>
          </a:r>
          <a:r>
            <a:rPr lang="en-US" dirty="0"/>
            <a:t> </a:t>
          </a:r>
          <a:r>
            <a:rPr lang="en-US" dirty="0" err="1"/>
            <a:t>tingkatan</a:t>
          </a:r>
          <a:endParaRPr lang="en-US" dirty="0"/>
        </a:p>
      </dgm:t>
    </dgm:pt>
    <dgm:pt modelId="{37F0325E-8CA7-4332-8905-17F731E7829B}" type="parTrans" cxnId="{CE5BDF53-39FE-42B1-8FB8-4FBE1C0CD942}">
      <dgm:prSet/>
      <dgm:spPr/>
      <dgm:t>
        <a:bodyPr/>
        <a:lstStyle/>
        <a:p>
          <a:endParaRPr lang="en-US"/>
        </a:p>
      </dgm:t>
    </dgm:pt>
    <dgm:pt modelId="{2D90C8E8-5960-4D28-B3D6-50054A143BAD}" type="sibTrans" cxnId="{CE5BDF53-39FE-42B1-8FB8-4FBE1C0CD942}">
      <dgm:prSet/>
      <dgm:spPr/>
      <dgm:t>
        <a:bodyPr/>
        <a:lstStyle/>
        <a:p>
          <a:endParaRPr lang="en-US"/>
        </a:p>
      </dgm:t>
    </dgm:pt>
    <dgm:pt modelId="{FA5F1285-4A37-427A-8953-87E1D7FD3377}">
      <dgm:prSet phldrT="[Text]"/>
      <dgm:spPr/>
      <dgm:t>
        <a:bodyPr/>
        <a:lstStyle/>
        <a:p>
          <a:r>
            <a:rPr lang="en-US" dirty="0" err="1"/>
            <a:t>Berdasar</a:t>
          </a:r>
          <a:r>
            <a:rPr lang="en-US" dirty="0"/>
            <a:t> </a:t>
          </a:r>
          <a:r>
            <a:rPr lang="en-US" dirty="0" err="1"/>
            <a:t>bukti</a:t>
          </a:r>
          <a:r>
            <a:rPr lang="en-US" dirty="0"/>
            <a:t> yang </a:t>
          </a:r>
          <a:r>
            <a:rPr lang="en-US" dirty="0" err="1"/>
            <a:t>cukup</a:t>
          </a:r>
          <a:endParaRPr lang="en-US" dirty="0"/>
        </a:p>
      </dgm:t>
    </dgm:pt>
    <dgm:pt modelId="{33A74E28-B9FA-4FF1-BF4C-0903F6BC8327}" type="parTrans" cxnId="{81D5881A-657C-45B9-B442-4548C0414F8F}">
      <dgm:prSet/>
      <dgm:spPr/>
      <dgm:t>
        <a:bodyPr/>
        <a:lstStyle/>
        <a:p>
          <a:endParaRPr lang="en-US"/>
        </a:p>
      </dgm:t>
    </dgm:pt>
    <dgm:pt modelId="{8C37838D-4DFC-44C8-9D53-CF0147CA167A}" type="sibTrans" cxnId="{81D5881A-657C-45B9-B442-4548C0414F8F}">
      <dgm:prSet/>
      <dgm:spPr/>
      <dgm:t>
        <a:bodyPr/>
        <a:lstStyle/>
        <a:p>
          <a:endParaRPr lang="en-US"/>
        </a:p>
      </dgm:t>
    </dgm:pt>
    <dgm:pt modelId="{13D86C37-436A-4C8A-AC59-CFAFF9C469E2}">
      <dgm:prSet phldrT="[Text]"/>
      <dgm:spPr/>
      <dgm:t>
        <a:bodyPr/>
        <a:lstStyle/>
        <a:p>
          <a:r>
            <a:rPr lang="en-US" dirty="0" err="1"/>
            <a:t>Penilai</a:t>
          </a:r>
          <a:r>
            <a:rPr lang="en-US" dirty="0"/>
            <a:t> </a:t>
          </a:r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mempunyai</a:t>
          </a:r>
          <a:r>
            <a:rPr lang="en-US" dirty="0"/>
            <a:t> </a:t>
          </a:r>
          <a:r>
            <a:rPr lang="en-US" dirty="0" err="1"/>
            <a:t>kebebasan</a:t>
          </a:r>
          <a:endParaRPr lang="en-US" dirty="0"/>
        </a:p>
      </dgm:t>
    </dgm:pt>
    <dgm:pt modelId="{2564D290-DDD9-4B34-8A3F-D14242E945BF}" type="parTrans" cxnId="{6D4545AB-7070-42FB-9BFC-6485EE2BFF46}">
      <dgm:prSet/>
      <dgm:spPr/>
      <dgm:t>
        <a:bodyPr/>
        <a:lstStyle/>
        <a:p>
          <a:endParaRPr lang="en-US"/>
        </a:p>
      </dgm:t>
    </dgm:pt>
    <dgm:pt modelId="{9FFEA053-E7C7-4BC9-B3DB-2A933246B5BF}" type="sibTrans" cxnId="{6D4545AB-7070-42FB-9BFC-6485EE2BFF46}">
      <dgm:prSet/>
      <dgm:spPr/>
      <dgm:t>
        <a:bodyPr/>
        <a:lstStyle/>
        <a:p>
          <a:endParaRPr lang="en-US"/>
        </a:p>
      </dgm:t>
    </dgm:pt>
    <dgm:pt modelId="{FF057527-D65D-4122-BCCA-9D492D7CEA20}" type="pres">
      <dgm:prSet presAssocID="{3FBC7128-8188-49B9-823D-161BC5563D6D}" presName="diagram" presStyleCnt="0">
        <dgm:presLayoutVars>
          <dgm:dir/>
          <dgm:resizeHandles val="exact"/>
        </dgm:presLayoutVars>
      </dgm:prSet>
      <dgm:spPr/>
    </dgm:pt>
    <dgm:pt modelId="{65129659-CB63-4115-B053-40449C59E9BC}" type="pres">
      <dgm:prSet presAssocID="{557DB440-9E95-492D-9221-6A4A4D96F96F}" presName="node" presStyleLbl="node1" presStyleIdx="0" presStyleCnt="5">
        <dgm:presLayoutVars>
          <dgm:bulletEnabled val="1"/>
        </dgm:presLayoutVars>
      </dgm:prSet>
      <dgm:spPr/>
    </dgm:pt>
    <dgm:pt modelId="{E73F15B2-4F9D-4B12-83FC-6A387E25D649}" type="pres">
      <dgm:prSet presAssocID="{0CC491BC-34B4-471B-8860-C8CF5D08D599}" presName="sibTrans" presStyleCnt="0"/>
      <dgm:spPr/>
    </dgm:pt>
    <dgm:pt modelId="{D8A0416B-36F4-40B9-9CD8-F14C7AC6E8B3}" type="pres">
      <dgm:prSet presAssocID="{20021E87-B092-47BD-8EA1-3F0DC40FACCB}" presName="node" presStyleLbl="node1" presStyleIdx="1" presStyleCnt="5">
        <dgm:presLayoutVars>
          <dgm:bulletEnabled val="1"/>
        </dgm:presLayoutVars>
      </dgm:prSet>
      <dgm:spPr/>
    </dgm:pt>
    <dgm:pt modelId="{CE537A4D-27B8-4618-BE0D-C14B09483213}" type="pres">
      <dgm:prSet presAssocID="{D326A5DE-9377-4FB5-B06B-3FC42A36BC12}" presName="sibTrans" presStyleCnt="0"/>
      <dgm:spPr/>
    </dgm:pt>
    <dgm:pt modelId="{8FFA9D6A-A0D7-4EA1-B2DE-D416FFF0FDB9}" type="pres">
      <dgm:prSet presAssocID="{EF936805-DFF0-4CC9-9001-FB265E808850}" presName="node" presStyleLbl="node1" presStyleIdx="2" presStyleCnt="5">
        <dgm:presLayoutVars>
          <dgm:bulletEnabled val="1"/>
        </dgm:presLayoutVars>
      </dgm:prSet>
      <dgm:spPr/>
    </dgm:pt>
    <dgm:pt modelId="{04558855-B824-40AE-AE92-85768294CEAF}" type="pres">
      <dgm:prSet presAssocID="{2D90C8E8-5960-4D28-B3D6-50054A143BAD}" presName="sibTrans" presStyleCnt="0"/>
      <dgm:spPr/>
    </dgm:pt>
    <dgm:pt modelId="{973A0511-4CE1-4566-B23E-8B5666BF618F}" type="pres">
      <dgm:prSet presAssocID="{FA5F1285-4A37-427A-8953-87E1D7FD3377}" presName="node" presStyleLbl="node1" presStyleIdx="3" presStyleCnt="5">
        <dgm:presLayoutVars>
          <dgm:bulletEnabled val="1"/>
        </dgm:presLayoutVars>
      </dgm:prSet>
      <dgm:spPr/>
    </dgm:pt>
    <dgm:pt modelId="{59DA2B92-9B53-44DC-9BFD-2EAC348E9719}" type="pres">
      <dgm:prSet presAssocID="{8C37838D-4DFC-44C8-9D53-CF0147CA167A}" presName="sibTrans" presStyleCnt="0"/>
      <dgm:spPr/>
    </dgm:pt>
    <dgm:pt modelId="{EF914FA8-A23F-430B-9EA4-4B3BF5276503}" type="pres">
      <dgm:prSet presAssocID="{13D86C37-436A-4C8A-AC59-CFAFF9C469E2}" presName="node" presStyleLbl="node1" presStyleIdx="4" presStyleCnt="5">
        <dgm:presLayoutVars>
          <dgm:bulletEnabled val="1"/>
        </dgm:presLayoutVars>
      </dgm:prSet>
      <dgm:spPr/>
    </dgm:pt>
  </dgm:ptLst>
  <dgm:cxnLst>
    <dgm:cxn modelId="{81D5881A-657C-45B9-B442-4548C0414F8F}" srcId="{3FBC7128-8188-49B9-823D-161BC5563D6D}" destId="{FA5F1285-4A37-427A-8953-87E1D7FD3377}" srcOrd="3" destOrd="0" parTransId="{33A74E28-B9FA-4FF1-BF4C-0903F6BC8327}" sibTransId="{8C37838D-4DFC-44C8-9D53-CF0147CA167A}"/>
    <dgm:cxn modelId="{CE5BDF53-39FE-42B1-8FB8-4FBE1C0CD942}" srcId="{3FBC7128-8188-49B9-823D-161BC5563D6D}" destId="{EF936805-DFF0-4CC9-9001-FB265E808850}" srcOrd="2" destOrd="0" parTransId="{37F0325E-8CA7-4332-8905-17F731E7829B}" sibTransId="{2D90C8E8-5960-4D28-B3D6-50054A143BAD}"/>
    <dgm:cxn modelId="{D242EB73-8499-4DB4-9CD2-DB06B340781C}" type="presOf" srcId="{13D86C37-436A-4C8A-AC59-CFAFF9C469E2}" destId="{EF914FA8-A23F-430B-9EA4-4B3BF5276503}" srcOrd="0" destOrd="0" presId="urn:microsoft.com/office/officeart/2005/8/layout/default"/>
    <dgm:cxn modelId="{0DD4FB53-C293-44EB-BA89-D198EF5ADE16}" srcId="{3FBC7128-8188-49B9-823D-161BC5563D6D}" destId="{20021E87-B092-47BD-8EA1-3F0DC40FACCB}" srcOrd="1" destOrd="0" parTransId="{B67F1122-4B1D-42B0-A4FE-89CC931D5E6C}" sibTransId="{D326A5DE-9377-4FB5-B06B-3FC42A36BC12}"/>
    <dgm:cxn modelId="{C0661B55-664D-43F9-9690-9B68673BAB3B}" srcId="{3FBC7128-8188-49B9-823D-161BC5563D6D}" destId="{557DB440-9E95-492D-9221-6A4A4D96F96F}" srcOrd="0" destOrd="0" parTransId="{39236F61-4DFD-41C4-A20C-4BDCCBBEE7C1}" sibTransId="{0CC491BC-34B4-471B-8860-C8CF5D08D599}"/>
    <dgm:cxn modelId="{AB422B78-4CC3-4C87-8C72-C0F347221879}" type="presOf" srcId="{3FBC7128-8188-49B9-823D-161BC5563D6D}" destId="{FF057527-D65D-4122-BCCA-9D492D7CEA20}" srcOrd="0" destOrd="0" presId="urn:microsoft.com/office/officeart/2005/8/layout/default"/>
    <dgm:cxn modelId="{E7BB689B-A2D4-4D7C-882B-671E0B1EF37E}" type="presOf" srcId="{20021E87-B092-47BD-8EA1-3F0DC40FACCB}" destId="{D8A0416B-36F4-40B9-9CD8-F14C7AC6E8B3}" srcOrd="0" destOrd="0" presId="urn:microsoft.com/office/officeart/2005/8/layout/default"/>
    <dgm:cxn modelId="{AAEE399F-7B34-47D9-9D7D-D7DAA031478F}" type="presOf" srcId="{557DB440-9E95-492D-9221-6A4A4D96F96F}" destId="{65129659-CB63-4115-B053-40449C59E9BC}" srcOrd="0" destOrd="0" presId="urn:microsoft.com/office/officeart/2005/8/layout/default"/>
    <dgm:cxn modelId="{6D4545AB-7070-42FB-9BFC-6485EE2BFF46}" srcId="{3FBC7128-8188-49B9-823D-161BC5563D6D}" destId="{13D86C37-436A-4C8A-AC59-CFAFF9C469E2}" srcOrd="4" destOrd="0" parTransId="{2564D290-DDD9-4B34-8A3F-D14242E945BF}" sibTransId="{9FFEA053-E7C7-4BC9-B3DB-2A933246B5BF}"/>
    <dgm:cxn modelId="{DB3161BA-6F26-4D2C-A0ED-32BB592FFEB7}" type="presOf" srcId="{EF936805-DFF0-4CC9-9001-FB265E808850}" destId="{8FFA9D6A-A0D7-4EA1-B2DE-D416FFF0FDB9}" srcOrd="0" destOrd="0" presId="urn:microsoft.com/office/officeart/2005/8/layout/default"/>
    <dgm:cxn modelId="{E3BE87D4-68F0-4D51-B44A-1D049D292730}" type="presOf" srcId="{FA5F1285-4A37-427A-8953-87E1D7FD3377}" destId="{973A0511-4CE1-4566-B23E-8B5666BF618F}" srcOrd="0" destOrd="0" presId="urn:microsoft.com/office/officeart/2005/8/layout/default"/>
    <dgm:cxn modelId="{017A48D5-CE81-42FE-A9BA-3C23C6DCC63A}" type="presParOf" srcId="{FF057527-D65D-4122-BCCA-9D492D7CEA20}" destId="{65129659-CB63-4115-B053-40449C59E9BC}" srcOrd="0" destOrd="0" presId="urn:microsoft.com/office/officeart/2005/8/layout/default"/>
    <dgm:cxn modelId="{090B583A-4F06-4567-9047-E82E09C9A2B8}" type="presParOf" srcId="{FF057527-D65D-4122-BCCA-9D492D7CEA20}" destId="{E73F15B2-4F9D-4B12-83FC-6A387E25D649}" srcOrd="1" destOrd="0" presId="urn:microsoft.com/office/officeart/2005/8/layout/default"/>
    <dgm:cxn modelId="{ED6C0AB4-3383-473D-95C5-A248400272E8}" type="presParOf" srcId="{FF057527-D65D-4122-BCCA-9D492D7CEA20}" destId="{D8A0416B-36F4-40B9-9CD8-F14C7AC6E8B3}" srcOrd="2" destOrd="0" presId="urn:microsoft.com/office/officeart/2005/8/layout/default"/>
    <dgm:cxn modelId="{D8AB88A8-E291-425C-8E38-7E5143900E91}" type="presParOf" srcId="{FF057527-D65D-4122-BCCA-9D492D7CEA20}" destId="{CE537A4D-27B8-4618-BE0D-C14B09483213}" srcOrd="3" destOrd="0" presId="urn:microsoft.com/office/officeart/2005/8/layout/default"/>
    <dgm:cxn modelId="{B7C03873-5FBE-4CCE-B9E4-03EADB1050C0}" type="presParOf" srcId="{FF057527-D65D-4122-BCCA-9D492D7CEA20}" destId="{8FFA9D6A-A0D7-4EA1-B2DE-D416FFF0FDB9}" srcOrd="4" destOrd="0" presId="urn:microsoft.com/office/officeart/2005/8/layout/default"/>
    <dgm:cxn modelId="{D6B1271B-91E8-4514-B225-C71556AA2518}" type="presParOf" srcId="{FF057527-D65D-4122-BCCA-9D492D7CEA20}" destId="{04558855-B824-40AE-AE92-85768294CEAF}" srcOrd="5" destOrd="0" presId="urn:microsoft.com/office/officeart/2005/8/layout/default"/>
    <dgm:cxn modelId="{5B2665DC-BE10-4440-9F7D-2DCEE68129F7}" type="presParOf" srcId="{FF057527-D65D-4122-BCCA-9D492D7CEA20}" destId="{973A0511-4CE1-4566-B23E-8B5666BF618F}" srcOrd="6" destOrd="0" presId="urn:microsoft.com/office/officeart/2005/8/layout/default"/>
    <dgm:cxn modelId="{D8C467AA-2678-4A60-8E39-82A7E73AF924}" type="presParOf" srcId="{FF057527-D65D-4122-BCCA-9D492D7CEA20}" destId="{59DA2B92-9B53-44DC-9BFD-2EAC348E9719}" srcOrd="7" destOrd="0" presId="urn:microsoft.com/office/officeart/2005/8/layout/default"/>
    <dgm:cxn modelId="{7B5D083E-D654-4648-9D9C-CE9838885A3C}" type="presParOf" srcId="{FF057527-D65D-4122-BCCA-9D492D7CEA20}" destId="{EF914FA8-A23F-430B-9EA4-4B3BF527650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5E93FF8-DC99-46A9-9697-133457A3332D}" type="doc">
      <dgm:prSet loTypeId="urn:diagrams.loki3.com/VaryingWidthList" loCatId="list" qsTypeId="urn:microsoft.com/office/officeart/2005/8/quickstyle/simple1" qsCatId="simple" csTypeId="urn:microsoft.com/office/officeart/2005/8/colors/colorful5" csCatId="colorful" phldr="1"/>
      <dgm:spPr/>
    </dgm:pt>
    <dgm:pt modelId="{A07F40E8-81D1-4398-A37A-C8FF12C5BFE7}">
      <dgm:prSet phldrT="[Text]"/>
      <dgm:spPr/>
      <dgm:t>
        <a:bodyPr/>
        <a:lstStyle/>
        <a:p>
          <a:r>
            <a:rPr lang="en-US" dirty="0"/>
            <a:t>Rating/</a:t>
          </a:r>
          <a:r>
            <a:rPr lang="en-US" dirty="0" err="1"/>
            <a:t>Rubrik</a:t>
          </a:r>
          <a:endParaRPr lang="en-US" dirty="0"/>
        </a:p>
      </dgm:t>
    </dgm:pt>
    <dgm:pt modelId="{CED89BED-04B0-41A3-83DA-22D08EBAF8B2}" type="parTrans" cxnId="{573DF1EF-97E2-49CC-B124-409BBBDFB21D}">
      <dgm:prSet/>
      <dgm:spPr/>
      <dgm:t>
        <a:bodyPr/>
        <a:lstStyle/>
        <a:p>
          <a:endParaRPr lang="en-US"/>
        </a:p>
      </dgm:t>
    </dgm:pt>
    <dgm:pt modelId="{1601CCBB-6085-475D-BD63-2238A88DF82A}" type="sibTrans" cxnId="{573DF1EF-97E2-49CC-B124-409BBBDFB21D}">
      <dgm:prSet/>
      <dgm:spPr/>
      <dgm:t>
        <a:bodyPr/>
        <a:lstStyle/>
        <a:p>
          <a:endParaRPr lang="en-US"/>
        </a:p>
      </dgm:t>
    </dgm:pt>
    <dgm:pt modelId="{6D1984F3-1645-4F53-9AC6-FECE74144D5A}">
      <dgm:prSet phldrT="[Text]"/>
      <dgm:spPr/>
      <dgm:t>
        <a:bodyPr/>
        <a:lstStyle/>
        <a:p>
          <a:r>
            <a:rPr lang="en-US" dirty="0"/>
            <a:t>Check List</a:t>
          </a:r>
        </a:p>
      </dgm:t>
    </dgm:pt>
    <dgm:pt modelId="{EBEB7571-4C24-457D-86E1-487656F44992}" type="parTrans" cxnId="{2023A91D-E761-445A-951A-310FAC74827E}">
      <dgm:prSet/>
      <dgm:spPr/>
      <dgm:t>
        <a:bodyPr/>
        <a:lstStyle/>
        <a:p>
          <a:endParaRPr lang="en-US"/>
        </a:p>
      </dgm:t>
    </dgm:pt>
    <dgm:pt modelId="{47C08072-C638-47CD-91CE-810521DCE8A4}" type="sibTrans" cxnId="{2023A91D-E761-445A-951A-310FAC74827E}">
      <dgm:prSet/>
      <dgm:spPr/>
      <dgm:t>
        <a:bodyPr/>
        <a:lstStyle/>
        <a:p>
          <a:endParaRPr lang="en-US"/>
        </a:p>
      </dgm:t>
    </dgm:pt>
    <dgm:pt modelId="{A37FE2CA-3073-45D0-A9D6-1A8A14E8DE7A}">
      <dgm:prSet phldrT="[Text]"/>
      <dgm:spPr/>
      <dgm:t>
        <a:bodyPr/>
        <a:lstStyle/>
        <a:p>
          <a:r>
            <a:rPr lang="en-US" dirty="0" err="1"/>
            <a:t>Wawancara</a:t>
          </a:r>
          <a:endParaRPr lang="en-US" dirty="0"/>
        </a:p>
      </dgm:t>
    </dgm:pt>
    <dgm:pt modelId="{3FDFAFB0-7053-400E-89F8-896D5A010E2C}" type="parTrans" cxnId="{30A15175-DE6B-4365-9D50-4B4701F30CBE}">
      <dgm:prSet/>
      <dgm:spPr/>
      <dgm:t>
        <a:bodyPr/>
        <a:lstStyle/>
        <a:p>
          <a:endParaRPr lang="en-US"/>
        </a:p>
      </dgm:t>
    </dgm:pt>
    <dgm:pt modelId="{07A97944-998C-48A5-B910-AD43CD0853EB}" type="sibTrans" cxnId="{30A15175-DE6B-4365-9D50-4B4701F30CBE}">
      <dgm:prSet/>
      <dgm:spPr/>
      <dgm:t>
        <a:bodyPr/>
        <a:lstStyle/>
        <a:p>
          <a:endParaRPr lang="en-US"/>
        </a:p>
      </dgm:t>
    </dgm:pt>
    <dgm:pt modelId="{2CCF97B8-E67C-49E1-945E-7239217FF63C}" type="pres">
      <dgm:prSet presAssocID="{55E93FF8-DC99-46A9-9697-133457A3332D}" presName="Name0" presStyleCnt="0">
        <dgm:presLayoutVars>
          <dgm:resizeHandles/>
        </dgm:presLayoutVars>
      </dgm:prSet>
      <dgm:spPr/>
    </dgm:pt>
    <dgm:pt modelId="{05C7E495-07B2-4E47-BE7A-EBFE07DBAA94}" type="pres">
      <dgm:prSet presAssocID="{A07F40E8-81D1-4398-A37A-C8FF12C5BFE7}" presName="text" presStyleLbl="node1" presStyleIdx="0" presStyleCnt="3">
        <dgm:presLayoutVars>
          <dgm:bulletEnabled val="1"/>
        </dgm:presLayoutVars>
      </dgm:prSet>
      <dgm:spPr/>
    </dgm:pt>
    <dgm:pt modelId="{13A52203-3181-4932-A607-733F8656C6A5}" type="pres">
      <dgm:prSet presAssocID="{1601CCBB-6085-475D-BD63-2238A88DF82A}" presName="space" presStyleCnt="0"/>
      <dgm:spPr/>
    </dgm:pt>
    <dgm:pt modelId="{61263948-1713-4E6D-85F2-BF60B53ABFE7}" type="pres">
      <dgm:prSet presAssocID="{6D1984F3-1645-4F53-9AC6-FECE74144D5A}" presName="text" presStyleLbl="node1" presStyleIdx="1" presStyleCnt="3">
        <dgm:presLayoutVars>
          <dgm:bulletEnabled val="1"/>
        </dgm:presLayoutVars>
      </dgm:prSet>
      <dgm:spPr/>
    </dgm:pt>
    <dgm:pt modelId="{142238B2-721E-4FDA-9C41-120C3789DD8D}" type="pres">
      <dgm:prSet presAssocID="{47C08072-C638-47CD-91CE-810521DCE8A4}" presName="space" presStyleCnt="0"/>
      <dgm:spPr/>
    </dgm:pt>
    <dgm:pt modelId="{E355AF56-92F2-480A-AA22-DF9E2D9747B1}" type="pres">
      <dgm:prSet presAssocID="{A37FE2CA-3073-45D0-A9D6-1A8A14E8DE7A}" presName="text" presStyleLbl="node1" presStyleIdx="2" presStyleCnt="3">
        <dgm:presLayoutVars>
          <dgm:bulletEnabled val="1"/>
        </dgm:presLayoutVars>
      </dgm:prSet>
      <dgm:spPr/>
    </dgm:pt>
  </dgm:ptLst>
  <dgm:cxnLst>
    <dgm:cxn modelId="{F9498100-CD43-46A7-81D1-B87489BF84AE}" type="presOf" srcId="{A37FE2CA-3073-45D0-A9D6-1A8A14E8DE7A}" destId="{E355AF56-92F2-480A-AA22-DF9E2D9747B1}" srcOrd="0" destOrd="0" presId="urn:diagrams.loki3.com/VaryingWidthList"/>
    <dgm:cxn modelId="{7C2CF517-EEA9-4CDD-AD3F-3BB1D5C20FCB}" type="presOf" srcId="{A07F40E8-81D1-4398-A37A-C8FF12C5BFE7}" destId="{05C7E495-07B2-4E47-BE7A-EBFE07DBAA94}" srcOrd="0" destOrd="0" presId="urn:diagrams.loki3.com/VaryingWidthList"/>
    <dgm:cxn modelId="{2023A91D-E761-445A-951A-310FAC74827E}" srcId="{55E93FF8-DC99-46A9-9697-133457A3332D}" destId="{6D1984F3-1645-4F53-9AC6-FECE74144D5A}" srcOrd="1" destOrd="0" parTransId="{EBEB7571-4C24-457D-86E1-487656F44992}" sibTransId="{47C08072-C638-47CD-91CE-810521DCE8A4}"/>
    <dgm:cxn modelId="{F632484A-A8AA-472E-8D66-4D69AB6F830B}" type="presOf" srcId="{6D1984F3-1645-4F53-9AC6-FECE74144D5A}" destId="{61263948-1713-4E6D-85F2-BF60B53ABFE7}" srcOrd="0" destOrd="0" presId="urn:diagrams.loki3.com/VaryingWidthList"/>
    <dgm:cxn modelId="{30A15175-DE6B-4365-9D50-4B4701F30CBE}" srcId="{55E93FF8-DC99-46A9-9697-133457A3332D}" destId="{A37FE2CA-3073-45D0-A9D6-1A8A14E8DE7A}" srcOrd="2" destOrd="0" parTransId="{3FDFAFB0-7053-400E-89F8-896D5A010E2C}" sibTransId="{07A97944-998C-48A5-B910-AD43CD0853EB}"/>
    <dgm:cxn modelId="{BD37508A-D1CC-49F8-8F06-5E8E67643FE2}" type="presOf" srcId="{55E93FF8-DC99-46A9-9697-133457A3332D}" destId="{2CCF97B8-E67C-49E1-945E-7239217FF63C}" srcOrd="0" destOrd="0" presId="urn:diagrams.loki3.com/VaryingWidthList"/>
    <dgm:cxn modelId="{573DF1EF-97E2-49CC-B124-409BBBDFB21D}" srcId="{55E93FF8-DC99-46A9-9697-133457A3332D}" destId="{A07F40E8-81D1-4398-A37A-C8FF12C5BFE7}" srcOrd="0" destOrd="0" parTransId="{CED89BED-04B0-41A3-83DA-22D08EBAF8B2}" sibTransId="{1601CCBB-6085-475D-BD63-2238A88DF82A}"/>
    <dgm:cxn modelId="{AE49C9CD-DD23-4978-90FE-C76F70177ABE}" type="presParOf" srcId="{2CCF97B8-E67C-49E1-945E-7239217FF63C}" destId="{05C7E495-07B2-4E47-BE7A-EBFE07DBAA94}" srcOrd="0" destOrd="0" presId="urn:diagrams.loki3.com/VaryingWidthList"/>
    <dgm:cxn modelId="{4DBDA7CF-DE9B-46AE-99DD-2B8C6490ED48}" type="presParOf" srcId="{2CCF97B8-E67C-49E1-945E-7239217FF63C}" destId="{13A52203-3181-4932-A607-733F8656C6A5}" srcOrd="1" destOrd="0" presId="urn:diagrams.loki3.com/VaryingWidthList"/>
    <dgm:cxn modelId="{8ADD48C7-53E7-4619-B09A-FE2D4E01C9F9}" type="presParOf" srcId="{2CCF97B8-E67C-49E1-945E-7239217FF63C}" destId="{61263948-1713-4E6D-85F2-BF60B53ABFE7}" srcOrd="2" destOrd="0" presId="urn:diagrams.loki3.com/VaryingWidthList"/>
    <dgm:cxn modelId="{C399D656-7B67-499E-816A-35AE3ADF0EF0}" type="presParOf" srcId="{2CCF97B8-E67C-49E1-945E-7239217FF63C}" destId="{142238B2-721E-4FDA-9C41-120C3789DD8D}" srcOrd="3" destOrd="0" presId="urn:diagrams.loki3.com/VaryingWidthList"/>
    <dgm:cxn modelId="{1DDA69A3-914D-4502-A3A8-5E7E1EDB5A56}" type="presParOf" srcId="{2CCF97B8-E67C-49E1-945E-7239217FF63C}" destId="{E355AF56-92F2-480A-AA22-DF9E2D9747B1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3DA275E-5C0B-48FA-B6D7-4A1926661D98}" type="doc">
      <dgm:prSet loTypeId="urn:diagrams.loki3.com/VaryingWidthList" loCatId="list" qsTypeId="urn:microsoft.com/office/officeart/2005/8/quickstyle/simple1" qsCatId="simple" csTypeId="urn:microsoft.com/office/officeart/2005/8/colors/accent2_5" csCatId="accent2" phldr="1"/>
      <dgm:spPr/>
    </dgm:pt>
    <dgm:pt modelId="{DC1EAE58-30F1-4C32-B961-D6B2B040B3BE}">
      <dgm:prSet phldrT="[Text]"/>
      <dgm:spPr/>
      <dgm:t>
        <a:bodyPr/>
        <a:lstStyle/>
        <a:p>
          <a:r>
            <a:rPr lang="en-US" dirty="0"/>
            <a:t>PAP (PENILAIAN ACUAN PATOKAN)</a:t>
          </a:r>
        </a:p>
      </dgm:t>
    </dgm:pt>
    <dgm:pt modelId="{A4F72308-EA1D-4ADB-A2DB-FEAE7D0FB92D}" type="parTrans" cxnId="{2074D08D-E955-4291-8E01-98D55AFBF96A}">
      <dgm:prSet/>
      <dgm:spPr/>
      <dgm:t>
        <a:bodyPr/>
        <a:lstStyle/>
        <a:p>
          <a:endParaRPr lang="en-US"/>
        </a:p>
      </dgm:t>
    </dgm:pt>
    <dgm:pt modelId="{44575774-EAA5-4015-B626-D3B3B712BB67}" type="sibTrans" cxnId="{2074D08D-E955-4291-8E01-98D55AFBF96A}">
      <dgm:prSet/>
      <dgm:spPr/>
      <dgm:t>
        <a:bodyPr/>
        <a:lstStyle/>
        <a:p>
          <a:endParaRPr lang="en-US"/>
        </a:p>
      </dgm:t>
    </dgm:pt>
    <dgm:pt modelId="{6BC7D70F-9851-4AB2-AD6D-6AF531E87AA9}">
      <dgm:prSet phldrT="[Text]"/>
      <dgm:spPr/>
      <dgm:t>
        <a:bodyPr/>
        <a:lstStyle/>
        <a:p>
          <a:r>
            <a:rPr lang="en-US" dirty="0"/>
            <a:t>PAN(PENILAIAN ACUAN NORMA)</a:t>
          </a:r>
        </a:p>
      </dgm:t>
    </dgm:pt>
    <dgm:pt modelId="{AC9569CD-732F-4EB8-A2B8-6A044A2B308C}" type="parTrans" cxnId="{87DC9E00-B1DA-4BCD-AF37-A83858166EAF}">
      <dgm:prSet/>
      <dgm:spPr/>
      <dgm:t>
        <a:bodyPr/>
        <a:lstStyle/>
        <a:p>
          <a:endParaRPr lang="en-US"/>
        </a:p>
      </dgm:t>
    </dgm:pt>
    <dgm:pt modelId="{FCB4CC7F-5C3F-40D7-9794-0E539673732A}" type="sibTrans" cxnId="{87DC9E00-B1DA-4BCD-AF37-A83858166EAF}">
      <dgm:prSet/>
      <dgm:spPr/>
      <dgm:t>
        <a:bodyPr/>
        <a:lstStyle/>
        <a:p>
          <a:endParaRPr lang="en-US"/>
        </a:p>
      </dgm:t>
    </dgm:pt>
    <dgm:pt modelId="{90085BEE-6135-49C8-9304-7909CE139332}">
      <dgm:prSet phldrT="[Text]"/>
      <dgm:spPr/>
      <dgm:t>
        <a:bodyPr/>
        <a:lstStyle/>
        <a:p>
          <a:r>
            <a:rPr lang="en-US" dirty="0"/>
            <a:t>GABUNGAN PAN DAN PAP</a:t>
          </a:r>
        </a:p>
      </dgm:t>
    </dgm:pt>
    <dgm:pt modelId="{BD5CB2BF-1CA2-478F-AEE1-4D6A00BA3641}" type="parTrans" cxnId="{166F72EE-4D63-48F2-994E-89843C1D3F9F}">
      <dgm:prSet/>
      <dgm:spPr/>
      <dgm:t>
        <a:bodyPr/>
        <a:lstStyle/>
        <a:p>
          <a:endParaRPr lang="en-US"/>
        </a:p>
      </dgm:t>
    </dgm:pt>
    <dgm:pt modelId="{4A582C77-0619-4217-8B4B-737AB4D60EAC}" type="sibTrans" cxnId="{166F72EE-4D63-48F2-994E-89843C1D3F9F}">
      <dgm:prSet/>
      <dgm:spPr/>
      <dgm:t>
        <a:bodyPr/>
        <a:lstStyle/>
        <a:p>
          <a:endParaRPr lang="en-US"/>
        </a:p>
      </dgm:t>
    </dgm:pt>
    <dgm:pt modelId="{EC515D62-C2C6-470D-B1B6-C3D3C43AFBE1}" type="pres">
      <dgm:prSet presAssocID="{23DA275E-5C0B-48FA-B6D7-4A1926661D98}" presName="Name0" presStyleCnt="0">
        <dgm:presLayoutVars>
          <dgm:resizeHandles/>
        </dgm:presLayoutVars>
      </dgm:prSet>
      <dgm:spPr/>
    </dgm:pt>
    <dgm:pt modelId="{1C5E4BC9-50C4-4D2B-8DD3-BD766553EB42}" type="pres">
      <dgm:prSet presAssocID="{DC1EAE58-30F1-4C32-B961-D6B2B040B3BE}" presName="text" presStyleLbl="node1" presStyleIdx="0" presStyleCnt="3">
        <dgm:presLayoutVars>
          <dgm:bulletEnabled val="1"/>
        </dgm:presLayoutVars>
      </dgm:prSet>
      <dgm:spPr/>
    </dgm:pt>
    <dgm:pt modelId="{34D5042D-C09A-48EC-814A-F3CFC3ACD8CB}" type="pres">
      <dgm:prSet presAssocID="{44575774-EAA5-4015-B626-D3B3B712BB67}" presName="space" presStyleCnt="0"/>
      <dgm:spPr/>
    </dgm:pt>
    <dgm:pt modelId="{728E05DA-F55E-4946-8E8E-CDD6071B303D}" type="pres">
      <dgm:prSet presAssocID="{6BC7D70F-9851-4AB2-AD6D-6AF531E87AA9}" presName="text" presStyleLbl="node1" presStyleIdx="1" presStyleCnt="3">
        <dgm:presLayoutVars>
          <dgm:bulletEnabled val="1"/>
        </dgm:presLayoutVars>
      </dgm:prSet>
      <dgm:spPr/>
    </dgm:pt>
    <dgm:pt modelId="{1F1B54D9-8FAE-4C11-A630-5C6BAAB3366F}" type="pres">
      <dgm:prSet presAssocID="{FCB4CC7F-5C3F-40D7-9794-0E539673732A}" presName="space" presStyleCnt="0"/>
      <dgm:spPr/>
    </dgm:pt>
    <dgm:pt modelId="{0536479A-B092-4032-99CC-23F8C68EE623}" type="pres">
      <dgm:prSet presAssocID="{90085BEE-6135-49C8-9304-7909CE139332}" presName="text" presStyleLbl="node1" presStyleIdx="2" presStyleCnt="3">
        <dgm:presLayoutVars>
          <dgm:bulletEnabled val="1"/>
        </dgm:presLayoutVars>
      </dgm:prSet>
      <dgm:spPr/>
    </dgm:pt>
  </dgm:ptLst>
  <dgm:cxnLst>
    <dgm:cxn modelId="{87DC9E00-B1DA-4BCD-AF37-A83858166EAF}" srcId="{23DA275E-5C0B-48FA-B6D7-4A1926661D98}" destId="{6BC7D70F-9851-4AB2-AD6D-6AF531E87AA9}" srcOrd="1" destOrd="0" parTransId="{AC9569CD-732F-4EB8-A2B8-6A044A2B308C}" sibTransId="{FCB4CC7F-5C3F-40D7-9794-0E539673732A}"/>
    <dgm:cxn modelId="{D37B471E-AFAB-404B-9088-6E2BC64DAC65}" type="presOf" srcId="{6BC7D70F-9851-4AB2-AD6D-6AF531E87AA9}" destId="{728E05DA-F55E-4946-8E8E-CDD6071B303D}" srcOrd="0" destOrd="0" presId="urn:diagrams.loki3.com/VaryingWidthList"/>
    <dgm:cxn modelId="{C9B06B81-194C-47ED-BF25-0C88E8A675A7}" type="presOf" srcId="{90085BEE-6135-49C8-9304-7909CE139332}" destId="{0536479A-B092-4032-99CC-23F8C68EE623}" srcOrd="0" destOrd="0" presId="urn:diagrams.loki3.com/VaryingWidthList"/>
    <dgm:cxn modelId="{2074D08D-E955-4291-8E01-98D55AFBF96A}" srcId="{23DA275E-5C0B-48FA-B6D7-4A1926661D98}" destId="{DC1EAE58-30F1-4C32-B961-D6B2B040B3BE}" srcOrd="0" destOrd="0" parTransId="{A4F72308-EA1D-4ADB-A2DB-FEAE7D0FB92D}" sibTransId="{44575774-EAA5-4015-B626-D3B3B712BB67}"/>
    <dgm:cxn modelId="{166F72EE-4D63-48F2-994E-89843C1D3F9F}" srcId="{23DA275E-5C0B-48FA-B6D7-4A1926661D98}" destId="{90085BEE-6135-49C8-9304-7909CE139332}" srcOrd="2" destOrd="0" parTransId="{BD5CB2BF-1CA2-478F-AEE1-4D6A00BA3641}" sibTransId="{4A582C77-0619-4217-8B4B-737AB4D60EAC}"/>
    <dgm:cxn modelId="{358D9CF2-2EBB-4C46-A23F-814188E8EB1D}" type="presOf" srcId="{DC1EAE58-30F1-4C32-B961-D6B2B040B3BE}" destId="{1C5E4BC9-50C4-4D2B-8DD3-BD766553EB42}" srcOrd="0" destOrd="0" presId="urn:diagrams.loki3.com/VaryingWidthList"/>
    <dgm:cxn modelId="{0D2A10F6-EB92-40A2-8BA6-62A5E21D19BA}" type="presOf" srcId="{23DA275E-5C0B-48FA-B6D7-4A1926661D98}" destId="{EC515D62-C2C6-470D-B1B6-C3D3C43AFBE1}" srcOrd="0" destOrd="0" presId="urn:diagrams.loki3.com/VaryingWidthList"/>
    <dgm:cxn modelId="{34138342-C90F-42F4-AB5D-EB3371F24FD8}" type="presParOf" srcId="{EC515D62-C2C6-470D-B1B6-C3D3C43AFBE1}" destId="{1C5E4BC9-50C4-4D2B-8DD3-BD766553EB42}" srcOrd="0" destOrd="0" presId="urn:diagrams.loki3.com/VaryingWidthList"/>
    <dgm:cxn modelId="{8C3B3D38-DDEC-4829-A015-BA7EB8A9809C}" type="presParOf" srcId="{EC515D62-C2C6-470D-B1B6-C3D3C43AFBE1}" destId="{34D5042D-C09A-48EC-814A-F3CFC3ACD8CB}" srcOrd="1" destOrd="0" presId="urn:diagrams.loki3.com/VaryingWidthList"/>
    <dgm:cxn modelId="{017B11A6-2C35-48C3-8EE2-E1A928E16B82}" type="presParOf" srcId="{EC515D62-C2C6-470D-B1B6-C3D3C43AFBE1}" destId="{728E05DA-F55E-4946-8E8E-CDD6071B303D}" srcOrd="2" destOrd="0" presId="urn:diagrams.loki3.com/VaryingWidthList"/>
    <dgm:cxn modelId="{96DDB16D-CF27-4D73-B08A-0E637DD08AA1}" type="presParOf" srcId="{EC515D62-C2C6-470D-B1B6-C3D3C43AFBE1}" destId="{1F1B54D9-8FAE-4C11-A630-5C6BAAB3366F}" srcOrd="3" destOrd="0" presId="urn:diagrams.loki3.com/VaryingWidthList"/>
    <dgm:cxn modelId="{3F5C8D1B-8D2A-431C-9214-DA7C3167E459}" type="presParOf" srcId="{EC515D62-C2C6-470D-B1B6-C3D3C43AFBE1}" destId="{0536479A-B092-4032-99CC-23F8C68EE623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817A491-8258-4F7A-89B5-231889DC33CF}" type="doc">
      <dgm:prSet loTypeId="urn:microsoft.com/office/officeart/2005/8/layout/h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0E46E643-6C83-4ED6-BA43-DD38666A7F6B}">
      <dgm:prSet phldrT="[Text]"/>
      <dgm:spPr/>
      <dgm:t>
        <a:bodyPr/>
        <a:lstStyle/>
        <a:p>
          <a:r>
            <a:rPr lang="en-US" dirty="0"/>
            <a:t>TES</a:t>
          </a:r>
        </a:p>
      </dgm:t>
    </dgm:pt>
    <dgm:pt modelId="{BDD533B3-2B07-4D8B-A377-186C049E6C24}" type="parTrans" cxnId="{598A387D-F024-44EC-B311-3091635A69AB}">
      <dgm:prSet/>
      <dgm:spPr/>
      <dgm:t>
        <a:bodyPr/>
        <a:lstStyle/>
        <a:p>
          <a:endParaRPr lang="en-US"/>
        </a:p>
      </dgm:t>
    </dgm:pt>
    <dgm:pt modelId="{F575AF08-3517-4114-835F-A29E4501CF80}" type="sibTrans" cxnId="{598A387D-F024-44EC-B311-3091635A69AB}">
      <dgm:prSet/>
      <dgm:spPr/>
      <dgm:t>
        <a:bodyPr/>
        <a:lstStyle/>
        <a:p>
          <a:endParaRPr lang="en-US"/>
        </a:p>
      </dgm:t>
    </dgm:pt>
    <dgm:pt modelId="{E770C96C-7A8F-417A-98A5-18253A9A83AC}">
      <dgm:prSet phldrT="[Text]"/>
      <dgm:spPr/>
      <dgm:t>
        <a:bodyPr/>
        <a:lstStyle/>
        <a:p>
          <a:r>
            <a:rPr lang="en-US" dirty="0"/>
            <a:t>VALIDITAS</a:t>
          </a:r>
        </a:p>
      </dgm:t>
    </dgm:pt>
    <dgm:pt modelId="{C70C2E03-471F-4729-891E-7A09EB7282A1}" type="parTrans" cxnId="{5EEB2A0B-DD4D-4A7E-A223-0DE221D4F6C9}">
      <dgm:prSet/>
      <dgm:spPr/>
      <dgm:t>
        <a:bodyPr/>
        <a:lstStyle/>
        <a:p>
          <a:endParaRPr lang="en-US"/>
        </a:p>
      </dgm:t>
    </dgm:pt>
    <dgm:pt modelId="{52A39EE1-1A9E-4B88-B80D-65AA45BEF0A1}" type="sibTrans" cxnId="{5EEB2A0B-DD4D-4A7E-A223-0DE221D4F6C9}">
      <dgm:prSet/>
      <dgm:spPr/>
      <dgm:t>
        <a:bodyPr/>
        <a:lstStyle/>
        <a:p>
          <a:endParaRPr lang="en-US"/>
        </a:p>
      </dgm:t>
    </dgm:pt>
    <dgm:pt modelId="{3514D2B9-CADA-43C1-A6AE-3C317643EA13}">
      <dgm:prSet phldrT="[Text]"/>
      <dgm:spPr/>
      <dgm:t>
        <a:bodyPr/>
        <a:lstStyle/>
        <a:p>
          <a:r>
            <a:rPr lang="en-US" dirty="0"/>
            <a:t>RELIABILITAS</a:t>
          </a:r>
        </a:p>
      </dgm:t>
    </dgm:pt>
    <dgm:pt modelId="{C0A17D21-9AD9-4999-9179-387002634E1F}" type="parTrans" cxnId="{941A0130-7904-45AE-85A9-1C2BD1351DF0}">
      <dgm:prSet/>
      <dgm:spPr/>
      <dgm:t>
        <a:bodyPr/>
        <a:lstStyle/>
        <a:p>
          <a:endParaRPr lang="en-US"/>
        </a:p>
      </dgm:t>
    </dgm:pt>
    <dgm:pt modelId="{F34A1A69-9305-41A7-9051-CEC67B2757A0}" type="sibTrans" cxnId="{941A0130-7904-45AE-85A9-1C2BD1351DF0}">
      <dgm:prSet/>
      <dgm:spPr/>
      <dgm:t>
        <a:bodyPr/>
        <a:lstStyle/>
        <a:p>
          <a:endParaRPr lang="en-US"/>
        </a:p>
      </dgm:t>
    </dgm:pt>
    <dgm:pt modelId="{87178DA1-15D7-4BD2-80E0-61EF6298A23C}">
      <dgm:prSet phldrT="[Text]"/>
      <dgm:spPr/>
      <dgm:t>
        <a:bodyPr/>
        <a:lstStyle/>
        <a:p>
          <a:r>
            <a:rPr lang="en-US" dirty="0"/>
            <a:t>OBJEKTIFITAS</a:t>
          </a:r>
        </a:p>
      </dgm:t>
    </dgm:pt>
    <dgm:pt modelId="{64666A64-B37F-4C9E-984F-DB0DAF7236B8}" type="parTrans" cxnId="{34894F58-FC6B-4271-8109-A23CB8AA2D39}">
      <dgm:prSet/>
      <dgm:spPr/>
      <dgm:t>
        <a:bodyPr/>
        <a:lstStyle/>
        <a:p>
          <a:endParaRPr lang="en-US"/>
        </a:p>
      </dgm:t>
    </dgm:pt>
    <dgm:pt modelId="{C8C883FF-4ED5-489E-9A73-F3188E7E4D4F}" type="sibTrans" cxnId="{34894F58-FC6B-4271-8109-A23CB8AA2D39}">
      <dgm:prSet/>
      <dgm:spPr/>
      <dgm:t>
        <a:bodyPr/>
        <a:lstStyle/>
        <a:p>
          <a:endParaRPr lang="en-US"/>
        </a:p>
      </dgm:t>
    </dgm:pt>
    <dgm:pt modelId="{F7320204-94C1-45B8-97E9-E53F64E4CBE0}">
      <dgm:prSet phldrT="[Text]"/>
      <dgm:spPr/>
      <dgm:t>
        <a:bodyPr/>
        <a:lstStyle/>
        <a:p>
          <a:r>
            <a:rPr lang="en-US" dirty="0"/>
            <a:t>EKONOMIS</a:t>
          </a:r>
        </a:p>
      </dgm:t>
    </dgm:pt>
    <dgm:pt modelId="{7FF316C0-0E76-4CA3-8C33-59D69455B84D}" type="parTrans" cxnId="{8D4239EE-6A12-4AE9-989E-D00915443943}">
      <dgm:prSet/>
      <dgm:spPr/>
      <dgm:t>
        <a:bodyPr/>
        <a:lstStyle/>
        <a:p>
          <a:endParaRPr lang="en-US"/>
        </a:p>
      </dgm:t>
    </dgm:pt>
    <dgm:pt modelId="{32392368-EDDC-4A4C-86E6-7008C895EA10}" type="sibTrans" cxnId="{8D4239EE-6A12-4AE9-989E-D00915443943}">
      <dgm:prSet/>
      <dgm:spPr/>
      <dgm:t>
        <a:bodyPr/>
        <a:lstStyle/>
        <a:p>
          <a:endParaRPr lang="en-US"/>
        </a:p>
      </dgm:t>
    </dgm:pt>
    <dgm:pt modelId="{EC041800-ABA8-4068-9FE8-69AB2E7B2664}">
      <dgm:prSet phldrT="[Text]"/>
      <dgm:spPr/>
      <dgm:t>
        <a:bodyPr/>
        <a:lstStyle/>
        <a:p>
          <a:r>
            <a:rPr lang="en-US" dirty="0"/>
            <a:t>PRAKTIS</a:t>
          </a:r>
        </a:p>
      </dgm:t>
    </dgm:pt>
    <dgm:pt modelId="{22A9C308-1E34-4800-9660-0AD06DE32D0E}" type="parTrans" cxnId="{75165877-0DE3-4D0E-A960-B14D86FF488B}">
      <dgm:prSet/>
      <dgm:spPr/>
      <dgm:t>
        <a:bodyPr/>
        <a:lstStyle/>
        <a:p>
          <a:endParaRPr lang="en-US"/>
        </a:p>
      </dgm:t>
    </dgm:pt>
    <dgm:pt modelId="{B651303D-34A1-4D2A-8599-4C897A3F9728}" type="sibTrans" cxnId="{75165877-0DE3-4D0E-A960-B14D86FF488B}">
      <dgm:prSet/>
      <dgm:spPr/>
      <dgm:t>
        <a:bodyPr/>
        <a:lstStyle/>
        <a:p>
          <a:endParaRPr lang="en-US"/>
        </a:p>
      </dgm:t>
    </dgm:pt>
    <dgm:pt modelId="{6A3E6BB4-A90E-4C90-BBFF-425B15A921B8}">
      <dgm:prSet phldrT="[Text]"/>
      <dgm:spPr/>
      <dgm:t>
        <a:bodyPr/>
        <a:lstStyle/>
        <a:p>
          <a:r>
            <a:rPr lang="en-US" dirty="0"/>
            <a:t>ADANYA NORMA</a:t>
          </a:r>
        </a:p>
      </dgm:t>
    </dgm:pt>
    <dgm:pt modelId="{E193431F-0557-4B3E-A0DC-AD463672BD28}" type="parTrans" cxnId="{C1E62454-7B22-4E55-B31B-BC6F6BCA7ED2}">
      <dgm:prSet/>
      <dgm:spPr/>
      <dgm:t>
        <a:bodyPr/>
        <a:lstStyle/>
        <a:p>
          <a:endParaRPr lang="en-US"/>
        </a:p>
      </dgm:t>
    </dgm:pt>
    <dgm:pt modelId="{DDBAF85F-E7A8-4A7E-A609-0A1DFD0E9D0D}" type="sibTrans" cxnId="{C1E62454-7B22-4E55-B31B-BC6F6BCA7ED2}">
      <dgm:prSet/>
      <dgm:spPr/>
      <dgm:t>
        <a:bodyPr/>
        <a:lstStyle/>
        <a:p>
          <a:endParaRPr lang="en-US"/>
        </a:p>
      </dgm:t>
    </dgm:pt>
    <dgm:pt modelId="{460BE7DC-6674-4BC0-B3B2-B2E20C441D0F}" type="pres">
      <dgm:prSet presAssocID="{B817A491-8258-4F7A-89B5-231889DC33CF}" presName="composite" presStyleCnt="0">
        <dgm:presLayoutVars>
          <dgm:chMax val="1"/>
          <dgm:dir/>
          <dgm:resizeHandles val="exact"/>
        </dgm:presLayoutVars>
      </dgm:prSet>
      <dgm:spPr/>
    </dgm:pt>
    <dgm:pt modelId="{66350BFE-662F-4D3A-8A02-29683407586E}" type="pres">
      <dgm:prSet presAssocID="{0E46E643-6C83-4ED6-BA43-DD38666A7F6B}" presName="roof" presStyleLbl="dkBgShp" presStyleIdx="0" presStyleCnt="2" custLinFactNeighborX="-5" custLinFactNeighborY="5115"/>
      <dgm:spPr/>
    </dgm:pt>
    <dgm:pt modelId="{85CD3F7D-BC33-4A4A-911A-8C10D3AB7622}" type="pres">
      <dgm:prSet presAssocID="{0E46E643-6C83-4ED6-BA43-DD38666A7F6B}" presName="pillars" presStyleCnt="0"/>
      <dgm:spPr/>
    </dgm:pt>
    <dgm:pt modelId="{C9678496-8384-440A-AE6B-A9BF1A4F0E02}" type="pres">
      <dgm:prSet presAssocID="{0E46E643-6C83-4ED6-BA43-DD38666A7F6B}" presName="pillar1" presStyleLbl="node1" presStyleIdx="0" presStyleCnt="6">
        <dgm:presLayoutVars>
          <dgm:bulletEnabled val="1"/>
        </dgm:presLayoutVars>
      </dgm:prSet>
      <dgm:spPr/>
    </dgm:pt>
    <dgm:pt modelId="{FC444343-E726-4F44-9C87-D519C3562255}" type="pres">
      <dgm:prSet presAssocID="{3514D2B9-CADA-43C1-A6AE-3C317643EA13}" presName="pillarX" presStyleLbl="node1" presStyleIdx="1" presStyleCnt="6">
        <dgm:presLayoutVars>
          <dgm:bulletEnabled val="1"/>
        </dgm:presLayoutVars>
      </dgm:prSet>
      <dgm:spPr/>
    </dgm:pt>
    <dgm:pt modelId="{5788A462-32F9-4543-A81B-13C75B6E0742}" type="pres">
      <dgm:prSet presAssocID="{87178DA1-15D7-4BD2-80E0-61EF6298A23C}" presName="pillarX" presStyleLbl="node1" presStyleIdx="2" presStyleCnt="6">
        <dgm:presLayoutVars>
          <dgm:bulletEnabled val="1"/>
        </dgm:presLayoutVars>
      </dgm:prSet>
      <dgm:spPr/>
    </dgm:pt>
    <dgm:pt modelId="{99F85B1F-C122-457D-8D41-E7C652B3963B}" type="pres">
      <dgm:prSet presAssocID="{F7320204-94C1-45B8-97E9-E53F64E4CBE0}" presName="pillarX" presStyleLbl="node1" presStyleIdx="3" presStyleCnt="6">
        <dgm:presLayoutVars>
          <dgm:bulletEnabled val="1"/>
        </dgm:presLayoutVars>
      </dgm:prSet>
      <dgm:spPr/>
    </dgm:pt>
    <dgm:pt modelId="{A79318D4-23DD-4EE1-9EA1-8514FC7639F0}" type="pres">
      <dgm:prSet presAssocID="{EC041800-ABA8-4068-9FE8-69AB2E7B2664}" presName="pillarX" presStyleLbl="node1" presStyleIdx="4" presStyleCnt="6">
        <dgm:presLayoutVars>
          <dgm:bulletEnabled val="1"/>
        </dgm:presLayoutVars>
      </dgm:prSet>
      <dgm:spPr/>
    </dgm:pt>
    <dgm:pt modelId="{A27ABDDD-8A20-4D31-BC13-455A727DA8E1}" type="pres">
      <dgm:prSet presAssocID="{6A3E6BB4-A90E-4C90-BBFF-425B15A921B8}" presName="pillarX" presStyleLbl="node1" presStyleIdx="5" presStyleCnt="6">
        <dgm:presLayoutVars>
          <dgm:bulletEnabled val="1"/>
        </dgm:presLayoutVars>
      </dgm:prSet>
      <dgm:spPr/>
    </dgm:pt>
    <dgm:pt modelId="{5B1B9B95-747B-49A8-BEED-A84B17A4A76B}" type="pres">
      <dgm:prSet presAssocID="{0E46E643-6C83-4ED6-BA43-DD38666A7F6B}" presName="base" presStyleLbl="dkBgShp" presStyleIdx="1" presStyleCnt="2"/>
      <dgm:spPr/>
    </dgm:pt>
  </dgm:ptLst>
  <dgm:cxnLst>
    <dgm:cxn modelId="{5EEB2A0B-DD4D-4A7E-A223-0DE221D4F6C9}" srcId="{0E46E643-6C83-4ED6-BA43-DD38666A7F6B}" destId="{E770C96C-7A8F-417A-98A5-18253A9A83AC}" srcOrd="0" destOrd="0" parTransId="{C70C2E03-471F-4729-891E-7A09EB7282A1}" sibTransId="{52A39EE1-1A9E-4B88-B80D-65AA45BEF0A1}"/>
    <dgm:cxn modelId="{941A0130-7904-45AE-85A9-1C2BD1351DF0}" srcId="{0E46E643-6C83-4ED6-BA43-DD38666A7F6B}" destId="{3514D2B9-CADA-43C1-A6AE-3C317643EA13}" srcOrd="1" destOrd="0" parTransId="{C0A17D21-9AD9-4999-9179-387002634E1F}" sibTransId="{F34A1A69-9305-41A7-9051-CEC67B2757A0}"/>
    <dgm:cxn modelId="{0EF44635-B1E1-4B70-B523-968E26A7B652}" type="presOf" srcId="{F7320204-94C1-45B8-97E9-E53F64E4CBE0}" destId="{99F85B1F-C122-457D-8D41-E7C652B3963B}" srcOrd="0" destOrd="0" presId="urn:microsoft.com/office/officeart/2005/8/layout/hList3"/>
    <dgm:cxn modelId="{552CD86D-6B84-469E-BBB0-F16A01FB5BEF}" type="presOf" srcId="{87178DA1-15D7-4BD2-80E0-61EF6298A23C}" destId="{5788A462-32F9-4543-A81B-13C75B6E0742}" srcOrd="0" destOrd="0" presId="urn:microsoft.com/office/officeart/2005/8/layout/hList3"/>
    <dgm:cxn modelId="{C1E62454-7B22-4E55-B31B-BC6F6BCA7ED2}" srcId="{0E46E643-6C83-4ED6-BA43-DD38666A7F6B}" destId="{6A3E6BB4-A90E-4C90-BBFF-425B15A921B8}" srcOrd="5" destOrd="0" parTransId="{E193431F-0557-4B3E-A0DC-AD463672BD28}" sibTransId="{DDBAF85F-E7A8-4A7E-A609-0A1DFD0E9D0D}"/>
    <dgm:cxn modelId="{55C47056-E3F2-4987-BB69-51B294495A1F}" type="presOf" srcId="{0E46E643-6C83-4ED6-BA43-DD38666A7F6B}" destId="{66350BFE-662F-4D3A-8A02-29683407586E}" srcOrd="0" destOrd="0" presId="urn:microsoft.com/office/officeart/2005/8/layout/hList3"/>
    <dgm:cxn modelId="{75165877-0DE3-4D0E-A960-B14D86FF488B}" srcId="{0E46E643-6C83-4ED6-BA43-DD38666A7F6B}" destId="{EC041800-ABA8-4068-9FE8-69AB2E7B2664}" srcOrd="4" destOrd="0" parTransId="{22A9C308-1E34-4800-9660-0AD06DE32D0E}" sibTransId="{B651303D-34A1-4D2A-8599-4C897A3F9728}"/>
    <dgm:cxn modelId="{34894F58-FC6B-4271-8109-A23CB8AA2D39}" srcId="{0E46E643-6C83-4ED6-BA43-DD38666A7F6B}" destId="{87178DA1-15D7-4BD2-80E0-61EF6298A23C}" srcOrd="2" destOrd="0" parTransId="{64666A64-B37F-4C9E-984F-DB0DAF7236B8}" sibTransId="{C8C883FF-4ED5-489E-9A73-F3188E7E4D4F}"/>
    <dgm:cxn modelId="{598A387D-F024-44EC-B311-3091635A69AB}" srcId="{B817A491-8258-4F7A-89B5-231889DC33CF}" destId="{0E46E643-6C83-4ED6-BA43-DD38666A7F6B}" srcOrd="0" destOrd="0" parTransId="{BDD533B3-2B07-4D8B-A377-186C049E6C24}" sibTransId="{F575AF08-3517-4114-835F-A29E4501CF80}"/>
    <dgm:cxn modelId="{C3548B81-2831-41A4-9373-56ABB94B6B52}" type="presOf" srcId="{EC041800-ABA8-4068-9FE8-69AB2E7B2664}" destId="{A79318D4-23DD-4EE1-9EA1-8514FC7639F0}" srcOrd="0" destOrd="0" presId="urn:microsoft.com/office/officeart/2005/8/layout/hList3"/>
    <dgm:cxn modelId="{DFD9AD85-09C0-4DC7-8104-FF8081C88420}" type="presOf" srcId="{E770C96C-7A8F-417A-98A5-18253A9A83AC}" destId="{C9678496-8384-440A-AE6B-A9BF1A4F0E02}" srcOrd="0" destOrd="0" presId="urn:microsoft.com/office/officeart/2005/8/layout/hList3"/>
    <dgm:cxn modelId="{F73711A2-B33B-44DB-910D-8629FAF2C246}" type="presOf" srcId="{6A3E6BB4-A90E-4C90-BBFF-425B15A921B8}" destId="{A27ABDDD-8A20-4D31-BC13-455A727DA8E1}" srcOrd="0" destOrd="0" presId="urn:microsoft.com/office/officeart/2005/8/layout/hList3"/>
    <dgm:cxn modelId="{598880BC-1F9B-4D3C-86AD-2FF83F2B97B7}" type="presOf" srcId="{B817A491-8258-4F7A-89B5-231889DC33CF}" destId="{460BE7DC-6674-4BC0-B3B2-B2E20C441D0F}" srcOrd="0" destOrd="0" presId="urn:microsoft.com/office/officeart/2005/8/layout/hList3"/>
    <dgm:cxn modelId="{FFC23ABE-0A18-4B85-A762-1B65BA8E0BD8}" type="presOf" srcId="{3514D2B9-CADA-43C1-A6AE-3C317643EA13}" destId="{FC444343-E726-4F44-9C87-D519C3562255}" srcOrd="0" destOrd="0" presId="urn:microsoft.com/office/officeart/2005/8/layout/hList3"/>
    <dgm:cxn modelId="{8D4239EE-6A12-4AE9-989E-D00915443943}" srcId="{0E46E643-6C83-4ED6-BA43-DD38666A7F6B}" destId="{F7320204-94C1-45B8-97E9-E53F64E4CBE0}" srcOrd="3" destOrd="0" parTransId="{7FF316C0-0E76-4CA3-8C33-59D69455B84D}" sibTransId="{32392368-EDDC-4A4C-86E6-7008C895EA10}"/>
    <dgm:cxn modelId="{3ED1B106-7257-4C20-8C0E-AFC267C3ADB0}" type="presParOf" srcId="{460BE7DC-6674-4BC0-B3B2-B2E20C441D0F}" destId="{66350BFE-662F-4D3A-8A02-29683407586E}" srcOrd="0" destOrd="0" presId="urn:microsoft.com/office/officeart/2005/8/layout/hList3"/>
    <dgm:cxn modelId="{3DF141ED-1B09-47B1-B690-9973B1D26B9A}" type="presParOf" srcId="{460BE7DC-6674-4BC0-B3B2-B2E20C441D0F}" destId="{85CD3F7D-BC33-4A4A-911A-8C10D3AB7622}" srcOrd="1" destOrd="0" presId="urn:microsoft.com/office/officeart/2005/8/layout/hList3"/>
    <dgm:cxn modelId="{69821B3A-8021-4BFF-BF38-AAE495F2C70D}" type="presParOf" srcId="{85CD3F7D-BC33-4A4A-911A-8C10D3AB7622}" destId="{C9678496-8384-440A-AE6B-A9BF1A4F0E02}" srcOrd="0" destOrd="0" presId="urn:microsoft.com/office/officeart/2005/8/layout/hList3"/>
    <dgm:cxn modelId="{88CC0B21-84D5-4B74-AD36-2AE09B8DAF78}" type="presParOf" srcId="{85CD3F7D-BC33-4A4A-911A-8C10D3AB7622}" destId="{FC444343-E726-4F44-9C87-D519C3562255}" srcOrd="1" destOrd="0" presId="urn:microsoft.com/office/officeart/2005/8/layout/hList3"/>
    <dgm:cxn modelId="{BA023FD9-E6DF-44B1-B84F-8617AE33F930}" type="presParOf" srcId="{85CD3F7D-BC33-4A4A-911A-8C10D3AB7622}" destId="{5788A462-32F9-4543-A81B-13C75B6E0742}" srcOrd="2" destOrd="0" presId="urn:microsoft.com/office/officeart/2005/8/layout/hList3"/>
    <dgm:cxn modelId="{09A77E0F-797F-47C8-8A34-73932CC34293}" type="presParOf" srcId="{85CD3F7D-BC33-4A4A-911A-8C10D3AB7622}" destId="{99F85B1F-C122-457D-8D41-E7C652B3963B}" srcOrd="3" destOrd="0" presId="urn:microsoft.com/office/officeart/2005/8/layout/hList3"/>
    <dgm:cxn modelId="{B6740532-DB42-4AD7-A261-CA24AE8B7650}" type="presParOf" srcId="{85CD3F7D-BC33-4A4A-911A-8C10D3AB7622}" destId="{A79318D4-23DD-4EE1-9EA1-8514FC7639F0}" srcOrd="4" destOrd="0" presId="urn:microsoft.com/office/officeart/2005/8/layout/hList3"/>
    <dgm:cxn modelId="{D0507103-FB40-4A9B-8E01-6C87DAC64598}" type="presParOf" srcId="{85CD3F7D-BC33-4A4A-911A-8C10D3AB7622}" destId="{A27ABDDD-8A20-4D31-BC13-455A727DA8E1}" srcOrd="5" destOrd="0" presId="urn:microsoft.com/office/officeart/2005/8/layout/hList3"/>
    <dgm:cxn modelId="{F191F293-18E1-4DB5-ACB5-E73EB2CD02F7}" type="presParOf" srcId="{460BE7DC-6674-4BC0-B3B2-B2E20C441D0F}" destId="{5B1B9B95-747B-49A8-BEED-A84B17A4A7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74CFE84-BC2A-4AEA-8123-294AC50A11D3}" type="doc">
      <dgm:prSet loTypeId="urn:microsoft.com/office/officeart/2005/8/layout/hierarchy5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9D4254A-2033-4A08-A8A7-9ABBC32DB9A1}">
      <dgm:prSet phldrT="[Text]"/>
      <dgm:spPr/>
      <dgm:t>
        <a:bodyPr/>
        <a:lstStyle/>
        <a:p>
          <a:r>
            <a:rPr lang="en-US" dirty="0"/>
            <a:t>VALIDITAS</a:t>
          </a:r>
        </a:p>
        <a:p>
          <a:r>
            <a:rPr lang="en-US" dirty="0"/>
            <a:t>(MENGUKUR APA YANG SEHARUSNYA DIUKUR)</a:t>
          </a:r>
        </a:p>
      </dgm:t>
    </dgm:pt>
    <dgm:pt modelId="{65CA23C1-C8F3-4938-B3EB-9AB66CC27936}" type="parTrans" cxnId="{DF6AE1F0-89ED-4A96-A224-E4B599D909DD}">
      <dgm:prSet/>
      <dgm:spPr/>
      <dgm:t>
        <a:bodyPr/>
        <a:lstStyle/>
        <a:p>
          <a:endParaRPr lang="en-US"/>
        </a:p>
      </dgm:t>
    </dgm:pt>
    <dgm:pt modelId="{CB0A881F-9548-4811-95E5-949C2F7D5F74}" type="sibTrans" cxnId="{DF6AE1F0-89ED-4A96-A224-E4B599D909DD}">
      <dgm:prSet/>
      <dgm:spPr/>
      <dgm:t>
        <a:bodyPr/>
        <a:lstStyle/>
        <a:p>
          <a:endParaRPr lang="en-US"/>
        </a:p>
      </dgm:t>
    </dgm:pt>
    <dgm:pt modelId="{6D79F1DD-3453-4076-9F80-B35270395E04}">
      <dgm:prSet phldrT="[Text]"/>
      <dgm:spPr/>
      <dgm:t>
        <a:bodyPr/>
        <a:lstStyle/>
        <a:p>
          <a:r>
            <a:rPr lang="en-US" dirty="0"/>
            <a:t>VALIDITAS LOGIS</a:t>
          </a:r>
        </a:p>
      </dgm:t>
    </dgm:pt>
    <dgm:pt modelId="{5B381EC1-9C86-405B-B545-4E9083054476}" type="parTrans" cxnId="{F61E1737-45F1-4E82-B9E7-8B7205DE923F}">
      <dgm:prSet/>
      <dgm:spPr/>
      <dgm:t>
        <a:bodyPr/>
        <a:lstStyle/>
        <a:p>
          <a:endParaRPr lang="en-US"/>
        </a:p>
      </dgm:t>
    </dgm:pt>
    <dgm:pt modelId="{BAB6AB9E-9211-4CB2-B150-D759E730CCED}" type="sibTrans" cxnId="{F61E1737-45F1-4E82-B9E7-8B7205DE923F}">
      <dgm:prSet/>
      <dgm:spPr/>
      <dgm:t>
        <a:bodyPr/>
        <a:lstStyle/>
        <a:p>
          <a:endParaRPr lang="en-US"/>
        </a:p>
      </dgm:t>
    </dgm:pt>
    <dgm:pt modelId="{7AA10F3C-6E95-42FC-A24D-EB5F2197A5DD}">
      <dgm:prSet phldrT="[Text]"/>
      <dgm:spPr/>
      <dgm:t>
        <a:bodyPr/>
        <a:lstStyle/>
        <a:p>
          <a:r>
            <a:rPr lang="en-US" dirty="0"/>
            <a:t>VALIDITAS ISI</a:t>
          </a:r>
        </a:p>
        <a:p>
          <a:r>
            <a:rPr lang="en-US" dirty="0"/>
            <a:t>(CONTENT VALIDITY)</a:t>
          </a:r>
        </a:p>
      </dgm:t>
    </dgm:pt>
    <dgm:pt modelId="{A67C5912-16BD-4A26-BC97-A05066E1CA49}" type="parTrans" cxnId="{1DD353E8-0536-42DC-A6B0-CE5AF62F4A0E}">
      <dgm:prSet/>
      <dgm:spPr/>
      <dgm:t>
        <a:bodyPr/>
        <a:lstStyle/>
        <a:p>
          <a:endParaRPr lang="en-US"/>
        </a:p>
      </dgm:t>
    </dgm:pt>
    <dgm:pt modelId="{1388CF4C-30EE-4EC2-9F0D-1F3F3472DD74}" type="sibTrans" cxnId="{1DD353E8-0536-42DC-A6B0-CE5AF62F4A0E}">
      <dgm:prSet/>
      <dgm:spPr/>
      <dgm:t>
        <a:bodyPr/>
        <a:lstStyle/>
        <a:p>
          <a:endParaRPr lang="en-US"/>
        </a:p>
      </dgm:t>
    </dgm:pt>
    <dgm:pt modelId="{ED399C27-33C9-477B-B412-3A577B100CCE}">
      <dgm:prSet phldrT="[Text]"/>
      <dgm:spPr/>
      <dgm:t>
        <a:bodyPr/>
        <a:lstStyle/>
        <a:p>
          <a:r>
            <a:rPr lang="en-US" dirty="0"/>
            <a:t>VALIDITAS KONTRUKSI</a:t>
          </a:r>
        </a:p>
        <a:p>
          <a:r>
            <a:rPr lang="en-US" dirty="0"/>
            <a:t>(CONSTRUCK VALIDITY)</a:t>
          </a:r>
        </a:p>
      </dgm:t>
    </dgm:pt>
    <dgm:pt modelId="{00FC4C36-6B22-4905-923B-D1967C764804}" type="parTrans" cxnId="{66BE0E5E-0D95-4552-A7A9-8619A5739AC3}">
      <dgm:prSet/>
      <dgm:spPr/>
      <dgm:t>
        <a:bodyPr/>
        <a:lstStyle/>
        <a:p>
          <a:endParaRPr lang="en-US"/>
        </a:p>
      </dgm:t>
    </dgm:pt>
    <dgm:pt modelId="{925B42B5-09B5-4929-A93A-830CA9C65E61}" type="sibTrans" cxnId="{66BE0E5E-0D95-4552-A7A9-8619A5739AC3}">
      <dgm:prSet/>
      <dgm:spPr/>
      <dgm:t>
        <a:bodyPr/>
        <a:lstStyle/>
        <a:p>
          <a:endParaRPr lang="en-US"/>
        </a:p>
      </dgm:t>
    </dgm:pt>
    <dgm:pt modelId="{DBB0A895-B61E-4BB4-953C-0903922FCF91}">
      <dgm:prSet phldrT="[Text]"/>
      <dgm:spPr/>
      <dgm:t>
        <a:bodyPr/>
        <a:lstStyle/>
        <a:p>
          <a:r>
            <a:rPr lang="en-US" dirty="0"/>
            <a:t>VALIDITAS EMPHIRIS</a:t>
          </a:r>
        </a:p>
      </dgm:t>
    </dgm:pt>
    <dgm:pt modelId="{F91E5259-E3A1-4FCF-80C6-0502A9F7B0D5}" type="parTrans" cxnId="{478B1485-F1B8-4B33-96E2-FE778201F876}">
      <dgm:prSet/>
      <dgm:spPr/>
      <dgm:t>
        <a:bodyPr/>
        <a:lstStyle/>
        <a:p>
          <a:endParaRPr lang="en-US"/>
        </a:p>
      </dgm:t>
    </dgm:pt>
    <dgm:pt modelId="{4F2AD301-DC6C-402F-BEA3-E546149B1B65}" type="sibTrans" cxnId="{478B1485-F1B8-4B33-96E2-FE778201F876}">
      <dgm:prSet/>
      <dgm:spPr/>
      <dgm:t>
        <a:bodyPr/>
        <a:lstStyle/>
        <a:p>
          <a:endParaRPr lang="en-US"/>
        </a:p>
      </dgm:t>
    </dgm:pt>
    <dgm:pt modelId="{81F0F74A-2901-415A-9C5E-9279BC21D2E3}">
      <dgm:prSet phldrT="[Text]"/>
      <dgm:spPr/>
      <dgm:t>
        <a:bodyPr/>
        <a:lstStyle/>
        <a:p>
          <a:r>
            <a:rPr lang="en-US" dirty="0"/>
            <a:t>VALIDITAS SETARA</a:t>
          </a:r>
        </a:p>
      </dgm:t>
    </dgm:pt>
    <dgm:pt modelId="{DAC51C50-3854-4269-9695-39EE202EB2CE}" type="parTrans" cxnId="{0F90FF88-9A13-4EDA-BD7D-D34BE3E6C068}">
      <dgm:prSet/>
      <dgm:spPr/>
      <dgm:t>
        <a:bodyPr/>
        <a:lstStyle/>
        <a:p>
          <a:endParaRPr lang="en-US"/>
        </a:p>
      </dgm:t>
    </dgm:pt>
    <dgm:pt modelId="{E0719AE0-7DF9-40C5-9DC1-C981E29064C2}" type="sibTrans" cxnId="{0F90FF88-9A13-4EDA-BD7D-D34BE3E6C068}">
      <dgm:prSet/>
      <dgm:spPr/>
      <dgm:t>
        <a:bodyPr/>
        <a:lstStyle/>
        <a:p>
          <a:endParaRPr lang="en-US"/>
        </a:p>
      </dgm:t>
    </dgm:pt>
    <dgm:pt modelId="{F4A9B785-0C7F-4C7F-B25A-8969779827FC}">
      <dgm:prSet phldrT="[Text]"/>
      <dgm:spPr/>
      <dgm:t>
        <a:bodyPr/>
        <a:lstStyle/>
        <a:p>
          <a:r>
            <a:rPr lang="en-US" dirty="0"/>
            <a:t>VALIDITAS RAMALAN</a:t>
          </a:r>
        </a:p>
      </dgm:t>
    </dgm:pt>
    <dgm:pt modelId="{CF68D94D-6267-4A6D-B858-78C5427BD62F}" type="parTrans" cxnId="{F4F8A861-D081-41CD-BB30-596BF7D0D303}">
      <dgm:prSet/>
      <dgm:spPr/>
      <dgm:t>
        <a:bodyPr/>
        <a:lstStyle/>
        <a:p>
          <a:endParaRPr lang="en-US"/>
        </a:p>
      </dgm:t>
    </dgm:pt>
    <dgm:pt modelId="{F585E53F-92C2-4853-9353-C987117C8FC8}" type="sibTrans" cxnId="{F4F8A861-D081-41CD-BB30-596BF7D0D303}">
      <dgm:prSet/>
      <dgm:spPr/>
      <dgm:t>
        <a:bodyPr/>
        <a:lstStyle/>
        <a:p>
          <a:endParaRPr lang="en-US"/>
        </a:p>
      </dgm:t>
    </dgm:pt>
    <dgm:pt modelId="{EBB8F012-20EF-4DD8-85F0-2CFB7EF63E26}" type="pres">
      <dgm:prSet presAssocID="{474CFE84-BC2A-4AEA-8123-294AC50A11D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80AF998-8AE8-445B-B11C-60075AB82A1F}" type="pres">
      <dgm:prSet presAssocID="{474CFE84-BC2A-4AEA-8123-294AC50A11D3}" presName="hierFlow" presStyleCnt="0"/>
      <dgm:spPr/>
    </dgm:pt>
    <dgm:pt modelId="{79A69160-5A1E-48EB-9443-B68A491A1A78}" type="pres">
      <dgm:prSet presAssocID="{474CFE84-BC2A-4AEA-8123-294AC50A11D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A7B46BDA-569B-4227-87FA-B0958A665921}" type="pres">
      <dgm:prSet presAssocID="{F9D4254A-2033-4A08-A8A7-9ABBC32DB9A1}" presName="Name17" presStyleCnt="0"/>
      <dgm:spPr/>
    </dgm:pt>
    <dgm:pt modelId="{EBFEC94A-2683-4F3A-8F77-8396CCA55985}" type="pres">
      <dgm:prSet presAssocID="{F9D4254A-2033-4A08-A8A7-9ABBC32DB9A1}" presName="level1Shape" presStyleLbl="node0" presStyleIdx="0" presStyleCnt="1">
        <dgm:presLayoutVars>
          <dgm:chPref val="3"/>
        </dgm:presLayoutVars>
      </dgm:prSet>
      <dgm:spPr/>
    </dgm:pt>
    <dgm:pt modelId="{3B32EFF2-4848-4F27-B5C1-0AE7395A4DBD}" type="pres">
      <dgm:prSet presAssocID="{F9D4254A-2033-4A08-A8A7-9ABBC32DB9A1}" presName="hierChild2" presStyleCnt="0"/>
      <dgm:spPr/>
    </dgm:pt>
    <dgm:pt modelId="{29C4BE3E-97D6-4E93-8478-FCBBB1A4D7BC}" type="pres">
      <dgm:prSet presAssocID="{5B381EC1-9C86-405B-B545-4E9083054476}" presName="Name25" presStyleLbl="parChTrans1D2" presStyleIdx="0" presStyleCnt="2"/>
      <dgm:spPr/>
    </dgm:pt>
    <dgm:pt modelId="{CF10E6B1-FA97-4416-B299-E98529101589}" type="pres">
      <dgm:prSet presAssocID="{5B381EC1-9C86-405B-B545-4E9083054476}" presName="connTx" presStyleLbl="parChTrans1D2" presStyleIdx="0" presStyleCnt="2"/>
      <dgm:spPr/>
    </dgm:pt>
    <dgm:pt modelId="{E5C34254-2B21-4BFD-9C6E-E54F4764499E}" type="pres">
      <dgm:prSet presAssocID="{6D79F1DD-3453-4076-9F80-B35270395E04}" presName="Name30" presStyleCnt="0"/>
      <dgm:spPr/>
    </dgm:pt>
    <dgm:pt modelId="{257EA9BC-84BD-4950-A744-876CF959ABB4}" type="pres">
      <dgm:prSet presAssocID="{6D79F1DD-3453-4076-9F80-B35270395E04}" presName="level2Shape" presStyleLbl="node2" presStyleIdx="0" presStyleCnt="2"/>
      <dgm:spPr/>
    </dgm:pt>
    <dgm:pt modelId="{A0537CA3-D80E-41BC-9A18-554A162A9667}" type="pres">
      <dgm:prSet presAssocID="{6D79F1DD-3453-4076-9F80-B35270395E04}" presName="hierChild3" presStyleCnt="0"/>
      <dgm:spPr/>
    </dgm:pt>
    <dgm:pt modelId="{45233D57-4364-40B0-9E05-703145942996}" type="pres">
      <dgm:prSet presAssocID="{A67C5912-16BD-4A26-BC97-A05066E1CA49}" presName="Name25" presStyleLbl="parChTrans1D3" presStyleIdx="0" presStyleCnt="4"/>
      <dgm:spPr/>
    </dgm:pt>
    <dgm:pt modelId="{48884E21-4152-4C76-8AFA-C0A4F7191825}" type="pres">
      <dgm:prSet presAssocID="{A67C5912-16BD-4A26-BC97-A05066E1CA49}" presName="connTx" presStyleLbl="parChTrans1D3" presStyleIdx="0" presStyleCnt="4"/>
      <dgm:spPr/>
    </dgm:pt>
    <dgm:pt modelId="{790E2A8F-EF12-4F8B-B4E4-D5B06DED0594}" type="pres">
      <dgm:prSet presAssocID="{7AA10F3C-6E95-42FC-A24D-EB5F2197A5DD}" presName="Name30" presStyleCnt="0"/>
      <dgm:spPr/>
    </dgm:pt>
    <dgm:pt modelId="{2943653B-CFE7-4800-ABBC-0CFB884B103E}" type="pres">
      <dgm:prSet presAssocID="{7AA10F3C-6E95-42FC-A24D-EB5F2197A5DD}" presName="level2Shape" presStyleLbl="node3" presStyleIdx="0" presStyleCnt="4"/>
      <dgm:spPr/>
    </dgm:pt>
    <dgm:pt modelId="{501BCA62-8790-4755-B1A7-6254632D1364}" type="pres">
      <dgm:prSet presAssocID="{7AA10F3C-6E95-42FC-A24D-EB5F2197A5DD}" presName="hierChild3" presStyleCnt="0"/>
      <dgm:spPr/>
    </dgm:pt>
    <dgm:pt modelId="{6D0C2C31-6BFB-4973-83E2-F2E0087CE1A3}" type="pres">
      <dgm:prSet presAssocID="{00FC4C36-6B22-4905-923B-D1967C764804}" presName="Name25" presStyleLbl="parChTrans1D3" presStyleIdx="1" presStyleCnt="4"/>
      <dgm:spPr/>
    </dgm:pt>
    <dgm:pt modelId="{BDD60246-EFFA-4CB2-BD02-9D27C0E74700}" type="pres">
      <dgm:prSet presAssocID="{00FC4C36-6B22-4905-923B-D1967C764804}" presName="connTx" presStyleLbl="parChTrans1D3" presStyleIdx="1" presStyleCnt="4"/>
      <dgm:spPr/>
    </dgm:pt>
    <dgm:pt modelId="{555CEC00-F8B7-45C9-BFD3-9EB2F66C6EFB}" type="pres">
      <dgm:prSet presAssocID="{ED399C27-33C9-477B-B412-3A577B100CCE}" presName="Name30" presStyleCnt="0"/>
      <dgm:spPr/>
    </dgm:pt>
    <dgm:pt modelId="{81C4543D-45B3-41F5-810A-8BC82A7E3A5A}" type="pres">
      <dgm:prSet presAssocID="{ED399C27-33C9-477B-B412-3A577B100CCE}" presName="level2Shape" presStyleLbl="node3" presStyleIdx="1" presStyleCnt="4"/>
      <dgm:spPr/>
    </dgm:pt>
    <dgm:pt modelId="{36F57F52-96E7-4F26-8819-F88B793C346B}" type="pres">
      <dgm:prSet presAssocID="{ED399C27-33C9-477B-B412-3A577B100CCE}" presName="hierChild3" presStyleCnt="0"/>
      <dgm:spPr/>
    </dgm:pt>
    <dgm:pt modelId="{9594B24B-C3CE-407A-BA86-D6D7FAE31665}" type="pres">
      <dgm:prSet presAssocID="{F91E5259-E3A1-4FCF-80C6-0502A9F7B0D5}" presName="Name25" presStyleLbl="parChTrans1D2" presStyleIdx="1" presStyleCnt="2"/>
      <dgm:spPr/>
    </dgm:pt>
    <dgm:pt modelId="{E8D5F031-3D77-42C8-9415-EF321938BDE4}" type="pres">
      <dgm:prSet presAssocID="{F91E5259-E3A1-4FCF-80C6-0502A9F7B0D5}" presName="connTx" presStyleLbl="parChTrans1D2" presStyleIdx="1" presStyleCnt="2"/>
      <dgm:spPr/>
    </dgm:pt>
    <dgm:pt modelId="{93A314AB-76EA-4E79-8B12-70E9AC183CCB}" type="pres">
      <dgm:prSet presAssocID="{DBB0A895-B61E-4BB4-953C-0903922FCF91}" presName="Name30" presStyleCnt="0"/>
      <dgm:spPr/>
    </dgm:pt>
    <dgm:pt modelId="{9FA53C98-88C2-4BFD-A6C7-AC19C8A91411}" type="pres">
      <dgm:prSet presAssocID="{DBB0A895-B61E-4BB4-953C-0903922FCF91}" presName="level2Shape" presStyleLbl="node2" presStyleIdx="1" presStyleCnt="2"/>
      <dgm:spPr/>
    </dgm:pt>
    <dgm:pt modelId="{2BD27E23-A2C6-4D06-8643-15060B811FC7}" type="pres">
      <dgm:prSet presAssocID="{DBB0A895-B61E-4BB4-953C-0903922FCF91}" presName="hierChild3" presStyleCnt="0"/>
      <dgm:spPr/>
    </dgm:pt>
    <dgm:pt modelId="{91B68B57-2E31-4DC6-BD68-6270804D5B6E}" type="pres">
      <dgm:prSet presAssocID="{DAC51C50-3854-4269-9695-39EE202EB2CE}" presName="Name25" presStyleLbl="parChTrans1D3" presStyleIdx="2" presStyleCnt="4"/>
      <dgm:spPr/>
    </dgm:pt>
    <dgm:pt modelId="{EF5F2E53-0EC1-446C-A761-626D3FC04948}" type="pres">
      <dgm:prSet presAssocID="{DAC51C50-3854-4269-9695-39EE202EB2CE}" presName="connTx" presStyleLbl="parChTrans1D3" presStyleIdx="2" presStyleCnt="4"/>
      <dgm:spPr/>
    </dgm:pt>
    <dgm:pt modelId="{39FA5B2F-2F5D-4076-A43C-C88AEF71C539}" type="pres">
      <dgm:prSet presAssocID="{81F0F74A-2901-415A-9C5E-9279BC21D2E3}" presName="Name30" presStyleCnt="0"/>
      <dgm:spPr/>
    </dgm:pt>
    <dgm:pt modelId="{F182D2A8-41A2-408B-8D5F-22B0B0342433}" type="pres">
      <dgm:prSet presAssocID="{81F0F74A-2901-415A-9C5E-9279BC21D2E3}" presName="level2Shape" presStyleLbl="node3" presStyleIdx="2" presStyleCnt="4"/>
      <dgm:spPr/>
    </dgm:pt>
    <dgm:pt modelId="{79865AC1-8AE6-47C1-A3D3-F3BD82F15648}" type="pres">
      <dgm:prSet presAssocID="{81F0F74A-2901-415A-9C5E-9279BC21D2E3}" presName="hierChild3" presStyleCnt="0"/>
      <dgm:spPr/>
    </dgm:pt>
    <dgm:pt modelId="{24577EDC-D1E8-4FD1-990A-DB6B10FC66AA}" type="pres">
      <dgm:prSet presAssocID="{CF68D94D-6267-4A6D-B858-78C5427BD62F}" presName="Name25" presStyleLbl="parChTrans1D3" presStyleIdx="3" presStyleCnt="4"/>
      <dgm:spPr/>
    </dgm:pt>
    <dgm:pt modelId="{2C7BBA5C-0882-4BF0-8C13-097175E84D10}" type="pres">
      <dgm:prSet presAssocID="{CF68D94D-6267-4A6D-B858-78C5427BD62F}" presName="connTx" presStyleLbl="parChTrans1D3" presStyleIdx="3" presStyleCnt="4"/>
      <dgm:spPr/>
    </dgm:pt>
    <dgm:pt modelId="{160A6908-CD50-423D-B51E-CC950A0492CD}" type="pres">
      <dgm:prSet presAssocID="{F4A9B785-0C7F-4C7F-B25A-8969779827FC}" presName="Name30" presStyleCnt="0"/>
      <dgm:spPr/>
    </dgm:pt>
    <dgm:pt modelId="{BB3E660A-901D-4E2B-A7B0-5DDB1161378F}" type="pres">
      <dgm:prSet presAssocID="{F4A9B785-0C7F-4C7F-B25A-8969779827FC}" presName="level2Shape" presStyleLbl="node3" presStyleIdx="3" presStyleCnt="4"/>
      <dgm:spPr/>
    </dgm:pt>
    <dgm:pt modelId="{FBAD69F3-B714-4D02-8687-0987ABD85927}" type="pres">
      <dgm:prSet presAssocID="{F4A9B785-0C7F-4C7F-B25A-8969779827FC}" presName="hierChild3" presStyleCnt="0"/>
      <dgm:spPr/>
    </dgm:pt>
    <dgm:pt modelId="{044CB217-4528-4E2E-BE98-D4F822702A9D}" type="pres">
      <dgm:prSet presAssocID="{474CFE84-BC2A-4AEA-8123-294AC50A11D3}" presName="bgShapesFlow" presStyleCnt="0"/>
      <dgm:spPr/>
    </dgm:pt>
  </dgm:ptLst>
  <dgm:cxnLst>
    <dgm:cxn modelId="{C12A5408-237C-4BE7-8071-5FB370F03CC0}" type="presOf" srcId="{CF68D94D-6267-4A6D-B858-78C5427BD62F}" destId="{2C7BBA5C-0882-4BF0-8C13-097175E84D10}" srcOrd="1" destOrd="0" presId="urn:microsoft.com/office/officeart/2005/8/layout/hierarchy5"/>
    <dgm:cxn modelId="{BCE37E08-E3D0-443A-ABA0-96836BF47E6F}" type="presOf" srcId="{6D79F1DD-3453-4076-9F80-B35270395E04}" destId="{257EA9BC-84BD-4950-A744-876CF959ABB4}" srcOrd="0" destOrd="0" presId="urn:microsoft.com/office/officeart/2005/8/layout/hierarchy5"/>
    <dgm:cxn modelId="{FBF3A716-2F06-4962-B857-1E9FAEB08081}" type="presOf" srcId="{F4A9B785-0C7F-4C7F-B25A-8969779827FC}" destId="{BB3E660A-901D-4E2B-A7B0-5DDB1161378F}" srcOrd="0" destOrd="0" presId="urn:microsoft.com/office/officeart/2005/8/layout/hierarchy5"/>
    <dgm:cxn modelId="{F61E1737-45F1-4E82-B9E7-8B7205DE923F}" srcId="{F9D4254A-2033-4A08-A8A7-9ABBC32DB9A1}" destId="{6D79F1DD-3453-4076-9F80-B35270395E04}" srcOrd="0" destOrd="0" parTransId="{5B381EC1-9C86-405B-B545-4E9083054476}" sibTransId="{BAB6AB9E-9211-4CB2-B150-D759E730CCED}"/>
    <dgm:cxn modelId="{DA9B403B-7C57-45B2-B94D-2087B5FBC789}" type="presOf" srcId="{DAC51C50-3854-4269-9695-39EE202EB2CE}" destId="{EF5F2E53-0EC1-446C-A761-626D3FC04948}" srcOrd="1" destOrd="0" presId="urn:microsoft.com/office/officeart/2005/8/layout/hierarchy5"/>
    <dgm:cxn modelId="{66BE0E5E-0D95-4552-A7A9-8619A5739AC3}" srcId="{6D79F1DD-3453-4076-9F80-B35270395E04}" destId="{ED399C27-33C9-477B-B412-3A577B100CCE}" srcOrd="1" destOrd="0" parTransId="{00FC4C36-6B22-4905-923B-D1967C764804}" sibTransId="{925B42B5-09B5-4929-A93A-830CA9C65E61}"/>
    <dgm:cxn modelId="{F4F8A861-D081-41CD-BB30-596BF7D0D303}" srcId="{DBB0A895-B61E-4BB4-953C-0903922FCF91}" destId="{F4A9B785-0C7F-4C7F-B25A-8969779827FC}" srcOrd="1" destOrd="0" parTransId="{CF68D94D-6267-4A6D-B858-78C5427BD62F}" sibTransId="{F585E53F-92C2-4853-9353-C987117C8FC8}"/>
    <dgm:cxn modelId="{BB94D04D-7936-41A2-9AE3-32863B771A32}" type="presOf" srcId="{DBB0A895-B61E-4BB4-953C-0903922FCF91}" destId="{9FA53C98-88C2-4BFD-A6C7-AC19C8A91411}" srcOrd="0" destOrd="0" presId="urn:microsoft.com/office/officeart/2005/8/layout/hierarchy5"/>
    <dgm:cxn modelId="{0B18B655-FC94-4243-979A-68034BF7B5D6}" type="presOf" srcId="{5B381EC1-9C86-405B-B545-4E9083054476}" destId="{CF10E6B1-FA97-4416-B299-E98529101589}" srcOrd="1" destOrd="0" presId="urn:microsoft.com/office/officeart/2005/8/layout/hierarchy5"/>
    <dgm:cxn modelId="{4B605C57-9085-4A7A-8D3F-5A0DF3FBE8ED}" type="presOf" srcId="{F91E5259-E3A1-4FCF-80C6-0502A9F7B0D5}" destId="{9594B24B-C3CE-407A-BA86-D6D7FAE31665}" srcOrd="0" destOrd="0" presId="urn:microsoft.com/office/officeart/2005/8/layout/hierarchy5"/>
    <dgm:cxn modelId="{89556B7C-CE26-419E-AF53-7B7136FDD3AC}" type="presOf" srcId="{F91E5259-E3A1-4FCF-80C6-0502A9F7B0D5}" destId="{E8D5F031-3D77-42C8-9415-EF321938BDE4}" srcOrd="1" destOrd="0" presId="urn:microsoft.com/office/officeart/2005/8/layout/hierarchy5"/>
    <dgm:cxn modelId="{D3FBBB7E-5275-489A-9A72-CB15D600AC99}" type="presOf" srcId="{81F0F74A-2901-415A-9C5E-9279BC21D2E3}" destId="{F182D2A8-41A2-408B-8D5F-22B0B0342433}" srcOrd="0" destOrd="0" presId="urn:microsoft.com/office/officeart/2005/8/layout/hierarchy5"/>
    <dgm:cxn modelId="{19CE5381-0AEB-412C-BBB7-80AD7EF3CF20}" type="presOf" srcId="{00FC4C36-6B22-4905-923B-D1967C764804}" destId="{6D0C2C31-6BFB-4973-83E2-F2E0087CE1A3}" srcOrd="0" destOrd="0" presId="urn:microsoft.com/office/officeart/2005/8/layout/hierarchy5"/>
    <dgm:cxn modelId="{478B1485-F1B8-4B33-96E2-FE778201F876}" srcId="{F9D4254A-2033-4A08-A8A7-9ABBC32DB9A1}" destId="{DBB0A895-B61E-4BB4-953C-0903922FCF91}" srcOrd="1" destOrd="0" parTransId="{F91E5259-E3A1-4FCF-80C6-0502A9F7B0D5}" sibTransId="{4F2AD301-DC6C-402F-BEA3-E546149B1B65}"/>
    <dgm:cxn modelId="{0F90FF88-9A13-4EDA-BD7D-D34BE3E6C068}" srcId="{DBB0A895-B61E-4BB4-953C-0903922FCF91}" destId="{81F0F74A-2901-415A-9C5E-9279BC21D2E3}" srcOrd="0" destOrd="0" parTransId="{DAC51C50-3854-4269-9695-39EE202EB2CE}" sibTransId="{E0719AE0-7DF9-40C5-9DC1-C981E29064C2}"/>
    <dgm:cxn modelId="{958B0A8B-DD91-450C-9C91-4BBA45E0F997}" type="presOf" srcId="{474CFE84-BC2A-4AEA-8123-294AC50A11D3}" destId="{EBB8F012-20EF-4DD8-85F0-2CFB7EF63E26}" srcOrd="0" destOrd="0" presId="urn:microsoft.com/office/officeart/2005/8/layout/hierarchy5"/>
    <dgm:cxn modelId="{1D4C978B-5841-410D-AC1B-794497E7E9CB}" type="presOf" srcId="{00FC4C36-6B22-4905-923B-D1967C764804}" destId="{BDD60246-EFFA-4CB2-BD02-9D27C0E74700}" srcOrd="1" destOrd="0" presId="urn:microsoft.com/office/officeart/2005/8/layout/hierarchy5"/>
    <dgm:cxn modelId="{322E7A94-90B6-4E3F-A0B4-AAD7AE09C53E}" type="presOf" srcId="{A67C5912-16BD-4A26-BC97-A05066E1CA49}" destId="{48884E21-4152-4C76-8AFA-C0A4F7191825}" srcOrd="1" destOrd="0" presId="urn:microsoft.com/office/officeart/2005/8/layout/hierarchy5"/>
    <dgm:cxn modelId="{17741DA4-3CD7-451D-996B-071ADE4805E9}" type="presOf" srcId="{F9D4254A-2033-4A08-A8A7-9ABBC32DB9A1}" destId="{EBFEC94A-2683-4F3A-8F77-8396CCA55985}" srcOrd="0" destOrd="0" presId="urn:microsoft.com/office/officeart/2005/8/layout/hierarchy5"/>
    <dgm:cxn modelId="{3A02F2AA-A366-45F6-8ED6-D492F087B8B4}" type="presOf" srcId="{CF68D94D-6267-4A6D-B858-78C5427BD62F}" destId="{24577EDC-D1E8-4FD1-990A-DB6B10FC66AA}" srcOrd="0" destOrd="0" presId="urn:microsoft.com/office/officeart/2005/8/layout/hierarchy5"/>
    <dgm:cxn modelId="{6FF5B8B6-CC36-4CF5-8549-990248FABB9D}" type="presOf" srcId="{A67C5912-16BD-4A26-BC97-A05066E1CA49}" destId="{45233D57-4364-40B0-9E05-703145942996}" srcOrd="0" destOrd="0" presId="urn:microsoft.com/office/officeart/2005/8/layout/hierarchy5"/>
    <dgm:cxn modelId="{D8F0B2C7-506C-404F-A6B9-AEB264CE5195}" type="presOf" srcId="{5B381EC1-9C86-405B-B545-4E9083054476}" destId="{29C4BE3E-97D6-4E93-8478-FCBBB1A4D7BC}" srcOrd="0" destOrd="0" presId="urn:microsoft.com/office/officeart/2005/8/layout/hierarchy5"/>
    <dgm:cxn modelId="{B9FFF9CB-1326-48C0-97E0-FEB8A3855ED2}" type="presOf" srcId="{7AA10F3C-6E95-42FC-A24D-EB5F2197A5DD}" destId="{2943653B-CFE7-4800-ABBC-0CFB884B103E}" srcOrd="0" destOrd="0" presId="urn:microsoft.com/office/officeart/2005/8/layout/hierarchy5"/>
    <dgm:cxn modelId="{3F45C3E7-6A5E-4D93-B12D-0B888397B21B}" type="presOf" srcId="{DAC51C50-3854-4269-9695-39EE202EB2CE}" destId="{91B68B57-2E31-4DC6-BD68-6270804D5B6E}" srcOrd="0" destOrd="0" presId="urn:microsoft.com/office/officeart/2005/8/layout/hierarchy5"/>
    <dgm:cxn modelId="{1DD353E8-0536-42DC-A6B0-CE5AF62F4A0E}" srcId="{6D79F1DD-3453-4076-9F80-B35270395E04}" destId="{7AA10F3C-6E95-42FC-A24D-EB5F2197A5DD}" srcOrd="0" destOrd="0" parTransId="{A67C5912-16BD-4A26-BC97-A05066E1CA49}" sibTransId="{1388CF4C-30EE-4EC2-9F0D-1F3F3472DD74}"/>
    <dgm:cxn modelId="{DF6AE1F0-89ED-4A96-A224-E4B599D909DD}" srcId="{474CFE84-BC2A-4AEA-8123-294AC50A11D3}" destId="{F9D4254A-2033-4A08-A8A7-9ABBC32DB9A1}" srcOrd="0" destOrd="0" parTransId="{65CA23C1-C8F3-4938-B3EB-9AB66CC27936}" sibTransId="{CB0A881F-9548-4811-95E5-949C2F7D5F74}"/>
    <dgm:cxn modelId="{FE2C0FFD-6AB9-4AD7-BABB-961874F2D338}" type="presOf" srcId="{ED399C27-33C9-477B-B412-3A577B100CCE}" destId="{81C4543D-45B3-41F5-810A-8BC82A7E3A5A}" srcOrd="0" destOrd="0" presId="urn:microsoft.com/office/officeart/2005/8/layout/hierarchy5"/>
    <dgm:cxn modelId="{A5108841-E136-4F00-B888-386209327291}" type="presParOf" srcId="{EBB8F012-20EF-4DD8-85F0-2CFB7EF63E26}" destId="{680AF998-8AE8-445B-B11C-60075AB82A1F}" srcOrd="0" destOrd="0" presId="urn:microsoft.com/office/officeart/2005/8/layout/hierarchy5"/>
    <dgm:cxn modelId="{3774FF70-2AEF-4E60-A8AE-ED3BA2D69BB9}" type="presParOf" srcId="{680AF998-8AE8-445B-B11C-60075AB82A1F}" destId="{79A69160-5A1E-48EB-9443-B68A491A1A78}" srcOrd="0" destOrd="0" presId="urn:microsoft.com/office/officeart/2005/8/layout/hierarchy5"/>
    <dgm:cxn modelId="{189371BB-C46D-4861-8301-16AEE67B96ED}" type="presParOf" srcId="{79A69160-5A1E-48EB-9443-B68A491A1A78}" destId="{A7B46BDA-569B-4227-87FA-B0958A665921}" srcOrd="0" destOrd="0" presId="urn:microsoft.com/office/officeart/2005/8/layout/hierarchy5"/>
    <dgm:cxn modelId="{6718AFC3-8CD8-4821-806B-37E84F6AC67D}" type="presParOf" srcId="{A7B46BDA-569B-4227-87FA-B0958A665921}" destId="{EBFEC94A-2683-4F3A-8F77-8396CCA55985}" srcOrd="0" destOrd="0" presId="urn:microsoft.com/office/officeart/2005/8/layout/hierarchy5"/>
    <dgm:cxn modelId="{93840108-75D9-42E3-B642-6252ABDAF5F0}" type="presParOf" srcId="{A7B46BDA-569B-4227-87FA-B0958A665921}" destId="{3B32EFF2-4848-4F27-B5C1-0AE7395A4DBD}" srcOrd="1" destOrd="0" presId="urn:microsoft.com/office/officeart/2005/8/layout/hierarchy5"/>
    <dgm:cxn modelId="{8C415729-3ED3-4D0D-83F2-B87AEF747690}" type="presParOf" srcId="{3B32EFF2-4848-4F27-B5C1-0AE7395A4DBD}" destId="{29C4BE3E-97D6-4E93-8478-FCBBB1A4D7BC}" srcOrd="0" destOrd="0" presId="urn:microsoft.com/office/officeart/2005/8/layout/hierarchy5"/>
    <dgm:cxn modelId="{6F161C88-1B24-4D84-BD8F-87E174874024}" type="presParOf" srcId="{29C4BE3E-97D6-4E93-8478-FCBBB1A4D7BC}" destId="{CF10E6B1-FA97-4416-B299-E98529101589}" srcOrd="0" destOrd="0" presId="urn:microsoft.com/office/officeart/2005/8/layout/hierarchy5"/>
    <dgm:cxn modelId="{CFC4A3AD-5DAE-4EA1-BCDA-9D1CF765B8ED}" type="presParOf" srcId="{3B32EFF2-4848-4F27-B5C1-0AE7395A4DBD}" destId="{E5C34254-2B21-4BFD-9C6E-E54F4764499E}" srcOrd="1" destOrd="0" presId="urn:microsoft.com/office/officeart/2005/8/layout/hierarchy5"/>
    <dgm:cxn modelId="{617AB191-1D7C-4911-A5AF-8DD4E595A6B3}" type="presParOf" srcId="{E5C34254-2B21-4BFD-9C6E-E54F4764499E}" destId="{257EA9BC-84BD-4950-A744-876CF959ABB4}" srcOrd="0" destOrd="0" presId="urn:microsoft.com/office/officeart/2005/8/layout/hierarchy5"/>
    <dgm:cxn modelId="{182D2BA5-B048-49BB-B79A-15593A806A00}" type="presParOf" srcId="{E5C34254-2B21-4BFD-9C6E-E54F4764499E}" destId="{A0537CA3-D80E-41BC-9A18-554A162A9667}" srcOrd="1" destOrd="0" presId="urn:microsoft.com/office/officeart/2005/8/layout/hierarchy5"/>
    <dgm:cxn modelId="{2FA2C4D6-936E-4158-B99D-984534E11577}" type="presParOf" srcId="{A0537CA3-D80E-41BC-9A18-554A162A9667}" destId="{45233D57-4364-40B0-9E05-703145942996}" srcOrd="0" destOrd="0" presId="urn:microsoft.com/office/officeart/2005/8/layout/hierarchy5"/>
    <dgm:cxn modelId="{36179E6D-E528-4E43-A37C-A071387C70C0}" type="presParOf" srcId="{45233D57-4364-40B0-9E05-703145942996}" destId="{48884E21-4152-4C76-8AFA-C0A4F7191825}" srcOrd="0" destOrd="0" presId="urn:microsoft.com/office/officeart/2005/8/layout/hierarchy5"/>
    <dgm:cxn modelId="{F28FC185-ADD8-4AB8-9C7F-AE5C9FB909E4}" type="presParOf" srcId="{A0537CA3-D80E-41BC-9A18-554A162A9667}" destId="{790E2A8F-EF12-4F8B-B4E4-D5B06DED0594}" srcOrd="1" destOrd="0" presId="urn:microsoft.com/office/officeart/2005/8/layout/hierarchy5"/>
    <dgm:cxn modelId="{3078DA33-F91F-4E8C-B65A-0C6D2218F6DA}" type="presParOf" srcId="{790E2A8F-EF12-4F8B-B4E4-D5B06DED0594}" destId="{2943653B-CFE7-4800-ABBC-0CFB884B103E}" srcOrd="0" destOrd="0" presId="urn:microsoft.com/office/officeart/2005/8/layout/hierarchy5"/>
    <dgm:cxn modelId="{3E8D94D3-41A7-4008-A581-927B42EA7498}" type="presParOf" srcId="{790E2A8F-EF12-4F8B-B4E4-D5B06DED0594}" destId="{501BCA62-8790-4755-B1A7-6254632D1364}" srcOrd="1" destOrd="0" presId="urn:microsoft.com/office/officeart/2005/8/layout/hierarchy5"/>
    <dgm:cxn modelId="{A625A957-A8F9-4593-83C3-8E3BD26444A5}" type="presParOf" srcId="{A0537CA3-D80E-41BC-9A18-554A162A9667}" destId="{6D0C2C31-6BFB-4973-83E2-F2E0087CE1A3}" srcOrd="2" destOrd="0" presId="urn:microsoft.com/office/officeart/2005/8/layout/hierarchy5"/>
    <dgm:cxn modelId="{5A3FBCCA-EE2E-43A1-86D3-BB42F0163C23}" type="presParOf" srcId="{6D0C2C31-6BFB-4973-83E2-F2E0087CE1A3}" destId="{BDD60246-EFFA-4CB2-BD02-9D27C0E74700}" srcOrd="0" destOrd="0" presId="urn:microsoft.com/office/officeart/2005/8/layout/hierarchy5"/>
    <dgm:cxn modelId="{7A03B903-7F03-42B9-AFDD-032DAADF353B}" type="presParOf" srcId="{A0537CA3-D80E-41BC-9A18-554A162A9667}" destId="{555CEC00-F8B7-45C9-BFD3-9EB2F66C6EFB}" srcOrd="3" destOrd="0" presId="urn:microsoft.com/office/officeart/2005/8/layout/hierarchy5"/>
    <dgm:cxn modelId="{AB093AF7-3401-4755-8039-1B9160954135}" type="presParOf" srcId="{555CEC00-F8B7-45C9-BFD3-9EB2F66C6EFB}" destId="{81C4543D-45B3-41F5-810A-8BC82A7E3A5A}" srcOrd="0" destOrd="0" presId="urn:microsoft.com/office/officeart/2005/8/layout/hierarchy5"/>
    <dgm:cxn modelId="{260F39E7-C71D-4F86-96F5-BFB8C02A33A0}" type="presParOf" srcId="{555CEC00-F8B7-45C9-BFD3-9EB2F66C6EFB}" destId="{36F57F52-96E7-4F26-8819-F88B793C346B}" srcOrd="1" destOrd="0" presId="urn:microsoft.com/office/officeart/2005/8/layout/hierarchy5"/>
    <dgm:cxn modelId="{E04D6388-4F5A-46F8-A1A5-F74DEB5E253F}" type="presParOf" srcId="{3B32EFF2-4848-4F27-B5C1-0AE7395A4DBD}" destId="{9594B24B-C3CE-407A-BA86-D6D7FAE31665}" srcOrd="2" destOrd="0" presId="urn:microsoft.com/office/officeart/2005/8/layout/hierarchy5"/>
    <dgm:cxn modelId="{FA2CE7A0-0808-48EA-BBD8-CD4CABB0C3B1}" type="presParOf" srcId="{9594B24B-C3CE-407A-BA86-D6D7FAE31665}" destId="{E8D5F031-3D77-42C8-9415-EF321938BDE4}" srcOrd="0" destOrd="0" presId="urn:microsoft.com/office/officeart/2005/8/layout/hierarchy5"/>
    <dgm:cxn modelId="{6962D72E-1278-4E13-8DBA-C8C4082D9392}" type="presParOf" srcId="{3B32EFF2-4848-4F27-B5C1-0AE7395A4DBD}" destId="{93A314AB-76EA-4E79-8B12-70E9AC183CCB}" srcOrd="3" destOrd="0" presId="urn:microsoft.com/office/officeart/2005/8/layout/hierarchy5"/>
    <dgm:cxn modelId="{1DFECF3E-6E2D-4BCA-9149-BA46BBFAC3D3}" type="presParOf" srcId="{93A314AB-76EA-4E79-8B12-70E9AC183CCB}" destId="{9FA53C98-88C2-4BFD-A6C7-AC19C8A91411}" srcOrd="0" destOrd="0" presId="urn:microsoft.com/office/officeart/2005/8/layout/hierarchy5"/>
    <dgm:cxn modelId="{BE47BE21-8776-4FB8-BF3D-B38EC957B81E}" type="presParOf" srcId="{93A314AB-76EA-4E79-8B12-70E9AC183CCB}" destId="{2BD27E23-A2C6-4D06-8643-15060B811FC7}" srcOrd="1" destOrd="0" presId="urn:microsoft.com/office/officeart/2005/8/layout/hierarchy5"/>
    <dgm:cxn modelId="{1E84B82E-7669-47E3-92FF-8463D43925D2}" type="presParOf" srcId="{2BD27E23-A2C6-4D06-8643-15060B811FC7}" destId="{91B68B57-2E31-4DC6-BD68-6270804D5B6E}" srcOrd="0" destOrd="0" presId="urn:microsoft.com/office/officeart/2005/8/layout/hierarchy5"/>
    <dgm:cxn modelId="{8FA0D145-EE11-4369-BE58-9AF82F869BEC}" type="presParOf" srcId="{91B68B57-2E31-4DC6-BD68-6270804D5B6E}" destId="{EF5F2E53-0EC1-446C-A761-626D3FC04948}" srcOrd="0" destOrd="0" presId="urn:microsoft.com/office/officeart/2005/8/layout/hierarchy5"/>
    <dgm:cxn modelId="{47B14DA4-E013-4D31-A787-02AEAD7C0F7F}" type="presParOf" srcId="{2BD27E23-A2C6-4D06-8643-15060B811FC7}" destId="{39FA5B2F-2F5D-4076-A43C-C88AEF71C539}" srcOrd="1" destOrd="0" presId="urn:microsoft.com/office/officeart/2005/8/layout/hierarchy5"/>
    <dgm:cxn modelId="{239CD199-B1B8-484A-8D56-51624B2F3CC6}" type="presParOf" srcId="{39FA5B2F-2F5D-4076-A43C-C88AEF71C539}" destId="{F182D2A8-41A2-408B-8D5F-22B0B0342433}" srcOrd="0" destOrd="0" presId="urn:microsoft.com/office/officeart/2005/8/layout/hierarchy5"/>
    <dgm:cxn modelId="{680976F6-4E80-4921-BC20-DF9CB8B4A979}" type="presParOf" srcId="{39FA5B2F-2F5D-4076-A43C-C88AEF71C539}" destId="{79865AC1-8AE6-47C1-A3D3-F3BD82F15648}" srcOrd="1" destOrd="0" presId="urn:microsoft.com/office/officeart/2005/8/layout/hierarchy5"/>
    <dgm:cxn modelId="{D513D494-2986-4EB3-961E-2001C4EF91BF}" type="presParOf" srcId="{2BD27E23-A2C6-4D06-8643-15060B811FC7}" destId="{24577EDC-D1E8-4FD1-990A-DB6B10FC66AA}" srcOrd="2" destOrd="0" presId="urn:microsoft.com/office/officeart/2005/8/layout/hierarchy5"/>
    <dgm:cxn modelId="{CB5FD414-3393-4D52-8F0B-F18854A857A2}" type="presParOf" srcId="{24577EDC-D1E8-4FD1-990A-DB6B10FC66AA}" destId="{2C7BBA5C-0882-4BF0-8C13-097175E84D10}" srcOrd="0" destOrd="0" presId="urn:microsoft.com/office/officeart/2005/8/layout/hierarchy5"/>
    <dgm:cxn modelId="{D16E1607-3333-4B79-9B5B-7487C4AB121F}" type="presParOf" srcId="{2BD27E23-A2C6-4D06-8643-15060B811FC7}" destId="{160A6908-CD50-423D-B51E-CC950A0492CD}" srcOrd="3" destOrd="0" presId="urn:microsoft.com/office/officeart/2005/8/layout/hierarchy5"/>
    <dgm:cxn modelId="{BA593BCF-3E79-471B-B499-897068AF50D4}" type="presParOf" srcId="{160A6908-CD50-423D-B51E-CC950A0492CD}" destId="{BB3E660A-901D-4E2B-A7B0-5DDB1161378F}" srcOrd="0" destOrd="0" presId="urn:microsoft.com/office/officeart/2005/8/layout/hierarchy5"/>
    <dgm:cxn modelId="{467C8DE4-DFD6-4AC2-99EF-9043F78BFDDA}" type="presParOf" srcId="{160A6908-CD50-423D-B51E-CC950A0492CD}" destId="{FBAD69F3-B714-4D02-8687-0987ABD85927}" srcOrd="1" destOrd="0" presId="urn:microsoft.com/office/officeart/2005/8/layout/hierarchy5"/>
    <dgm:cxn modelId="{7F16F39F-60E1-4A75-A592-EFE8D2C17C97}" type="presParOf" srcId="{EBB8F012-20EF-4DD8-85F0-2CFB7EF63E26}" destId="{044CB217-4528-4E2E-BE98-D4F822702A9D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7C32A11-8827-4B14-B36D-94CF45FCFD9A}" type="doc">
      <dgm:prSet loTypeId="urn:diagrams.loki3.com/VaryingWidthList" loCatId="list" qsTypeId="urn:microsoft.com/office/officeart/2005/8/quickstyle/simple1" qsCatId="simple" csTypeId="urn:microsoft.com/office/officeart/2005/8/colors/colorful2" csCatId="colorful" phldr="1"/>
      <dgm:spPr/>
    </dgm:pt>
    <dgm:pt modelId="{1090327B-C6CC-4850-AE50-47930F9DB4AC}">
      <dgm:prSet phldrT="[Text]"/>
      <dgm:spPr/>
      <dgm:t>
        <a:bodyPr/>
        <a:lstStyle/>
        <a:p>
          <a:r>
            <a:rPr lang="en-US" dirty="0"/>
            <a:t>RELIABILITAS TEST-RE TEST</a:t>
          </a:r>
        </a:p>
      </dgm:t>
    </dgm:pt>
    <dgm:pt modelId="{A524AC7D-FAB4-4F1E-8BE9-8D5749D64AC6}" type="parTrans" cxnId="{9787AD78-B445-4AE7-B6DD-C7BCEA85F5E2}">
      <dgm:prSet/>
      <dgm:spPr/>
      <dgm:t>
        <a:bodyPr/>
        <a:lstStyle/>
        <a:p>
          <a:endParaRPr lang="en-US"/>
        </a:p>
      </dgm:t>
    </dgm:pt>
    <dgm:pt modelId="{34C05BEE-ED41-4DF7-BD72-8E97821E0AF2}" type="sibTrans" cxnId="{9787AD78-B445-4AE7-B6DD-C7BCEA85F5E2}">
      <dgm:prSet/>
      <dgm:spPr/>
      <dgm:t>
        <a:bodyPr/>
        <a:lstStyle/>
        <a:p>
          <a:endParaRPr lang="en-US"/>
        </a:p>
      </dgm:t>
    </dgm:pt>
    <dgm:pt modelId="{908652EA-720A-4044-866E-8063D41EEF93}">
      <dgm:prSet phldrT="[Text]"/>
      <dgm:spPr/>
      <dgm:t>
        <a:bodyPr/>
        <a:lstStyle/>
        <a:p>
          <a:r>
            <a:rPr lang="en-US" dirty="0"/>
            <a:t>TES BENTUK PARAREL</a:t>
          </a:r>
        </a:p>
      </dgm:t>
    </dgm:pt>
    <dgm:pt modelId="{A67ACF7F-1AD8-4A52-811D-3262C6635391}" type="parTrans" cxnId="{F2BB9969-1795-4732-963E-B0690FA98E69}">
      <dgm:prSet/>
      <dgm:spPr/>
      <dgm:t>
        <a:bodyPr/>
        <a:lstStyle/>
        <a:p>
          <a:endParaRPr lang="en-US"/>
        </a:p>
      </dgm:t>
    </dgm:pt>
    <dgm:pt modelId="{6C0DB8F8-48E2-4EF2-9A49-2ADE7038DFE3}" type="sibTrans" cxnId="{F2BB9969-1795-4732-963E-B0690FA98E69}">
      <dgm:prSet/>
      <dgm:spPr/>
      <dgm:t>
        <a:bodyPr/>
        <a:lstStyle/>
        <a:p>
          <a:endParaRPr lang="en-US"/>
        </a:p>
      </dgm:t>
    </dgm:pt>
    <dgm:pt modelId="{D2C3B024-C509-4546-BC0F-082DFA380B93}">
      <dgm:prSet phldrT="[Text]"/>
      <dgm:spPr/>
      <dgm:t>
        <a:bodyPr/>
        <a:lstStyle/>
        <a:p>
          <a:r>
            <a:rPr lang="en-US" dirty="0"/>
            <a:t>RELIABILITAS BELAH DUA (SPLIT-HALF)</a:t>
          </a:r>
        </a:p>
      </dgm:t>
    </dgm:pt>
    <dgm:pt modelId="{BF9158D9-670C-467C-BF84-1E4A50228EEE}" type="parTrans" cxnId="{359C8AF8-703D-482A-B5EF-5E31795B7672}">
      <dgm:prSet/>
      <dgm:spPr/>
      <dgm:t>
        <a:bodyPr/>
        <a:lstStyle/>
        <a:p>
          <a:endParaRPr lang="en-US"/>
        </a:p>
      </dgm:t>
    </dgm:pt>
    <dgm:pt modelId="{47F537AA-E56E-4207-81E4-EEB84DBE3C48}" type="sibTrans" cxnId="{359C8AF8-703D-482A-B5EF-5E31795B7672}">
      <dgm:prSet/>
      <dgm:spPr/>
      <dgm:t>
        <a:bodyPr/>
        <a:lstStyle/>
        <a:p>
          <a:endParaRPr lang="en-US"/>
        </a:p>
      </dgm:t>
    </dgm:pt>
    <dgm:pt modelId="{0C10B82F-12CF-4FF6-8595-4C5424CBAC77}" type="pres">
      <dgm:prSet presAssocID="{47C32A11-8827-4B14-B36D-94CF45FCFD9A}" presName="Name0" presStyleCnt="0">
        <dgm:presLayoutVars>
          <dgm:resizeHandles/>
        </dgm:presLayoutVars>
      </dgm:prSet>
      <dgm:spPr/>
    </dgm:pt>
    <dgm:pt modelId="{B07C1342-FB2F-4099-B685-1018D71AC142}" type="pres">
      <dgm:prSet presAssocID="{1090327B-C6CC-4850-AE50-47930F9DB4AC}" presName="text" presStyleLbl="node1" presStyleIdx="0" presStyleCnt="3">
        <dgm:presLayoutVars>
          <dgm:bulletEnabled val="1"/>
        </dgm:presLayoutVars>
      </dgm:prSet>
      <dgm:spPr/>
    </dgm:pt>
    <dgm:pt modelId="{A8B1E8B1-E11B-4119-BB10-1980D933C444}" type="pres">
      <dgm:prSet presAssocID="{34C05BEE-ED41-4DF7-BD72-8E97821E0AF2}" presName="space" presStyleCnt="0"/>
      <dgm:spPr/>
    </dgm:pt>
    <dgm:pt modelId="{78A734BB-3430-455E-8B64-4ECA5B9D19ED}" type="pres">
      <dgm:prSet presAssocID="{908652EA-720A-4044-866E-8063D41EEF93}" presName="text" presStyleLbl="node1" presStyleIdx="1" presStyleCnt="3">
        <dgm:presLayoutVars>
          <dgm:bulletEnabled val="1"/>
        </dgm:presLayoutVars>
      </dgm:prSet>
      <dgm:spPr/>
    </dgm:pt>
    <dgm:pt modelId="{FF1872FB-2429-4282-94D5-F6A0F1A4DAE2}" type="pres">
      <dgm:prSet presAssocID="{6C0DB8F8-48E2-4EF2-9A49-2ADE7038DFE3}" presName="space" presStyleCnt="0"/>
      <dgm:spPr/>
    </dgm:pt>
    <dgm:pt modelId="{B8B4E6EB-4F5F-4283-91D9-562622BF7324}" type="pres">
      <dgm:prSet presAssocID="{D2C3B024-C509-4546-BC0F-082DFA380B93}" presName="text" presStyleLbl="node1" presStyleIdx="2" presStyleCnt="3">
        <dgm:presLayoutVars>
          <dgm:bulletEnabled val="1"/>
        </dgm:presLayoutVars>
      </dgm:prSet>
      <dgm:spPr/>
    </dgm:pt>
  </dgm:ptLst>
  <dgm:cxnLst>
    <dgm:cxn modelId="{6A5EF543-82F3-46B0-B443-3924413AB8CC}" type="presOf" srcId="{D2C3B024-C509-4546-BC0F-082DFA380B93}" destId="{B8B4E6EB-4F5F-4283-91D9-562622BF7324}" srcOrd="0" destOrd="0" presId="urn:diagrams.loki3.com/VaryingWidthList"/>
    <dgm:cxn modelId="{F2BB9969-1795-4732-963E-B0690FA98E69}" srcId="{47C32A11-8827-4B14-B36D-94CF45FCFD9A}" destId="{908652EA-720A-4044-866E-8063D41EEF93}" srcOrd="1" destOrd="0" parTransId="{A67ACF7F-1AD8-4A52-811D-3262C6635391}" sibTransId="{6C0DB8F8-48E2-4EF2-9A49-2ADE7038DFE3}"/>
    <dgm:cxn modelId="{0037AA6C-7398-4B04-B559-4DF0F9BFA4CA}" type="presOf" srcId="{1090327B-C6CC-4850-AE50-47930F9DB4AC}" destId="{B07C1342-FB2F-4099-B685-1018D71AC142}" srcOrd="0" destOrd="0" presId="urn:diagrams.loki3.com/VaryingWidthList"/>
    <dgm:cxn modelId="{40658751-5BDC-4141-81B2-248DCBAA5035}" type="presOf" srcId="{908652EA-720A-4044-866E-8063D41EEF93}" destId="{78A734BB-3430-455E-8B64-4ECA5B9D19ED}" srcOrd="0" destOrd="0" presId="urn:diagrams.loki3.com/VaryingWidthList"/>
    <dgm:cxn modelId="{9787AD78-B445-4AE7-B6DD-C7BCEA85F5E2}" srcId="{47C32A11-8827-4B14-B36D-94CF45FCFD9A}" destId="{1090327B-C6CC-4850-AE50-47930F9DB4AC}" srcOrd="0" destOrd="0" parTransId="{A524AC7D-FAB4-4F1E-8BE9-8D5749D64AC6}" sibTransId="{34C05BEE-ED41-4DF7-BD72-8E97821E0AF2}"/>
    <dgm:cxn modelId="{06CB8C8F-B7CE-4FCB-986C-EE296E9C205D}" type="presOf" srcId="{47C32A11-8827-4B14-B36D-94CF45FCFD9A}" destId="{0C10B82F-12CF-4FF6-8595-4C5424CBAC77}" srcOrd="0" destOrd="0" presId="urn:diagrams.loki3.com/VaryingWidthList"/>
    <dgm:cxn modelId="{359C8AF8-703D-482A-B5EF-5E31795B7672}" srcId="{47C32A11-8827-4B14-B36D-94CF45FCFD9A}" destId="{D2C3B024-C509-4546-BC0F-082DFA380B93}" srcOrd="2" destOrd="0" parTransId="{BF9158D9-670C-467C-BF84-1E4A50228EEE}" sibTransId="{47F537AA-E56E-4207-81E4-EEB84DBE3C48}"/>
    <dgm:cxn modelId="{6544DC25-F868-4EBA-B908-61FEC12A3256}" type="presParOf" srcId="{0C10B82F-12CF-4FF6-8595-4C5424CBAC77}" destId="{B07C1342-FB2F-4099-B685-1018D71AC142}" srcOrd="0" destOrd="0" presId="urn:diagrams.loki3.com/VaryingWidthList"/>
    <dgm:cxn modelId="{A1E17E74-91DE-47A4-911B-1904903B2CA7}" type="presParOf" srcId="{0C10B82F-12CF-4FF6-8595-4C5424CBAC77}" destId="{A8B1E8B1-E11B-4119-BB10-1980D933C444}" srcOrd="1" destOrd="0" presId="urn:diagrams.loki3.com/VaryingWidthList"/>
    <dgm:cxn modelId="{993B1839-CDDC-476D-854D-595AA2B90132}" type="presParOf" srcId="{0C10B82F-12CF-4FF6-8595-4C5424CBAC77}" destId="{78A734BB-3430-455E-8B64-4ECA5B9D19ED}" srcOrd="2" destOrd="0" presId="urn:diagrams.loki3.com/VaryingWidthList"/>
    <dgm:cxn modelId="{923AEE6F-1B3B-4E22-BAB1-B75DA32B1DA8}" type="presParOf" srcId="{0C10B82F-12CF-4FF6-8595-4C5424CBAC77}" destId="{FF1872FB-2429-4282-94D5-F6A0F1A4DAE2}" srcOrd="3" destOrd="0" presId="urn:diagrams.loki3.com/VaryingWidthList"/>
    <dgm:cxn modelId="{5B54F269-D2B3-4418-8B53-EB613B258BEE}" type="presParOf" srcId="{0C10B82F-12CF-4FF6-8595-4C5424CBAC77}" destId="{B8B4E6EB-4F5F-4283-91D9-562622BF7324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96828C2-3514-4038-99DC-AC46D9319351}" type="doc">
      <dgm:prSet loTypeId="urn:diagrams.loki3.com/VaryingWidthList" loCatId="list" qsTypeId="urn:microsoft.com/office/officeart/2005/8/quickstyle/simple1" qsCatId="simple" csTypeId="urn:microsoft.com/office/officeart/2005/8/colors/colorful5" csCatId="colorful" phldr="1"/>
      <dgm:spPr/>
    </dgm:pt>
    <dgm:pt modelId="{0F53E833-0525-4A33-9929-1473B7BB7B53}">
      <dgm:prSet phldrT="[Text]"/>
      <dgm:spPr/>
      <dgm:t>
        <a:bodyPr/>
        <a:lstStyle/>
        <a:p>
          <a:r>
            <a:rPr lang="en-US" dirty="0"/>
            <a:t>ANTROPOMETRI</a:t>
          </a:r>
        </a:p>
      </dgm:t>
    </dgm:pt>
    <dgm:pt modelId="{A1B5EEC8-D8AE-4634-8905-149A7A8143C7}" type="parTrans" cxnId="{AF26ADB4-39BD-4F47-97BF-545D8E54CAA5}">
      <dgm:prSet/>
      <dgm:spPr/>
      <dgm:t>
        <a:bodyPr/>
        <a:lstStyle/>
        <a:p>
          <a:endParaRPr lang="en-US"/>
        </a:p>
      </dgm:t>
    </dgm:pt>
    <dgm:pt modelId="{2FDA5F62-7D6E-4FCC-A3AB-430F3BCF19D7}" type="sibTrans" cxnId="{AF26ADB4-39BD-4F47-97BF-545D8E54CAA5}">
      <dgm:prSet/>
      <dgm:spPr/>
      <dgm:t>
        <a:bodyPr/>
        <a:lstStyle/>
        <a:p>
          <a:endParaRPr lang="en-US"/>
        </a:p>
      </dgm:t>
    </dgm:pt>
    <dgm:pt modelId="{F0E43858-DFA0-4AC9-8DD2-D531E3CFC045}">
      <dgm:prSet phldrT="[Text]"/>
      <dgm:spPr/>
      <dgm:t>
        <a:bodyPr/>
        <a:lstStyle/>
        <a:p>
          <a:r>
            <a:rPr lang="en-US" dirty="0"/>
            <a:t>FISIK</a:t>
          </a:r>
        </a:p>
      </dgm:t>
    </dgm:pt>
    <dgm:pt modelId="{DD780F68-99C7-43D4-9C6C-CF375350ACA1}" type="parTrans" cxnId="{5C0D90C7-3FC3-4B23-BB88-882FB8D5680F}">
      <dgm:prSet/>
      <dgm:spPr/>
      <dgm:t>
        <a:bodyPr/>
        <a:lstStyle/>
        <a:p>
          <a:endParaRPr lang="en-US"/>
        </a:p>
      </dgm:t>
    </dgm:pt>
    <dgm:pt modelId="{18ECA356-3BBE-40A1-991B-804FF3E3E1AA}" type="sibTrans" cxnId="{5C0D90C7-3FC3-4B23-BB88-882FB8D5680F}">
      <dgm:prSet/>
      <dgm:spPr/>
      <dgm:t>
        <a:bodyPr/>
        <a:lstStyle/>
        <a:p>
          <a:endParaRPr lang="en-US"/>
        </a:p>
      </dgm:t>
    </dgm:pt>
    <dgm:pt modelId="{5E3E7534-5496-4592-9FD4-B853556E7FF2}">
      <dgm:prSet phldrT="[Text]"/>
      <dgm:spPr/>
      <dgm:t>
        <a:bodyPr/>
        <a:lstStyle/>
        <a:p>
          <a:r>
            <a:rPr lang="en-US" dirty="0"/>
            <a:t>KETERAMPILAN CABANG OLAHRAGA</a:t>
          </a:r>
        </a:p>
      </dgm:t>
    </dgm:pt>
    <dgm:pt modelId="{40815E19-7723-44A7-A5D5-D66B09B15784}" type="parTrans" cxnId="{9EE1CB9E-AB7B-4B7A-AAF3-6783DEA5A61B}">
      <dgm:prSet/>
      <dgm:spPr/>
      <dgm:t>
        <a:bodyPr/>
        <a:lstStyle/>
        <a:p>
          <a:endParaRPr lang="en-US"/>
        </a:p>
      </dgm:t>
    </dgm:pt>
    <dgm:pt modelId="{4F692943-49DD-4E22-86CD-0D74927357A5}" type="sibTrans" cxnId="{9EE1CB9E-AB7B-4B7A-AAF3-6783DEA5A61B}">
      <dgm:prSet/>
      <dgm:spPr/>
      <dgm:t>
        <a:bodyPr/>
        <a:lstStyle/>
        <a:p>
          <a:endParaRPr lang="en-US"/>
        </a:p>
      </dgm:t>
    </dgm:pt>
    <dgm:pt modelId="{685F8ACB-68BC-428C-A3B3-B9430D8A93C5}" type="pres">
      <dgm:prSet presAssocID="{F96828C2-3514-4038-99DC-AC46D9319351}" presName="Name0" presStyleCnt="0">
        <dgm:presLayoutVars>
          <dgm:resizeHandles/>
        </dgm:presLayoutVars>
      </dgm:prSet>
      <dgm:spPr/>
    </dgm:pt>
    <dgm:pt modelId="{DB6A8FEF-447A-4BC9-A075-D9251B1F1B3F}" type="pres">
      <dgm:prSet presAssocID="{0F53E833-0525-4A33-9929-1473B7BB7B53}" presName="text" presStyleLbl="node1" presStyleIdx="0" presStyleCnt="3">
        <dgm:presLayoutVars>
          <dgm:bulletEnabled val="1"/>
        </dgm:presLayoutVars>
      </dgm:prSet>
      <dgm:spPr/>
    </dgm:pt>
    <dgm:pt modelId="{5FAD21BE-11D6-4085-9A21-D77F68619C62}" type="pres">
      <dgm:prSet presAssocID="{2FDA5F62-7D6E-4FCC-A3AB-430F3BCF19D7}" presName="space" presStyleCnt="0"/>
      <dgm:spPr/>
    </dgm:pt>
    <dgm:pt modelId="{62154C5F-CA66-44CA-A5FA-90CEE8D7685F}" type="pres">
      <dgm:prSet presAssocID="{F0E43858-DFA0-4AC9-8DD2-D531E3CFC045}" presName="text" presStyleLbl="node1" presStyleIdx="1" presStyleCnt="3">
        <dgm:presLayoutVars>
          <dgm:bulletEnabled val="1"/>
        </dgm:presLayoutVars>
      </dgm:prSet>
      <dgm:spPr/>
    </dgm:pt>
    <dgm:pt modelId="{6ADA5A00-26F8-46CE-9635-891562DC8DCC}" type="pres">
      <dgm:prSet presAssocID="{18ECA356-3BBE-40A1-991B-804FF3E3E1AA}" presName="space" presStyleCnt="0"/>
      <dgm:spPr/>
    </dgm:pt>
    <dgm:pt modelId="{FC1E9FBF-1141-4B39-8091-4A6E4203D8DC}" type="pres">
      <dgm:prSet presAssocID="{5E3E7534-5496-4592-9FD4-B853556E7FF2}" presName="text" presStyleLbl="node1" presStyleIdx="2" presStyleCnt="3">
        <dgm:presLayoutVars>
          <dgm:bulletEnabled val="1"/>
        </dgm:presLayoutVars>
      </dgm:prSet>
      <dgm:spPr/>
    </dgm:pt>
  </dgm:ptLst>
  <dgm:cxnLst>
    <dgm:cxn modelId="{B3126E5D-8080-4E17-8357-9C591AD5635B}" type="presOf" srcId="{0F53E833-0525-4A33-9929-1473B7BB7B53}" destId="{DB6A8FEF-447A-4BC9-A075-D9251B1F1B3F}" srcOrd="0" destOrd="0" presId="urn:diagrams.loki3.com/VaryingWidthList"/>
    <dgm:cxn modelId="{3F080A68-2240-4D60-920D-8B9AFA62DF38}" type="presOf" srcId="{5E3E7534-5496-4592-9FD4-B853556E7FF2}" destId="{FC1E9FBF-1141-4B39-8091-4A6E4203D8DC}" srcOrd="0" destOrd="0" presId="urn:diagrams.loki3.com/VaryingWidthList"/>
    <dgm:cxn modelId="{DCEB8786-9DF0-438A-901B-5D8DFF822A45}" type="presOf" srcId="{F96828C2-3514-4038-99DC-AC46D9319351}" destId="{685F8ACB-68BC-428C-A3B3-B9430D8A93C5}" srcOrd="0" destOrd="0" presId="urn:diagrams.loki3.com/VaryingWidthList"/>
    <dgm:cxn modelId="{C85DFA8B-DE7C-4CD6-8731-5322963ADEF7}" type="presOf" srcId="{F0E43858-DFA0-4AC9-8DD2-D531E3CFC045}" destId="{62154C5F-CA66-44CA-A5FA-90CEE8D7685F}" srcOrd="0" destOrd="0" presId="urn:diagrams.loki3.com/VaryingWidthList"/>
    <dgm:cxn modelId="{9EE1CB9E-AB7B-4B7A-AAF3-6783DEA5A61B}" srcId="{F96828C2-3514-4038-99DC-AC46D9319351}" destId="{5E3E7534-5496-4592-9FD4-B853556E7FF2}" srcOrd="2" destOrd="0" parTransId="{40815E19-7723-44A7-A5D5-D66B09B15784}" sibTransId="{4F692943-49DD-4E22-86CD-0D74927357A5}"/>
    <dgm:cxn modelId="{AF26ADB4-39BD-4F47-97BF-545D8E54CAA5}" srcId="{F96828C2-3514-4038-99DC-AC46D9319351}" destId="{0F53E833-0525-4A33-9929-1473B7BB7B53}" srcOrd="0" destOrd="0" parTransId="{A1B5EEC8-D8AE-4634-8905-149A7A8143C7}" sibTransId="{2FDA5F62-7D6E-4FCC-A3AB-430F3BCF19D7}"/>
    <dgm:cxn modelId="{5C0D90C7-3FC3-4B23-BB88-882FB8D5680F}" srcId="{F96828C2-3514-4038-99DC-AC46D9319351}" destId="{F0E43858-DFA0-4AC9-8DD2-D531E3CFC045}" srcOrd="1" destOrd="0" parTransId="{DD780F68-99C7-43D4-9C6C-CF375350ACA1}" sibTransId="{18ECA356-3BBE-40A1-991B-804FF3E3E1AA}"/>
    <dgm:cxn modelId="{A9B355D5-8C49-4466-B288-CEA8A3712A8E}" type="presParOf" srcId="{685F8ACB-68BC-428C-A3B3-B9430D8A93C5}" destId="{DB6A8FEF-447A-4BC9-A075-D9251B1F1B3F}" srcOrd="0" destOrd="0" presId="urn:diagrams.loki3.com/VaryingWidthList"/>
    <dgm:cxn modelId="{4ACE2894-3782-4A1A-9119-2E62559220BD}" type="presParOf" srcId="{685F8ACB-68BC-428C-A3B3-B9430D8A93C5}" destId="{5FAD21BE-11D6-4085-9A21-D77F68619C62}" srcOrd="1" destOrd="0" presId="urn:diagrams.loki3.com/VaryingWidthList"/>
    <dgm:cxn modelId="{1CB44259-1D54-42E9-8575-74764DA97C75}" type="presParOf" srcId="{685F8ACB-68BC-428C-A3B3-B9430D8A93C5}" destId="{62154C5F-CA66-44CA-A5FA-90CEE8D7685F}" srcOrd="2" destOrd="0" presId="urn:diagrams.loki3.com/VaryingWidthList"/>
    <dgm:cxn modelId="{ACF52ADD-E866-4C1A-A32E-A1E228CEC879}" type="presParOf" srcId="{685F8ACB-68BC-428C-A3B3-B9430D8A93C5}" destId="{6ADA5A00-26F8-46CE-9635-891562DC8DCC}" srcOrd="3" destOrd="0" presId="urn:diagrams.loki3.com/VaryingWidthList"/>
    <dgm:cxn modelId="{C23B517D-555D-4A5F-84FF-536E0BAE0B63}" type="presParOf" srcId="{685F8ACB-68BC-428C-A3B3-B9430D8A93C5}" destId="{FC1E9FBF-1141-4B39-8091-4A6E4203D8DC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B162EF7-4ED2-4645-887A-E46A499D5704}" type="doc">
      <dgm:prSet loTypeId="urn:microsoft.com/office/officeart/2005/8/layout/cycle5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C40DC22-985D-4E98-B69B-2AFCB07386EB}">
      <dgm:prSet phldrT="[Text]"/>
      <dgm:spPr/>
      <dgm:t>
        <a:bodyPr/>
        <a:lstStyle/>
        <a:p>
          <a:r>
            <a:rPr lang="en-US" dirty="0"/>
            <a:t>STREGHT</a:t>
          </a:r>
        </a:p>
      </dgm:t>
    </dgm:pt>
    <dgm:pt modelId="{F1D082CF-B251-4150-A51B-AB1A2D5E969A}" type="parTrans" cxnId="{0B0FDE3C-C65B-4BFD-8A54-62652E355D1E}">
      <dgm:prSet/>
      <dgm:spPr/>
      <dgm:t>
        <a:bodyPr/>
        <a:lstStyle/>
        <a:p>
          <a:endParaRPr lang="en-US"/>
        </a:p>
      </dgm:t>
    </dgm:pt>
    <dgm:pt modelId="{17C038F1-BCB5-419A-B311-18081DFB3FC7}" type="sibTrans" cxnId="{0B0FDE3C-C65B-4BFD-8A54-62652E355D1E}">
      <dgm:prSet/>
      <dgm:spPr/>
      <dgm:t>
        <a:bodyPr/>
        <a:lstStyle/>
        <a:p>
          <a:endParaRPr lang="en-US"/>
        </a:p>
      </dgm:t>
    </dgm:pt>
    <dgm:pt modelId="{ED5D8E10-9CEE-4E70-9D55-29368BA2808E}">
      <dgm:prSet phldrT="[Text]"/>
      <dgm:spPr/>
      <dgm:t>
        <a:bodyPr/>
        <a:lstStyle/>
        <a:p>
          <a:r>
            <a:rPr lang="en-US" dirty="0"/>
            <a:t>ENDURANCE</a:t>
          </a:r>
        </a:p>
      </dgm:t>
    </dgm:pt>
    <dgm:pt modelId="{B69E9A75-9BCD-4D4B-AF7E-0B124D76EEA9}" type="parTrans" cxnId="{0739CFB3-0765-4570-B5E7-8B952DCC7159}">
      <dgm:prSet/>
      <dgm:spPr/>
      <dgm:t>
        <a:bodyPr/>
        <a:lstStyle/>
        <a:p>
          <a:endParaRPr lang="en-US"/>
        </a:p>
      </dgm:t>
    </dgm:pt>
    <dgm:pt modelId="{61B121E9-9AB8-414C-BC23-196898AAC253}" type="sibTrans" cxnId="{0739CFB3-0765-4570-B5E7-8B952DCC7159}">
      <dgm:prSet/>
      <dgm:spPr/>
      <dgm:t>
        <a:bodyPr/>
        <a:lstStyle/>
        <a:p>
          <a:endParaRPr lang="en-US"/>
        </a:p>
      </dgm:t>
    </dgm:pt>
    <dgm:pt modelId="{129F6C46-4436-4323-971D-0F20AAC30295}">
      <dgm:prSet phldrT="[Text]"/>
      <dgm:spPr/>
      <dgm:t>
        <a:bodyPr/>
        <a:lstStyle/>
        <a:p>
          <a:r>
            <a:rPr lang="en-US" dirty="0"/>
            <a:t>SPEED</a:t>
          </a:r>
        </a:p>
      </dgm:t>
    </dgm:pt>
    <dgm:pt modelId="{4B482F2F-E27E-4518-8882-C1FFF5879E2B}" type="parTrans" cxnId="{8FA9AEB4-F648-4417-8E29-4678BDFC78DD}">
      <dgm:prSet/>
      <dgm:spPr/>
      <dgm:t>
        <a:bodyPr/>
        <a:lstStyle/>
        <a:p>
          <a:endParaRPr lang="en-US"/>
        </a:p>
      </dgm:t>
    </dgm:pt>
    <dgm:pt modelId="{6D840FFB-CD7A-4327-A299-AB7196B44A20}" type="sibTrans" cxnId="{8FA9AEB4-F648-4417-8E29-4678BDFC78DD}">
      <dgm:prSet/>
      <dgm:spPr/>
      <dgm:t>
        <a:bodyPr/>
        <a:lstStyle/>
        <a:p>
          <a:endParaRPr lang="en-US"/>
        </a:p>
      </dgm:t>
    </dgm:pt>
    <dgm:pt modelId="{FDE92469-CAAA-4009-A347-54107BFF7AC1}">
      <dgm:prSet phldrT="[Text]"/>
      <dgm:spPr/>
      <dgm:t>
        <a:bodyPr/>
        <a:lstStyle/>
        <a:p>
          <a:r>
            <a:rPr lang="en-US" dirty="0"/>
            <a:t>FLEKSIBILITY AND COORDINATION</a:t>
          </a:r>
        </a:p>
      </dgm:t>
    </dgm:pt>
    <dgm:pt modelId="{77315531-B1F8-4B70-831A-14AFB180D577}" type="parTrans" cxnId="{00408B45-1B74-45E5-BBD2-23C33CA897C2}">
      <dgm:prSet/>
      <dgm:spPr/>
      <dgm:t>
        <a:bodyPr/>
        <a:lstStyle/>
        <a:p>
          <a:endParaRPr lang="en-US"/>
        </a:p>
      </dgm:t>
    </dgm:pt>
    <dgm:pt modelId="{62E16CAD-1DDB-4370-8CAF-1D02458A1D34}" type="sibTrans" cxnId="{00408B45-1B74-45E5-BBD2-23C33CA897C2}">
      <dgm:prSet/>
      <dgm:spPr/>
      <dgm:t>
        <a:bodyPr/>
        <a:lstStyle/>
        <a:p>
          <a:endParaRPr lang="en-US"/>
        </a:p>
      </dgm:t>
    </dgm:pt>
    <dgm:pt modelId="{3F887840-1EF1-4132-B4B1-D7468D8FCD94}" type="pres">
      <dgm:prSet presAssocID="{9B162EF7-4ED2-4645-887A-E46A499D5704}" presName="cycle" presStyleCnt="0">
        <dgm:presLayoutVars>
          <dgm:dir/>
          <dgm:resizeHandles val="exact"/>
        </dgm:presLayoutVars>
      </dgm:prSet>
      <dgm:spPr/>
    </dgm:pt>
    <dgm:pt modelId="{A871428A-209F-41BE-B34E-C1ED7C01B5F4}" type="pres">
      <dgm:prSet presAssocID="{6C40DC22-985D-4E98-B69B-2AFCB07386EB}" presName="node" presStyleLbl="node1" presStyleIdx="0" presStyleCnt="4">
        <dgm:presLayoutVars>
          <dgm:bulletEnabled val="1"/>
        </dgm:presLayoutVars>
      </dgm:prSet>
      <dgm:spPr/>
    </dgm:pt>
    <dgm:pt modelId="{BE19AD13-A434-4CE1-B988-FFD7A13EF28E}" type="pres">
      <dgm:prSet presAssocID="{6C40DC22-985D-4E98-B69B-2AFCB07386EB}" presName="spNode" presStyleCnt="0"/>
      <dgm:spPr/>
    </dgm:pt>
    <dgm:pt modelId="{8D37B512-E2F6-4700-9BDF-05110E67D10E}" type="pres">
      <dgm:prSet presAssocID="{17C038F1-BCB5-419A-B311-18081DFB3FC7}" presName="sibTrans" presStyleLbl="sibTrans1D1" presStyleIdx="0" presStyleCnt="4"/>
      <dgm:spPr/>
    </dgm:pt>
    <dgm:pt modelId="{6EB5DF0E-009A-4406-9249-590EF67339E3}" type="pres">
      <dgm:prSet presAssocID="{ED5D8E10-9CEE-4E70-9D55-29368BA2808E}" presName="node" presStyleLbl="node1" presStyleIdx="1" presStyleCnt="4">
        <dgm:presLayoutVars>
          <dgm:bulletEnabled val="1"/>
        </dgm:presLayoutVars>
      </dgm:prSet>
      <dgm:spPr/>
    </dgm:pt>
    <dgm:pt modelId="{EFC2C957-6F46-4122-81FD-2169C9C61169}" type="pres">
      <dgm:prSet presAssocID="{ED5D8E10-9CEE-4E70-9D55-29368BA2808E}" presName="spNode" presStyleCnt="0"/>
      <dgm:spPr/>
    </dgm:pt>
    <dgm:pt modelId="{127C4EE6-D278-42D6-80EA-5CD7041EDC1D}" type="pres">
      <dgm:prSet presAssocID="{61B121E9-9AB8-414C-BC23-196898AAC253}" presName="sibTrans" presStyleLbl="sibTrans1D1" presStyleIdx="1" presStyleCnt="4"/>
      <dgm:spPr/>
    </dgm:pt>
    <dgm:pt modelId="{99B5AECC-D3AB-41CF-8A6F-9D0C97B27A1B}" type="pres">
      <dgm:prSet presAssocID="{129F6C46-4436-4323-971D-0F20AAC30295}" presName="node" presStyleLbl="node1" presStyleIdx="2" presStyleCnt="4">
        <dgm:presLayoutVars>
          <dgm:bulletEnabled val="1"/>
        </dgm:presLayoutVars>
      </dgm:prSet>
      <dgm:spPr/>
    </dgm:pt>
    <dgm:pt modelId="{50CCDCA8-1918-471B-9972-9DC8508241DE}" type="pres">
      <dgm:prSet presAssocID="{129F6C46-4436-4323-971D-0F20AAC30295}" presName="spNode" presStyleCnt="0"/>
      <dgm:spPr/>
    </dgm:pt>
    <dgm:pt modelId="{59D7C3CB-ED6C-4C05-B62D-425716349D8E}" type="pres">
      <dgm:prSet presAssocID="{6D840FFB-CD7A-4327-A299-AB7196B44A20}" presName="sibTrans" presStyleLbl="sibTrans1D1" presStyleIdx="2" presStyleCnt="4"/>
      <dgm:spPr/>
    </dgm:pt>
    <dgm:pt modelId="{AF403F46-CE83-40FA-B014-79F4C88D4A16}" type="pres">
      <dgm:prSet presAssocID="{FDE92469-CAAA-4009-A347-54107BFF7AC1}" presName="node" presStyleLbl="node1" presStyleIdx="3" presStyleCnt="4">
        <dgm:presLayoutVars>
          <dgm:bulletEnabled val="1"/>
        </dgm:presLayoutVars>
      </dgm:prSet>
      <dgm:spPr/>
    </dgm:pt>
    <dgm:pt modelId="{0D0831CC-85F4-417C-8CB2-F1E2601F9AE6}" type="pres">
      <dgm:prSet presAssocID="{FDE92469-CAAA-4009-A347-54107BFF7AC1}" presName="spNode" presStyleCnt="0"/>
      <dgm:spPr/>
    </dgm:pt>
    <dgm:pt modelId="{B3AD2806-E40E-4CBC-87EE-CEB26E3E243C}" type="pres">
      <dgm:prSet presAssocID="{62E16CAD-1DDB-4370-8CAF-1D02458A1D34}" presName="sibTrans" presStyleLbl="sibTrans1D1" presStyleIdx="3" presStyleCnt="4"/>
      <dgm:spPr/>
    </dgm:pt>
  </dgm:ptLst>
  <dgm:cxnLst>
    <dgm:cxn modelId="{9561C805-1DA5-4DC7-B3E2-510710F2B42E}" type="presOf" srcId="{ED5D8E10-9CEE-4E70-9D55-29368BA2808E}" destId="{6EB5DF0E-009A-4406-9249-590EF67339E3}" srcOrd="0" destOrd="0" presId="urn:microsoft.com/office/officeart/2005/8/layout/cycle5"/>
    <dgm:cxn modelId="{704C831A-4650-403D-B11B-227548E34D1F}" type="presOf" srcId="{61B121E9-9AB8-414C-BC23-196898AAC253}" destId="{127C4EE6-D278-42D6-80EA-5CD7041EDC1D}" srcOrd="0" destOrd="0" presId="urn:microsoft.com/office/officeart/2005/8/layout/cycle5"/>
    <dgm:cxn modelId="{01B44F1E-AB1C-4AA3-9B3F-3F671D3436AD}" type="presOf" srcId="{17C038F1-BCB5-419A-B311-18081DFB3FC7}" destId="{8D37B512-E2F6-4700-9BDF-05110E67D10E}" srcOrd="0" destOrd="0" presId="urn:microsoft.com/office/officeart/2005/8/layout/cycle5"/>
    <dgm:cxn modelId="{27E6C421-72FE-4D3B-B486-1F737C93B81F}" type="presOf" srcId="{6D840FFB-CD7A-4327-A299-AB7196B44A20}" destId="{59D7C3CB-ED6C-4C05-B62D-425716349D8E}" srcOrd="0" destOrd="0" presId="urn:microsoft.com/office/officeart/2005/8/layout/cycle5"/>
    <dgm:cxn modelId="{BF150138-4036-45C0-84A7-8D766B693A95}" type="presOf" srcId="{62E16CAD-1DDB-4370-8CAF-1D02458A1D34}" destId="{B3AD2806-E40E-4CBC-87EE-CEB26E3E243C}" srcOrd="0" destOrd="0" presId="urn:microsoft.com/office/officeart/2005/8/layout/cycle5"/>
    <dgm:cxn modelId="{0B0FDE3C-C65B-4BFD-8A54-62652E355D1E}" srcId="{9B162EF7-4ED2-4645-887A-E46A499D5704}" destId="{6C40DC22-985D-4E98-B69B-2AFCB07386EB}" srcOrd="0" destOrd="0" parTransId="{F1D082CF-B251-4150-A51B-AB1A2D5E969A}" sibTransId="{17C038F1-BCB5-419A-B311-18081DFB3FC7}"/>
    <dgm:cxn modelId="{00408B45-1B74-45E5-BBD2-23C33CA897C2}" srcId="{9B162EF7-4ED2-4645-887A-E46A499D5704}" destId="{FDE92469-CAAA-4009-A347-54107BFF7AC1}" srcOrd="3" destOrd="0" parTransId="{77315531-B1F8-4B70-831A-14AFB180D577}" sibTransId="{62E16CAD-1DDB-4370-8CAF-1D02458A1D34}"/>
    <dgm:cxn modelId="{0739CFB3-0765-4570-B5E7-8B952DCC7159}" srcId="{9B162EF7-4ED2-4645-887A-E46A499D5704}" destId="{ED5D8E10-9CEE-4E70-9D55-29368BA2808E}" srcOrd="1" destOrd="0" parTransId="{B69E9A75-9BCD-4D4B-AF7E-0B124D76EEA9}" sibTransId="{61B121E9-9AB8-414C-BC23-196898AAC253}"/>
    <dgm:cxn modelId="{8FA9AEB4-F648-4417-8E29-4678BDFC78DD}" srcId="{9B162EF7-4ED2-4645-887A-E46A499D5704}" destId="{129F6C46-4436-4323-971D-0F20AAC30295}" srcOrd="2" destOrd="0" parTransId="{4B482F2F-E27E-4518-8882-C1FFF5879E2B}" sibTransId="{6D840FFB-CD7A-4327-A299-AB7196B44A20}"/>
    <dgm:cxn modelId="{3A93E3C5-F299-4C6E-B661-AA116D7F9A61}" type="presOf" srcId="{6C40DC22-985D-4E98-B69B-2AFCB07386EB}" destId="{A871428A-209F-41BE-B34E-C1ED7C01B5F4}" srcOrd="0" destOrd="0" presId="urn:microsoft.com/office/officeart/2005/8/layout/cycle5"/>
    <dgm:cxn modelId="{DF2E8AD0-8DEA-4C59-A830-A4A8E9F8DFC8}" type="presOf" srcId="{FDE92469-CAAA-4009-A347-54107BFF7AC1}" destId="{AF403F46-CE83-40FA-B014-79F4C88D4A16}" srcOrd="0" destOrd="0" presId="urn:microsoft.com/office/officeart/2005/8/layout/cycle5"/>
    <dgm:cxn modelId="{AA9DDED0-A7D4-40A4-B7FE-045192B95D99}" type="presOf" srcId="{9B162EF7-4ED2-4645-887A-E46A499D5704}" destId="{3F887840-1EF1-4132-B4B1-D7468D8FCD94}" srcOrd="0" destOrd="0" presId="urn:microsoft.com/office/officeart/2005/8/layout/cycle5"/>
    <dgm:cxn modelId="{ED0F57D8-D599-4A64-A7EE-012D94F8A28F}" type="presOf" srcId="{129F6C46-4436-4323-971D-0F20AAC30295}" destId="{99B5AECC-D3AB-41CF-8A6F-9D0C97B27A1B}" srcOrd="0" destOrd="0" presId="urn:microsoft.com/office/officeart/2005/8/layout/cycle5"/>
    <dgm:cxn modelId="{2BB1B42E-86EE-4560-AE74-DDD36D4AED4E}" type="presParOf" srcId="{3F887840-1EF1-4132-B4B1-D7468D8FCD94}" destId="{A871428A-209F-41BE-B34E-C1ED7C01B5F4}" srcOrd="0" destOrd="0" presId="urn:microsoft.com/office/officeart/2005/8/layout/cycle5"/>
    <dgm:cxn modelId="{FF6DCC16-17C1-4317-BE0D-FF2D9F74B359}" type="presParOf" srcId="{3F887840-1EF1-4132-B4B1-D7468D8FCD94}" destId="{BE19AD13-A434-4CE1-B988-FFD7A13EF28E}" srcOrd="1" destOrd="0" presId="urn:microsoft.com/office/officeart/2005/8/layout/cycle5"/>
    <dgm:cxn modelId="{BC0104A1-1549-4DFF-B4C2-C910B77600DF}" type="presParOf" srcId="{3F887840-1EF1-4132-B4B1-D7468D8FCD94}" destId="{8D37B512-E2F6-4700-9BDF-05110E67D10E}" srcOrd="2" destOrd="0" presId="urn:microsoft.com/office/officeart/2005/8/layout/cycle5"/>
    <dgm:cxn modelId="{7898E7D7-EEF4-488A-A5DF-6CE841B24566}" type="presParOf" srcId="{3F887840-1EF1-4132-B4B1-D7468D8FCD94}" destId="{6EB5DF0E-009A-4406-9249-590EF67339E3}" srcOrd="3" destOrd="0" presId="urn:microsoft.com/office/officeart/2005/8/layout/cycle5"/>
    <dgm:cxn modelId="{B4ACFE8D-A4F3-4C8E-B2AE-34D1AE90DE1C}" type="presParOf" srcId="{3F887840-1EF1-4132-B4B1-D7468D8FCD94}" destId="{EFC2C957-6F46-4122-81FD-2169C9C61169}" srcOrd="4" destOrd="0" presId="urn:microsoft.com/office/officeart/2005/8/layout/cycle5"/>
    <dgm:cxn modelId="{378B4E7E-6599-4B38-8E07-B8E75086E37E}" type="presParOf" srcId="{3F887840-1EF1-4132-B4B1-D7468D8FCD94}" destId="{127C4EE6-D278-42D6-80EA-5CD7041EDC1D}" srcOrd="5" destOrd="0" presId="urn:microsoft.com/office/officeart/2005/8/layout/cycle5"/>
    <dgm:cxn modelId="{79FA1A3C-3ADD-469B-AB15-5C50AE7AB9DF}" type="presParOf" srcId="{3F887840-1EF1-4132-B4B1-D7468D8FCD94}" destId="{99B5AECC-D3AB-41CF-8A6F-9D0C97B27A1B}" srcOrd="6" destOrd="0" presId="urn:microsoft.com/office/officeart/2005/8/layout/cycle5"/>
    <dgm:cxn modelId="{1354B727-F234-4430-A9FE-9F8202AF78CF}" type="presParOf" srcId="{3F887840-1EF1-4132-B4B1-D7468D8FCD94}" destId="{50CCDCA8-1918-471B-9972-9DC8508241DE}" srcOrd="7" destOrd="0" presId="urn:microsoft.com/office/officeart/2005/8/layout/cycle5"/>
    <dgm:cxn modelId="{47125D84-DFEF-4197-975E-4B8247547BD6}" type="presParOf" srcId="{3F887840-1EF1-4132-B4B1-D7468D8FCD94}" destId="{59D7C3CB-ED6C-4C05-B62D-425716349D8E}" srcOrd="8" destOrd="0" presId="urn:microsoft.com/office/officeart/2005/8/layout/cycle5"/>
    <dgm:cxn modelId="{64441EB2-86F0-4517-95CF-F22971B3A975}" type="presParOf" srcId="{3F887840-1EF1-4132-B4B1-D7468D8FCD94}" destId="{AF403F46-CE83-40FA-B014-79F4C88D4A16}" srcOrd="9" destOrd="0" presId="urn:microsoft.com/office/officeart/2005/8/layout/cycle5"/>
    <dgm:cxn modelId="{48F6B0B7-379A-4D94-A7EB-6316F6E5D104}" type="presParOf" srcId="{3F887840-1EF1-4132-B4B1-D7468D8FCD94}" destId="{0D0831CC-85F4-417C-8CB2-F1E2601F9AE6}" srcOrd="10" destOrd="0" presId="urn:microsoft.com/office/officeart/2005/8/layout/cycle5"/>
    <dgm:cxn modelId="{8437EA08-6F5C-46D3-9FBE-8C875F311ED8}" type="presParOf" srcId="{3F887840-1EF1-4132-B4B1-D7468D8FCD94}" destId="{B3AD2806-E40E-4CBC-87EE-CEB26E3E243C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00FADFD-170A-4E3D-AD85-B014A68878D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5241C0D-B64E-4901-9EDA-BAAD712D155C}">
      <dgm:prSet phldrT="[Text]"/>
      <dgm:spPr/>
      <dgm:t>
        <a:bodyPr/>
        <a:lstStyle/>
        <a:p>
          <a:r>
            <a:rPr lang="en-US" dirty="0"/>
            <a:t>ENDURANCE</a:t>
          </a:r>
        </a:p>
      </dgm:t>
    </dgm:pt>
    <dgm:pt modelId="{3212FA20-BDFD-48AC-B866-F8C690C09B07}" type="parTrans" cxnId="{E37D69DE-9071-4217-9F41-268927FA21E0}">
      <dgm:prSet/>
      <dgm:spPr/>
      <dgm:t>
        <a:bodyPr/>
        <a:lstStyle/>
        <a:p>
          <a:endParaRPr lang="en-US"/>
        </a:p>
      </dgm:t>
    </dgm:pt>
    <dgm:pt modelId="{FA4D7784-7B69-489B-A033-51083A7A6644}" type="sibTrans" cxnId="{E37D69DE-9071-4217-9F41-268927FA21E0}">
      <dgm:prSet/>
      <dgm:spPr/>
      <dgm:t>
        <a:bodyPr/>
        <a:lstStyle/>
        <a:p>
          <a:endParaRPr lang="en-US"/>
        </a:p>
      </dgm:t>
    </dgm:pt>
    <dgm:pt modelId="{A502E311-3840-41A0-AC43-22C1F7B6AFE6}">
      <dgm:prSet phldrT="[Text]"/>
      <dgm:spPr/>
      <dgm:t>
        <a:bodyPr/>
        <a:lstStyle/>
        <a:p>
          <a:r>
            <a:rPr lang="en-US" dirty="0"/>
            <a:t>MUSCLE ENDURANCE</a:t>
          </a:r>
        </a:p>
      </dgm:t>
    </dgm:pt>
    <dgm:pt modelId="{B2B03719-3777-4A6B-AE77-238C2FF5FFA3}" type="parTrans" cxnId="{8E5CF0C6-4CE9-4B9A-8A09-58855CBC85A3}">
      <dgm:prSet/>
      <dgm:spPr/>
      <dgm:t>
        <a:bodyPr/>
        <a:lstStyle/>
        <a:p>
          <a:endParaRPr lang="en-US"/>
        </a:p>
      </dgm:t>
    </dgm:pt>
    <dgm:pt modelId="{519C2187-BF2E-4365-BB2C-C2B87FA4BE7D}" type="sibTrans" cxnId="{8E5CF0C6-4CE9-4B9A-8A09-58855CBC85A3}">
      <dgm:prSet/>
      <dgm:spPr/>
      <dgm:t>
        <a:bodyPr/>
        <a:lstStyle/>
        <a:p>
          <a:endParaRPr lang="en-US"/>
        </a:p>
      </dgm:t>
    </dgm:pt>
    <dgm:pt modelId="{D3FCE399-42F4-4AD5-9BD5-93183C7E5234}">
      <dgm:prSet phldrT="[Text]"/>
      <dgm:spPr/>
      <dgm:t>
        <a:bodyPr/>
        <a:lstStyle/>
        <a:p>
          <a:r>
            <a:rPr lang="en-US" dirty="0"/>
            <a:t>CARDIO  RESPIRATORY ENDURANCE</a:t>
          </a:r>
        </a:p>
      </dgm:t>
    </dgm:pt>
    <dgm:pt modelId="{CD964944-1C64-47D5-9460-35054EAC38B7}" type="parTrans" cxnId="{85A756FE-320E-49B7-AAFC-644578BD9E2C}">
      <dgm:prSet/>
      <dgm:spPr/>
      <dgm:t>
        <a:bodyPr/>
        <a:lstStyle/>
        <a:p>
          <a:endParaRPr lang="en-US"/>
        </a:p>
      </dgm:t>
    </dgm:pt>
    <dgm:pt modelId="{45B37E52-3F33-4EA1-9985-1B4C1BA9C5BA}" type="sibTrans" cxnId="{85A756FE-320E-49B7-AAFC-644578BD9E2C}">
      <dgm:prSet/>
      <dgm:spPr/>
      <dgm:t>
        <a:bodyPr/>
        <a:lstStyle/>
        <a:p>
          <a:endParaRPr lang="en-US"/>
        </a:p>
      </dgm:t>
    </dgm:pt>
    <dgm:pt modelId="{75D80CB5-1064-4B3D-B2CA-C1B9CA1F1948}">
      <dgm:prSet phldrT="[Text]"/>
      <dgm:spPr/>
      <dgm:t>
        <a:bodyPr/>
        <a:lstStyle/>
        <a:p>
          <a:r>
            <a:rPr lang="en-US" dirty="0"/>
            <a:t>AEROB</a:t>
          </a:r>
        </a:p>
      </dgm:t>
    </dgm:pt>
    <dgm:pt modelId="{F575D115-8E9D-414C-9277-65595B1CD958}" type="parTrans" cxnId="{4A094D0D-2646-44B0-BAD5-1FFFE4A44551}">
      <dgm:prSet/>
      <dgm:spPr/>
      <dgm:t>
        <a:bodyPr/>
        <a:lstStyle/>
        <a:p>
          <a:endParaRPr lang="en-US"/>
        </a:p>
      </dgm:t>
    </dgm:pt>
    <dgm:pt modelId="{8160BD6A-55A3-417E-9203-F87A50E14DC1}" type="sibTrans" cxnId="{4A094D0D-2646-44B0-BAD5-1FFFE4A44551}">
      <dgm:prSet/>
      <dgm:spPr/>
      <dgm:t>
        <a:bodyPr/>
        <a:lstStyle/>
        <a:p>
          <a:endParaRPr lang="en-US"/>
        </a:p>
      </dgm:t>
    </dgm:pt>
    <dgm:pt modelId="{17832434-0D2A-4EE4-9C15-54790F50AAD6}">
      <dgm:prSet phldrT="[Text]"/>
      <dgm:spPr/>
      <dgm:t>
        <a:bodyPr/>
        <a:lstStyle/>
        <a:p>
          <a:r>
            <a:rPr lang="en-US" dirty="0"/>
            <a:t>ANAEROB</a:t>
          </a:r>
        </a:p>
      </dgm:t>
    </dgm:pt>
    <dgm:pt modelId="{F9FA654B-8879-449E-AB55-04864E4D2D86}" type="parTrans" cxnId="{3ABD5CEC-AA02-4533-8346-8A533472A0F3}">
      <dgm:prSet/>
      <dgm:spPr/>
      <dgm:t>
        <a:bodyPr/>
        <a:lstStyle/>
        <a:p>
          <a:endParaRPr lang="en-US"/>
        </a:p>
      </dgm:t>
    </dgm:pt>
    <dgm:pt modelId="{44278F6B-AC14-4BD0-8955-9520DF48E172}" type="sibTrans" cxnId="{3ABD5CEC-AA02-4533-8346-8A533472A0F3}">
      <dgm:prSet/>
      <dgm:spPr/>
      <dgm:t>
        <a:bodyPr/>
        <a:lstStyle/>
        <a:p>
          <a:endParaRPr lang="en-US"/>
        </a:p>
      </dgm:t>
    </dgm:pt>
    <dgm:pt modelId="{537B2944-80A6-4995-8341-5EE1BD65A216}">
      <dgm:prSet phldrT="[Text]"/>
      <dgm:spPr/>
      <dgm:t>
        <a:bodyPr/>
        <a:lstStyle/>
        <a:p>
          <a:r>
            <a:rPr lang="en-US" dirty="0"/>
            <a:t>ANAEROB ALAKTIK</a:t>
          </a:r>
        </a:p>
      </dgm:t>
    </dgm:pt>
    <dgm:pt modelId="{7A527309-819B-401F-9BCB-3CA5DA01BF13}" type="parTrans" cxnId="{5920C0AE-A21C-4E34-82DD-2375AB40251B}">
      <dgm:prSet/>
      <dgm:spPr/>
      <dgm:t>
        <a:bodyPr/>
        <a:lstStyle/>
        <a:p>
          <a:endParaRPr lang="en-US"/>
        </a:p>
      </dgm:t>
    </dgm:pt>
    <dgm:pt modelId="{D61DD365-3F79-4B40-96E0-0B96E01717E9}" type="sibTrans" cxnId="{5920C0AE-A21C-4E34-82DD-2375AB40251B}">
      <dgm:prSet/>
      <dgm:spPr/>
      <dgm:t>
        <a:bodyPr/>
        <a:lstStyle/>
        <a:p>
          <a:endParaRPr lang="en-US"/>
        </a:p>
      </dgm:t>
    </dgm:pt>
    <dgm:pt modelId="{14DD2466-CC41-480E-9924-423101AE7D6F}">
      <dgm:prSet phldrT="[Text]"/>
      <dgm:spPr/>
      <dgm:t>
        <a:bodyPr/>
        <a:lstStyle/>
        <a:p>
          <a:r>
            <a:rPr lang="en-US" dirty="0"/>
            <a:t>AN AEROB LAKTIK</a:t>
          </a:r>
        </a:p>
      </dgm:t>
    </dgm:pt>
    <dgm:pt modelId="{E921348E-5607-459D-831E-FDF570C27B42}" type="parTrans" cxnId="{2707DC81-10E0-4D2F-89D9-2A3D7A2921A0}">
      <dgm:prSet/>
      <dgm:spPr/>
      <dgm:t>
        <a:bodyPr/>
        <a:lstStyle/>
        <a:p>
          <a:endParaRPr lang="en-US"/>
        </a:p>
      </dgm:t>
    </dgm:pt>
    <dgm:pt modelId="{8C41E1B6-40F9-4CF7-8145-F89E6734C045}" type="sibTrans" cxnId="{2707DC81-10E0-4D2F-89D9-2A3D7A2921A0}">
      <dgm:prSet/>
      <dgm:spPr/>
      <dgm:t>
        <a:bodyPr/>
        <a:lstStyle/>
        <a:p>
          <a:endParaRPr lang="en-US"/>
        </a:p>
      </dgm:t>
    </dgm:pt>
    <dgm:pt modelId="{1CBE2ECD-AEB3-471E-A709-BF0C55653ED8}" type="pres">
      <dgm:prSet presAssocID="{D00FADFD-170A-4E3D-AD85-B014A68878D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8EA254C-8C22-4509-98B7-0B9E8928551C}" type="pres">
      <dgm:prSet presAssocID="{F5241C0D-B64E-4901-9EDA-BAAD712D155C}" presName="root1" presStyleCnt="0"/>
      <dgm:spPr/>
    </dgm:pt>
    <dgm:pt modelId="{D7B00539-C099-4BD4-916C-CFDBF389F5F6}" type="pres">
      <dgm:prSet presAssocID="{F5241C0D-B64E-4901-9EDA-BAAD712D155C}" presName="LevelOneTextNode" presStyleLbl="node0" presStyleIdx="0" presStyleCnt="1">
        <dgm:presLayoutVars>
          <dgm:chPref val="3"/>
        </dgm:presLayoutVars>
      </dgm:prSet>
      <dgm:spPr/>
    </dgm:pt>
    <dgm:pt modelId="{6A39506E-5E89-4A91-A193-911F2A4CEFAA}" type="pres">
      <dgm:prSet presAssocID="{F5241C0D-B64E-4901-9EDA-BAAD712D155C}" presName="level2hierChild" presStyleCnt="0"/>
      <dgm:spPr/>
    </dgm:pt>
    <dgm:pt modelId="{595B3623-6724-481F-9FA2-7D29C0FAFB6E}" type="pres">
      <dgm:prSet presAssocID="{B2B03719-3777-4A6B-AE77-238C2FF5FFA3}" presName="conn2-1" presStyleLbl="parChTrans1D2" presStyleIdx="0" presStyleCnt="2"/>
      <dgm:spPr/>
    </dgm:pt>
    <dgm:pt modelId="{C8062E27-6BFE-432A-B658-F332F43B2530}" type="pres">
      <dgm:prSet presAssocID="{B2B03719-3777-4A6B-AE77-238C2FF5FFA3}" presName="connTx" presStyleLbl="parChTrans1D2" presStyleIdx="0" presStyleCnt="2"/>
      <dgm:spPr/>
    </dgm:pt>
    <dgm:pt modelId="{3E79644E-D93C-4C18-B500-A14BEEA25FA2}" type="pres">
      <dgm:prSet presAssocID="{A502E311-3840-41A0-AC43-22C1F7B6AFE6}" presName="root2" presStyleCnt="0"/>
      <dgm:spPr/>
    </dgm:pt>
    <dgm:pt modelId="{FA518727-5146-4C79-845D-A6F8CCC4C895}" type="pres">
      <dgm:prSet presAssocID="{A502E311-3840-41A0-AC43-22C1F7B6AFE6}" presName="LevelTwoTextNode" presStyleLbl="node2" presStyleIdx="0" presStyleCnt="2">
        <dgm:presLayoutVars>
          <dgm:chPref val="3"/>
        </dgm:presLayoutVars>
      </dgm:prSet>
      <dgm:spPr/>
    </dgm:pt>
    <dgm:pt modelId="{19ECA222-00FC-49D1-87ED-DDA7D3B00836}" type="pres">
      <dgm:prSet presAssocID="{A502E311-3840-41A0-AC43-22C1F7B6AFE6}" presName="level3hierChild" presStyleCnt="0"/>
      <dgm:spPr/>
    </dgm:pt>
    <dgm:pt modelId="{989B76DE-CD79-408F-904A-070631F05F06}" type="pres">
      <dgm:prSet presAssocID="{CD964944-1C64-47D5-9460-35054EAC38B7}" presName="conn2-1" presStyleLbl="parChTrans1D2" presStyleIdx="1" presStyleCnt="2"/>
      <dgm:spPr/>
    </dgm:pt>
    <dgm:pt modelId="{DB89850E-C272-4207-8BFE-23AB0BF4581E}" type="pres">
      <dgm:prSet presAssocID="{CD964944-1C64-47D5-9460-35054EAC38B7}" presName="connTx" presStyleLbl="parChTrans1D2" presStyleIdx="1" presStyleCnt="2"/>
      <dgm:spPr/>
    </dgm:pt>
    <dgm:pt modelId="{477709D5-226D-4B42-AB91-CE4173F832C6}" type="pres">
      <dgm:prSet presAssocID="{D3FCE399-42F4-4AD5-9BD5-93183C7E5234}" presName="root2" presStyleCnt="0"/>
      <dgm:spPr/>
    </dgm:pt>
    <dgm:pt modelId="{38D98095-40E6-45F0-A47D-5B1F0393CD7A}" type="pres">
      <dgm:prSet presAssocID="{D3FCE399-42F4-4AD5-9BD5-93183C7E5234}" presName="LevelTwoTextNode" presStyleLbl="node2" presStyleIdx="1" presStyleCnt="2">
        <dgm:presLayoutVars>
          <dgm:chPref val="3"/>
        </dgm:presLayoutVars>
      </dgm:prSet>
      <dgm:spPr/>
    </dgm:pt>
    <dgm:pt modelId="{99C8C336-0A53-4B9A-B766-842591E59850}" type="pres">
      <dgm:prSet presAssocID="{D3FCE399-42F4-4AD5-9BD5-93183C7E5234}" presName="level3hierChild" presStyleCnt="0"/>
      <dgm:spPr/>
    </dgm:pt>
    <dgm:pt modelId="{D52AADDE-3E62-471C-8CAE-3E8003FBC2A9}" type="pres">
      <dgm:prSet presAssocID="{F575D115-8E9D-414C-9277-65595B1CD958}" presName="conn2-1" presStyleLbl="parChTrans1D3" presStyleIdx="0" presStyleCnt="2"/>
      <dgm:spPr/>
    </dgm:pt>
    <dgm:pt modelId="{86DED940-CD31-4E6D-9C68-BACBA925F2C4}" type="pres">
      <dgm:prSet presAssocID="{F575D115-8E9D-414C-9277-65595B1CD958}" presName="connTx" presStyleLbl="parChTrans1D3" presStyleIdx="0" presStyleCnt="2"/>
      <dgm:spPr/>
    </dgm:pt>
    <dgm:pt modelId="{DFA672FD-9A64-4042-AAE2-70B5024ECBD4}" type="pres">
      <dgm:prSet presAssocID="{75D80CB5-1064-4B3D-B2CA-C1B9CA1F1948}" presName="root2" presStyleCnt="0"/>
      <dgm:spPr/>
    </dgm:pt>
    <dgm:pt modelId="{3B485366-5C79-4429-8A18-88281807D3C3}" type="pres">
      <dgm:prSet presAssocID="{75D80CB5-1064-4B3D-B2CA-C1B9CA1F1948}" presName="LevelTwoTextNode" presStyleLbl="node3" presStyleIdx="0" presStyleCnt="2">
        <dgm:presLayoutVars>
          <dgm:chPref val="3"/>
        </dgm:presLayoutVars>
      </dgm:prSet>
      <dgm:spPr/>
    </dgm:pt>
    <dgm:pt modelId="{EADC649B-FF5F-4401-9DDA-1F6E95865C7D}" type="pres">
      <dgm:prSet presAssocID="{75D80CB5-1064-4B3D-B2CA-C1B9CA1F1948}" presName="level3hierChild" presStyleCnt="0"/>
      <dgm:spPr/>
    </dgm:pt>
    <dgm:pt modelId="{0CA72E49-F2F9-4720-B2FC-85B03481B2D2}" type="pres">
      <dgm:prSet presAssocID="{F9FA654B-8879-449E-AB55-04864E4D2D86}" presName="conn2-1" presStyleLbl="parChTrans1D3" presStyleIdx="1" presStyleCnt="2"/>
      <dgm:spPr/>
    </dgm:pt>
    <dgm:pt modelId="{6A4F709D-DA41-4AF2-8085-C5428BB3815A}" type="pres">
      <dgm:prSet presAssocID="{F9FA654B-8879-449E-AB55-04864E4D2D86}" presName="connTx" presStyleLbl="parChTrans1D3" presStyleIdx="1" presStyleCnt="2"/>
      <dgm:spPr/>
    </dgm:pt>
    <dgm:pt modelId="{F8EFC367-AB50-4CDC-AC40-670D88BA558F}" type="pres">
      <dgm:prSet presAssocID="{17832434-0D2A-4EE4-9C15-54790F50AAD6}" presName="root2" presStyleCnt="0"/>
      <dgm:spPr/>
    </dgm:pt>
    <dgm:pt modelId="{1BD5C42B-AA61-464E-AC1F-C5F0C91FB9B7}" type="pres">
      <dgm:prSet presAssocID="{17832434-0D2A-4EE4-9C15-54790F50AAD6}" presName="LevelTwoTextNode" presStyleLbl="node3" presStyleIdx="1" presStyleCnt="2">
        <dgm:presLayoutVars>
          <dgm:chPref val="3"/>
        </dgm:presLayoutVars>
      </dgm:prSet>
      <dgm:spPr/>
    </dgm:pt>
    <dgm:pt modelId="{F4EE5B07-0F33-414C-A5D6-B28EC5764A35}" type="pres">
      <dgm:prSet presAssocID="{17832434-0D2A-4EE4-9C15-54790F50AAD6}" presName="level3hierChild" presStyleCnt="0"/>
      <dgm:spPr/>
    </dgm:pt>
    <dgm:pt modelId="{A4C8A32E-1EAD-42AE-847A-3F567D3393BC}" type="pres">
      <dgm:prSet presAssocID="{7A527309-819B-401F-9BCB-3CA5DA01BF13}" presName="conn2-1" presStyleLbl="parChTrans1D4" presStyleIdx="0" presStyleCnt="2"/>
      <dgm:spPr/>
    </dgm:pt>
    <dgm:pt modelId="{C48961A1-4A17-4462-8B5C-F93A6B751208}" type="pres">
      <dgm:prSet presAssocID="{7A527309-819B-401F-9BCB-3CA5DA01BF13}" presName="connTx" presStyleLbl="parChTrans1D4" presStyleIdx="0" presStyleCnt="2"/>
      <dgm:spPr/>
    </dgm:pt>
    <dgm:pt modelId="{657A97D3-CD64-4EBD-BB0D-7BDC1D4B51E8}" type="pres">
      <dgm:prSet presAssocID="{537B2944-80A6-4995-8341-5EE1BD65A216}" presName="root2" presStyleCnt="0"/>
      <dgm:spPr/>
    </dgm:pt>
    <dgm:pt modelId="{77651CE5-A2F9-499F-A0A2-52F8F7F1F012}" type="pres">
      <dgm:prSet presAssocID="{537B2944-80A6-4995-8341-5EE1BD65A216}" presName="LevelTwoTextNode" presStyleLbl="node4" presStyleIdx="0" presStyleCnt="2">
        <dgm:presLayoutVars>
          <dgm:chPref val="3"/>
        </dgm:presLayoutVars>
      </dgm:prSet>
      <dgm:spPr/>
    </dgm:pt>
    <dgm:pt modelId="{F3432FFF-F499-41AC-AFFE-7152D4E6D49C}" type="pres">
      <dgm:prSet presAssocID="{537B2944-80A6-4995-8341-5EE1BD65A216}" presName="level3hierChild" presStyleCnt="0"/>
      <dgm:spPr/>
    </dgm:pt>
    <dgm:pt modelId="{314D5CBC-B543-443C-9C16-829A28D70CB5}" type="pres">
      <dgm:prSet presAssocID="{E921348E-5607-459D-831E-FDF570C27B42}" presName="conn2-1" presStyleLbl="parChTrans1D4" presStyleIdx="1" presStyleCnt="2"/>
      <dgm:spPr/>
    </dgm:pt>
    <dgm:pt modelId="{E68E276F-7B94-4B79-82EA-7578D9C96743}" type="pres">
      <dgm:prSet presAssocID="{E921348E-5607-459D-831E-FDF570C27B42}" presName="connTx" presStyleLbl="parChTrans1D4" presStyleIdx="1" presStyleCnt="2"/>
      <dgm:spPr/>
    </dgm:pt>
    <dgm:pt modelId="{D2EAA94F-B4E9-4A6B-B91F-346263F9BBBA}" type="pres">
      <dgm:prSet presAssocID="{14DD2466-CC41-480E-9924-423101AE7D6F}" presName="root2" presStyleCnt="0"/>
      <dgm:spPr/>
    </dgm:pt>
    <dgm:pt modelId="{7AE7DD91-F1DA-4536-8598-515FCC8CD706}" type="pres">
      <dgm:prSet presAssocID="{14DD2466-CC41-480E-9924-423101AE7D6F}" presName="LevelTwoTextNode" presStyleLbl="node4" presStyleIdx="1" presStyleCnt="2">
        <dgm:presLayoutVars>
          <dgm:chPref val="3"/>
        </dgm:presLayoutVars>
      </dgm:prSet>
      <dgm:spPr/>
    </dgm:pt>
    <dgm:pt modelId="{1D3B0596-0E4D-43FC-9ED2-3A886B5ED9E2}" type="pres">
      <dgm:prSet presAssocID="{14DD2466-CC41-480E-9924-423101AE7D6F}" presName="level3hierChild" presStyleCnt="0"/>
      <dgm:spPr/>
    </dgm:pt>
  </dgm:ptLst>
  <dgm:cxnLst>
    <dgm:cxn modelId="{4A094D0D-2646-44B0-BAD5-1FFFE4A44551}" srcId="{D3FCE399-42F4-4AD5-9BD5-93183C7E5234}" destId="{75D80CB5-1064-4B3D-B2CA-C1B9CA1F1948}" srcOrd="0" destOrd="0" parTransId="{F575D115-8E9D-414C-9277-65595B1CD958}" sibTransId="{8160BD6A-55A3-417E-9203-F87A50E14DC1}"/>
    <dgm:cxn modelId="{0C34571A-B036-4A5D-AECD-F4835C54649D}" type="presOf" srcId="{F575D115-8E9D-414C-9277-65595B1CD958}" destId="{86DED940-CD31-4E6D-9C68-BACBA925F2C4}" srcOrd="1" destOrd="0" presId="urn:microsoft.com/office/officeart/2008/layout/HorizontalMultiLevelHierarchy"/>
    <dgm:cxn modelId="{41D23B1D-0764-44D1-8B0C-230092831BBF}" type="presOf" srcId="{537B2944-80A6-4995-8341-5EE1BD65A216}" destId="{77651CE5-A2F9-499F-A0A2-52F8F7F1F012}" srcOrd="0" destOrd="0" presId="urn:microsoft.com/office/officeart/2008/layout/HorizontalMultiLevelHierarchy"/>
    <dgm:cxn modelId="{2D4A0020-E4D6-4248-A5BA-4DFEA249D4B6}" type="presOf" srcId="{E921348E-5607-459D-831E-FDF570C27B42}" destId="{314D5CBC-B543-443C-9C16-829A28D70CB5}" srcOrd="0" destOrd="0" presId="urn:microsoft.com/office/officeart/2008/layout/HorizontalMultiLevelHierarchy"/>
    <dgm:cxn modelId="{14BF6830-986B-4433-8A5C-D5E876283B10}" type="presOf" srcId="{7A527309-819B-401F-9BCB-3CA5DA01BF13}" destId="{A4C8A32E-1EAD-42AE-847A-3F567D3393BC}" srcOrd="0" destOrd="0" presId="urn:microsoft.com/office/officeart/2008/layout/HorizontalMultiLevelHierarchy"/>
    <dgm:cxn modelId="{75E52F34-942F-4CA8-B7D8-FD241F5C79E7}" type="presOf" srcId="{CD964944-1C64-47D5-9460-35054EAC38B7}" destId="{989B76DE-CD79-408F-904A-070631F05F06}" srcOrd="0" destOrd="0" presId="urn:microsoft.com/office/officeart/2008/layout/HorizontalMultiLevelHierarchy"/>
    <dgm:cxn modelId="{F0201D38-9F10-411D-AF7C-F606D785BFAF}" type="presOf" srcId="{CD964944-1C64-47D5-9460-35054EAC38B7}" destId="{DB89850E-C272-4207-8BFE-23AB0BF4581E}" srcOrd="1" destOrd="0" presId="urn:microsoft.com/office/officeart/2008/layout/HorizontalMultiLevelHierarchy"/>
    <dgm:cxn modelId="{77BEDA39-B6DF-43E2-9552-E7FEE45EDFFF}" type="presOf" srcId="{F9FA654B-8879-449E-AB55-04864E4D2D86}" destId="{6A4F709D-DA41-4AF2-8085-C5428BB3815A}" srcOrd="1" destOrd="0" presId="urn:microsoft.com/office/officeart/2008/layout/HorizontalMultiLevelHierarchy"/>
    <dgm:cxn modelId="{70015A42-9CB3-4D10-BECC-10B4C53FA5AD}" type="presOf" srcId="{B2B03719-3777-4A6B-AE77-238C2FF5FFA3}" destId="{C8062E27-6BFE-432A-B658-F332F43B2530}" srcOrd="1" destOrd="0" presId="urn:microsoft.com/office/officeart/2008/layout/HorizontalMultiLevelHierarchy"/>
    <dgm:cxn modelId="{35B96447-EEBC-4C63-B1D6-622DA8B49075}" type="presOf" srcId="{F5241C0D-B64E-4901-9EDA-BAAD712D155C}" destId="{D7B00539-C099-4BD4-916C-CFDBF389F5F6}" srcOrd="0" destOrd="0" presId="urn:microsoft.com/office/officeart/2008/layout/HorizontalMultiLevelHierarchy"/>
    <dgm:cxn modelId="{813E864E-A5C6-463B-8807-0730C858E08B}" type="presOf" srcId="{14DD2466-CC41-480E-9924-423101AE7D6F}" destId="{7AE7DD91-F1DA-4536-8598-515FCC8CD706}" srcOrd="0" destOrd="0" presId="urn:microsoft.com/office/officeart/2008/layout/HorizontalMultiLevelHierarchy"/>
    <dgm:cxn modelId="{3A146452-4192-4534-973B-93F382B08F6F}" type="presOf" srcId="{E921348E-5607-459D-831E-FDF570C27B42}" destId="{E68E276F-7B94-4B79-82EA-7578D9C96743}" srcOrd="1" destOrd="0" presId="urn:microsoft.com/office/officeart/2008/layout/HorizontalMultiLevelHierarchy"/>
    <dgm:cxn modelId="{2707DC81-10E0-4D2F-89D9-2A3D7A2921A0}" srcId="{17832434-0D2A-4EE4-9C15-54790F50AAD6}" destId="{14DD2466-CC41-480E-9924-423101AE7D6F}" srcOrd="1" destOrd="0" parTransId="{E921348E-5607-459D-831E-FDF570C27B42}" sibTransId="{8C41E1B6-40F9-4CF7-8145-F89E6734C045}"/>
    <dgm:cxn modelId="{FC9BC8A9-1207-4D20-94A0-A45A13D4DC4F}" type="presOf" srcId="{F575D115-8E9D-414C-9277-65595B1CD958}" destId="{D52AADDE-3E62-471C-8CAE-3E8003FBC2A9}" srcOrd="0" destOrd="0" presId="urn:microsoft.com/office/officeart/2008/layout/HorizontalMultiLevelHierarchy"/>
    <dgm:cxn modelId="{0B94D8AC-8385-46E7-829D-D5A1A45693B1}" type="presOf" srcId="{7A527309-819B-401F-9BCB-3CA5DA01BF13}" destId="{C48961A1-4A17-4462-8B5C-F93A6B751208}" srcOrd="1" destOrd="0" presId="urn:microsoft.com/office/officeart/2008/layout/HorizontalMultiLevelHierarchy"/>
    <dgm:cxn modelId="{5920C0AE-A21C-4E34-82DD-2375AB40251B}" srcId="{17832434-0D2A-4EE4-9C15-54790F50AAD6}" destId="{537B2944-80A6-4995-8341-5EE1BD65A216}" srcOrd="0" destOrd="0" parTransId="{7A527309-819B-401F-9BCB-3CA5DA01BF13}" sibTransId="{D61DD365-3F79-4B40-96E0-0B96E01717E9}"/>
    <dgm:cxn modelId="{6CECBDB1-7600-4B5E-90F9-33E828D4D9BF}" type="presOf" srcId="{F9FA654B-8879-449E-AB55-04864E4D2D86}" destId="{0CA72E49-F2F9-4720-B2FC-85B03481B2D2}" srcOrd="0" destOrd="0" presId="urn:microsoft.com/office/officeart/2008/layout/HorizontalMultiLevelHierarchy"/>
    <dgm:cxn modelId="{C36732BD-AA7F-4363-A52E-A04F80D414CD}" type="presOf" srcId="{D3FCE399-42F4-4AD5-9BD5-93183C7E5234}" destId="{38D98095-40E6-45F0-A47D-5B1F0393CD7A}" srcOrd="0" destOrd="0" presId="urn:microsoft.com/office/officeart/2008/layout/HorizontalMultiLevelHierarchy"/>
    <dgm:cxn modelId="{8E5CF0C6-4CE9-4B9A-8A09-58855CBC85A3}" srcId="{F5241C0D-B64E-4901-9EDA-BAAD712D155C}" destId="{A502E311-3840-41A0-AC43-22C1F7B6AFE6}" srcOrd="0" destOrd="0" parTransId="{B2B03719-3777-4A6B-AE77-238C2FF5FFA3}" sibTransId="{519C2187-BF2E-4365-BB2C-C2B87FA4BE7D}"/>
    <dgm:cxn modelId="{A7028FD1-D434-49A1-8D62-348E2EEA0748}" type="presOf" srcId="{B2B03719-3777-4A6B-AE77-238C2FF5FFA3}" destId="{595B3623-6724-481F-9FA2-7D29C0FAFB6E}" srcOrd="0" destOrd="0" presId="urn:microsoft.com/office/officeart/2008/layout/HorizontalMultiLevelHierarchy"/>
    <dgm:cxn modelId="{B27563DC-C205-4061-AAFF-7A9CC766C01D}" type="presOf" srcId="{17832434-0D2A-4EE4-9C15-54790F50AAD6}" destId="{1BD5C42B-AA61-464E-AC1F-C5F0C91FB9B7}" srcOrd="0" destOrd="0" presId="urn:microsoft.com/office/officeart/2008/layout/HorizontalMultiLevelHierarchy"/>
    <dgm:cxn modelId="{19CB42DE-5EA1-48C8-B918-6916312938C9}" type="presOf" srcId="{75D80CB5-1064-4B3D-B2CA-C1B9CA1F1948}" destId="{3B485366-5C79-4429-8A18-88281807D3C3}" srcOrd="0" destOrd="0" presId="urn:microsoft.com/office/officeart/2008/layout/HorizontalMultiLevelHierarchy"/>
    <dgm:cxn modelId="{E37D69DE-9071-4217-9F41-268927FA21E0}" srcId="{D00FADFD-170A-4E3D-AD85-B014A68878D7}" destId="{F5241C0D-B64E-4901-9EDA-BAAD712D155C}" srcOrd="0" destOrd="0" parTransId="{3212FA20-BDFD-48AC-B866-F8C690C09B07}" sibTransId="{FA4D7784-7B69-489B-A033-51083A7A6644}"/>
    <dgm:cxn modelId="{A925F6E1-9622-4B2D-A5AA-681B8C6BF4C9}" type="presOf" srcId="{A502E311-3840-41A0-AC43-22C1F7B6AFE6}" destId="{FA518727-5146-4C79-845D-A6F8CCC4C895}" srcOrd="0" destOrd="0" presId="urn:microsoft.com/office/officeart/2008/layout/HorizontalMultiLevelHierarchy"/>
    <dgm:cxn modelId="{C2673AE3-64CD-41A5-AB73-23591F0106FD}" type="presOf" srcId="{D00FADFD-170A-4E3D-AD85-B014A68878D7}" destId="{1CBE2ECD-AEB3-471E-A709-BF0C55653ED8}" srcOrd="0" destOrd="0" presId="urn:microsoft.com/office/officeart/2008/layout/HorizontalMultiLevelHierarchy"/>
    <dgm:cxn modelId="{3ABD5CEC-AA02-4533-8346-8A533472A0F3}" srcId="{D3FCE399-42F4-4AD5-9BD5-93183C7E5234}" destId="{17832434-0D2A-4EE4-9C15-54790F50AAD6}" srcOrd="1" destOrd="0" parTransId="{F9FA654B-8879-449E-AB55-04864E4D2D86}" sibTransId="{44278F6B-AC14-4BD0-8955-9520DF48E172}"/>
    <dgm:cxn modelId="{85A756FE-320E-49B7-AAFC-644578BD9E2C}" srcId="{F5241C0D-B64E-4901-9EDA-BAAD712D155C}" destId="{D3FCE399-42F4-4AD5-9BD5-93183C7E5234}" srcOrd="1" destOrd="0" parTransId="{CD964944-1C64-47D5-9460-35054EAC38B7}" sibTransId="{45B37E52-3F33-4EA1-9985-1B4C1BA9C5BA}"/>
    <dgm:cxn modelId="{AFF334C9-6B05-4CCC-9F58-6D4541617953}" type="presParOf" srcId="{1CBE2ECD-AEB3-471E-A709-BF0C55653ED8}" destId="{18EA254C-8C22-4509-98B7-0B9E8928551C}" srcOrd="0" destOrd="0" presId="urn:microsoft.com/office/officeart/2008/layout/HorizontalMultiLevelHierarchy"/>
    <dgm:cxn modelId="{6E9AE49A-0EDE-4715-BEE1-73918FC73790}" type="presParOf" srcId="{18EA254C-8C22-4509-98B7-0B9E8928551C}" destId="{D7B00539-C099-4BD4-916C-CFDBF389F5F6}" srcOrd="0" destOrd="0" presId="urn:microsoft.com/office/officeart/2008/layout/HorizontalMultiLevelHierarchy"/>
    <dgm:cxn modelId="{10C04BDB-EAAF-4DE7-AA27-4ED83DCEB4F3}" type="presParOf" srcId="{18EA254C-8C22-4509-98B7-0B9E8928551C}" destId="{6A39506E-5E89-4A91-A193-911F2A4CEFAA}" srcOrd="1" destOrd="0" presId="urn:microsoft.com/office/officeart/2008/layout/HorizontalMultiLevelHierarchy"/>
    <dgm:cxn modelId="{CC7C0BC4-EF74-405A-83BF-F5F29F2E09BF}" type="presParOf" srcId="{6A39506E-5E89-4A91-A193-911F2A4CEFAA}" destId="{595B3623-6724-481F-9FA2-7D29C0FAFB6E}" srcOrd="0" destOrd="0" presId="urn:microsoft.com/office/officeart/2008/layout/HorizontalMultiLevelHierarchy"/>
    <dgm:cxn modelId="{3AA677E7-15C9-428C-9D33-3B43AE74FA85}" type="presParOf" srcId="{595B3623-6724-481F-9FA2-7D29C0FAFB6E}" destId="{C8062E27-6BFE-432A-B658-F332F43B2530}" srcOrd="0" destOrd="0" presId="urn:microsoft.com/office/officeart/2008/layout/HorizontalMultiLevelHierarchy"/>
    <dgm:cxn modelId="{9B4EAA82-6936-43CA-9B48-F2B6C92FCEF0}" type="presParOf" srcId="{6A39506E-5E89-4A91-A193-911F2A4CEFAA}" destId="{3E79644E-D93C-4C18-B500-A14BEEA25FA2}" srcOrd="1" destOrd="0" presId="urn:microsoft.com/office/officeart/2008/layout/HorizontalMultiLevelHierarchy"/>
    <dgm:cxn modelId="{EF4B28DA-0A2D-4A96-B516-F0711E9C6780}" type="presParOf" srcId="{3E79644E-D93C-4C18-B500-A14BEEA25FA2}" destId="{FA518727-5146-4C79-845D-A6F8CCC4C895}" srcOrd="0" destOrd="0" presId="urn:microsoft.com/office/officeart/2008/layout/HorizontalMultiLevelHierarchy"/>
    <dgm:cxn modelId="{F9486F40-0118-4C4F-9803-C0082A3954F1}" type="presParOf" srcId="{3E79644E-D93C-4C18-B500-A14BEEA25FA2}" destId="{19ECA222-00FC-49D1-87ED-DDA7D3B00836}" srcOrd="1" destOrd="0" presId="urn:microsoft.com/office/officeart/2008/layout/HorizontalMultiLevelHierarchy"/>
    <dgm:cxn modelId="{CA45D1CB-1A59-49E9-A2C0-2B4DA3709F57}" type="presParOf" srcId="{6A39506E-5E89-4A91-A193-911F2A4CEFAA}" destId="{989B76DE-CD79-408F-904A-070631F05F06}" srcOrd="2" destOrd="0" presId="urn:microsoft.com/office/officeart/2008/layout/HorizontalMultiLevelHierarchy"/>
    <dgm:cxn modelId="{50E2A412-925D-4A2C-9D74-776B3BB8D6EE}" type="presParOf" srcId="{989B76DE-CD79-408F-904A-070631F05F06}" destId="{DB89850E-C272-4207-8BFE-23AB0BF4581E}" srcOrd="0" destOrd="0" presId="urn:microsoft.com/office/officeart/2008/layout/HorizontalMultiLevelHierarchy"/>
    <dgm:cxn modelId="{2F3F315E-0AD6-41C6-8B1C-8F83A3ADD9F2}" type="presParOf" srcId="{6A39506E-5E89-4A91-A193-911F2A4CEFAA}" destId="{477709D5-226D-4B42-AB91-CE4173F832C6}" srcOrd="3" destOrd="0" presId="urn:microsoft.com/office/officeart/2008/layout/HorizontalMultiLevelHierarchy"/>
    <dgm:cxn modelId="{D6391588-406B-4845-AB68-1279D3B0DBF0}" type="presParOf" srcId="{477709D5-226D-4B42-AB91-CE4173F832C6}" destId="{38D98095-40E6-45F0-A47D-5B1F0393CD7A}" srcOrd="0" destOrd="0" presId="urn:microsoft.com/office/officeart/2008/layout/HorizontalMultiLevelHierarchy"/>
    <dgm:cxn modelId="{405761C5-0C69-4DC8-BAAD-1BD0DDB5F27E}" type="presParOf" srcId="{477709D5-226D-4B42-AB91-CE4173F832C6}" destId="{99C8C336-0A53-4B9A-B766-842591E59850}" srcOrd="1" destOrd="0" presId="urn:microsoft.com/office/officeart/2008/layout/HorizontalMultiLevelHierarchy"/>
    <dgm:cxn modelId="{F91797AA-9570-4626-8333-A54384566CA7}" type="presParOf" srcId="{99C8C336-0A53-4B9A-B766-842591E59850}" destId="{D52AADDE-3E62-471C-8CAE-3E8003FBC2A9}" srcOrd="0" destOrd="0" presId="urn:microsoft.com/office/officeart/2008/layout/HorizontalMultiLevelHierarchy"/>
    <dgm:cxn modelId="{4ACEA79A-B7DF-4811-92A1-78EC5F4C5FEC}" type="presParOf" srcId="{D52AADDE-3E62-471C-8CAE-3E8003FBC2A9}" destId="{86DED940-CD31-4E6D-9C68-BACBA925F2C4}" srcOrd="0" destOrd="0" presId="urn:microsoft.com/office/officeart/2008/layout/HorizontalMultiLevelHierarchy"/>
    <dgm:cxn modelId="{19CE5162-03B7-4E3B-A2A7-7463F53B490F}" type="presParOf" srcId="{99C8C336-0A53-4B9A-B766-842591E59850}" destId="{DFA672FD-9A64-4042-AAE2-70B5024ECBD4}" srcOrd="1" destOrd="0" presId="urn:microsoft.com/office/officeart/2008/layout/HorizontalMultiLevelHierarchy"/>
    <dgm:cxn modelId="{E42F8787-9D07-40DD-82B4-631A60EBF246}" type="presParOf" srcId="{DFA672FD-9A64-4042-AAE2-70B5024ECBD4}" destId="{3B485366-5C79-4429-8A18-88281807D3C3}" srcOrd="0" destOrd="0" presId="urn:microsoft.com/office/officeart/2008/layout/HorizontalMultiLevelHierarchy"/>
    <dgm:cxn modelId="{83B1D2E8-ECB5-4649-B5D5-938760978EDB}" type="presParOf" srcId="{DFA672FD-9A64-4042-AAE2-70B5024ECBD4}" destId="{EADC649B-FF5F-4401-9DDA-1F6E95865C7D}" srcOrd="1" destOrd="0" presId="urn:microsoft.com/office/officeart/2008/layout/HorizontalMultiLevelHierarchy"/>
    <dgm:cxn modelId="{801BD018-29CF-4B9A-B01E-4D7814B745BF}" type="presParOf" srcId="{99C8C336-0A53-4B9A-B766-842591E59850}" destId="{0CA72E49-F2F9-4720-B2FC-85B03481B2D2}" srcOrd="2" destOrd="0" presId="urn:microsoft.com/office/officeart/2008/layout/HorizontalMultiLevelHierarchy"/>
    <dgm:cxn modelId="{121DBA58-0E15-4562-9043-D7FFCBB2E123}" type="presParOf" srcId="{0CA72E49-F2F9-4720-B2FC-85B03481B2D2}" destId="{6A4F709D-DA41-4AF2-8085-C5428BB3815A}" srcOrd="0" destOrd="0" presId="urn:microsoft.com/office/officeart/2008/layout/HorizontalMultiLevelHierarchy"/>
    <dgm:cxn modelId="{7F57F9D5-82E6-4864-BAD3-8ACC0C9B0D49}" type="presParOf" srcId="{99C8C336-0A53-4B9A-B766-842591E59850}" destId="{F8EFC367-AB50-4CDC-AC40-670D88BA558F}" srcOrd="3" destOrd="0" presId="urn:microsoft.com/office/officeart/2008/layout/HorizontalMultiLevelHierarchy"/>
    <dgm:cxn modelId="{504AAD0D-FADF-4D45-A019-995F51AA1460}" type="presParOf" srcId="{F8EFC367-AB50-4CDC-AC40-670D88BA558F}" destId="{1BD5C42B-AA61-464E-AC1F-C5F0C91FB9B7}" srcOrd="0" destOrd="0" presId="urn:microsoft.com/office/officeart/2008/layout/HorizontalMultiLevelHierarchy"/>
    <dgm:cxn modelId="{5724364F-7A19-4E28-B468-C0D1F2F018E5}" type="presParOf" srcId="{F8EFC367-AB50-4CDC-AC40-670D88BA558F}" destId="{F4EE5B07-0F33-414C-A5D6-B28EC5764A35}" srcOrd="1" destOrd="0" presId="urn:microsoft.com/office/officeart/2008/layout/HorizontalMultiLevelHierarchy"/>
    <dgm:cxn modelId="{2614B609-2B21-4B07-9783-163A3CBD413F}" type="presParOf" srcId="{F4EE5B07-0F33-414C-A5D6-B28EC5764A35}" destId="{A4C8A32E-1EAD-42AE-847A-3F567D3393BC}" srcOrd="0" destOrd="0" presId="urn:microsoft.com/office/officeart/2008/layout/HorizontalMultiLevelHierarchy"/>
    <dgm:cxn modelId="{110A72AB-4A3D-4584-8F21-6C97452CD8DA}" type="presParOf" srcId="{A4C8A32E-1EAD-42AE-847A-3F567D3393BC}" destId="{C48961A1-4A17-4462-8B5C-F93A6B751208}" srcOrd="0" destOrd="0" presId="urn:microsoft.com/office/officeart/2008/layout/HorizontalMultiLevelHierarchy"/>
    <dgm:cxn modelId="{BC0A57DF-4BF7-4FB0-A16D-DDE1D0752B41}" type="presParOf" srcId="{F4EE5B07-0F33-414C-A5D6-B28EC5764A35}" destId="{657A97D3-CD64-4EBD-BB0D-7BDC1D4B51E8}" srcOrd="1" destOrd="0" presId="urn:microsoft.com/office/officeart/2008/layout/HorizontalMultiLevelHierarchy"/>
    <dgm:cxn modelId="{6BF520BE-36DD-454F-801C-976AEC070A53}" type="presParOf" srcId="{657A97D3-CD64-4EBD-BB0D-7BDC1D4B51E8}" destId="{77651CE5-A2F9-499F-A0A2-52F8F7F1F012}" srcOrd="0" destOrd="0" presId="urn:microsoft.com/office/officeart/2008/layout/HorizontalMultiLevelHierarchy"/>
    <dgm:cxn modelId="{A2DF152B-EC9A-4BDB-AB66-EFBF28D46117}" type="presParOf" srcId="{657A97D3-CD64-4EBD-BB0D-7BDC1D4B51E8}" destId="{F3432FFF-F499-41AC-AFFE-7152D4E6D49C}" srcOrd="1" destOrd="0" presId="urn:microsoft.com/office/officeart/2008/layout/HorizontalMultiLevelHierarchy"/>
    <dgm:cxn modelId="{82651159-2D7A-41C9-999E-CB07249FA9DF}" type="presParOf" srcId="{F4EE5B07-0F33-414C-A5D6-B28EC5764A35}" destId="{314D5CBC-B543-443C-9C16-829A28D70CB5}" srcOrd="2" destOrd="0" presId="urn:microsoft.com/office/officeart/2008/layout/HorizontalMultiLevelHierarchy"/>
    <dgm:cxn modelId="{F5B0F209-DC21-4CDA-A4B7-B89E226573A5}" type="presParOf" srcId="{314D5CBC-B543-443C-9C16-829A28D70CB5}" destId="{E68E276F-7B94-4B79-82EA-7578D9C96743}" srcOrd="0" destOrd="0" presId="urn:microsoft.com/office/officeart/2008/layout/HorizontalMultiLevelHierarchy"/>
    <dgm:cxn modelId="{317AFC78-6D36-464F-ABD4-5DC5FE95B615}" type="presParOf" srcId="{F4EE5B07-0F33-414C-A5D6-B28EC5764A35}" destId="{D2EAA94F-B4E9-4A6B-B91F-346263F9BBBA}" srcOrd="3" destOrd="0" presId="urn:microsoft.com/office/officeart/2008/layout/HorizontalMultiLevelHierarchy"/>
    <dgm:cxn modelId="{59714261-2C46-4C6A-85B0-FC90BE50CEA8}" type="presParOf" srcId="{D2EAA94F-B4E9-4A6B-B91F-346263F9BBBA}" destId="{7AE7DD91-F1DA-4536-8598-515FCC8CD706}" srcOrd="0" destOrd="0" presId="urn:microsoft.com/office/officeart/2008/layout/HorizontalMultiLevelHierarchy"/>
    <dgm:cxn modelId="{27FBDC27-3D55-4822-B77E-FA3D2EA42960}" type="presParOf" srcId="{D2EAA94F-B4E9-4A6B-B91F-346263F9BBBA}" destId="{1D3B0596-0E4D-43FC-9ED2-3A886B5ED9E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F500E15-15EA-4DF4-A9A5-10CF86E1E277}" type="doc">
      <dgm:prSet loTypeId="urn:microsoft.com/office/officeart/2005/8/layout/cycle8" loCatId="cycle" qsTypeId="urn:microsoft.com/office/officeart/2005/8/quickstyle/simple1" qsCatId="simple" csTypeId="urn:microsoft.com/office/officeart/2005/8/colors/colorful2" csCatId="colorful" phldr="1"/>
      <dgm:spPr/>
    </dgm:pt>
    <dgm:pt modelId="{FA380D2F-1E61-472D-8517-6BA47E839363}">
      <dgm:prSet phldrT="[Text]"/>
      <dgm:spPr/>
      <dgm:t>
        <a:bodyPr/>
        <a:lstStyle/>
        <a:p>
          <a:r>
            <a:rPr lang="en-US" dirty="0"/>
            <a:t>SPEED</a:t>
          </a:r>
        </a:p>
      </dgm:t>
    </dgm:pt>
    <dgm:pt modelId="{610220EF-E277-40F4-950C-716F2B58E247}" type="parTrans" cxnId="{3EB091CA-3BA2-459A-8144-995648E46E7B}">
      <dgm:prSet/>
      <dgm:spPr/>
      <dgm:t>
        <a:bodyPr/>
        <a:lstStyle/>
        <a:p>
          <a:endParaRPr lang="en-US"/>
        </a:p>
      </dgm:t>
    </dgm:pt>
    <dgm:pt modelId="{55AE12FB-C52A-40C6-AECD-1B4668C70508}" type="sibTrans" cxnId="{3EB091CA-3BA2-459A-8144-995648E46E7B}">
      <dgm:prSet/>
      <dgm:spPr/>
      <dgm:t>
        <a:bodyPr/>
        <a:lstStyle/>
        <a:p>
          <a:endParaRPr lang="en-US"/>
        </a:p>
      </dgm:t>
    </dgm:pt>
    <dgm:pt modelId="{BEEEE16A-FC04-46C7-B7A7-219D509AB514}">
      <dgm:prSet phldrT="[Text]"/>
      <dgm:spPr/>
      <dgm:t>
        <a:bodyPr/>
        <a:lstStyle/>
        <a:p>
          <a:r>
            <a:rPr lang="en-US" dirty="0"/>
            <a:t>AGILITY</a:t>
          </a:r>
        </a:p>
      </dgm:t>
    </dgm:pt>
    <dgm:pt modelId="{08F1FEC9-DFB6-4968-9422-63CBF4836D97}" type="parTrans" cxnId="{0A0D0C6B-C5B6-4542-8BC6-80839B978265}">
      <dgm:prSet/>
      <dgm:spPr/>
      <dgm:t>
        <a:bodyPr/>
        <a:lstStyle/>
        <a:p>
          <a:endParaRPr lang="en-US"/>
        </a:p>
      </dgm:t>
    </dgm:pt>
    <dgm:pt modelId="{B9D8CED4-78D9-4283-AF60-560F5B517FA7}" type="sibTrans" cxnId="{0A0D0C6B-C5B6-4542-8BC6-80839B978265}">
      <dgm:prSet/>
      <dgm:spPr/>
      <dgm:t>
        <a:bodyPr/>
        <a:lstStyle/>
        <a:p>
          <a:endParaRPr lang="en-US"/>
        </a:p>
      </dgm:t>
    </dgm:pt>
    <dgm:pt modelId="{A06FA277-40C0-4873-809B-201E9AAF2019}">
      <dgm:prSet phldrT="[Text]"/>
      <dgm:spPr/>
      <dgm:t>
        <a:bodyPr/>
        <a:lstStyle/>
        <a:p>
          <a:r>
            <a:rPr lang="en-US" dirty="0"/>
            <a:t>QUICKNESS</a:t>
          </a:r>
        </a:p>
      </dgm:t>
    </dgm:pt>
    <dgm:pt modelId="{DBBE14AC-5F8C-4707-8C24-F2FF3B13F019}" type="parTrans" cxnId="{7ACA7BB8-2893-45FE-BC01-C00A57C32CE7}">
      <dgm:prSet/>
      <dgm:spPr/>
      <dgm:t>
        <a:bodyPr/>
        <a:lstStyle/>
        <a:p>
          <a:endParaRPr lang="en-US"/>
        </a:p>
      </dgm:t>
    </dgm:pt>
    <dgm:pt modelId="{6B16F03F-5CE2-45B5-B273-F6FB3A2D4860}" type="sibTrans" cxnId="{7ACA7BB8-2893-45FE-BC01-C00A57C32CE7}">
      <dgm:prSet/>
      <dgm:spPr/>
      <dgm:t>
        <a:bodyPr/>
        <a:lstStyle/>
        <a:p>
          <a:endParaRPr lang="en-US"/>
        </a:p>
      </dgm:t>
    </dgm:pt>
    <dgm:pt modelId="{82A5FBAB-0083-4AC7-8990-47E0AC653A65}" type="pres">
      <dgm:prSet presAssocID="{2F500E15-15EA-4DF4-A9A5-10CF86E1E277}" presName="compositeShape" presStyleCnt="0">
        <dgm:presLayoutVars>
          <dgm:chMax val="7"/>
          <dgm:dir/>
          <dgm:resizeHandles val="exact"/>
        </dgm:presLayoutVars>
      </dgm:prSet>
      <dgm:spPr/>
    </dgm:pt>
    <dgm:pt modelId="{7404EA35-12DA-4F87-A6E8-A3AAD9E038DF}" type="pres">
      <dgm:prSet presAssocID="{2F500E15-15EA-4DF4-A9A5-10CF86E1E277}" presName="wedge1" presStyleLbl="node1" presStyleIdx="0" presStyleCnt="3"/>
      <dgm:spPr/>
    </dgm:pt>
    <dgm:pt modelId="{F5AAA92A-D851-4B2F-80B2-CF59C4FC6D70}" type="pres">
      <dgm:prSet presAssocID="{2F500E15-15EA-4DF4-A9A5-10CF86E1E277}" presName="dummy1a" presStyleCnt="0"/>
      <dgm:spPr/>
    </dgm:pt>
    <dgm:pt modelId="{BA159E3B-E010-4682-A404-1EE7112A42B2}" type="pres">
      <dgm:prSet presAssocID="{2F500E15-15EA-4DF4-A9A5-10CF86E1E277}" presName="dummy1b" presStyleCnt="0"/>
      <dgm:spPr/>
    </dgm:pt>
    <dgm:pt modelId="{8536BE5C-2483-4053-AC6A-1A67AD7977D8}" type="pres">
      <dgm:prSet presAssocID="{2F500E15-15EA-4DF4-A9A5-10CF86E1E277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2EC525AE-DC46-4485-B006-050C7182B6D3}" type="pres">
      <dgm:prSet presAssocID="{2F500E15-15EA-4DF4-A9A5-10CF86E1E277}" presName="wedge2" presStyleLbl="node1" presStyleIdx="1" presStyleCnt="3"/>
      <dgm:spPr/>
    </dgm:pt>
    <dgm:pt modelId="{5313239D-E07E-4D03-9894-6BDB143EFD15}" type="pres">
      <dgm:prSet presAssocID="{2F500E15-15EA-4DF4-A9A5-10CF86E1E277}" presName="dummy2a" presStyleCnt="0"/>
      <dgm:spPr/>
    </dgm:pt>
    <dgm:pt modelId="{157FC414-BE39-4527-8973-563D3625F651}" type="pres">
      <dgm:prSet presAssocID="{2F500E15-15EA-4DF4-A9A5-10CF86E1E277}" presName="dummy2b" presStyleCnt="0"/>
      <dgm:spPr/>
    </dgm:pt>
    <dgm:pt modelId="{0E08DDE1-0F74-4FE4-9061-697BDA9BDA73}" type="pres">
      <dgm:prSet presAssocID="{2F500E15-15EA-4DF4-A9A5-10CF86E1E277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083C680-01F1-4021-A3C2-96B045D537A1}" type="pres">
      <dgm:prSet presAssocID="{2F500E15-15EA-4DF4-A9A5-10CF86E1E277}" presName="wedge3" presStyleLbl="node1" presStyleIdx="2" presStyleCnt="3"/>
      <dgm:spPr/>
    </dgm:pt>
    <dgm:pt modelId="{F05132A7-19B3-4CD5-8764-2C0D5F177443}" type="pres">
      <dgm:prSet presAssocID="{2F500E15-15EA-4DF4-A9A5-10CF86E1E277}" presName="dummy3a" presStyleCnt="0"/>
      <dgm:spPr/>
    </dgm:pt>
    <dgm:pt modelId="{CE4642E7-C35B-49FF-876B-18BFA5DB074A}" type="pres">
      <dgm:prSet presAssocID="{2F500E15-15EA-4DF4-A9A5-10CF86E1E277}" presName="dummy3b" presStyleCnt="0"/>
      <dgm:spPr/>
    </dgm:pt>
    <dgm:pt modelId="{5185C57D-6EDC-4499-B30C-33FAF9FF60AB}" type="pres">
      <dgm:prSet presAssocID="{2F500E15-15EA-4DF4-A9A5-10CF86E1E277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07EED3A3-C8DE-4DDC-A4B2-FE8313D2D6DD}" type="pres">
      <dgm:prSet presAssocID="{55AE12FB-C52A-40C6-AECD-1B4668C70508}" presName="arrowWedge1" presStyleLbl="fgSibTrans2D1" presStyleIdx="0" presStyleCnt="3"/>
      <dgm:spPr/>
    </dgm:pt>
    <dgm:pt modelId="{815E9B36-3173-41C9-B95F-AE1F1D0D158A}" type="pres">
      <dgm:prSet presAssocID="{B9D8CED4-78D9-4283-AF60-560F5B517FA7}" presName="arrowWedge2" presStyleLbl="fgSibTrans2D1" presStyleIdx="1" presStyleCnt="3"/>
      <dgm:spPr/>
    </dgm:pt>
    <dgm:pt modelId="{7A9A4AEB-4F3D-4196-ABD3-E95E20612040}" type="pres">
      <dgm:prSet presAssocID="{6B16F03F-5CE2-45B5-B273-F6FB3A2D4860}" presName="arrowWedge3" presStyleLbl="fgSibTrans2D1" presStyleIdx="2" presStyleCnt="3"/>
      <dgm:spPr/>
    </dgm:pt>
  </dgm:ptLst>
  <dgm:cxnLst>
    <dgm:cxn modelId="{76BBFA5B-D8AA-42B2-B3CD-5CBA309A34DD}" type="presOf" srcId="{BEEEE16A-FC04-46C7-B7A7-219D509AB514}" destId="{2EC525AE-DC46-4485-B006-050C7182B6D3}" srcOrd="0" destOrd="0" presId="urn:microsoft.com/office/officeart/2005/8/layout/cycle8"/>
    <dgm:cxn modelId="{16537E45-3365-4755-B618-54A2AF34AB16}" type="presOf" srcId="{BEEEE16A-FC04-46C7-B7A7-219D509AB514}" destId="{0E08DDE1-0F74-4FE4-9061-697BDA9BDA73}" srcOrd="1" destOrd="0" presId="urn:microsoft.com/office/officeart/2005/8/layout/cycle8"/>
    <dgm:cxn modelId="{D1A1ED46-36EC-497C-8CD6-F84E2DB39670}" type="presOf" srcId="{2F500E15-15EA-4DF4-A9A5-10CF86E1E277}" destId="{82A5FBAB-0083-4AC7-8990-47E0AC653A65}" srcOrd="0" destOrd="0" presId="urn:microsoft.com/office/officeart/2005/8/layout/cycle8"/>
    <dgm:cxn modelId="{537C074B-B218-47F3-A435-60CD3BE54A4D}" type="presOf" srcId="{FA380D2F-1E61-472D-8517-6BA47E839363}" destId="{7404EA35-12DA-4F87-A6E8-A3AAD9E038DF}" srcOrd="0" destOrd="0" presId="urn:microsoft.com/office/officeart/2005/8/layout/cycle8"/>
    <dgm:cxn modelId="{0A0D0C6B-C5B6-4542-8BC6-80839B978265}" srcId="{2F500E15-15EA-4DF4-A9A5-10CF86E1E277}" destId="{BEEEE16A-FC04-46C7-B7A7-219D509AB514}" srcOrd="1" destOrd="0" parTransId="{08F1FEC9-DFB6-4968-9422-63CBF4836D97}" sibTransId="{B9D8CED4-78D9-4283-AF60-560F5B517FA7}"/>
    <dgm:cxn modelId="{F9F9BF80-3B86-4717-8A3D-3B9F20795340}" type="presOf" srcId="{FA380D2F-1E61-472D-8517-6BA47E839363}" destId="{8536BE5C-2483-4053-AC6A-1A67AD7977D8}" srcOrd="1" destOrd="0" presId="urn:microsoft.com/office/officeart/2005/8/layout/cycle8"/>
    <dgm:cxn modelId="{10C6DD83-A0A8-482A-B9E4-206678F0D0A1}" type="presOf" srcId="{A06FA277-40C0-4873-809B-201E9AAF2019}" destId="{A083C680-01F1-4021-A3C2-96B045D537A1}" srcOrd="0" destOrd="0" presId="urn:microsoft.com/office/officeart/2005/8/layout/cycle8"/>
    <dgm:cxn modelId="{7ACA7BB8-2893-45FE-BC01-C00A57C32CE7}" srcId="{2F500E15-15EA-4DF4-A9A5-10CF86E1E277}" destId="{A06FA277-40C0-4873-809B-201E9AAF2019}" srcOrd="2" destOrd="0" parTransId="{DBBE14AC-5F8C-4707-8C24-F2FF3B13F019}" sibTransId="{6B16F03F-5CE2-45B5-B273-F6FB3A2D4860}"/>
    <dgm:cxn modelId="{3EB091CA-3BA2-459A-8144-995648E46E7B}" srcId="{2F500E15-15EA-4DF4-A9A5-10CF86E1E277}" destId="{FA380D2F-1E61-472D-8517-6BA47E839363}" srcOrd="0" destOrd="0" parTransId="{610220EF-E277-40F4-950C-716F2B58E247}" sibTransId="{55AE12FB-C52A-40C6-AECD-1B4668C70508}"/>
    <dgm:cxn modelId="{668461F6-116E-4783-8CF7-ABD3561B9CB6}" type="presOf" srcId="{A06FA277-40C0-4873-809B-201E9AAF2019}" destId="{5185C57D-6EDC-4499-B30C-33FAF9FF60AB}" srcOrd="1" destOrd="0" presId="urn:microsoft.com/office/officeart/2005/8/layout/cycle8"/>
    <dgm:cxn modelId="{04B61A73-4219-4FE8-8FB3-A9E57CA9CBB3}" type="presParOf" srcId="{82A5FBAB-0083-4AC7-8990-47E0AC653A65}" destId="{7404EA35-12DA-4F87-A6E8-A3AAD9E038DF}" srcOrd="0" destOrd="0" presId="urn:microsoft.com/office/officeart/2005/8/layout/cycle8"/>
    <dgm:cxn modelId="{6284539C-89F3-45CA-8DE9-B6BFC2F5A7FC}" type="presParOf" srcId="{82A5FBAB-0083-4AC7-8990-47E0AC653A65}" destId="{F5AAA92A-D851-4B2F-80B2-CF59C4FC6D70}" srcOrd="1" destOrd="0" presId="urn:microsoft.com/office/officeart/2005/8/layout/cycle8"/>
    <dgm:cxn modelId="{48C795D1-33EF-4B34-AFD6-1D3953E8CEDA}" type="presParOf" srcId="{82A5FBAB-0083-4AC7-8990-47E0AC653A65}" destId="{BA159E3B-E010-4682-A404-1EE7112A42B2}" srcOrd="2" destOrd="0" presId="urn:microsoft.com/office/officeart/2005/8/layout/cycle8"/>
    <dgm:cxn modelId="{5B7B56B0-1169-49A4-912D-D8ED00BF8FC6}" type="presParOf" srcId="{82A5FBAB-0083-4AC7-8990-47E0AC653A65}" destId="{8536BE5C-2483-4053-AC6A-1A67AD7977D8}" srcOrd="3" destOrd="0" presId="urn:microsoft.com/office/officeart/2005/8/layout/cycle8"/>
    <dgm:cxn modelId="{8AAE48E9-75F1-4B8B-95F2-6D65425B10D5}" type="presParOf" srcId="{82A5FBAB-0083-4AC7-8990-47E0AC653A65}" destId="{2EC525AE-DC46-4485-B006-050C7182B6D3}" srcOrd="4" destOrd="0" presId="urn:microsoft.com/office/officeart/2005/8/layout/cycle8"/>
    <dgm:cxn modelId="{39C964EA-AFB0-4B33-A199-2B99B6166C13}" type="presParOf" srcId="{82A5FBAB-0083-4AC7-8990-47E0AC653A65}" destId="{5313239D-E07E-4D03-9894-6BDB143EFD15}" srcOrd="5" destOrd="0" presId="urn:microsoft.com/office/officeart/2005/8/layout/cycle8"/>
    <dgm:cxn modelId="{C62EE32D-A511-4627-A353-7C27606DA2BD}" type="presParOf" srcId="{82A5FBAB-0083-4AC7-8990-47E0AC653A65}" destId="{157FC414-BE39-4527-8973-563D3625F651}" srcOrd="6" destOrd="0" presId="urn:microsoft.com/office/officeart/2005/8/layout/cycle8"/>
    <dgm:cxn modelId="{3C79E3A3-D8AE-4569-B313-1B5158A2915A}" type="presParOf" srcId="{82A5FBAB-0083-4AC7-8990-47E0AC653A65}" destId="{0E08DDE1-0F74-4FE4-9061-697BDA9BDA73}" srcOrd="7" destOrd="0" presId="urn:microsoft.com/office/officeart/2005/8/layout/cycle8"/>
    <dgm:cxn modelId="{91CBF23C-83C3-4A25-A367-4709FD1E7CCF}" type="presParOf" srcId="{82A5FBAB-0083-4AC7-8990-47E0AC653A65}" destId="{A083C680-01F1-4021-A3C2-96B045D537A1}" srcOrd="8" destOrd="0" presId="urn:microsoft.com/office/officeart/2005/8/layout/cycle8"/>
    <dgm:cxn modelId="{7DCB7B1C-E7A0-45C6-B7B0-25E4FDE53E4C}" type="presParOf" srcId="{82A5FBAB-0083-4AC7-8990-47E0AC653A65}" destId="{F05132A7-19B3-4CD5-8764-2C0D5F177443}" srcOrd="9" destOrd="0" presId="urn:microsoft.com/office/officeart/2005/8/layout/cycle8"/>
    <dgm:cxn modelId="{4BA4EB11-A8A5-48B7-817F-84BB0191CEA8}" type="presParOf" srcId="{82A5FBAB-0083-4AC7-8990-47E0AC653A65}" destId="{CE4642E7-C35B-49FF-876B-18BFA5DB074A}" srcOrd="10" destOrd="0" presId="urn:microsoft.com/office/officeart/2005/8/layout/cycle8"/>
    <dgm:cxn modelId="{E2F24E2D-1767-4951-950F-F58A21528826}" type="presParOf" srcId="{82A5FBAB-0083-4AC7-8990-47E0AC653A65}" destId="{5185C57D-6EDC-4499-B30C-33FAF9FF60AB}" srcOrd="11" destOrd="0" presId="urn:microsoft.com/office/officeart/2005/8/layout/cycle8"/>
    <dgm:cxn modelId="{C825CC70-CEC4-4107-8F94-E5CAFAAB0754}" type="presParOf" srcId="{82A5FBAB-0083-4AC7-8990-47E0AC653A65}" destId="{07EED3A3-C8DE-4DDC-A4B2-FE8313D2D6DD}" srcOrd="12" destOrd="0" presId="urn:microsoft.com/office/officeart/2005/8/layout/cycle8"/>
    <dgm:cxn modelId="{D51F8E9F-CD6E-4D1F-8A66-4E78BFB8C38C}" type="presParOf" srcId="{82A5FBAB-0083-4AC7-8990-47E0AC653A65}" destId="{815E9B36-3173-41C9-B95F-AE1F1D0D158A}" srcOrd="13" destOrd="0" presId="urn:microsoft.com/office/officeart/2005/8/layout/cycle8"/>
    <dgm:cxn modelId="{CF735413-04AC-440E-987D-9886FA20756D}" type="presParOf" srcId="{82A5FBAB-0083-4AC7-8990-47E0AC653A65}" destId="{7A9A4AEB-4F3D-4196-ABD3-E95E20612040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E65DE84-8919-4F50-9AF5-923B400E3FCE}" type="doc">
      <dgm:prSet loTypeId="urn:microsoft.com/office/officeart/2008/layout/RadialCluster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1408A6C-7F27-445D-88F7-FED984C5A74C}">
      <dgm:prSet phldrT="[Text]"/>
      <dgm:spPr/>
      <dgm:t>
        <a:bodyPr/>
        <a:lstStyle/>
        <a:p>
          <a:r>
            <a:rPr lang="en-US" dirty="0"/>
            <a:t>STREGHT</a:t>
          </a:r>
        </a:p>
      </dgm:t>
    </dgm:pt>
    <dgm:pt modelId="{5161933A-A05F-49DB-977F-CAE3615EF1D1}" type="parTrans" cxnId="{73AF0C10-6D0C-46C6-9013-88FCC4AAC2CB}">
      <dgm:prSet/>
      <dgm:spPr/>
      <dgm:t>
        <a:bodyPr/>
        <a:lstStyle/>
        <a:p>
          <a:endParaRPr lang="en-US"/>
        </a:p>
      </dgm:t>
    </dgm:pt>
    <dgm:pt modelId="{178C33F1-9DED-4905-9C67-B46F3EA3FB0A}" type="sibTrans" cxnId="{73AF0C10-6D0C-46C6-9013-88FCC4AAC2CB}">
      <dgm:prSet/>
      <dgm:spPr/>
      <dgm:t>
        <a:bodyPr/>
        <a:lstStyle/>
        <a:p>
          <a:endParaRPr lang="en-US"/>
        </a:p>
      </dgm:t>
    </dgm:pt>
    <dgm:pt modelId="{FCDA403E-E41C-4677-8F17-ABADE3A6D47C}">
      <dgm:prSet phldrT="[Text]"/>
      <dgm:spPr/>
      <dgm:t>
        <a:bodyPr/>
        <a:lstStyle/>
        <a:p>
          <a:r>
            <a:rPr lang="en-US" dirty="0"/>
            <a:t>MAKSIMUM</a:t>
          </a:r>
        </a:p>
      </dgm:t>
    </dgm:pt>
    <dgm:pt modelId="{391268AE-F471-45C5-AFAC-41B83A903359}" type="parTrans" cxnId="{CC3CFB1D-79F4-49AC-8325-8382DB66EE73}">
      <dgm:prSet/>
      <dgm:spPr/>
      <dgm:t>
        <a:bodyPr/>
        <a:lstStyle/>
        <a:p>
          <a:endParaRPr lang="en-US"/>
        </a:p>
      </dgm:t>
    </dgm:pt>
    <dgm:pt modelId="{F99B75B1-2A84-4FE0-BAD6-A5A9E5139B79}" type="sibTrans" cxnId="{CC3CFB1D-79F4-49AC-8325-8382DB66EE73}">
      <dgm:prSet/>
      <dgm:spPr/>
      <dgm:t>
        <a:bodyPr/>
        <a:lstStyle/>
        <a:p>
          <a:endParaRPr lang="en-US"/>
        </a:p>
      </dgm:t>
    </dgm:pt>
    <dgm:pt modelId="{0DC64DB8-B6D1-40BE-9186-22D1BF29D979}">
      <dgm:prSet phldrT="[Text]"/>
      <dgm:spPr/>
      <dgm:t>
        <a:bodyPr/>
        <a:lstStyle/>
        <a:p>
          <a:r>
            <a:rPr lang="en-US" dirty="0"/>
            <a:t>ABSOLUTE</a:t>
          </a:r>
        </a:p>
      </dgm:t>
    </dgm:pt>
    <dgm:pt modelId="{E3D5906F-2212-4DF9-9063-34C6C2821B23}" type="parTrans" cxnId="{145836C6-1F8C-4AE4-8ADB-31AECF4E2198}">
      <dgm:prSet/>
      <dgm:spPr/>
      <dgm:t>
        <a:bodyPr/>
        <a:lstStyle/>
        <a:p>
          <a:endParaRPr lang="en-US"/>
        </a:p>
      </dgm:t>
    </dgm:pt>
    <dgm:pt modelId="{A98C8FF7-F51E-4612-B30F-55ED6ADC36B3}" type="sibTrans" cxnId="{145836C6-1F8C-4AE4-8ADB-31AECF4E2198}">
      <dgm:prSet/>
      <dgm:spPr/>
      <dgm:t>
        <a:bodyPr/>
        <a:lstStyle/>
        <a:p>
          <a:endParaRPr lang="en-US"/>
        </a:p>
      </dgm:t>
    </dgm:pt>
    <dgm:pt modelId="{A9F15E82-6EA2-48F7-9C6B-536AD67BF03C}">
      <dgm:prSet phldrT="[Text]"/>
      <dgm:spPr/>
      <dgm:t>
        <a:bodyPr/>
        <a:lstStyle/>
        <a:p>
          <a:r>
            <a:rPr lang="en-US" dirty="0"/>
            <a:t>RELATIF</a:t>
          </a:r>
        </a:p>
      </dgm:t>
    </dgm:pt>
    <dgm:pt modelId="{971CC15D-DED1-48E2-B484-CA381692E5B4}" type="parTrans" cxnId="{D8572BBC-9234-4F90-B463-79FED7AABB72}">
      <dgm:prSet/>
      <dgm:spPr/>
      <dgm:t>
        <a:bodyPr/>
        <a:lstStyle/>
        <a:p>
          <a:endParaRPr lang="en-US"/>
        </a:p>
      </dgm:t>
    </dgm:pt>
    <dgm:pt modelId="{EC216824-DA1A-4A7A-8F5E-2B762BF91FA5}" type="sibTrans" cxnId="{D8572BBC-9234-4F90-B463-79FED7AABB72}">
      <dgm:prSet/>
      <dgm:spPr/>
      <dgm:t>
        <a:bodyPr/>
        <a:lstStyle/>
        <a:p>
          <a:endParaRPr lang="en-US"/>
        </a:p>
      </dgm:t>
    </dgm:pt>
    <dgm:pt modelId="{EE891E2F-2B6E-48BD-9911-616B40D597C3}" type="pres">
      <dgm:prSet presAssocID="{AE65DE84-8919-4F50-9AF5-923B400E3FC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D411DC89-B2CF-44A6-9061-FF217C6673B4}" type="pres">
      <dgm:prSet presAssocID="{91408A6C-7F27-445D-88F7-FED984C5A74C}" presName="singleCycle" presStyleCnt="0"/>
      <dgm:spPr/>
    </dgm:pt>
    <dgm:pt modelId="{78AB8D8F-E447-420E-AD3D-38A02BEEC3E5}" type="pres">
      <dgm:prSet presAssocID="{91408A6C-7F27-445D-88F7-FED984C5A74C}" presName="singleCenter" presStyleLbl="node1" presStyleIdx="0" presStyleCnt="4">
        <dgm:presLayoutVars>
          <dgm:chMax val="7"/>
          <dgm:chPref val="7"/>
        </dgm:presLayoutVars>
      </dgm:prSet>
      <dgm:spPr/>
    </dgm:pt>
    <dgm:pt modelId="{93C64345-A25D-4E90-A498-1E92CEBD756B}" type="pres">
      <dgm:prSet presAssocID="{391268AE-F471-45C5-AFAC-41B83A903359}" presName="Name56" presStyleLbl="parChTrans1D2" presStyleIdx="0" presStyleCnt="3"/>
      <dgm:spPr/>
    </dgm:pt>
    <dgm:pt modelId="{2B0F7502-EAEC-4539-B67C-8F936CA2AD3B}" type="pres">
      <dgm:prSet presAssocID="{FCDA403E-E41C-4677-8F17-ABADE3A6D47C}" presName="text0" presStyleLbl="node1" presStyleIdx="1" presStyleCnt="4">
        <dgm:presLayoutVars>
          <dgm:bulletEnabled val="1"/>
        </dgm:presLayoutVars>
      </dgm:prSet>
      <dgm:spPr/>
    </dgm:pt>
    <dgm:pt modelId="{ACF2A2DC-8CA4-4E91-B98B-395C567D754D}" type="pres">
      <dgm:prSet presAssocID="{E3D5906F-2212-4DF9-9063-34C6C2821B23}" presName="Name56" presStyleLbl="parChTrans1D2" presStyleIdx="1" presStyleCnt="3"/>
      <dgm:spPr/>
    </dgm:pt>
    <dgm:pt modelId="{30DBBC22-76F4-4D2B-8BD8-D01B44FF0FCE}" type="pres">
      <dgm:prSet presAssocID="{0DC64DB8-B6D1-40BE-9186-22D1BF29D979}" presName="text0" presStyleLbl="node1" presStyleIdx="2" presStyleCnt="4">
        <dgm:presLayoutVars>
          <dgm:bulletEnabled val="1"/>
        </dgm:presLayoutVars>
      </dgm:prSet>
      <dgm:spPr/>
    </dgm:pt>
    <dgm:pt modelId="{A6CD13E2-097B-4AA3-8ED7-FB767B4FC015}" type="pres">
      <dgm:prSet presAssocID="{971CC15D-DED1-48E2-B484-CA381692E5B4}" presName="Name56" presStyleLbl="parChTrans1D2" presStyleIdx="2" presStyleCnt="3"/>
      <dgm:spPr/>
    </dgm:pt>
    <dgm:pt modelId="{9732EA5F-2016-4374-9BBD-D375253A6949}" type="pres">
      <dgm:prSet presAssocID="{A9F15E82-6EA2-48F7-9C6B-536AD67BF03C}" presName="text0" presStyleLbl="node1" presStyleIdx="3" presStyleCnt="4">
        <dgm:presLayoutVars>
          <dgm:bulletEnabled val="1"/>
        </dgm:presLayoutVars>
      </dgm:prSet>
      <dgm:spPr/>
    </dgm:pt>
  </dgm:ptLst>
  <dgm:cxnLst>
    <dgm:cxn modelId="{6F1CB409-7A70-4CE5-8FB6-AAA40842A343}" type="presOf" srcId="{FCDA403E-E41C-4677-8F17-ABADE3A6D47C}" destId="{2B0F7502-EAEC-4539-B67C-8F936CA2AD3B}" srcOrd="0" destOrd="0" presId="urn:microsoft.com/office/officeart/2008/layout/RadialCluster"/>
    <dgm:cxn modelId="{F9D7B00F-32BB-4DCE-BBE8-F9D64467F039}" type="presOf" srcId="{391268AE-F471-45C5-AFAC-41B83A903359}" destId="{93C64345-A25D-4E90-A498-1E92CEBD756B}" srcOrd="0" destOrd="0" presId="urn:microsoft.com/office/officeart/2008/layout/RadialCluster"/>
    <dgm:cxn modelId="{73AF0C10-6D0C-46C6-9013-88FCC4AAC2CB}" srcId="{AE65DE84-8919-4F50-9AF5-923B400E3FCE}" destId="{91408A6C-7F27-445D-88F7-FED984C5A74C}" srcOrd="0" destOrd="0" parTransId="{5161933A-A05F-49DB-977F-CAE3615EF1D1}" sibTransId="{178C33F1-9DED-4905-9C67-B46F3EA3FB0A}"/>
    <dgm:cxn modelId="{CC3CFB1D-79F4-49AC-8325-8382DB66EE73}" srcId="{91408A6C-7F27-445D-88F7-FED984C5A74C}" destId="{FCDA403E-E41C-4677-8F17-ABADE3A6D47C}" srcOrd="0" destOrd="0" parTransId="{391268AE-F471-45C5-AFAC-41B83A903359}" sibTransId="{F99B75B1-2A84-4FE0-BAD6-A5A9E5139B79}"/>
    <dgm:cxn modelId="{63FD6F21-D142-49F5-85E1-C64374F0A762}" type="presOf" srcId="{E3D5906F-2212-4DF9-9063-34C6C2821B23}" destId="{ACF2A2DC-8CA4-4E91-B98B-395C567D754D}" srcOrd="0" destOrd="0" presId="urn:microsoft.com/office/officeart/2008/layout/RadialCluster"/>
    <dgm:cxn modelId="{2A24253F-CD2A-4309-83AC-1649739F003A}" type="presOf" srcId="{0DC64DB8-B6D1-40BE-9186-22D1BF29D979}" destId="{30DBBC22-76F4-4D2B-8BD8-D01B44FF0FCE}" srcOrd="0" destOrd="0" presId="urn:microsoft.com/office/officeart/2008/layout/RadialCluster"/>
    <dgm:cxn modelId="{62D7389E-ABEC-4873-8C0E-FE01A81CCD31}" type="presOf" srcId="{AE65DE84-8919-4F50-9AF5-923B400E3FCE}" destId="{EE891E2F-2B6E-48BD-9911-616B40D597C3}" srcOrd="0" destOrd="0" presId="urn:microsoft.com/office/officeart/2008/layout/RadialCluster"/>
    <dgm:cxn modelId="{1B1F7BA2-351A-4C72-97C8-6513F005B1BA}" type="presOf" srcId="{971CC15D-DED1-48E2-B484-CA381692E5B4}" destId="{A6CD13E2-097B-4AA3-8ED7-FB767B4FC015}" srcOrd="0" destOrd="0" presId="urn:microsoft.com/office/officeart/2008/layout/RadialCluster"/>
    <dgm:cxn modelId="{D8572BBC-9234-4F90-B463-79FED7AABB72}" srcId="{91408A6C-7F27-445D-88F7-FED984C5A74C}" destId="{A9F15E82-6EA2-48F7-9C6B-536AD67BF03C}" srcOrd="2" destOrd="0" parTransId="{971CC15D-DED1-48E2-B484-CA381692E5B4}" sibTransId="{EC216824-DA1A-4A7A-8F5E-2B762BF91FA5}"/>
    <dgm:cxn modelId="{145836C6-1F8C-4AE4-8ADB-31AECF4E2198}" srcId="{91408A6C-7F27-445D-88F7-FED984C5A74C}" destId="{0DC64DB8-B6D1-40BE-9186-22D1BF29D979}" srcOrd="1" destOrd="0" parTransId="{E3D5906F-2212-4DF9-9063-34C6C2821B23}" sibTransId="{A98C8FF7-F51E-4612-B30F-55ED6ADC36B3}"/>
    <dgm:cxn modelId="{976221F3-D838-4B29-81ED-54F8563D4A1F}" type="presOf" srcId="{91408A6C-7F27-445D-88F7-FED984C5A74C}" destId="{78AB8D8F-E447-420E-AD3D-38A02BEEC3E5}" srcOrd="0" destOrd="0" presId="urn:microsoft.com/office/officeart/2008/layout/RadialCluster"/>
    <dgm:cxn modelId="{447F1AFB-709E-4FF7-AF23-312D17FD5BDD}" type="presOf" srcId="{A9F15E82-6EA2-48F7-9C6B-536AD67BF03C}" destId="{9732EA5F-2016-4374-9BBD-D375253A6949}" srcOrd="0" destOrd="0" presId="urn:microsoft.com/office/officeart/2008/layout/RadialCluster"/>
    <dgm:cxn modelId="{B7B5D4A3-9C58-44CC-9AE4-9AB3E96E6DA4}" type="presParOf" srcId="{EE891E2F-2B6E-48BD-9911-616B40D597C3}" destId="{D411DC89-B2CF-44A6-9061-FF217C6673B4}" srcOrd="0" destOrd="0" presId="urn:microsoft.com/office/officeart/2008/layout/RadialCluster"/>
    <dgm:cxn modelId="{5B9AEE25-8C2E-4992-88EC-41CCA6D988CA}" type="presParOf" srcId="{D411DC89-B2CF-44A6-9061-FF217C6673B4}" destId="{78AB8D8F-E447-420E-AD3D-38A02BEEC3E5}" srcOrd="0" destOrd="0" presId="urn:microsoft.com/office/officeart/2008/layout/RadialCluster"/>
    <dgm:cxn modelId="{DA73A280-364B-4226-9C4B-EB5B75D60BCD}" type="presParOf" srcId="{D411DC89-B2CF-44A6-9061-FF217C6673B4}" destId="{93C64345-A25D-4E90-A498-1E92CEBD756B}" srcOrd="1" destOrd="0" presId="urn:microsoft.com/office/officeart/2008/layout/RadialCluster"/>
    <dgm:cxn modelId="{0FAB8643-E443-44A7-B983-4787B989DCC1}" type="presParOf" srcId="{D411DC89-B2CF-44A6-9061-FF217C6673B4}" destId="{2B0F7502-EAEC-4539-B67C-8F936CA2AD3B}" srcOrd="2" destOrd="0" presId="urn:microsoft.com/office/officeart/2008/layout/RadialCluster"/>
    <dgm:cxn modelId="{F1405181-4EAB-4887-9138-699B06FC97F0}" type="presParOf" srcId="{D411DC89-B2CF-44A6-9061-FF217C6673B4}" destId="{ACF2A2DC-8CA4-4E91-B98B-395C567D754D}" srcOrd="3" destOrd="0" presId="urn:microsoft.com/office/officeart/2008/layout/RadialCluster"/>
    <dgm:cxn modelId="{336460D6-856E-4661-994B-42844C14E00A}" type="presParOf" srcId="{D411DC89-B2CF-44A6-9061-FF217C6673B4}" destId="{30DBBC22-76F4-4D2B-8BD8-D01B44FF0FCE}" srcOrd="4" destOrd="0" presId="urn:microsoft.com/office/officeart/2008/layout/RadialCluster"/>
    <dgm:cxn modelId="{ABE4F808-CF97-4D9F-AB39-B8AD8E3C47A2}" type="presParOf" srcId="{D411DC89-B2CF-44A6-9061-FF217C6673B4}" destId="{A6CD13E2-097B-4AA3-8ED7-FB767B4FC015}" srcOrd="5" destOrd="0" presId="urn:microsoft.com/office/officeart/2008/layout/RadialCluster"/>
    <dgm:cxn modelId="{486A9EE6-1445-41EC-BB3A-5BDDF7E8C5D4}" type="presParOf" srcId="{D411DC89-B2CF-44A6-9061-FF217C6673B4}" destId="{9732EA5F-2016-4374-9BBD-D375253A6949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4E54E69-C7FC-4C52-AEC2-39C28ECEF862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AABEA7E-C4C6-4ED3-9217-D7F91E83D135}">
      <dgm:prSet phldrT="[Text]"/>
      <dgm:spPr/>
      <dgm:t>
        <a:bodyPr/>
        <a:lstStyle/>
        <a:p>
          <a:r>
            <a:rPr lang="en-US" dirty="0"/>
            <a:t>POWER</a:t>
          </a:r>
        </a:p>
      </dgm:t>
    </dgm:pt>
    <dgm:pt modelId="{2DBCC0D8-86D0-44DE-BB32-E4649A54D674}" type="parTrans" cxnId="{0DD29F11-A7CB-443B-AB2F-FAB51225571E}">
      <dgm:prSet/>
      <dgm:spPr/>
      <dgm:t>
        <a:bodyPr/>
        <a:lstStyle/>
        <a:p>
          <a:endParaRPr lang="en-US"/>
        </a:p>
      </dgm:t>
    </dgm:pt>
    <dgm:pt modelId="{D758C29D-E1A4-4039-83BA-2992C082CAFD}" type="sibTrans" cxnId="{0DD29F11-A7CB-443B-AB2F-FAB51225571E}">
      <dgm:prSet/>
      <dgm:spPr/>
      <dgm:t>
        <a:bodyPr/>
        <a:lstStyle/>
        <a:p>
          <a:endParaRPr lang="en-US"/>
        </a:p>
      </dgm:t>
    </dgm:pt>
    <dgm:pt modelId="{3888592C-17F2-4787-9EDE-71824416BDD1}">
      <dgm:prSet phldrT="[Text]"/>
      <dgm:spPr/>
      <dgm:t>
        <a:bodyPr/>
        <a:lstStyle/>
        <a:p>
          <a:r>
            <a:rPr lang="en-US" dirty="0"/>
            <a:t>KEKUATAN</a:t>
          </a:r>
        </a:p>
      </dgm:t>
    </dgm:pt>
    <dgm:pt modelId="{D1C68010-361A-4B14-85D7-ECAC082A5E1F}" type="parTrans" cxnId="{8AA9EC03-740D-465C-BAFB-1C31FAC3CF74}">
      <dgm:prSet/>
      <dgm:spPr/>
      <dgm:t>
        <a:bodyPr/>
        <a:lstStyle/>
        <a:p>
          <a:endParaRPr lang="en-US"/>
        </a:p>
      </dgm:t>
    </dgm:pt>
    <dgm:pt modelId="{8011F32B-0F36-4AA7-951C-9EB882EDE5A0}" type="sibTrans" cxnId="{8AA9EC03-740D-465C-BAFB-1C31FAC3CF74}">
      <dgm:prSet/>
      <dgm:spPr/>
      <dgm:t>
        <a:bodyPr/>
        <a:lstStyle/>
        <a:p>
          <a:endParaRPr lang="en-US"/>
        </a:p>
      </dgm:t>
    </dgm:pt>
    <dgm:pt modelId="{6352914A-88AD-4C90-953E-9B80E774A751}">
      <dgm:prSet phldrT="[Text]"/>
      <dgm:spPr/>
      <dgm:t>
        <a:bodyPr/>
        <a:lstStyle/>
        <a:p>
          <a:r>
            <a:rPr lang="en-US" dirty="0"/>
            <a:t>KECEPATAN</a:t>
          </a:r>
        </a:p>
      </dgm:t>
    </dgm:pt>
    <dgm:pt modelId="{9C8F7CAD-2524-49F9-BF8A-268BB2862B1B}" type="parTrans" cxnId="{952C8BCE-9ACB-4F66-80EB-215B71023D5A}">
      <dgm:prSet/>
      <dgm:spPr/>
      <dgm:t>
        <a:bodyPr/>
        <a:lstStyle/>
        <a:p>
          <a:endParaRPr lang="en-US"/>
        </a:p>
      </dgm:t>
    </dgm:pt>
    <dgm:pt modelId="{1AF4BE67-FC07-4FC5-8AF4-637DA3473B8B}" type="sibTrans" cxnId="{952C8BCE-9ACB-4F66-80EB-215B71023D5A}">
      <dgm:prSet/>
      <dgm:spPr/>
      <dgm:t>
        <a:bodyPr/>
        <a:lstStyle/>
        <a:p>
          <a:endParaRPr lang="en-US"/>
        </a:p>
      </dgm:t>
    </dgm:pt>
    <dgm:pt modelId="{EBD91687-3160-4BF7-824F-FE7C55B4360D}" type="pres">
      <dgm:prSet presAssocID="{44E54E69-C7FC-4C52-AEC2-39C28ECEF862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7C4C052-1C16-4F13-AD73-3CA23C485595}" type="pres">
      <dgm:prSet presAssocID="{0AABEA7E-C4C6-4ED3-9217-D7F91E83D135}" presName="centerShape" presStyleLbl="node0" presStyleIdx="0" presStyleCnt="1"/>
      <dgm:spPr/>
    </dgm:pt>
    <dgm:pt modelId="{02525982-A865-48E9-83FD-2D1831395346}" type="pres">
      <dgm:prSet presAssocID="{3888592C-17F2-4787-9EDE-71824416BDD1}" presName="node" presStyleLbl="node1" presStyleIdx="0" presStyleCnt="2">
        <dgm:presLayoutVars>
          <dgm:bulletEnabled val="1"/>
        </dgm:presLayoutVars>
      </dgm:prSet>
      <dgm:spPr/>
    </dgm:pt>
    <dgm:pt modelId="{D266DD61-628D-4B1F-A132-03FCEC59C29B}" type="pres">
      <dgm:prSet presAssocID="{3888592C-17F2-4787-9EDE-71824416BDD1}" presName="dummy" presStyleCnt="0"/>
      <dgm:spPr/>
    </dgm:pt>
    <dgm:pt modelId="{9E35650D-0594-4552-9ABE-A49D9B81841D}" type="pres">
      <dgm:prSet presAssocID="{8011F32B-0F36-4AA7-951C-9EB882EDE5A0}" presName="sibTrans" presStyleLbl="sibTrans2D1" presStyleIdx="0" presStyleCnt="2"/>
      <dgm:spPr/>
    </dgm:pt>
    <dgm:pt modelId="{E695FEB0-3ED1-4E97-85E8-48B8222ACDF4}" type="pres">
      <dgm:prSet presAssocID="{6352914A-88AD-4C90-953E-9B80E774A751}" presName="node" presStyleLbl="node1" presStyleIdx="1" presStyleCnt="2">
        <dgm:presLayoutVars>
          <dgm:bulletEnabled val="1"/>
        </dgm:presLayoutVars>
      </dgm:prSet>
      <dgm:spPr/>
    </dgm:pt>
    <dgm:pt modelId="{E9BAC345-91BF-4FC0-BFD9-4A1047965ECD}" type="pres">
      <dgm:prSet presAssocID="{6352914A-88AD-4C90-953E-9B80E774A751}" presName="dummy" presStyleCnt="0"/>
      <dgm:spPr/>
    </dgm:pt>
    <dgm:pt modelId="{DD02EAC5-26B2-490C-A0B3-337BE44351DA}" type="pres">
      <dgm:prSet presAssocID="{1AF4BE67-FC07-4FC5-8AF4-637DA3473B8B}" presName="sibTrans" presStyleLbl="sibTrans2D1" presStyleIdx="1" presStyleCnt="2"/>
      <dgm:spPr/>
    </dgm:pt>
  </dgm:ptLst>
  <dgm:cxnLst>
    <dgm:cxn modelId="{8AA9EC03-740D-465C-BAFB-1C31FAC3CF74}" srcId="{0AABEA7E-C4C6-4ED3-9217-D7F91E83D135}" destId="{3888592C-17F2-4787-9EDE-71824416BDD1}" srcOrd="0" destOrd="0" parTransId="{D1C68010-361A-4B14-85D7-ECAC082A5E1F}" sibTransId="{8011F32B-0F36-4AA7-951C-9EB882EDE5A0}"/>
    <dgm:cxn modelId="{F86CA606-CEAF-4C1D-A876-685C2BCA81CD}" type="presOf" srcId="{3888592C-17F2-4787-9EDE-71824416BDD1}" destId="{02525982-A865-48E9-83FD-2D1831395346}" srcOrd="0" destOrd="0" presId="urn:microsoft.com/office/officeart/2005/8/layout/radial6"/>
    <dgm:cxn modelId="{CB9E6908-E6A9-4C8B-A2C7-5847A5230F92}" type="presOf" srcId="{0AABEA7E-C4C6-4ED3-9217-D7F91E83D135}" destId="{47C4C052-1C16-4F13-AD73-3CA23C485595}" srcOrd="0" destOrd="0" presId="urn:microsoft.com/office/officeart/2005/8/layout/radial6"/>
    <dgm:cxn modelId="{0DD29F11-A7CB-443B-AB2F-FAB51225571E}" srcId="{44E54E69-C7FC-4C52-AEC2-39C28ECEF862}" destId="{0AABEA7E-C4C6-4ED3-9217-D7F91E83D135}" srcOrd="0" destOrd="0" parTransId="{2DBCC0D8-86D0-44DE-BB32-E4649A54D674}" sibTransId="{D758C29D-E1A4-4039-83BA-2992C082CAFD}"/>
    <dgm:cxn modelId="{D9920C2D-D39C-496E-BB19-54509FDE3400}" type="presOf" srcId="{1AF4BE67-FC07-4FC5-8AF4-637DA3473B8B}" destId="{DD02EAC5-26B2-490C-A0B3-337BE44351DA}" srcOrd="0" destOrd="0" presId="urn:microsoft.com/office/officeart/2005/8/layout/radial6"/>
    <dgm:cxn modelId="{952C8BCE-9ACB-4F66-80EB-215B71023D5A}" srcId="{0AABEA7E-C4C6-4ED3-9217-D7F91E83D135}" destId="{6352914A-88AD-4C90-953E-9B80E774A751}" srcOrd="1" destOrd="0" parTransId="{9C8F7CAD-2524-49F9-BF8A-268BB2862B1B}" sibTransId="{1AF4BE67-FC07-4FC5-8AF4-637DA3473B8B}"/>
    <dgm:cxn modelId="{161343D0-9402-4F52-826D-9A09968C08D6}" type="presOf" srcId="{6352914A-88AD-4C90-953E-9B80E774A751}" destId="{E695FEB0-3ED1-4E97-85E8-48B8222ACDF4}" srcOrd="0" destOrd="0" presId="urn:microsoft.com/office/officeart/2005/8/layout/radial6"/>
    <dgm:cxn modelId="{CAC40BD3-29DF-4B76-BBD1-D5AFEB65A6EE}" type="presOf" srcId="{8011F32B-0F36-4AA7-951C-9EB882EDE5A0}" destId="{9E35650D-0594-4552-9ABE-A49D9B81841D}" srcOrd="0" destOrd="0" presId="urn:microsoft.com/office/officeart/2005/8/layout/radial6"/>
    <dgm:cxn modelId="{9C891AF5-4190-4DD5-8049-C5BB34A62943}" type="presOf" srcId="{44E54E69-C7FC-4C52-AEC2-39C28ECEF862}" destId="{EBD91687-3160-4BF7-824F-FE7C55B4360D}" srcOrd="0" destOrd="0" presId="urn:microsoft.com/office/officeart/2005/8/layout/radial6"/>
    <dgm:cxn modelId="{D2E22641-05A0-4771-A672-DA05227A8BA9}" type="presParOf" srcId="{EBD91687-3160-4BF7-824F-FE7C55B4360D}" destId="{47C4C052-1C16-4F13-AD73-3CA23C485595}" srcOrd="0" destOrd="0" presId="urn:microsoft.com/office/officeart/2005/8/layout/radial6"/>
    <dgm:cxn modelId="{898D4E78-C3EE-4861-BAE0-C09071B125E3}" type="presParOf" srcId="{EBD91687-3160-4BF7-824F-FE7C55B4360D}" destId="{02525982-A865-48E9-83FD-2D1831395346}" srcOrd="1" destOrd="0" presId="urn:microsoft.com/office/officeart/2005/8/layout/radial6"/>
    <dgm:cxn modelId="{5BF8AF2F-4232-4009-8A9D-F50C5B55EA91}" type="presParOf" srcId="{EBD91687-3160-4BF7-824F-FE7C55B4360D}" destId="{D266DD61-628D-4B1F-A132-03FCEC59C29B}" srcOrd="2" destOrd="0" presId="urn:microsoft.com/office/officeart/2005/8/layout/radial6"/>
    <dgm:cxn modelId="{1FDF5AFD-1C1A-4ABD-8C80-666CB113DD9F}" type="presParOf" srcId="{EBD91687-3160-4BF7-824F-FE7C55B4360D}" destId="{9E35650D-0594-4552-9ABE-A49D9B81841D}" srcOrd="3" destOrd="0" presId="urn:microsoft.com/office/officeart/2005/8/layout/radial6"/>
    <dgm:cxn modelId="{FD549DB5-3711-42DB-8DEF-8DCE47BD9E8B}" type="presParOf" srcId="{EBD91687-3160-4BF7-824F-FE7C55B4360D}" destId="{E695FEB0-3ED1-4E97-85E8-48B8222ACDF4}" srcOrd="4" destOrd="0" presId="urn:microsoft.com/office/officeart/2005/8/layout/radial6"/>
    <dgm:cxn modelId="{904517C6-2499-4C1B-96E8-2192662B2DB7}" type="presParOf" srcId="{EBD91687-3160-4BF7-824F-FE7C55B4360D}" destId="{E9BAC345-91BF-4FC0-BFD9-4A1047965ECD}" srcOrd="5" destOrd="0" presId="urn:microsoft.com/office/officeart/2005/8/layout/radial6"/>
    <dgm:cxn modelId="{1F001923-CC80-4F3C-A80E-3CCE6FCA958D}" type="presParOf" srcId="{EBD91687-3160-4BF7-824F-FE7C55B4360D}" destId="{DD02EAC5-26B2-490C-A0B3-337BE44351DA}" srcOrd="6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5F60188-7900-41A7-8CF7-61CE0A211768}" type="doc">
      <dgm:prSet loTypeId="urn:diagrams.loki3.com/VaryingWidthList" loCatId="list" qsTypeId="urn:microsoft.com/office/officeart/2005/8/quickstyle/simple1" qsCatId="simple" csTypeId="urn:microsoft.com/office/officeart/2005/8/colors/accent6_2" csCatId="accent6" phldr="1"/>
      <dgm:spPr/>
    </dgm:pt>
    <dgm:pt modelId="{C20A2666-8681-438A-AEA7-9555381F4116}">
      <dgm:prSet phldrT="[Text]"/>
      <dgm:spPr/>
      <dgm:t>
        <a:bodyPr/>
        <a:lstStyle/>
        <a:p>
          <a:r>
            <a:rPr lang="en-US" dirty="0"/>
            <a:t>KARAKTERISTIK KOMPONEN BIOMOTOR</a:t>
          </a:r>
        </a:p>
      </dgm:t>
    </dgm:pt>
    <dgm:pt modelId="{E4DAAA2D-9C9F-4C60-A2A9-C6C8A2173B96}" type="parTrans" cxnId="{3A55629F-61C7-436D-A93F-54DCE86730A5}">
      <dgm:prSet/>
      <dgm:spPr/>
      <dgm:t>
        <a:bodyPr/>
        <a:lstStyle/>
        <a:p>
          <a:endParaRPr lang="en-US"/>
        </a:p>
      </dgm:t>
    </dgm:pt>
    <dgm:pt modelId="{C7B1E512-5F94-430C-9485-8857A1CB8DF4}" type="sibTrans" cxnId="{3A55629F-61C7-436D-A93F-54DCE86730A5}">
      <dgm:prSet/>
      <dgm:spPr/>
      <dgm:t>
        <a:bodyPr/>
        <a:lstStyle/>
        <a:p>
          <a:endParaRPr lang="en-US"/>
        </a:p>
      </dgm:t>
    </dgm:pt>
    <dgm:pt modelId="{C6C96140-A79B-441F-883B-DDB998D07367}">
      <dgm:prSet phldrT="[Text]"/>
      <dgm:spPr/>
      <dgm:t>
        <a:bodyPr/>
        <a:lstStyle/>
        <a:p>
          <a:r>
            <a:rPr lang="en-US" dirty="0"/>
            <a:t>KARAKTERISTIK SAMPEL</a:t>
          </a:r>
        </a:p>
      </dgm:t>
    </dgm:pt>
    <dgm:pt modelId="{85DE6186-3A90-4165-AC5E-9BFC951241F9}" type="parTrans" cxnId="{C9B70A0A-156C-4E2F-804F-1949CAACC168}">
      <dgm:prSet/>
      <dgm:spPr/>
      <dgm:t>
        <a:bodyPr/>
        <a:lstStyle/>
        <a:p>
          <a:endParaRPr lang="en-US"/>
        </a:p>
      </dgm:t>
    </dgm:pt>
    <dgm:pt modelId="{8DD5E658-0AF5-4806-B25B-2DF94E345084}" type="sibTrans" cxnId="{C9B70A0A-156C-4E2F-804F-1949CAACC168}">
      <dgm:prSet/>
      <dgm:spPr/>
      <dgm:t>
        <a:bodyPr/>
        <a:lstStyle/>
        <a:p>
          <a:endParaRPr lang="en-US"/>
        </a:p>
      </dgm:t>
    </dgm:pt>
    <dgm:pt modelId="{D8B21D22-C981-4176-9935-05694AAB3463}">
      <dgm:prSet phldrT="[Text]"/>
      <dgm:spPr/>
      <dgm:t>
        <a:bodyPr/>
        <a:lstStyle/>
        <a:p>
          <a:r>
            <a:rPr lang="en-US" dirty="0"/>
            <a:t>KARAKTERISTIK CABANG OLAHRAGA</a:t>
          </a:r>
        </a:p>
      </dgm:t>
    </dgm:pt>
    <dgm:pt modelId="{93F4221C-CEB5-4CA4-BABB-F60AAC352A29}" type="parTrans" cxnId="{C9446868-331C-49B9-8574-A03BD9FE1238}">
      <dgm:prSet/>
      <dgm:spPr/>
      <dgm:t>
        <a:bodyPr/>
        <a:lstStyle/>
        <a:p>
          <a:endParaRPr lang="en-US"/>
        </a:p>
      </dgm:t>
    </dgm:pt>
    <dgm:pt modelId="{FDEB40B1-785B-4C74-843C-609A5AAB8218}" type="sibTrans" cxnId="{C9446868-331C-49B9-8574-A03BD9FE1238}">
      <dgm:prSet/>
      <dgm:spPr/>
      <dgm:t>
        <a:bodyPr/>
        <a:lstStyle/>
        <a:p>
          <a:endParaRPr lang="en-US"/>
        </a:p>
      </dgm:t>
    </dgm:pt>
    <dgm:pt modelId="{17C6AF5E-F430-4A00-9F78-A45DD1258814}" type="pres">
      <dgm:prSet presAssocID="{05F60188-7900-41A7-8CF7-61CE0A211768}" presName="Name0" presStyleCnt="0">
        <dgm:presLayoutVars>
          <dgm:resizeHandles/>
        </dgm:presLayoutVars>
      </dgm:prSet>
      <dgm:spPr/>
    </dgm:pt>
    <dgm:pt modelId="{56368EE1-CA79-44D4-8BBB-1E67A21823C0}" type="pres">
      <dgm:prSet presAssocID="{C20A2666-8681-438A-AEA7-9555381F4116}" presName="text" presStyleLbl="node1" presStyleIdx="0" presStyleCnt="3">
        <dgm:presLayoutVars>
          <dgm:bulletEnabled val="1"/>
        </dgm:presLayoutVars>
      </dgm:prSet>
      <dgm:spPr/>
    </dgm:pt>
    <dgm:pt modelId="{E884017E-3B27-4FB6-835F-5872673B6DEB}" type="pres">
      <dgm:prSet presAssocID="{C7B1E512-5F94-430C-9485-8857A1CB8DF4}" presName="space" presStyleCnt="0"/>
      <dgm:spPr/>
    </dgm:pt>
    <dgm:pt modelId="{9C1E9B9D-BD28-4B78-9D15-B460C4651150}" type="pres">
      <dgm:prSet presAssocID="{C6C96140-A79B-441F-883B-DDB998D07367}" presName="text" presStyleLbl="node1" presStyleIdx="1" presStyleCnt="3">
        <dgm:presLayoutVars>
          <dgm:bulletEnabled val="1"/>
        </dgm:presLayoutVars>
      </dgm:prSet>
      <dgm:spPr/>
    </dgm:pt>
    <dgm:pt modelId="{596D87DA-61D4-4CE4-B8CA-7C4B232520A9}" type="pres">
      <dgm:prSet presAssocID="{8DD5E658-0AF5-4806-B25B-2DF94E345084}" presName="space" presStyleCnt="0"/>
      <dgm:spPr/>
    </dgm:pt>
    <dgm:pt modelId="{8FDD6D27-921B-4FC9-90D7-435B596864BC}" type="pres">
      <dgm:prSet presAssocID="{D8B21D22-C981-4176-9935-05694AAB3463}" presName="text" presStyleLbl="node1" presStyleIdx="2" presStyleCnt="3">
        <dgm:presLayoutVars>
          <dgm:bulletEnabled val="1"/>
        </dgm:presLayoutVars>
      </dgm:prSet>
      <dgm:spPr/>
    </dgm:pt>
  </dgm:ptLst>
  <dgm:cxnLst>
    <dgm:cxn modelId="{C9B70A0A-156C-4E2F-804F-1949CAACC168}" srcId="{05F60188-7900-41A7-8CF7-61CE0A211768}" destId="{C6C96140-A79B-441F-883B-DDB998D07367}" srcOrd="1" destOrd="0" parTransId="{85DE6186-3A90-4165-AC5E-9BFC951241F9}" sibTransId="{8DD5E658-0AF5-4806-B25B-2DF94E345084}"/>
    <dgm:cxn modelId="{C9446868-331C-49B9-8574-A03BD9FE1238}" srcId="{05F60188-7900-41A7-8CF7-61CE0A211768}" destId="{D8B21D22-C981-4176-9935-05694AAB3463}" srcOrd="2" destOrd="0" parTransId="{93F4221C-CEB5-4CA4-BABB-F60AAC352A29}" sibTransId="{FDEB40B1-785B-4C74-843C-609A5AAB8218}"/>
    <dgm:cxn modelId="{AD24B66C-A113-4C36-8C9F-A77A5FAD3CE6}" type="presOf" srcId="{C20A2666-8681-438A-AEA7-9555381F4116}" destId="{56368EE1-CA79-44D4-8BBB-1E67A21823C0}" srcOrd="0" destOrd="0" presId="urn:diagrams.loki3.com/VaryingWidthList"/>
    <dgm:cxn modelId="{74E03C58-F598-4C26-BB52-0CDDCE45039C}" type="presOf" srcId="{05F60188-7900-41A7-8CF7-61CE0A211768}" destId="{17C6AF5E-F430-4A00-9F78-A45DD1258814}" srcOrd="0" destOrd="0" presId="urn:diagrams.loki3.com/VaryingWidthList"/>
    <dgm:cxn modelId="{3A55629F-61C7-436D-A93F-54DCE86730A5}" srcId="{05F60188-7900-41A7-8CF7-61CE0A211768}" destId="{C20A2666-8681-438A-AEA7-9555381F4116}" srcOrd="0" destOrd="0" parTransId="{E4DAAA2D-9C9F-4C60-A2A9-C6C8A2173B96}" sibTransId="{C7B1E512-5F94-430C-9485-8857A1CB8DF4}"/>
    <dgm:cxn modelId="{F267DBCE-B800-4D0B-B960-1CB8E6CC623A}" type="presOf" srcId="{D8B21D22-C981-4176-9935-05694AAB3463}" destId="{8FDD6D27-921B-4FC9-90D7-435B596864BC}" srcOrd="0" destOrd="0" presId="urn:diagrams.loki3.com/VaryingWidthList"/>
    <dgm:cxn modelId="{589B7EEC-DCB2-4A37-9449-1068B7C321F7}" type="presOf" srcId="{C6C96140-A79B-441F-883B-DDB998D07367}" destId="{9C1E9B9D-BD28-4B78-9D15-B460C4651150}" srcOrd="0" destOrd="0" presId="urn:diagrams.loki3.com/VaryingWidthList"/>
    <dgm:cxn modelId="{9AEDBCB0-D2CF-4D72-A5D7-6E24E2999E6B}" type="presParOf" srcId="{17C6AF5E-F430-4A00-9F78-A45DD1258814}" destId="{56368EE1-CA79-44D4-8BBB-1E67A21823C0}" srcOrd="0" destOrd="0" presId="urn:diagrams.loki3.com/VaryingWidthList"/>
    <dgm:cxn modelId="{68954BA6-C246-45BB-868B-509F3FC0AA48}" type="presParOf" srcId="{17C6AF5E-F430-4A00-9F78-A45DD1258814}" destId="{E884017E-3B27-4FB6-835F-5872673B6DEB}" srcOrd="1" destOrd="0" presId="urn:diagrams.loki3.com/VaryingWidthList"/>
    <dgm:cxn modelId="{EF4848FD-7A75-484A-813F-29D5BF2369E4}" type="presParOf" srcId="{17C6AF5E-F430-4A00-9F78-A45DD1258814}" destId="{9C1E9B9D-BD28-4B78-9D15-B460C4651150}" srcOrd="2" destOrd="0" presId="urn:diagrams.loki3.com/VaryingWidthList"/>
    <dgm:cxn modelId="{160761B7-34B6-42FA-B385-BEA38E8615DE}" type="presParOf" srcId="{17C6AF5E-F430-4A00-9F78-A45DD1258814}" destId="{596D87DA-61D4-4CE4-B8CA-7C4B232520A9}" srcOrd="3" destOrd="0" presId="urn:diagrams.loki3.com/VaryingWidthList"/>
    <dgm:cxn modelId="{EAC1231B-5181-4C6F-A3C4-A66A796EC74C}" type="presParOf" srcId="{17C6AF5E-F430-4A00-9F78-A45DD1258814}" destId="{8FDD6D27-921B-4FC9-90D7-435B596864BC}" srcOrd="4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20EB294-0EF7-4B1A-B389-5004AEE3F795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ADFB762-FDB7-433B-B1B3-E7ABEB4DA03C}">
      <dgm:prSet phldrT="[Text]"/>
      <dgm:spPr/>
      <dgm:t>
        <a:bodyPr/>
        <a:lstStyle/>
        <a:p>
          <a:r>
            <a:rPr lang="en-US" dirty="0"/>
            <a:t>COOPER TEST</a:t>
          </a:r>
        </a:p>
      </dgm:t>
    </dgm:pt>
    <dgm:pt modelId="{438AE3A8-8BEF-4C61-92C9-7611CDB330D9}" type="parTrans" cxnId="{9A9754F7-3AD9-400A-9BE4-43E3A9DC6BBC}">
      <dgm:prSet/>
      <dgm:spPr/>
      <dgm:t>
        <a:bodyPr/>
        <a:lstStyle/>
        <a:p>
          <a:endParaRPr lang="en-US"/>
        </a:p>
      </dgm:t>
    </dgm:pt>
    <dgm:pt modelId="{FC5FA532-B96B-4085-89DA-9A1C1592CB56}" type="sibTrans" cxnId="{9A9754F7-3AD9-400A-9BE4-43E3A9DC6BBC}">
      <dgm:prSet/>
      <dgm:spPr/>
      <dgm:t>
        <a:bodyPr/>
        <a:lstStyle/>
        <a:p>
          <a:endParaRPr lang="en-US"/>
        </a:p>
      </dgm:t>
    </dgm:pt>
    <dgm:pt modelId="{C8A13EF5-8F64-4A7C-9F9B-14BABBF7E8DE}">
      <dgm:prSet phldrT="[Text]"/>
      <dgm:spPr/>
      <dgm:t>
        <a:bodyPr/>
        <a:lstStyle/>
        <a:p>
          <a:r>
            <a:rPr lang="en-US" dirty="0"/>
            <a:t>LION TEST</a:t>
          </a:r>
        </a:p>
      </dgm:t>
    </dgm:pt>
    <dgm:pt modelId="{C0B29480-1B15-4C9D-AAD0-C193880308A4}" type="parTrans" cxnId="{535B5163-E542-4335-B00B-230569775EA5}">
      <dgm:prSet/>
      <dgm:spPr/>
      <dgm:t>
        <a:bodyPr/>
        <a:lstStyle/>
        <a:p>
          <a:endParaRPr lang="en-US"/>
        </a:p>
      </dgm:t>
    </dgm:pt>
    <dgm:pt modelId="{CDF8300F-0AE7-40FB-BC11-B8FA75FACA5F}" type="sibTrans" cxnId="{535B5163-E542-4335-B00B-230569775EA5}">
      <dgm:prSet/>
      <dgm:spPr/>
      <dgm:t>
        <a:bodyPr/>
        <a:lstStyle/>
        <a:p>
          <a:endParaRPr lang="en-US"/>
        </a:p>
      </dgm:t>
    </dgm:pt>
    <dgm:pt modelId="{2FF69A00-2AD6-443D-A371-9506ABA22334}">
      <dgm:prSet phldrT="[Text]"/>
      <dgm:spPr/>
      <dgm:t>
        <a:bodyPr/>
        <a:lstStyle/>
        <a:p>
          <a:r>
            <a:rPr lang="en-US" dirty="0"/>
            <a:t>BALKE TEST</a:t>
          </a:r>
        </a:p>
      </dgm:t>
    </dgm:pt>
    <dgm:pt modelId="{70584C32-27D5-4AB6-A3E3-91C8F593BBA4}" type="parTrans" cxnId="{03959731-592C-48F9-8586-F5940ED975C9}">
      <dgm:prSet/>
      <dgm:spPr/>
      <dgm:t>
        <a:bodyPr/>
        <a:lstStyle/>
        <a:p>
          <a:endParaRPr lang="en-US"/>
        </a:p>
      </dgm:t>
    </dgm:pt>
    <dgm:pt modelId="{A1E54487-75E6-45C1-8A45-E7F1FB7511C4}" type="sibTrans" cxnId="{03959731-592C-48F9-8586-F5940ED975C9}">
      <dgm:prSet/>
      <dgm:spPr/>
      <dgm:t>
        <a:bodyPr/>
        <a:lstStyle/>
        <a:p>
          <a:endParaRPr lang="en-US"/>
        </a:p>
      </dgm:t>
    </dgm:pt>
    <dgm:pt modelId="{A16DE457-EB1A-4AD5-B857-C22653871E56}">
      <dgm:prSet phldrT="[Text]"/>
      <dgm:spPr/>
      <dgm:t>
        <a:bodyPr/>
        <a:lstStyle/>
        <a:p>
          <a:r>
            <a:rPr lang="en-US" dirty="0"/>
            <a:t>MFT/BLEEP TEST</a:t>
          </a:r>
        </a:p>
      </dgm:t>
    </dgm:pt>
    <dgm:pt modelId="{F8BE03D4-47DC-45EF-A851-0487BCFC0B91}" type="parTrans" cxnId="{1BA5B27A-2BC7-498B-BB7C-594A84F099B9}">
      <dgm:prSet/>
      <dgm:spPr/>
      <dgm:t>
        <a:bodyPr/>
        <a:lstStyle/>
        <a:p>
          <a:endParaRPr lang="en-US"/>
        </a:p>
      </dgm:t>
    </dgm:pt>
    <dgm:pt modelId="{6C5A9D58-305D-4362-BDB5-918CD3D73FCD}" type="sibTrans" cxnId="{1BA5B27A-2BC7-498B-BB7C-594A84F099B9}">
      <dgm:prSet/>
      <dgm:spPr/>
      <dgm:t>
        <a:bodyPr/>
        <a:lstStyle/>
        <a:p>
          <a:endParaRPr lang="en-US"/>
        </a:p>
      </dgm:t>
    </dgm:pt>
    <dgm:pt modelId="{FD5C7F5D-C5BA-4487-89F7-A906D5E3FC83}">
      <dgm:prSet phldrT="[Text]"/>
      <dgm:spPr/>
      <dgm:t>
        <a:bodyPr/>
        <a:lstStyle/>
        <a:p>
          <a:r>
            <a:rPr lang="en-US" dirty="0"/>
            <a:t>HAVARD STEP TEST</a:t>
          </a:r>
        </a:p>
      </dgm:t>
    </dgm:pt>
    <dgm:pt modelId="{8249FA3D-5818-4C34-A3DF-F6D29EB759D4}" type="parTrans" cxnId="{B4AFA2F3-EFF3-4CE8-9894-5069A8F4D330}">
      <dgm:prSet/>
      <dgm:spPr/>
      <dgm:t>
        <a:bodyPr/>
        <a:lstStyle/>
        <a:p>
          <a:endParaRPr lang="en-US"/>
        </a:p>
      </dgm:t>
    </dgm:pt>
    <dgm:pt modelId="{79F5B526-D232-44BA-BC96-A7787DE00280}" type="sibTrans" cxnId="{B4AFA2F3-EFF3-4CE8-9894-5069A8F4D330}">
      <dgm:prSet/>
      <dgm:spPr/>
      <dgm:t>
        <a:bodyPr/>
        <a:lstStyle/>
        <a:p>
          <a:endParaRPr lang="en-US"/>
        </a:p>
      </dgm:t>
    </dgm:pt>
    <dgm:pt modelId="{25C8BD06-17B4-4195-AFC7-2167074E0CA8}">
      <dgm:prSet phldrT="[Text]"/>
      <dgm:spPr/>
      <dgm:t>
        <a:bodyPr/>
        <a:lstStyle/>
        <a:p>
          <a:r>
            <a:rPr lang="en-US" dirty="0"/>
            <a:t>CONCONI TEST</a:t>
          </a:r>
        </a:p>
      </dgm:t>
    </dgm:pt>
    <dgm:pt modelId="{D547B66F-4C9E-4FF2-8886-CA597BA4F74A}" type="parTrans" cxnId="{8D87D79D-BCE4-4F7F-B347-DD4CE9CF50D0}">
      <dgm:prSet/>
      <dgm:spPr/>
      <dgm:t>
        <a:bodyPr/>
        <a:lstStyle/>
        <a:p>
          <a:endParaRPr lang="en-US"/>
        </a:p>
      </dgm:t>
    </dgm:pt>
    <dgm:pt modelId="{65423E00-228B-4285-BAB5-15AA20DCA648}" type="sibTrans" cxnId="{8D87D79D-BCE4-4F7F-B347-DD4CE9CF50D0}">
      <dgm:prSet/>
      <dgm:spPr/>
      <dgm:t>
        <a:bodyPr/>
        <a:lstStyle/>
        <a:p>
          <a:endParaRPr lang="en-US"/>
        </a:p>
      </dgm:t>
    </dgm:pt>
    <dgm:pt modelId="{06C60358-EBAA-4E54-84BD-8C9748D5F1EC}">
      <dgm:prSet phldrT="[Text]"/>
      <dgm:spPr/>
      <dgm:t>
        <a:bodyPr/>
        <a:lstStyle/>
        <a:p>
          <a:r>
            <a:rPr lang="en-US" dirty="0"/>
            <a:t>YO-YO TEST</a:t>
          </a:r>
        </a:p>
      </dgm:t>
    </dgm:pt>
    <dgm:pt modelId="{D8320E37-B34D-4843-AC8F-38F86D14D55C}" type="parTrans" cxnId="{87F5F4E4-7DBD-4DC1-B310-792B8FE4C67F}">
      <dgm:prSet/>
      <dgm:spPr/>
      <dgm:t>
        <a:bodyPr/>
        <a:lstStyle/>
        <a:p>
          <a:endParaRPr lang="en-US"/>
        </a:p>
      </dgm:t>
    </dgm:pt>
    <dgm:pt modelId="{AAD56A94-FF46-4604-9A0F-469BDAFCE646}" type="sibTrans" cxnId="{87F5F4E4-7DBD-4DC1-B310-792B8FE4C67F}">
      <dgm:prSet/>
      <dgm:spPr/>
      <dgm:t>
        <a:bodyPr/>
        <a:lstStyle/>
        <a:p>
          <a:endParaRPr lang="en-US"/>
        </a:p>
      </dgm:t>
    </dgm:pt>
    <dgm:pt modelId="{6A11AB58-4606-4A3E-A5A9-AF0B113D3BD5}">
      <dgm:prSet phldrT="[Text]"/>
      <dgm:spPr/>
      <dgm:t>
        <a:bodyPr/>
        <a:lstStyle/>
        <a:p>
          <a:r>
            <a:rPr lang="en-US" dirty="0"/>
            <a:t>RAST</a:t>
          </a:r>
        </a:p>
      </dgm:t>
    </dgm:pt>
    <dgm:pt modelId="{B354F3E0-DA10-4332-BD80-779BD2BC83D9}" type="parTrans" cxnId="{F40B5F47-3987-461E-BDA7-EFB8FC78D2F6}">
      <dgm:prSet/>
      <dgm:spPr/>
      <dgm:t>
        <a:bodyPr/>
        <a:lstStyle/>
        <a:p>
          <a:endParaRPr lang="en-US"/>
        </a:p>
      </dgm:t>
    </dgm:pt>
    <dgm:pt modelId="{11F0FE23-143B-41DB-ADBE-8D2C036AD28C}" type="sibTrans" cxnId="{F40B5F47-3987-461E-BDA7-EFB8FC78D2F6}">
      <dgm:prSet/>
      <dgm:spPr/>
      <dgm:t>
        <a:bodyPr/>
        <a:lstStyle/>
        <a:p>
          <a:endParaRPr lang="en-US"/>
        </a:p>
      </dgm:t>
    </dgm:pt>
    <dgm:pt modelId="{08E93343-2D58-4CFD-A536-88B07EA07265}">
      <dgm:prSet phldrT="[Text]"/>
      <dgm:spPr/>
      <dgm:t>
        <a:bodyPr/>
        <a:lstStyle/>
        <a:p>
          <a:r>
            <a:rPr lang="en-US" dirty="0"/>
            <a:t>DLL</a:t>
          </a:r>
        </a:p>
      </dgm:t>
    </dgm:pt>
    <dgm:pt modelId="{89C19AED-727B-44EE-B159-34A4B741CD94}" type="parTrans" cxnId="{42538FF9-A2DA-4029-8581-D896E56D3611}">
      <dgm:prSet/>
      <dgm:spPr/>
      <dgm:t>
        <a:bodyPr/>
        <a:lstStyle/>
        <a:p>
          <a:endParaRPr lang="en-US"/>
        </a:p>
      </dgm:t>
    </dgm:pt>
    <dgm:pt modelId="{D08B8ECA-497D-4080-91BB-992D60179F5C}" type="sibTrans" cxnId="{42538FF9-A2DA-4029-8581-D896E56D3611}">
      <dgm:prSet/>
      <dgm:spPr/>
      <dgm:t>
        <a:bodyPr/>
        <a:lstStyle/>
        <a:p>
          <a:endParaRPr lang="en-US"/>
        </a:p>
      </dgm:t>
    </dgm:pt>
    <dgm:pt modelId="{67C1A2F2-679A-4E58-B275-66476AF8B5EB}">
      <dgm:prSet phldrT="[Text]"/>
      <dgm:spPr/>
      <dgm:t>
        <a:bodyPr/>
        <a:lstStyle/>
        <a:p>
          <a:r>
            <a:rPr lang="en-US" dirty="0"/>
            <a:t>ERGOCYCLING</a:t>
          </a:r>
        </a:p>
      </dgm:t>
    </dgm:pt>
    <dgm:pt modelId="{999A18D4-7430-4BD5-8693-81800C158784}" type="parTrans" cxnId="{39D39A52-A13C-48B1-98D5-7E1E8B2A1C63}">
      <dgm:prSet/>
      <dgm:spPr/>
    </dgm:pt>
    <dgm:pt modelId="{E6A4773A-4112-42BB-A593-8BE8238D2A50}" type="sibTrans" cxnId="{39D39A52-A13C-48B1-98D5-7E1E8B2A1C63}">
      <dgm:prSet/>
      <dgm:spPr/>
    </dgm:pt>
    <dgm:pt modelId="{A7C97630-8671-40F9-83A8-F9A386E67A21}" type="pres">
      <dgm:prSet presAssocID="{920EB294-0EF7-4B1A-B389-5004AEE3F795}" presName="diagram" presStyleCnt="0">
        <dgm:presLayoutVars>
          <dgm:dir/>
          <dgm:resizeHandles val="exact"/>
        </dgm:presLayoutVars>
      </dgm:prSet>
      <dgm:spPr/>
    </dgm:pt>
    <dgm:pt modelId="{7CD4ADB4-2067-425B-86B8-ACDAF2E1109C}" type="pres">
      <dgm:prSet presAssocID="{7ADFB762-FDB7-433B-B1B3-E7ABEB4DA03C}" presName="node" presStyleLbl="node1" presStyleIdx="0" presStyleCnt="10">
        <dgm:presLayoutVars>
          <dgm:bulletEnabled val="1"/>
        </dgm:presLayoutVars>
      </dgm:prSet>
      <dgm:spPr/>
    </dgm:pt>
    <dgm:pt modelId="{5EE6A5BE-672F-4743-8966-26DC548CFC57}" type="pres">
      <dgm:prSet presAssocID="{FC5FA532-B96B-4085-89DA-9A1C1592CB56}" presName="sibTrans" presStyleCnt="0"/>
      <dgm:spPr/>
    </dgm:pt>
    <dgm:pt modelId="{71D41789-A263-4D7D-8610-E06C07A914ED}" type="pres">
      <dgm:prSet presAssocID="{C8A13EF5-8F64-4A7C-9F9B-14BABBF7E8DE}" presName="node" presStyleLbl="node1" presStyleIdx="1" presStyleCnt="10">
        <dgm:presLayoutVars>
          <dgm:bulletEnabled val="1"/>
        </dgm:presLayoutVars>
      </dgm:prSet>
      <dgm:spPr/>
    </dgm:pt>
    <dgm:pt modelId="{88182BC3-A99A-4F4E-BA45-69719C993C3F}" type="pres">
      <dgm:prSet presAssocID="{CDF8300F-0AE7-40FB-BC11-B8FA75FACA5F}" presName="sibTrans" presStyleCnt="0"/>
      <dgm:spPr/>
    </dgm:pt>
    <dgm:pt modelId="{F17C2CFE-84A8-4746-9FC0-10A5DA40A2B4}" type="pres">
      <dgm:prSet presAssocID="{2FF69A00-2AD6-443D-A371-9506ABA22334}" presName="node" presStyleLbl="node1" presStyleIdx="2" presStyleCnt="10">
        <dgm:presLayoutVars>
          <dgm:bulletEnabled val="1"/>
        </dgm:presLayoutVars>
      </dgm:prSet>
      <dgm:spPr/>
    </dgm:pt>
    <dgm:pt modelId="{E6CDF190-6982-4AF3-AC0E-F4ABA5B35AB3}" type="pres">
      <dgm:prSet presAssocID="{A1E54487-75E6-45C1-8A45-E7F1FB7511C4}" presName="sibTrans" presStyleCnt="0"/>
      <dgm:spPr/>
    </dgm:pt>
    <dgm:pt modelId="{E4C8D21E-8CC3-4F35-8908-616D438BBD6E}" type="pres">
      <dgm:prSet presAssocID="{A16DE457-EB1A-4AD5-B857-C22653871E56}" presName="node" presStyleLbl="node1" presStyleIdx="3" presStyleCnt="10">
        <dgm:presLayoutVars>
          <dgm:bulletEnabled val="1"/>
        </dgm:presLayoutVars>
      </dgm:prSet>
      <dgm:spPr/>
    </dgm:pt>
    <dgm:pt modelId="{BBD5734D-E5BE-4524-AFA9-0EC532DBFCA8}" type="pres">
      <dgm:prSet presAssocID="{6C5A9D58-305D-4362-BDB5-918CD3D73FCD}" presName="sibTrans" presStyleCnt="0"/>
      <dgm:spPr/>
    </dgm:pt>
    <dgm:pt modelId="{261EE4FC-5EAA-436E-8821-87598146A9F0}" type="pres">
      <dgm:prSet presAssocID="{FD5C7F5D-C5BA-4487-89F7-A906D5E3FC83}" presName="node" presStyleLbl="node1" presStyleIdx="4" presStyleCnt="10">
        <dgm:presLayoutVars>
          <dgm:bulletEnabled val="1"/>
        </dgm:presLayoutVars>
      </dgm:prSet>
      <dgm:spPr/>
    </dgm:pt>
    <dgm:pt modelId="{CE771290-5625-4877-A3D2-2DC167CEA681}" type="pres">
      <dgm:prSet presAssocID="{79F5B526-D232-44BA-BC96-A7787DE00280}" presName="sibTrans" presStyleCnt="0"/>
      <dgm:spPr/>
    </dgm:pt>
    <dgm:pt modelId="{6398B6D0-A04E-46E3-9D26-ABF374821FC5}" type="pres">
      <dgm:prSet presAssocID="{25C8BD06-17B4-4195-AFC7-2167074E0CA8}" presName="node" presStyleLbl="node1" presStyleIdx="5" presStyleCnt="10">
        <dgm:presLayoutVars>
          <dgm:bulletEnabled val="1"/>
        </dgm:presLayoutVars>
      </dgm:prSet>
      <dgm:spPr/>
    </dgm:pt>
    <dgm:pt modelId="{6A3B7B11-B83A-47D9-A3BA-66973D540412}" type="pres">
      <dgm:prSet presAssocID="{65423E00-228B-4285-BAB5-15AA20DCA648}" presName="sibTrans" presStyleCnt="0"/>
      <dgm:spPr/>
    </dgm:pt>
    <dgm:pt modelId="{9E0FA0DD-565A-4953-86D6-C97B425E0653}" type="pres">
      <dgm:prSet presAssocID="{06C60358-EBAA-4E54-84BD-8C9748D5F1EC}" presName="node" presStyleLbl="node1" presStyleIdx="6" presStyleCnt="10">
        <dgm:presLayoutVars>
          <dgm:bulletEnabled val="1"/>
        </dgm:presLayoutVars>
      </dgm:prSet>
      <dgm:spPr/>
    </dgm:pt>
    <dgm:pt modelId="{3D814E04-EFDA-4682-AC2C-DC047380FFCD}" type="pres">
      <dgm:prSet presAssocID="{AAD56A94-FF46-4604-9A0F-469BDAFCE646}" presName="sibTrans" presStyleCnt="0"/>
      <dgm:spPr/>
    </dgm:pt>
    <dgm:pt modelId="{465E9DC6-B86E-485A-8C23-D6B784B3D227}" type="pres">
      <dgm:prSet presAssocID="{6A11AB58-4606-4A3E-A5A9-AF0B113D3BD5}" presName="node" presStyleLbl="node1" presStyleIdx="7" presStyleCnt="10">
        <dgm:presLayoutVars>
          <dgm:bulletEnabled val="1"/>
        </dgm:presLayoutVars>
      </dgm:prSet>
      <dgm:spPr/>
    </dgm:pt>
    <dgm:pt modelId="{136D18FC-E6DC-4334-83BA-3386A480BAA1}" type="pres">
      <dgm:prSet presAssocID="{11F0FE23-143B-41DB-ADBE-8D2C036AD28C}" presName="sibTrans" presStyleCnt="0"/>
      <dgm:spPr/>
    </dgm:pt>
    <dgm:pt modelId="{AC162A3E-3EAB-46FF-B94E-6770D67DBF9C}" type="pres">
      <dgm:prSet presAssocID="{67C1A2F2-679A-4E58-B275-66476AF8B5EB}" presName="node" presStyleLbl="node1" presStyleIdx="8" presStyleCnt="10">
        <dgm:presLayoutVars>
          <dgm:bulletEnabled val="1"/>
        </dgm:presLayoutVars>
      </dgm:prSet>
      <dgm:spPr/>
    </dgm:pt>
    <dgm:pt modelId="{766E3BC9-7AF3-44E4-B83E-693105F4DCE9}" type="pres">
      <dgm:prSet presAssocID="{E6A4773A-4112-42BB-A593-8BE8238D2A50}" presName="sibTrans" presStyleCnt="0"/>
      <dgm:spPr/>
    </dgm:pt>
    <dgm:pt modelId="{AB3AABAE-4C7F-4C0A-9487-71C4BB094D43}" type="pres">
      <dgm:prSet presAssocID="{08E93343-2D58-4CFD-A536-88B07EA07265}" presName="node" presStyleLbl="node1" presStyleIdx="9" presStyleCnt="10">
        <dgm:presLayoutVars>
          <dgm:bulletEnabled val="1"/>
        </dgm:presLayoutVars>
      </dgm:prSet>
      <dgm:spPr/>
    </dgm:pt>
  </dgm:ptLst>
  <dgm:cxnLst>
    <dgm:cxn modelId="{DDFCDA0E-A4A4-41AC-8A95-EA724FAF795C}" type="presOf" srcId="{67C1A2F2-679A-4E58-B275-66476AF8B5EB}" destId="{AC162A3E-3EAB-46FF-B94E-6770D67DBF9C}" srcOrd="0" destOrd="0" presId="urn:microsoft.com/office/officeart/2005/8/layout/default"/>
    <dgm:cxn modelId="{017CDA19-CE8A-4A61-B5B7-2A1E0D4CD082}" type="presOf" srcId="{C8A13EF5-8F64-4A7C-9F9B-14BABBF7E8DE}" destId="{71D41789-A263-4D7D-8610-E06C07A914ED}" srcOrd="0" destOrd="0" presId="urn:microsoft.com/office/officeart/2005/8/layout/default"/>
    <dgm:cxn modelId="{03959731-592C-48F9-8586-F5940ED975C9}" srcId="{920EB294-0EF7-4B1A-B389-5004AEE3F795}" destId="{2FF69A00-2AD6-443D-A371-9506ABA22334}" srcOrd="2" destOrd="0" parTransId="{70584C32-27D5-4AB6-A3E3-91C8F593BBA4}" sibTransId="{A1E54487-75E6-45C1-8A45-E7F1FB7511C4}"/>
    <dgm:cxn modelId="{9F833C36-2ED4-451E-8134-9A9F374416C4}" type="presOf" srcId="{6A11AB58-4606-4A3E-A5A9-AF0B113D3BD5}" destId="{465E9DC6-B86E-485A-8C23-D6B784B3D227}" srcOrd="0" destOrd="0" presId="urn:microsoft.com/office/officeart/2005/8/layout/default"/>
    <dgm:cxn modelId="{AF1BD25C-818E-48D5-AF96-F8AE60EB4B77}" type="presOf" srcId="{FD5C7F5D-C5BA-4487-89F7-A906D5E3FC83}" destId="{261EE4FC-5EAA-436E-8821-87598146A9F0}" srcOrd="0" destOrd="0" presId="urn:microsoft.com/office/officeart/2005/8/layout/default"/>
    <dgm:cxn modelId="{535B5163-E542-4335-B00B-230569775EA5}" srcId="{920EB294-0EF7-4B1A-B389-5004AEE3F795}" destId="{C8A13EF5-8F64-4A7C-9F9B-14BABBF7E8DE}" srcOrd="1" destOrd="0" parTransId="{C0B29480-1B15-4C9D-AAD0-C193880308A4}" sibTransId="{CDF8300F-0AE7-40FB-BC11-B8FA75FACA5F}"/>
    <dgm:cxn modelId="{6D188A63-5447-41A4-A7FD-7B70F50AC5AF}" type="presOf" srcId="{06C60358-EBAA-4E54-84BD-8C9748D5F1EC}" destId="{9E0FA0DD-565A-4953-86D6-C97B425E0653}" srcOrd="0" destOrd="0" presId="urn:microsoft.com/office/officeart/2005/8/layout/default"/>
    <dgm:cxn modelId="{F40B5F47-3987-461E-BDA7-EFB8FC78D2F6}" srcId="{920EB294-0EF7-4B1A-B389-5004AEE3F795}" destId="{6A11AB58-4606-4A3E-A5A9-AF0B113D3BD5}" srcOrd="7" destOrd="0" parTransId="{B354F3E0-DA10-4332-BD80-779BD2BC83D9}" sibTransId="{11F0FE23-143B-41DB-ADBE-8D2C036AD28C}"/>
    <dgm:cxn modelId="{39D39A52-A13C-48B1-98D5-7E1E8B2A1C63}" srcId="{920EB294-0EF7-4B1A-B389-5004AEE3F795}" destId="{67C1A2F2-679A-4E58-B275-66476AF8B5EB}" srcOrd="8" destOrd="0" parTransId="{999A18D4-7430-4BD5-8693-81800C158784}" sibTransId="{E6A4773A-4112-42BB-A593-8BE8238D2A50}"/>
    <dgm:cxn modelId="{F7E6BC73-165B-4F83-A3C3-317193F6B76A}" type="presOf" srcId="{7ADFB762-FDB7-433B-B1B3-E7ABEB4DA03C}" destId="{7CD4ADB4-2067-425B-86B8-ACDAF2E1109C}" srcOrd="0" destOrd="0" presId="urn:microsoft.com/office/officeart/2005/8/layout/default"/>
    <dgm:cxn modelId="{1BA5B27A-2BC7-498B-BB7C-594A84F099B9}" srcId="{920EB294-0EF7-4B1A-B389-5004AEE3F795}" destId="{A16DE457-EB1A-4AD5-B857-C22653871E56}" srcOrd="3" destOrd="0" parTransId="{F8BE03D4-47DC-45EF-A851-0487BCFC0B91}" sibTransId="{6C5A9D58-305D-4362-BDB5-918CD3D73FCD}"/>
    <dgm:cxn modelId="{1E29CA7C-7B27-4AC3-B0B0-E599BC862171}" type="presOf" srcId="{2FF69A00-2AD6-443D-A371-9506ABA22334}" destId="{F17C2CFE-84A8-4746-9FC0-10A5DA40A2B4}" srcOrd="0" destOrd="0" presId="urn:microsoft.com/office/officeart/2005/8/layout/default"/>
    <dgm:cxn modelId="{78A87E7E-058C-4CD1-AED2-32F0359CC656}" type="presOf" srcId="{920EB294-0EF7-4B1A-B389-5004AEE3F795}" destId="{A7C97630-8671-40F9-83A8-F9A386E67A21}" srcOrd="0" destOrd="0" presId="urn:microsoft.com/office/officeart/2005/8/layout/default"/>
    <dgm:cxn modelId="{8D87D79D-BCE4-4F7F-B347-DD4CE9CF50D0}" srcId="{920EB294-0EF7-4B1A-B389-5004AEE3F795}" destId="{25C8BD06-17B4-4195-AFC7-2167074E0CA8}" srcOrd="5" destOrd="0" parTransId="{D547B66F-4C9E-4FF2-8886-CA597BA4F74A}" sibTransId="{65423E00-228B-4285-BAB5-15AA20DCA648}"/>
    <dgm:cxn modelId="{87713CE0-0803-4F1C-B13F-D5BC06A66C77}" type="presOf" srcId="{08E93343-2D58-4CFD-A536-88B07EA07265}" destId="{AB3AABAE-4C7F-4C0A-9487-71C4BB094D43}" srcOrd="0" destOrd="0" presId="urn:microsoft.com/office/officeart/2005/8/layout/default"/>
    <dgm:cxn modelId="{87F5F4E4-7DBD-4DC1-B310-792B8FE4C67F}" srcId="{920EB294-0EF7-4B1A-B389-5004AEE3F795}" destId="{06C60358-EBAA-4E54-84BD-8C9748D5F1EC}" srcOrd="6" destOrd="0" parTransId="{D8320E37-B34D-4843-AC8F-38F86D14D55C}" sibTransId="{AAD56A94-FF46-4604-9A0F-469BDAFCE646}"/>
    <dgm:cxn modelId="{ABB559EF-C046-4EAE-B133-AFE6FE134668}" type="presOf" srcId="{25C8BD06-17B4-4195-AFC7-2167074E0CA8}" destId="{6398B6D0-A04E-46E3-9D26-ABF374821FC5}" srcOrd="0" destOrd="0" presId="urn:microsoft.com/office/officeart/2005/8/layout/default"/>
    <dgm:cxn modelId="{B4AFA2F3-EFF3-4CE8-9894-5069A8F4D330}" srcId="{920EB294-0EF7-4B1A-B389-5004AEE3F795}" destId="{FD5C7F5D-C5BA-4487-89F7-A906D5E3FC83}" srcOrd="4" destOrd="0" parTransId="{8249FA3D-5818-4C34-A3DF-F6D29EB759D4}" sibTransId="{79F5B526-D232-44BA-BC96-A7787DE00280}"/>
    <dgm:cxn modelId="{9A9754F7-3AD9-400A-9BE4-43E3A9DC6BBC}" srcId="{920EB294-0EF7-4B1A-B389-5004AEE3F795}" destId="{7ADFB762-FDB7-433B-B1B3-E7ABEB4DA03C}" srcOrd="0" destOrd="0" parTransId="{438AE3A8-8BEF-4C61-92C9-7611CDB330D9}" sibTransId="{FC5FA532-B96B-4085-89DA-9A1C1592CB56}"/>
    <dgm:cxn modelId="{42538FF9-A2DA-4029-8581-D896E56D3611}" srcId="{920EB294-0EF7-4B1A-B389-5004AEE3F795}" destId="{08E93343-2D58-4CFD-A536-88B07EA07265}" srcOrd="9" destOrd="0" parTransId="{89C19AED-727B-44EE-B159-34A4B741CD94}" sibTransId="{D08B8ECA-497D-4080-91BB-992D60179F5C}"/>
    <dgm:cxn modelId="{293C97FA-56EA-4A1C-9FC3-6720B66E8F66}" type="presOf" srcId="{A16DE457-EB1A-4AD5-B857-C22653871E56}" destId="{E4C8D21E-8CC3-4F35-8908-616D438BBD6E}" srcOrd="0" destOrd="0" presId="urn:microsoft.com/office/officeart/2005/8/layout/default"/>
    <dgm:cxn modelId="{B87EF885-99E3-4B41-9118-A5DF337BAE1A}" type="presParOf" srcId="{A7C97630-8671-40F9-83A8-F9A386E67A21}" destId="{7CD4ADB4-2067-425B-86B8-ACDAF2E1109C}" srcOrd="0" destOrd="0" presId="urn:microsoft.com/office/officeart/2005/8/layout/default"/>
    <dgm:cxn modelId="{90D3367D-6B44-4A4A-A42F-CBCE1009267F}" type="presParOf" srcId="{A7C97630-8671-40F9-83A8-F9A386E67A21}" destId="{5EE6A5BE-672F-4743-8966-26DC548CFC57}" srcOrd="1" destOrd="0" presId="urn:microsoft.com/office/officeart/2005/8/layout/default"/>
    <dgm:cxn modelId="{78108C80-FD6E-46AA-9B95-8A95472E4CF5}" type="presParOf" srcId="{A7C97630-8671-40F9-83A8-F9A386E67A21}" destId="{71D41789-A263-4D7D-8610-E06C07A914ED}" srcOrd="2" destOrd="0" presId="urn:microsoft.com/office/officeart/2005/8/layout/default"/>
    <dgm:cxn modelId="{9F2F5D2A-081A-47FF-9063-359A3DE7ED3C}" type="presParOf" srcId="{A7C97630-8671-40F9-83A8-F9A386E67A21}" destId="{88182BC3-A99A-4F4E-BA45-69719C993C3F}" srcOrd="3" destOrd="0" presId="urn:microsoft.com/office/officeart/2005/8/layout/default"/>
    <dgm:cxn modelId="{BC9D1A4D-AE83-4591-8A6D-0257939621F2}" type="presParOf" srcId="{A7C97630-8671-40F9-83A8-F9A386E67A21}" destId="{F17C2CFE-84A8-4746-9FC0-10A5DA40A2B4}" srcOrd="4" destOrd="0" presId="urn:microsoft.com/office/officeart/2005/8/layout/default"/>
    <dgm:cxn modelId="{5101D56A-D598-4419-9753-3D0C9EF81D50}" type="presParOf" srcId="{A7C97630-8671-40F9-83A8-F9A386E67A21}" destId="{E6CDF190-6982-4AF3-AC0E-F4ABA5B35AB3}" srcOrd="5" destOrd="0" presId="urn:microsoft.com/office/officeart/2005/8/layout/default"/>
    <dgm:cxn modelId="{F4467900-092C-4BBE-9833-66C000A25DA0}" type="presParOf" srcId="{A7C97630-8671-40F9-83A8-F9A386E67A21}" destId="{E4C8D21E-8CC3-4F35-8908-616D438BBD6E}" srcOrd="6" destOrd="0" presId="urn:microsoft.com/office/officeart/2005/8/layout/default"/>
    <dgm:cxn modelId="{26CE2864-7925-4C06-B9D6-FC7D33941019}" type="presParOf" srcId="{A7C97630-8671-40F9-83A8-F9A386E67A21}" destId="{BBD5734D-E5BE-4524-AFA9-0EC532DBFCA8}" srcOrd="7" destOrd="0" presId="urn:microsoft.com/office/officeart/2005/8/layout/default"/>
    <dgm:cxn modelId="{6E75BAE7-3DA8-463C-84E5-D9C8ECEFF97A}" type="presParOf" srcId="{A7C97630-8671-40F9-83A8-F9A386E67A21}" destId="{261EE4FC-5EAA-436E-8821-87598146A9F0}" srcOrd="8" destOrd="0" presId="urn:microsoft.com/office/officeart/2005/8/layout/default"/>
    <dgm:cxn modelId="{B951FBC7-B504-46DB-8FDB-DB0AA76BBD33}" type="presParOf" srcId="{A7C97630-8671-40F9-83A8-F9A386E67A21}" destId="{CE771290-5625-4877-A3D2-2DC167CEA681}" srcOrd="9" destOrd="0" presId="urn:microsoft.com/office/officeart/2005/8/layout/default"/>
    <dgm:cxn modelId="{D400A99B-1F4A-4090-8A4A-9148FA78435B}" type="presParOf" srcId="{A7C97630-8671-40F9-83A8-F9A386E67A21}" destId="{6398B6D0-A04E-46E3-9D26-ABF374821FC5}" srcOrd="10" destOrd="0" presId="urn:microsoft.com/office/officeart/2005/8/layout/default"/>
    <dgm:cxn modelId="{C270B55D-C4B0-4906-9F0B-D1EDBA3F8CBF}" type="presParOf" srcId="{A7C97630-8671-40F9-83A8-F9A386E67A21}" destId="{6A3B7B11-B83A-47D9-A3BA-66973D540412}" srcOrd="11" destOrd="0" presId="urn:microsoft.com/office/officeart/2005/8/layout/default"/>
    <dgm:cxn modelId="{2F9E56A8-F37A-4A4D-96BD-F56F51800072}" type="presParOf" srcId="{A7C97630-8671-40F9-83A8-F9A386E67A21}" destId="{9E0FA0DD-565A-4953-86D6-C97B425E0653}" srcOrd="12" destOrd="0" presId="urn:microsoft.com/office/officeart/2005/8/layout/default"/>
    <dgm:cxn modelId="{7C3B0E4A-F737-4BE5-90E5-658C6CB135D5}" type="presParOf" srcId="{A7C97630-8671-40F9-83A8-F9A386E67A21}" destId="{3D814E04-EFDA-4682-AC2C-DC047380FFCD}" srcOrd="13" destOrd="0" presId="urn:microsoft.com/office/officeart/2005/8/layout/default"/>
    <dgm:cxn modelId="{49285707-9108-47EB-A696-0E3F31E3600F}" type="presParOf" srcId="{A7C97630-8671-40F9-83A8-F9A386E67A21}" destId="{465E9DC6-B86E-485A-8C23-D6B784B3D227}" srcOrd="14" destOrd="0" presId="urn:microsoft.com/office/officeart/2005/8/layout/default"/>
    <dgm:cxn modelId="{68A63C82-CC62-4540-B39B-AA4EE70FD737}" type="presParOf" srcId="{A7C97630-8671-40F9-83A8-F9A386E67A21}" destId="{136D18FC-E6DC-4334-83BA-3386A480BAA1}" srcOrd="15" destOrd="0" presId="urn:microsoft.com/office/officeart/2005/8/layout/default"/>
    <dgm:cxn modelId="{A6524511-1498-4C37-A8E7-3131576D0E80}" type="presParOf" srcId="{A7C97630-8671-40F9-83A8-F9A386E67A21}" destId="{AC162A3E-3EAB-46FF-B94E-6770D67DBF9C}" srcOrd="16" destOrd="0" presId="urn:microsoft.com/office/officeart/2005/8/layout/default"/>
    <dgm:cxn modelId="{9D5DE22C-7CFF-4EDB-AF9D-8C75537A28A1}" type="presParOf" srcId="{A7C97630-8671-40F9-83A8-F9A386E67A21}" destId="{766E3BC9-7AF3-44E4-B83E-693105F4DCE9}" srcOrd="17" destOrd="0" presId="urn:microsoft.com/office/officeart/2005/8/layout/default"/>
    <dgm:cxn modelId="{154199A5-49AA-4F30-8B4F-EEC507F079E7}" type="presParOf" srcId="{A7C97630-8671-40F9-83A8-F9A386E67A21}" destId="{AB3AABAE-4C7F-4C0A-9487-71C4BB094D43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4B1FF8F-8536-49E5-B301-7581CFBF292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5AC7125-3AAA-40FE-8DF1-FC19607314A8}">
      <dgm:prSet phldrT="[Text]"/>
      <dgm:spPr/>
      <dgm:t>
        <a:bodyPr/>
        <a:lstStyle/>
        <a:p>
          <a:r>
            <a:rPr lang="en-US" dirty="0"/>
            <a:t>PUSH UP</a:t>
          </a:r>
        </a:p>
      </dgm:t>
    </dgm:pt>
    <dgm:pt modelId="{D375472B-7089-415B-A738-D55349FF6EC4}" type="parTrans" cxnId="{F06AB8B4-D787-44AB-9F71-934043007B1D}">
      <dgm:prSet/>
      <dgm:spPr/>
      <dgm:t>
        <a:bodyPr/>
        <a:lstStyle/>
        <a:p>
          <a:endParaRPr lang="en-US"/>
        </a:p>
      </dgm:t>
    </dgm:pt>
    <dgm:pt modelId="{F538DA90-F129-4771-8614-C06D162B452A}" type="sibTrans" cxnId="{F06AB8B4-D787-44AB-9F71-934043007B1D}">
      <dgm:prSet/>
      <dgm:spPr/>
      <dgm:t>
        <a:bodyPr/>
        <a:lstStyle/>
        <a:p>
          <a:endParaRPr lang="en-US"/>
        </a:p>
      </dgm:t>
    </dgm:pt>
    <dgm:pt modelId="{D9BC0B5D-E30F-4C1E-83DC-2F6CBEF5AC54}">
      <dgm:prSet phldrT="[Text]"/>
      <dgm:spPr/>
      <dgm:t>
        <a:bodyPr/>
        <a:lstStyle/>
        <a:p>
          <a:r>
            <a:rPr lang="en-US" dirty="0"/>
            <a:t>PULL UP</a:t>
          </a:r>
        </a:p>
      </dgm:t>
    </dgm:pt>
    <dgm:pt modelId="{689B31BC-8FD4-4C3D-8E48-183863F214FA}" type="parTrans" cxnId="{ECAB2073-F36C-4DE5-BBDC-114D8B95A040}">
      <dgm:prSet/>
      <dgm:spPr/>
      <dgm:t>
        <a:bodyPr/>
        <a:lstStyle/>
        <a:p>
          <a:endParaRPr lang="en-US"/>
        </a:p>
      </dgm:t>
    </dgm:pt>
    <dgm:pt modelId="{757781EC-0C0C-45DB-BBD8-C90A526996A2}" type="sibTrans" cxnId="{ECAB2073-F36C-4DE5-BBDC-114D8B95A040}">
      <dgm:prSet/>
      <dgm:spPr/>
      <dgm:t>
        <a:bodyPr/>
        <a:lstStyle/>
        <a:p>
          <a:endParaRPr lang="en-US"/>
        </a:p>
      </dgm:t>
    </dgm:pt>
    <dgm:pt modelId="{37395004-9F7F-4DF6-AD03-2B011AAD4B1B}">
      <dgm:prSet phldrT="[Text]"/>
      <dgm:spPr/>
      <dgm:t>
        <a:bodyPr/>
        <a:lstStyle/>
        <a:p>
          <a:r>
            <a:rPr lang="en-US" dirty="0"/>
            <a:t>SIT UP</a:t>
          </a:r>
        </a:p>
      </dgm:t>
    </dgm:pt>
    <dgm:pt modelId="{B7AE1638-8BC5-4DBE-99A2-221D21A39532}" type="parTrans" cxnId="{A078F94F-2B8D-471E-A16D-9F5CC3C18050}">
      <dgm:prSet/>
      <dgm:spPr/>
      <dgm:t>
        <a:bodyPr/>
        <a:lstStyle/>
        <a:p>
          <a:endParaRPr lang="en-US"/>
        </a:p>
      </dgm:t>
    </dgm:pt>
    <dgm:pt modelId="{6CCF7CD6-B1CF-4A71-BC33-CD66498B1D73}" type="sibTrans" cxnId="{A078F94F-2B8D-471E-A16D-9F5CC3C18050}">
      <dgm:prSet/>
      <dgm:spPr/>
      <dgm:t>
        <a:bodyPr/>
        <a:lstStyle/>
        <a:p>
          <a:endParaRPr lang="en-US"/>
        </a:p>
      </dgm:t>
    </dgm:pt>
    <dgm:pt modelId="{7CF4FB2B-9EC6-4300-8A21-3851C0381A42}">
      <dgm:prSet phldrT="[Text]"/>
      <dgm:spPr/>
      <dgm:t>
        <a:bodyPr/>
        <a:lstStyle/>
        <a:p>
          <a:r>
            <a:rPr lang="en-US" dirty="0"/>
            <a:t>BACK AND LEG</a:t>
          </a:r>
        </a:p>
      </dgm:t>
    </dgm:pt>
    <dgm:pt modelId="{B2B4E6B4-D104-42AC-BA22-D502EDDD5EEC}" type="parTrans" cxnId="{09329FC7-2AF4-4AAC-B21F-FC1CABD68029}">
      <dgm:prSet/>
      <dgm:spPr/>
      <dgm:t>
        <a:bodyPr/>
        <a:lstStyle/>
        <a:p>
          <a:endParaRPr lang="en-US"/>
        </a:p>
      </dgm:t>
    </dgm:pt>
    <dgm:pt modelId="{9140F19E-BABF-426A-A187-F44934E2DCD6}" type="sibTrans" cxnId="{09329FC7-2AF4-4AAC-B21F-FC1CABD68029}">
      <dgm:prSet/>
      <dgm:spPr/>
      <dgm:t>
        <a:bodyPr/>
        <a:lstStyle/>
        <a:p>
          <a:endParaRPr lang="en-US"/>
        </a:p>
      </dgm:t>
    </dgm:pt>
    <dgm:pt modelId="{64351ACA-E09E-42AA-80D7-B0D0350EB515}">
      <dgm:prSet phldrT="[Text]"/>
      <dgm:spPr/>
      <dgm:t>
        <a:bodyPr/>
        <a:lstStyle/>
        <a:p>
          <a:r>
            <a:rPr lang="en-US" dirty="0"/>
            <a:t>DLL</a:t>
          </a:r>
        </a:p>
      </dgm:t>
    </dgm:pt>
    <dgm:pt modelId="{18FC0B04-A14F-4C37-9707-00B3EE446219}" type="parTrans" cxnId="{5A42611C-BFDA-45A5-A821-D119AFFF4F54}">
      <dgm:prSet/>
      <dgm:spPr/>
      <dgm:t>
        <a:bodyPr/>
        <a:lstStyle/>
        <a:p>
          <a:endParaRPr lang="en-US"/>
        </a:p>
      </dgm:t>
    </dgm:pt>
    <dgm:pt modelId="{99255DA4-AEF1-4F36-ACC7-87B42EECE813}" type="sibTrans" cxnId="{5A42611C-BFDA-45A5-A821-D119AFFF4F54}">
      <dgm:prSet/>
      <dgm:spPr/>
      <dgm:t>
        <a:bodyPr/>
        <a:lstStyle/>
        <a:p>
          <a:endParaRPr lang="en-US"/>
        </a:p>
      </dgm:t>
    </dgm:pt>
    <dgm:pt modelId="{63C5BD8A-2592-4B27-BD2A-595F4D4FD934}" type="pres">
      <dgm:prSet presAssocID="{94B1FF8F-8536-49E5-B301-7581CFBF2926}" presName="diagram" presStyleCnt="0">
        <dgm:presLayoutVars>
          <dgm:dir/>
          <dgm:resizeHandles val="exact"/>
        </dgm:presLayoutVars>
      </dgm:prSet>
      <dgm:spPr/>
    </dgm:pt>
    <dgm:pt modelId="{629F0425-74BB-4DB7-AA59-D2872F822C97}" type="pres">
      <dgm:prSet presAssocID="{45AC7125-3AAA-40FE-8DF1-FC19607314A8}" presName="node" presStyleLbl="node1" presStyleIdx="0" presStyleCnt="5">
        <dgm:presLayoutVars>
          <dgm:bulletEnabled val="1"/>
        </dgm:presLayoutVars>
      </dgm:prSet>
      <dgm:spPr/>
    </dgm:pt>
    <dgm:pt modelId="{8F25227F-4235-47D9-AA9F-943AFBF8B43E}" type="pres">
      <dgm:prSet presAssocID="{F538DA90-F129-4771-8614-C06D162B452A}" presName="sibTrans" presStyleCnt="0"/>
      <dgm:spPr/>
    </dgm:pt>
    <dgm:pt modelId="{068F87E6-386F-441F-ACD6-72241DF2EF9B}" type="pres">
      <dgm:prSet presAssocID="{D9BC0B5D-E30F-4C1E-83DC-2F6CBEF5AC54}" presName="node" presStyleLbl="node1" presStyleIdx="1" presStyleCnt="5">
        <dgm:presLayoutVars>
          <dgm:bulletEnabled val="1"/>
        </dgm:presLayoutVars>
      </dgm:prSet>
      <dgm:spPr/>
    </dgm:pt>
    <dgm:pt modelId="{32BDE8F2-39C9-4690-8A70-DFD86712D132}" type="pres">
      <dgm:prSet presAssocID="{757781EC-0C0C-45DB-BBD8-C90A526996A2}" presName="sibTrans" presStyleCnt="0"/>
      <dgm:spPr/>
    </dgm:pt>
    <dgm:pt modelId="{CEEC8914-C8B3-4C22-9D33-65F2060F2520}" type="pres">
      <dgm:prSet presAssocID="{37395004-9F7F-4DF6-AD03-2B011AAD4B1B}" presName="node" presStyleLbl="node1" presStyleIdx="2" presStyleCnt="5">
        <dgm:presLayoutVars>
          <dgm:bulletEnabled val="1"/>
        </dgm:presLayoutVars>
      </dgm:prSet>
      <dgm:spPr/>
    </dgm:pt>
    <dgm:pt modelId="{2F9D9D08-98D5-40D9-94E9-1071EE02451F}" type="pres">
      <dgm:prSet presAssocID="{6CCF7CD6-B1CF-4A71-BC33-CD66498B1D73}" presName="sibTrans" presStyleCnt="0"/>
      <dgm:spPr/>
    </dgm:pt>
    <dgm:pt modelId="{5BA15175-713A-4BE4-BD4E-8D0D96A9692E}" type="pres">
      <dgm:prSet presAssocID="{7CF4FB2B-9EC6-4300-8A21-3851C0381A42}" presName="node" presStyleLbl="node1" presStyleIdx="3" presStyleCnt="5">
        <dgm:presLayoutVars>
          <dgm:bulletEnabled val="1"/>
        </dgm:presLayoutVars>
      </dgm:prSet>
      <dgm:spPr/>
    </dgm:pt>
    <dgm:pt modelId="{6F5C7528-1CE3-4529-BFB5-E8EA1581B62E}" type="pres">
      <dgm:prSet presAssocID="{9140F19E-BABF-426A-A187-F44934E2DCD6}" presName="sibTrans" presStyleCnt="0"/>
      <dgm:spPr/>
    </dgm:pt>
    <dgm:pt modelId="{12A6E3BD-9D88-44AD-AD58-32C448641078}" type="pres">
      <dgm:prSet presAssocID="{64351ACA-E09E-42AA-80D7-B0D0350EB515}" presName="node" presStyleLbl="node1" presStyleIdx="4" presStyleCnt="5">
        <dgm:presLayoutVars>
          <dgm:bulletEnabled val="1"/>
        </dgm:presLayoutVars>
      </dgm:prSet>
      <dgm:spPr/>
    </dgm:pt>
  </dgm:ptLst>
  <dgm:cxnLst>
    <dgm:cxn modelId="{5A42611C-BFDA-45A5-A821-D119AFFF4F54}" srcId="{94B1FF8F-8536-49E5-B301-7581CFBF2926}" destId="{64351ACA-E09E-42AA-80D7-B0D0350EB515}" srcOrd="4" destOrd="0" parTransId="{18FC0B04-A14F-4C37-9707-00B3EE446219}" sibTransId="{99255DA4-AEF1-4F36-ACC7-87B42EECE813}"/>
    <dgm:cxn modelId="{BEDC8635-5E8D-426B-B24E-4168F1E3CE2B}" type="presOf" srcId="{D9BC0B5D-E30F-4C1E-83DC-2F6CBEF5AC54}" destId="{068F87E6-386F-441F-ACD6-72241DF2EF9B}" srcOrd="0" destOrd="0" presId="urn:microsoft.com/office/officeart/2005/8/layout/default"/>
    <dgm:cxn modelId="{ADF53160-C9A1-4241-9491-22108973A7BD}" type="presOf" srcId="{7CF4FB2B-9EC6-4300-8A21-3851C0381A42}" destId="{5BA15175-713A-4BE4-BD4E-8D0D96A9692E}" srcOrd="0" destOrd="0" presId="urn:microsoft.com/office/officeart/2005/8/layout/default"/>
    <dgm:cxn modelId="{A078F94F-2B8D-471E-A16D-9F5CC3C18050}" srcId="{94B1FF8F-8536-49E5-B301-7581CFBF2926}" destId="{37395004-9F7F-4DF6-AD03-2B011AAD4B1B}" srcOrd="2" destOrd="0" parTransId="{B7AE1638-8BC5-4DBE-99A2-221D21A39532}" sibTransId="{6CCF7CD6-B1CF-4A71-BC33-CD66498B1D73}"/>
    <dgm:cxn modelId="{ECAB2073-F36C-4DE5-BBDC-114D8B95A040}" srcId="{94B1FF8F-8536-49E5-B301-7581CFBF2926}" destId="{D9BC0B5D-E30F-4C1E-83DC-2F6CBEF5AC54}" srcOrd="1" destOrd="0" parTransId="{689B31BC-8FD4-4C3D-8E48-183863F214FA}" sibTransId="{757781EC-0C0C-45DB-BBD8-C90A526996A2}"/>
    <dgm:cxn modelId="{AC3FAC79-D3F5-470A-8B67-00920D66D5E0}" type="presOf" srcId="{45AC7125-3AAA-40FE-8DF1-FC19607314A8}" destId="{629F0425-74BB-4DB7-AA59-D2872F822C97}" srcOrd="0" destOrd="0" presId="urn:microsoft.com/office/officeart/2005/8/layout/default"/>
    <dgm:cxn modelId="{52C4E97E-0B9D-4EDB-8EC6-A7C29F6EF9D2}" type="presOf" srcId="{94B1FF8F-8536-49E5-B301-7581CFBF2926}" destId="{63C5BD8A-2592-4B27-BD2A-595F4D4FD934}" srcOrd="0" destOrd="0" presId="urn:microsoft.com/office/officeart/2005/8/layout/default"/>
    <dgm:cxn modelId="{371E68AB-D39B-4EED-86DE-D2841AB72A5C}" type="presOf" srcId="{64351ACA-E09E-42AA-80D7-B0D0350EB515}" destId="{12A6E3BD-9D88-44AD-AD58-32C448641078}" srcOrd="0" destOrd="0" presId="urn:microsoft.com/office/officeart/2005/8/layout/default"/>
    <dgm:cxn modelId="{F06AB8B4-D787-44AB-9F71-934043007B1D}" srcId="{94B1FF8F-8536-49E5-B301-7581CFBF2926}" destId="{45AC7125-3AAA-40FE-8DF1-FC19607314A8}" srcOrd="0" destOrd="0" parTransId="{D375472B-7089-415B-A738-D55349FF6EC4}" sibTransId="{F538DA90-F129-4771-8614-C06D162B452A}"/>
    <dgm:cxn modelId="{09329FC7-2AF4-4AAC-B21F-FC1CABD68029}" srcId="{94B1FF8F-8536-49E5-B301-7581CFBF2926}" destId="{7CF4FB2B-9EC6-4300-8A21-3851C0381A42}" srcOrd="3" destOrd="0" parTransId="{B2B4E6B4-D104-42AC-BA22-D502EDDD5EEC}" sibTransId="{9140F19E-BABF-426A-A187-F44934E2DCD6}"/>
    <dgm:cxn modelId="{44FE4FE1-4C93-4C9E-BB97-F946D8BF8113}" type="presOf" srcId="{37395004-9F7F-4DF6-AD03-2B011AAD4B1B}" destId="{CEEC8914-C8B3-4C22-9D33-65F2060F2520}" srcOrd="0" destOrd="0" presId="urn:microsoft.com/office/officeart/2005/8/layout/default"/>
    <dgm:cxn modelId="{4E7D1F88-DEF7-4D77-B131-FBB65B84B274}" type="presParOf" srcId="{63C5BD8A-2592-4B27-BD2A-595F4D4FD934}" destId="{629F0425-74BB-4DB7-AA59-D2872F822C97}" srcOrd="0" destOrd="0" presId="urn:microsoft.com/office/officeart/2005/8/layout/default"/>
    <dgm:cxn modelId="{CE190D1B-CE8B-479B-A234-2CBC39D4B91F}" type="presParOf" srcId="{63C5BD8A-2592-4B27-BD2A-595F4D4FD934}" destId="{8F25227F-4235-47D9-AA9F-943AFBF8B43E}" srcOrd="1" destOrd="0" presId="urn:microsoft.com/office/officeart/2005/8/layout/default"/>
    <dgm:cxn modelId="{27B88282-8E1C-44D6-9229-B2A13A225675}" type="presParOf" srcId="{63C5BD8A-2592-4B27-BD2A-595F4D4FD934}" destId="{068F87E6-386F-441F-ACD6-72241DF2EF9B}" srcOrd="2" destOrd="0" presId="urn:microsoft.com/office/officeart/2005/8/layout/default"/>
    <dgm:cxn modelId="{F5D4800A-9609-4DD4-94C4-2E0B465FE8D3}" type="presParOf" srcId="{63C5BD8A-2592-4B27-BD2A-595F4D4FD934}" destId="{32BDE8F2-39C9-4690-8A70-DFD86712D132}" srcOrd="3" destOrd="0" presId="urn:microsoft.com/office/officeart/2005/8/layout/default"/>
    <dgm:cxn modelId="{291DA264-3B08-4718-8306-6942B66E19B8}" type="presParOf" srcId="{63C5BD8A-2592-4B27-BD2A-595F4D4FD934}" destId="{CEEC8914-C8B3-4C22-9D33-65F2060F2520}" srcOrd="4" destOrd="0" presId="urn:microsoft.com/office/officeart/2005/8/layout/default"/>
    <dgm:cxn modelId="{4CB59829-466F-497D-B740-19B321DDF34D}" type="presParOf" srcId="{63C5BD8A-2592-4B27-BD2A-595F4D4FD934}" destId="{2F9D9D08-98D5-40D9-94E9-1071EE02451F}" srcOrd="5" destOrd="0" presId="urn:microsoft.com/office/officeart/2005/8/layout/default"/>
    <dgm:cxn modelId="{53A1B80C-B169-4B74-A729-1E1BF9ECF52E}" type="presParOf" srcId="{63C5BD8A-2592-4B27-BD2A-595F4D4FD934}" destId="{5BA15175-713A-4BE4-BD4E-8D0D96A9692E}" srcOrd="6" destOrd="0" presId="urn:microsoft.com/office/officeart/2005/8/layout/default"/>
    <dgm:cxn modelId="{5F9ABDD6-822A-42A1-8360-CD627CDE3ADF}" type="presParOf" srcId="{63C5BD8A-2592-4B27-BD2A-595F4D4FD934}" destId="{6F5C7528-1CE3-4529-BFB5-E8EA1581B62E}" srcOrd="7" destOrd="0" presId="urn:microsoft.com/office/officeart/2005/8/layout/default"/>
    <dgm:cxn modelId="{F8986B45-0E7B-4671-A201-BD112C01CB02}" type="presParOf" srcId="{63C5BD8A-2592-4B27-BD2A-595F4D4FD934}" destId="{12A6E3BD-9D88-44AD-AD58-32C44864107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501A1EE-487E-45C2-A9BA-2C75EE23676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12D090-9729-46A1-8498-E3A40BA98D41}">
      <dgm:prSet phldrT="[Text]"/>
      <dgm:spPr/>
      <dgm:t>
        <a:bodyPr/>
        <a:lstStyle/>
        <a:p>
          <a:r>
            <a:rPr lang="en-US" dirty="0"/>
            <a:t>SIT AND REACH</a:t>
          </a:r>
        </a:p>
      </dgm:t>
    </dgm:pt>
    <dgm:pt modelId="{B81AD433-BF47-420B-87FC-95F01873D002}" type="parTrans" cxnId="{3A98B712-C8D8-475C-9975-D5538F101B25}">
      <dgm:prSet/>
      <dgm:spPr/>
      <dgm:t>
        <a:bodyPr/>
        <a:lstStyle/>
        <a:p>
          <a:endParaRPr lang="en-US"/>
        </a:p>
      </dgm:t>
    </dgm:pt>
    <dgm:pt modelId="{75A4A7B6-198C-4017-99E3-D87E0A0D7F1F}" type="sibTrans" cxnId="{3A98B712-C8D8-475C-9975-D5538F101B25}">
      <dgm:prSet/>
      <dgm:spPr/>
      <dgm:t>
        <a:bodyPr/>
        <a:lstStyle/>
        <a:p>
          <a:endParaRPr lang="en-US"/>
        </a:p>
      </dgm:t>
    </dgm:pt>
    <dgm:pt modelId="{D90B20CC-865C-4CAE-8CFC-68B70CBC228E}">
      <dgm:prSet phldrT="[Text]"/>
      <dgm:spPr/>
      <dgm:t>
        <a:bodyPr/>
        <a:lstStyle/>
        <a:p>
          <a:r>
            <a:rPr lang="en-US" dirty="0"/>
            <a:t>HIP FLEXION</a:t>
          </a:r>
        </a:p>
      </dgm:t>
    </dgm:pt>
    <dgm:pt modelId="{C4C3B0DC-19B1-4DA1-B9EC-52070B3F04B8}" type="parTrans" cxnId="{1EC18D06-B2BD-4796-B855-AAC997366A85}">
      <dgm:prSet/>
      <dgm:spPr/>
      <dgm:t>
        <a:bodyPr/>
        <a:lstStyle/>
        <a:p>
          <a:endParaRPr lang="en-US"/>
        </a:p>
      </dgm:t>
    </dgm:pt>
    <dgm:pt modelId="{D3F7828C-3760-4340-947E-1712DD180D9D}" type="sibTrans" cxnId="{1EC18D06-B2BD-4796-B855-AAC997366A85}">
      <dgm:prSet/>
      <dgm:spPr/>
      <dgm:t>
        <a:bodyPr/>
        <a:lstStyle/>
        <a:p>
          <a:endParaRPr lang="en-US"/>
        </a:p>
      </dgm:t>
    </dgm:pt>
    <dgm:pt modelId="{0124E879-ADBE-421B-9FA4-0FD1AC20F397}">
      <dgm:prSet phldrT="[Text]"/>
      <dgm:spPr/>
      <dgm:t>
        <a:bodyPr/>
        <a:lstStyle/>
        <a:p>
          <a:r>
            <a:rPr lang="en-US" dirty="0"/>
            <a:t>DLL</a:t>
          </a:r>
        </a:p>
      </dgm:t>
    </dgm:pt>
    <dgm:pt modelId="{DDDACF1E-3C9C-4414-B719-B59B2F224E30}" type="parTrans" cxnId="{74C911E1-1DF8-4112-B01F-CA0122E70F81}">
      <dgm:prSet/>
      <dgm:spPr/>
      <dgm:t>
        <a:bodyPr/>
        <a:lstStyle/>
        <a:p>
          <a:endParaRPr lang="en-US"/>
        </a:p>
      </dgm:t>
    </dgm:pt>
    <dgm:pt modelId="{1CE649C8-6987-4A33-AD70-131784C18B28}" type="sibTrans" cxnId="{74C911E1-1DF8-4112-B01F-CA0122E70F81}">
      <dgm:prSet/>
      <dgm:spPr/>
      <dgm:t>
        <a:bodyPr/>
        <a:lstStyle/>
        <a:p>
          <a:endParaRPr lang="en-US"/>
        </a:p>
      </dgm:t>
    </dgm:pt>
    <dgm:pt modelId="{E9A45DA9-E504-46B1-A01D-07571166DA75}" type="pres">
      <dgm:prSet presAssocID="{A501A1EE-487E-45C2-A9BA-2C75EE236769}" presName="diagram" presStyleCnt="0">
        <dgm:presLayoutVars>
          <dgm:dir/>
          <dgm:resizeHandles val="exact"/>
        </dgm:presLayoutVars>
      </dgm:prSet>
      <dgm:spPr/>
    </dgm:pt>
    <dgm:pt modelId="{BFA9B63E-0BCC-48E1-AF11-974A5736A666}" type="pres">
      <dgm:prSet presAssocID="{8212D090-9729-46A1-8498-E3A40BA98D41}" presName="node" presStyleLbl="node1" presStyleIdx="0" presStyleCnt="3">
        <dgm:presLayoutVars>
          <dgm:bulletEnabled val="1"/>
        </dgm:presLayoutVars>
      </dgm:prSet>
      <dgm:spPr/>
    </dgm:pt>
    <dgm:pt modelId="{EE05992D-2E4E-4119-9EF2-4F8EA9A6BE00}" type="pres">
      <dgm:prSet presAssocID="{75A4A7B6-198C-4017-99E3-D87E0A0D7F1F}" presName="sibTrans" presStyleCnt="0"/>
      <dgm:spPr/>
    </dgm:pt>
    <dgm:pt modelId="{F5B17E1F-9B44-449C-8B97-29356C4BBA2A}" type="pres">
      <dgm:prSet presAssocID="{D90B20CC-865C-4CAE-8CFC-68B70CBC228E}" presName="node" presStyleLbl="node1" presStyleIdx="1" presStyleCnt="3">
        <dgm:presLayoutVars>
          <dgm:bulletEnabled val="1"/>
        </dgm:presLayoutVars>
      </dgm:prSet>
      <dgm:spPr/>
    </dgm:pt>
    <dgm:pt modelId="{244C8F6B-B9B5-400F-BF98-E6448C4C3922}" type="pres">
      <dgm:prSet presAssocID="{D3F7828C-3760-4340-947E-1712DD180D9D}" presName="sibTrans" presStyleCnt="0"/>
      <dgm:spPr/>
    </dgm:pt>
    <dgm:pt modelId="{36C7A2A0-5950-4DB3-9024-CD5D54FBBBF5}" type="pres">
      <dgm:prSet presAssocID="{0124E879-ADBE-421B-9FA4-0FD1AC20F397}" presName="node" presStyleLbl="node1" presStyleIdx="2" presStyleCnt="3">
        <dgm:presLayoutVars>
          <dgm:bulletEnabled val="1"/>
        </dgm:presLayoutVars>
      </dgm:prSet>
      <dgm:spPr/>
    </dgm:pt>
  </dgm:ptLst>
  <dgm:cxnLst>
    <dgm:cxn modelId="{1EC18D06-B2BD-4796-B855-AAC997366A85}" srcId="{A501A1EE-487E-45C2-A9BA-2C75EE236769}" destId="{D90B20CC-865C-4CAE-8CFC-68B70CBC228E}" srcOrd="1" destOrd="0" parTransId="{C4C3B0DC-19B1-4DA1-B9EC-52070B3F04B8}" sibTransId="{D3F7828C-3760-4340-947E-1712DD180D9D}"/>
    <dgm:cxn modelId="{3A98B712-C8D8-475C-9975-D5538F101B25}" srcId="{A501A1EE-487E-45C2-A9BA-2C75EE236769}" destId="{8212D090-9729-46A1-8498-E3A40BA98D41}" srcOrd="0" destOrd="0" parTransId="{B81AD433-BF47-420B-87FC-95F01873D002}" sibTransId="{75A4A7B6-198C-4017-99E3-D87E0A0D7F1F}"/>
    <dgm:cxn modelId="{51B48C3A-E849-486A-9840-941997F68003}" type="presOf" srcId="{D90B20CC-865C-4CAE-8CFC-68B70CBC228E}" destId="{F5B17E1F-9B44-449C-8B97-29356C4BBA2A}" srcOrd="0" destOrd="0" presId="urn:microsoft.com/office/officeart/2005/8/layout/default"/>
    <dgm:cxn modelId="{70A0148C-DA82-409C-83A7-F3A32F20A61A}" type="presOf" srcId="{0124E879-ADBE-421B-9FA4-0FD1AC20F397}" destId="{36C7A2A0-5950-4DB3-9024-CD5D54FBBBF5}" srcOrd="0" destOrd="0" presId="urn:microsoft.com/office/officeart/2005/8/layout/default"/>
    <dgm:cxn modelId="{728EBCA8-BE4F-46E1-B852-C48D76EDE1A7}" type="presOf" srcId="{A501A1EE-487E-45C2-A9BA-2C75EE236769}" destId="{E9A45DA9-E504-46B1-A01D-07571166DA75}" srcOrd="0" destOrd="0" presId="urn:microsoft.com/office/officeart/2005/8/layout/default"/>
    <dgm:cxn modelId="{0D672EDE-1E14-444E-9126-F4C3926E928A}" type="presOf" srcId="{8212D090-9729-46A1-8498-E3A40BA98D41}" destId="{BFA9B63E-0BCC-48E1-AF11-974A5736A666}" srcOrd="0" destOrd="0" presId="urn:microsoft.com/office/officeart/2005/8/layout/default"/>
    <dgm:cxn modelId="{74C911E1-1DF8-4112-B01F-CA0122E70F81}" srcId="{A501A1EE-487E-45C2-A9BA-2C75EE236769}" destId="{0124E879-ADBE-421B-9FA4-0FD1AC20F397}" srcOrd="2" destOrd="0" parTransId="{DDDACF1E-3C9C-4414-B719-B59B2F224E30}" sibTransId="{1CE649C8-6987-4A33-AD70-131784C18B28}"/>
    <dgm:cxn modelId="{9D87D2A6-3058-4C14-8C71-458C544DE55C}" type="presParOf" srcId="{E9A45DA9-E504-46B1-A01D-07571166DA75}" destId="{BFA9B63E-0BCC-48E1-AF11-974A5736A666}" srcOrd="0" destOrd="0" presId="urn:microsoft.com/office/officeart/2005/8/layout/default"/>
    <dgm:cxn modelId="{FDFA30DE-5243-4F8D-8F2D-CC90CA465017}" type="presParOf" srcId="{E9A45DA9-E504-46B1-A01D-07571166DA75}" destId="{EE05992D-2E4E-4119-9EF2-4F8EA9A6BE00}" srcOrd="1" destOrd="0" presId="urn:microsoft.com/office/officeart/2005/8/layout/default"/>
    <dgm:cxn modelId="{1FD579D0-A3AA-4629-8F5B-57D9C906935E}" type="presParOf" srcId="{E9A45DA9-E504-46B1-A01D-07571166DA75}" destId="{F5B17E1F-9B44-449C-8B97-29356C4BBA2A}" srcOrd="2" destOrd="0" presId="urn:microsoft.com/office/officeart/2005/8/layout/default"/>
    <dgm:cxn modelId="{EB47EFEB-8558-487A-A9C7-205F1B674782}" type="presParOf" srcId="{E9A45DA9-E504-46B1-A01D-07571166DA75}" destId="{244C8F6B-B9B5-400F-BF98-E6448C4C3922}" srcOrd="3" destOrd="0" presId="urn:microsoft.com/office/officeart/2005/8/layout/default"/>
    <dgm:cxn modelId="{D534EC90-7E1F-44EB-8786-FA956B9F200E}" type="presParOf" srcId="{E9A45DA9-E504-46B1-A01D-07571166DA75}" destId="{36C7A2A0-5950-4DB3-9024-CD5D54FBBBF5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16098A3-5E8B-448E-8223-AB5E8EEAA24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5BBD7D0-A253-4FC6-B6EA-B233D359C773}">
      <dgm:prSet phldrT="[Text]"/>
      <dgm:spPr/>
      <dgm:t>
        <a:bodyPr/>
        <a:lstStyle/>
        <a:p>
          <a:r>
            <a:rPr lang="en-US" dirty="0"/>
            <a:t>STANDING BROAD JUMP</a:t>
          </a:r>
        </a:p>
      </dgm:t>
    </dgm:pt>
    <dgm:pt modelId="{3049E79D-24D4-436D-9488-8E283E86FC6E}" type="parTrans" cxnId="{337B5CEA-C586-4685-ADC4-88E48D23AD05}">
      <dgm:prSet/>
      <dgm:spPr/>
      <dgm:t>
        <a:bodyPr/>
        <a:lstStyle/>
        <a:p>
          <a:endParaRPr lang="en-US"/>
        </a:p>
      </dgm:t>
    </dgm:pt>
    <dgm:pt modelId="{36C91A8A-3574-4760-9588-9D2D259934F2}" type="sibTrans" cxnId="{337B5CEA-C586-4685-ADC4-88E48D23AD05}">
      <dgm:prSet/>
      <dgm:spPr/>
      <dgm:t>
        <a:bodyPr/>
        <a:lstStyle/>
        <a:p>
          <a:endParaRPr lang="en-US"/>
        </a:p>
      </dgm:t>
    </dgm:pt>
    <dgm:pt modelId="{DEBFB95C-FB88-4163-BDEA-865BAF33A4A2}">
      <dgm:prSet phldrT="[Text]"/>
      <dgm:spPr/>
      <dgm:t>
        <a:bodyPr/>
        <a:lstStyle/>
        <a:p>
          <a:r>
            <a:rPr lang="en-US" dirty="0"/>
            <a:t>TRIPLE HOP</a:t>
          </a:r>
        </a:p>
      </dgm:t>
    </dgm:pt>
    <dgm:pt modelId="{7ADC7696-1A92-45AF-A1C4-DB77B29A595C}" type="parTrans" cxnId="{A1A4ABB2-9903-4E8A-B515-D01CC141B14D}">
      <dgm:prSet/>
      <dgm:spPr/>
      <dgm:t>
        <a:bodyPr/>
        <a:lstStyle/>
        <a:p>
          <a:endParaRPr lang="en-US"/>
        </a:p>
      </dgm:t>
    </dgm:pt>
    <dgm:pt modelId="{9073E8AB-D7C8-4169-93A1-B9D1FB97DA1B}" type="sibTrans" cxnId="{A1A4ABB2-9903-4E8A-B515-D01CC141B14D}">
      <dgm:prSet/>
      <dgm:spPr/>
      <dgm:t>
        <a:bodyPr/>
        <a:lstStyle/>
        <a:p>
          <a:endParaRPr lang="en-US"/>
        </a:p>
      </dgm:t>
    </dgm:pt>
    <dgm:pt modelId="{B970AD7A-C4BE-47AC-9B2A-B8513ED7162D}">
      <dgm:prSet phldrT="[Text]"/>
      <dgm:spPr/>
      <dgm:t>
        <a:bodyPr/>
        <a:lstStyle/>
        <a:p>
          <a:r>
            <a:rPr lang="en-US" dirty="0"/>
            <a:t>VERTICAL JUMP</a:t>
          </a:r>
        </a:p>
      </dgm:t>
    </dgm:pt>
    <dgm:pt modelId="{45447139-A545-4629-9ACD-59F47654045D}" type="parTrans" cxnId="{CDEDDE61-2DB9-4182-9030-6CDFD3FD0644}">
      <dgm:prSet/>
      <dgm:spPr/>
      <dgm:t>
        <a:bodyPr/>
        <a:lstStyle/>
        <a:p>
          <a:endParaRPr lang="en-US"/>
        </a:p>
      </dgm:t>
    </dgm:pt>
    <dgm:pt modelId="{82C1ECF5-5AD7-4A4A-B4CB-F7670C2A80EE}" type="sibTrans" cxnId="{CDEDDE61-2DB9-4182-9030-6CDFD3FD0644}">
      <dgm:prSet/>
      <dgm:spPr/>
      <dgm:t>
        <a:bodyPr/>
        <a:lstStyle/>
        <a:p>
          <a:endParaRPr lang="en-US"/>
        </a:p>
      </dgm:t>
    </dgm:pt>
    <dgm:pt modelId="{C6615454-B012-4089-A22A-6CEAF468DCD1}">
      <dgm:prSet phldrT="[Text]"/>
      <dgm:spPr/>
      <dgm:t>
        <a:bodyPr/>
        <a:lstStyle/>
        <a:p>
          <a:r>
            <a:rPr lang="en-US" dirty="0"/>
            <a:t>MARGARIA KALAMEN TEST</a:t>
          </a:r>
        </a:p>
      </dgm:t>
    </dgm:pt>
    <dgm:pt modelId="{D9015EF9-DB43-4EEA-93EC-E7FF46EA611E}" type="parTrans" cxnId="{5933FA49-0582-4F04-9966-78FF01F0E814}">
      <dgm:prSet/>
      <dgm:spPr/>
      <dgm:t>
        <a:bodyPr/>
        <a:lstStyle/>
        <a:p>
          <a:endParaRPr lang="en-US"/>
        </a:p>
      </dgm:t>
    </dgm:pt>
    <dgm:pt modelId="{658FF2EF-A1D7-4E3D-B66F-B253543F4B4E}" type="sibTrans" cxnId="{5933FA49-0582-4F04-9966-78FF01F0E814}">
      <dgm:prSet/>
      <dgm:spPr/>
      <dgm:t>
        <a:bodyPr/>
        <a:lstStyle/>
        <a:p>
          <a:endParaRPr lang="en-US"/>
        </a:p>
      </dgm:t>
    </dgm:pt>
    <dgm:pt modelId="{86D0A782-F462-42CA-B07B-3B66BFFBD843}">
      <dgm:prSet phldrT="[Text]"/>
      <dgm:spPr/>
      <dgm:t>
        <a:bodyPr/>
        <a:lstStyle/>
        <a:p>
          <a:r>
            <a:rPr lang="en-US" dirty="0"/>
            <a:t>DLL</a:t>
          </a:r>
        </a:p>
      </dgm:t>
    </dgm:pt>
    <dgm:pt modelId="{341A2A91-3BB4-4667-BEA8-5F36DEE55390}" type="parTrans" cxnId="{B0C17671-E35E-4FBD-A6C6-D7A92FE12596}">
      <dgm:prSet/>
      <dgm:spPr/>
      <dgm:t>
        <a:bodyPr/>
        <a:lstStyle/>
        <a:p>
          <a:endParaRPr lang="en-US"/>
        </a:p>
      </dgm:t>
    </dgm:pt>
    <dgm:pt modelId="{0D338ACD-86A7-4486-BA1F-EA2057CE4559}" type="sibTrans" cxnId="{B0C17671-E35E-4FBD-A6C6-D7A92FE12596}">
      <dgm:prSet/>
      <dgm:spPr/>
      <dgm:t>
        <a:bodyPr/>
        <a:lstStyle/>
        <a:p>
          <a:endParaRPr lang="en-US"/>
        </a:p>
      </dgm:t>
    </dgm:pt>
    <dgm:pt modelId="{228B8D36-AFA2-42E1-9CEE-38DB7074F36F}" type="pres">
      <dgm:prSet presAssocID="{616098A3-5E8B-448E-8223-AB5E8EEAA249}" presName="diagram" presStyleCnt="0">
        <dgm:presLayoutVars>
          <dgm:dir/>
          <dgm:resizeHandles val="exact"/>
        </dgm:presLayoutVars>
      </dgm:prSet>
      <dgm:spPr/>
    </dgm:pt>
    <dgm:pt modelId="{4AE8FEA8-8FBD-49B7-AE32-7689F0DA4D38}" type="pres">
      <dgm:prSet presAssocID="{85BBD7D0-A253-4FC6-B6EA-B233D359C773}" presName="node" presStyleLbl="node1" presStyleIdx="0" presStyleCnt="5">
        <dgm:presLayoutVars>
          <dgm:bulletEnabled val="1"/>
        </dgm:presLayoutVars>
      </dgm:prSet>
      <dgm:spPr/>
    </dgm:pt>
    <dgm:pt modelId="{A67F98FD-6978-4096-9FE7-93935D84861F}" type="pres">
      <dgm:prSet presAssocID="{36C91A8A-3574-4760-9588-9D2D259934F2}" presName="sibTrans" presStyleCnt="0"/>
      <dgm:spPr/>
    </dgm:pt>
    <dgm:pt modelId="{216D3055-BF23-44CE-A968-6FA7C21A3027}" type="pres">
      <dgm:prSet presAssocID="{DEBFB95C-FB88-4163-BDEA-865BAF33A4A2}" presName="node" presStyleLbl="node1" presStyleIdx="1" presStyleCnt="5">
        <dgm:presLayoutVars>
          <dgm:bulletEnabled val="1"/>
        </dgm:presLayoutVars>
      </dgm:prSet>
      <dgm:spPr/>
    </dgm:pt>
    <dgm:pt modelId="{EB5A7F2B-701C-4918-9B05-E86261D6DDA4}" type="pres">
      <dgm:prSet presAssocID="{9073E8AB-D7C8-4169-93A1-B9D1FB97DA1B}" presName="sibTrans" presStyleCnt="0"/>
      <dgm:spPr/>
    </dgm:pt>
    <dgm:pt modelId="{0236684E-6980-4B7C-955F-4F10602BA221}" type="pres">
      <dgm:prSet presAssocID="{B970AD7A-C4BE-47AC-9B2A-B8513ED7162D}" presName="node" presStyleLbl="node1" presStyleIdx="2" presStyleCnt="5">
        <dgm:presLayoutVars>
          <dgm:bulletEnabled val="1"/>
        </dgm:presLayoutVars>
      </dgm:prSet>
      <dgm:spPr/>
    </dgm:pt>
    <dgm:pt modelId="{5527C593-BB1D-450D-A670-D535A202F144}" type="pres">
      <dgm:prSet presAssocID="{82C1ECF5-5AD7-4A4A-B4CB-F7670C2A80EE}" presName="sibTrans" presStyleCnt="0"/>
      <dgm:spPr/>
    </dgm:pt>
    <dgm:pt modelId="{609503AF-9FA5-4D8E-AFF2-BD1A1A54AA9B}" type="pres">
      <dgm:prSet presAssocID="{C6615454-B012-4089-A22A-6CEAF468DCD1}" presName="node" presStyleLbl="node1" presStyleIdx="3" presStyleCnt="5">
        <dgm:presLayoutVars>
          <dgm:bulletEnabled val="1"/>
        </dgm:presLayoutVars>
      </dgm:prSet>
      <dgm:spPr/>
    </dgm:pt>
    <dgm:pt modelId="{6D43668F-E8BE-48DF-A18D-77A394451587}" type="pres">
      <dgm:prSet presAssocID="{658FF2EF-A1D7-4E3D-B66F-B253543F4B4E}" presName="sibTrans" presStyleCnt="0"/>
      <dgm:spPr/>
    </dgm:pt>
    <dgm:pt modelId="{4BECB52C-2EFA-4983-95F0-5912DF8D44B9}" type="pres">
      <dgm:prSet presAssocID="{86D0A782-F462-42CA-B07B-3B66BFFBD843}" presName="node" presStyleLbl="node1" presStyleIdx="4" presStyleCnt="5">
        <dgm:presLayoutVars>
          <dgm:bulletEnabled val="1"/>
        </dgm:presLayoutVars>
      </dgm:prSet>
      <dgm:spPr/>
    </dgm:pt>
  </dgm:ptLst>
  <dgm:cxnLst>
    <dgm:cxn modelId="{611CC909-B410-4C8D-91CA-EEE48CA8DE12}" type="presOf" srcId="{86D0A782-F462-42CA-B07B-3B66BFFBD843}" destId="{4BECB52C-2EFA-4983-95F0-5912DF8D44B9}" srcOrd="0" destOrd="0" presId="urn:microsoft.com/office/officeart/2005/8/layout/default"/>
    <dgm:cxn modelId="{CDEDDE61-2DB9-4182-9030-6CDFD3FD0644}" srcId="{616098A3-5E8B-448E-8223-AB5E8EEAA249}" destId="{B970AD7A-C4BE-47AC-9B2A-B8513ED7162D}" srcOrd="2" destOrd="0" parTransId="{45447139-A545-4629-9ACD-59F47654045D}" sibTransId="{82C1ECF5-5AD7-4A4A-B4CB-F7670C2A80EE}"/>
    <dgm:cxn modelId="{5933FA49-0582-4F04-9966-78FF01F0E814}" srcId="{616098A3-5E8B-448E-8223-AB5E8EEAA249}" destId="{C6615454-B012-4089-A22A-6CEAF468DCD1}" srcOrd="3" destOrd="0" parTransId="{D9015EF9-DB43-4EEA-93EC-E7FF46EA611E}" sibTransId="{658FF2EF-A1D7-4E3D-B66F-B253543F4B4E}"/>
    <dgm:cxn modelId="{B0C17671-E35E-4FBD-A6C6-D7A92FE12596}" srcId="{616098A3-5E8B-448E-8223-AB5E8EEAA249}" destId="{86D0A782-F462-42CA-B07B-3B66BFFBD843}" srcOrd="4" destOrd="0" parTransId="{341A2A91-3BB4-4667-BEA8-5F36DEE55390}" sibTransId="{0D338ACD-86A7-4486-BA1F-EA2057CE4559}"/>
    <dgm:cxn modelId="{3C6C3953-2B34-4AE9-BE03-F39728836125}" type="presOf" srcId="{616098A3-5E8B-448E-8223-AB5E8EEAA249}" destId="{228B8D36-AFA2-42E1-9CEE-38DB7074F36F}" srcOrd="0" destOrd="0" presId="urn:microsoft.com/office/officeart/2005/8/layout/default"/>
    <dgm:cxn modelId="{825EAAA2-8C3E-4C3A-B88D-3F4D8C9D63CC}" type="presOf" srcId="{85BBD7D0-A253-4FC6-B6EA-B233D359C773}" destId="{4AE8FEA8-8FBD-49B7-AE32-7689F0DA4D38}" srcOrd="0" destOrd="0" presId="urn:microsoft.com/office/officeart/2005/8/layout/default"/>
    <dgm:cxn modelId="{A1A4ABB2-9903-4E8A-B515-D01CC141B14D}" srcId="{616098A3-5E8B-448E-8223-AB5E8EEAA249}" destId="{DEBFB95C-FB88-4163-BDEA-865BAF33A4A2}" srcOrd="1" destOrd="0" parTransId="{7ADC7696-1A92-45AF-A1C4-DB77B29A595C}" sibTransId="{9073E8AB-D7C8-4169-93A1-B9D1FB97DA1B}"/>
    <dgm:cxn modelId="{9DFC71B5-AAE4-4051-A7E4-9700397F273A}" type="presOf" srcId="{B970AD7A-C4BE-47AC-9B2A-B8513ED7162D}" destId="{0236684E-6980-4B7C-955F-4F10602BA221}" srcOrd="0" destOrd="0" presId="urn:microsoft.com/office/officeart/2005/8/layout/default"/>
    <dgm:cxn modelId="{5378B4DF-E26A-41B5-8B42-40AD07B92981}" type="presOf" srcId="{C6615454-B012-4089-A22A-6CEAF468DCD1}" destId="{609503AF-9FA5-4D8E-AFF2-BD1A1A54AA9B}" srcOrd="0" destOrd="0" presId="urn:microsoft.com/office/officeart/2005/8/layout/default"/>
    <dgm:cxn modelId="{337B5CEA-C586-4685-ADC4-88E48D23AD05}" srcId="{616098A3-5E8B-448E-8223-AB5E8EEAA249}" destId="{85BBD7D0-A253-4FC6-B6EA-B233D359C773}" srcOrd="0" destOrd="0" parTransId="{3049E79D-24D4-436D-9488-8E283E86FC6E}" sibTransId="{36C91A8A-3574-4760-9588-9D2D259934F2}"/>
    <dgm:cxn modelId="{78BFCEEC-4A7E-41DD-BED8-332FACE48649}" type="presOf" srcId="{DEBFB95C-FB88-4163-BDEA-865BAF33A4A2}" destId="{216D3055-BF23-44CE-A968-6FA7C21A3027}" srcOrd="0" destOrd="0" presId="urn:microsoft.com/office/officeart/2005/8/layout/default"/>
    <dgm:cxn modelId="{731C011F-F765-4FCA-A009-309884CBAA24}" type="presParOf" srcId="{228B8D36-AFA2-42E1-9CEE-38DB7074F36F}" destId="{4AE8FEA8-8FBD-49B7-AE32-7689F0DA4D38}" srcOrd="0" destOrd="0" presId="urn:microsoft.com/office/officeart/2005/8/layout/default"/>
    <dgm:cxn modelId="{14DF9D33-EDF7-448A-AEAB-35E448C79267}" type="presParOf" srcId="{228B8D36-AFA2-42E1-9CEE-38DB7074F36F}" destId="{A67F98FD-6978-4096-9FE7-93935D84861F}" srcOrd="1" destOrd="0" presId="urn:microsoft.com/office/officeart/2005/8/layout/default"/>
    <dgm:cxn modelId="{55A49867-12D2-4AE4-8151-3F4B3F87EA94}" type="presParOf" srcId="{228B8D36-AFA2-42E1-9CEE-38DB7074F36F}" destId="{216D3055-BF23-44CE-A968-6FA7C21A3027}" srcOrd="2" destOrd="0" presId="urn:microsoft.com/office/officeart/2005/8/layout/default"/>
    <dgm:cxn modelId="{127B11EE-4007-46DA-8335-579951D6DB0B}" type="presParOf" srcId="{228B8D36-AFA2-42E1-9CEE-38DB7074F36F}" destId="{EB5A7F2B-701C-4918-9B05-E86261D6DDA4}" srcOrd="3" destOrd="0" presId="urn:microsoft.com/office/officeart/2005/8/layout/default"/>
    <dgm:cxn modelId="{C609E8D7-9D60-42B5-B667-1EA1CAB40734}" type="presParOf" srcId="{228B8D36-AFA2-42E1-9CEE-38DB7074F36F}" destId="{0236684E-6980-4B7C-955F-4F10602BA221}" srcOrd="4" destOrd="0" presId="urn:microsoft.com/office/officeart/2005/8/layout/default"/>
    <dgm:cxn modelId="{754186C3-1F34-4794-ACFD-2B43B5C304B1}" type="presParOf" srcId="{228B8D36-AFA2-42E1-9CEE-38DB7074F36F}" destId="{5527C593-BB1D-450D-A670-D535A202F144}" srcOrd="5" destOrd="0" presId="urn:microsoft.com/office/officeart/2005/8/layout/default"/>
    <dgm:cxn modelId="{7839EF72-7DFF-4D8B-8C92-4F9774E3AAA9}" type="presParOf" srcId="{228B8D36-AFA2-42E1-9CEE-38DB7074F36F}" destId="{609503AF-9FA5-4D8E-AFF2-BD1A1A54AA9B}" srcOrd="6" destOrd="0" presId="urn:microsoft.com/office/officeart/2005/8/layout/default"/>
    <dgm:cxn modelId="{5638FC96-A0A5-42E5-BED2-DAE043CB7C96}" type="presParOf" srcId="{228B8D36-AFA2-42E1-9CEE-38DB7074F36F}" destId="{6D43668F-E8BE-48DF-A18D-77A394451587}" srcOrd="7" destOrd="0" presId="urn:microsoft.com/office/officeart/2005/8/layout/default"/>
    <dgm:cxn modelId="{9246596B-7143-4A8E-AB6E-A2010942EEAA}" type="presParOf" srcId="{228B8D36-AFA2-42E1-9CEE-38DB7074F36F}" destId="{4BECB52C-2EFA-4983-95F0-5912DF8D44B9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A8CDC9AA-B46C-40E2-9581-0F0698208734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6C360FF-635C-4B6A-923A-F8828DD39655}">
      <dgm:prSet phldrT="[Text]"/>
      <dgm:spPr/>
      <dgm:t>
        <a:bodyPr/>
        <a:lstStyle/>
        <a:p>
          <a:r>
            <a:rPr lang="en-US" dirty="0"/>
            <a:t>505 AGILITY TEST</a:t>
          </a:r>
        </a:p>
      </dgm:t>
    </dgm:pt>
    <dgm:pt modelId="{C6EC6268-75F3-47D8-916B-48657486D23C}" type="parTrans" cxnId="{8FA4D836-0048-4BD0-9781-A50B0F410A5A}">
      <dgm:prSet/>
      <dgm:spPr/>
      <dgm:t>
        <a:bodyPr/>
        <a:lstStyle/>
        <a:p>
          <a:endParaRPr lang="en-US"/>
        </a:p>
      </dgm:t>
    </dgm:pt>
    <dgm:pt modelId="{4241C0DC-0084-4288-8F0F-B4EAB58C8E2D}" type="sibTrans" cxnId="{8FA4D836-0048-4BD0-9781-A50B0F410A5A}">
      <dgm:prSet/>
      <dgm:spPr/>
      <dgm:t>
        <a:bodyPr/>
        <a:lstStyle/>
        <a:p>
          <a:endParaRPr lang="en-US"/>
        </a:p>
      </dgm:t>
    </dgm:pt>
    <dgm:pt modelId="{8DDF40EB-6C08-4216-8216-AAFEDD26E4F9}">
      <dgm:prSet phldrT="[Text]"/>
      <dgm:spPr/>
      <dgm:t>
        <a:bodyPr/>
        <a:lstStyle/>
        <a:p>
          <a:r>
            <a:rPr lang="en-US" dirty="0"/>
            <a:t>HEXAGONAL OBSTACLE </a:t>
          </a:r>
        </a:p>
      </dgm:t>
    </dgm:pt>
    <dgm:pt modelId="{A279D7E5-7D36-4201-972D-AC34C2335BB4}" type="parTrans" cxnId="{3A42C51D-A3E1-4B30-8D0B-3F838B33D4EB}">
      <dgm:prSet/>
      <dgm:spPr/>
      <dgm:t>
        <a:bodyPr/>
        <a:lstStyle/>
        <a:p>
          <a:endParaRPr lang="en-US"/>
        </a:p>
      </dgm:t>
    </dgm:pt>
    <dgm:pt modelId="{CB0C5F23-9B1A-4AB4-BF4B-9D9425A450F5}" type="sibTrans" cxnId="{3A42C51D-A3E1-4B30-8D0B-3F838B33D4EB}">
      <dgm:prSet/>
      <dgm:spPr/>
      <dgm:t>
        <a:bodyPr/>
        <a:lstStyle/>
        <a:p>
          <a:endParaRPr lang="en-US"/>
        </a:p>
      </dgm:t>
    </dgm:pt>
    <dgm:pt modelId="{FDC70DE7-285D-4502-9EC7-185C5C13E9A4}">
      <dgm:prSet phldrT="[Text]"/>
      <dgm:spPr/>
      <dgm:t>
        <a:bodyPr/>
        <a:lstStyle/>
        <a:p>
          <a:r>
            <a:rPr lang="en-US" dirty="0"/>
            <a:t>ILLINOIS AGILITY RUN</a:t>
          </a:r>
        </a:p>
      </dgm:t>
    </dgm:pt>
    <dgm:pt modelId="{E1B25271-765C-40F9-BF9A-8BAE58362115}" type="parTrans" cxnId="{CCBFEF4A-F6F2-48E2-9CA0-12662FB069E3}">
      <dgm:prSet/>
      <dgm:spPr/>
      <dgm:t>
        <a:bodyPr/>
        <a:lstStyle/>
        <a:p>
          <a:endParaRPr lang="en-US"/>
        </a:p>
      </dgm:t>
    </dgm:pt>
    <dgm:pt modelId="{ECE5E669-ECB9-4345-B03A-237052EC10EC}" type="sibTrans" cxnId="{CCBFEF4A-F6F2-48E2-9CA0-12662FB069E3}">
      <dgm:prSet/>
      <dgm:spPr/>
      <dgm:t>
        <a:bodyPr/>
        <a:lstStyle/>
        <a:p>
          <a:endParaRPr lang="en-US"/>
        </a:p>
      </dgm:t>
    </dgm:pt>
    <dgm:pt modelId="{782E8D06-8E33-48AE-A852-14C8189A0BE0}">
      <dgm:prSet phldrT="[Text]"/>
      <dgm:spPr/>
      <dgm:t>
        <a:bodyPr/>
        <a:lstStyle/>
        <a:p>
          <a:r>
            <a:rPr lang="en-US" dirty="0"/>
            <a:t>SHUTTLE RUN</a:t>
          </a:r>
        </a:p>
      </dgm:t>
    </dgm:pt>
    <dgm:pt modelId="{3D27FF25-82F2-436E-989A-F410FC8FEF9C}" type="parTrans" cxnId="{5BEC2BD3-4F88-41F0-83D7-F1813D5C2C3F}">
      <dgm:prSet/>
      <dgm:spPr/>
      <dgm:t>
        <a:bodyPr/>
        <a:lstStyle/>
        <a:p>
          <a:endParaRPr lang="en-US"/>
        </a:p>
      </dgm:t>
    </dgm:pt>
    <dgm:pt modelId="{5BDC9BB1-4615-4C22-92EF-33F857889C51}" type="sibTrans" cxnId="{5BEC2BD3-4F88-41F0-83D7-F1813D5C2C3F}">
      <dgm:prSet/>
      <dgm:spPr/>
      <dgm:t>
        <a:bodyPr/>
        <a:lstStyle/>
        <a:p>
          <a:endParaRPr lang="en-US"/>
        </a:p>
      </dgm:t>
    </dgm:pt>
    <dgm:pt modelId="{D6D6C581-E806-4B0E-A572-93F5FF830CFC}">
      <dgm:prSet phldrT="[Text]"/>
      <dgm:spPr/>
      <dgm:t>
        <a:bodyPr/>
        <a:lstStyle/>
        <a:p>
          <a:r>
            <a:rPr lang="en-US" dirty="0"/>
            <a:t>T DRILL TEST</a:t>
          </a:r>
        </a:p>
      </dgm:t>
    </dgm:pt>
    <dgm:pt modelId="{945C982B-DBC0-4623-99C4-7B121D997FF7}" type="parTrans" cxnId="{1CE29672-C2DF-4F64-B8F2-92A93D6B200C}">
      <dgm:prSet/>
      <dgm:spPr/>
      <dgm:t>
        <a:bodyPr/>
        <a:lstStyle/>
        <a:p>
          <a:endParaRPr lang="en-US"/>
        </a:p>
      </dgm:t>
    </dgm:pt>
    <dgm:pt modelId="{09CDC6B8-8396-439F-939F-18E5B4786CF4}" type="sibTrans" cxnId="{1CE29672-C2DF-4F64-B8F2-92A93D6B200C}">
      <dgm:prSet/>
      <dgm:spPr/>
      <dgm:t>
        <a:bodyPr/>
        <a:lstStyle/>
        <a:p>
          <a:endParaRPr lang="en-US"/>
        </a:p>
      </dgm:t>
    </dgm:pt>
    <dgm:pt modelId="{AF1C9017-ECB9-49EC-8CA9-63329C1AF845}">
      <dgm:prSet phldrT="[Text]"/>
      <dgm:spPr/>
      <dgm:t>
        <a:bodyPr/>
        <a:lstStyle/>
        <a:p>
          <a:r>
            <a:rPr lang="en-US" dirty="0"/>
            <a:t>ZIGZAG TEST</a:t>
          </a:r>
        </a:p>
      </dgm:t>
    </dgm:pt>
    <dgm:pt modelId="{251E1344-019E-400E-9347-89B4BEDCB42D}" type="parTrans" cxnId="{B2F6EF4D-6EDC-41AB-B412-4F803E5A57AA}">
      <dgm:prSet/>
      <dgm:spPr/>
    </dgm:pt>
    <dgm:pt modelId="{4BEED0E2-4AB5-4F68-93A9-C00D8F5F7A25}" type="sibTrans" cxnId="{B2F6EF4D-6EDC-41AB-B412-4F803E5A57AA}">
      <dgm:prSet/>
      <dgm:spPr/>
    </dgm:pt>
    <dgm:pt modelId="{6CF33F58-B3B7-4D7E-9159-5DBA147B0FA6}">
      <dgm:prSet phldrT="[Text]"/>
      <dgm:spPr/>
      <dgm:t>
        <a:bodyPr/>
        <a:lstStyle/>
        <a:p>
          <a:r>
            <a:rPr lang="en-US" dirty="0"/>
            <a:t>L TEST</a:t>
          </a:r>
        </a:p>
      </dgm:t>
    </dgm:pt>
    <dgm:pt modelId="{2D559A29-05E4-4E98-90AB-C839E6C0C740}" type="parTrans" cxnId="{BC9EC7E2-C339-4945-83B4-9DC174CFD317}">
      <dgm:prSet/>
      <dgm:spPr/>
    </dgm:pt>
    <dgm:pt modelId="{849F19D7-427A-4E59-8E46-5A8D5FFC3629}" type="sibTrans" cxnId="{BC9EC7E2-C339-4945-83B4-9DC174CFD317}">
      <dgm:prSet/>
      <dgm:spPr/>
    </dgm:pt>
    <dgm:pt modelId="{53F9E69E-06A5-477B-BE7B-5795FC9E5F36}">
      <dgm:prSet phldrT="[Text]"/>
      <dgm:spPr/>
      <dgm:t>
        <a:bodyPr/>
        <a:lstStyle/>
        <a:p>
          <a:r>
            <a:rPr lang="en-US" dirty="0"/>
            <a:t>QUICK FEET TEST</a:t>
          </a:r>
        </a:p>
      </dgm:t>
    </dgm:pt>
    <dgm:pt modelId="{7265688C-264E-4111-B964-FAF5CD3D9DBB}" type="parTrans" cxnId="{880FC282-A687-48CF-85FE-DCC766CCE6EF}">
      <dgm:prSet/>
      <dgm:spPr/>
    </dgm:pt>
    <dgm:pt modelId="{FB9EBA6F-BD9D-4969-979C-7EACF8EC4F06}" type="sibTrans" cxnId="{880FC282-A687-48CF-85FE-DCC766CCE6EF}">
      <dgm:prSet/>
      <dgm:spPr/>
    </dgm:pt>
    <dgm:pt modelId="{A66FFE09-76E6-4C4E-8014-5A4D0ED3B726}">
      <dgm:prSet phldrT="[Text]"/>
      <dgm:spPr/>
      <dgm:t>
        <a:bodyPr/>
        <a:lstStyle/>
        <a:p>
          <a:r>
            <a:rPr lang="en-US" dirty="0"/>
            <a:t>LATERAL CHANGE OF DIRECTION TEST</a:t>
          </a:r>
        </a:p>
      </dgm:t>
    </dgm:pt>
    <dgm:pt modelId="{89D3B10B-A85A-4223-8EAE-D0248179292F}" type="parTrans" cxnId="{9389C578-8528-4146-B90E-853E73FC5B15}">
      <dgm:prSet/>
      <dgm:spPr/>
    </dgm:pt>
    <dgm:pt modelId="{F022D4D1-31D1-4050-8B9A-D93443D66497}" type="sibTrans" cxnId="{9389C578-8528-4146-B90E-853E73FC5B15}">
      <dgm:prSet/>
      <dgm:spPr/>
    </dgm:pt>
    <dgm:pt modelId="{48FEDC35-747B-4A5F-B486-74EF97E19286}">
      <dgm:prSet phldrT="[Text]"/>
      <dgm:spPr/>
      <dgm:t>
        <a:bodyPr/>
        <a:lstStyle/>
        <a:p>
          <a:r>
            <a:rPr lang="en-US" dirty="0"/>
            <a:t>DLL</a:t>
          </a:r>
        </a:p>
      </dgm:t>
    </dgm:pt>
    <dgm:pt modelId="{639F0887-E0F2-4E8F-9569-90205F02A224}" type="parTrans" cxnId="{C9D3DF76-8F04-4089-A898-DB6215075D0F}">
      <dgm:prSet/>
      <dgm:spPr/>
    </dgm:pt>
    <dgm:pt modelId="{FE127C08-308E-43D7-9C91-965778C0C674}" type="sibTrans" cxnId="{C9D3DF76-8F04-4089-A898-DB6215075D0F}">
      <dgm:prSet/>
      <dgm:spPr/>
    </dgm:pt>
    <dgm:pt modelId="{8C09CE8B-4739-4E7B-A936-AC286B65D7CE}" type="pres">
      <dgm:prSet presAssocID="{A8CDC9AA-B46C-40E2-9581-0F0698208734}" presName="diagram" presStyleCnt="0">
        <dgm:presLayoutVars>
          <dgm:dir/>
          <dgm:resizeHandles val="exact"/>
        </dgm:presLayoutVars>
      </dgm:prSet>
      <dgm:spPr/>
    </dgm:pt>
    <dgm:pt modelId="{A88C276D-2703-405C-90C4-0932392E4CF6}" type="pres">
      <dgm:prSet presAssocID="{D6C360FF-635C-4B6A-923A-F8828DD39655}" presName="node" presStyleLbl="node1" presStyleIdx="0" presStyleCnt="10">
        <dgm:presLayoutVars>
          <dgm:bulletEnabled val="1"/>
        </dgm:presLayoutVars>
      </dgm:prSet>
      <dgm:spPr/>
    </dgm:pt>
    <dgm:pt modelId="{904E59FC-9AF5-44FA-8A13-1F999F695DC8}" type="pres">
      <dgm:prSet presAssocID="{4241C0DC-0084-4288-8F0F-B4EAB58C8E2D}" presName="sibTrans" presStyleCnt="0"/>
      <dgm:spPr/>
    </dgm:pt>
    <dgm:pt modelId="{21038037-3A63-45CF-8C2D-15471100A54B}" type="pres">
      <dgm:prSet presAssocID="{8DDF40EB-6C08-4216-8216-AAFEDD26E4F9}" presName="node" presStyleLbl="node1" presStyleIdx="1" presStyleCnt="10">
        <dgm:presLayoutVars>
          <dgm:bulletEnabled val="1"/>
        </dgm:presLayoutVars>
      </dgm:prSet>
      <dgm:spPr/>
    </dgm:pt>
    <dgm:pt modelId="{FAD158F4-81C6-46E2-843C-7DA94F8F4B18}" type="pres">
      <dgm:prSet presAssocID="{CB0C5F23-9B1A-4AB4-BF4B-9D9425A450F5}" presName="sibTrans" presStyleCnt="0"/>
      <dgm:spPr/>
    </dgm:pt>
    <dgm:pt modelId="{F5BC49A6-EDA1-4E7E-BBFE-66453F266B8B}" type="pres">
      <dgm:prSet presAssocID="{FDC70DE7-285D-4502-9EC7-185C5C13E9A4}" presName="node" presStyleLbl="node1" presStyleIdx="2" presStyleCnt="10">
        <dgm:presLayoutVars>
          <dgm:bulletEnabled val="1"/>
        </dgm:presLayoutVars>
      </dgm:prSet>
      <dgm:spPr/>
    </dgm:pt>
    <dgm:pt modelId="{FC8D0492-6F6B-4EDB-A0B9-21B287E7E092}" type="pres">
      <dgm:prSet presAssocID="{ECE5E669-ECB9-4345-B03A-237052EC10EC}" presName="sibTrans" presStyleCnt="0"/>
      <dgm:spPr/>
    </dgm:pt>
    <dgm:pt modelId="{115B06E5-4EF5-4444-8ABE-FDB61C024058}" type="pres">
      <dgm:prSet presAssocID="{782E8D06-8E33-48AE-A852-14C8189A0BE0}" presName="node" presStyleLbl="node1" presStyleIdx="3" presStyleCnt="10">
        <dgm:presLayoutVars>
          <dgm:bulletEnabled val="1"/>
        </dgm:presLayoutVars>
      </dgm:prSet>
      <dgm:spPr/>
    </dgm:pt>
    <dgm:pt modelId="{D5E11B8D-34D5-4834-B06D-7F59CCFE6D26}" type="pres">
      <dgm:prSet presAssocID="{5BDC9BB1-4615-4C22-92EF-33F857889C51}" presName="sibTrans" presStyleCnt="0"/>
      <dgm:spPr/>
    </dgm:pt>
    <dgm:pt modelId="{8A4197B8-4ABA-438F-B0D7-C01DBEE15F36}" type="pres">
      <dgm:prSet presAssocID="{D6D6C581-E806-4B0E-A572-93F5FF830CFC}" presName="node" presStyleLbl="node1" presStyleIdx="4" presStyleCnt="10">
        <dgm:presLayoutVars>
          <dgm:bulletEnabled val="1"/>
        </dgm:presLayoutVars>
      </dgm:prSet>
      <dgm:spPr/>
    </dgm:pt>
    <dgm:pt modelId="{C9295BA2-0B42-41E3-BA7C-D9B26A2FC5E6}" type="pres">
      <dgm:prSet presAssocID="{09CDC6B8-8396-439F-939F-18E5B4786CF4}" presName="sibTrans" presStyleCnt="0"/>
      <dgm:spPr/>
    </dgm:pt>
    <dgm:pt modelId="{705D9A9C-604F-43BE-9C5D-538513181FB5}" type="pres">
      <dgm:prSet presAssocID="{AF1C9017-ECB9-49EC-8CA9-63329C1AF845}" presName="node" presStyleLbl="node1" presStyleIdx="5" presStyleCnt="10">
        <dgm:presLayoutVars>
          <dgm:bulletEnabled val="1"/>
        </dgm:presLayoutVars>
      </dgm:prSet>
      <dgm:spPr/>
    </dgm:pt>
    <dgm:pt modelId="{08623DEC-8B92-4300-BE1A-6F13948F9C71}" type="pres">
      <dgm:prSet presAssocID="{4BEED0E2-4AB5-4F68-93A9-C00D8F5F7A25}" presName="sibTrans" presStyleCnt="0"/>
      <dgm:spPr/>
    </dgm:pt>
    <dgm:pt modelId="{AF09A996-555D-4D6F-96BC-4F3333F27E75}" type="pres">
      <dgm:prSet presAssocID="{6CF33F58-B3B7-4D7E-9159-5DBA147B0FA6}" presName="node" presStyleLbl="node1" presStyleIdx="6" presStyleCnt="10">
        <dgm:presLayoutVars>
          <dgm:bulletEnabled val="1"/>
        </dgm:presLayoutVars>
      </dgm:prSet>
      <dgm:spPr/>
    </dgm:pt>
    <dgm:pt modelId="{3C8F41FB-5C4C-4292-90B7-DD1C6E3BE883}" type="pres">
      <dgm:prSet presAssocID="{849F19D7-427A-4E59-8E46-5A8D5FFC3629}" presName="sibTrans" presStyleCnt="0"/>
      <dgm:spPr/>
    </dgm:pt>
    <dgm:pt modelId="{D878F877-753E-49FD-97F0-2441767E5ABD}" type="pres">
      <dgm:prSet presAssocID="{53F9E69E-06A5-477B-BE7B-5795FC9E5F36}" presName="node" presStyleLbl="node1" presStyleIdx="7" presStyleCnt="10">
        <dgm:presLayoutVars>
          <dgm:bulletEnabled val="1"/>
        </dgm:presLayoutVars>
      </dgm:prSet>
      <dgm:spPr/>
    </dgm:pt>
    <dgm:pt modelId="{B19F4BF8-EA13-4327-9B79-CECF348B628D}" type="pres">
      <dgm:prSet presAssocID="{FB9EBA6F-BD9D-4969-979C-7EACF8EC4F06}" presName="sibTrans" presStyleCnt="0"/>
      <dgm:spPr/>
    </dgm:pt>
    <dgm:pt modelId="{586033D9-3EE7-47E0-B27B-CB2F933ABF35}" type="pres">
      <dgm:prSet presAssocID="{A66FFE09-76E6-4C4E-8014-5A4D0ED3B726}" presName="node" presStyleLbl="node1" presStyleIdx="8" presStyleCnt="10">
        <dgm:presLayoutVars>
          <dgm:bulletEnabled val="1"/>
        </dgm:presLayoutVars>
      </dgm:prSet>
      <dgm:spPr/>
    </dgm:pt>
    <dgm:pt modelId="{F763FD0A-9585-40E3-9093-1EEEDD0F6E0E}" type="pres">
      <dgm:prSet presAssocID="{F022D4D1-31D1-4050-8B9A-D93443D66497}" presName="sibTrans" presStyleCnt="0"/>
      <dgm:spPr/>
    </dgm:pt>
    <dgm:pt modelId="{DDF1A9A7-BB0A-4595-A747-651200E00AC9}" type="pres">
      <dgm:prSet presAssocID="{48FEDC35-747B-4A5F-B486-74EF97E19286}" presName="node" presStyleLbl="node1" presStyleIdx="9" presStyleCnt="10">
        <dgm:presLayoutVars>
          <dgm:bulletEnabled val="1"/>
        </dgm:presLayoutVars>
      </dgm:prSet>
      <dgm:spPr/>
    </dgm:pt>
  </dgm:ptLst>
  <dgm:cxnLst>
    <dgm:cxn modelId="{8103B706-F93D-4901-ABDD-E11DC6755E70}" type="presOf" srcId="{A8CDC9AA-B46C-40E2-9581-0F0698208734}" destId="{8C09CE8B-4739-4E7B-A936-AC286B65D7CE}" srcOrd="0" destOrd="0" presId="urn:microsoft.com/office/officeart/2005/8/layout/default"/>
    <dgm:cxn modelId="{16E12A14-FA13-4FD4-BB48-4E5B91DA41EC}" type="presOf" srcId="{6CF33F58-B3B7-4D7E-9159-5DBA147B0FA6}" destId="{AF09A996-555D-4D6F-96BC-4F3333F27E75}" srcOrd="0" destOrd="0" presId="urn:microsoft.com/office/officeart/2005/8/layout/default"/>
    <dgm:cxn modelId="{3A42C51D-A3E1-4B30-8D0B-3F838B33D4EB}" srcId="{A8CDC9AA-B46C-40E2-9581-0F0698208734}" destId="{8DDF40EB-6C08-4216-8216-AAFEDD26E4F9}" srcOrd="1" destOrd="0" parTransId="{A279D7E5-7D36-4201-972D-AC34C2335BB4}" sibTransId="{CB0C5F23-9B1A-4AB4-BF4B-9D9425A450F5}"/>
    <dgm:cxn modelId="{F2B3CF32-164F-4BEA-9D1A-C2CC9411E027}" type="presOf" srcId="{D6C360FF-635C-4B6A-923A-F8828DD39655}" destId="{A88C276D-2703-405C-90C4-0932392E4CF6}" srcOrd="0" destOrd="0" presId="urn:microsoft.com/office/officeart/2005/8/layout/default"/>
    <dgm:cxn modelId="{8FA4D836-0048-4BD0-9781-A50B0F410A5A}" srcId="{A8CDC9AA-B46C-40E2-9581-0F0698208734}" destId="{D6C360FF-635C-4B6A-923A-F8828DD39655}" srcOrd="0" destOrd="0" parTransId="{C6EC6268-75F3-47D8-916B-48657486D23C}" sibTransId="{4241C0DC-0084-4288-8F0F-B4EAB58C8E2D}"/>
    <dgm:cxn modelId="{A61E4C39-B930-4A5D-BDE7-D286106E6520}" type="presOf" srcId="{782E8D06-8E33-48AE-A852-14C8189A0BE0}" destId="{115B06E5-4EF5-4444-8ABE-FDB61C024058}" srcOrd="0" destOrd="0" presId="urn:microsoft.com/office/officeart/2005/8/layout/default"/>
    <dgm:cxn modelId="{CCBFEF4A-F6F2-48E2-9CA0-12662FB069E3}" srcId="{A8CDC9AA-B46C-40E2-9581-0F0698208734}" destId="{FDC70DE7-285D-4502-9EC7-185C5C13E9A4}" srcOrd="2" destOrd="0" parTransId="{E1B25271-765C-40F9-BF9A-8BAE58362115}" sibTransId="{ECE5E669-ECB9-4345-B03A-237052EC10EC}"/>
    <dgm:cxn modelId="{B2F6EF4D-6EDC-41AB-B412-4F803E5A57AA}" srcId="{A8CDC9AA-B46C-40E2-9581-0F0698208734}" destId="{AF1C9017-ECB9-49EC-8CA9-63329C1AF845}" srcOrd="5" destOrd="0" parTransId="{251E1344-019E-400E-9347-89B4BEDCB42D}" sibTransId="{4BEED0E2-4AB5-4F68-93A9-C00D8F5F7A25}"/>
    <dgm:cxn modelId="{1CE29672-C2DF-4F64-B8F2-92A93D6B200C}" srcId="{A8CDC9AA-B46C-40E2-9581-0F0698208734}" destId="{D6D6C581-E806-4B0E-A572-93F5FF830CFC}" srcOrd="4" destOrd="0" parTransId="{945C982B-DBC0-4623-99C4-7B121D997FF7}" sibTransId="{09CDC6B8-8396-439F-939F-18E5B4786CF4}"/>
    <dgm:cxn modelId="{C9D3DF76-8F04-4089-A898-DB6215075D0F}" srcId="{A8CDC9AA-B46C-40E2-9581-0F0698208734}" destId="{48FEDC35-747B-4A5F-B486-74EF97E19286}" srcOrd="9" destOrd="0" parTransId="{639F0887-E0F2-4E8F-9569-90205F02A224}" sibTransId="{FE127C08-308E-43D7-9C91-965778C0C674}"/>
    <dgm:cxn modelId="{9389C578-8528-4146-B90E-853E73FC5B15}" srcId="{A8CDC9AA-B46C-40E2-9581-0F0698208734}" destId="{A66FFE09-76E6-4C4E-8014-5A4D0ED3B726}" srcOrd="8" destOrd="0" parTransId="{89D3B10B-A85A-4223-8EAE-D0248179292F}" sibTransId="{F022D4D1-31D1-4050-8B9A-D93443D66497}"/>
    <dgm:cxn modelId="{FE200C7F-6D7A-4624-9F5A-A86DBC2FFA11}" type="presOf" srcId="{AF1C9017-ECB9-49EC-8CA9-63329C1AF845}" destId="{705D9A9C-604F-43BE-9C5D-538513181FB5}" srcOrd="0" destOrd="0" presId="urn:microsoft.com/office/officeart/2005/8/layout/default"/>
    <dgm:cxn modelId="{880FC282-A687-48CF-85FE-DCC766CCE6EF}" srcId="{A8CDC9AA-B46C-40E2-9581-0F0698208734}" destId="{53F9E69E-06A5-477B-BE7B-5795FC9E5F36}" srcOrd="7" destOrd="0" parTransId="{7265688C-264E-4111-B964-FAF5CD3D9DBB}" sibTransId="{FB9EBA6F-BD9D-4969-979C-7EACF8EC4F06}"/>
    <dgm:cxn modelId="{FD8FAD8A-A022-41DD-A8E3-3040A9DB7B21}" type="presOf" srcId="{FDC70DE7-285D-4502-9EC7-185C5C13E9A4}" destId="{F5BC49A6-EDA1-4E7E-BBFE-66453F266B8B}" srcOrd="0" destOrd="0" presId="urn:microsoft.com/office/officeart/2005/8/layout/default"/>
    <dgm:cxn modelId="{8CD5B195-CBB7-4E5B-837F-B9C5FA163A49}" type="presOf" srcId="{48FEDC35-747B-4A5F-B486-74EF97E19286}" destId="{DDF1A9A7-BB0A-4595-A747-651200E00AC9}" srcOrd="0" destOrd="0" presId="urn:microsoft.com/office/officeart/2005/8/layout/default"/>
    <dgm:cxn modelId="{D0719AA6-DE07-4F63-B8F0-F622886BEC56}" type="presOf" srcId="{53F9E69E-06A5-477B-BE7B-5795FC9E5F36}" destId="{D878F877-753E-49FD-97F0-2441767E5ABD}" srcOrd="0" destOrd="0" presId="urn:microsoft.com/office/officeart/2005/8/layout/default"/>
    <dgm:cxn modelId="{1F3C74B0-3284-4241-A647-42DD17A93633}" type="presOf" srcId="{A66FFE09-76E6-4C4E-8014-5A4D0ED3B726}" destId="{586033D9-3EE7-47E0-B27B-CB2F933ABF35}" srcOrd="0" destOrd="0" presId="urn:microsoft.com/office/officeart/2005/8/layout/default"/>
    <dgm:cxn modelId="{FF95A7B4-52A1-4352-9191-CE91A0AAE48B}" type="presOf" srcId="{D6D6C581-E806-4B0E-A572-93F5FF830CFC}" destId="{8A4197B8-4ABA-438F-B0D7-C01DBEE15F36}" srcOrd="0" destOrd="0" presId="urn:microsoft.com/office/officeart/2005/8/layout/default"/>
    <dgm:cxn modelId="{5BEC2BD3-4F88-41F0-83D7-F1813D5C2C3F}" srcId="{A8CDC9AA-B46C-40E2-9581-0F0698208734}" destId="{782E8D06-8E33-48AE-A852-14C8189A0BE0}" srcOrd="3" destOrd="0" parTransId="{3D27FF25-82F2-436E-989A-F410FC8FEF9C}" sibTransId="{5BDC9BB1-4615-4C22-92EF-33F857889C51}"/>
    <dgm:cxn modelId="{882FE7D5-B993-4E07-B279-973235C22660}" type="presOf" srcId="{8DDF40EB-6C08-4216-8216-AAFEDD26E4F9}" destId="{21038037-3A63-45CF-8C2D-15471100A54B}" srcOrd="0" destOrd="0" presId="urn:microsoft.com/office/officeart/2005/8/layout/default"/>
    <dgm:cxn modelId="{BC9EC7E2-C339-4945-83B4-9DC174CFD317}" srcId="{A8CDC9AA-B46C-40E2-9581-0F0698208734}" destId="{6CF33F58-B3B7-4D7E-9159-5DBA147B0FA6}" srcOrd="6" destOrd="0" parTransId="{2D559A29-05E4-4E98-90AB-C839E6C0C740}" sibTransId="{849F19D7-427A-4E59-8E46-5A8D5FFC3629}"/>
    <dgm:cxn modelId="{B88221C9-6CD8-499E-B0F6-908383B788A4}" type="presParOf" srcId="{8C09CE8B-4739-4E7B-A936-AC286B65D7CE}" destId="{A88C276D-2703-405C-90C4-0932392E4CF6}" srcOrd="0" destOrd="0" presId="urn:microsoft.com/office/officeart/2005/8/layout/default"/>
    <dgm:cxn modelId="{08CB5EF5-D355-4054-94D6-4E6A59BF7708}" type="presParOf" srcId="{8C09CE8B-4739-4E7B-A936-AC286B65D7CE}" destId="{904E59FC-9AF5-44FA-8A13-1F999F695DC8}" srcOrd="1" destOrd="0" presId="urn:microsoft.com/office/officeart/2005/8/layout/default"/>
    <dgm:cxn modelId="{1A3B75E7-5880-4BB3-ABCF-AA1991532D53}" type="presParOf" srcId="{8C09CE8B-4739-4E7B-A936-AC286B65D7CE}" destId="{21038037-3A63-45CF-8C2D-15471100A54B}" srcOrd="2" destOrd="0" presId="urn:microsoft.com/office/officeart/2005/8/layout/default"/>
    <dgm:cxn modelId="{66C6221E-6E3F-4A02-A29F-26A56F50D2F1}" type="presParOf" srcId="{8C09CE8B-4739-4E7B-A936-AC286B65D7CE}" destId="{FAD158F4-81C6-46E2-843C-7DA94F8F4B18}" srcOrd="3" destOrd="0" presId="urn:microsoft.com/office/officeart/2005/8/layout/default"/>
    <dgm:cxn modelId="{FEA12C30-1952-4CFE-AE6C-0E5895AB00C6}" type="presParOf" srcId="{8C09CE8B-4739-4E7B-A936-AC286B65D7CE}" destId="{F5BC49A6-EDA1-4E7E-BBFE-66453F266B8B}" srcOrd="4" destOrd="0" presId="urn:microsoft.com/office/officeart/2005/8/layout/default"/>
    <dgm:cxn modelId="{DB3A9AF2-B9A6-43C2-8051-6AFF2420838B}" type="presParOf" srcId="{8C09CE8B-4739-4E7B-A936-AC286B65D7CE}" destId="{FC8D0492-6F6B-4EDB-A0B9-21B287E7E092}" srcOrd="5" destOrd="0" presId="urn:microsoft.com/office/officeart/2005/8/layout/default"/>
    <dgm:cxn modelId="{3245AE46-D6CF-4498-8313-283510801C07}" type="presParOf" srcId="{8C09CE8B-4739-4E7B-A936-AC286B65D7CE}" destId="{115B06E5-4EF5-4444-8ABE-FDB61C024058}" srcOrd="6" destOrd="0" presId="urn:microsoft.com/office/officeart/2005/8/layout/default"/>
    <dgm:cxn modelId="{207E8790-5A46-4472-987E-A5DECC630779}" type="presParOf" srcId="{8C09CE8B-4739-4E7B-A936-AC286B65D7CE}" destId="{D5E11B8D-34D5-4834-B06D-7F59CCFE6D26}" srcOrd="7" destOrd="0" presId="urn:microsoft.com/office/officeart/2005/8/layout/default"/>
    <dgm:cxn modelId="{A0AA0850-72AF-4D44-8F5A-A462FFB57039}" type="presParOf" srcId="{8C09CE8B-4739-4E7B-A936-AC286B65D7CE}" destId="{8A4197B8-4ABA-438F-B0D7-C01DBEE15F36}" srcOrd="8" destOrd="0" presId="urn:microsoft.com/office/officeart/2005/8/layout/default"/>
    <dgm:cxn modelId="{E20DA71B-D5F0-4557-9762-10D7CD178638}" type="presParOf" srcId="{8C09CE8B-4739-4E7B-A936-AC286B65D7CE}" destId="{C9295BA2-0B42-41E3-BA7C-D9B26A2FC5E6}" srcOrd="9" destOrd="0" presId="urn:microsoft.com/office/officeart/2005/8/layout/default"/>
    <dgm:cxn modelId="{DAAB73D9-DAE8-4360-9DCD-2C489F1EF068}" type="presParOf" srcId="{8C09CE8B-4739-4E7B-A936-AC286B65D7CE}" destId="{705D9A9C-604F-43BE-9C5D-538513181FB5}" srcOrd="10" destOrd="0" presId="urn:microsoft.com/office/officeart/2005/8/layout/default"/>
    <dgm:cxn modelId="{0CCD89A0-B9D6-4E77-8684-EE02FBA28960}" type="presParOf" srcId="{8C09CE8B-4739-4E7B-A936-AC286B65D7CE}" destId="{08623DEC-8B92-4300-BE1A-6F13948F9C71}" srcOrd="11" destOrd="0" presId="urn:microsoft.com/office/officeart/2005/8/layout/default"/>
    <dgm:cxn modelId="{CDC7A63D-BB91-44F2-ABC7-CF9827CFC50E}" type="presParOf" srcId="{8C09CE8B-4739-4E7B-A936-AC286B65D7CE}" destId="{AF09A996-555D-4D6F-96BC-4F3333F27E75}" srcOrd="12" destOrd="0" presId="urn:microsoft.com/office/officeart/2005/8/layout/default"/>
    <dgm:cxn modelId="{723331F2-8607-4F3E-8738-FE3C17609BFA}" type="presParOf" srcId="{8C09CE8B-4739-4E7B-A936-AC286B65D7CE}" destId="{3C8F41FB-5C4C-4292-90B7-DD1C6E3BE883}" srcOrd="13" destOrd="0" presId="urn:microsoft.com/office/officeart/2005/8/layout/default"/>
    <dgm:cxn modelId="{44F0F459-3E31-41C8-A127-1C8B03FDC605}" type="presParOf" srcId="{8C09CE8B-4739-4E7B-A936-AC286B65D7CE}" destId="{D878F877-753E-49FD-97F0-2441767E5ABD}" srcOrd="14" destOrd="0" presId="urn:microsoft.com/office/officeart/2005/8/layout/default"/>
    <dgm:cxn modelId="{E67DD6FB-CB25-443A-A7B1-733563743A15}" type="presParOf" srcId="{8C09CE8B-4739-4E7B-A936-AC286B65D7CE}" destId="{B19F4BF8-EA13-4327-9B79-CECF348B628D}" srcOrd="15" destOrd="0" presId="urn:microsoft.com/office/officeart/2005/8/layout/default"/>
    <dgm:cxn modelId="{6EF1D696-11F7-4EC2-A804-D40FB12CF2D6}" type="presParOf" srcId="{8C09CE8B-4739-4E7B-A936-AC286B65D7CE}" destId="{586033D9-3EE7-47E0-B27B-CB2F933ABF35}" srcOrd="16" destOrd="0" presId="urn:microsoft.com/office/officeart/2005/8/layout/default"/>
    <dgm:cxn modelId="{6C7D6FF3-D95A-45D1-8031-A9299EF61BAC}" type="presParOf" srcId="{8C09CE8B-4739-4E7B-A936-AC286B65D7CE}" destId="{F763FD0A-9585-40E3-9093-1EEEDD0F6E0E}" srcOrd="17" destOrd="0" presId="urn:microsoft.com/office/officeart/2005/8/layout/default"/>
    <dgm:cxn modelId="{0F679D7B-3B28-44B6-BD04-4374B447FCFE}" type="presParOf" srcId="{8C09CE8B-4739-4E7B-A936-AC286B65D7CE}" destId="{DDF1A9A7-BB0A-4595-A747-651200E00AC9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7A579DC8-BD86-4AD9-934B-E87AC9B9D91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A8D108-E989-43BB-831F-9A17E781ED2E}">
      <dgm:prSet phldrT="[Text]"/>
      <dgm:spPr/>
      <dgm:t>
        <a:bodyPr/>
        <a:lstStyle/>
        <a:p>
          <a:r>
            <a:rPr lang="en-US" dirty="0" err="1"/>
            <a:t>Kesesuaian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tujuan</a:t>
          </a:r>
          <a:endParaRPr lang="en-US" dirty="0"/>
        </a:p>
      </dgm:t>
    </dgm:pt>
    <dgm:pt modelId="{AEF92129-6BD5-4445-AED7-B03137F6BCEF}" type="parTrans" cxnId="{3B53CC20-A1D1-4A94-91F5-AC02673A60F0}">
      <dgm:prSet/>
      <dgm:spPr/>
      <dgm:t>
        <a:bodyPr/>
        <a:lstStyle/>
        <a:p>
          <a:endParaRPr lang="en-US"/>
        </a:p>
      </dgm:t>
    </dgm:pt>
    <dgm:pt modelId="{D803A0EB-E259-4313-AD98-D8BBDC4E67B1}" type="sibTrans" cxnId="{3B53CC20-A1D1-4A94-91F5-AC02673A60F0}">
      <dgm:prSet/>
      <dgm:spPr/>
      <dgm:t>
        <a:bodyPr/>
        <a:lstStyle/>
        <a:p>
          <a:endParaRPr lang="en-US"/>
        </a:p>
      </dgm:t>
    </dgm:pt>
    <dgm:pt modelId="{BAE3FF82-AEAD-41A9-8232-AB0D51FF0B13}">
      <dgm:prSet/>
      <dgm:spPr/>
      <dgm:t>
        <a:bodyPr/>
        <a:lstStyle/>
        <a:p>
          <a:r>
            <a:rPr lang="en-US"/>
            <a:t>Kesesuaian dengan karakter olahraga</a:t>
          </a:r>
          <a:endParaRPr lang="en-US" dirty="0"/>
        </a:p>
      </dgm:t>
    </dgm:pt>
    <dgm:pt modelId="{C2FBD3B4-8D73-4226-B8B7-E694147A380F}" type="parTrans" cxnId="{6243D078-9221-4425-9339-A9EECE7A731C}">
      <dgm:prSet/>
      <dgm:spPr/>
      <dgm:t>
        <a:bodyPr/>
        <a:lstStyle/>
        <a:p>
          <a:endParaRPr lang="en-US"/>
        </a:p>
      </dgm:t>
    </dgm:pt>
    <dgm:pt modelId="{F70F85AE-C594-43EE-AE9B-45D64C267C36}" type="sibTrans" cxnId="{6243D078-9221-4425-9339-A9EECE7A731C}">
      <dgm:prSet/>
      <dgm:spPr/>
      <dgm:t>
        <a:bodyPr/>
        <a:lstStyle/>
        <a:p>
          <a:endParaRPr lang="en-US"/>
        </a:p>
      </dgm:t>
    </dgm:pt>
    <dgm:pt modelId="{32A42416-B747-4E22-B97A-3F436C0D7D11}">
      <dgm:prSet/>
      <dgm:spPr/>
      <dgm:t>
        <a:bodyPr/>
        <a:lstStyle/>
        <a:p>
          <a:r>
            <a:rPr lang="en-US"/>
            <a:t>Peralatan dan tempat yang tersedia</a:t>
          </a:r>
          <a:endParaRPr lang="en-US" dirty="0"/>
        </a:p>
      </dgm:t>
    </dgm:pt>
    <dgm:pt modelId="{AB400182-4F4C-47C0-94D2-53E5168B0DE9}" type="parTrans" cxnId="{9A156F88-9F08-4D67-B3E3-DA997D0F2116}">
      <dgm:prSet/>
      <dgm:spPr/>
      <dgm:t>
        <a:bodyPr/>
        <a:lstStyle/>
        <a:p>
          <a:endParaRPr lang="en-US"/>
        </a:p>
      </dgm:t>
    </dgm:pt>
    <dgm:pt modelId="{EB07056E-22C4-4FA6-8368-E7B8FC1B96EE}" type="sibTrans" cxnId="{9A156F88-9F08-4D67-B3E3-DA997D0F2116}">
      <dgm:prSet/>
      <dgm:spPr/>
      <dgm:t>
        <a:bodyPr/>
        <a:lstStyle/>
        <a:p>
          <a:endParaRPr lang="en-US"/>
        </a:p>
      </dgm:t>
    </dgm:pt>
    <dgm:pt modelId="{0AAF8154-A762-4E4A-88D1-D1C7279E874D}">
      <dgm:prSet/>
      <dgm:spPr/>
      <dgm:t>
        <a:bodyPr/>
        <a:lstStyle/>
        <a:p>
          <a:r>
            <a:rPr lang="en-US"/>
            <a:t>Manfaat bagi peneliti</a:t>
          </a:r>
          <a:endParaRPr lang="en-US" dirty="0"/>
        </a:p>
      </dgm:t>
    </dgm:pt>
    <dgm:pt modelId="{2F5719B7-E837-44DD-834E-445ED67A9A94}" type="parTrans" cxnId="{3AF6DB2B-3A29-48F6-8EDE-4C0E2CF57CCF}">
      <dgm:prSet/>
      <dgm:spPr/>
      <dgm:t>
        <a:bodyPr/>
        <a:lstStyle/>
        <a:p>
          <a:endParaRPr lang="en-US"/>
        </a:p>
      </dgm:t>
    </dgm:pt>
    <dgm:pt modelId="{D99A0398-D6B1-4656-B06F-8024BEC80170}" type="sibTrans" cxnId="{3AF6DB2B-3A29-48F6-8EDE-4C0E2CF57CCF}">
      <dgm:prSet/>
      <dgm:spPr/>
      <dgm:t>
        <a:bodyPr/>
        <a:lstStyle/>
        <a:p>
          <a:endParaRPr lang="en-US"/>
        </a:p>
      </dgm:t>
    </dgm:pt>
    <dgm:pt modelId="{40AE4A6E-8A76-49C1-A9A5-5F102E3E6A43}" type="pres">
      <dgm:prSet presAssocID="{7A579DC8-BD86-4AD9-934B-E87AC9B9D919}" presName="Name0" presStyleCnt="0">
        <dgm:presLayoutVars>
          <dgm:chMax val="7"/>
          <dgm:chPref val="7"/>
          <dgm:dir/>
        </dgm:presLayoutVars>
      </dgm:prSet>
      <dgm:spPr/>
    </dgm:pt>
    <dgm:pt modelId="{00712227-6D46-4826-9E5B-3EB20EC41951}" type="pres">
      <dgm:prSet presAssocID="{7A579DC8-BD86-4AD9-934B-E87AC9B9D919}" presName="Name1" presStyleCnt="0"/>
      <dgm:spPr/>
    </dgm:pt>
    <dgm:pt modelId="{053C09F2-ED7A-4126-B3CF-AE3556EF6721}" type="pres">
      <dgm:prSet presAssocID="{7A579DC8-BD86-4AD9-934B-E87AC9B9D919}" presName="cycle" presStyleCnt="0"/>
      <dgm:spPr/>
    </dgm:pt>
    <dgm:pt modelId="{8EC12F04-15E6-4F44-8B64-4812C669683E}" type="pres">
      <dgm:prSet presAssocID="{7A579DC8-BD86-4AD9-934B-E87AC9B9D919}" presName="srcNode" presStyleLbl="node1" presStyleIdx="0" presStyleCnt="4"/>
      <dgm:spPr/>
    </dgm:pt>
    <dgm:pt modelId="{CA7D9EFF-18FD-4302-8246-9C92AC5CD34A}" type="pres">
      <dgm:prSet presAssocID="{7A579DC8-BD86-4AD9-934B-E87AC9B9D919}" presName="conn" presStyleLbl="parChTrans1D2" presStyleIdx="0" presStyleCnt="1"/>
      <dgm:spPr/>
    </dgm:pt>
    <dgm:pt modelId="{DD1894A0-4320-40F7-B98C-676295E7096F}" type="pres">
      <dgm:prSet presAssocID="{7A579DC8-BD86-4AD9-934B-E87AC9B9D919}" presName="extraNode" presStyleLbl="node1" presStyleIdx="0" presStyleCnt="4"/>
      <dgm:spPr/>
    </dgm:pt>
    <dgm:pt modelId="{202EC46C-8230-407F-97C7-63111DF6DCD0}" type="pres">
      <dgm:prSet presAssocID="{7A579DC8-BD86-4AD9-934B-E87AC9B9D919}" presName="dstNode" presStyleLbl="node1" presStyleIdx="0" presStyleCnt="4"/>
      <dgm:spPr/>
    </dgm:pt>
    <dgm:pt modelId="{25F797E6-FFA0-4190-8758-CC28ABED8EB1}" type="pres">
      <dgm:prSet presAssocID="{05A8D108-E989-43BB-831F-9A17E781ED2E}" presName="text_1" presStyleLbl="node1" presStyleIdx="0" presStyleCnt="4">
        <dgm:presLayoutVars>
          <dgm:bulletEnabled val="1"/>
        </dgm:presLayoutVars>
      </dgm:prSet>
      <dgm:spPr/>
    </dgm:pt>
    <dgm:pt modelId="{FDD561E6-968C-4B76-B0F4-6CFF9CFCAA76}" type="pres">
      <dgm:prSet presAssocID="{05A8D108-E989-43BB-831F-9A17E781ED2E}" presName="accent_1" presStyleCnt="0"/>
      <dgm:spPr/>
    </dgm:pt>
    <dgm:pt modelId="{71B2EC30-6221-458E-945B-928AC76D80BC}" type="pres">
      <dgm:prSet presAssocID="{05A8D108-E989-43BB-831F-9A17E781ED2E}" presName="accentRepeatNode" presStyleLbl="solidFgAcc1" presStyleIdx="0" presStyleCnt="4"/>
      <dgm:spPr/>
    </dgm:pt>
    <dgm:pt modelId="{67D4B4E7-3E69-476A-9D02-D41BFD32C60A}" type="pres">
      <dgm:prSet presAssocID="{BAE3FF82-AEAD-41A9-8232-AB0D51FF0B13}" presName="text_2" presStyleLbl="node1" presStyleIdx="1" presStyleCnt="4">
        <dgm:presLayoutVars>
          <dgm:bulletEnabled val="1"/>
        </dgm:presLayoutVars>
      </dgm:prSet>
      <dgm:spPr/>
    </dgm:pt>
    <dgm:pt modelId="{F391CF9E-771C-4D1C-A31B-272EC4F5154D}" type="pres">
      <dgm:prSet presAssocID="{BAE3FF82-AEAD-41A9-8232-AB0D51FF0B13}" presName="accent_2" presStyleCnt="0"/>
      <dgm:spPr/>
    </dgm:pt>
    <dgm:pt modelId="{30D29562-C5A5-4529-ACCF-40DAB89D886A}" type="pres">
      <dgm:prSet presAssocID="{BAE3FF82-AEAD-41A9-8232-AB0D51FF0B13}" presName="accentRepeatNode" presStyleLbl="solidFgAcc1" presStyleIdx="1" presStyleCnt="4"/>
      <dgm:spPr/>
    </dgm:pt>
    <dgm:pt modelId="{60C9614D-BCEF-4D73-9838-4FD2A2BEE367}" type="pres">
      <dgm:prSet presAssocID="{32A42416-B747-4E22-B97A-3F436C0D7D11}" presName="text_3" presStyleLbl="node1" presStyleIdx="2" presStyleCnt="4">
        <dgm:presLayoutVars>
          <dgm:bulletEnabled val="1"/>
        </dgm:presLayoutVars>
      </dgm:prSet>
      <dgm:spPr/>
    </dgm:pt>
    <dgm:pt modelId="{86319BDA-C1B5-4FD1-B64B-9BE839444705}" type="pres">
      <dgm:prSet presAssocID="{32A42416-B747-4E22-B97A-3F436C0D7D11}" presName="accent_3" presStyleCnt="0"/>
      <dgm:spPr/>
    </dgm:pt>
    <dgm:pt modelId="{480ACC29-8C79-4458-965E-2F4459863759}" type="pres">
      <dgm:prSet presAssocID="{32A42416-B747-4E22-B97A-3F436C0D7D11}" presName="accentRepeatNode" presStyleLbl="solidFgAcc1" presStyleIdx="2" presStyleCnt="4"/>
      <dgm:spPr/>
    </dgm:pt>
    <dgm:pt modelId="{AAA609BC-32E4-4B8A-B0EB-4B4EF3787C1E}" type="pres">
      <dgm:prSet presAssocID="{0AAF8154-A762-4E4A-88D1-D1C7279E874D}" presName="text_4" presStyleLbl="node1" presStyleIdx="3" presStyleCnt="4">
        <dgm:presLayoutVars>
          <dgm:bulletEnabled val="1"/>
        </dgm:presLayoutVars>
      </dgm:prSet>
      <dgm:spPr/>
    </dgm:pt>
    <dgm:pt modelId="{5299F864-ECDB-4209-A1BC-1FE26C1D45F3}" type="pres">
      <dgm:prSet presAssocID="{0AAF8154-A762-4E4A-88D1-D1C7279E874D}" presName="accent_4" presStyleCnt="0"/>
      <dgm:spPr/>
    </dgm:pt>
    <dgm:pt modelId="{D5231E05-73C9-4FA8-BEA2-508E0B4B6BB4}" type="pres">
      <dgm:prSet presAssocID="{0AAF8154-A762-4E4A-88D1-D1C7279E874D}" presName="accentRepeatNode" presStyleLbl="solidFgAcc1" presStyleIdx="3" presStyleCnt="4"/>
      <dgm:spPr/>
    </dgm:pt>
  </dgm:ptLst>
  <dgm:cxnLst>
    <dgm:cxn modelId="{CB966E20-6486-4D6F-A6D9-C23110639F2F}" type="presOf" srcId="{BAE3FF82-AEAD-41A9-8232-AB0D51FF0B13}" destId="{67D4B4E7-3E69-476A-9D02-D41BFD32C60A}" srcOrd="0" destOrd="0" presId="urn:microsoft.com/office/officeart/2008/layout/VerticalCurvedList"/>
    <dgm:cxn modelId="{3B53CC20-A1D1-4A94-91F5-AC02673A60F0}" srcId="{7A579DC8-BD86-4AD9-934B-E87AC9B9D919}" destId="{05A8D108-E989-43BB-831F-9A17E781ED2E}" srcOrd="0" destOrd="0" parTransId="{AEF92129-6BD5-4445-AED7-B03137F6BCEF}" sibTransId="{D803A0EB-E259-4313-AD98-D8BBDC4E67B1}"/>
    <dgm:cxn modelId="{F8CFBF22-6C44-4804-966F-B9C4A87CF41B}" type="presOf" srcId="{0AAF8154-A762-4E4A-88D1-D1C7279E874D}" destId="{AAA609BC-32E4-4B8A-B0EB-4B4EF3787C1E}" srcOrd="0" destOrd="0" presId="urn:microsoft.com/office/officeart/2008/layout/VerticalCurvedList"/>
    <dgm:cxn modelId="{3AF6DB2B-3A29-48F6-8EDE-4C0E2CF57CCF}" srcId="{7A579DC8-BD86-4AD9-934B-E87AC9B9D919}" destId="{0AAF8154-A762-4E4A-88D1-D1C7279E874D}" srcOrd="3" destOrd="0" parTransId="{2F5719B7-E837-44DD-834E-445ED67A9A94}" sibTransId="{D99A0398-D6B1-4656-B06F-8024BEC80170}"/>
    <dgm:cxn modelId="{5BBE4D2D-195C-45A2-A2E4-7C94B56EC1B0}" type="presOf" srcId="{05A8D108-E989-43BB-831F-9A17E781ED2E}" destId="{25F797E6-FFA0-4190-8758-CC28ABED8EB1}" srcOrd="0" destOrd="0" presId="urn:microsoft.com/office/officeart/2008/layout/VerticalCurvedList"/>
    <dgm:cxn modelId="{A12C3C31-5479-4E87-8C8A-4E4A0E43B826}" type="presOf" srcId="{7A579DC8-BD86-4AD9-934B-E87AC9B9D919}" destId="{40AE4A6E-8A76-49C1-A9A5-5F102E3E6A43}" srcOrd="0" destOrd="0" presId="urn:microsoft.com/office/officeart/2008/layout/VerticalCurvedList"/>
    <dgm:cxn modelId="{F1FE865C-A12A-44D8-9E31-E05CEA6CBA1F}" type="presOf" srcId="{D803A0EB-E259-4313-AD98-D8BBDC4E67B1}" destId="{CA7D9EFF-18FD-4302-8246-9C92AC5CD34A}" srcOrd="0" destOrd="0" presId="urn:microsoft.com/office/officeart/2008/layout/VerticalCurvedList"/>
    <dgm:cxn modelId="{6243D078-9221-4425-9339-A9EECE7A731C}" srcId="{7A579DC8-BD86-4AD9-934B-E87AC9B9D919}" destId="{BAE3FF82-AEAD-41A9-8232-AB0D51FF0B13}" srcOrd="1" destOrd="0" parTransId="{C2FBD3B4-8D73-4226-B8B7-E694147A380F}" sibTransId="{F70F85AE-C594-43EE-AE9B-45D64C267C36}"/>
    <dgm:cxn modelId="{9A156F88-9F08-4D67-B3E3-DA997D0F2116}" srcId="{7A579DC8-BD86-4AD9-934B-E87AC9B9D919}" destId="{32A42416-B747-4E22-B97A-3F436C0D7D11}" srcOrd="2" destOrd="0" parTransId="{AB400182-4F4C-47C0-94D2-53E5168B0DE9}" sibTransId="{EB07056E-22C4-4FA6-8368-E7B8FC1B96EE}"/>
    <dgm:cxn modelId="{819CE58B-BF62-4DF8-A3E0-9E5A708E653D}" type="presOf" srcId="{32A42416-B747-4E22-B97A-3F436C0D7D11}" destId="{60C9614D-BCEF-4D73-9838-4FD2A2BEE367}" srcOrd="0" destOrd="0" presId="urn:microsoft.com/office/officeart/2008/layout/VerticalCurvedList"/>
    <dgm:cxn modelId="{021FAC27-A826-4B89-B95D-AB8E9471B620}" type="presParOf" srcId="{40AE4A6E-8A76-49C1-A9A5-5F102E3E6A43}" destId="{00712227-6D46-4826-9E5B-3EB20EC41951}" srcOrd="0" destOrd="0" presId="urn:microsoft.com/office/officeart/2008/layout/VerticalCurvedList"/>
    <dgm:cxn modelId="{C079277C-6689-4110-9441-78AE44842D54}" type="presParOf" srcId="{00712227-6D46-4826-9E5B-3EB20EC41951}" destId="{053C09F2-ED7A-4126-B3CF-AE3556EF6721}" srcOrd="0" destOrd="0" presId="urn:microsoft.com/office/officeart/2008/layout/VerticalCurvedList"/>
    <dgm:cxn modelId="{A31D7AFE-1557-4AF5-823D-56739DCE9678}" type="presParOf" srcId="{053C09F2-ED7A-4126-B3CF-AE3556EF6721}" destId="{8EC12F04-15E6-4F44-8B64-4812C669683E}" srcOrd="0" destOrd="0" presId="urn:microsoft.com/office/officeart/2008/layout/VerticalCurvedList"/>
    <dgm:cxn modelId="{2980DC58-9945-434F-85B6-7AB0FCCC7D10}" type="presParOf" srcId="{053C09F2-ED7A-4126-B3CF-AE3556EF6721}" destId="{CA7D9EFF-18FD-4302-8246-9C92AC5CD34A}" srcOrd="1" destOrd="0" presId="urn:microsoft.com/office/officeart/2008/layout/VerticalCurvedList"/>
    <dgm:cxn modelId="{4974B89D-3B60-4460-AF53-1C2E6D3E8C36}" type="presParOf" srcId="{053C09F2-ED7A-4126-B3CF-AE3556EF6721}" destId="{DD1894A0-4320-40F7-B98C-676295E7096F}" srcOrd="2" destOrd="0" presId="urn:microsoft.com/office/officeart/2008/layout/VerticalCurvedList"/>
    <dgm:cxn modelId="{D67EDB0E-AAE0-483F-8034-5FCED8CA2D38}" type="presParOf" srcId="{053C09F2-ED7A-4126-B3CF-AE3556EF6721}" destId="{202EC46C-8230-407F-97C7-63111DF6DCD0}" srcOrd="3" destOrd="0" presId="urn:microsoft.com/office/officeart/2008/layout/VerticalCurvedList"/>
    <dgm:cxn modelId="{CF92F9D2-BF31-4928-B4F0-09B386057B60}" type="presParOf" srcId="{00712227-6D46-4826-9E5B-3EB20EC41951}" destId="{25F797E6-FFA0-4190-8758-CC28ABED8EB1}" srcOrd="1" destOrd="0" presId="urn:microsoft.com/office/officeart/2008/layout/VerticalCurvedList"/>
    <dgm:cxn modelId="{F73BA84E-E6B8-4CD4-B6DD-00A8F113678B}" type="presParOf" srcId="{00712227-6D46-4826-9E5B-3EB20EC41951}" destId="{FDD561E6-968C-4B76-B0F4-6CFF9CFCAA76}" srcOrd="2" destOrd="0" presId="urn:microsoft.com/office/officeart/2008/layout/VerticalCurvedList"/>
    <dgm:cxn modelId="{1EE95CC8-8E30-44BB-A095-E31819BBC060}" type="presParOf" srcId="{FDD561E6-968C-4B76-B0F4-6CFF9CFCAA76}" destId="{71B2EC30-6221-458E-945B-928AC76D80BC}" srcOrd="0" destOrd="0" presId="urn:microsoft.com/office/officeart/2008/layout/VerticalCurvedList"/>
    <dgm:cxn modelId="{0D6F4B9C-42A0-4D35-BA2A-00F6983B50AA}" type="presParOf" srcId="{00712227-6D46-4826-9E5B-3EB20EC41951}" destId="{67D4B4E7-3E69-476A-9D02-D41BFD32C60A}" srcOrd="3" destOrd="0" presId="urn:microsoft.com/office/officeart/2008/layout/VerticalCurvedList"/>
    <dgm:cxn modelId="{6443D8A8-B662-4568-B104-D420C2A38593}" type="presParOf" srcId="{00712227-6D46-4826-9E5B-3EB20EC41951}" destId="{F391CF9E-771C-4D1C-A31B-272EC4F5154D}" srcOrd="4" destOrd="0" presId="urn:microsoft.com/office/officeart/2008/layout/VerticalCurvedList"/>
    <dgm:cxn modelId="{E465A09D-263E-422A-9A22-909A8A4F14CF}" type="presParOf" srcId="{F391CF9E-771C-4D1C-A31B-272EC4F5154D}" destId="{30D29562-C5A5-4529-ACCF-40DAB89D886A}" srcOrd="0" destOrd="0" presId="urn:microsoft.com/office/officeart/2008/layout/VerticalCurvedList"/>
    <dgm:cxn modelId="{AF061343-4C0A-47BF-9B54-5D9655A7DB52}" type="presParOf" srcId="{00712227-6D46-4826-9E5B-3EB20EC41951}" destId="{60C9614D-BCEF-4D73-9838-4FD2A2BEE367}" srcOrd="5" destOrd="0" presId="urn:microsoft.com/office/officeart/2008/layout/VerticalCurvedList"/>
    <dgm:cxn modelId="{CA7A0814-34B0-45DE-9AD1-768C4ADF7FEC}" type="presParOf" srcId="{00712227-6D46-4826-9E5B-3EB20EC41951}" destId="{86319BDA-C1B5-4FD1-B64B-9BE839444705}" srcOrd="6" destOrd="0" presId="urn:microsoft.com/office/officeart/2008/layout/VerticalCurvedList"/>
    <dgm:cxn modelId="{21817811-C9F0-48FD-8F36-73A601E049C3}" type="presParOf" srcId="{86319BDA-C1B5-4FD1-B64B-9BE839444705}" destId="{480ACC29-8C79-4458-965E-2F4459863759}" srcOrd="0" destOrd="0" presId="urn:microsoft.com/office/officeart/2008/layout/VerticalCurvedList"/>
    <dgm:cxn modelId="{6A5A0384-9F26-451C-B565-C15B4906A516}" type="presParOf" srcId="{00712227-6D46-4826-9E5B-3EB20EC41951}" destId="{AAA609BC-32E4-4B8A-B0EB-4B4EF3787C1E}" srcOrd="7" destOrd="0" presId="urn:microsoft.com/office/officeart/2008/layout/VerticalCurvedList"/>
    <dgm:cxn modelId="{59A458A0-71C4-4D04-9BAC-E9900A1DAF05}" type="presParOf" srcId="{00712227-6D46-4826-9E5B-3EB20EC41951}" destId="{5299F864-ECDB-4209-A1BC-1FE26C1D45F3}" srcOrd="8" destOrd="0" presId="urn:microsoft.com/office/officeart/2008/layout/VerticalCurvedList"/>
    <dgm:cxn modelId="{16E74E53-F2BD-4773-B897-7AE3DCA54CE1}" type="presParOf" srcId="{5299F864-ECDB-4209-A1BC-1FE26C1D45F3}" destId="{D5231E05-73C9-4FA8-BEA2-508E0B4B6BB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E789BBB7-F051-4DF7-84EE-B19794676B7F}" type="doc">
      <dgm:prSet loTypeId="urn:microsoft.com/office/officeart/2005/8/layout/pyramid2" loCatId="list" qsTypeId="urn:microsoft.com/office/officeart/2005/8/quickstyle/simple1" qsCatId="simple" csTypeId="urn:microsoft.com/office/officeart/2005/8/colors/accent2_5" csCatId="accent2" phldr="1"/>
      <dgm:spPr/>
    </dgm:pt>
    <dgm:pt modelId="{D919E8C9-580E-48DC-A391-046365572AA8}">
      <dgm:prSet phldrT="[Text]"/>
      <dgm:spPr/>
      <dgm:t>
        <a:bodyPr/>
        <a:lstStyle/>
        <a:p>
          <a:r>
            <a:rPr lang="en-US" dirty="0" err="1"/>
            <a:t>Tes</a:t>
          </a:r>
          <a:r>
            <a:rPr lang="en-US" dirty="0"/>
            <a:t> yang </a:t>
          </a:r>
          <a:r>
            <a:rPr lang="en-US" dirty="0" err="1"/>
            <a:t>terdiri</a:t>
          </a:r>
          <a:r>
            <a:rPr lang="en-US" dirty="0"/>
            <a:t> </a:t>
          </a:r>
          <a:r>
            <a:rPr lang="en-US" dirty="0" err="1"/>
            <a:t>dari</a:t>
          </a:r>
          <a:r>
            <a:rPr lang="en-US" dirty="0"/>
            <a:t> </a:t>
          </a:r>
          <a:r>
            <a:rPr lang="en-US" dirty="0" err="1"/>
            <a:t>beberapa</a:t>
          </a:r>
          <a:r>
            <a:rPr lang="en-US" dirty="0"/>
            <a:t> </a:t>
          </a:r>
          <a:r>
            <a:rPr lang="en-US" dirty="0" err="1"/>
            <a:t>pos</a:t>
          </a:r>
          <a:r>
            <a:rPr lang="en-US" dirty="0"/>
            <a:t> </a:t>
          </a:r>
          <a:r>
            <a:rPr lang="en-US" dirty="0" err="1"/>
            <a:t>tes</a:t>
          </a:r>
          <a:endParaRPr lang="en-US" dirty="0"/>
        </a:p>
      </dgm:t>
    </dgm:pt>
    <dgm:pt modelId="{D6AF7954-187F-4205-9002-E164F0574530}" type="parTrans" cxnId="{9CA22937-1473-4815-AAD7-32996951B70D}">
      <dgm:prSet/>
      <dgm:spPr/>
      <dgm:t>
        <a:bodyPr/>
        <a:lstStyle/>
        <a:p>
          <a:endParaRPr lang="en-US"/>
        </a:p>
      </dgm:t>
    </dgm:pt>
    <dgm:pt modelId="{3B634052-7023-44ED-B6FC-60DEFF9F329B}" type="sibTrans" cxnId="{9CA22937-1473-4815-AAD7-32996951B70D}">
      <dgm:prSet/>
      <dgm:spPr/>
      <dgm:t>
        <a:bodyPr/>
        <a:lstStyle/>
        <a:p>
          <a:endParaRPr lang="en-US"/>
        </a:p>
      </dgm:t>
    </dgm:pt>
    <dgm:pt modelId="{D7D9E84D-D333-4BEE-B98D-512260D10C86}">
      <dgm:prSet phldrT="[Text]"/>
      <dgm:spPr/>
      <dgm:t>
        <a:bodyPr/>
        <a:lstStyle/>
        <a:p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Dilakukan</a:t>
          </a:r>
          <a:r>
            <a:rPr lang="en-US" dirty="0"/>
            <a:t> </a:t>
          </a:r>
          <a:r>
            <a:rPr lang="en-US" dirty="0" err="1"/>
            <a:t>secara</a:t>
          </a:r>
          <a:r>
            <a:rPr lang="en-US" dirty="0"/>
            <a:t> </a:t>
          </a:r>
          <a:r>
            <a:rPr lang="en-US" dirty="0" err="1"/>
            <a:t>urut</a:t>
          </a:r>
          <a:endParaRPr lang="en-US" dirty="0"/>
        </a:p>
      </dgm:t>
    </dgm:pt>
    <dgm:pt modelId="{AF672DA2-2D35-4140-A6E4-1333530E4559}" type="parTrans" cxnId="{1994BF92-B846-4D61-AAF3-2535DFB06D50}">
      <dgm:prSet/>
      <dgm:spPr/>
      <dgm:t>
        <a:bodyPr/>
        <a:lstStyle/>
        <a:p>
          <a:endParaRPr lang="en-US"/>
        </a:p>
      </dgm:t>
    </dgm:pt>
    <dgm:pt modelId="{94B4875E-CE49-47D1-B977-CD83AA3A8E11}" type="sibTrans" cxnId="{1994BF92-B846-4D61-AAF3-2535DFB06D50}">
      <dgm:prSet/>
      <dgm:spPr/>
      <dgm:t>
        <a:bodyPr/>
        <a:lstStyle/>
        <a:p>
          <a:endParaRPr lang="en-US"/>
        </a:p>
      </dgm:t>
    </dgm:pt>
    <dgm:pt modelId="{E530DD32-9330-479A-8491-D7831F602F89}">
      <dgm:prSet phldrT="[Text]"/>
      <dgm:spPr/>
      <dgm:t>
        <a:bodyPr/>
        <a:lstStyle/>
        <a:p>
          <a:r>
            <a:rPr lang="en-US" dirty="0" err="1"/>
            <a:t>Bisa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bentuk</a:t>
          </a:r>
          <a:r>
            <a:rPr lang="en-US" dirty="0"/>
            <a:t> </a:t>
          </a:r>
          <a:r>
            <a:rPr lang="en-US" dirty="0" err="1"/>
            <a:t>campuran</a:t>
          </a:r>
          <a:r>
            <a:rPr lang="en-US" dirty="0"/>
            <a:t> </a:t>
          </a:r>
          <a:r>
            <a:rPr lang="en-US" dirty="0" err="1"/>
            <a:t>tes</a:t>
          </a:r>
          <a:r>
            <a:rPr lang="en-US" dirty="0"/>
            <a:t> </a:t>
          </a:r>
          <a:r>
            <a:rPr lang="en-US" dirty="0" err="1"/>
            <a:t>kesehatan</a:t>
          </a:r>
          <a:r>
            <a:rPr lang="en-US" dirty="0"/>
            <a:t>, </a:t>
          </a:r>
          <a:r>
            <a:rPr lang="en-US" dirty="0" err="1"/>
            <a:t>anthopometri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fisik</a:t>
          </a:r>
          <a:endParaRPr lang="en-US" dirty="0"/>
        </a:p>
      </dgm:t>
    </dgm:pt>
    <dgm:pt modelId="{B9C5C0BB-670B-4F6C-B787-A9FBE5997A37}" type="parTrans" cxnId="{261771C0-62ED-470F-B8B7-127129803F88}">
      <dgm:prSet/>
      <dgm:spPr/>
      <dgm:t>
        <a:bodyPr/>
        <a:lstStyle/>
        <a:p>
          <a:endParaRPr lang="en-US"/>
        </a:p>
      </dgm:t>
    </dgm:pt>
    <dgm:pt modelId="{44C5030F-ECA5-4FAC-AE3C-3CAFD07CE028}" type="sibTrans" cxnId="{261771C0-62ED-470F-B8B7-127129803F88}">
      <dgm:prSet/>
      <dgm:spPr/>
      <dgm:t>
        <a:bodyPr/>
        <a:lstStyle/>
        <a:p>
          <a:endParaRPr lang="en-US"/>
        </a:p>
      </dgm:t>
    </dgm:pt>
    <dgm:pt modelId="{5A905155-37E7-48C8-B090-70163C093FFC}" type="pres">
      <dgm:prSet presAssocID="{E789BBB7-F051-4DF7-84EE-B19794676B7F}" presName="compositeShape" presStyleCnt="0">
        <dgm:presLayoutVars>
          <dgm:dir/>
          <dgm:resizeHandles/>
        </dgm:presLayoutVars>
      </dgm:prSet>
      <dgm:spPr/>
    </dgm:pt>
    <dgm:pt modelId="{23352BE2-BCC3-4D4F-82B7-77E8C51B85CC}" type="pres">
      <dgm:prSet presAssocID="{E789BBB7-F051-4DF7-84EE-B19794676B7F}" presName="pyramid" presStyleLbl="node1" presStyleIdx="0" presStyleCnt="1"/>
      <dgm:spPr/>
    </dgm:pt>
    <dgm:pt modelId="{B19C7D77-EF22-4710-AC1C-D16F57A00E97}" type="pres">
      <dgm:prSet presAssocID="{E789BBB7-F051-4DF7-84EE-B19794676B7F}" presName="theList" presStyleCnt="0"/>
      <dgm:spPr/>
    </dgm:pt>
    <dgm:pt modelId="{AB162231-A4EB-45D5-BE10-1FA92E22AA97}" type="pres">
      <dgm:prSet presAssocID="{D919E8C9-580E-48DC-A391-046365572AA8}" presName="aNode" presStyleLbl="fgAcc1" presStyleIdx="0" presStyleCnt="3">
        <dgm:presLayoutVars>
          <dgm:bulletEnabled val="1"/>
        </dgm:presLayoutVars>
      </dgm:prSet>
      <dgm:spPr/>
    </dgm:pt>
    <dgm:pt modelId="{337A5730-8D3F-48E9-AE77-44397C62A7E5}" type="pres">
      <dgm:prSet presAssocID="{D919E8C9-580E-48DC-A391-046365572AA8}" presName="aSpace" presStyleCnt="0"/>
      <dgm:spPr/>
    </dgm:pt>
    <dgm:pt modelId="{F8657BCC-D6A5-40C8-8BC6-C0581F93F61F}" type="pres">
      <dgm:prSet presAssocID="{D7D9E84D-D333-4BEE-B98D-512260D10C86}" presName="aNode" presStyleLbl="fgAcc1" presStyleIdx="1" presStyleCnt="3">
        <dgm:presLayoutVars>
          <dgm:bulletEnabled val="1"/>
        </dgm:presLayoutVars>
      </dgm:prSet>
      <dgm:spPr/>
    </dgm:pt>
    <dgm:pt modelId="{223208FE-B21B-451D-8B1F-379EC86A4F30}" type="pres">
      <dgm:prSet presAssocID="{D7D9E84D-D333-4BEE-B98D-512260D10C86}" presName="aSpace" presStyleCnt="0"/>
      <dgm:spPr/>
    </dgm:pt>
    <dgm:pt modelId="{A440C702-4A3B-4355-9EF2-5D2E67DE0569}" type="pres">
      <dgm:prSet presAssocID="{E530DD32-9330-479A-8491-D7831F602F89}" presName="aNode" presStyleLbl="fgAcc1" presStyleIdx="2" presStyleCnt="3">
        <dgm:presLayoutVars>
          <dgm:bulletEnabled val="1"/>
        </dgm:presLayoutVars>
      </dgm:prSet>
      <dgm:spPr/>
    </dgm:pt>
    <dgm:pt modelId="{ACEB1C45-796C-4F6E-8D1B-1B9F066DADEA}" type="pres">
      <dgm:prSet presAssocID="{E530DD32-9330-479A-8491-D7831F602F89}" presName="aSpace" presStyleCnt="0"/>
      <dgm:spPr/>
    </dgm:pt>
  </dgm:ptLst>
  <dgm:cxnLst>
    <dgm:cxn modelId="{9CA22937-1473-4815-AAD7-32996951B70D}" srcId="{E789BBB7-F051-4DF7-84EE-B19794676B7F}" destId="{D919E8C9-580E-48DC-A391-046365572AA8}" srcOrd="0" destOrd="0" parTransId="{D6AF7954-187F-4205-9002-E164F0574530}" sibTransId="{3B634052-7023-44ED-B6FC-60DEFF9F329B}"/>
    <dgm:cxn modelId="{9D9AFF4A-C3CD-4A42-957F-B7D4392BCFEA}" type="presOf" srcId="{D919E8C9-580E-48DC-A391-046365572AA8}" destId="{AB162231-A4EB-45D5-BE10-1FA92E22AA97}" srcOrd="0" destOrd="0" presId="urn:microsoft.com/office/officeart/2005/8/layout/pyramid2"/>
    <dgm:cxn modelId="{8A686A91-E89B-454E-9BA1-4D95D7F2E0B3}" type="presOf" srcId="{E530DD32-9330-479A-8491-D7831F602F89}" destId="{A440C702-4A3B-4355-9EF2-5D2E67DE0569}" srcOrd="0" destOrd="0" presId="urn:microsoft.com/office/officeart/2005/8/layout/pyramid2"/>
    <dgm:cxn modelId="{1994BF92-B846-4D61-AAF3-2535DFB06D50}" srcId="{E789BBB7-F051-4DF7-84EE-B19794676B7F}" destId="{D7D9E84D-D333-4BEE-B98D-512260D10C86}" srcOrd="1" destOrd="0" parTransId="{AF672DA2-2D35-4140-A6E4-1333530E4559}" sibTransId="{94B4875E-CE49-47D1-B977-CD83AA3A8E11}"/>
    <dgm:cxn modelId="{5E71D3A7-B2BE-4ABA-9425-CCF05517F99D}" type="presOf" srcId="{E789BBB7-F051-4DF7-84EE-B19794676B7F}" destId="{5A905155-37E7-48C8-B090-70163C093FFC}" srcOrd="0" destOrd="0" presId="urn:microsoft.com/office/officeart/2005/8/layout/pyramid2"/>
    <dgm:cxn modelId="{261771C0-62ED-470F-B8B7-127129803F88}" srcId="{E789BBB7-F051-4DF7-84EE-B19794676B7F}" destId="{E530DD32-9330-479A-8491-D7831F602F89}" srcOrd="2" destOrd="0" parTransId="{B9C5C0BB-670B-4F6C-B787-A9FBE5997A37}" sibTransId="{44C5030F-ECA5-4FAC-AE3C-3CAFD07CE028}"/>
    <dgm:cxn modelId="{89BDBBED-923A-4AF0-9215-3D08A0860A69}" type="presOf" srcId="{D7D9E84D-D333-4BEE-B98D-512260D10C86}" destId="{F8657BCC-D6A5-40C8-8BC6-C0581F93F61F}" srcOrd="0" destOrd="0" presId="urn:microsoft.com/office/officeart/2005/8/layout/pyramid2"/>
    <dgm:cxn modelId="{39401808-C589-4227-B672-DB48D9C25CC4}" type="presParOf" srcId="{5A905155-37E7-48C8-B090-70163C093FFC}" destId="{23352BE2-BCC3-4D4F-82B7-77E8C51B85CC}" srcOrd="0" destOrd="0" presId="urn:microsoft.com/office/officeart/2005/8/layout/pyramid2"/>
    <dgm:cxn modelId="{860180A5-8A81-416F-A844-7EC8DE55F830}" type="presParOf" srcId="{5A905155-37E7-48C8-B090-70163C093FFC}" destId="{B19C7D77-EF22-4710-AC1C-D16F57A00E97}" srcOrd="1" destOrd="0" presId="urn:microsoft.com/office/officeart/2005/8/layout/pyramid2"/>
    <dgm:cxn modelId="{64EBDD29-3C1F-4CEE-B2CB-3E452F387AC0}" type="presParOf" srcId="{B19C7D77-EF22-4710-AC1C-D16F57A00E97}" destId="{AB162231-A4EB-45D5-BE10-1FA92E22AA97}" srcOrd="0" destOrd="0" presId="urn:microsoft.com/office/officeart/2005/8/layout/pyramid2"/>
    <dgm:cxn modelId="{1BC8088E-D807-4CB0-A48F-C2A0CFB66A71}" type="presParOf" srcId="{B19C7D77-EF22-4710-AC1C-D16F57A00E97}" destId="{337A5730-8D3F-48E9-AE77-44397C62A7E5}" srcOrd="1" destOrd="0" presId="urn:microsoft.com/office/officeart/2005/8/layout/pyramid2"/>
    <dgm:cxn modelId="{BF19A99E-A064-4856-9759-A4D9CAD8583D}" type="presParOf" srcId="{B19C7D77-EF22-4710-AC1C-D16F57A00E97}" destId="{F8657BCC-D6A5-40C8-8BC6-C0581F93F61F}" srcOrd="2" destOrd="0" presId="urn:microsoft.com/office/officeart/2005/8/layout/pyramid2"/>
    <dgm:cxn modelId="{F4800A98-6300-491A-8222-0784CD7F6BAE}" type="presParOf" srcId="{B19C7D77-EF22-4710-AC1C-D16F57A00E97}" destId="{223208FE-B21B-451D-8B1F-379EC86A4F30}" srcOrd="3" destOrd="0" presId="urn:microsoft.com/office/officeart/2005/8/layout/pyramid2"/>
    <dgm:cxn modelId="{D3455B30-B305-48A8-84FA-6B11D628409C}" type="presParOf" srcId="{B19C7D77-EF22-4710-AC1C-D16F57A00E97}" destId="{A440C702-4A3B-4355-9EF2-5D2E67DE0569}" srcOrd="4" destOrd="0" presId="urn:microsoft.com/office/officeart/2005/8/layout/pyramid2"/>
    <dgm:cxn modelId="{0B293A08-AAFB-4715-AF63-D4E1780ABC3C}" type="presParOf" srcId="{B19C7D77-EF22-4710-AC1C-D16F57A00E97}" destId="{ACEB1C45-796C-4F6E-8D1B-1B9F066DADE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DE052750-086B-49EF-846A-8EE0463EE65D}" type="doc">
      <dgm:prSet loTypeId="urn:microsoft.com/office/officeart/2005/8/layout/cycle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9941B16-2A5A-4C9A-987E-A6122425CAAA}">
      <dgm:prSet phldrT="[Text]" custT="1"/>
      <dgm:spPr/>
      <dgm:t>
        <a:bodyPr/>
        <a:lstStyle/>
        <a:p>
          <a:r>
            <a:rPr lang="en-US" sz="1800" dirty="0"/>
            <a:t>1. </a:t>
          </a:r>
          <a:r>
            <a:rPr lang="en-US" sz="1800" dirty="0" err="1"/>
            <a:t>tes</a:t>
          </a:r>
          <a:r>
            <a:rPr lang="en-US" sz="1800" dirty="0"/>
            <a:t> </a:t>
          </a:r>
          <a:r>
            <a:rPr lang="en-US" sz="1800" dirty="0" err="1"/>
            <a:t>tinggi</a:t>
          </a:r>
          <a:r>
            <a:rPr lang="en-US" sz="1800" dirty="0"/>
            <a:t> </a:t>
          </a:r>
          <a:r>
            <a:rPr lang="en-US" sz="1800" dirty="0" err="1"/>
            <a:t>badan</a:t>
          </a:r>
          <a:r>
            <a:rPr lang="en-US" sz="1800" dirty="0"/>
            <a:t> </a:t>
          </a:r>
          <a:r>
            <a:rPr lang="en-US" sz="1800" dirty="0" err="1"/>
            <a:t>dan</a:t>
          </a:r>
          <a:r>
            <a:rPr lang="en-US" sz="1800" dirty="0"/>
            <a:t> </a:t>
          </a:r>
          <a:r>
            <a:rPr lang="en-US" sz="1800" dirty="0" err="1"/>
            <a:t>berat</a:t>
          </a:r>
          <a:r>
            <a:rPr lang="en-US" sz="1800" dirty="0"/>
            <a:t> </a:t>
          </a:r>
          <a:r>
            <a:rPr lang="en-US" sz="1800" dirty="0" err="1"/>
            <a:t>badan</a:t>
          </a:r>
          <a:endParaRPr lang="en-US" sz="1800" dirty="0"/>
        </a:p>
      </dgm:t>
    </dgm:pt>
    <dgm:pt modelId="{D137EB30-BA05-4142-AE59-AB9BA222FAE1}" type="parTrans" cxnId="{AC8B0CBE-4374-4B12-B6F4-A96E9D27FD14}">
      <dgm:prSet/>
      <dgm:spPr/>
      <dgm:t>
        <a:bodyPr/>
        <a:lstStyle/>
        <a:p>
          <a:endParaRPr lang="en-US"/>
        </a:p>
      </dgm:t>
    </dgm:pt>
    <dgm:pt modelId="{7DF156F3-B743-45B1-9B0A-568001522CB2}" type="sibTrans" cxnId="{AC8B0CBE-4374-4B12-B6F4-A96E9D27FD14}">
      <dgm:prSet/>
      <dgm:spPr/>
      <dgm:t>
        <a:bodyPr/>
        <a:lstStyle/>
        <a:p>
          <a:endParaRPr lang="en-US"/>
        </a:p>
      </dgm:t>
    </dgm:pt>
    <dgm:pt modelId="{DA92075B-D690-4B2C-B50F-6455D8D44181}">
      <dgm:prSet phldrT="[Text]" custT="1"/>
      <dgm:spPr/>
      <dgm:t>
        <a:bodyPr/>
        <a:lstStyle/>
        <a:p>
          <a:r>
            <a:rPr lang="en-US" sz="1800"/>
            <a:t>5. sit-up</a:t>
          </a:r>
        </a:p>
      </dgm:t>
    </dgm:pt>
    <dgm:pt modelId="{F37925EA-1BD2-4189-B153-5F5A6FE00080}" type="parTrans" cxnId="{DF85789F-3838-42FC-A139-6BB8D26B0653}">
      <dgm:prSet/>
      <dgm:spPr/>
      <dgm:t>
        <a:bodyPr/>
        <a:lstStyle/>
        <a:p>
          <a:endParaRPr lang="en-US"/>
        </a:p>
      </dgm:t>
    </dgm:pt>
    <dgm:pt modelId="{D7A1A8FF-4E5A-4D82-B183-55CC20E1837A}" type="sibTrans" cxnId="{DF85789F-3838-42FC-A139-6BB8D26B0653}">
      <dgm:prSet/>
      <dgm:spPr/>
      <dgm:t>
        <a:bodyPr/>
        <a:lstStyle/>
        <a:p>
          <a:endParaRPr lang="en-US"/>
        </a:p>
      </dgm:t>
    </dgm:pt>
    <dgm:pt modelId="{90147866-39C4-4E67-867E-6F3634308633}">
      <dgm:prSet phldrT="[Text]" custT="1"/>
      <dgm:spPr/>
      <dgm:t>
        <a:bodyPr/>
        <a:lstStyle/>
        <a:p>
          <a:r>
            <a:rPr lang="en-US" sz="1800" dirty="0"/>
            <a:t>6.single leg  jump</a:t>
          </a:r>
        </a:p>
      </dgm:t>
    </dgm:pt>
    <dgm:pt modelId="{CC0978F7-B987-45E3-987B-8D6D3B6A9BC2}" type="parTrans" cxnId="{7BB5AC2F-C16E-4580-AFBC-69520DF3DA89}">
      <dgm:prSet/>
      <dgm:spPr/>
      <dgm:t>
        <a:bodyPr/>
        <a:lstStyle/>
        <a:p>
          <a:endParaRPr lang="en-US"/>
        </a:p>
      </dgm:t>
    </dgm:pt>
    <dgm:pt modelId="{F686D05A-1DD6-44D4-B245-A904D14B0F58}" type="sibTrans" cxnId="{7BB5AC2F-C16E-4580-AFBC-69520DF3DA89}">
      <dgm:prSet/>
      <dgm:spPr/>
      <dgm:t>
        <a:bodyPr/>
        <a:lstStyle/>
        <a:p>
          <a:endParaRPr lang="en-US"/>
        </a:p>
      </dgm:t>
    </dgm:pt>
    <dgm:pt modelId="{CAE9379C-4FC6-4119-9E0E-35C1D8E5BC17}">
      <dgm:prSet phldrT="[Text]" custT="1"/>
      <dgm:spPr/>
      <dgm:t>
        <a:bodyPr/>
        <a:lstStyle/>
        <a:p>
          <a:r>
            <a:rPr lang="en-US" sz="1800" i="1"/>
            <a:t>7. Hand Grip</a:t>
          </a:r>
        </a:p>
      </dgm:t>
    </dgm:pt>
    <dgm:pt modelId="{1F17DC38-C7CD-4623-93BD-122D65703F11}" type="parTrans" cxnId="{EE6F7575-887C-4D7E-9F3C-50CBC2EB0CBC}">
      <dgm:prSet/>
      <dgm:spPr/>
      <dgm:t>
        <a:bodyPr/>
        <a:lstStyle/>
        <a:p>
          <a:endParaRPr lang="en-US"/>
        </a:p>
      </dgm:t>
    </dgm:pt>
    <dgm:pt modelId="{D6FF819F-B2FF-46BF-B9EA-EC4E79B43C01}" type="sibTrans" cxnId="{EE6F7575-887C-4D7E-9F3C-50CBC2EB0CBC}">
      <dgm:prSet/>
      <dgm:spPr/>
      <dgm:t>
        <a:bodyPr/>
        <a:lstStyle/>
        <a:p>
          <a:endParaRPr lang="en-US"/>
        </a:p>
      </dgm:t>
    </dgm:pt>
    <dgm:pt modelId="{7119666D-8C28-4379-BF36-527074640F7F}">
      <dgm:prSet phldrT="[Text]" custT="1"/>
      <dgm:spPr/>
      <dgm:t>
        <a:bodyPr/>
        <a:lstStyle/>
        <a:p>
          <a:r>
            <a:rPr lang="en-US" sz="1800" i="1" dirty="0"/>
            <a:t>8. T-test</a:t>
          </a:r>
        </a:p>
      </dgm:t>
    </dgm:pt>
    <dgm:pt modelId="{D2879B2A-9D68-48ED-B411-7240E905A4E2}" type="parTrans" cxnId="{6D92D7B5-2392-41EF-9429-E327D75DA169}">
      <dgm:prSet/>
      <dgm:spPr/>
      <dgm:t>
        <a:bodyPr/>
        <a:lstStyle/>
        <a:p>
          <a:endParaRPr lang="en-US"/>
        </a:p>
      </dgm:t>
    </dgm:pt>
    <dgm:pt modelId="{8A47B9D3-AC10-4EAB-A5D0-FB58269AE5C1}" type="sibTrans" cxnId="{6D92D7B5-2392-41EF-9429-E327D75DA169}">
      <dgm:prSet/>
      <dgm:spPr/>
      <dgm:t>
        <a:bodyPr/>
        <a:lstStyle/>
        <a:p>
          <a:endParaRPr lang="en-US"/>
        </a:p>
      </dgm:t>
    </dgm:pt>
    <dgm:pt modelId="{BE424524-E829-4127-BEC0-574B27A04176}">
      <dgm:prSet phldrT="[Text]" custT="1"/>
      <dgm:spPr/>
      <dgm:t>
        <a:bodyPr/>
        <a:lstStyle/>
        <a:p>
          <a:r>
            <a:rPr lang="en-US" sz="1800" dirty="0"/>
            <a:t>2. Panjang </a:t>
          </a:r>
          <a:r>
            <a:rPr lang="en-US" sz="1800" dirty="0" err="1"/>
            <a:t>tungkai</a:t>
          </a:r>
          <a:endParaRPr lang="en-US" sz="1800" dirty="0"/>
        </a:p>
      </dgm:t>
    </dgm:pt>
    <dgm:pt modelId="{4A241AD3-9CD5-4D10-9C03-B7E01D5401F5}" type="parTrans" cxnId="{3B905386-36E8-4011-A37F-BB295063F929}">
      <dgm:prSet/>
      <dgm:spPr/>
      <dgm:t>
        <a:bodyPr/>
        <a:lstStyle/>
        <a:p>
          <a:endParaRPr lang="en-US"/>
        </a:p>
      </dgm:t>
    </dgm:pt>
    <dgm:pt modelId="{305FA1B5-6C0B-41E1-BC53-6C4F7A837221}" type="sibTrans" cxnId="{3B905386-36E8-4011-A37F-BB295063F929}">
      <dgm:prSet/>
      <dgm:spPr/>
      <dgm:t>
        <a:bodyPr/>
        <a:lstStyle/>
        <a:p>
          <a:endParaRPr lang="en-US"/>
        </a:p>
      </dgm:t>
    </dgm:pt>
    <dgm:pt modelId="{AA89919D-AD97-4B66-9AF8-0BD8E26612B9}">
      <dgm:prSet phldrT="[Text]" custT="1"/>
      <dgm:spPr/>
      <dgm:t>
        <a:bodyPr/>
        <a:lstStyle/>
        <a:p>
          <a:r>
            <a:rPr lang="en-US" sz="1800" dirty="0"/>
            <a:t>3. </a:t>
          </a:r>
          <a:r>
            <a:rPr lang="en-US" sz="1800" i="1" dirty="0"/>
            <a:t>sit and reach</a:t>
          </a:r>
          <a:endParaRPr lang="en-US" sz="1800" dirty="0"/>
        </a:p>
      </dgm:t>
    </dgm:pt>
    <dgm:pt modelId="{A895D3C8-6A53-4E7B-BA33-AC9D1947356F}" type="parTrans" cxnId="{362F737E-CA1F-4B51-8AD9-C73093B3A362}">
      <dgm:prSet/>
      <dgm:spPr/>
      <dgm:t>
        <a:bodyPr/>
        <a:lstStyle/>
        <a:p>
          <a:endParaRPr lang="en-US"/>
        </a:p>
      </dgm:t>
    </dgm:pt>
    <dgm:pt modelId="{F6C818CE-7198-4420-BDCF-C1CDAE9029F7}" type="sibTrans" cxnId="{362F737E-CA1F-4B51-8AD9-C73093B3A362}">
      <dgm:prSet/>
      <dgm:spPr/>
      <dgm:t>
        <a:bodyPr/>
        <a:lstStyle/>
        <a:p>
          <a:endParaRPr lang="en-US"/>
        </a:p>
      </dgm:t>
    </dgm:pt>
    <dgm:pt modelId="{00843D7B-4A3D-4D8E-B8EB-5F73B12BAB31}">
      <dgm:prSet phldrT="[Text]" custT="1"/>
      <dgm:spPr/>
      <dgm:t>
        <a:bodyPr/>
        <a:lstStyle/>
        <a:p>
          <a:r>
            <a:rPr lang="en-US" sz="1800" dirty="0"/>
            <a:t>4. WBR (</a:t>
          </a:r>
          <a:r>
            <a:rPr lang="en-US" sz="1800" dirty="0" err="1"/>
            <a:t>reaksi</a:t>
          </a:r>
          <a:r>
            <a:rPr lang="en-US" sz="1800" dirty="0"/>
            <a:t>)</a:t>
          </a:r>
        </a:p>
      </dgm:t>
    </dgm:pt>
    <dgm:pt modelId="{C3F3A9AE-34A6-49FD-B0C3-B2891011E9C5}" type="parTrans" cxnId="{CBCA6EEE-F16A-4EE8-BF04-DAA56C7140D9}">
      <dgm:prSet/>
      <dgm:spPr/>
      <dgm:t>
        <a:bodyPr/>
        <a:lstStyle/>
        <a:p>
          <a:endParaRPr lang="en-US"/>
        </a:p>
      </dgm:t>
    </dgm:pt>
    <dgm:pt modelId="{F26E9951-9688-4E2A-83B5-FEF7A5FAFA8B}" type="sibTrans" cxnId="{CBCA6EEE-F16A-4EE8-BF04-DAA56C7140D9}">
      <dgm:prSet/>
      <dgm:spPr/>
      <dgm:t>
        <a:bodyPr/>
        <a:lstStyle/>
        <a:p>
          <a:endParaRPr lang="en-US"/>
        </a:p>
      </dgm:t>
    </dgm:pt>
    <dgm:pt modelId="{ACAB37E4-48B0-4447-A7FE-6A807950A2D7}" type="pres">
      <dgm:prSet presAssocID="{DE052750-086B-49EF-846A-8EE0463EE65D}" presName="cycle" presStyleCnt="0">
        <dgm:presLayoutVars>
          <dgm:dir/>
          <dgm:resizeHandles val="exact"/>
        </dgm:presLayoutVars>
      </dgm:prSet>
      <dgm:spPr/>
    </dgm:pt>
    <dgm:pt modelId="{B288B2E9-08DB-4F1F-8A5E-4048775A1FFE}" type="pres">
      <dgm:prSet presAssocID="{79941B16-2A5A-4C9A-987E-A6122425CAAA}" presName="node" presStyleLbl="node1" presStyleIdx="0" presStyleCnt="8">
        <dgm:presLayoutVars>
          <dgm:bulletEnabled val="1"/>
        </dgm:presLayoutVars>
      </dgm:prSet>
      <dgm:spPr/>
    </dgm:pt>
    <dgm:pt modelId="{592DCDFC-90DD-4AD8-B37D-6D0CD0CAC8E9}" type="pres">
      <dgm:prSet presAssocID="{79941B16-2A5A-4C9A-987E-A6122425CAAA}" presName="spNode" presStyleCnt="0"/>
      <dgm:spPr/>
    </dgm:pt>
    <dgm:pt modelId="{07C60FF2-9DCC-4691-8827-F6B7309C24A8}" type="pres">
      <dgm:prSet presAssocID="{7DF156F3-B743-45B1-9B0A-568001522CB2}" presName="sibTrans" presStyleLbl="sibTrans1D1" presStyleIdx="0" presStyleCnt="8"/>
      <dgm:spPr/>
    </dgm:pt>
    <dgm:pt modelId="{850A86B6-FC79-492E-8A4D-351CFF4F523D}" type="pres">
      <dgm:prSet presAssocID="{BE424524-E829-4127-BEC0-574B27A04176}" presName="node" presStyleLbl="node1" presStyleIdx="1" presStyleCnt="8">
        <dgm:presLayoutVars>
          <dgm:bulletEnabled val="1"/>
        </dgm:presLayoutVars>
      </dgm:prSet>
      <dgm:spPr/>
    </dgm:pt>
    <dgm:pt modelId="{5DE58702-A1CC-4CCD-9277-E2BB631DFB7F}" type="pres">
      <dgm:prSet presAssocID="{BE424524-E829-4127-BEC0-574B27A04176}" presName="spNode" presStyleCnt="0"/>
      <dgm:spPr/>
    </dgm:pt>
    <dgm:pt modelId="{95CD7BBD-35F7-4530-8E36-DA04C4DBB84E}" type="pres">
      <dgm:prSet presAssocID="{305FA1B5-6C0B-41E1-BC53-6C4F7A837221}" presName="sibTrans" presStyleLbl="sibTrans1D1" presStyleIdx="1" presStyleCnt="8"/>
      <dgm:spPr/>
    </dgm:pt>
    <dgm:pt modelId="{B29EB9D3-EB83-4DFF-A3D0-6AAD5253B699}" type="pres">
      <dgm:prSet presAssocID="{AA89919D-AD97-4B66-9AF8-0BD8E26612B9}" presName="node" presStyleLbl="node1" presStyleIdx="2" presStyleCnt="8">
        <dgm:presLayoutVars>
          <dgm:bulletEnabled val="1"/>
        </dgm:presLayoutVars>
      </dgm:prSet>
      <dgm:spPr/>
    </dgm:pt>
    <dgm:pt modelId="{BC0B64C6-2F4B-4954-AF63-876967F4EA16}" type="pres">
      <dgm:prSet presAssocID="{AA89919D-AD97-4B66-9AF8-0BD8E26612B9}" presName="spNode" presStyleCnt="0"/>
      <dgm:spPr/>
    </dgm:pt>
    <dgm:pt modelId="{057FB0AF-7832-43BB-ABBF-D96F547103C0}" type="pres">
      <dgm:prSet presAssocID="{F6C818CE-7198-4420-BDCF-C1CDAE9029F7}" presName="sibTrans" presStyleLbl="sibTrans1D1" presStyleIdx="2" presStyleCnt="8"/>
      <dgm:spPr/>
    </dgm:pt>
    <dgm:pt modelId="{03721938-8835-41D7-9A39-74BC8FB3FD49}" type="pres">
      <dgm:prSet presAssocID="{00843D7B-4A3D-4D8E-B8EB-5F73B12BAB31}" presName="node" presStyleLbl="node1" presStyleIdx="3" presStyleCnt="8">
        <dgm:presLayoutVars>
          <dgm:bulletEnabled val="1"/>
        </dgm:presLayoutVars>
      </dgm:prSet>
      <dgm:spPr/>
    </dgm:pt>
    <dgm:pt modelId="{C27446DE-2603-469B-8F77-3D5551ED34AB}" type="pres">
      <dgm:prSet presAssocID="{00843D7B-4A3D-4D8E-B8EB-5F73B12BAB31}" presName="spNode" presStyleCnt="0"/>
      <dgm:spPr/>
    </dgm:pt>
    <dgm:pt modelId="{30056C05-BA85-4487-A7F0-A9790570641F}" type="pres">
      <dgm:prSet presAssocID="{F26E9951-9688-4E2A-83B5-FEF7A5FAFA8B}" presName="sibTrans" presStyleLbl="sibTrans1D1" presStyleIdx="3" presStyleCnt="8"/>
      <dgm:spPr/>
    </dgm:pt>
    <dgm:pt modelId="{F8A19EA3-4A0D-4DF0-B8D4-789E3F60538D}" type="pres">
      <dgm:prSet presAssocID="{DA92075B-D690-4B2C-B50F-6455D8D44181}" presName="node" presStyleLbl="node1" presStyleIdx="4" presStyleCnt="8">
        <dgm:presLayoutVars>
          <dgm:bulletEnabled val="1"/>
        </dgm:presLayoutVars>
      </dgm:prSet>
      <dgm:spPr/>
    </dgm:pt>
    <dgm:pt modelId="{DADCE00C-8E15-4E7A-AF2F-7D5139C3D5DA}" type="pres">
      <dgm:prSet presAssocID="{DA92075B-D690-4B2C-B50F-6455D8D44181}" presName="spNode" presStyleCnt="0"/>
      <dgm:spPr/>
    </dgm:pt>
    <dgm:pt modelId="{3A1453E9-4D95-479A-A45E-2F2FBD1BA438}" type="pres">
      <dgm:prSet presAssocID="{D7A1A8FF-4E5A-4D82-B183-55CC20E1837A}" presName="sibTrans" presStyleLbl="sibTrans1D1" presStyleIdx="4" presStyleCnt="8"/>
      <dgm:spPr/>
    </dgm:pt>
    <dgm:pt modelId="{CE99BB7C-D5F8-4206-8222-C2F88E15ADDF}" type="pres">
      <dgm:prSet presAssocID="{90147866-39C4-4E67-867E-6F3634308633}" presName="node" presStyleLbl="node1" presStyleIdx="5" presStyleCnt="8">
        <dgm:presLayoutVars>
          <dgm:bulletEnabled val="1"/>
        </dgm:presLayoutVars>
      </dgm:prSet>
      <dgm:spPr/>
    </dgm:pt>
    <dgm:pt modelId="{6AC8C4CC-4758-4E16-A410-1CDEFAF5CB8E}" type="pres">
      <dgm:prSet presAssocID="{90147866-39C4-4E67-867E-6F3634308633}" presName="spNode" presStyleCnt="0"/>
      <dgm:spPr/>
    </dgm:pt>
    <dgm:pt modelId="{CD081E3A-ED22-48F7-8636-A3D76762FCFF}" type="pres">
      <dgm:prSet presAssocID="{F686D05A-1DD6-44D4-B245-A904D14B0F58}" presName="sibTrans" presStyleLbl="sibTrans1D1" presStyleIdx="5" presStyleCnt="8"/>
      <dgm:spPr/>
    </dgm:pt>
    <dgm:pt modelId="{817C2F69-A0AA-49EA-B80E-55641B97F26D}" type="pres">
      <dgm:prSet presAssocID="{CAE9379C-4FC6-4119-9E0E-35C1D8E5BC17}" presName="node" presStyleLbl="node1" presStyleIdx="6" presStyleCnt="8">
        <dgm:presLayoutVars>
          <dgm:bulletEnabled val="1"/>
        </dgm:presLayoutVars>
      </dgm:prSet>
      <dgm:spPr/>
    </dgm:pt>
    <dgm:pt modelId="{247CEF6E-B5D8-42F2-90BC-3B6722BBCB1A}" type="pres">
      <dgm:prSet presAssocID="{CAE9379C-4FC6-4119-9E0E-35C1D8E5BC17}" presName="spNode" presStyleCnt="0"/>
      <dgm:spPr/>
    </dgm:pt>
    <dgm:pt modelId="{9C7EFEED-F719-4DA8-B69A-073210E16A20}" type="pres">
      <dgm:prSet presAssocID="{D6FF819F-B2FF-46BF-B9EA-EC4E79B43C01}" presName="sibTrans" presStyleLbl="sibTrans1D1" presStyleIdx="6" presStyleCnt="8"/>
      <dgm:spPr/>
    </dgm:pt>
    <dgm:pt modelId="{1F03D504-A080-4CF4-A101-D8273EF967CF}" type="pres">
      <dgm:prSet presAssocID="{7119666D-8C28-4379-BF36-527074640F7F}" presName="node" presStyleLbl="node1" presStyleIdx="7" presStyleCnt="8">
        <dgm:presLayoutVars>
          <dgm:bulletEnabled val="1"/>
        </dgm:presLayoutVars>
      </dgm:prSet>
      <dgm:spPr/>
    </dgm:pt>
    <dgm:pt modelId="{3C0FD49E-0D6B-4170-94AC-291476F83FFA}" type="pres">
      <dgm:prSet presAssocID="{7119666D-8C28-4379-BF36-527074640F7F}" presName="spNode" presStyleCnt="0"/>
      <dgm:spPr/>
    </dgm:pt>
    <dgm:pt modelId="{4DB0AD98-9E0C-4ADD-A1A1-2B55E765BCDA}" type="pres">
      <dgm:prSet presAssocID="{8A47B9D3-AC10-4EAB-A5D0-FB58269AE5C1}" presName="sibTrans" presStyleLbl="sibTrans1D1" presStyleIdx="7" presStyleCnt="8"/>
      <dgm:spPr/>
    </dgm:pt>
  </dgm:ptLst>
  <dgm:cxnLst>
    <dgm:cxn modelId="{52ADA105-6877-42F6-A36F-8D1482291ABC}" type="presOf" srcId="{CAE9379C-4FC6-4119-9E0E-35C1D8E5BC17}" destId="{817C2F69-A0AA-49EA-B80E-55641B97F26D}" srcOrd="0" destOrd="0" presId="urn:microsoft.com/office/officeart/2005/8/layout/cycle5"/>
    <dgm:cxn modelId="{CCFAD52C-F31B-4729-9B6C-E54DD32B9EA0}" type="presOf" srcId="{F26E9951-9688-4E2A-83B5-FEF7A5FAFA8B}" destId="{30056C05-BA85-4487-A7F0-A9790570641F}" srcOrd="0" destOrd="0" presId="urn:microsoft.com/office/officeart/2005/8/layout/cycle5"/>
    <dgm:cxn modelId="{7BB5AC2F-C16E-4580-AFBC-69520DF3DA89}" srcId="{DE052750-086B-49EF-846A-8EE0463EE65D}" destId="{90147866-39C4-4E67-867E-6F3634308633}" srcOrd="5" destOrd="0" parTransId="{CC0978F7-B987-45E3-987B-8D6D3B6A9BC2}" sibTransId="{F686D05A-1DD6-44D4-B245-A904D14B0F58}"/>
    <dgm:cxn modelId="{1A107035-0804-477A-AAC2-B0D66A04B2FA}" type="presOf" srcId="{F686D05A-1DD6-44D4-B245-A904D14B0F58}" destId="{CD081E3A-ED22-48F7-8636-A3D76762FCFF}" srcOrd="0" destOrd="0" presId="urn:microsoft.com/office/officeart/2005/8/layout/cycle5"/>
    <dgm:cxn modelId="{B0D9C140-9D27-47C4-9D0E-07D1B38E2A00}" type="presOf" srcId="{79941B16-2A5A-4C9A-987E-A6122425CAAA}" destId="{B288B2E9-08DB-4F1F-8A5E-4048775A1FFE}" srcOrd="0" destOrd="0" presId="urn:microsoft.com/office/officeart/2005/8/layout/cycle5"/>
    <dgm:cxn modelId="{29A01C60-863A-4915-9092-3EB64B7359FD}" type="presOf" srcId="{7DF156F3-B743-45B1-9B0A-568001522CB2}" destId="{07C60FF2-9DCC-4691-8827-F6B7309C24A8}" srcOrd="0" destOrd="0" presId="urn:microsoft.com/office/officeart/2005/8/layout/cycle5"/>
    <dgm:cxn modelId="{6B3A544A-6A03-427D-A204-C5D45347D66D}" type="presOf" srcId="{D6FF819F-B2FF-46BF-B9EA-EC4E79B43C01}" destId="{9C7EFEED-F719-4DA8-B69A-073210E16A20}" srcOrd="0" destOrd="0" presId="urn:microsoft.com/office/officeart/2005/8/layout/cycle5"/>
    <dgm:cxn modelId="{0D02BC4B-AE5C-4B1F-965E-8C466075F2CF}" type="presOf" srcId="{DA92075B-D690-4B2C-B50F-6455D8D44181}" destId="{F8A19EA3-4A0D-4DF0-B8D4-789E3F60538D}" srcOrd="0" destOrd="0" presId="urn:microsoft.com/office/officeart/2005/8/layout/cycle5"/>
    <dgm:cxn modelId="{60E3F36E-4D2A-4CDF-8E01-EB510169BD0A}" type="presOf" srcId="{7119666D-8C28-4379-BF36-527074640F7F}" destId="{1F03D504-A080-4CF4-A101-D8273EF967CF}" srcOrd="0" destOrd="0" presId="urn:microsoft.com/office/officeart/2005/8/layout/cycle5"/>
    <dgm:cxn modelId="{D5AB0A75-DEB6-4A40-BE66-BA10D4239ACB}" type="presOf" srcId="{90147866-39C4-4E67-867E-6F3634308633}" destId="{CE99BB7C-D5F8-4206-8222-C2F88E15ADDF}" srcOrd="0" destOrd="0" presId="urn:microsoft.com/office/officeart/2005/8/layout/cycle5"/>
    <dgm:cxn modelId="{EE6F7575-887C-4D7E-9F3C-50CBC2EB0CBC}" srcId="{DE052750-086B-49EF-846A-8EE0463EE65D}" destId="{CAE9379C-4FC6-4119-9E0E-35C1D8E5BC17}" srcOrd="6" destOrd="0" parTransId="{1F17DC38-C7CD-4623-93BD-122D65703F11}" sibTransId="{D6FF819F-B2FF-46BF-B9EA-EC4E79B43C01}"/>
    <dgm:cxn modelId="{362F737E-CA1F-4B51-8AD9-C73093B3A362}" srcId="{DE052750-086B-49EF-846A-8EE0463EE65D}" destId="{AA89919D-AD97-4B66-9AF8-0BD8E26612B9}" srcOrd="2" destOrd="0" parTransId="{A895D3C8-6A53-4E7B-BA33-AC9D1947356F}" sibTransId="{F6C818CE-7198-4420-BDCF-C1CDAE9029F7}"/>
    <dgm:cxn modelId="{3B905386-36E8-4011-A37F-BB295063F929}" srcId="{DE052750-086B-49EF-846A-8EE0463EE65D}" destId="{BE424524-E829-4127-BEC0-574B27A04176}" srcOrd="1" destOrd="0" parTransId="{4A241AD3-9CD5-4D10-9C03-B7E01D5401F5}" sibTransId="{305FA1B5-6C0B-41E1-BC53-6C4F7A837221}"/>
    <dgm:cxn modelId="{A9610F88-56E4-4F38-85D9-27DFE1CED28A}" type="presOf" srcId="{305FA1B5-6C0B-41E1-BC53-6C4F7A837221}" destId="{95CD7BBD-35F7-4530-8E36-DA04C4DBB84E}" srcOrd="0" destOrd="0" presId="urn:microsoft.com/office/officeart/2005/8/layout/cycle5"/>
    <dgm:cxn modelId="{748B638C-194B-4E6C-B445-EEA943E20E9E}" type="presOf" srcId="{D7A1A8FF-4E5A-4D82-B183-55CC20E1837A}" destId="{3A1453E9-4D95-479A-A45E-2F2FBD1BA438}" srcOrd="0" destOrd="0" presId="urn:microsoft.com/office/officeart/2005/8/layout/cycle5"/>
    <dgm:cxn modelId="{9DA63691-A321-4D34-A236-E03BC07DA903}" type="presOf" srcId="{BE424524-E829-4127-BEC0-574B27A04176}" destId="{850A86B6-FC79-492E-8A4D-351CFF4F523D}" srcOrd="0" destOrd="0" presId="urn:microsoft.com/office/officeart/2005/8/layout/cycle5"/>
    <dgm:cxn modelId="{DF85789F-3838-42FC-A139-6BB8D26B0653}" srcId="{DE052750-086B-49EF-846A-8EE0463EE65D}" destId="{DA92075B-D690-4B2C-B50F-6455D8D44181}" srcOrd="4" destOrd="0" parTransId="{F37925EA-1BD2-4189-B153-5F5A6FE00080}" sibTransId="{D7A1A8FF-4E5A-4D82-B183-55CC20E1837A}"/>
    <dgm:cxn modelId="{D69F6AA9-887C-444F-A26E-F3ADB2D8EA5C}" type="presOf" srcId="{DE052750-086B-49EF-846A-8EE0463EE65D}" destId="{ACAB37E4-48B0-4447-A7FE-6A807950A2D7}" srcOrd="0" destOrd="0" presId="urn:microsoft.com/office/officeart/2005/8/layout/cycle5"/>
    <dgm:cxn modelId="{2D2FBCB1-5A1E-48D5-97C7-C4BCAB58F584}" type="presOf" srcId="{8A47B9D3-AC10-4EAB-A5D0-FB58269AE5C1}" destId="{4DB0AD98-9E0C-4ADD-A1A1-2B55E765BCDA}" srcOrd="0" destOrd="0" presId="urn:microsoft.com/office/officeart/2005/8/layout/cycle5"/>
    <dgm:cxn modelId="{6D92D7B5-2392-41EF-9429-E327D75DA169}" srcId="{DE052750-086B-49EF-846A-8EE0463EE65D}" destId="{7119666D-8C28-4379-BF36-527074640F7F}" srcOrd="7" destOrd="0" parTransId="{D2879B2A-9D68-48ED-B411-7240E905A4E2}" sibTransId="{8A47B9D3-AC10-4EAB-A5D0-FB58269AE5C1}"/>
    <dgm:cxn modelId="{AC8B0CBE-4374-4B12-B6F4-A96E9D27FD14}" srcId="{DE052750-086B-49EF-846A-8EE0463EE65D}" destId="{79941B16-2A5A-4C9A-987E-A6122425CAAA}" srcOrd="0" destOrd="0" parTransId="{D137EB30-BA05-4142-AE59-AB9BA222FAE1}" sibTransId="{7DF156F3-B743-45B1-9B0A-568001522CB2}"/>
    <dgm:cxn modelId="{5A8E4ECF-6625-40A0-9997-C40F0FD785AE}" type="presOf" srcId="{F6C818CE-7198-4420-BDCF-C1CDAE9029F7}" destId="{057FB0AF-7832-43BB-ABBF-D96F547103C0}" srcOrd="0" destOrd="0" presId="urn:microsoft.com/office/officeart/2005/8/layout/cycle5"/>
    <dgm:cxn modelId="{7B7C85D5-EB9B-4140-A0A6-5F1B0252648E}" type="presOf" srcId="{AA89919D-AD97-4B66-9AF8-0BD8E26612B9}" destId="{B29EB9D3-EB83-4DFF-A3D0-6AAD5253B699}" srcOrd="0" destOrd="0" presId="urn:microsoft.com/office/officeart/2005/8/layout/cycle5"/>
    <dgm:cxn modelId="{CBCA6EEE-F16A-4EE8-BF04-DAA56C7140D9}" srcId="{DE052750-086B-49EF-846A-8EE0463EE65D}" destId="{00843D7B-4A3D-4D8E-B8EB-5F73B12BAB31}" srcOrd="3" destOrd="0" parTransId="{C3F3A9AE-34A6-49FD-B0C3-B2891011E9C5}" sibTransId="{F26E9951-9688-4E2A-83B5-FEF7A5FAFA8B}"/>
    <dgm:cxn modelId="{5889B6FB-8D93-4458-BA37-51FE9DCAD125}" type="presOf" srcId="{00843D7B-4A3D-4D8E-B8EB-5F73B12BAB31}" destId="{03721938-8835-41D7-9A39-74BC8FB3FD49}" srcOrd="0" destOrd="0" presId="urn:microsoft.com/office/officeart/2005/8/layout/cycle5"/>
    <dgm:cxn modelId="{68A2252D-59E2-49BF-B199-DCE3C52B99C4}" type="presParOf" srcId="{ACAB37E4-48B0-4447-A7FE-6A807950A2D7}" destId="{B288B2E9-08DB-4F1F-8A5E-4048775A1FFE}" srcOrd="0" destOrd="0" presId="urn:microsoft.com/office/officeart/2005/8/layout/cycle5"/>
    <dgm:cxn modelId="{3023F33E-1ED0-45C2-A644-67B9CC259133}" type="presParOf" srcId="{ACAB37E4-48B0-4447-A7FE-6A807950A2D7}" destId="{592DCDFC-90DD-4AD8-B37D-6D0CD0CAC8E9}" srcOrd="1" destOrd="0" presId="urn:microsoft.com/office/officeart/2005/8/layout/cycle5"/>
    <dgm:cxn modelId="{D98C19BF-091A-4E5D-AB7F-627CA5E46518}" type="presParOf" srcId="{ACAB37E4-48B0-4447-A7FE-6A807950A2D7}" destId="{07C60FF2-9DCC-4691-8827-F6B7309C24A8}" srcOrd="2" destOrd="0" presId="urn:microsoft.com/office/officeart/2005/8/layout/cycle5"/>
    <dgm:cxn modelId="{2B40A51D-3B51-4C10-B8A8-79927E3E0352}" type="presParOf" srcId="{ACAB37E4-48B0-4447-A7FE-6A807950A2D7}" destId="{850A86B6-FC79-492E-8A4D-351CFF4F523D}" srcOrd="3" destOrd="0" presId="urn:microsoft.com/office/officeart/2005/8/layout/cycle5"/>
    <dgm:cxn modelId="{A63B524E-7A6C-4951-9B55-8153BAD4CCC1}" type="presParOf" srcId="{ACAB37E4-48B0-4447-A7FE-6A807950A2D7}" destId="{5DE58702-A1CC-4CCD-9277-E2BB631DFB7F}" srcOrd="4" destOrd="0" presId="urn:microsoft.com/office/officeart/2005/8/layout/cycle5"/>
    <dgm:cxn modelId="{A0A2B818-D6D8-47B6-8255-64A29D2E8E31}" type="presParOf" srcId="{ACAB37E4-48B0-4447-A7FE-6A807950A2D7}" destId="{95CD7BBD-35F7-4530-8E36-DA04C4DBB84E}" srcOrd="5" destOrd="0" presId="urn:microsoft.com/office/officeart/2005/8/layout/cycle5"/>
    <dgm:cxn modelId="{EA62FA0C-F3AB-45F9-8C0A-124249F7768C}" type="presParOf" srcId="{ACAB37E4-48B0-4447-A7FE-6A807950A2D7}" destId="{B29EB9D3-EB83-4DFF-A3D0-6AAD5253B699}" srcOrd="6" destOrd="0" presId="urn:microsoft.com/office/officeart/2005/8/layout/cycle5"/>
    <dgm:cxn modelId="{06313950-7314-476F-8C89-4F4210092601}" type="presParOf" srcId="{ACAB37E4-48B0-4447-A7FE-6A807950A2D7}" destId="{BC0B64C6-2F4B-4954-AF63-876967F4EA16}" srcOrd="7" destOrd="0" presId="urn:microsoft.com/office/officeart/2005/8/layout/cycle5"/>
    <dgm:cxn modelId="{19EBE47A-3050-411D-A224-C6621A119F52}" type="presParOf" srcId="{ACAB37E4-48B0-4447-A7FE-6A807950A2D7}" destId="{057FB0AF-7832-43BB-ABBF-D96F547103C0}" srcOrd="8" destOrd="0" presId="urn:microsoft.com/office/officeart/2005/8/layout/cycle5"/>
    <dgm:cxn modelId="{AA7C8CD2-8647-4900-8510-326D020FBE98}" type="presParOf" srcId="{ACAB37E4-48B0-4447-A7FE-6A807950A2D7}" destId="{03721938-8835-41D7-9A39-74BC8FB3FD49}" srcOrd="9" destOrd="0" presId="urn:microsoft.com/office/officeart/2005/8/layout/cycle5"/>
    <dgm:cxn modelId="{DC925255-5830-4B10-8043-31F852074232}" type="presParOf" srcId="{ACAB37E4-48B0-4447-A7FE-6A807950A2D7}" destId="{C27446DE-2603-469B-8F77-3D5551ED34AB}" srcOrd="10" destOrd="0" presId="urn:microsoft.com/office/officeart/2005/8/layout/cycle5"/>
    <dgm:cxn modelId="{C909E5CF-32FD-4719-8FDD-DAD97DAF2033}" type="presParOf" srcId="{ACAB37E4-48B0-4447-A7FE-6A807950A2D7}" destId="{30056C05-BA85-4487-A7F0-A9790570641F}" srcOrd="11" destOrd="0" presId="urn:microsoft.com/office/officeart/2005/8/layout/cycle5"/>
    <dgm:cxn modelId="{443EDAEB-B870-4ACE-8FCF-5BB3D0C5044A}" type="presParOf" srcId="{ACAB37E4-48B0-4447-A7FE-6A807950A2D7}" destId="{F8A19EA3-4A0D-4DF0-B8D4-789E3F60538D}" srcOrd="12" destOrd="0" presId="urn:microsoft.com/office/officeart/2005/8/layout/cycle5"/>
    <dgm:cxn modelId="{D96D29DE-A778-481D-AB50-D51C46A6D5D8}" type="presParOf" srcId="{ACAB37E4-48B0-4447-A7FE-6A807950A2D7}" destId="{DADCE00C-8E15-4E7A-AF2F-7D5139C3D5DA}" srcOrd="13" destOrd="0" presId="urn:microsoft.com/office/officeart/2005/8/layout/cycle5"/>
    <dgm:cxn modelId="{90AB5636-0D9E-4415-A95C-AF4B6FE1C1E1}" type="presParOf" srcId="{ACAB37E4-48B0-4447-A7FE-6A807950A2D7}" destId="{3A1453E9-4D95-479A-A45E-2F2FBD1BA438}" srcOrd="14" destOrd="0" presId="urn:microsoft.com/office/officeart/2005/8/layout/cycle5"/>
    <dgm:cxn modelId="{83097917-EDDE-4BFE-8BD1-5C8D3862FEE6}" type="presParOf" srcId="{ACAB37E4-48B0-4447-A7FE-6A807950A2D7}" destId="{CE99BB7C-D5F8-4206-8222-C2F88E15ADDF}" srcOrd="15" destOrd="0" presId="urn:microsoft.com/office/officeart/2005/8/layout/cycle5"/>
    <dgm:cxn modelId="{0F93859C-FD68-486C-8D30-BC03AC27FE9D}" type="presParOf" srcId="{ACAB37E4-48B0-4447-A7FE-6A807950A2D7}" destId="{6AC8C4CC-4758-4E16-A410-1CDEFAF5CB8E}" srcOrd="16" destOrd="0" presId="urn:microsoft.com/office/officeart/2005/8/layout/cycle5"/>
    <dgm:cxn modelId="{EA21046B-17F2-495B-B5D8-84007DF99436}" type="presParOf" srcId="{ACAB37E4-48B0-4447-A7FE-6A807950A2D7}" destId="{CD081E3A-ED22-48F7-8636-A3D76762FCFF}" srcOrd="17" destOrd="0" presId="urn:microsoft.com/office/officeart/2005/8/layout/cycle5"/>
    <dgm:cxn modelId="{77555B45-2B93-47F6-B8C2-2EDA6E4FD504}" type="presParOf" srcId="{ACAB37E4-48B0-4447-A7FE-6A807950A2D7}" destId="{817C2F69-A0AA-49EA-B80E-55641B97F26D}" srcOrd="18" destOrd="0" presId="urn:microsoft.com/office/officeart/2005/8/layout/cycle5"/>
    <dgm:cxn modelId="{7266ED0A-BC95-4079-99CF-B045E9AE2FB1}" type="presParOf" srcId="{ACAB37E4-48B0-4447-A7FE-6A807950A2D7}" destId="{247CEF6E-B5D8-42F2-90BC-3B6722BBCB1A}" srcOrd="19" destOrd="0" presId="urn:microsoft.com/office/officeart/2005/8/layout/cycle5"/>
    <dgm:cxn modelId="{7A8A3677-9048-4E58-B215-59B60C028F44}" type="presParOf" srcId="{ACAB37E4-48B0-4447-A7FE-6A807950A2D7}" destId="{9C7EFEED-F719-4DA8-B69A-073210E16A20}" srcOrd="20" destOrd="0" presId="urn:microsoft.com/office/officeart/2005/8/layout/cycle5"/>
    <dgm:cxn modelId="{EC42B115-E323-413D-B281-6CDC0F951859}" type="presParOf" srcId="{ACAB37E4-48B0-4447-A7FE-6A807950A2D7}" destId="{1F03D504-A080-4CF4-A101-D8273EF967CF}" srcOrd="21" destOrd="0" presId="urn:microsoft.com/office/officeart/2005/8/layout/cycle5"/>
    <dgm:cxn modelId="{C086DF33-06EC-4456-B4BC-6F9D4F6AC068}" type="presParOf" srcId="{ACAB37E4-48B0-4447-A7FE-6A807950A2D7}" destId="{3C0FD49E-0D6B-4170-94AC-291476F83FFA}" srcOrd="22" destOrd="0" presId="urn:microsoft.com/office/officeart/2005/8/layout/cycle5"/>
    <dgm:cxn modelId="{8B7650CF-2125-4266-8218-BC8135EB087E}" type="presParOf" srcId="{ACAB37E4-48B0-4447-A7FE-6A807950A2D7}" destId="{4DB0AD98-9E0C-4ADD-A1A1-2B55E765BCDA}" srcOrd="23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25FC396C-63E3-434A-BBC3-F9FCDE1A19C2}" type="doc">
      <dgm:prSet loTypeId="urn:microsoft.com/office/officeart/2009/3/layout/Descending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F5B54E6-408A-4D90-9940-1A64BBA1726B}">
      <dgm:prSet phldrT="[Text]"/>
      <dgm:spPr/>
      <dgm:t>
        <a:bodyPr/>
        <a:lstStyle/>
        <a:p>
          <a:r>
            <a:rPr lang="en-US" dirty="0" err="1"/>
            <a:t>Tes</a:t>
          </a:r>
          <a:endParaRPr lang="en-US" dirty="0"/>
        </a:p>
      </dgm:t>
    </dgm:pt>
    <dgm:pt modelId="{A6A38693-5ED9-44B4-BBD9-5A8A8574CA60}" type="parTrans" cxnId="{37F873F2-157F-4B20-9377-929438886DE9}">
      <dgm:prSet/>
      <dgm:spPr/>
      <dgm:t>
        <a:bodyPr/>
        <a:lstStyle/>
        <a:p>
          <a:endParaRPr lang="en-US"/>
        </a:p>
      </dgm:t>
    </dgm:pt>
    <dgm:pt modelId="{6C415C2D-BE71-496B-94E3-CE550732711E}" type="sibTrans" cxnId="{37F873F2-157F-4B20-9377-929438886DE9}">
      <dgm:prSet/>
      <dgm:spPr/>
      <dgm:t>
        <a:bodyPr/>
        <a:lstStyle/>
        <a:p>
          <a:endParaRPr lang="en-US"/>
        </a:p>
      </dgm:t>
    </dgm:pt>
    <dgm:pt modelId="{C6D11245-5601-4AC3-8AA3-72686AC1722A}">
      <dgm:prSet phldrT="[Text]"/>
      <dgm:spPr/>
      <dgm:t>
        <a:bodyPr/>
        <a:lstStyle/>
        <a:p>
          <a:r>
            <a:rPr lang="en-US" dirty="0" err="1"/>
            <a:t>Testor</a:t>
          </a:r>
          <a:r>
            <a:rPr lang="en-US" dirty="0"/>
            <a:t> ( </a:t>
          </a:r>
          <a:r>
            <a:rPr lang="en-US" dirty="0" err="1"/>
            <a:t>Petugas</a:t>
          </a:r>
          <a:r>
            <a:rPr lang="en-US" dirty="0"/>
            <a:t>)</a:t>
          </a:r>
        </a:p>
      </dgm:t>
    </dgm:pt>
    <dgm:pt modelId="{A3F6AB26-B96A-4B38-AD2D-2DD4001E8880}" type="parTrans" cxnId="{5D847C43-6F2A-4671-8D75-31D53FC6D9CA}">
      <dgm:prSet/>
      <dgm:spPr/>
      <dgm:t>
        <a:bodyPr/>
        <a:lstStyle/>
        <a:p>
          <a:endParaRPr lang="en-US"/>
        </a:p>
      </dgm:t>
    </dgm:pt>
    <dgm:pt modelId="{13434096-2D47-498F-83D6-30AB8A36AA66}" type="sibTrans" cxnId="{5D847C43-6F2A-4671-8D75-31D53FC6D9CA}">
      <dgm:prSet/>
      <dgm:spPr/>
      <dgm:t>
        <a:bodyPr/>
        <a:lstStyle/>
        <a:p>
          <a:endParaRPr lang="en-US"/>
        </a:p>
      </dgm:t>
    </dgm:pt>
    <dgm:pt modelId="{38A7BCA7-BE47-4BCE-BECF-C0FE59B9C9CF}">
      <dgm:prSet phldrT="[Text]"/>
      <dgm:spPr/>
      <dgm:t>
        <a:bodyPr/>
        <a:lstStyle/>
        <a:p>
          <a:r>
            <a:rPr lang="en-US" dirty="0" err="1"/>
            <a:t>Testee</a:t>
          </a:r>
          <a:r>
            <a:rPr lang="en-US" dirty="0"/>
            <a:t> ( </a:t>
          </a:r>
          <a:r>
            <a:rPr lang="en-US" dirty="0" err="1"/>
            <a:t>Atlet</a:t>
          </a:r>
          <a:r>
            <a:rPr lang="en-US" dirty="0"/>
            <a:t>)</a:t>
          </a:r>
        </a:p>
      </dgm:t>
    </dgm:pt>
    <dgm:pt modelId="{043F0F1F-CAA8-4696-A8F2-2335674A98FB}" type="parTrans" cxnId="{E303DC93-DDBC-4BB1-A380-33BCE3B8717E}">
      <dgm:prSet/>
      <dgm:spPr/>
      <dgm:t>
        <a:bodyPr/>
        <a:lstStyle/>
        <a:p>
          <a:endParaRPr lang="en-US"/>
        </a:p>
      </dgm:t>
    </dgm:pt>
    <dgm:pt modelId="{18043F00-D1B5-4BE2-A02D-8279EE33041D}" type="sibTrans" cxnId="{E303DC93-DDBC-4BB1-A380-33BCE3B8717E}">
      <dgm:prSet/>
      <dgm:spPr/>
      <dgm:t>
        <a:bodyPr/>
        <a:lstStyle/>
        <a:p>
          <a:endParaRPr lang="en-US"/>
        </a:p>
      </dgm:t>
    </dgm:pt>
    <dgm:pt modelId="{874AACB8-9E7D-48E9-B76F-DB5DA15416FE}">
      <dgm:prSet phldrT="[Text]"/>
      <dgm:spPr/>
      <dgm:t>
        <a:bodyPr/>
        <a:lstStyle/>
        <a:p>
          <a:r>
            <a:rPr lang="en-US" dirty="0" err="1"/>
            <a:t>Lingkungan</a:t>
          </a:r>
          <a:endParaRPr lang="en-US" dirty="0"/>
        </a:p>
      </dgm:t>
    </dgm:pt>
    <dgm:pt modelId="{364F5802-CBC4-428C-B76D-161936ADE725}" type="parTrans" cxnId="{04674711-1767-4EE1-ADBA-63A5D2821840}">
      <dgm:prSet/>
      <dgm:spPr/>
      <dgm:t>
        <a:bodyPr/>
        <a:lstStyle/>
        <a:p>
          <a:endParaRPr lang="en-US"/>
        </a:p>
      </dgm:t>
    </dgm:pt>
    <dgm:pt modelId="{0517BB7E-62D0-4C44-AFA6-4B4491197D61}" type="sibTrans" cxnId="{04674711-1767-4EE1-ADBA-63A5D2821840}">
      <dgm:prSet/>
      <dgm:spPr/>
      <dgm:t>
        <a:bodyPr/>
        <a:lstStyle/>
        <a:p>
          <a:endParaRPr lang="en-US"/>
        </a:p>
      </dgm:t>
    </dgm:pt>
    <dgm:pt modelId="{66872028-626B-4D74-A4CA-E3152589211F}" type="pres">
      <dgm:prSet presAssocID="{25FC396C-63E3-434A-BBC3-F9FCDE1A19C2}" presName="Name0" presStyleCnt="0">
        <dgm:presLayoutVars>
          <dgm:chMax val="7"/>
          <dgm:chPref val="5"/>
        </dgm:presLayoutVars>
      </dgm:prSet>
      <dgm:spPr/>
    </dgm:pt>
    <dgm:pt modelId="{0FE368DB-290E-4841-A816-7D457005E12B}" type="pres">
      <dgm:prSet presAssocID="{25FC396C-63E3-434A-BBC3-F9FCDE1A19C2}" presName="arrowNode" presStyleLbl="node1" presStyleIdx="0" presStyleCnt="1"/>
      <dgm:spPr/>
    </dgm:pt>
    <dgm:pt modelId="{239E0061-F49A-48BC-8550-6915A9CE7FBF}" type="pres">
      <dgm:prSet presAssocID="{5F5B54E6-408A-4D90-9940-1A64BBA1726B}" presName="txNode1" presStyleLbl="revTx" presStyleIdx="0" presStyleCnt="4">
        <dgm:presLayoutVars>
          <dgm:bulletEnabled val="1"/>
        </dgm:presLayoutVars>
      </dgm:prSet>
      <dgm:spPr/>
    </dgm:pt>
    <dgm:pt modelId="{10A4FF13-4A9D-47E4-8E04-E4622366915E}" type="pres">
      <dgm:prSet presAssocID="{C6D11245-5601-4AC3-8AA3-72686AC1722A}" presName="txNode2" presStyleLbl="revTx" presStyleIdx="1" presStyleCnt="4">
        <dgm:presLayoutVars>
          <dgm:bulletEnabled val="1"/>
        </dgm:presLayoutVars>
      </dgm:prSet>
      <dgm:spPr/>
    </dgm:pt>
    <dgm:pt modelId="{59876443-D7AF-4B26-B386-712FAA02CFE8}" type="pres">
      <dgm:prSet presAssocID="{13434096-2D47-498F-83D6-30AB8A36AA66}" presName="dotNode2" presStyleCnt="0"/>
      <dgm:spPr/>
    </dgm:pt>
    <dgm:pt modelId="{1B671B04-701A-40C5-80A3-E193CD364382}" type="pres">
      <dgm:prSet presAssocID="{13434096-2D47-498F-83D6-30AB8A36AA66}" presName="dotRepeatNode" presStyleLbl="fgShp" presStyleIdx="0" presStyleCnt="2"/>
      <dgm:spPr/>
    </dgm:pt>
    <dgm:pt modelId="{D09E7D2F-993C-4512-91B4-FB45EB68F6B2}" type="pres">
      <dgm:prSet presAssocID="{38A7BCA7-BE47-4BCE-BECF-C0FE59B9C9CF}" presName="txNode3" presStyleLbl="revTx" presStyleIdx="2" presStyleCnt="4">
        <dgm:presLayoutVars>
          <dgm:bulletEnabled val="1"/>
        </dgm:presLayoutVars>
      </dgm:prSet>
      <dgm:spPr/>
    </dgm:pt>
    <dgm:pt modelId="{20AB6B93-2631-4951-9994-D4857DD73D25}" type="pres">
      <dgm:prSet presAssocID="{18043F00-D1B5-4BE2-A02D-8279EE33041D}" presName="dotNode3" presStyleCnt="0"/>
      <dgm:spPr/>
    </dgm:pt>
    <dgm:pt modelId="{CACC54C4-C9E2-4C91-8203-6A2C8E7757D4}" type="pres">
      <dgm:prSet presAssocID="{18043F00-D1B5-4BE2-A02D-8279EE33041D}" presName="dotRepeatNode" presStyleLbl="fgShp" presStyleIdx="1" presStyleCnt="2"/>
      <dgm:spPr/>
    </dgm:pt>
    <dgm:pt modelId="{B6CEA3E0-1CF4-4251-B893-1ECDE46848CD}" type="pres">
      <dgm:prSet presAssocID="{874AACB8-9E7D-48E9-B76F-DB5DA15416FE}" presName="txNode4" presStyleLbl="revTx" presStyleIdx="3" presStyleCnt="4">
        <dgm:presLayoutVars>
          <dgm:bulletEnabled val="1"/>
        </dgm:presLayoutVars>
      </dgm:prSet>
      <dgm:spPr/>
    </dgm:pt>
  </dgm:ptLst>
  <dgm:cxnLst>
    <dgm:cxn modelId="{04674711-1767-4EE1-ADBA-63A5D2821840}" srcId="{25FC396C-63E3-434A-BBC3-F9FCDE1A19C2}" destId="{874AACB8-9E7D-48E9-B76F-DB5DA15416FE}" srcOrd="3" destOrd="0" parTransId="{364F5802-CBC4-428C-B76D-161936ADE725}" sibTransId="{0517BB7E-62D0-4C44-AFA6-4B4491197D61}"/>
    <dgm:cxn modelId="{2A7BD035-E646-489A-8A3D-E95DB7EACB48}" type="presOf" srcId="{25FC396C-63E3-434A-BBC3-F9FCDE1A19C2}" destId="{66872028-626B-4D74-A4CA-E3152589211F}" srcOrd="0" destOrd="0" presId="urn:microsoft.com/office/officeart/2009/3/layout/DescendingProcess"/>
    <dgm:cxn modelId="{5D847C43-6F2A-4671-8D75-31D53FC6D9CA}" srcId="{25FC396C-63E3-434A-BBC3-F9FCDE1A19C2}" destId="{C6D11245-5601-4AC3-8AA3-72686AC1722A}" srcOrd="1" destOrd="0" parTransId="{A3F6AB26-B96A-4B38-AD2D-2DD4001E8880}" sibTransId="{13434096-2D47-498F-83D6-30AB8A36AA66}"/>
    <dgm:cxn modelId="{956B0456-1983-4812-B05C-050192ADDDA4}" type="presOf" srcId="{874AACB8-9E7D-48E9-B76F-DB5DA15416FE}" destId="{B6CEA3E0-1CF4-4251-B893-1ECDE46848CD}" srcOrd="0" destOrd="0" presId="urn:microsoft.com/office/officeart/2009/3/layout/DescendingProcess"/>
    <dgm:cxn modelId="{E1772C82-041D-434E-8839-DACD51B87C21}" type="presOf" srcId="{5F5B54E6-408A-4D90-9940-1A64BBA1726B}" destId="{239E0061-F49A-48BC-8550-6915A9CE7FBF}" srcOrd="0" destOrd="0" presId="urn:microsoft.com/office/officeart/2009/3/layout/DescendingProcess"/>
    <dgm:cxn modelId="{C36E7585-D7D2-4AC6-8313-2FDD142468C0}" type="presOf" srcId="{18043F00-D1B5-4BE2-A02D-8279EE33041D}" destId="{CACC54C4-C9E2-4C91-8203-6A2C8E7757D4}" srcOrd="0" destOrd="0" presId="urn:microsoft.com/office/officeart/2009/3/layout/DescendingProcess"/>
    <dgm:cxn modelId="{E303DC93-DDBC-4BB1-A380-33BCE3B8717E}" srcId="{25FC396C-63E3-434A-BBC3-F9FCDE1A19C2}" destId="{38A7BCA7-BE47-4BCE-BECF-C0FE59B9C9CF}" srcOrd="2" destOrd="0" parTransId="{043F0F1F-CAA8-4696-A8F2-2335674A98FB}" sibTransId="{18043F00-D1B5-4BE2-A02D-8279EE33041D}"/>
    <dgm:cxn modelId="{D45B0DA3-2870-46D3-92AD-8E7D7E2681F9}" type="presOf" srcId="{C6D11245-5601-4AC3-8AA3-72686AC1722A}" destId="{10A4FF13-4A9D-47E4-8E04-E4622366915E}" srcOrd="0" destOrd="0" presId="urn:microsoft.com/office/officeart/2009/3/layout/DescendingProcess"/>
    <dgm:cxn modelId="{C4E763D6-08E0-405C-AB6E-7D7319FF4C58}" type="presOf" srcId="{38A7BCA7-BE47-4BCE-BECF-C0FE59B9C9CF}" destId="{D09E7D2F-993C-4512-91B4-FB45EB68F6B2}" srcOrd="0" destOrd="0" presId="urn:microsoft.com/office/officeart/2009/3/layout/DescendingProcess"/>
    <dgm:cxn modelId="{37F873F2-157F-4B20-9377-929438886DE9}" srcId="{25FC396C-63E3-434A-BBC3-F9FCDE1A19C2}" destId="{5F5B54E6-408A-4D90-9940-1A64BBA1726B}" srcOrd="0" destOrd="0" parTransId="{A6A38693-5ED9-44B4-BBD9-5A8A8574CA60}" sibTransId="{6C415C2D-BE71-496B-94E3-CE550732711E}"/>
    <dgm:cxn modelId="{E85295FC-5E8A-4A6D-AB47-D778F8283A88}" type="presOf" srcId="{13434096-2D47-498F-83D6-30AB8A36AA66}" destId="{1B671B04-701A-40C5-80A3-E193CD364382}" srcOrd="0" destOrd="0" presId="urn:microsoft.com/office/officeart/2009/3/layout/DescendingProcess"/>
    <dgm:cxn modelId="{3C97C0D3-6C57-4083-8296-B84FAE88D2B8}" type="presParOf" srcId="{66872028-626B-4D74-A4CA-E3152589211F}" destId="{0FE368DB-290E-4841-A816-7D457005E12B}" srcOrd="0" destOrd="0" presId="urn:microsoft.com/office/officeart/2009/3/layout/DescendingProcess"/>
    <dgm:cxn modelId="{A6AF5C7C-4611-4EEF-B9C1-33722EEC4F85}" type="presParOf" srcId="{66872028-626B-4D74-A4CA-E3152589211F}" destId="{239E0061-F49A-48BC-8550-6915A9CE7FBF}" srcOrd="1" destOrd="0" presId="urn:microsoft.com/office/officeart/2009/3/layout/DescendingProcess"/>
    <dgm:cxn modelId="{65A6BE97-BA1D-4304-9635-82E727628F62}" type="presParOf" srcId="{66872028-626B-4D74-A4CA-E3152589211F}" destId="{10A4FF13-4A9D-47E4-8E04-E4622366915E}" srcOrd="2" destOrd="0" presId="urn:microsoft.com/office/officeart/2009/3/layout/DescendingProcess"/>
    <dgm:cxn modelId="{7116D542-2241-4A52-9B99-A9F8CA9AC492}" type="presParOf" srcId="{66872028-626B-4D74-A4CA-E3152589211F}" destId="{59876443-D7AF-4B26-B386-712FAA02CFE8}" srcOrd="3" destOrd="0" presId="urn:microsoft.com/office/officeart/2009/3/layout/DescendingProcess"/>
    <dgm:cxn modelId="{A1E7F198-A202-4C2E-868E-534D44A60C72}" type="presParOf" srcId="{59876443-D7AF-4B26-B386-712FAA02CFE8}" destId="{1B671B04-701A-40C5-80A3-E193CD364382}" srcOrd="0" destOrd="0" presId="urn:microsoft.com/office/officeart/2009/3/layout/DescendingProcess"/>
    <dgm:cxn modelId="{21E3C635-2C49-4FD6-96F0-A8D2876BD01F}" type="presParOf" srcId="{66872028-626B-4D74-A4CA-E3152589211F}" destId="{D09E7D2F-993C-4512-91B4-FB45EB68F6B2}" srcOrd="4" destOrd="0" presId="urn:microsoft.com/office/officeart/2009/3/layout/DescendingProcess"/>
    <dgm:cxn modelId="{94AA3A7C-376D-4E5C-8F59-92CAC3C70CC9}" type="presParOf" srcId="{66872028-626B-4D74-A4CA-E3152589211F}" destId="{20AB6B93-2631-4951-9994-D4857DD73D25}" srcOrd="5" destOrd="0" presId="urn:microsoft.com/office/officeart/2009/3/layout/DescendingProcess"/>
    <dgm:cxn modelId="{7D617388-2D74-4AE5-AA51-A0B16C7195A4}" type="presParOf" srcId="{20AB6B93-2631-4951-9994-D4857DD73D25}" destId="{CACC54C4-C9E2-4C91-8203-6A2C8E7757D4}" srcOrd="0" destOrd="0" presId="urn:microsoft.com/office/officeart/2009/3/layout/DescendingProcess"/>
    <dgm:cxn modelId="{5BF01D2A-13BB-464F-983F-68313EE7C7F1}" type="presParOf" srcId="{66872028-626B-4D74-A4CA-E3152589211F}" destId="{B6CEA3E0-1CF4-4251-B893-1ECDE46848CD}" srcOrd="6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3C416401-A4AB-4807-B571-9ECD6175F74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C47F11-E064-4FD0-B3D3-B4DB5CB47CFC}">
      <dgm:prSet phldrT="[Text]"/>
      <dgm:spPr/>
      <dgm:t>
        <a:bodyPr/>
        <a:lstStyle/>
        <a:p>
          <a:r>
            <a:rPr lang="en-US"/>
            <a:t>Pelatih/ Guru dapat membuat </a:t>
          </a:r>
        </a:p>
      </dgm:t>
    </dgm:pt>
    <dgm:pt modelId="{0B0918E4-D25B-431D-A181-F9388DEFEB9C}" type="parTrans" cxnId="{A91D0ACD-55ED-4163-872B-EE557C0AC1B2}">
      <dgm:prSet/>
      <dgm:spPr/>
      <dgm:t>
        <a:bodyPr/>
        <a:lstStyle/>
        <a:p>
          <a:endParaRPr lang="en-US"/>
        </a:p>
      </dgm:t>
    </dgm:pt>
    <dgm:pt modelId="{AC499247-17C4-40D0-8FA9-4CBBAC663850}" type="sibTrans" cxnId="{A91D0ACD-55ED-4163-872B-EE557C0AC1B2}">
      <dgm:prSet/>
      <dgm:spPr/>
      <dgm:t>
        <a:bodyPr/>
        <a:lstStyle/>
        <a:p>
          <a:endParaRPr lang="en-US"/>
        </a:p>
      </dgm:t>
    </dgm:pt>
    <dgm:pt modelId="{4A832403-0964-442A-A408-1B6CF58097D4}">
      <dgm:prSet/>
      <dgm:spPr/>
      <dgm:t>
        <a:bodyPr/>
        <a:lstStyle/>
        <a:p>
          <a:r>
            <a:rPr lang="en-US" dirty="0" err="1"/>
            <a:t>Pelatih</a:t>
          </a:r>
          <a:r>
            <a:rPr lang="en-US" dirty="0"/>
            <a:t> / Guru </a:t>
          </a:r>
          <a:r>
            <a:rPr lang="en-US" dirty="0" err="1"/>
            <a:t>dapat</a:t>
          </a:r>
          <a:r>
            <a:rPr lang="en-US" dirty="0"/>
            <a:t> </a:t>
          </a:r>
          <a:r>
            <a:rPr lang="en-US" dirty="0" err="1"/>
            <a:t>memodifikasi</a:t>
          </a:r>
          <a:endParaRPr lang="en-US" dirty="0"/>
        </a:p>
      </dgm:t>
    </dgm:pt>
    <dgm:pt modelId="{9DDD1A18-37C4-4CAC-B77E-9C9EE59ED569}" type="parTrans" cxnId="{CF3AFF57-FBAD-4252-9D96-F273C3D94234}">
      <dgm:prSet/>
      <dgm:spPr/>
      <dgm:t>
        <a:bodyPr/>
        <a:lstStyle/>
        <a:p>
          <a:endParaRPr lang="en-US"/>
        </a:p>
      </dgm:t>
    </dgm:pt>
    <dgm:pt modelId="{9176BA61-4F14-4CD4-9B4A-5A86385F6607}" type="sibTrans" cxnId="{CF3AFF57-FBAD-4252-9D96-F273C3D94234}">
      <dgm:prSet/>
      <dgm:spPr/>
      <dgm:t>
        <a:bodyPr/>
        <a:lstStyle/>
        <a:p>
          <a:endParaRPr lang="en-US"/>
        </a:p>
      </dgm:t>
    </dgm:pt>
    <dgm:pt modelId="{7E1FD147-F40B-4EBF-A94D-F94D7293903D}" type="pres">
      <dgm:prSet presAssocID="{3C416401-A4AB-4807-B571-9ECD6175F74B}" presName="diagram" presStyleCnt="0">
        <dgm:presLayoutVars>
          <dgm:dir/>
          <dgm:resizeHandles val="exact"/>
        </dgm:presLayoutVars>
      </dgm:prSet>
      <dgm:spPr/>
    </dgm:pt>
    <dgm:pt modelId="{DC6F110D-E761-451A-9C62-4CB0065532C6}" type="pres">
      <dgm:prSet presAssocID="{CDC47F11-E064-4FD0-B3D3-B4DB5CB47CFC}" presName="node" presStyleLbl="node1" presStyleIdx="0" presStyleCnt="2">
        <dgm:presLayoutVars>
          <dgm:bulletEnabled val="1"/>
        </dgm:presLayoutVars>
      </dgm:prSet>
      <dgm:spPr/>
    </dgm:pt>
    <dgm:pt modelId="{8EA812A9-11D3-470F-81B1-186CB5BBB2FB}" type="pres">
      <dgm:prSet presAssocID="{AC499247-17C4-40D0-8FA9-4CBBAC663850}" presName="sibTrans" presStyleCnt="0"/>
      <dgm:spPr/>
    </dgm:pt>
    <dgm:pt modelId="{D8A0C4CD-25FC-4220-990B-C15D49436545}" type="pres">
      <dgm:prSet presAssocID="{4A832403-0964-442A-A408-1B6CF58097D4}" presName="node" presStyleLbl="node1" presStyleIdx="1" presStyleCnt="2">
        <dgm:presLayoutVars>
          <dgm:bulletEnabled val="1"/>
        </dgm:presLayoutVars>
      </dgm:prSet>
      <dgm:spPr/>
    </dgm:pt>
  </dgm:ptLst>
  <dgm:cxnLst>
    <dgm:cxn modelId="{16C86236-2BEE-41F9-8166-112216608D8B}" type="presOf" srcId="{4A832403-0964-442A-A408-1B6CF58097D4}" destId="{D8A0C4CD-25FC-4220-990B-C15D49436545}" srcOrd="0" destOrd="0" presId="urn:microsoft.com/office/officeart/2005/8/layout/default"/>
    <dgm:cxn modelId="{D90DB776-2742-48BA-807C-D8E8BB68FD72}" type="presOf" srcId="{CDC47F11-E064-4FD0-B3D3-B4DB5CB47CFC}" destId="{DC6F110D-E761-451A-9C62-4CB0065532C6}" srcOrd="0" destOrd="0" presId="urn:microsoft.com/office/officeart/2005/8/layout/default"/>
    <dgm:cxn modelId="{CF3AFF57-FBAD-4252-9D96-F273C3D94234}" srcId="{3C416401-A4AB-4807-B571-9ECD6175F74B}" destId="{4A832403-0964-442A-A408-1B6CF58097D4}" srcOrd="1" destOrd="0" parTransId="{9DDD1A18-37C4-4CAC-B77E-9C9EE59ED569}" sibTransId="{9176BA61-4F14-4CD4-9B4A-5A86385F6607}"/>
    <dgm:cxn modelId="{A91D0ACD-55ED-4163-872B-EE557C0AC1B2}" srcId="{3C416401-A4AB-4807-B571-9ECD6175F74B}" destId="{CDC47F11-E064-4FD0-B3D3-B4DB5CB47CFC}" srcOrd="0" destOrd="0" parTransId="{0B0918E4-D25B-431D-A181-F9388DEFEB9C}" sibTransId="{AC499247-17C4-40D0-8FA9-4CBBAC663850}"/>
    <dgm:cxn modelId="{C56407D2-18C5-4BD9-8ADD-DC905BCE8605}" type="presOf" srcId="{3C416401-A4AB-4807-B571-9ECD6175F74B}" destId="{7E1FD147-F40B-4EBF-A94D-F94D7293903D}" srcOrd="0" destOrd="0" presId="urn:microsoft.com/office/officeart/2005/8/layout/default"/>
    <dgm:cxn modelId="{D4CAEB6B-8642-4058-AB84-7BF21071F92C}" type="presParOf" srcId="{7E1FD147-F40B-4EBF-A94D-F94D7293903D}" destId="{DC6F110D-E761-451A-9C62-4CB0065532C6}" srcOrd="0" destOrd="0" presId="urn:microsoft.com/office/officeart/2005/8/layout/default"/>
    <dgm:cxn modelId="{AD5BD3C3-1876-429F-8C57-D9D221BE7443}" type="presParOf" srcId="{7E1FD147-F40B-4EBF-A94D-F94D7293903D}" destId="{8EA812A9-11D3-470F-81B1-186CB5BBB2FB}" srcOrd="1" destOrd="0" presId="urn:microsoft.com/office/officeart/2005/8/layout/default"/>
    <dgm:cxn modelId="{C737200C-804B-44D1-8191-FDD7450F458E}" type="presParOf" srcId="{7E1FD147-F40B-4EBF-A94D-F94D7293903D}" destId="{D8A0C4CD-25FC-4220-990B-C15D4943654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D88AF0-4E3B-4C9E-B151-4F503096CC59}">
      <dsp:nvSpPr>
        <dsp:cNvPr id="0" name=""/>
        <dsp:cNvSpPr/>
      </dsp:nvSpPr>
      <dsp:spPr>
        <a:xfrm>
          <a:off x="448368" y="1761"/>
          <a:ext cx="2618965" cy="13094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Tes</a:t>
          </a:r>
          <a:endParaRPr lang="en-US" sz="3600" kern="1200" dirty="0"/>
        </a:p>
      </dsp:txBody>
      <dsp:txXfrm>
        <a:off x="486721" y="40114"/>
        <a:ext cx="2542259" cy="1232776"/>
      </dsp:txXfrm>
    </dsp:sp>
    <dsp:sp modelId="{9A99D902-C57A-4732-B396-C8F7B96F023D}">
      <dsp:nvSpPr>
        <dsp:cNvPr id="0" name=""/>
        <dsp:cNvSpPr/>
      </dsp:nvSpPr>
      <dsp:spPr>
        <a:xfrm>
          <a:off x="710265" y="1311243"/>
          <a:ext cx="261896" cy="982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112"/>
              </a:lnTo>
              <a:lnTo>
                <a:pt x="261896" y="982112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1C6B89-F671-46AD-BB74-29DF1A10868B}">
      <dsp:nvSpPr>
        <dsp:cNvPr id="0" name=""/>
        <dsp:cNvSpPr/>
      </dsp:nvSpPr>
      <dsp:spPr>
        <a:xfrm>
          <a:off x="972161" y="1638614"/>
          <a:ext cx="2095172" cy="13094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Alat</a:t>
          </a:r>
          <a:r>
            <a:rPr lang="en-US" sz="2000" kern="1200" dirty="0"/>
            <a:t> </a:t>
          </a:r>
          <a:r>
            <a:rPr lang="en-US" sz="2000" kern="1200" dirty="0" err="1"/>
            <a:t>untuk</a:t>
          </a:r>
          <a:r>
            <a:rPr lang="en-US" sz="2000" kern="1200" dirty="0"/>
            <a:t> </a:t>
          </a:r>
          <a:r>
            <a:rPr lang="en-US" sz="2000" kern="1200" dirty="0" err="1"/>
            <a:t>mengumpulkan</a:t>
          </a:r>
          <a:r>
            <a:rPr lang="en-US" sz="2000" kern="1200" dirty="0"/>
            <a:t> data </a:t>
          </a:r>
        </a:p>
      </dsp:txBody>
      <dsp:txXfrm>
        <a:off x="1010514" y="1676967"/>
        <a:ext cx="2018466" cy="1232776"/>
      </dsp:txXfrm>
    </dsp:sp>
    <dsp:sp modelId="{A0EA00C0-9D2A-4BB2-90C2-A76D7847984F}">
      <dsp:nvSpPr>
        <dsp:cNvPr id="0" name=""/>
        <dsp:cNvSpPr/>
      </dsp:nvSpPr>
      <dsp:spPr>
        <a:xfrm>
          <a:off x="710265" y="1311243"/>
          <a:ext cx="261896" cy="26189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8965"/>
              </a:lnTo>
              <a:lnTo>
                <a:pt x="261896" y="2618965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8EB203-D359-46A4-8244-B28EB486BD96}">
      <dsp:nvSpPr>
        <dsp:cNvPr id="0" name=""/>
        <dsp:cNvSpPr/>
      </dsp:nvSpPr>
      <dsp:spPr>
        <a:xfrm>
          <a:off x="972161" y="3275468"/>
          <a:ext cx="2095172" cy="13094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Valid </a:t>
          </a:r>
          <a:r>
            <a:rPr lang="en-US" sz="2000" kern="1200" dirty="0" err="1"/>
            <a:t>dan</a:t>
          </a:r>
          <a:r>
            <a:rPr lang="en-US" sz="2000" kern="1200" dirty="0"/>
            <a:t> </a:t>
          </a:r>
          <a:r>
            <a:rPr lang="en-US" sz="2000" kern="1200" dirty="0" err="1"/>
            <a:t>Reliabel</a:t>
          </a:r>
          <a:endParaRPr lang="en-US" sz="2000" kern="1200" dirty="0"/>
        </a:p>
      </dsp:txBody>
      <dsp:txXfrm>
        <a:off x="1010514" y="3313821"/>
        <a:ext cx="2018466" cy="1232776"/>
      </dsp:txXfrm>
    </dsp:sp>
    <dsp:sp modelId="{AF050EB4-2C83-4DA7-99AF-68C922374BC1}">
      <dsp:nvSpPr>
        <dsp:cNvPr id="0" name=""/>
        <dsp:cNvSpPr/>
      </dsp:nvSpPr>
      <dsp:spPr>
        <a:xfrm>
          <a:off x="3722075" y="1761"/>
          <a:ext cx="2618965" cy="130948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Pengukuran</a:t>
          </a:r>
          <a:endParaRPr lang="en-US" sz="3600" kern="1200" dirty="0"/>
        </a:p>
      </dsp:txBody>
      <dsp:txXfrm>
        <a:off x="3760428" y="40114"/>
        <a:ext cx="2542259" cy="1232776"/>
      </dsp:txXfrm>
    </dsp:sp>
    <dsp:sp modelId="{AF3C3725-5204-452C-91E8-38722B660B2B}">
      <dsp:nvSpPr>
        <dsp:cNvPr id="0" name=""/>
        <dsp:cNvSpPr/>
      </dsp:nvSpPr>
      <dsp:spPr>
        <a:xfrm>
          <a:off x="3983972" y="1311243"/>
          <a:ext cx="261896" cy="982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112"/>
              </a:lnTo>
              <a:lnTo>
                <a:pt x="261896" y="982112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923D35-F3E6-4685-A069-7FD511F8AE3E}">
      <dsp:nvSpPr>
        <dsp:cNvPr id="0" name=""/>
        <dsp:cNvSpPr/>
      </dsp:nvSpPr>
      <dsp:spPr>
        <a:xfrm>
          <a:off x="4245868" y="1638614"/>
          <a:ext cx="2095172" cy="13094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Proses </a:t>
          </a:r>
          <a:r>
            <a:rPr lang="en-US" sz="2000" kern="1200" dirty="0" err="1"/>
            <a:t>pengumpulan</a:t>
          </a:r>
          <a:r>
            <a:rPr lang="en-US" sz="2000" kern="1200" dirty="0"/>
            <a:t> data</a:t>
          </a:r>
        </a:p>
      </dsp:txBody>
      <dsp:txXfrm>
        <a:off x="4284221" y="1676967"/>
        <a:ext cx="2018466" cy="1232776"/>
      </dsp:txXfrm>
    </dsp:sp>
    <dsp:sp modelId="{5B6A363A-06BE-4688-A887-7B7958FD1321}">
      <dsp:nvSpPr>
        <dsp:cNvPr id="0" name=""/>
        <dsp:cNvSpPr/>
      </dsp:nvSpPr>
      <dsp:spPr>
        <a:xfrm>
          <a:off x="3983972" y="1311243"/>
          <a:ext cx="261896" cy="26189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8965"/>
              </a:lnTo>
              <a:lnTo>
                <a:pt x="261896" y="2618965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B859EB-B1C5-4F52-B5C6-40B69E7B762A}">
      <dsp:nvSpPr>
        <dsp:cNvPr id="0" name=""/>
        <dsp:cNvSpPr/>
      </dsp:nvSpPr>
      <dsp:spPr>
        <a:xfrm>
          <a:off x="4245868" y="3275468"/>
          <a:ext cx="2095172" cy="13094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Obyektif</a:t>
          </a:r>
          <a:r>
            <a:rPr lang="en-US" sz="2000" kern="1200" dirty="0"/>
            <a:t> </a:t>
          </a:r>
          <a:r>
            <a:rPr lang="en-US" sz="2000" kern="1200" dirty="0" err="1"/>
            <a:t>dan</a:t>
          </a:r>
          <a:r>
            <a:rPr lang="en-US" sz="2000" kern="1200" dirty="0"/>
            <a:t> </a:t>
          </a:r>
          <a:r>
            <a:rPr lang="en-US" sz="2000" kern="1200" dirty="0" err="1"/>
            <a:t>kuantitatif</a:t>
          </a:r>
          <a:r>
            <a:rPr lang="en-US" sz="2000" kern="1200" dirty="0"/>
            <a:t> </a:t>
          </a:r>
          <a:r>
            <a:rPr lang="en-US" sz="2000" kern="1200" dirty="0" err="1"/>
            <a:t>dapat</a:t>
          </a:r>
          <a:r>
            <a:rPr lang="en-US" sz="2000" kern="1200" dirty="0"/>
            <a:t> </a:t>
          </a:r>
          <a:r>
            <a:rPr lang="en-US" sz="2000" kern="1200" dirty="0" err="1"/>
            <a:t>diolah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statistika</a:t>
          </a:r>
          <a:endParaRPr lang="en-US" sz="2000" kern="1200" dirty="0"/>
        </a:p>
      </dsp:txBody>
      <dsp:txXfrm>
        <a:off x="4284221" y="3313821"/>
        <a:ext cx="2018466" cy="1232776"/>
      </dsp:txXfrm>
    </dsp:sp>
    <dsp:sp modelId="{4764EF92-72AE-469F-A863-A13E0F12D479}">
      <dsp:nvSpPr>
        <dsp:cNvPr id="0" name=""/>
        <dsp:cNvSpPr/>
      </dsp:nvSpPr>
      <dsp:spPr>
        <a:xfrm>
          <a:off x="6995782" y="1761"/>
          <a:ext cx="2618965" cy="130948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Evaluasi</a:t>
          </a:r>
          <a:endParaRPr lang="en-US" sz="3600" kern="1200" dirty="0"/>
        </a:p>
      </dsp:txBody>
      <dsp:txXfrm>
        <a:off x="7034135" y="40114"/>
        <a:ext cx="2542259" cy="1232776"/>
      </dsp:txXfrm>
    </dsp:sp>
    <dsp:sp modelId="{9E73A746-F5FF-4409-A495-088AF3D689AC}">
      <dsp:nvSpPr>
        <dsp:cNvPr id="0" name=""/>
        <dsp:cNvSpPr/>
      </dsp:nvSpPr>
      <dsp:spPr>
        <a:xfrm>
          <a:off x="7257679" y="1311243"/>
          <a:ext cx="261896" cy="9821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2112"/>
              </a:lnTo>
              <a:lnTo>
                <a:pt x="261896" y="982112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4842F0-D80A-4B55-9A09-9F812A83B6E5}">
      <dsp:nvSpPr>
        <dsp:cNvPr id="0" name=""/>
        <dsp:cNvSpPr/>
      </dsp:nvSpPr>
      <dsp:spPr>
        <a:xfrm>
          <a:off x="7519575" y="1638614"/>
          <a:ext cx="2095172" cy="13094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Proses </a:t>
          </a:r>
          <a:r>
            <a:rPr lang="en-US" sz="2000" kern="1200" dirty="0" err="1"/>
            <a:t>pemberian</a:t>
          </a:r>
          <a:r>
            <a:rPr lang="en-US" sz="2000" kern="1200" dirty="0"/>
            <a:t> </a:t>
          </a:r>
          <a:r>
            <a:rPr lang="en-US" sz="2000" kern="1200" dirty="0" err="1"/>
            <a:t>nilai</a:t>
          </a:r>
          <a:r>
            <a:rPr lang="en-US" sz="2000" kern="1200" dirty="0"/>
            <a:t>/ </a:t>
          </a:r>
          <a:r>
            <a:rPr lang="en-US" sz="2000" kern="1200" dirty="0" err="1"/>
            <a:t>kebermaknaan</a:t>
          </a:r>
          <a:r>
            <a:rPr lang="en-US" sz="2000" kern="1200" dirty="0"/>
            <a:t> </a:t>
          </a:r>
          <a:r>
            <a:rPr lang="en-US" sz="2000" kern="1200" dirty="0" err="1"/>
            <a:t>suatu</a:t>
          </a:r>
          <a:r>
            <a:rPr lang="en-US" sz="2000" kern="1200" dirty="0"/>
            <a:t> data</a:t>
          </a:r>
        </a:p>
      </dsp:txBody>
      <dsp:txXfrm>
        <a:off x="7557928" y="1676967"/>
        <a:ext cx="2018466" cy="1232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EBAEE-8A73-49A4-8BB7-6887C3BA2779}">
      <dsp:nvSpPr>
        <dsp:cNvPr id="0" name=""/>
        <dsp:cNvSpPr/>
      </dsp:nvSpPr>
      <dsp:spPr>
        <a:xfrm>
          <a:off x="1169023" y="1469574"/>
          <a:ext cx="2043081" cy="10215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Data</a:t>
          </a:r>
        </a:p>
      </dsp:txBody>
      <dsp:txXfrm>
        <a:off x="1198943" y="1499494"/>
        <a:ext cx="1983241" cy="961700"/>
      </dsp:txXfrm>
    </dsp:sp>
    <dsp:sp modelId="{1E9967FC-8021-4F86-99E9-C24185841E6F}">
      <dsp:nvSpPr>
        <dsp:cNvPr id="0" name=""/>
        <dsp:cNvSpPr/>
      </dsp:nvSpPr>
      <dsp:spPr>
        <a:xfrm rot="17945813">
          <a:off x="2780444" y="1225898"/>
          <a:ext cx="168055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0552" y="20214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578706" y="1204099"/>
        <a:ext cx="84027" cy="84027"/>
      </dsp:txXfrm>
    </dsp:sp>
    <dsp:sp modelId="{E0E0E746-CF35-4178-8039-963A10DC6A6F}">
      <dsp:nvSpPr>
        <dsp:cNvPr id="0" name=""/>
        <dsp:cNvSpPr/>
      </dsp:nvSpPr>
      <dsp:spPr>
        <a:xfrm>
          <a:off x="4029336" y="1110"/>
          <a:ext cx="2043081" cy="102154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Kognitif</a:t>
          </a:r>
          <a:endParaRPr lang="en-US" sz="2100" kern="1200" dirty="0"/>
        </a:p>
      </dsp:txBody>
      <dsp:txXfrm>
        <a:off x="4059256" y="31030"/>
        <a:ext cx="1983241" cy="961700"/>
      </dsp:txXfrm>
    </dsp:sp>
    <dsp:sp modelId="{A7DE8A55-49FF-4D85-934E-0B5C315616C0}">
      <dsp:nvSpPr>
        <dsp:cNvPr id="0" name=""/>
        <dsp:cNvSpPr/>
      </dsp:nvSpPr>
      <dsp:spPr>
        <a:xfrm>
          <a:off x="6072417" y="491665"/>
          <a:ext cx="81723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17232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60602" y="491449"/>
        <a:ext cx="40861" cy="40861"/>
      </dsp:txXfrm>
    </dsp:sp>
    <dsp:sp modelId="{ECF4350B-3534-4BCB-937E-AA2D1015F17C}">
      <dsp:nvSpPr>
        <dsp:cNvPr id="0" name=""/>
        <dsp:cNvSpPr/>
      </dsp:nvSpPr>
      <dsp:spPr>
        <a:xfrm>
          <a:off x="6889649" y="1110"/>
          <a:ext cx="2043081" cy="10215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Tes</a:t>
          </a:r>
          <a:r>
            <a:rPr lang="en-US" sz="2100" kern="1200" dirty="0"/>
            <a:t> </a:t>
          </a:r>
          <a:r>
            <a:rPr lang="en-US" sz="2100" kern="1200" dirty="0" err="1"/>
            <a:t>Tulis</a:t>
          </a:r>
          <a:r>
            <a:rPr lang="en-US" sz="2100" kern="1200" dirty="0"/>
            <a:t>, Essay, </a:t>
          </a:r>
          <a:r>
            <a:rPr lang="en-US" sz="2100" kern="1200" dirty="0" err="1"/>
            <a:t>Lisan</a:t>
          </a:r>
          <a:endParaRPr lang="en-US" sz="2100" kern="1200" dirty="0"/>
        </a:p>
      </dsp:txBody>
      <dsp:txXfrm>
        <a:off x="6919569" y="31030"/>
        <a:ext cx="1983241" cy="961700"/>
      </dsp:txXfrm>
    </dsp:sp>
    <dsp:sp modelId="{74BCF159-DD48-4282-9B44-CFD00CD8FA24}">
      <dsp:nvSpPr>
        <dsp:cNvPr id="0" name=""/>
        <dsp:cNvSpPr/>
      </dsp:nvSpPr>
      <dsp:spPr>
        <a:xfrm rot="20413970">
          <a:off x="3186518" y="1813283"/>
          <a:ext cx="86840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68403" y="20214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99010" y="1811788"/>
        <a:ext cx="43420" cy="43420"/>
      </dsp:txXfrm>
    </dsp:sp>
    <dsp:sp modelId="{4B1934A8-E130-4830-9AA7-91F74BB80A86}">
      <dsp:nvSpPr>
        <dsp:cNvPr id="0" name=""/>
        <dsp:cNvSpPr/>
      </dsp:nvSpPr>
      <dsp:spPr>
        <a:xfrm>
          <a:off x="4029336" y="1175881"/>
          <a:ext cx="2043081" cy="102154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Afektif</a:t>
          </a:r>
          <a:endParaRPr lang="en-US" sz="2100" kern="1200" dirty="0"/>
        </a:p>
      </dsp:txBody>
      <dsp:txXfrm>
        <a:off x="4059256" y="1205801"/>
        <a:ext cx="1983241" cy="961700"/>
      </dsp:txXfrm>
    </dsp:sp>
    <dsp:sp modelId="{C3950A9C-888E-49EB-9CDC-225E9E9D90D8}">
      <dsp:nvSpPr>
        <dsp:cNvPr id="0" name=""/>
        <dsp:cNvSpPr/>
      </dsp:nvSpPr>
      <dsp:spPr>
        <a:xfrm>
          <a:off x="6072417" y="1666437"/>
          <a:ext cx="81723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17232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60602" y="1666221"/>
        <a:ext cx="40861" cy="40861"/>
      </dsp:txXfrm>
    </dsp:sp>
    <dsp:sp modelId="{3077C3BA-1458-4DBE-8D18-F087E3C0D987}">
      <dsp:nvSpPr>
        <dsp:cNvPr id="0" name=""/>
        <dsp:cNvSpPr/>
      </dsp:nvSpPr>
      <dsp:spPr>
        <a:xfrm>
          <a:off x="6889649" y="1175881"/>
          <a:ext cx="2043081" cy="10215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Skala</a:t>
          </a:r>
          <a:r>
            <a:rPr lang="en-US" sz="2100" kern="1200" dirty="0"/>
            <a:t> </a:t>
          </a:r>
          <a:r>
            <a:rPr lang="en-US" sz="2100" kern="1200" dirty="0" err="1"/>
            <a:t>sikap</a:t>
          </a:r>
          <a:r>
            <a:rPr lang="en-US" sz="2100" kern="1200" dirty="0"/>
            <a:t>, </a:t>
          </a:r>
          <a:r>
            <a:rPr lang="en-US" sz="2100" kern="1200" dirty="0" err="1"/>
            <a:t>Observasi</a:t>
          </a:r>
          <a:r>
            <a:rPr lang="en-US" sz="2100" kern="1200" dirty="0"/>
            <a:t> </a:t>
          </a:r>
          <a:r>
            <a:rPr lang="en-US" sz="2100" kern="1200" dirty="0" err="1"/>
            <a:t>langsung</a:t>
          </a:r>
          <a:endParaRPr lang="en-US" sz="2100" kern="1200" dirty="0"/>
        </a:p>
      </dsp:txBody>
      <dsp:txXfrm>
        <a:off x="6919569" y="1205801"/>
        <a:ext cx="1983241" cy="961700"/>
      </dsp:txXfrm>
    </dsp:sp>
    <dsp:sp modelId="{0DB37CD2-D363-47B9-B3CB-EA2FED568A3E}">
      <dsp:nvSpPr>
        <dsp:cNvPr id="0" name=""/>
        <dsp:cNvSpPr/>
      </dsp:nvSpPr>
      <dsp:spPr>
        <a:xfrm rot="3654187">
          <a:off x="2780444" y="2694362"/>
          <a:ext cx="168055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80552" y="20214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578706" y="2672563"/>
        <a:ext cx="84027" cy="84027"/>
      </dsp:txXfrm>
    </dsp:sp>
    <dsp:sp modelId="{FD814445-D3A9-4849-AA58-49180E146510}">
      <dsp:nvSpPr>
        <dsp:cNvPr id="0" name=""/>
        <dsp:cNvSpPr/>
      </dsp:nvSpPr>
      <dsp:spPr>
        <a:xfrm>
          <a:off x="4029336" y="2938039"/>
          <a:ext cx="2043081" cy="102154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Psikomotor</a:t>
          </a:r>
          <a:endParaRPr lang="en-US" sz="2100" kern="1200" dirty="0"/>
        </a:p>
      </dsp:txBody>
      <dsp:txXfrm>
        <a:off x="4059256" y="2967959"/>
        <a:ext cx="1983241" cy="961700"/>
      </dsp:txXfrm>
    </dsp:sp>
    <dsp:sp modelId="{FADA8A0D-D433-4CE2-8A7F-8FA0F54410A0}">
      <dsp:nvSpPr>
        <dsp:cNvPr id="0" name=""/>
        <dsp:cNvSpPr/>
      </dsp:nvSpPr>
      <dsp:spPr>
        <a:xfrm rot="19457599">
          <a:off x="5977821" y="3134901"/>
          <a:ext cx="100642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6424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55873" y="3129956"/>
        <a:ext cx="50321" cy="50321"/>
      </dsp:txXfrm>
    </dsp:sp>
    <dsp:sp modelId="{898FE2A0-6DA0-4033-8520-4CF3A83681A4}">
      <dsp:nvSpPr>
        <dsp:cNvPr id="0" name=""/>
        <dsp:cNvSpPr/>
      </dsp:nvSpPr>
      <dsp:spPr>
        <a:xfrm>
          <a:off x="6889649" y="2350653"/>
          <a:ext cx="2043081" cy="10215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Tes</a:t>
          </a:r>
          <a:r>
            <a:rPr lang="en-US" sz="2100" kern="1200" dirty="0"/>
            <a:t> </a:t>
          </a:r>
          <a:r>
            <a:rPr lang="en-US" sz="2100" kern="1200" dirty="0" err="1"/>
            <a:t>Kemampuan</a:t>
          </a:r>
          <a:r>
            <a:rPr lang="en-US" sz="2100" kern="1200" dirty="0"/>
            <a:t> </a:t>
          </a:r>
          <a:r>
            <a:rPr lang="en-US" sz="2100" kern="1200" dirty="0" err="1"/>
            <a:t>Gerak</a:t>
          </a:r>
          <a:r>
            <a:rPr lang="en-US" sz="2100" kern="1200" dirty="0"/>
            <a:t> </a:t>
          </a:r>
          <a:r>
            <a:rPr lang="en-US" sz="2100" kern="1200" dirty="0" err="1"/>
            <a:t>Dasar</a:t>
          </a:r>
          <a:r>
            <a:rPr lang="en-US" sz="2100" kern="1200" dirty="0"/>
            <a:t> </a:t>
          </a:r>
          <a:r>
            <a:rPr lang="en-US" sz="2100" kern="1200" dirty="0" err="1"/>
            <a:t>dan</a:t>
          </a:r>
          <a:r>
            <a:rPr lang="en-US" sz="2100" kern="1200" dirty="0"/>
            <a:t> </a:t>
          </a:r>
          <a:r>
            <a:rPr lang="en-US" sz="2100" kern="1200" dirty="0" err="1"/>
            <a:t>Fungsional</a:t>
          </a:r>
          <a:endParaRPr lang="en-US" sz="2100" kern="1200" dirty="0"/>
        </a:p>
      </dsp:txBody>
      <dsp:txXfrm>
        <a:off x="6919569" y="2380573"/>
        <a:ext cx="1983241" cy="961700"/>
      </dsp:txXfrm>
    </dsp:sp>
    <dsp:sp modelId="{178FD35A-5E4D-48E4-A543-23C0770A605A}">
      <dsp:nvSpPr>
        <dsp:cNvPr id="0" name=""/>
        <dsp:cNvSpPr/>
      </dsp:nvSpPr>
      <dsp:spPr>
        <a:xfrm rot="2142401">
          <a:off x="5977821" y="3722287"/>
          <a:ext cx="100642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006424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55873" y="3717341"/>
        <a:ext cx="50321" cy="50321"/>
      </dsp:txXfrm>
    </dsp:sp>
    <dsp:sp modelId="{061A09F1-E163-49E1-B538-011BCFD5451E}">
      <dsp:nvSpPr>
        <dsp:cNvPr id="0" name=""/>
        <dsp:cNvSpPr/>
      </dsp:nvSpPr>
      <dsp:spPr>
        <a:xfrm>
          <a:off x="6889649" y="3525425"/>
          <a:ext cx="2043081" cy="10215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Tes</a:t>
          </a:r>
          <a:r>
            <a:rPr lang="en-US" sz="2100" kern="1200" dirty="0"/>
            <a:t> </a:t>
          </a:r>
          <a:r>
            <a:rPr lang="en-US" sz="2100" kern="1200" dirty="0" err="1"/>
            <a:t>Keterampilan</a:t>
          </a:r>
          <a:endParaRPr lang="en-US" sz="2100" kern="1200" dirty="0"/>
        </a:p>
      </dsp:txBody>
      <dsp:txXfrm>
        <a:off x="6919569" y="3555345"/>
        <a:ext cx="1983241" cy="9617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E78B78-616B-43FD-91FF-EC6FA57333B2}">
      <dsp:nvSpPr>
        <dsp:cNvPr id="0" name=""/>
        <dsp:cNvSpPr/>
      </dsp:nvSpPr>
      <dsp:spPr>
        <a:xfrm>
          <a:off x="-5185722" y="-794314"/>
          <a:ext cx="6175340" cy="6175340"/>
        </a:xfrm>
        <a:prstGeom prst="blockArc">
          <a:avLst>
            <a:gd name="adj1" fmla="val 18900000"/>
            <a:gd name="adj2" fmla="val 2700000"/>
            <a:gd name="adj3" fmla="val 350"/>
          </a:avLst>
        </a:pr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43124F-1DE9-4868-BC4F-1A99D8E5DC3B}">
      <dsp:nvSpPr>
        <dsp:cNvPr id="0" name=""/>
        <dsp:cNvSpPr/>
      </dsp:nvSpPr>
      <dsp:spPr>
        <a:xfrm>
          <a:off x="369084" y="241536"/>
          <a:ext cx="8741948" cy="4828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Menentukan</a:t>
          </a:r>
          <a:r>
            <a:rPr lang="en-US" sz="2600" kern="1200" dirty="0"/>
            <a:t> status</a:t>
          </a:r>
        </a:p>
      </dsp:txBody>
      <dsp:txXfrm>
        <a:off x="369084" y="241536"/>
        <a:ext cx="8741948" cy="482889"/>
      </dsp:txXfrm>
    </dsp:sp>
    <dsp:sp modelId="{6C1CEA67-9E98-474C-AA47-30E33E4D2176}">
      <dsp:nvSpPr>
        <dsp:cNvPr id="0" name=""/>
        <dsp:cNvSpPr/>
      </dsp:nvSpPr>
      <dsp:spPr>
        <a:xfrm>
          <a:off x="67279" y="181175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F11727-CB71-4A2C-B43D-71750C8B0CA3}">
      <dsp:nvSpPr>
        <dsp:cNvPr id="0" name=""/>
        <dsp:cNvSpPr/>
      </dsp:nvSpPr>
      <dsp:spPr>
        <a:xfrm>
          <a:off x="766293" y="965778"/>
          <a:ext cx="8344738" cy="482889"/>
        </a:xfrm>
        <a:prstGeom prst="rect">
          <a:avLst/>
        </a:prstGeom>
        <a:solidFill>
          <a:schemeClr val="accent3">
            <a:hueOff val="199865"/>
            <a:satOff val="2189"/>
            <a:lumOff val="-47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Klasifikasi</a:t>
          </a:r>
          <a:endParaRPr lang="en-US" sz="2600" kern="1200" dirty="0"/>
        </a:p>
      </dsp:txBody>
      <dsp:txXfrm>
        <a:off x="766293" y="965778"/>
        <a:ext cx="8344738" cy="482889"/>
      </dsp:txXfrm>
    </dsp:sp>
    <dsp:sp modelId="{9DD421EF-F110-4CCC-9E3F-B4A56F15458A}">
      <dsp:nvSpPr>
        <dsp:cNvPr id="0" name=""/>
        <dsp:cNvSpPr/>
      </dsp:nvSpPr>
      <dsp:spPr>
        <a:xfrm>
          <a:off x="464488" y="905416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99865"/>
              <a:satOff val="2189"/>
              <a:lumOff val="-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731F9C-9BEC-4E92-B635-E27F1B434607}">
      <dsp:nvSpPr>
        <dsp:cNvPr id="0" name=""/>
        <dsp:cNvSpPr/>
      </dsp:nvSpPr>
      <dsp:spPr>
        <a:xfrm>
          <a:off x="947927" y="1690019"/>
          <a:ext cx="8163105" cy="482889"/>
        </a:xfrm>
        <a:prstGeom prst="rect">
          <a:avLst/>
        </a:prstGeom>
        <a:solidFill>
          <a:schemeClr val="accent3">
            <a:hueOff val="399731"/>
            <a:satOff val="4378"/>
            <a:lumOff val="-94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Diagnosa</a:t>
          </a:r>
          <a:r>
            <a:rPr lang="en-US" sz="2600" kern="1200" dirty="0"/>
            <a:t> </a:t>
          </a:r>
          <a:r>
            <a:rPr lang="en-US" sz="2600" kern="1200" dirty="0" err="1"/>
            <a:t>dan</a:t>
          </a:r>
          <a:r>
            <a:rPr lang="en-US" sz="2600" kern="1200" dirty="0"/>
            <a:t> </a:t>
          </a:r>
          <a:r>
            <a:rPr lang="en-US" sz="2600" kern="1200" dirty="0" err="1"/>
            <a:t>Bimbingan</a:t>
          </a:r>
          <a:endParaRPr lang="en-US" sz="2600" kern="1200" dirty="0"/>
        </a:p>
      </dsp:txBody>
      <dsp:txXfrm>
        <a:off x="947927" y="1690019"/>
        <a:ext cx="8163105" cy="482889"/>
      </dsp:txXfrm>
    </dsp:sp>
    <dsp:sp modelId="{09462B22-6104-4E1F-B804-2747269543DB}">
      <dsp:nvSpPr>
        <dsp:cNvPr id="0" name=""/>
        <dsp:cNvSpPr/>
      </dsp:nvSpPr>
      <dsp:spPr>
        <a:xfrm>
          <a:off x="646122" y="1629658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99731"/>
              <a:satOff val="4378"/>
              <a:lumOff val="-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A4383A-BF92-4523-80B8-BE3160F665CE}">
      <dsp:nvSpPr>
        <dsp:cNvPr id="0" name=""/>
        <dsp:cNvSpPr/>
      </dsp:nvSpPr>
      <dsp:spPr>
        <a:xfrm>
          <a:off x="947927" y="2413803"/>
          <a:ext cx="8163105" cy="482889"/>
        </a:xfrm>
        <a:prstGeom prst="rect">
          <a:avLst/>
        </a:prstGeom>
        <a:solidFill>
          <a:schemeClr val="accent3">
            <a:hueOff val="599596"/>
            <a:satOff val="6567"/>
            <a:lumOff val="-141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Motivasi</a:t>
          </a:r>
          <a:endParaRPr lang="en-US" sz="2600" kern="1200" dirty="0"/>
        </a:p>
      </dsp:txBody>
      <dsp:txXfrm>
        <a:off x="947927" y="2413803"/>
        <a:ext cx="8163105" cy="482889"/>
      </dsp:txXfrm>
    </dsp:sp>
    <dsp:sp modelId="{C50562FF-BD10-4AAE-BAB6-45BABFCA050F}">
      <dsp:nvSpPr>
        <dsp:cNvPr id="0" name=""/>
        <dsp:cNvSpPr/>
      </dsp:nvSpPr>
      <dsp:spPr>
        <a:xfrm>
          <a:off x="646122" y="2353441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99596"/>
              <a:satOff val="6567"/>
              <a:lumOff val="-1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32C1CD-5954-4DFF-8692-BB17A7E53FA5}">
      <dsp:nvSpPr>
        <dsp:cNvPr id="0" name=""/>
        <dsp:cNvSpPr/>
      </dsp:nvSpPr>
      <dsp:spPr>
        <a:xfrm>
          <a:off x="766293" y="3138044"/>
          <a:ext cx="8344738" cy="482889"/>
        </a:xfrm>
        <a:prstGeom prst="rect">
          <a:avLst/>
        </a:prstGeom>
        <a:solidFill>
          <a:schemeClr val="accent3">
            <a:hueOff val="799462"/>
            <a:satOff val="8756"/>
            <a:lumOff val="-188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Perbaikan</a:t>
          </a:r>
          <a:endParaRPr lang="en-US" sz="2600" kern="1200" dirty="0"/>
        </a:p>
      </dsp:txBody>
      <dsp:txXfrm>
        <a:off x="766293" y="3138044"/>
        <a:ext cx="8344738" cy="482889"/>
      </dsp:txXfrm>
    </dsp:sp>
    <dsp:sp modelId="{98C97CDF-4790-41F6-B17D-CC601DCE6B72}">
      <dsp:nvSpPr>
        <dsp:cNvPr id="0" name=""/>
        <dsp:cNvSpPr/>
      </dsp:nvSpPr>
      <dsp:spPr>
        <a:xfrm>
          <a:off x="464488" y="3077683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799462"/>
              <a:satOff val="8756"/>
              <a:lumOff val="-1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5C9F18-076A-407D-B769-6F6EA84EF0D9}">
      <dsp:nvSpPr>
        <dsp:cNvPr id="0" name=""/>
        <dsp:cNvSpPr/>
      </dsp:nvSpPr>
      <dsp:spPr>
        <a:xfrm>
          <a:off x="369084" y="3862286"/>
          <a:ext cx="8741948" cy="482889"/>
        </a:xfrm>
        <a:prstGeom prst="rect">
          <a:avLst/>
        </a:prstGeom>
        <a:solidFill>
          <a:schemeClr val="accent3">
            <a:hueOff val="999327"/>
            <a:satOff val="10945"/>
            <a:lumOff val="-23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3293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Sarana</a:t>
          </a:r>
          <a:r>
            <a:rPr lang="en-US" sz="2600" kern="1200" dirty="0"/>
            <a:t> </a:t>
          </a:r>
          <a:r>
            <a:rPr lang="en-US" sz="2600" kern="1200" dirty="0" err="1"/>
            <a:t>penilaian</a:t>
          </a:r>
          <a:r>
            <a:rPr lang="en-US" sz="2600" kern="1200" dirty="0"/>
            <a:t> </a:t>
          </a:r>
          <a:r>
            <a:rPr lang="en-US" sz="2600" kern="1200" dirty="0" err="1"/>
            <a:t>metode</a:t>
          </a:r>
          <a:r>
            <a:rPr lang="en-US" sz="2600" kern="1200" dirty="0"/>
            <a:t> </a:t>
          </a:r>
          <a:r>
            <a:rPr lang="en-US" sz="2600" kern="1200" dirty="0" err="1"/>
            <a:t>dan</a:t>
          </a:r>
          <a:r>
            <a:rPr lang="en-US" sz="2600" kern="1200" dirty="0"/>
            <a:t> </a:t>
          </a:r>
          <a:r>
            <a:rPr lang="en-US" sz="2600" kern="1200" dirty="0" err="1"/>
            <a:t>bahan</a:t>
          </a:r>
          <a:endParaRPr lang="en-US" sz="2600" kern="1200" dirty="0"/>
        </a:p>
      </dsp:txBody>
      <dsp:txXfrm>
        <a:off x="369084" y="3862286"/>
        <a:ext cx="8741948" cy="482889"/>
      </dsp:txXfrm>
    </dsp:sp>
    <dsp:sp modelId="{ACC0507F-98BC-4AD6-8807-E39CD7399879}">
      <dsp:nvSpPr>
        <dsp:cNvPr id="0" name=""/>
        <dsp:cNvSpPr/>
      </dsp:nvSpPr>
      <dsp:spPr>
        <a:xfrm>
          <a:off x="67279" y="3801925"/>
          <a:ext cx="603611" cy="60361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999327"/>
              <a:satOff val="10945"/>
              <a:lumOff val="-23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2B7C78-2854-464A-AA4A-6B90A64C1C8B}">
      <dsp:nvSpPr>
        <dsp:cNvPr id="0" name=""/>
        <dsp:cNvSpPr/>
      </dsp:nvSpPr>
      <dsp:spPr>
        <a:xfrm>
          <a:off x="2054518" y="0"/>
          <a:ext cx="4651107" cy="465110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82114-4DE7-42E8-9091-FD1584E1ECBD}">
      <dsp:nvSpPr>
        <dsp:cNvPr id="0" name=""/>
        <dsp:cNvSpPr/>
      </dsp:nvSpPr>
      <dsp:spPr>
        <a:xfrm>
          <a:off x="4380071" y="465564"/>
          <a:ext cx="3023219" cy="6613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Validitas</a:t>
          </a:r>
          <a:endParaRPr lang="en-US" sz="2800" kern="1200" dirty="0"/>
        </a:p>
      </dsp:txBody>
      <dsp:txXfrm>
        <a:off x="4412354" y="497847"/>
        <a:ext cx="2958653" cy="596763"/>
      </dsp:txXfrm>
    </dsp:sp>
    <dsp:sp modelId="{BCAA256A-A01C-47CB-ADCA-7C1BDF35F491}">
      <dsp:nvSpPr>
        <dsp:cNvPr id="0" name=""/>
        <dsp:cNvSpPr/>
      </dsp:nvSpPr>
      <dsp:spPr>
        <a:xfrm>
          <a:off x="4380071" y="1209560"/>
          <a:ext cx="3023219" cy="6613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Reliabilitas</a:t>
          </a:r>
          <a:endParaRPr lang="en-US" sz="2800" kern="1200" dirty="0"/>
        </a:p>
      </dsp:txBody>
      <dsp:txXfrm>
        <a:off x="4412354" y="1241843"/>
        <a:ext cx="2958653" cy="596763"/>
      </dsp:txXfrm>
    </dsp:sp>
    <dsp:sp modelId="{18BA0A7C-FA2F-459F-86BA-3FCC57A52485}">
      <dsp:nvSpPr>
        <dsp:cNvPr id="0" name=""/>
        <dsp:cNvSpPr/>
      </dsp:nvSpPr>
      <dsp:spPr>
        <a:xfrm>
          <a:off x="4380071" y="1953555"/>
          <a:ext cx="3023219" cy="6613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Objektifitas</a:t>
          </a:r>
          <a:endParaRPr lang="en-US" sz="2800" kern="1200" dirty="0"/>
        </a:p>
      </dsp:txBody>
      <dsp:txXfrm>
        <a:off x="4412354" y="1985838"/>
        <a:ext cx="2958653" cy="596763"/>
      </dsp:txXfrm>
    </dsp:sp>
    <dsp:sp modelId="{A3327197-A950-4649-B0CA-FFD68579615F}">
      <dsp:nvSpPr>
        <dsp:cNvPr id="0" name=""/>
        <dsp:cNvSpPr/>
      </dsp:nvSpPr>
      <dsp:spPr>
        <a:xfrm>
          <a:off x="4380071" y="2697551"/>
          <a:ext cx="3023219" cy="6613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Norma</a:t>
          </a:r>
        </a:p>
      </dsp:txBody>
      <dsp:txXfrm>
        <a:off x="4412354" y="2729834"/>
        <a:ext cx="2958653" cy="596763"/>
      </dsp:txXfrm>
    </dsp:sp>
    <dsp:sp modelId="{47695FA4-71DE-4EEB-B401-2B8D31D9DD52}">
      <dsp:nvSpPr>
        <dsp:cNvPr id="0" name=""/>
        <dsp:cNvSpPr/>
      </dsp:nvSpPr>
      <dsp:spPr>
        <a:xfrm>
          <a:off x="4380071" y="3441546"/>
          <a:ext cx="3023219" cy="66132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Praktis</a:t>
          </a:r>
          <a:endParaRPr lang="en-US" sz="2800" kern="1200" dirty="0"/>
        </a:p>
      </dsp:txBody>
      <dsp:txXfrm>
        <a:off x="4412354" y="3473829"/>
        <a:ext cx="2958653" cy="5967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69E08A-8119-4EDC-8BD6-1DF820D7AFA3}">
      <dsp:nvSpPr>
        <dsp:cNvPr id="0" name=""/>
        <dsp:cNvSpPr/>
      </dsp:nvSpPr>
      <dsp:spPr>
        <a:xfrm>
          <a:off x="680358" y="0"/>
          <a:ext cx="7710727" cy="4535197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22D272-52AB-488C-B0C5-29609D81E6BA}">
      <dsp:nvSpPr>
        <dsp:cNvPr id="0" name=""/>
        <dsp:cNvSpPr/>
      </dsp:nvSpPr>
      <dsp:spPr>
        <a:xfrm>
          <a:off x="4540" y="1360559"/>
          <a:ext cx="2183702" cy="18140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Pelaksanaan</a:t>
          </a:r>
          <a:endParaRPr lang="en-US" sz="2300" kern="1200" dirty="0"/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(</a:t>
          </a:r>
          <a:r>
            <a:rPr lang="en-US" sz="2300" kern="1200" dirty="0" err="1"/>
            <a:t>Bagaimana</a:t>
          </a:r>
          <a:r>
            <a:rPr lang="en-US" sz="2300" kern="1200" dirty="0"/>
            <a:t> </a:t>
          </a:r>
          <a:r>
            <a:rPr lang="en-US" sz="2300" kern="1200" dirty="0" err="1"/>
            <a:t>Evaluasi</a:t>
          </a:r>
          <a:r>
            <a:rPr lang="en-US" sz="2300" kern="1200" dirty="0"/>
            <a:t> </a:t>
          </a:r>
          <a:r>
            <a:rPr lang="en-US" sz="2300" kern="1200" dirty="0" err="1"/>
            <a:t>Dilakukan</a:t>
          </a:r>
          <a:r>
            <a:rPr lang="en-US" sz="2300" kern="1200" dirty="0"/>
            <a:t>)</a:t>
          </a:r>
        </a:p>
      </dsp:txBody>
      <dsp:txXfrm>
        <a:off x="93096" y="1449115"/>
        <a:ext cx="2006590" cy="1636966"/>
      </dsp:txXfrm>
    </dsp:sp>
    <dsp:sp modelId="{6545CFEA-ECB3-4F6B-9B69-B792F35EAF8A}">
      <dsp:nvSpPr>
        <dsp:cNvPr id="0" name=""/>
        <dsp:cNvSpPr/>
      </dsp:nvSpPr>
      <dsp:spPr>
        <a:xfrm>
          <a:off x="2297427" y="1360559"/>
          <a:ext cx="2183702" cy="18140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Obyektif</a:t>
          </a:r>
          <a:endParaRPr lang="en-US" sz="2300" kern="1200" dirty="0"/>
        </a:p>
      </dsp:txBody>
      <dsp:txXfrm>
        <a:off x="2385983" y="1449115"/>
        <a:ext cx="2006590" cy="1636966"/>
      </dsp:txXfrm>
    </dsp:sp>
    <dsp:sp modelId="{329F7C4C-1C47-4BDC-B5F7-1CD432041AD6}">
      <dsp:nvSpPr>
        <dsp:cNvPr id="0" name=""/>
        <dsp:cNvSpPr/>
      </dsp:nvSpPr>
      <dsp:spPr>
        <a:xfrm>
          <a:off x="4590314" y="1360559"/>
          <a:ext cx="2183702" cy="18140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Kontinyu</a:t>
          </a:r>
          <a:endParaRPr lang="en-US" sz="2300" kern="1200" dirty="0"/>
        </a:p>
      </dsp:txBody>
      <dsp:txXfrm>
        <a:off x="4678870" y="1449115"/>
        <a:ext cx="2006590" cy="1636966"/>
      </dsp:txXfrm>
    </dsp:sp>
    <dsp:sp modelId="{D4A4FE05-7C8B-4DA7-A60E-BFCFE07172DB}">
      <dsp:nvSpPr>
        <dsp:cNvPr id="0" name=""/>
        <dsp:cNvSpPr/>
      </dsp:nvSpPr>
      <dsp:spPr>
        <a:xfrm>
          <a:off x="6883201" y="1360559"/>
          <a:ext cx="2183702" cy="18140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Komprehensif</a:t>
          </a:r>
          <a:endParaRPr lang="en-US" sz="2300" kern="1200" dirty="0"/>
        </a:p>
      </dsp:txBody>
      <dsp:txXfrm>
        <a:off x="6971757" y="1449115"/>
        <a:ext cx="2006590" cy="16369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3E78DF-7034-46D0-9F4A-EC65D788D681}">
      <dsp:nvSpPr>
        <dsp:cNvPr id="0" name=""/>
        <dsp:cNvSpPr/>
      </dsp:nvSpPr>
      <dsp:spPr>
        <a:xfrm>
          <a:off x="-4648217" y="-712599"/>
          <a:ext cx="5536824" cy="5536824"/>
        </a:xfrm>
        <a:prstGeom prst="blockArc">
          <a:avLst>
            <a:gd name="adj1" fmla="val 18900000"/>
            <a:gd name="adj2" fmla="val 2700000"/>
            <a:gd name="adj3" fmla="val 390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8899B7-3E63-4432-B4A5-7734FAB963D3}">
      <dsp:nvSpPr>
        <dsp:cNvPr id="0" name=""/>
        <dsp:cNvSpPr/>
      </dsp:nvSpPr>
      <dsp:spPr>
        <a:xfrm>
          <a:off x="388939" y="256894"/>
          <a:ext cx="8613687" cy="5141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081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Evaluasi</a:t>
          </a:r>
          <a:r>
            <a:rPr lang="en-US" sz="2100" kern="1200" dirty="0"/>
            <a:t> </a:t>
          </a:r>
          <a:r>
            <a:rPr lang="en-US" sz="2100" kern="1200" dirty="0" err="1"/>
            <a:t>adalah</a:t>
          </a:r>
          <a:r>
            <a:rPr lang="en-US" sz="2100" kern="1200" dirty="0"/>
            <a:t> </a:t>
          </a:r>
          <a:r>
            <a:rPr lang="en-US" sz="2100" kern="1200" dirty="0" err="1"/>
            <a:t>alat</a:t>
          </a:r>
          <a:r>
            <a:rPr lang="en-US" sz="2100" kern="1200" dirty="0"/>
            <a:t> </a:t>
          </a:r>
          <a:r>
            <a:rPr lang="en-US" sz="2100" kern="1200" dirty="0" err="1"/>
            <a:t>komunikasi</a:t>
          </a:r>
          <a:endParaRPr lang="en-US" sz="2100" kern="1200" dirty="0"/>
        </a:p>
      </dsp:txBody>
      <dsp:txXfrm>
        <a:off x="388939" y="256894"/>
        <a:ext cx="8613687" cy="514117"/>
      </dsp:txXfrm>
    </dsp:sp>
    <dsp:sp modelId="{414AAADB-0976-446C-9439-7BEA8D169B44}">
      <dsp:nvSpPr>
        <dsp:cNvPr id="0" name=""/>
        <dsp:cNvSpPr/>
      </dsp:nvSpPr>
      <dsp:spPr>
        <a:xfrm>
          <a:off x="67615" y="192629"/>
          <a:ext cx="642646" cy="642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BE93CC-D110-4E34-BA80-E7CC91422654}">
      <dsp:nvSpPr>
        <dsp:cNvPr id="0" name=""/>
        <dsp:cNvSpPr/>
      </dsp:nvSpPr>
      <dsp:spPr>
        <a:xfrm>
          <a:off x="757340" y="1027824"/>
          <a:ext cx="8245285" cy="514117"/>
        </a:xfrm>
        <a:prstGeom prst="rect">
          <a:avLst/>
        </a:prstGeom>
        <a:solidFill>
          <a:schemeClr val="accent5">
            <a:hueOff val="3552830"/>
            <a:satOff val="-7135"/>
            <a:lumOff val="41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081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Membantu</a:t>
          </a:r>
          <a:r>
            <a:rPr lang="en-US" sz="2100" kern="1200" dirty="0"/>
            <a:t> </a:t>
          </a:r>
          <a:r>
            <a:rPr lang="en-US" sz="2100" kern="1200" dirty="0" err="1"/>
            <a:t>mencapai</a:t>
          </a:r>
          <a:r>
            <a:rPr lang="en-US" sz="2100" kern="1200" dirty="0"/>
            <a:t> </a:t>
          </a:r>
          <a:r>
            <a:rPr lang="en-US" sz="2100" kern="1200" dirty="0" err="1"/>
            <a:t>potensi</a:t>
          </a:r>
          <a:r>
            <a:rPr lang="en-US" sz="2100" kern="1200" dirty="0"/>
            <a:t> </a:t>
          </a:r>
          <a:r>
            <a:rPr lang="en-US" sz="2100" kern="1200" dirty="0" err="1"/>
            <a:t>maksimal</a:t>
          </a:r>
          <a:endParaRPr lang="en-US" sz="2100" kern="1200" dirty="0"/>
        </a:p>
      </dsp:txBody>
      <dsp:txXfrm>
        <a:off x="757340" y="1027824"/>
        <a:ext cx="8245285" cy="514117"/>
      </dsp:txXfrm>
    </dsp:sp>
    <dsp:sp modelId="{68383343-E2F3-4DDB-82BC-369A11702AD3}">
      <dsp:nvSpPr>
        <dsp:cNvPr id="0" name=""/>
        <dsp:cNvSpPr/>
      </dsp:nvSpPr>
      <dsp:spPr>
        <a:xfrm>
          <a:off x="436017" y="963559"/>
          <a:ext cx="642646" cy="642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3552830"/>
              <a:satOff val="-7135"/>
              <a:lumOff val="41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744F1C-ACC9-41CE-A840-C14EA8BE732B}">
      <dsp:nvSpPr>
        <dsp:cNvPr id="0" name=""/>
        <dsp:cNvSpPr/>
      </dsp:nvSpPr>
      <dsp:spPr>
        <a:xfrm>
          <a:off x="870410" y="1798753"/>
          <a:ext cx="8132215" cy="514117"/>
        </a:xfrm>
        <a:prstGeom prst="rect">
          <a:avLst/>
        </a:prstGeom>
        <a:solidFill>
          <a:schemeClr val="accent5">
            <a:hueOff val="7105661"/>
            <a:satOff val="-14270"/>
            <a:lumOff val="8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081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Tidak</a:t>
          </a:r>
          <a:r>
            <a:rPr lang="en-US" sz="2100" kern="1200" dirty="0"/>
            <a:t> </a:t>
          </a:r>
          <a:r>
            <a:rPr lang="en-US" sz="2100" kern="1200" dirty="0" err="1"/>
            <a:t>hanya</a:t>
          </a:r>
          <a:r>
            <a:rPr lang="en-US" sz="2100" kern="1200" dirty="0"/>
            <a:t> </a:t>
          </a:r>
          <a:r>
            <a:rPr lang="en-US" sz="2100" kern="1200" dirty="0" err="1"/>
            <a:t>untuk</a:t>
          </a:r>
          <a:r>
            <a:rPr lang="en-US" sz="2100" kern="1200" dirty="0"/>
            <a:t> </a:t>
          </a:r>
          <a:r>
            <a:rPr lang="en-US" sz="2100" kern="1200" dirty="0" err="1"/>
            <a:t>membandingkan</a:t>
          </a:r>
          <a:r>
            <a:rPr lang="en-US" sz="2100" kern="1200" dirty="0"/>
            <a:t> orang </a:t>
          </a:r>
          <a:r>
            <a:rPr lang="en-US" sz="2100" kern="1200" dirty="0" err="1"/>
            <a:t>saja</a:t>
          </a:r>
          <a:endParaRPr lang="en-US" sz="2100" kern="1200" dirty="0"/>
        </a:p>
      </dsp:txBody>
      <dsp:txXfrm>
        <a:off x="870410" y="1798753"/>
        <a:ext cx="8132215" cy="514117"/>
      </dsp:txXfrm>
    </dsp:sp>
    <dsp:sp modelId="{F83CC7A6-6830-4775-B71F-1886194AAE9D}">
      <dsp:nvSpPr>
        <dsp:cNvPr id="0" name=""/>
        <dsp:cNvSpPr/>
      </dsp:nvSpPr>
      <dsp:spPr>
        <a:xfrm>
          <a:off x="549086" y="1734489"/>
          <a:ext cx="642646" cy="642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7105661"/>
              <a:satOff val="-14270"/>
              <a:lumOff val="8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1A56-4380-4E06-AF30-AC29515E1BD7}">
      <dsp:nvSpPr>
        <dsp:cNvPr id="0" name=""/>
        <dsp:cNvSpPr/>
      </dsp:nvSpPr>
      <dsp:spPr>
        <a:xfrm>
          <a:off x="757340" y="2569683"/>
          <a:ext cx="8245285" cy="514117"/>
        </a:xfrm>
        <a:prstGeom prst="rect">
          <a:avLst/>
        </a:prstGeom>
        <a:solidFill>
          <a:schemeClr val="accent5">
            <a:hueOff val="10658492"/>
            <a:satOff val="-21406"/>
            <a:lumOff val="1250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081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Memanfaatkan</a:t>
          </a:r>
          <a:r>
            <a:rPr lang="en-US" sz="2100" kern="1200" dirty="0"/>
            <a:t> </a:t>
          </a:r>
          <a:r>
            <a:rPr lang="en-US" sz="2100" kern="1200" dirty="0" err="1"/>
            <a:t>berbagai</a:t>
          </a:r>
          <a:r>
            <a:rPr lang="en-US" sz="2100" kern="1200" dirty="0"/>
            <a:t> </a:t>
          </a:r>
          <a:r>
            <a:rPr lang="en-US" sz="2100" kern="1200" dirty="0" err="1"/>
            <a:t>macam</a:t>
          </a:r>
          <a:r>
            <a:rPr lang="en-US" sz="2100" kern="1200" dirty="0"/>
            <a:t> </a:t>
          </a:r>
          <a:r>
            <a:rPr lang="en-US" sz="2100" kern="1200" dirty="0" err="1"/>
            <a:t>teknik</a:t>
          </a:r>
          <a:r>
            <a:rPr lang="en-US" sz="2100" kern="1200" dirty="0"/>
            <a:t> </a:t>
          </a:r>
          <a:r>
            <a:rPr lang="en-US" sz="2100" kern="1200" dirty="0" err="1"/>
            <a:t>evaluasi</a:t>
          </a:r>
          <a:r>
            <a:rPr lang="en-US" sz="2100" kern="1200" dirty="0"/>
            <a:t> </a:t>
          </a:r>
          <a:r>
            <a:rPr lang="en-US" sz="2100" kern="1200" dirty="0" err="1"/>
            <a:t>dan</a:t>
          </a:r>
          <a:r>
            <a:rPr lang="en-US" sz="2100" kern="1200" dirty="0"/>
            <a:t> </a:t>
          </a:r>
          <a:r>
            <a:rPr lang="en-US" sz="2100" kern="1200" dirty="0" err="1"/>
            <a:t>alat</a:t>
          </a:r>
          <a:endParaRPr lang="en-US" sz="2100" kern="1200" dirty="0"/>
        </a:p>
      </dsp:txBody>
      <dsp:txXfrm>
        <a:off x="757340" y="2569683"/>
        <a:ext cx="8245285" cy="514117"/>
      </dsp:txXfrm>
    </dsp:sp>
    <dsp:sp modelId="{F8C731B6-C271-47B8-ABB9-AE8B75D8481C}">
      <dsp:nvSpPr>
        <dsp:cNvPr id="0" name=""/>
        <dsp:cNvSpPr/>
      </dsp:nvSpPr>
      <dsp:spPr>
        <a:xfrm>
          <a:off x="436017" y="2505418"/>
          <a:ext cx="642646" cy="642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10658492"/>
              <a:satOff val="-21406"/>
              <a:lumOff val="1250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FCBEFF-298F-4ADB-A08A-D2CF518EEDF6}">
      <dsp:nvSpPr>
        <dsp:cNvPr id="0" name=""/>
        <dsp:cNvSpPr/>
      </dsp:nvSpPr>
      <dsp:spPr>
        <a:xfrm>
          <a:off x="388939" y="3340613"/>
          <a:ext cx="8613687" cy="514117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8081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/>
            <a:t>Menyarankan</a:t>
          </a:r>
          <a:r>
            <a:rPr lang="en-US" sz="2100" kern="1200" dirty="0"/>
            <a:t> </a:t>
          </a:r>
          <a:r>
            <a:rPr lang="en-US" sz="2100" kern="1200" dirty="0" err="1"/>
            <a:t>langkah-langkah</a:t>
          </a:r>
          <a:r>
            <a:rPr lang="en-US" sz="2100" kern="1200" dirty="0"/>
            <a:t> </a:t>
          </a:r>
          <a:r>
            <a:rPr lang="en-US" sz="2100" kern="1200" dirty="0" err="1"/>
            <a:t>dan</a:t>
          </a:r>
          <a:r>
            <a:rPr lang="en-US" sz="2100" kern="1200" dirty="0"/>
            <a:t> </a:t>
          </a:r>
          <a:r>
            <a:rPr lang="en-US" sz="2100" kern="1200" dirty="0" err="1"/>
            <a:t>tindak</a:t>
          </a:r>
          <a:r>
            <a:rPr lang="en-US" sz="2100" kern="1200" dirty="0"/>
            <a:t> </a:t>
          </a:r>
          <a:r>
            <a:rPr lang="en-US" sz="2100" kern="1200" dirty="0" err="1"/>
            <a:t>lanjut</a:t>
          </a:r>
          <a:r>
            <a:rPr lang="en-US" sz="2100" kern="1200" dirty="0"/>
            <a:t> yang </a:t>
          </a:r>
          <a:r>
            <a:rPr lang="en-US" sz="2100" kern="1200" dirty="0" err="1"/>
            <a:t>perlu</a:t>
          </a:r>
          <a:r>
            <a:rPr lang="en-US" sz="2100" kern="1200" dirty="0"/>
            <a:t> </a:t>
          </a:r>
          <a:r>
            <a:rPr lang="en-US" sz="2100" kern="1200" dirty="0" err="1"/>
            <a:t>diambil</a:t>
          </a:r>
          <a:endParaRPr lang="en-US" sz="2100" kern="1200" dirty="0"/>
        </a:p>
      </dsp:txBody>
      <dsp:txXfrm>
        <a:off x="388939" y="3340613"/>
        <a:ext cx="8613687" cy="514117"/>
      </dsp:txXfrm>
    </dsp:sp>
    <dsp:sp modelId="{B18C0657-CDE8-495F-B69C-77B110D20B06}">
      <dsp:nvSpPr>
        <dsp:cNvPr id="0" name=""/>
        <dsp:cNvSpPr/>
      </dsp:nvSpPr>
      <dsp:spPr>
        <a:xfrm>
          <a:off x="67615" y="3276348"/>
          <a:ext cx="642646" cy="6426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14211322"/>
              <a:satOff val="-28541"/>
              <a:lumOff val="1666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19571A-9CC7-4BDB-B47F-BAF9E9BB7C1B}">
      <dsp:nvSpPr>
        <dsp:cNvPr id="0" name=""/>
        <dsp:cNvSpPr/>
      </dsp:nvSpPr>
      <dsp:spPr>
        <a:xfrm>
          <a:off x="2920306" y="818205"/>
          <a:ext cx="6299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9964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18774" y="860622"/>
        <a:ext cx="33028" cy="6605"/>
      </dsp:txXfrm>
    </dsp:sp>
    <dsp:sp modelId="{B89DD51D-6994-4774-A022-3F69D235127B}">
      <dsp:nvSpPr>
        <dsp:cNvPr id="0" name=""/>
        <dsp:cNvSpPr/>
      </dsp:nvSpPr>
      <dsp:spPr>
        <a:xfrm>
          <a:off x="50088" y="2319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Kesalahan</a:t>
          </a:r>
          <a:r>
            <a:rPr lang="en-US" sz="2000" kern="1200" dirty="0"/>
            <a:t> </a:t>
          </a:r>
          <a:r>
            <a:rPr lang="en-US" sz="2000" kern="1200" dirty="0" err="1"/>
            <a:t>dalam</a:t>
          </a:r>
          <a:r>
            <a:rPr lang="en-US" sz="2000" kern="1200" dirty="0"/>
            <a:t> </a:t>
          </a:r>
          <a:r>
            <a:rPr lang="en-US" sz="2000" kern="1200" dirty="0" err="1"/>
            <a:t>pengamatan</a:t>
          </a:r>
          <a:r>
            <a:rPr lang="en-US" sz="2000" kern="1200" dirty="0"/>
            <a:t>/</a:t>
          </a:r>
          <a:r>
            <a:rPr lang="en-US" sz="2000" kern="1200" dirty="0" err="1"/>
            <a:t>observasi</a:t>
          </a:r>
          <a:endParaRPr lang="en-US" sz="2000" kern="1200" dirty="0"/>
        </a:p>
      </dsp:txBody>
      <dsp:txXfrm>
        <a:off x="50088" y="2319"/>
        <a:ext cx="2872018" cy="1723210"/>
      </dsp:txXfrm>
    </dsp:sp>
    <dsp:sp modelId="{CA4D1565-B76D-4707-8766-A6463DFE35F3}">
      <dsp:nvSpPr>
        <dsp:cNvPr id="0" name=""/>
        <dsp:cNvSpPr/>
      </dsp:nvSpPr>
      <dsp:spPr>
        <a:xfrm>
          <a:off x="6452889" y="818205"/>
          <a:ext cx="6299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9964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1356" y="860622"/>
        <a:ext cx="33028" cy="6605"/>
      </dsp:txXfrm>
    </dsp:sp>
    <dsp:sp modelId="{70165EAA-2F21-4A6D-9045-D8D704FE5C0A}">
      <dsp:nvSpPr>
        <dsp:cNvPr id="0" name=""/>
        <dsp:cNvSpPr/>
      </dsp:nvSpPr>
      <dsp:spPr>
        <a:xfrm>
          <a:off x="3582670" y="2319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Kesalahan</a:t>
          </a:r>
          <a:r>
            <a:rPr lang="en-US" sz="2000" kern="1200" dirty="0"/>
            <a:t> </a:t>
          </a:r>
          <a:r>
            <a:rPr lang="en-US" sz="2000" kern="1200" dirty="0" err="1"/>
            <a:t>Pada</a:t>
          </a:r>
          <a:r>
            <a:rPr lang="en-US" sz="2000" kern="1200" dirty="0"/>
            <a:t> </a:t>
          </a:r>
          <a:r>
            <a:rPr lang="en-US" sz="2000" kern="1200" dirty="0" err="1"/>
            <a:t>Alat</a:t>
          </a:r>
          <a:r>
            <a:rPr lang="en-US" sz="2000" kern="1200" dirty="0"/>
            <a:t> </a:t>
          </a:r>
          <a:r>
            <a:rPr lang="en-US" sz="2000" kern="1200" dirty="0" err="1"/>
            <a:t>Ukur</a:t>
          </a:r>
          <a:endParaRPr lang="en-US" sz="2000" kern="1200" dirty="0"/>
        </a:p>
      </dsp:txBody>
      <dsp:txXfrm>
        <a:off x="3582670" y="2319"/>
        <a:ext cx="2872018" cy="1723210"/>
      </dsp:txXfrm>
    </dsp:sp>
    <dsp:sp modelId="{3F1D11EC-DFAC-4C4E-ADEB-A943DB5B6870}">
      <dsp:nvSpPr>
        <dsp:cNvPr id="0" name=""/>
        <dsp:cNvSpPr/>
      </dsp:nvSpPr>
      <dsp:spPr>
        <a:xfrm>
          <a:off x="1486097" y="1723730"/>
          <a:ext cx="7065164" cy="629964"/>
        </a:xfrm>
        <a:custGeom>
          <a:avLst/>
          <a:gdLst/>
          <a:ahLst/>
          <a:cxnLst/>
          <a:rect l="0" t="0" r="0" b="0"/>
          <a:pathLst>
            <a:path>
              <a:moveTo>
                <a:pt x="7065164" y="0"/>
              </a:moveTo>
              <a:lnTo>
                <a:pt x="7065164" y="332082"/>
              </a:lnTo>
              <a:lnTo>
                <a:pt x="0" y="332082"/>
              </a:lnTo>
              <a:lnTo>
                <a:pt x="0" y="629964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841280" y="2035409"/>
        <a:ext cx="354798" cy="6605"/>
      </dsp:txXfrm>
    </dsp:sp>
    <dsp:sp modelId="{5F3D8107-DBB1-4DDC-AE5F-53EB5BCDA92D}">
      <dsp:nvSpPr>
        <dsp:cNvPr id="0" name=""/>
        <dsp:cNvSpPr/>
      </dsp:nvSpPr>
      <dsp:spPr>
        <a:xfrm>
          <a:off x="7115253" y="2319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Kesalahan</a:t>
          </a:r>
          <a:r>
            <a:rPr lang="en-US" sz="2000" kern="1200" dirty="0"/>
            <a:t> Proses </a:t>
          </a:r>
          <a:r>
            <a:rPr lang="en-US" sz="2000" kern="1200" dirty="0" err="1"/>
            <a:t>Analisis</a:t>
          </a:r>
          <a:r>
            <a:rPr lang="en-US" sz="2000" kern="1200" dirty="0"/>
            <a:t> Data</a:t>
          </a:r>
        </a:p>
      </dsp:txBody>
      <dsp:txXfrm>
        <a:off x="7115253" y="2319"/>
        <a:ext cx="2872018" cy="1723210"/>
      </dsp:txXfrm>
    </dsp:sp>
    <dsp:sp modelId="{E9FE300F-13CB-4DE7-BC1A-FEE0B65D5C55}">
      <dsp:nvSpPr>
        <dsp:cNvPr id="0" name=""/>
        <dsp:cNvSpPr/>
      </dsp:nvSpPr>
      <dsp:spPr>
        <a:xfrm>
          <a:off x="2920306" y="3201979"/>
          <a:ext cx="6299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9964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18774" y="3244397"/>
        <a:ext cx="33028" cy="6605"/>
      </dsp:txXfrm>
    </dsp:sp>
    <dsp:sp modelId="{5005B9A9-0524-4F08-BB0B-19C29DF009C5}">
      <dsp:nvSpPr>
        <dsp:cNvPr id="0" name=""/>
        <dsp:cNvSpPr/>
      </dsp:nvSpPr>
      <dsp:spPr>
        <a:xfrm>
          <a:off x="50088" y="2386094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Pengaruh</a:t>
          </a:r>
          <a:r>
            <a:rPr lang="en-US" sz="2000" kern="1200" dirty="0"/>
            <a:t> </a:t>
          </a:r>
          <a:r>
            <a:rPr lang="en-US" sz="2000" kern="1200" dirty="0" err="1"/>
            <a:t>Pekerjaan</a:t>
          </a:r>
          <a:r>
            <a:rPr lang="en-US" sz="2000" kern="1200" dirty="0"/>
            <a:t>/</a:t>
          </a:r>
          <a:r>
            <a:rPr lang="en-US" sz="2000" kern="1200" dirty="0" err="1"/>
            <a:t>Kegiatan</a:t>
          </a:r>
          <a:r>
            <a:rPr lang="en-US" sz="2000" kern="1200" dirty="0"/>
            <a:t> yang </a:t>
          </a:r>
          <a:r>
            <a:rPr lang="en-US" sz="2000" kern="1200" dirty="0" err="1"/>
            <a:t>Mendahului</a:t>
          </a:r>
          <a:endParaRPr lang="en-US" sz="2000" kern="1200" dirty="0"/>
        </a:p>
      </dsp:txBody>
      <dsp:txXfrm>
        <a:off x="50088" y="2386094"/>
        <a:ext cx="2872018" cy="1723210"/>
      </dsp:txXfrm>
    </dsp:sp>
    <dsp:sp modelId="{FACC35A2-5833-44C9-B1EB-D6DC1229786C}">
      <dsp:nvSpPr>
        <dsp:cNvPr id="0" name=""/>
        <dsp:cNvSpPr/>
      </dsp:nvSpPr>
      <dsp:spPr>
        <a:xfrm>
          <a:off x="6452889" y="3201979"/>
          <a:ext cx="6299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29964" y="45720"/>
              </a:lnTo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1356" y="3244397"/>
        <a:ext cx="33028" cy="6605"/>
      </dsp:txXfrm>
    </dsp:sp>
    <dsp:sp modelId="{C5CEFE9E-4000-4837-9519-239F6E315B11}">
      <dsp:nvSpPr>
        <dsp:cNvPr id="0" name=""/>
        <dsp:cNvSpPr/>
      </dsp:nvSpPr>
      <dsp:spPr>
        <a:xfrm>
          <a:off x="3582670" y="2386094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Kecenderungan</a:t>
          </a:r>
          <a:r>
            <a:rPr lang="en-US" sz="2000" kern="1200" dirty="0"/>
            <a:t> </a:t>
          </a:r>
          <a:r>
            <a:rPr lang="en-US" sz="2000" kern="1200" dirty="0" err="1"/>
            <a:t>Menilai</a:t>
          </a:r>
          <a:r>
            <a:rPr lang="en-US" sz="2000" kern="1200" dirty="0"/>
            <a:t> </a:t>
          </a:r>
          <a:r>
            <a:rPr lang="en-US" sz="2000" kern="1200" dirty="0" err="1"/>
            <a:t>Lebih</a:t>
          </a:r>
          <a:r>
            <a:rPr lang="en-US" sz="2000" kern="1200" dirty="0"/>
            <a:t> Tinggi </a:t>
          </a:r>
          <a:r>
            <a:rPr lang="en-US" sz="2000" kern="1200" dirty="0" err="1"/>
            <a:t>atau</a:t>
          </a:r>
          <a:r>
            <a:rPr lang="en-US" sz="2000" kern="1200" dirty="0"/>
            <a:t> </a:t>
          </a:r>
          <a:r>
            <a:rPr lang="en-US" sz="2000" kern="1200" dirty="0" err="1"/>
            <a:t>Lebih</a:t>
          </a:r>
          <a:r>
            <a:rPr lang="en-US" sz="2000" kern="1200" dirty="0"/>
            <a:t> </a:t>
          </a:r>
          <a:r>
            <a:rPr lang="en-US" sz="2000" kern="1200" dirty="0" err="1"/>
            <a:t>Rendah</a:t>
          </a:r>
          <a:endParaRPr lang="en-US" sz="2000" kern="1200" dirty="0"/>
        </a:p>
      </dsp:txBody>
      <dsp:txXfrm>
        <a:off x="3582670" y="2386094"/>
        <a:ext cx="2872018" cy="1723210"/>
      </dsp:txXfrm>
    </dsp:sp>
    <dsp:sp modelId="{072D062F-4240-4BA7-829D-57EC61DEDDAF}">
      <dsp:nvSpPr>
        <dsp:cNvPr id="0" name=""/>
        <dsp:cNvSpPr/>
      </dsp:nvSpPr>
      <dsp:spPr>
        <a:xfrm>
          <a:off x="7115253" y="2386094"/>
          <a:ext cx="2872018" cy="17232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Pengaruh</a:t>
          </a:r>
          <a:r>
            <a:rPr lang="en-US" sz="2000" kern="1200" dirty="0"/>
            <a:t> </a:t>
          </a:r>
          <a:r>
            <a:rPr lang="en-US" sz="2000" kern="1200" dirty="0" err="1"/>
            <a:t>Kesan</a:t>
          </a:r>
          <a:r>
            <a:rPr lang="en-US" sz="2000" kern="1200" dirty="0"/>
            <a:t> </a:t>
          </a:r>
          <a:r>
            <a:rPr lang="en-US" sz="2000" kern="1200" dirty="0" err="1"/>
            <a:t>Luar</a:t>
          </a:r>
          <a:endParaRPr lang="en-US" sz="2000" kern="1200" dirty="0"/>
        </a:p>
      </dsp:txBody>
      <dsp:txXfrm>
        <a:off x="7115253" y="2386094"/>
        <a:ext cx="2872018" cy="172321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24EDAD-3B7C-4CCD-93AB-B295784C78EB}">
      <dsp:nvSpPr>
        <dsp:cNvPr id="0" name=""/>
        <dsp:cNvSpPr/>
      </dsp:nvSpPr>
      <dsp:spPr>
        <a:xfrm>
          <a:off x="8821" y="80911"/>
          <a:ext cx="2636767" cy="158206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Perencanaan</a:t>
          </a:r>
          <a:endParaRPr lang="en-US" sz="2400" kern="1200" dirty="0"/>
        </a:p>
      </dsp:txBody>
      <dsp:txXfrm>
        <a:off x="55158" y="127248"/>
        <a:ext cx="2544093" cy="1489386"/>
      </dsp:txXfrm>
    </dsp:sp>
    <dsp:sp modelId="{751CE1AF-AB9A-4AB3-8FAC-C459B31EA35D}">
      <dsp:nvSpPr>
        <dsp:cNvPr id="0" name=""/>
        <dsp:cNvSpPr/>
      </dsp:nvSpPr>
      <dsp:spPr>
        <a:xfrm>
          <a:off x="2877624" y="544982"/>
          <a:ext cx="558994" cy="653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877624" y="675766"/>
        <a:ext cx="391296" cy="392350"/>
      </dsp:txXfrm>
    </dsp:sp>
    <dsp:sp modelId="{58FA0FD2-5E67-4E19-BC45-98AF5A37A309}">
      <dsp:nvSpPr>
        <dsp:cNvPr id="0" name=""/>
        <dsp:cNvSpPr/>
      </dsp:nvSpPr>
      <dsp:spPr>
        <a:xfrm>
          <a:off x="3700296" y="80911"/>
          <a:ext cx="2636767" cy="158206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Kriteria</a:t>
          </a:r>
          <a:r>
            <a:rPr lang="en-US" sz="2400" kern="1200" dirty="0"/>
            <a:t> yang </a:t>
          </a:r>
          <a:r>
            <a:rPr lang="en-US" sz="2400" kern="1200" dirty="0" err="1"/>
            <a:t>akan</a:t>
          </a:r>
          <a:r>
            <a:rPr lang="en-US" sz="2400" kern="1200" dirty="0"/>
            <a:t> </a:t>
          </a:r>
          <a:r>
            <a:rPr lang="en-US" sz="2400" kern="1200" dirty="0" err="1"/>
            <a:t>digunakan</a:t>
          </a:r>
          <a:endParaRPr lang="en-US" sz="2400" kern="1200" dirty="0"/>
        </a:p>
      </dsp:txBody>
      <dsp:txXfrm>
        <a:off x="3746633" y="127248"/>
        <a:ext cx="2544093" cy="1489386"/>
      </dsp:txXfrm>
    </dsp:sp>
    <dsp:sp modelId="{681CC625-2FAD-4848-B2FC-6E724AC1CCED}">
      <dsp:nvSpPr>
        <dsp:cNvPr id="0" name=""/>
        <dsp:cNvSpPr/>
      </dsp:nvSpPr>
      <dsp:spPr>
        <a:xfrm>
          <a:off x="6569099" y="544982"/>
          <a:ext cx="558994" cy="653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6569099" y="675766"/>
        <a:ext cx="391296" cy="392350"/>
      </dsp:txXfrm>
    </dsp:sp>
    <dsp:sp modelId="{2B3ABCA5-39CB-47C6-89C4-A378CDBED592}">
      <dsp:nvSpPr>
        <dsp:cNvPr id="0" name=""/>
        <dsp:cNvSpPr/>
      </dsp:nvSpPr>
      <dsp:spPr>
        <a:xfrm>
          <a:off x="7391770" y="80911"/>
          <a:ext cx="2636767" cy="158206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Bentuk</a:t>
          </a:r>
          <a:r>
            <a:rPr lang="en-US" sz="2400" kern="1200" dirty="0"/>
            <a:t> </a:t>
          </a:r>
          <a:r>
            <a:rPr lang="en-US" sz="2400" kern="1200" dirty="0" err="1"/>
            <a:t>Tes</a:t>
          </a:r>
          <a:r>
            <a:rPr lang="en-US" sz="2400" kern="1200" dirty="0"/>
            <a:t> / </a:t>
          </a:r>
          <a:r>
            <a:rPr lang="en-US" sz="2400" kern="1200" dirty="0" err="1"/>
            <a:t>Alat</a:t>
          </a:r>
          <a:r>
            <a:rPr lang="en-US" sz="2400" kern="1200" dirty="0"/>
            <a:t> </a:t>
          </a:r>
          <a:r>
            <a:rPr lang="en-US" sz="2400" kern="1200" dirty="0" err="1"/>
            <a:t>Ukur</a:t>
          </a:r>
          <a:endParaRPr lang="en-US" sz="2400" kern="1200" dirty="0"/>
        </a:p>
      </dsp:txBody>
      <dsp:txXfrm>
        <a:off x="7438107" y="127248"/>
        <a:ext cx="2544093" cy="1489386"/>
      </dsp:txXfrm>
    </dsp:sp>
    <dsp:sp modelId="{FFA9CF3C-17EB-462A-A06C-BA5B1AC0FC27}">
      <dsp:nvSpPr>
        <dsp:cNvPr id="0" name=""/>
        <dsp:cNvSpPr/>
      </dsp:nvSpPr>
      <dsp:spPr>
        <a:xfrm rot="5400000">
          <a:off x="8430657" y="1847545"/>
          <a:ext cx="558994" cy="653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-5400000">
        <a:off x="8513979" y="1895007"/>
        <a:ext cx="392350" cy="391296"/>
      </dsp:txXfrm>
    </dsp:sp>
    <dsp:sp modelId="{14E3ABCB-20A0-4BC7-BB11-F27CFE16F0DF}">
      <dsp:nvSpPr>
        <dsp:cNvPr id="0" name=""/>
        <dsp:cNvSpPr/>
      </dsp:nvSpPr>
      <dsp:spPr>
        <a:xfrm>
          <a:off x="7391770" y="2717678"/>
          <a:ext cx="2636767" cy="158206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Fasilitas</a:t>
          </a:r>
          <a:r>
            <a:rPr lang="en-US" sz="2400" kern="1200" dirty="0"/>
            <a:t> </a:t>
          </a:r>
          <a:r>
            <a:rPr lang="en-US" sz="2400" kern="1200" dirty="0" err="1"/>
            <a:t>dan</a:t>
          </a:r>
          <a:r>
            <a:rPr lang="en-US" sz="2400" kern="1200" dirty="0"/>
            <a:t> </a:t>
          </a:r>
          <a:r>
            <a:rPr lang="en-US" sz="2400" kern="1200" dirty="0" err="1"/>
            <a:t>Perlengkapan</a:t>
          </a:r>
          <a:endParaRPr lang="en-US" sz="2400" kern="1200" dirty="0"/>
        </a:p>
      </dsp:txBody>
      <dsp:txXfrm>
        <a:off x="7438107" y="2764015"/>
        <a:ext cx="2544093" cy="1489386"/>
      </dsp:txXfrm>
    </dsp:sp>
    <dsp:sp modelId="{459B0A36-83AF-4DB2-BBCC-60790CE54CAC}">
      <dsp:nvSpPr>
        <dsp:cNvPr id="0" name=""/>
        <dsp:cNvSpPr/>
      </dsp:nvSpPr>
      <dsp:spPr>
        <a:xfrm rot="10800000">
          <a:off x="6600740" y="3181749"/>
          <a:ext cx="558994" cy="653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6768438" y="3312533"/>
        <a:ext cx="391296" cy="392350"/>
      </dsp:txXfrm>
    </dsp:sp>
    <dsp:sp modelId="{98341F21-966F-4510-9988-1709B21ED3CD}">
      <dsp:nvSpPr>
        <dsp:cNvPr id="0" name=""/>
        <dsp:cNvSpPr/>
      </dsp:nvSpPr>
      <dsp:spPr>
        <a:xfrm>
          <a:off x="3700296" y="2717678"/>
          <a:ext cx="2636767" cy="158206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Waktu</a:t>
          </a:r>
          <a:r>
            <a:rPr lang="en-US" sz="2400" kern="1200" dirty="0"/>
            <a:t> </a:t>
          </a:r>
          <a:r>
            <a:rPr lang="en-US" sz="2400" kern="1200" dirty="0" err="1"/>
            <a:t>Pelaksanaan</a:t>
          </a:r>
          <a:endParaRPr lang="en-US" sz="2400" kern="1200" dirty="0"/>
        </a:p>
      </dsp:txBody>
      <dsp:txXfrm>
        <a:off x="3746633" y="2764015"/>
        <a:ext cx="2544093" cy="1489386"/>
      </dsp:txXfrm>
    </dsp:sp>
    <dsp:sp modelId="{AED96896-EBD8-4134-AA44-4C41B3B5A4E7}">
      <dsp:nvSpPr>
        <dsp:cNvPr id="0" name=""/>
        <dsp:cNvSpPr/>
      </dsp:nvSpPr>
      <dsp:spPr>
        <a:xfrm rot="10800000">
          <a:off x="2909266" y="3181749"/>
          <a:ext cx="558994" cy="653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3076964" y="3312533"/>
        <a:ext cx="391296" cy="392350"/>
      </dsp:txXfrm>
    </dsp:sp>
    <dsp:sp modelId="{D8435C8D-D780-4C73-B724-1B5BA6D35344}">
      <dsp:nvSpPr>
        <dsp:cNvPr id="0" name=""/>
        <dsp:cNvSpPr/>
      </dsp:nvSpPr>
      <dsp:spPr>
        <a:xfrm>
          <a:off x="8821" y="2717678"/>
          <a:ext cx="2636767" cy="158206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Pembantu</a:t>
          </a:r>
          <a:r>
            <a:rPr lang="en-US" sz="2400" kern="1200" dirty="0"/>
            <a:t> </a:t>
          </a:r>
          <a:r>
            <a:rPr lang="en-US" sz="2400" kern="1200" dirty="0" err="1"/>
            <a:t>dalam</a:t>
          </a:r>
          <a:r>
            <a:rPr lang="en-US" sz="2400" kern="1200" dirty="0"/>
            <a:t> </a:t>
          </a:r>
          <a:r>
            <a:rPr lang="en-US" sz="2400" kern="1200" dirty="0" err="1"/>
            <a:t>Pelaksanaan</a:t>
          </a:r>
          <a:r>
            <a:rPr lang="en-US" sz="2400" kern="1200" dirty="0"/>
            <a:t> </a:t>
          </a:r>
          <a:r>
            <a:rPr lang="en-US" sz="2400" kern="1200" dirty="0" err="1"/>
            <a:t>Pengambilan</a:t>
          </a:r>
          <a:r>
            <a:rPr lang="en-US" sz="2400" kern="1200" dirty="0"/>
            <a:t> Data</a:t>
          </a:r>
        </a:p>
      </dsp:txBody>
      <dsp:txXfrm>
        <a:off x="55158" y="2764015"/>
        <a:ext cx="2544093" cy="14893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EE653A-13FB-4382-8256-9906048A3750}">
      <dsp:nvSpPr>
        <dsp:cNvPr id="0" name=""/>
        <dsp:cNvSpPr/>
      </dsp:nvSpPr>
      <dsp:spPr>
        <a:xfrm>
          <a:off x="8199" y="319925"/>
          <a:ext cx="2450690" cy="14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Pengumpulan</a:t>
          </a:r>
          <a:r>
            <a:rPr lang="en-US" sz="2300" kern="1200" dirty="0"/>
            <a:t> Data</a:t>
          </a:r>
        </a:p>
      </dsp:txBody>
      <dsp:txXfrm>
        <a:off x="51266" y="362992"/>
        <a:ext cx="2364556" cy="1384280"/>
      </dsp:txXfrm>
    </dsp:sp>
    <dsp:sp modelId="{B9694BFF-7C5B-4F5E-A5F3-879CF2B61B4D}">
      <dsp:nvSpPr>
        <dsp:cNvPr id="0" name=""/>
        <dsp:cNvSpPr/>
      </dsp:nvSpPr>
      <dsp:spPr>
        <a:xfrm>
          <a:off x="2674550" y="751246"/>
          <a:ext cx="519546" cy="607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2674550" y="872800"/>
        <a:ext cx="363682" cy="364663"/>
      </dsp:txXfrm>
    </dsp:sp>
    <dsp:sp modelId="{51468149-EA68-4CC2-9CA0-9C8455D57F3B}">
      <dsp:nvSpPr>
        <dsp:cNvPr id="0" name=""/>
        <dsp:cNvSpPr/>
      </dsp:nvSpPr>
      <dsp:spPr>
        <a:xfrm>
          <a:off x="3439165" y="319925"/>
          <a:ext cx="2450690" cy="14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Penelitian</a:t>
          </a:r>
          <a:r>
            <a:rPr lang="en-US" sz="2300" kern="1200" dirty="0"/>
            <a:t> Data</a:t>
          </a:r>
        </a:p>
      </dsp:txBody>
      <dsp:txXfrm>
        <a:off x="3482232" y="362992"/>
        <a:ext cx="2364556" cy="1384280"/>
      </dsp:txXfrm>
    </dsp:sp>
    <dsp:sp modelId="{D27A152A-9CCC-47C2-96A6-2713C9C22679}">
      <dsp:nvSpPr>
        <dsp:cNvPr id="0" name=""/>
        <dsp:cNvSpPr/>
      </dsp:nvSpPr>
      <dsp:spPr>
        <a:xfrm>
          <a:off x="6105516" y="751246"/>
          <a:ext cx="519546" cy="607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6105516" y="872800"/>
        <a:ext cx="363682" cy="364663"/>
      </dsp:txXfrm>
    </dsp:sp>
    <dsp:sp modelId="{348F340C-7F8A-4AED-93A6-61FA7640439A}">
      <dsp:nvSpPr>
        <dsp:cNvPr id="0" name=""/>
        <dsp:cNvSpPr/>
      </dsp:nvSpPr>
      <dsp:spPr>
        <a:xfrm>
          <a:off x="6870132" y="319925"/>
          <a:ext cx="2450690" cy="14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Pengolahan</a:t>
          </a:r>
          <a:r>
            <a:rPr lang="en-US" sz="2300" kern="1200" dirty="0"/>
            <a:t> Data</a:t>
          </a:r>
        </a:p>
      </dsp:txBody>
      <dsp:txXfrm>
        <a:off x="6913199" y="362992"/>
        <a:ext cx="2364556" cy="1384280"/>
      </dsp:txXfrm>
    </dsp:sp>
    <dsp:sp modelId="{A69BFAC3-34E9-45D1-A4C5-6C8B244C511B}">
      <dsp:nvSpPr>
        <dsp:cNvPr id="0" name=""/>
        <dsp:cNvSpPr/>
      </dsp:nvSpPr>
      <dsp:spPr>
        <a:xfrm rot="5400000">
          <a:off x="7835704" y="1961887"/>
          <a:ext cx="519546" cy="607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-5400000">
        <a:off x="7913146" y="2005999"/>
        <a:ext cx="364663" cy="363682"/>
      </dsp:txXfrm>
    </dsp:sp>
    <dsp:sp modelId="{2DFFA79A-4498-4287-A37C-2330B8035669}">
      <dsp:nvSpPr>
        <dsp:cNvPr id="0" name=""/>
        <dsp:cNvSpPr/>
      </dsp:nvSpPr>
      <dsp:spPr>
        <a:xfrm>
          <a:off x="6870132" y="2770615"/>
          <a:ext cx="2450690" cy="14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Penafsiran</a:t>
          </a:r>
          <a:r>
            <a:rPr lang="en-US" sz="2300" kern="1200" dirty="0"/>
            <a:t> Data</a:t>
          </a:r>
        </a:p>
      </dsp:txBody>
      <dsp:txXfrm>
        <a:off x="6913199" y="2813682"/>
        <a:ext cx="2364556" cy="1384280"/>
      </dsp:txXfrm>
    </dsp:sp>
    <dsp:sp modelId="{96116650-E213-48D2-AF94-52D0FE701ED1}">
      <dsp:nvSpPr>
        <dsp:cNvPr id="0" name=""/>
        <dsp:cNvSpPr/>
      </dsp:nvSpPr>
      <dsp:spPr>
        <a:xfrm rot="10800000">
          <a:off x="6134925" y="3201937"/>
          <a:ext cx="519546" cy="6077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6290789" y="3323491"/>
        <a:ext cx="363682" cy="364663"/>
      </dsp:txXfrm>
    </dsp:sp>
    <dsp:sp modelId="{3D07C3AF-9CF8-49E2-8F4A-67968731BCA5}">
      <dsp:nvSpPr>
        <dsp:cNvPr id="0" name=""/>
        <dsp:cNvSpPr/>
      </dsp:nvSpPr>
      <dsp:spPr>
        <a:xfrm>
          <a:off x="3439165" y="2770615"/>
          <a:ext cx="2450690" cy="14704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Pemberian</a:t>
          </a:r>
          <a:r>
            <a:rPr lang="en-US" sz="2300" kern="1200" dirty="0"/>
            <a:t> </a:t>
          </a:r>
          <a:r>
            <a:rPr lang="en-US" sz="2300" kern="1200" dirty="0" err="1"/>
            <a:t>Tindak</a:t>
          </a:r>
          <a:r>
            <a:rPr lang="en-US" sz="2300" kern="1200" dirty="0"/>
            <a:t> </a:t>
          </a:r>
          <a:r>
            <a:rPr lang="en-US" sz="2300" kern="1200" dirty="0" err="1"/>
            <a:t>Lanjut</a:t>
          </a:r>
          <a:r>
            <a:rPr lang="en-US" sz="2300" kern="1200" dirty="0"/>
            <a:t>/</a:t>
          </a:r>
          <a:r>
            <a:rPr lang="en-US" sz="2300" kern="1200" dirty="0" err="1"/>
            <a:t>Implikasi</a:t>
          </a:r>
          <a:endParaRPr lang="en-US" sz="2300" kern="1200" dirty="0"/>
        </a:p>
      </dsp:txBody>
      <dsp:txXfrm>
        <a:off x="3482232" y="2813682"/>
        <a:ext cx="2364556" cy="13842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DA41F1-5600-4E2C-9894-3D91794DFC55}">
      <dsp:nvSpPr>
        <dsp:cNvPr id="0" name=""/>
        <dsp:cNvSpPr/>
      </dsp:nvSpPr>
      <dsp:spPr>
        <a:xfrm>
          <a:off x="947623" y="2562709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Bentuk</a:t>
          </a:r>
          <a:r>
            <a:rPr lang="en-US" sz="2500" kern="1200" dirty="0"/>
            <a:t>/</a:t>
          </a:r>
          <a:r>
            <a:rPr lang="en-US" sz="2500" kern="1200" dirty="0" err="1"/>
            <a:t>Jenis</a:t>
          </a:r>
          <a:r>
            <a:rPr lang="en-US" sz="2500" kern="1200" dirty="0"/>
            <a:t> </a:t>
          </a:r>
          <a:r>
            <a:rPr lang="en-US" sz="2500" kern="1200" dirty="0" err="1"/>
            <a:t>Evaluasi</a:t>
          </a:r>
          <a:endParaRPr lang="en-US" sz="2500" kern="1200" dirty="0"/>
        </a:p>
      </dsp:txBody>
      <dsp:txXfrm>
        <a:off x="980242" y="2595328"/>
        <a:ext cx="2162152" cy="1048457"/>
      </dsp:txXfrm>
    </dsp:sp>
    <dsp:sp modelId="{F7FAE6ED-7F8C-4F7D-8437-F44BFF9DFB1F}">
      <dsp:nvSpPr>
        <dsp:cNvPr id="0" name=""/>
        <dsp:cNvSpPr/>
      </dsp:nvSpPr>
      <dsp:spPr>
        <a:xfrm rot="18289469">
          <a:off x="2840408" y="2458967"/>
          <a:ext cx="156016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560167" y="20214"/>
              </a:lnTo>
            </a:path>
          </a:pathLst>
        </a:custGeom>
        <a:noFill/>
        <a:ln w="19050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81488" y="2440178"/>
        <a:ext cx="78008" cy="78008"/>
      </dsp:txXfrm>
    </dsp:sp>
    <dsp:sp modelId="{87CE77F2-1DF7-4E7B-B1CF-51535D46ADC3}">
      <dsp:nvSpPr>
        <dsp:cNvPr id="0" name=""/>
        <dsp:cNvSpPr/>
      </dsp:nvSpPr>
      <dsp:spPr>
        <a:xfrm>
          <a:off x="4065970" y="1281960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Formatif</a:t>
          </a:r>
          <a:endParaRPr lang="en-US" sz="2500" kern="1200" dirty="0"/>
        </a:p>
      </dsp:txBody>
      <dsp:txXfrm>
        <a:off x="4098589" y="1314579"/>
        <a:ext cx="2162152" cy="1048457"/>
      </dsp:txXfrm>
    </dsp:sp>
    <dsp:sp modelId="{CCAA6BE3-AE23-4E65-AFEF-262805328543}">
      <dsp:nvSpPr>
        <dsp:cNvPr id="0" name=""/>
        <dsp:cNvSpPr/>
      </dsp:nvSpPr>
      <dsp:spPr>
        <a:xfrm rot="18289469">
          <a:off x="5958755" y="1178218"/>
          <a:ext cx="156016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560167" y="20214"/>
              </a:lnTo>
            </a:path>
          </a:pathLst>
        </a:custGeom>
        <a:noFill/>
        <a:ln w="19050" cap="rnd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99835" y="1159428"/>
        <a:ext cx="78008" cy="78008"/>
      </dsp:txXfrm>
    </dsp:sp>
    <dsp:sp modelId="{B130DE41-20BB-4334-8DAF-15D468E704ED}">
      <dsp:nvSpPr>
        <dsp:cNvPr id="0" name=""/>
        <dsp:cNvSpPr/>
      </dsp:nvSpPr>
      <dsp:spPr>
        <a:xfrm>
          <a:off x="7184317" y="1210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Kebutuhan</a:t>
          </a:r>
          <a:r>
            <a:rPr lang="en-US" sz="2500" kern="1200" dirty="0"/>
            <a:t> Monitoring</a:t>
          </a:r>
        </a:p>
      </dsp:txBody>
      <dsp:txXfrm>
        <a:off x="7216936" y="33829"/>
        <a:ext cx="2162152" cy="1048457"/>
      </dsp:txXfrm>
    </dsp:sp>
    <dsp:sp modelId="{0205E9AF-EFAE-4A62-B2EB-A3AB69F1CBF0}">
      <dsp:nvSpPr>
        <dsp:cNvPr id="0" name=""/>
        <dsp:cNvSpPr/>
      </dsp:nvSpPr>
      <dsp:spPr>
        <a:xfrm>
          <a:off x="6293361" y="1818592"/>
          <a:ext cx="890956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90956" y="20214"/>
              </a:lnTo>
            </a:path>
          </a:pathLst>
        </a:custGeom>
        <a:noFill/>
        <a:ln w="19050" cap="rnd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16565" y="1816533"/>
        <a:ext cx="44547" cy="44547"/>
      </dsp:txXfrm>
    </dsp:sp>
    <dsp:sp modelId="{88B7EC77-31D7-44C9-93F2-F16726B78F5F}">
      <dsp:nvSpPr>
        <dsp:cNvPr id="0" name=""/>
        <dsp:cNvSpPr/>
      </dsp:nvSpPr>
      <dsp:spPr>
        <a:xfrm>
          <a:off x="7184317" y="1281960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Di </a:t>
          </a:r>
          <a:r>
            <a:rPr lang="en-US" sz="2500" kern="1200" dirty="0" err="1"/>
            <a:t>sela-sela</a:t>
          </a:r>
          <a:r>
            <a:rPr lang="en-US" sz="2500" kern="1200" dirty="0"/>
            <a:t> Program/ Mid </a:t>
          </a:r>
          <a:r>
            <a:rPr lang="en-US" sz="2500" kern="1200" dirty="0" err="1"/>
            <a:t>Tes</a:t>
          </a:r>
          <a:endParaRPr lang="en-US" sz="2500" kern="1200" dirty="0"/>
        </a:p>
      </dsp:txBody>
      <dsp:txXfrm>
        <a:off x="7216936" y="1314579"/>
        <a:ext cx="2162152" cy="1048457"/>
      </dsp:txXfrm>
    </dsp:sp>
    <dsp:sp modelId="{028C889D-BC07-40B6-9A9B-442705CB6D90}">
      <dsp:nvSpPr>
        <dsp:cNvPr id="0" name=""/>
        <dsp:cNvSpPr/>
      </dsp:nvSpPr>
      <dsp:spPr>
        <a:xfrm rot="3310531">
          <a:off x="5958755" y="2458967"/>
          <a:ext cx="156016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560167" y="20214"/>
              </a:lnTo>
            </a:path>
          </a:pathLst>
        </a:custGeom>
        <a:noFill/>
        <a:ln w="19050" cap="rnd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99835" y="2440178"/>
        <a:ext cx="78008" cy="78008"/>
      </dsp:txXfrm>
    </dsp:sp>
    <dsp:sp modelId="{1217D1D2-F643-4AAB-862F-E3FF3D006029}">
      <dsp:nvSpPr>
        <dsp:cNvPr id="0" name=""/>
        <dsp:cNvSpPr/>
      </dsp:nvSpPr>
      <dsp:spPr>
        <a:xfrm>
          <a:off x="7184317" y="2562709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Perbaikan</a:t>
          </a:r>
          <a:r>
            <a:rPr lang="en-US" sz="2500" kern="1200" dirty="0"/>
            <a:t> Program</a:t>
          </a:r>
        </a:p>
      </dsp:txBody>
      <dsp:txXfrm>
        <a:off x="7216936" y="2595328"/>
        <a:ext cx="2162152" cy="1048457"/>
      </dsp:txXfrm>
    </dsp:sp>
    <dsp:sp modelId="{E7D510B7-2B83-4849-9AC7-E321242F72C3}">
      <dsp:nvSpPr>
        <dsp:cNvPr id="0" name=""/>
        <dsp:cNvSpPr/>
      </dsp:nvSpPr>
      <dsp:spPr>
        <a:xfrm rot="3310531">
          <a:off x="2840408" y="3739717"/>
          <a:ext cx="1560167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560167" y="20214"/>
              </a:lnTo>
            </a:path>
          </a:pathLst>
        </a:custGeom>
        <a:noFill/>
        <a:ln w="19050" cap="rnd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81488" y="3720927"/>
        <a:ext cx="78008" cy="78008"/>
      </dsp:txXfrm>
    </dsp:sp>
    <dsp:sp modelId="{1D2AD25C-ADAD-4BC5-9F8B-3AD14868CEA6}">
      <dsp:nvSpPr>
        <dsp:cNvPr id="0" name=""/>
        <dsp:cNvSpPr/>
      </dsp:nvSpPr>
      <dsp:spPr>
        <a:xfrm>
          <a:off x="4065970" y="3843459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Sumatif</a:t>
          </a:r>
          <a:endParaRPr lang="en-US" sz="2500" kern="1200" dirty="0"/>
        </a:p>
      </dsp:txBody>
      <dsp:txXfrm>
        <a:off x="4098589" y="3876078"/>
        <a:ext cx="2162152" cy="1048457"/>
      </dsp:txXfrm>
    </dsp:sp>
    <dsp:sp modelId="{35BD4873-30EA-43D3-9668-15545D8C9D38}">
      <dsp:nvSpPr>
        <dsp:cNvPr id="0" name=""/>
        <dsp:cNvSpPr/>
      </dsp:nvSpPr>
      <dsp:spPr>
        <a:xfrm>
          <a:off x="6293361" y="4380091"/>
          <a:ext cx="890956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90956" y="20214"/>
              </a:lnTo>
            </a:path>
          </a:pathLst>
        </a:custGeom>
        <a:noFill/>
        <a:ln w="19050" cap="rnd" cmpd="sng" algn="ctr">
          <a:solidFill>
            <a:schemeClr val="accent2">
              <a:tint val="7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16565" y="4378032"/>
        <a:ext cx="44547" cy="44547"/>
      </dsp:txXfrm>
    </dsp:sp>
    <dsp:sp modelId="{E0AA11CF-D536-409D-9605-DF049568A96E}">
      <dsp:nvSpPr>
        <dsp:cNvPr id="0" name=""/>
        <dsp:cNvSpPr/>
      </dsp:nvSpPr>
      <dsp:spPr>
        <a:xfrm>
          <a:off x="7184317" y="3843459"/>
          <a:ext cx="2227390" cy="1113695"/>
        </a:xfrm>
        <a:prstGeom prst="roundRect">
          <a:avLst>
            <a:gd name="adj" fmla="val 10000"/>
          </a:avLst>
        </a:prstGeom>
        <a:solidFill>
          <a:schemeClr val="accent2">
            <a:tint val="99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Setelah</a:t>
          </a:r>
          <a:r>
            <a:rPr lang="en-US" sz="2500" kern="1200" dirty="0"/>
            <a:t> Program </a:t>
          </a:r>
          <a:r>
            <a:rPr lang="en-US" sz="2500" kern="1200" dirty="0" err="1"/>
            <a:t>Berakhir</a:t>
          </a:r>
          <a:endParaRPr lang="en-US" sz="2500" kern="1200" dirty="0"/>
        </a:p>
      </dsp:txBody>
      <dsp:txXfrm>
        <a:off x="7216936" y="3876078"/>
        <a:ext cx="2162152" cy="104845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29659-CB63-4115-B053-40449C59E9BC}">
      <dsp:nvSpPr>
        <dsp:cNvPr id="0" name=""/>
        <dsp:cNvSpPr/>
      </dsp:nvSpPr>
      <dsp:spPr>
        <a:xfrm>
          <a:off x="0" y="194592"/>
          <a:ext cx="2686347" cy="16118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Kemampuan</a:t>
          </a:r>
          <a:r>
            <a:rPr lang="en-US" sz="2600" kern="1200" dirty="0"/>
            <a:t> yang </a:t>
          </a:r>
          <a:r>
            <a:rPr lang="en-US" sz="2600" kern="1200" dirty="0" err="1"/>
            <a:t>dinilai</a:t>
          </a:r>
          <a:r>
            <a:rPr lang="en-US" sz="2600" kern="1200" dirty="0"/>
            <a:t> </a:t>
          </a:r>
          <a:r>
            <a:rPr lang="en-US" sz="2600" kern="1200" dirty="0" err="1"/>
            <a:t>harus</a:t>
          </a:r>
          <a:r>
            <a:rPr lang="en-US" sz="2600" kern="1200" dirty="0"/>
            <a:t> </a:t>
          </a:r>
          <a:r>
            <a:rPr lang="en-US" sz="2600" kern="1200" dirty="0" err="1"/>
            <a:t>bisa</a:t>
          </a:r>
          <a:r>
            <a:rPr lang="en-US" sz="2600" kern="1200" dirty="0"/>
            <a:t> </a:t>
          </a:r>
          <a:r>
            <a:rPr lang="en-US" sz="2600" kern="1200" dirty="0" err="1"/>
            <a:t>dirumuskan</a:t>
          </a:r>
          <a:endParaRPr lang="en-US" sz="2600" kern="1200" dirty="0"/>
        </a:p>
      </dsp:txBody>
      <dsp:txXfrm>
        <a:off x="0" y="194592"/>
        <a:ext cx="2686347" cy="1611808"/>
      </dsp:txXfrm>
    </dsp:sp>
    <dsp:sp modelId="{D8A0416B-36F4-40B9-9CD8-F14C7AC6E8B3}">
      <dsp:nvSpPr>
        <dsp:cNvPr id="0" name=""/>
        <dsp:cNvSpPr/>
      </dsp:nvSpPr>
      <dsp:spPr>
        <a:xfrm>
          <a:off x="2954982" y="194592"/>
          <a:ext cx="2686347" cy="16118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Penilai</a:t>
          </a:r>
          <a:r>
            <a:rPr lang="en-US" sz="2600" kern="1200" dirty="0"/>
            <a:t> </a:t>
          </a:r>
          <a:r>
            <a:rPr lang="en-US" sz="2600" kern="1200" dirty="0" err="1"/>
            <a:t>harus</a:t>
          </a:r>
          <a:r>
            <a:rPr lang="en-US" sz="2600" kern="1200" dirty="0"/>
            <a:t> </a:t>
          </a:r>
          <a:r>
            <a:rPr lang="en-US" sz="2600" kern="1200" dirty="0" err="1"/>
            <a:t>terlatih</a:t>
          </a:r>
          <a:r>
            <a:rPr lang="en-US" sz="2600" kern="1200" dirty="0"/>
            <a:t> </a:t>
          </a:r>
          <a:r>
            <a:rPr lang="en-US" sz="2600" kern="1200" dirty="0" err="1"/>
            <a:t>dan</a:t>
          </a:r>
          <a:r>
            <a:rPr lang="en-US" sz="2600" kern="1200" dirty="0"/>
            <a:t> </a:t>
          </a:r>
          <a:r>
            <a:rPr lang="en-US" sz="2600" kern="1200" dirty="0" err="1"/>
            <a:t>berpengalaman</a:t>
          </a:r>
          <a:endParaRPr lang="en-US" sz="2600" kern="1200" dirty="0"/>
        </a:p>
      </dsp:txBody>
      <dsp:txXfrm>
        <a:off x="2954982" y="194592"/>
        <a:ext cx="2686347" cy="1611808"/>
      </dsp:txXfrm>
    </dsp:sp>
    <dsp:sp modelId="{8FFA9D6A-A0D7-4EA1-B2DE-D416FFF0FDB9}">
      <dsp:nvSpPr>
        <dsp:cNvPr id="0" name=""/>
        <dsp:cNvSpPr/>
      </dsp:nvSpPr>
      <dsp:spPr>
        <a:xfrm>
          <a:off x="5909964" y="194592"/>
          <a:ext cx="2686347" cy="16118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Penilai</a:t>
          </a:r>
          <a:r>
            <a:rPr lang="en-US" sz="2600" kern="1200" dirty="0"/>
            <a:t> </a:t>
          </a:r>
          <a:r>
            <a:rPr lang="en-US" sz="2600" kern="1200" dirty="0" err="1"/>
            <a:t>harus</a:t>
          </a:r>
          <a:r>
            <a:rPr lang="en-US" sz="2600" kern="1200" dirty="0"/>
            <a:t> </a:t>
          </a:r>
          <a:r>
            <a:rPr lang="en-US" sz="2600" kern="1200" dirty="0" err="1"/>
            <a:t>dapat</a:t>
          </a:r>
          <a:r>
            <a:rPr lang="en-US" sz="2600" kern="1200" dirty="0"/>
            <a:t> </a:t>
          </a:r>
          <a:r>
            <a:rPr lang="en-US" sz="2600" kern="1200" dirty="0" err="1"/>
            <a:t>membedakan</a:t>
          </a:r>
          <a:r>
            <a:rPr lang="en-US" sz="2600" kern="1200" dirty="0"/>
            <a:t> </a:t>
          </a:r>
          <a:r>
            <a:rPr lang="en-US" sz="2600" kern="1200" dirty="0" err="1"/>
            <a:t>tingkatan</a:t>
          </a:r>
          <a:endParaRPr lang="en-US" sz="2600" kern="1200" dirty="0"/>
        </a:p>
      </dsp:txBody>
      <dsp:txXfrm>
        <a:off x="5909964" y="194592"/>
        <a:ext cx="2686347" cy="1611808"/>
      </dsp:txXfrm>
    </dsp:sp>
    <dsp:sp modelId="{973A0511-4CE1-4566-B23E-8B5666BF618F}">
      <dsp:nvSpPr>
        <dsp:cNvPr id="0" name=""/>
        <dsp:cNvSpPr/>
      </dsp:nvSpPr>
      <dsp:spPr>
        <a:xfrm>
          <a:off x="1477491" y="2075035"/>
          <a:ext cx="2686347" cy="16118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Berdasar</a:t>
          </a:r>
          <a:r>
            <a:rPr lang="en-US" sz="2600" kern="1200" dirty="0"/>
            <a:t> </a:t>
          </a:r>
          <a:r>
            <a:rPr lang="en-US" sz="2600" kern="1200" dirty="0" err="1"/>
            <a:t>bukti</a:t>
          </a:r>
          <a:r>
            <a:rPr lang="en-US" sz="2600" kern="1200" dirty="0"/>
            <a:t> yang </a:t>
          </a:r>
          <a:r>
            <a:rPr lang="en-US" sz="2600" kern="1200" dirty="0" err="1"/>
            <a:t>cukup</a:t>
          </a:r>
          <a:endParaRPr lang="en-US" sz="2600" kern="1200" dirty="0"/>
        </a:p>
      </dsp:txBody>
      <dsp:txXfrm>
        <a:off x="1477491" y="2075035"/>
        <a:ext cx="2686347" cy="1611808"/>
      </dsp:txXfrm>
    </dsp:sp>
    <dsp:sp modelId="{EF914FA8-A23F-430B-9EA4-4B3BF5276503}">
      <dsp:nvSpPr>
        <dsp:cNvPr id="0" name=""/>
        <dsp:cNvSpPr/>
      </dsp:nvSpPr>
      <dsp:spPr>
        <a:xfrm>
          <a:off x="4432473" y="2075035"/>
          <a:ext cx="2686347" cy="16118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Penilai</a:t>
          </a:r>
          <a:r>
            <a:rPr lang="en-US" sz="2600" kern="1200" dirty="0"/>
            <a:t> </a:t>
          </a:r>
          <a:r>
            <a:rPr lang="en-US" sz="2600" kern="1200" dirty="0" err="1"/>
            <a:t>harus</a:t>
          </a:r>
          <a:r>
            <a:rPr lang="en-US" sz="2600" kern="1200" dirty="0"/>
            <a:t> </a:t>
          </a:r>
          <a:r>
            <a:rPr lang="en-US" sz="2600" kern="1200" dirty="0" err="1"/>
            <a:t>mempunyai</a:t>
          </a:r>
          <a:r>
            <a:rPr lang="en-US" sz="2600" kern="1200" dirty="0"/>
            <a:t> </a:t>
          </a:r>
          <a:r>
            <a:rPr lang="en-US" sz="2600" kern="1200" dirty="0" err="1"/>
            <a:t>kebebasan</a:t>
          </a:r>
          <a:endParaRPr lang="en-US" sz="2600" kern="1200" dirty="0"/>
        </a:p>
      </dsp:txBody>
      <dsp:txXfrm>
        <a:off x="4432473" y="2075035"/>
        <a:ext cx="2686347" cy="161180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C7E495-07B2-4E47-BE7A-EBFE07DBAA94}">
      <dsp:nvSpPr>
        <dsp:cNvPr id="0" name=""/>
        <dsp:cNvSpPr/>
      </dsp:nvSpPr>
      <dsp:spPr>
        <a:xfrm>
          <a:off x="1553156" y="1895"/>
          <a:ext cx="5490000" cy="125085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Rating/</a:t>
          </a:r>
          <a:r>
            <a:rPr lang="en-US" sz="6500" kern="1200" dirty="0" err="1"/>
            <a:t>Rubrik</a:t>
          </a:r>
          <a:endParaRPr lang="en-US" sz="6500" kern="1200" dirty="0"/>
        </a:p>
      </dsp:txBody>
      <dsp:txXfrm>
        <a:off x="1553156" y="1895"/>
        <a:ext cx="5490000" cy="1250853"/>
      </dsp:txXfrm>
    </dsp:sp>
    <dsp:sp modelId="{61263948-1713-4E6D-85F2-BF60B53ABFE7}">
      <dsp:nvSpPr>
        <dsp:cNvPr id="0" name=""/>
        <dsp:cNvSpPr/>
      </dsp:nvSpPr>
      <dsp:spPr>
        <a:xfrm>
          <a:off x="2228155" y="1315291"/>
          <a:ext cx="4140000" cy="1250853"/>
        </a:xfrm>
        <a:prstGeom prst="rect">
          <a:avLst/>
        </a:prstGeom>
        <a:solidFill>
          <a:schemeClr val="accent5">
            <a:hueOff val="7105661"/>
            <a:satOff val="-14270"/>
            <a:lumOff val="8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Check List</a:t>
          </a:r>
        </a:p>
      </dsp:txBody>
      <dsp:txXfrm>
        <a:off x="2228155" y="1315291"/>
        <a:ext cx="4140000" cy="1250853"/>
      </dsp:txXfrm>
    </dsp:sp>
    <dsp:sp modelId="{E355AF56-92F2-480A-AA22-DF9E2D9747B1}">
      <dsp:nvSpPr>
        <dsp:cNvPr id="0" name=""/>
        <dsp:cNvSpPr/>
      </dsp:nvSpPr>
      <dsp:spPr>
        <a:xfrm>
          <a:off x="2003156" y="2628688"/>
          <a:ext cx="4590000" cy="1250853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0" tIns="165100" rIns="165100" bIns="16510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 err="1"/>
            <a:t>Wawancara</a:t>
          </a:r>
          <a:endParaRPr lang="en-US" sz="6500" kern="1200" dirty="0"/>
        </a:p>
      </dsp:txBody>
      <dsp:txXfrm>
        <a:off x="2003156" y="2628688"/>
        <a:ext cx="4590000" cy="125085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E4BC9-50C4-4D2B-8DD3-BD766553EB42}">
      <dsp:nvSpPr>
        <dsp:cNvPr id="0" name=""/>
        <dsp:cNvSpPr/>
      </dsp:nvSpPr>
      <dsp:spPr>
        <a:xfrm>
          <a:off x="0" y="1895"/>
          <a:ext cx="8596312" cy="1250853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PAP (PENILAIAN ACUAN PATOKAN)</a:t>
          </a:r>
        </a:p>
      </dsp:txBody>
      <dsp:txXfrm>
        <a:off x="0" y="1895"/>
        <a:ext cx="8596312" cy="1250853"/>
      </dsp:txXfrm>
    </dsp:sp>
    <dsp:sp modelId="{728E05DA-F55E-4946-8E8E-CDD6071B303D}">
      <dsp:nvSpPr>
        <dsp:cNvPr id="0" name=""/>
        <dsp:cNvSpPr/>
      </dsp:nvSpPr>
      <dsp:spPr>
        <a:xfrm>
          <a:off x="290534" y="1315291"/>
          <a:ext cx="8015243" cy="1250853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PAN(PENILAIAN ACUAN NORMA)</a:t>
          </a:r>
        </a:p>
      </dsp:txBody>
      <dsp:txXfrm>
        <a:off x="290534" y="1315291"/>
        <a:ext cx="8015243" cy="1250853"/>
      </dsp:txXfrm>
    </dsp:sp>
    <dsp:sp modelId="{0536479A-B092-4032-99CC-23F8C68EE623}">
      <dsp:nvSpPr>
        <dsp:cNvPr id="0" name=""/>
        <dsp:cNvSpPr/>
      </dsp:nvSpPr>
      <dsp:spPr>
        <a:xfrm>
          <a:off x="1088082" y="2628688"/>
          <a:ext cx="6420146" cy="1250853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GABUNGAN PAN DAN PAP</a:t>
          </a:r>
        </a:p>
      </dsp:txBody>
      <dsp:txXfrm>
        <a:off x="1088082" y="2628688"/>
        <a:ext cx="6420146" cy="125085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50BFE-662F-4D3A-8A02-29683407586E}">
      <dsp:nvSpPr>
        <dsp:cNvPr id="0" name=""/>
        <dsp:cNvSpPr/>
      </dsp:nvSpPr>
      <dsp:spPr>
        <a:xfrm>
          <a:off x="0" y="79511"/>
          <a:ext cx="10745511" cy="155447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TES</a:t>
          </a:r>
        </a:p>
      </dsp:txBody>
      <dsp:txXfrm>
        <a:off x="0" y="79511"/>
        <a:ext cx="10745511" cy="1554479"/>
      </dsp:txXfrm>
    </dsp:sp>
    <dsp:sp modelId="{C9678496-8384-440A-AE6B-A9BF1A4F0E02}">
      <dsp:nvSpPr>
        <dsp:cNvPr id="0" name=""/>
        <dsp:cNvSpPr/>
      </dsp:nvSpPr>
      <dsp:spPr>
        <a:xfrm>
          <a:off x="5246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VALIDITAS</a:t>
          </a:r>
        </a:p>
      </dsp:txBody>
      <dsp:txXfrm>
        <a:off x="5246" y="1554479"/>
        <a:ext cx="1789169" cy="3264407"/>
      </dsp:txXfrm>
    </dsp:sp>
    <dsp:sp modelId="{FC444343-E726-4F44-9C87-D519C3562255}">
      <dsp:nvSpPr>
        <dsp:cNvPr id="0" name=""/>
        <dsp:cNvSpPr/>
      </dsp:nvSpPr>
      <dsp:spPr>
        <a:xfrm>
          <a:off x="1794416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RELIABILITAS</a:t>
          </a:r>
        </a:p>
      </dsp:txBody>
      <dsp:txXfrm>
        <a:off x="1794416" y="1554479"/>
        <a:ext cx="1789169" cy="3264407"/>
      </dsp:txXfrm>
    </dsp:sp>
    <dsp:sp modelId="{5788A462-32F9-4543-A81B-13C75B6E0742}">
      <dsp:nvSpPr>
        <dsp:cNvPr id="0" name=""/>
        <dsp:cNvSpPr/>
      </dsp:nvSpPr>
      <dsp:spPr>
        <a:xfrm>
          <a:off x="3583585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OBJEKTIFITAS</a:t>
          </a:r>
        </a:p>
      </dsp:txBody>
      <dsp:txXfrm>
        <a:off x="3583585" y="1554479"/>
        <a:ext cx="1789169" cy="3264407"/>
      </dsp:txXfrm>
    </dsp:sp>
    <dsp:sp modelId="{99F85B1F-C122-457D-8D41-E7C652B3963B}">
      <dsp:nvSpPr>
        <dsp:cNvPr id="0" name=""/>
        <dsp:cNvSpPr/>
      </dsp:nvSpPr>
      <dsp:spPr>
        <a:xfrm>
          <a:off x="5372755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EKONOMIS</a:t>
          </a:r>
        </a:p>
      </dsp:txBody>
      <dsp:txXfrm>
        <a:off x="5372755" y="1554479"/>
        <a:ext cx="1789169" cy="3264407"/>
      </dsp:txXfrm>
    </dsp:sp>
    <dsp:sp modelId="{A79318D4-23DD-4EE1-9EA1-8514FC7639F0}">
      <dsp:nvSpPr>
        <dsp:cNvPr id="0" name=""/>
        <dsp:cNvSpPr/>
      </dsp:nvSpPr>
      <dsp:spPr>
        <a:xfrm>
          <a:off x="7161925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PRAKTIS</a:t>
          </a:r>
        </a:p>
      </dsp:txBody>
      <dsp:txXfrm>
        <a:off x="7161925" y="1554479"/>
        <a:ext cx="1789169" cy="3264407"/>
      </dsp:txXfrm>
    </dsp:sp>
    <dsp:sp modelId="{A27ABDDD-8A20-4D31-BC13-455A727DA8E1}">
      <dsp:nvSpPr>
        <dsp:cNvPr id="0" name=""/>
        <dsp:cNvSpPr/>
      </dsp:nvSpPr>
      <dsp:spPr>
        <a:xfrm>
          <a:off x="8951094" y="1554479"/>
          <a:ext cx="1789169" cy="32644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ADANYA NORMA</a:t>
          </a:r>
        </a:p>
      </dsp:txBody>
      <dsp:txXfrm>
        <a:off x="8951094" y="1554479"/>
        <a:ext cx="1789169" cy="3264407"/>
      </dsp:txXfrm>
    </dsp:sp>
    <dsp:sp modelId="{5B1B9B95-747B-49A8-BEED-A84B17A4A76B}">
      <dsp:nvSpPr>
        <dsp:cNvPr id="0" name=""/>
        <dsp:cNvSpPr/>
      </dsp:nvSpPr>
      <dsp:spPr>
        <a:xfrm>
          <a:off x="0" y="4818887"/>
          <a:ext cx="10745511" cy="36271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FEC94A-2683-4F3A-8F77-8396CCA55985}">
      <dsp:nvSpPr>
        <dsp:cNvPr id="0" name=""/>
        <dsp:cNvSpPr/>
      </dsp:nvSpPr>
      <dsp:spPr>
        <a:xfrm>
          <a:off x="657829" y="2024295"/>
          <a:ext cx="2345531" cy="117276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(MENGUKUR APA YANG SEHARUSNYA DIUKUR)</a:t>
          </a:r>
        </a:p>
      </dsp:txBody>
      <dsp:txXfrm>
        <a:off x="692178" y="2058644"/>
        <a:ext cx="2276833" cy="1104067"/>
      </dsp:txXfrm>
    </dsp:sp>
    <dsp:sp modelId="{29C4BE3E-97D6-4E93-8478-FCBBB1A4D7BC}">
      <dsp:nvSpPr>
        <dsp:cNvPr id="0" name=""/>
        <dsp:cNvSpPr/>
      </dsp:nvSpPr>
      <dsp:spPr>
        <a:xfrm rot="18289469">
          <a:off x="2651007" y="1916122"/>
          <a:ext cx="1642918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42918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431393" y="1895264"/>
        <a:ext cx="82145" cy="82145"/>
      </dsp:txXfrm>
    </dsp:sp>
    <dsp:sp modelId="{257EA9BC-84BD-4950-A744-876CF959ABB4}">
      <dsp:nvSpPr>
        <dsp:cNvPr id="0" name=""/>
        <dsp:cNvSpPr/>
      </dsp:nvSpPr>
      <dsp:spPr>
        <a:xfrm>
          <a:off x="3941572" y="675614"/>
          <a:ext cx="2345531" cy="117276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LOGIS</a:t>
          </a:r>
        </a:p>
      </dsp:txBody>
      <dsp:txXfrm>
        <a:off x="3975921" y="709963"/>
        <a:ext cx="2276833" cy="1104067"/>
      </dsp:txXfrm>
    </dsp:sp>
    <dsp:sp modelId="{45233D57-4364-40B0-9E05-703145942996}">
      <dsp:nvSpPr>
        <dsp:cNvPr id="0" name=""/>
        <dsp:cNvSpPr/>
      </dsp:nvSpPr>
      <dsp:spPr>
        <a:xfrm rot="19457599">
          <a:off x="6178504" y="904612"/>
          <a:ext cx="115541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5412" y="20214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7324" y="895942"/>
        <a:ext cx="57770" cy="57770"/>
      </dsp:txXfrm>
    </dsp:sp>
    <dsp:sp modelId="{2943653B-CFE7-4800-ABBC-0CFB884B103E}">
      <dsp:nvSpPr>
        <dsp:cNvPr id="0" name=""/>
        <dsp:cNvSpPr/>
      </dsp:nvSpPr>
      <dsp:spPr>
        <a:xfrm>
          <a:off x="7225316" y="1274"/>
          <a:ext cx="2345531" cy="11727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ISI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(CONTENT VALIDITY)</a:t>
          </a:r>
        </a:p>
      </dsp:txBody>
      <dsp:txXfrm>
        <a:off x="7259665" y="35623"/>
        <a:ext cx="2276833" cy="1104067"/>
      </dsp:txXfrm>
    </dsp:sp>
    <dsp:sp modelId="{6D0C2C31-6BFB-4973-83E2-F2E0087CE1A3}">
      <dsp:nvSpPr>
        <dsp:cNvPr id="0" name=""/>
        <dsp:cNvSpPr/>
      </dsp:nvSpPr>
      <dsp:spPr>
        <a:xfrm rot="2142401">
          <a:off x="6178504" y="1578952"/>
          <a:ext cx="115541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5412" y="20214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7324" y="1570282"/>
        <a:ext cx="57770" cy="57770"/>
      </dsp:txXfrm>
    </dsp:sp>
    <dsp:sp modelId="{81C4543D-45B3-41F5-810A-8BC82A7E3A5A}">
      <dsp:nvSpPr>
        <dsp:cNvPr id="0" name=""/>
        <dsp:cNvSpPr/>
      </dsp:nvSpPr>
      <dsp:spPr>
        <a:xfrm>
          <a:off x="7225316" y="1349955"/>
          <a:ext cx="2345531" cy="11727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KONTRUKSI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(CONSTRUCK VALIDITY)</a:t>
          </a:r>
        </a:p>
      </dsp:txBody>
      <dsp:txXfrm>
        <a:off x="7259665" y="1384304"/>
        <a:ext cx="2276833" cy="1104067"/>
      </dsp:txXfrm>
    </dsp:sp>
    <dsp:sp modelId="{9594B24B-C3CE-407A-BA86-D6D7FAE31665}">
      <dsp:nvSpPr>
        <dsp:cNvPr id="0" name=""/>
        <dsp:cNvSpPr/>
      </dsp:nvSpPr>
      <dsp:spPr>
        <a:xfrm rot="3310531">
          <a:off x="2651007" y="3264803"/>
          <a:ext cx="1642918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42918" y="20214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431393" y="3243945"/>
        <a:ext cx="82145" cy="82145"/>
      </dsp:txXfrm>
    </dsp:sp>
    <dsp:sp modelId="{9FA53C98-88C2-4BFD-A6C7-AC19C8A91411}">
      <dsp:nvSpPr>
        <dsp:cNvPr id="0" name=""/>
        <dsp:cNvSpPr/>
      </dsp:nvSpPr>
      <dsp:spPr>
        <a:xfrm>
          <a:off x="3941572" y="3372975"/>
          <a:ext cx="2345531" cy="117276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EMPHIRIS</a:t>
          </a:r>
        </a:p>
      </dsp:txBody>
      <dsp:txXfrm>
        <a:off x="3975921" y="3407324"/>
        <a:ext cx="2276833" cy="1104067"/>
      </dsp:txXfrm>
    </dsp:sp>
    <dsp:sp modelId="{91B68B57-2E31-4DC6-BD68-6270804D5B6E}">
      <dsp:nvSpPr>
        <dsp:cNvPr id="0" name=""/>
        <dsp:cNvSpPr/>
      </dsp:nvSpPr>
      <dsp:spPr>
        <a:xfrm rot="19457599">
          <a:off x="6178504" y="3601973"/>
          <a:ext cx="115541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5412" y="20214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7324" y="3593302"/>
        <a:ext cx="57770" cy="57770"/>
      </dsp:txXfrm>
    </dsp:sp>
    <dsp:sp modelId="{F182D2A8-41A2-408B-8D5F-22B0B0342433}">
      <dsp:nvSpPr>
        <dsp:cNvPr id="0" name=""/>
        <dsp:cNvSpPr/>
      </dsp:nvSpPr>
      <dsp:spPr>
        <a:xfrm>
          <a:off x="7225316" y="2698635"/>
          <a:ext cx="2345531" cy="11727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SETARA</a:t>
          </a:r>
        </a:p>
      </dsp:txBody>
      <dsp:txXfrm>
        <a:off x="7259665" y="2732984"/>
        <a:ext cx="2276833" cy="1104067"/>
      </dsp:txXfrm>
    </dsp:sp>
    <dsp:sp modelId="{24577EDC-D1E8-4FD1-990A-DB6B10FC66AA}">
      <dsp:nvSpPr>
        <dsp:cNvPr id="0" name=""/>
        <dsp:cNvSpPr/>
      </dsp:nvSpPr>
      <dsp:spPr>
        <a:xfrm rot="2142401">
          <a:off x="6178504" y="4276313"/>
          <a:ext cx="1155412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155412" y="20214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7324" y="4267643"/>
        <a:ext cx="57770" cy="57770"/>
      </dsp:txXfrm>
    </dsp:sp>
    <dsp:sp modelId="{BB3E660A-901D-4E2B-A7B0-5DDB1161378F}">
      <dsp:nvSpPr>
        <dsp:cNvPr id="0" name=""/>
        <dsp:cNvSpPr/>
      </dsp:nvSpPr>
      <dsp:spPr>
        <a:xfrm>
          <a:off x="7225316" y="4047315"/>
          <a:ext cx="2345531" cy="11727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VALIDITAS RAMALAN</a:t>
          </a:r>
        </a:p>
      </dsp:txBody>
      <dsp:txXfrm>
        <a:off x="7259665" y="4081664"/>
        <a:ext cx="2276833" cy="110406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C1342-FB2F-4099-B685-1018D71AC142}">
      <dsp:nvSpPr>
        <dsp:cNvPr id="0" name=""/>
        <dsp:cNvSpPr/>
      </dsp:nvSpPr>
      <dsp:spPr>
        <a:xfrm>
          <a:off x="2834494" y="2007"/>
          <a:ext cx="3420000" cy="132503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RELIABILITAS TEST-RE TEST</a:t>
          </a:r>
        </a:p>
      </dsp:txBody>
      <dsp:txXfrm>
        <a:off x="2834494" y="2007"/>
        <a:ext cx="3420000" cy="1325035"/>
      </dsp:txXfrm>
    </dsp:sp>
    <dsp:sp modelId="{78A734BB-3430-455E-8B64-4ECA5B9D19ED}">
      <dsp:nvSpPr>
        <dsp:cNvPr id="0" name=""/>
        <dsp:cNvSpPr/>
      </dsp:nvSpPr>
      <dsp:spPr>
        <a:xfrm>
          <a:off x="3014494" y="1393294"/>
          <a:ext cx="3060000" cy="1325035"/>
        </a:xfrm>
        <a:prstGeom prst="rect">
          <a:avLst/>
        </a:prstGeom>
        <a:solidFill>
          <a:schemeClr val="accent2">
            <a:hueOff val="-9688523"/>
            <a:satOff val="11169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TES BENTUK PARAREL</a:t>
          </a:r>
        </a:p>
      </dsp:txBody>
      <dsp:txXfrm>
        <a:off x="3014494" y="1393294"/>
        <a:ext cx="3060000" cy="1325035"/>
      </dsp:txXfrm>
    </dsp:sp>
    <dsp:sp modelId="{B8B4E6EB-4F5F-4283-91D9-562622BF7324}">
      <dsp:nvSpPr>
        <dsp:cNvPr id="0" name=""/>
        <dsp:cNvSpPr/>
      </dsp:nvSpPr>
      <dsp:spPr>
        <a:xfrm>
          <a:off x="2114494" y="2784581"/>
          <a:ext cx="4860000" cy="1325035"/>
        </a:xfrm>
        <a:prstGeom prst="rect">
          <a:avLst/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RELIABILITAS BELAH DUA (SPLIT-HALF)</a:t>
          </a:r>
        </a:p>
      </dsp:txBody>
      <dsp:txXfrm>
        <a:off x="2114494" y="2784581"/>
        <a:ext cx="4860000" cy="132503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6A8FEF-447A-4BC9-A075-D9251B1F1B3F}">
      <dsp:nvSpPr>
        <dsp:cNvPr id="0" name=""/>
        <dsp:cNvSpPr/>
      </dsp:nvSpPr>
      <dsp:spPr>
        <a:xfrm>
          <a:off x="2363156" y="1895"/>
          <a:ext cx="3870000" cy="125085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ANTROPOMETRI</a:t>
          </a:r>
        </a:p>
      </dsp:txBody>
      <dsp:txXfrm>
        <a:off x="2363156" y="1895"/>
        <a:ext cx="3870000" cy="1250853"/>
      </dsp:txXfrm>
    </dsp:sp>
    <dsp:sp modelId="{62154C5F-CA66-44CA-A5FA-90CEE8D7685F}">
      <dsp:nvSpPr>
        <dsp:cNvPr id="0" name=""/>
        <dsp:cNvSpPr/>
      </dsp:nvSpPr>
      <dsp:spPr>
        <a:xfrm>
          <a:off x="3634406" y="1315291"/>
          <a:ext cx="1327500" cy="1250853"/>
        </a:xfrm>
        <a:prstGeom prst="rect">
          <a:avLst/>
        </a:prstGeom>
        <a:solidFill>
          <a:schemeClr val="accent5">
            <a:hueOff val="7105661"/>
            <a:satOff val="-14270"/>
            <a:lumOff val="8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FISIK</a:t>
          </a:r>
        </a:p>
      </dsp:txBody>
      <dsp:txXfrm>
        <a:off x="3634406" y="1315291"/>
        <a:ext cx="1327500" cy="1250853"/>
      </dsp:txXfrm>
    </dsp:sp>
    <dsp:sp modelId="{FC1E9FBF-1141-4B39-8091-4A6E4203D8DC}">
      <dsp:nvSpPr>
        <dsp:cNvPr id="0" name=""/>
        <dsp:cNvSpPr/>
      </dsp:nvSpPr>
      <dsp:spPr>
        <a:xfrm>
          <a:off x="68155" y="2628688"/>
          <a:ext cx="8460000" cy="1250853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140" tIns="104140" rIns="104140" bIns="104140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KETERAMPILAN CABANG OLAHRAGA</a:t>
          </a:r>
        </a:p>
      </dsp:txBody>
      <dsp:txXfrm>
        <a:off x="68155" y="2628688"/>
        <a:ext cx="8460000" cy="125085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71428A-209F-41BE-B34E-C1ED7C01B5F4}">
      <dsp:nvSpPr>
        <dsp:cNvPr id="0" name=""/>
        <dsp:cNvSpPr/>
      </dsp:nvSpPr>
      <dsp:spPr>
        <a:xfrm>
          <a:off x="4094207" y="2590"/>
          <a:ext cx="1655948" cy="107636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STREGHT</a:t>
          </a:r>
        </a:p>
      </dsp:txBody>
      <dsp:txXfrm>
        <a:off x="4146751" y="55134"/>
        <a:ext cx="1550860" cy="971278"/>
      </dsp:txXfrm>
    </dsp:sp>
    <dsp:sp modelId="{8D37B512-E2F6-4700-9BDF-05110E67D10E}">
      <dsp:nvSpPr>
        <dsp:cNvPr id="0" name=""/>
        <dsp:cNvSpPr/>
      </dsp:nvSpPr>
      <dsp:spPr>
        <a:xfrm>
          <a:off x="3143825" y="540774"/>
          <a:ext cx="3556712" cy="3556712"/>
        </a:xfrm>
        <a:custGeom>
          <a:avLst/>
          <a:gdLst/>
          <a:ahLst/>
          <a:cxnLst/>
          <a:rect l="0" t="0" r="0" b="0"/>
          <a:pathLst>
            <a:path>
              <a:moveTo>
                <a:pt x="2834946" y="347912"/>
              </a:moveTo>
              <a:arcTo wR="1778356" hR="1778356" stAng="18387075" swAng="1633795"/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5DF0E-009A-4406-9249-590EF67339E3}">
      <dsp:nvSpPr>
        <dsp:cNvPr id="0" name=""/>
        <dsp:cNvSpPr/>
      </dsp:nvSpPr>
      <dsp:spPr>
        <a:xfrm>
          <a:off x="5872563" y="1780947"/>
          <a:ext cx="1655948" cy="1076366"/>
        </a:xfrm>
        <a:prstGeom prst="roundRect">
          <a:avLst/>
        </a:prstGeom>
        <a:solidFill>
          <a:schemeClr val="accent2">
            <a:hueOff val="-6459016"/>
            <a:satOff val="7446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ENDURANCE</a:t>
          </a:r>
        </a:p>
      </dsp:txBody>
      <dsp:txXfrm>
        <a:off x="5925107" y="1833491"/>
        <a:ext cx="1550860" cy="971278"/>
      </dsp:txXfrm>
    </dsp:sp>
    <dsp:sp modelId="{127C4EE6-D278-42D6-80EA-5CD7041EDC1D}">
      <dsp:nvSpPr>
        <dsp:cNvPr id="0" name=""/>
        <dsp:cNvSpPr/>
      </dsp:nvSpPr>
      <dsp:spPr>
        <a:xfrm>
          <a:off x="3143825" y="540774"/>
          <a:ext cx="3556712" cy="3556712"/>
        </a:xfrm>
        <a:custGeom>
          <a:avLst/>
          <a:gdLst/>
          <a:ahLst/>
          <a:cxnLst/>
          <a:rect l="0" t="0" r="0" b="0"/>
          <a:pathLst>
            <a:path>
              <a:moveTo>
                <a:pt x="3372369" y="2566818"/>
              </a:moveTo>
              <a:arcTo wR="1778356" hR="1778356" stAng="1579130" swAng="1633795"/>
            </a:path>
          </a:pathLst>
        </a:custGeom>
        <a:noFill/>
        <a:ln w="12700" cap="rnd" cmpd="sng" algn="ctr">
          <a:solidFill>
            <a:schemeClr val="accent2">
              <a:hueOff val="-6459016"/>
              <a:satOff val="7446"/>
              <a:lumOff val="248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B5AECC-D3AB-41CF-8A6F-9D0C97B27A1B}">
      <dsp:nvSpPr>
        <dsp:cNvPr id="0" name=""/>
        <dsp:cNvSpPr/>
      </dsp:nvSpPr>
      <dsp:spPr>
        <a:xfrm>
          <a:off x="4094207" y="3559303"/>
          <a:ext cx="1655948" cy="1076366"/>
        </a:xfrm>
        <a:prstGeom prst="roundRect">
          <a:avLst/>
        </a:prstGeom>
        <a:solidFill>
          <a:schemeClr val="accent2">
            <a:hueOff val="-12918031"/>
            <a:satOff val="14892"/>
            <a:lumOff val="49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SPEED</a:t>
          </a:r>
        </a:p>
      </dsp:txBody>
      <dsp:txXfrm>
        <a:off x="4146751" y="3611847"/>
        <a:ext cx="1550860" cy="971278"/>
      </dsp:txXfrm>
    </dsp:sp>
    <dsp:sp modelId="{59D7C3CB-ED6C-4C05-B62D-425716349D8E}">
      <dsp:nvSpPr>
        <dsp:cNvPr id="0" name=""/>
        <dsp:cNvSpPr/>
      </dsp:nvSpPr>
      <dsp:spPr>
        <a:xfrm>
          <a:off x="3143825" y="540774"/>
          <a:ext cx="3556712" cy="3556712"/>
        </a:xfrm>
        <a:custGeom>
          <a:avLst/>
          <a:gdLst/>
          <a:ahLst/>
          <a:cxnLst/>
          <a:rect l="0" t="0" r="0" b="0"/>
          <a:pathLst>
            <a:path>
              <a:moveTo>
                <a:pt x="721766" y="3208799"/>
              </a:moveTo>
              <a:arcTo wR="1778356" hR="1778356" stAng="7587075" swAng="1633795"/>
            </a:path>
          </a:pathLst>
        </a:custGeom>
        <a:noFill/>
        <a:ln w="12700" cap="rnd" cmpd="sng" algn="ctr">
          <a:solidFill>
            <a:schemeClr val="accent2">
              <a:hueOff val="-12918031"/>
              <a:satOff val="14892"/>
              <a:lumOff val="496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403F46-CE83-40FA-B014-79F4C88D4A16}">
      <dsp:nvSpPr>
        <dsp:cNvPr id="0" name=""/>
        <dsp:cNvSpPr/>
      </dsp:nvSpPr>
      <dsp:spPr>
        <a:xfrm>
          <a:off x="2315851" y="1780947"/>
          <a:ext cx="1655948" cy="1076366"/>
        </a:xfrm>
        <a:prstGeom prst="roundRect">
          <a:avLst/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FLEKSIBILITY AND COORDINATION</a:t>
          </a:r>
        </a:p>
      </dsp:txBody>
      <dsp:txXfrm>
        <a:off x="2368395" y="1833491"/>
        <a:ext cx="1550860" cy="971278"/>
      </dsp:txXfrm>
    </dsp:sp>
    <dsp:sp modelId="{B3AD2806-E40E-4CBC-87EE-CEB26E3E243C}">
      <dsp:nvSpPr>
        <dsp:cNvPr id="0" name=""/>
        <dsp:cNvSpPr/>
      </dsp:nvSpPr>
      <dsp:spPr>
        <a:xfrm>
          <a:off x="3143825" y="540774"/>
          <a:ext cx="3556712" cy="3556712"/>
        </a:xfrm>
        <a:custGeom>
          <a:avLst/>
          <a:gdLst/>
          <a:ahLst/>
          <a:cxnLst/>
          <a:rect l="0" t="0" r="0" b="0"/>
          <a:pathLst>
            <a:path>
              <a:moveTo>
                <a:pt x="184343" y="989893"/>
              </a:moveTo>
              <a:arcTo wR="1778356" hR="1778356" stAng="12379130" swAng="1633795"/>
            </a:path>
          </a:pathLst>
        </a:custGeom>
        <a:noFill/>
        <a:ln w="12700" cap="rnd" cmpd="sng" algn="ctr">
          <a:solidFill>
            <a:schemeClr val="accent2">
              <a:hueOff val="-19377047"/>
              <a:satOff val="22338"/>
              <a:lumOff val="745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4D5CBC-B543-443C-9C16-829A28D70CB5}">
      <dsp:nvSpPr>
        <dsp:cNvPr id="0" name=""/>
        <dsp:cNvSpPr/>
      </dsp:nvSpPr>
      <dsp:spPr>
        <a:xfrm>
          <a:off x="7037372" y="3396033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976" y="0"/>
              </a:lnTo>
              <a:lnTo>
                <a:pt x="259976" y="495382"/>
              </a:lnTo>
              <a:lnTo>
                <a:pt x="519953" y="49538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9394" y="3625770"/>
        <a:ext cx="35908" cy="35908"/>
      </dsp:txXfrm>
    </dsp:sp>
    <dsp:sp modelId="{A4C8A32E-1EAD-42AE-847A-3F567D3393BC}">
      <dsp:nvSpPr>
        <dsp:cNvPr id="0" name=""/>
        <dsp:cNvSpPr/>
      </dsp:nvSpPr>
      <dsp:spPr>
        <a:xfrm>
          <a:off x="7037372" y="2900651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495382"/>
              </a:moveTo>
              <a:lnTo>
                <a:pt x="259976" y="495382"/>
              </a:lnTo>
              <a:lnTo>
                <a:pt x="259976" y="0"/>
              </a:lnTo>
              <a:lnTo>
                <a:pt x="519953" y="0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9394" y="3130388"/>
        <a:ext cx="35908" cy="35908"/>
      </dsp:txXfrm>
    </dsp:sp>
    <dsp:sp modelId="{0CA72E49-F2F9-4720-B2FC-85B03481B2D2}">
      <dsp:nvSpPr>
        <dsp:cNvPr id="0" name=""/>
        <dsp:cNvSpPr/>
      </dsp:nvSpPr>
      <dsp:spPr>
        <a:xfrm>
          <a:off x="3917654" y="2900651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976" y="0"/>
              </a:lnTo>
              <a:lnTo>
                <a:pt x="259976" y="495382"/>
              </a:lnTo>
              <a:lnTo>
                <a:pt x="519953" y="495382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9676" y="3130388"/>
        <a:ext cx="35908" cy="35908"/>
      </dsp:txXfrm>
    </dsp:sp>
    <dsp:sp modelId="{D52AADDE-3E62-471C-8CAE-3E8003FBC2A9}">
      <dsp:nvSpPr>
        <dsp:cNvPr id="0" name=""/>
        <dsp:cNvSpPr/>
      </dsp:nvSpPr>
      <dsp:spPr>
        <a:xfrm>
          <a:off x="3917654" y="2405269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495382"/>
              </a:moveTo>
              <a:lnTo>
                <a:pt x="259976" y="495382"/>
              </a:lnTo>
              <a:lnTo>
                <a:pt x="259976" y="0"/>
              </a:lnTo>
              <a:lnTo>
                <a:pt x="519953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9676" y="2635006"/>
        <a:ext cx="35908" cy="35908"/>
      </dsp:txXfrm>
    </dsp:sp>
    <dsp:sp modelId="{989B76DE-CD79-408F-904A-070631F05F06}">
      <dsp:nvSpPr>
        <dsp:cNvPr id="0" name=""/>
        <dsp:cNvSpPr/>
      </dsp:nvSpPr>
      <dsp:spPr>
        <a:xfrm>
          <a:off x="797936" y="2405269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976" y="0"/>
              </a:lnTo>
              <a:lnTo>
                <a:pt x="259976" y="495382"/>
              </a:lnTo>
              <a:lnTo>
                <a:pt x="519953" y="495382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039958" y="2635006"/>
        <a:ext cx="35908" cy="35908"/>
      </dsp:txXfrm>
    </dsp:sp>
    <dsp:sp modelId="{595B3623-6724-481F-9FA2-7D29C0FAFB6E}">
      <dsp:nvSpPr>
        <dsp:cNvPr id="0" name=""/>
        <dsp:cNvSpPr/>
      </dsp:nvSpPr>
      <dsp:spPr>
        <a:xfrm>
          <a:off x="797936" y="1909886"/>
          <a:ext cx="519953" cy="495382"/>
        </a:xfrm>
        <a:custGeom>
          <a:avLst/>
          <a:gdLst/>
          <a:ahLst/>
          <a:cxnLst/>
          <a:rect l="0" t="0" r="0" b="0"/>
          <a:pathLst>
            <a:path>
              <a:moveTo>
                <a:pt x="0" y="495382"/>
              </a:moveTo>
              <a:lnTo>
                <a:pt x="259976" y="495382"/>
              </a:lnTo>
              <a:lnTo>
                <a:pt x="259976" y="0"/>
              </a:lnTo>
              <a:lnTo>
                <a:pt x="519953" y="0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039958" y="2139623"/>
        <a:ext cx="35908" cy="35908"/>
      </dsp:txXfrm>
    </dsp:sp>
    <dsp:sp modelId="{D7B00539-C099-4BD4-916C-CFDBF389F5F6}">
      <dsp:nvSpPr>
        <dsp:cNvPr id="0" name=""/>
        <dsp:cNvSpPr/>
      </dsp:nvSpPr>
      <dsp:spPr>
        <a:xfrm rot="16200000">
          <a:off x="-1684188" y="2008963"/>
          <a:ext cx="4171638" cy="7926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/>
            <a:t>ENDURANCE</a:t>
          </a:r>
        </a:p>
      </dsp:txBody>
      <dsp:txXfrm>
        <a:off x="-1684188" y="2008963"/>
        <a:ext cx="4171638" cy="792611"/>
      </dsp:txXfrm>
    </dsp:sp>
    <dsp:sp modelId="{FA518727-5146-4C79-845D-A6F8CCC4C895}">
      <dsp:nvSpPr>
        <dsp:cNvPr id="0" name=""/>
        <dsp:cNvSpPr/>
      </dsp:nvSpPr>
      <dsp:spPr>
        <a:xfrm>
          <a:off x="1317889" y="1513581"/>
          <a:ext cx="2599765" cy="7926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MUSCLE ENDURANCE</a:t>
          </a:r>
        </a:p>
      </dsp:txBody>
      <dsp:txXfrm>
        <a:off x="1317889" y="1513581"/>
        <a:ext cx="2599765" cy="792611"/>
      </dsp:txXfrm>
    </dsp:sp>
    <dsp:sp modelId="{38D98095-40E6-45F0-A47D-5B1F0393CD7A}">
      <dsp:nvSpPr>
        <dsp:cNvPr id="0" name=""/>
        <dsp:cNvSpPr/>
      </dsp:nvSpPr>
      <dsp:spPr>
        <a:xfrm>
          <a:off x="1317889" y="2504345"/>
          <a:ext cx="2599765" cy="7926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CARDIO  RESPIRATORY ENDURANCE</a:t>
          </a:r>
        </a:p>
      </dsp:txBody>
      <dsp:txXfrm>
        <a:off x="1317889" y="2504345"/>
        <a:ext cx="2599765" cy="792611"/>
      </dsp:txXfrm>
    </dsp:sp>
    <dsp:sp modelId="{3B485366-5C79-4429-8A18-88281807D3C3}">
      <dsp:nvSpPr>
        <dsp:cNvPr id="0" name=""/>
        <dsp:cNvSpPr/>
      </dsp:nvSpPr>
      <dsp:spPr>
        <a:xfrm>
          <a:off x="4437607" y="2008963"/>
          <a:ext cx="2599765" cy="7926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AEROB</a:t>
          </a:r>
        </a:p>
      </dsp:txBody>
      <dsp:txXfrm>
        <a:off x="4437607" y="2008963"/>
        <a:ext cx="2599765" cy="792611"/>
      </dsp:txXfrm>
    </dsp:sp>
    <dsp:sp modelId="{1BD5C42B-AA61-464E-AC1F-C5F0C91FB9B7}">
      <dsp:nvSpPr>
        <dsp:cNvPr id="0" name=""/>
        <dsp:cNvSpPr/>
      </dsp:nvSpPr>
      <dsp:spPr>
        <a:xfrm>
          <a:off x="4437607" y="2999727"/>
          <a:ext cx="2599765" cy="79261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ANAEROB</a:t>
          </a:r>
        </a:p>
      </dsp:txBody>
      <dsp:txXfrm>
        <a:off x="4437607" y="2999727"/>
        <a:ext cx="2599765" cy="792611"/>
      </dsp:txXfrm>
    </dsp:sp>
    <dsp:sp modelId="{77651CE5-A2F9-499F-A0A2-52F8F7F1F012}">
      <dsp:nvSpPr>
        <dsp:cNvPr id="0" name=""/>
        <dsp:cNvSpPr/>
      </dsp:nvSpPr>
      <dsp:spPr>
        <a:xfrm>
          <a:off x="7557325" y="2504345"/>
          <a:ext cx="2599765" cy="7926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ANAEROB ALAKTIK</a:t>
          </a:r>
        </a:p>
      </dsp:txBody>
      <dsp:txXfrm>
        <a:off x="7557325" y="2504345"/>
        <a:ext cx="2599765" cy="792611"/>
      </dsp:txXfrm>
    </dsp:sp>
    <dsp:sp modelId="{7AE7DD91-F1DA-4536-8598-515FCC8CD706}">
      <dsp:nvSpPr>
        <dsp:cNvPr id="0" name=""/>
        <dsp:cNvSpPr/>
      </dsp:nvSpPr>
      <dsp:spPr>
        <a:xfrm>
          <a:off x="7557325" y="3495109"/>
          <a:ext cx="2599765" cy="79261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AN AEROB LAKTIK</a:t>
          </a:r>
        </a:p>
      </dsp:txBody>
      <dsp:txXfrm>
        <a:off x="7557325" y="3495109"/>
        <a:ext cx="2599765" cy="79261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04EA35-12DA-4F87-A6E8-A3AAD9E038DF}">
      <dsp:nvSpPr>
        <dsp:cNvPr id="0" name=""/>
        <dsp:cNvSpPr/>
      </dsp:nvSpPr>
      <dsp:spPr>
        <a:xfrm>
          <a:off x="2863176" y="299189"/>
          <a:ext cx="3866454" cy="3866454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SPEED</a:t>
          </a:r>
        </a:p>
      </dsp:txBody>
      <dsp:txXfrm>
        <a:off x="4900890" y="1118510"/>
        <a:ext cx="1380876" cy="1150730"/>
      </dsp:txXfrm>
    </dsp:sp>
    <dsp:sp modelId="{2EC525AE-DC46-4485-B006-050C7182B6D3}">
      <dsp:nvSpPr>
        <dsp:cNvPr id="0" name=""/>
        <dsp:cNvSpPr/>
      </dsp:nvSpPr>
      <dsp:spPr>
        <a:xfrm>
          <a:off x="2783546" y="437277"/>
          <a:ext cx="3866454" cy="3866454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hueOff val="-9688523"/>
            <a:satOff val="11169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AGILITY</a:t>
          </a:r>
        </a:p>
      </dsp:txBody>
      <dsp:txXfrm>
        <a:off x="3704130" y="2945870"/>
        <a:ext cx="2071314" cy="1012642"/>
      </dsp:txXfrm>
    </dsp:sp>
    <dsp:sp modelId="{A083C680-01F1-4021-A3C2-96B045D537A1}">
      <dsp:nvSpPr>
        <dsp:cNvPr id="0" name=""/>
        <dsp:cNvSpPr/>
      </dsp:nvSpPr>
      <dsp:spPr>
        <a:xfrm>
          <a:off x="2703915" y="299189"/>
          <a:ext cx="3866454" cy="3866454"/>
        </a:xfrm>
        <a:prstGeom prst="pie">
          <a:avLst>
            <a:gd name="adj1" fmla="val 9000000"/>
            <a:gd name="adj2" fmla="val 16200000"/>
          </a:avLst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QUICKNESS</a:t>
          </a:r>
        </a:p>
      </dsp:txBody>
      <dsp:txXfrm>
        <a:off x="3151780" y="1118510"/>
        <a:ext cx="1380876" cy="1150730"/>
      </dsp:txXfrm>
    </dsp:sp>
    <dsp:sp modelId="{07EED3A3-C8DE-4DDC-A4B2-FE8313D2D6DD}">
      <dsp:nvSpPr>
        <dsp:cNvPr id="0" name=""/>
        <dsp:cNvSpPr/>
      </dsp:nvSpPr>
      <dsp:spPr>
        <a:xfrm>
          <a:off x="2624144" y="59837"/>
          <a:ext cx="4345158" cy="4345158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5E9B36-3173-41C9-B95F-AE1F1D0D158A}">
      <dsp:nvSpPr>
        <dsp:cNvPr id="0" name=""/>
        <dsp:cNvSpPr/>
      </dsp:nvSpPr>
      <dsp:spPr>
        <a:xfrm>
          <a:off x="2544194" y="197681"/>
          <a:ext cx="4345158" cy="4345158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hueOff val="-9688523"/>
            <a:satOff val="11169"/>
            <a:lumOff val="37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A4AEB-4F3D-4196-ABD3-E95E20612040}">
      <dsp:nvSpPr>
        <dsp:cNvPr id="0" name=""/>
        <dsp:cNvSpPr/>
      </dsp:nvSpPr>
      <dsp:spPr>
        <a:xfrm>
          <a:off x="2464244" y="59837"/>
          <a:ext cx="4345158" cy="4345158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AB8D8F-E447-420E-AD3D-38A02BEEC3E5}">
      <dsp:nvSpPr>
        <dsp:cNvPr id="0" name=""/>
        <dsp:cNvSpPr/>
      </dsp:nvSpPr>
      <dsp:spPr>
        <a:xfrm>
          <a:off x="4222797" y="2292488"/>
          <a:ext cx="1478280" cy="14782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STREGHT</a:t>
          </a:r>
        </a:p>
      </dsp:txBody>
      <dsp:txXfrm>
        <a:off x="4294961" y="2364652"/>
        <a:ext cx="1333952" cy="1333952"/>
      </dsp:txXfrm>
    </dsp:sp>
    <dsp:sp modelId="{93C64345-A25D-4E90-A498-1E92CEBD756B}">
      <dsp:nvSpPr>
        <dsp:cNvPr id="0" name=""/>
        <dsp:cNvSpPr/>
      </dsp:nvSpPr>
      <dsp:spPr>
        <a:xfrm rot="16200000">
          <a:off x="4443462" y="1774012"/>
          <a:ext cx="103695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36951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0F7502-EAEC-4539-B67C-8F936CA2AD3B}">
      <dsp:nvSpPr>
        <dsp:cNvPr id="0" name=""/>
        <dsp:cNvSpPr/>
      </dsp:nvSpPr>
      <dsp:spPr>
        <a:xfrm>
          <a:off x="4466714" y="265089"/>
          <a:ext cx="990447" cy="990447"/>
        </a:xfrm>
        <a:prstGeom prst="roundRect">
          <a:avLst/>
        </a:prstGeom>
        <a:solidFill>
          <a:schemeClr val="accent2">
            <a:hueOff val="-6459016"/>
            <a:satOff val="7446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MAKSIMUM</a:t>
          </a:r>
        </a:p>
      </dsp:txBody>
      <dsp:txXfrm>
        <a:off x="4515064" y="313439"/>
        <a:ext cx="893747" cy="893747"/>
      </dsp:txXfrm>
    </dsp:sp>
    <dsp:sp modelId="{ACF2A2DC-8CA4-4E91-B98B-395C567D754D}">
      <dsp:nvSpPr>
        <dsp:cNvPr id="0" name=""/>
        <dsp:cNvSpPr/>
      </dsp:nvSpPr>
      <dsp:spPr>
        <a:xfrm rot="1800000">
          <a:off x="5644407" y="3669870"/>
          <a:ext cx="84599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45995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DBBC22-76F4-4D2B-8BD8-D01B44FF0FCE}">
      <dsp:nvSpPr>
        <dsp:cNvPr id="0" name=""/>
        <dsp:cNvSpPr/>
      </dsp:nvSpPr>
      <dsp:spPr>
        <a:xfrm>
          <a:off x="6433731" y="3672062"/>
          <a:ext cx="990447" cy="990447"/>
        </a:xfrm>
        <a:prstGeom prst="roundRect">
          <a:avLst/>
        </a:prstGeom>
        <a:solidFill>
          <a:schemeClr val="accent2">
            <a:hueOff val="-12918031"/>
            <a:satOff val="14892"/>
            <a:lumOff val="49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ABSOLUTE</a:t>
          </a:r>
        </a:p>
      </dsp:txBody>
      <dsp:txXfrm>
        <a:off x="6482081" y="3720412"/>
        <a:ext cx="893747" cy="893747"/>
      </dsp:txXfrm>
    </dsp:sp>
    <dsp:sp modelId="{A6CD13E2-097B-4AA3-8ED7-FB767B4FC015}">
      <dsp:nvSpPr>
        <dsp:cNvPr id="0" name=""/>
        <dsp:cNvSpPr/>
      </dsp:nvSpPr>
      <dsp:spPr>
        <a:xfrm rot="9000000">
          <a:off x="3433473" y="3669870"/>
          <a:ext cx="84599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45995" y="0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32EA5F-2016-4374-9BBD-D375253A6949}">
      <dsp:nvSpPr>
        <dsp:cNvPr id="0" name=""/>
        <dsp:cNvSpPr/>
      </dsp:nvSpPr>
      <dsp:spPr>
        <a:xfrm>
          <a:off x="2499697" y="3672062"/>
          <a:ext cx="990447" cy="990447"/>
        </a:xfrm>
        <a:prstGeom prst="roundRect">
          <a:avLst/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RELATIF</a:t>
          </a:r>
        </a:p>
      </dsp:txBody>
      <dsp:txXfrm>
        <a:off x="2548047" y="3720412"/>
        <a:ext cx="893747" cy="89374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2EAC5-26B2-490C-A0B3-337BE44351DA}">
      <dsp:nvSpPr>
        <dsp:cNvPr id="0" name=""/>
        <dsp:cNvSpPr/>
      </dsp:nvSpPr>
      <dsp:spPr>
        <a:xfrm>
          <a:off x="2921414" y="596658"/>
          <a:ext cx="3975030" cy="3975030"/>
        </a:xfrm>
        <a:prstGeom prst="blockArc">
          <a:avLst>
            <a:gd name="adj1" fmla="val 5400000"/>
            <a:gd name="adj2" fmla="val 16200000"/>
            <a:gd name="adj3" fmla="val 4644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35650D-0594-4552-9ABE-A49D9B81841D}">
      <dsp:nvSpPr>
        <dsp:cNvPr id="0" name=""/>
        <dsp:cNvSpPr/>
      </dsp:nvSpPr>
      <dsp:spPr>
        <a:xfrm>
          <a:off x="2921414" y="596658"/>
          <a:ext cx="3975030" cy="3975030"/>
        </a:xfrm>
        <a:prstGeom prst="blockArc">
          <a:avLst>
            <a:gd name="adj1" fmla="val 16200000"/>
            <a:gd name="adj2" fmla="val 5400000"/>
            <a:gd name="adj3" fmla="val 464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4C052-1C16-4F13-AD73-3CA23C485595}">
      <dsp:nvSpPr>
        <dsp:cNvPr id="0" name=""/>
        <dsp:cNvSpPr/>
      </dsp:nvSpPr>
      <dsp:spPr>
        <a:xfrm>
          <a:off x="3993299" y="1668543"/>
          <a:ext cx="1831260" cy="18312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POWER</a:t>
          </a:r>
        </a:p>
      </dsp:txBody>
      <dsp:txXfrm>
        <a:off x="4261481" y="1936725"/>
        <a:ext cx="1294896" cy="1294896"/>
      </dsp:txXfrm>
    </dsp:sp>
    <dsp:sp modelId="{02525982-A865-48E9-83FD-2D1831395346}">
      <dsp:nvSpPr>
        <dsp:cNvPr id="0" name=""/>
        <dsp:cNvSpPr/>
      </dsp:nvSpPr>
      <dsp:spPr>
        <a:xfrm>
          <a:off x="4267988" y="1864"/>
          <a:ext cx="1281882" cy="128188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KEKUATAN</a:t>
          </a:r>
        </a:p>
      </dsp:txBody>
      <dsp:txXfrm>
        <a:off x="4455715" y="189591"/>
        <a:ext cx="906428" cy="906428"/>
      </dsp:txXfrm>
    </dsp:sp>
    <dsp:sp modelId="{E695FEB0-3ED1-4E97-85E8-48B8222ACDF4}">
      <dsp:nvSpPr>
        <dsp:cNvPr id="0" name=""/>
        <dsp:cNvSpPr/>
      </dsp:nvSpPr>
      <dsp:spPr>
        <a:xfrm>
          <a:off x="4267988" y="3884599"/>
          <a:ext cx="1281882" cy="128188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KECEPATAN</a:t>
          </a:r>
        </a:p>
      </dsp:txBody>
      <dsp:txXfrm>
        <a:off x="4455715" y="4072326"/>
        <a:ext cx="906428" cy="90642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368EE1-CA79-44D4-8BBB-1E67A21823C0}">
      <dsp:nvSpPr>
        <dsp:cNvPr id="0" name=""/>
        <dsp:cNvSpPr/>
      </dsp:nvSpPr>
      <dsp:spPr>
        <a:xfrm>
          <a:off x="1688156" y="1895"/>
          <a:ext cx="5220000" cy="12508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KARAKTERISTIK KOMPONEN BIOMOTOR</a:t>
          </a:r>
        </a:p>
      </dsp:txBody>
      <dsp:txXfrm>
        <a:off x="1688156" y="1895"/>
        <a:ext cx="5220000" cy="1250853"/>
      </dsp:txXfrm>
    </dsp:sp>
    <dsp:sp modelId="{9C1E9B9D-BD28-4B78-9D15-B460C4651150}">
      <dsp:nvSpPr>
        <dsp:cNvPr id="0" name=""/>
        <dsp:cNvSpPr/>
      </dsp:nvSpPr>
      <dsp:spPr>
        <a:xfrm>
          <a:off x="2498156" y="1315291"/>
          <a:ext cx="3600000" cy="12508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KARAKTERISTIK SAMPEL</a:t>
          </a:r>
        </a:p>
      </dsp:txBody>
      <dsp:txXfrm>
        <a:off x="2498156" y="1315291"/>
        <a:ext cx="3600000" cy="1250853"/>
      </dsp:txXfrm>
    </dsp:sp>
    <dsp:sp modelId="{8FDD6D27-921B-4FC9-90D7-435B596864BC}">
      <dsp:nvSpPr>
        <dsp:cNvPr id="0" name=""/>
        <dsp:cNvSpPr/>
      </dsp:nvSpPr>
      <dsp:spPr>
        <a:xfrm>
          <a:off x="2003156" y="2628688"/>
          <a:ext cx="4590000" cy="125085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KARAKTERISTIK CABANG OLAHRAGA</a:t>
          </a:r>
        </a:p>
      </dsp:txBody>
      <dsp:txXfrm>
        <a:off x="2003156" y="2628688"/>
        <a:ext cx="4590000" cy="125085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D4ADB4-2067-425B-86B8-ACDAF2E1109C}">
      <dsp:nvSpPr>
        <dsp:cNvPr id="0" name=""/>
        <dsp:cNvSpPr/>
      </dsp:nvSpPr>
      <dsp:spPr>
        <a:xfrm>
          <a:off x="128860" y="1511"/>
          <a:ext cx="1939207" cy="11635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COOPER TEST</a:t>
          </a:r>
        </a:p>
      </dsp:txBody>
      <dsp:txXfrm>
        <a:off x="128860" y="1511"/>
        <a:ext cx="1939207" cy="1163524"/>
      </dsp:txXfrm>
    </dsp:sp>
    <dsp:sp modelId="{71D41789-A263-4D7D-8610-E06C07A914ED}">
      <dsp:nvSpPr>
        <dsp:cNvPr id="0" name=""/>
        <dsp:cNvSpPr/>
      </dsp:nvSpPr>
      <dsp:spPr>
        <a:xfrm>
          <a:off x="2261988" y="1511"/>
          <a:ext cx="1939207" cy="1163524"/>
        </a:xfrm>
        <a:prstGeom prst="rect">
          <a:avLst/>
        </a:prstGeom>
        <a:solidFill>
          <a:schemeClr val="accent2">
            <a:hueOff val="-2153005"/>
            <a:satOff val="2482"/>
            <a:lumOff val="82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LION TEST</a:t>
          </a:r>
        </a:p>
      </dsp:txBody>
      <dsp:txXfrm>
        <a:off x="2261988" y="1511"/>
        <a:ext cx="1939207" cy="1163524"/>
      </dsp:txXfrm>
    </dsp:sp>
    <dsp:sp modelId="{F17C2CFE-84A8-4746-9FC0-10A5DA40A2B4}">
      <dsp:nvSpPr>
        <dsp:cNvPr id="0" name=""/>
        <dsp:cNvSpPr/>
      </dsp:nvSpPr>
      <dsp:spPr>
        <a:xfrm>
          <a:off x="4395116" y="1511"/>
          <a:ext cx="1939207" cy="1163524"/>
        </a:xfrm>
        <a:prstGeom prst="rect">
          <a:avLst/>
        </a:prstGeom>
        <a:solidFill>
          <a:schemeClr val="accent2">
            <a:hueOff val="-4306010"/>
            <a:satOff val="4964"/>
            <a:lumOff val="165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BALKE TEST</a:t>
          </a:r>
        </a:p>
      </dsp:txBody>
      <dsp:txXfrm>
        <a:off x="4395116" y="1511"/>
        <a:ext cx="1939207" cy="1163524"/>
      </dsp:txXfrm>
    </dsp:sp>
    <dsp:sp modelId="{E4C8D21E-8CC3-4F35-8908-616D438BBD6E}">
      <dsp:nvSpPr>
        <dsp:cNvPr id="0" name=""/>
        <dsp:cNvSpPr/>
      </dsp:nvSpPr>
      <dsp:spPr>
        <a:xfrm>
          <a:off x="6528244" y="1511"/>
          <a:ext cx="1939207" cy="1163524"/>
        </a:xfrm>
        <a:prstGeom prst="rect">
          <a:avLst/>
        </a:prstGeom>
        <a:solidFill>
          <a:schemeClr val="accent2">
            <a:hueOff val="-6459016"/>
            <a:satOff val="7446"/>
            <a:lumOff val="248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MFT/BLEEP TEST</a:t>
          </a:r>
        </a:p>
      </dsp:txBody>
      <dsp:txXfrm>
        <a:off x="6528244" y="1511"/>
        <a:ext cx="1939207" cy="1163524"/>
      </dsp:txXfrm>
    </dsp:sp>
    <dsp:sp modelId="{261EE4FC-5EAA-436E-8821-87598146A9F0}">
      <dsp:nvSpPr>
        <dsp:cNvPr id="0" name=""/>
        <dsp:cNvSpPr/>
      </dsp:nvSpPr>
      <dsp:spPr>
        <a:xfrm>
          <a:off x="128860" y="1358956"/>
          <a:ext cx="1939207" cy="1163524"/>
        </a:xfrm>
        <a:prstGeom prst="rect">
          <a:avLst/>
        </a:prstGeom>
        <a:solidFill>
          <a:schemeClr val="accent2">
            <a:hueOff val="-8612021"/>
            <a:satOff val="9928"/>
            <a:lumOff val="331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HAVARD STEP TEST</a:t>
          </a:r>
        </a:p>
      </dsp:txBody>
      <dsp:txXfrm>
        <a:off x="128860" y="1358956"/>
        <a:ext cx="1939207" cy="1163524"/>
      </dsp:txXfrm>
    </dsp:sp>
    <dsp:sp modelId="{6398B6D0-A04E-46E3-9D26-ABF374821FC5}">
      <dsp:nvSpPr>
        <dsp:cNvPr id="0" name=""/>
        <dsp:cNvSpPr/>
      </dsp:nvSpPr>
      <dsp:spPr>
        <a:xfrm>
          <a:off x="2261988" y="1358956"/>
          <a:ext cx="1939207" cy="1163524"/>
        </a:xfrm>
        <a:prstGeom prst="rect">
          <a:avLst/>
        </a:prstGeom>
        <a:solidFill>
          <a:schemeClr val="accent2">
            <a:hueOff val="-10765026"/>
            <a:satOff val="12410"/>
            <a:lumOff val="413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CONCONI TEST</a:t>
          </a:r>
        </a:p>
      </dsp:txBody>
      <dsp:txXfrm>
        <a:off x="2261988" y="1358956"/>
        <a:ext cx="1939207" cy="1163524"/>
      </dsp:txXfrm>
    </dsp:sp>
    <dsp:sp modelId="{9E0FA0DD-565A-4953-86D6-C97B425E0653}">
      <dsp:nvSpPr>
        <dsp:cNvPr id="0" name=""/>
        <dsp:cNvSpPr/>
      </dsp:nvSpPr>
      <dsp:spPr>
        <a:xfrm>
          <a:off x="4395116" y="1358956"/>
          <a:ext cx="1939207" cy="1163524"/>
        </a:xfrm>
        <a:prstGeom prst="rect">
          <a:avLst/>
        </a:prstGeom>
        <a:solidFill>
          <a:schemeClr val="accent2">
            <a:hueOff val="-12918031"/>
            <a:satOff val="14892"/>
            <a:lumOff val="49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YO-YO TEST</a:t>
          </a:r>
        </a:p>
      </dsp:txBody>
      <dsp:txXfrm>
        <a:off x="4395116" y="1358956"/>
        <a:ext cx="1939207" cy="1163524"/>
      </dsp:txXfrm>
    </dsp:sp>
    <dsp:sp modelId="{465E9DC6-B86E-485A-8C23-D6B784B3D227}">
      <dsp:nvSpPr>
        <dsp:cNvPr id="0" name=""/>
        <dsp:cNvSpPr/>
      </dsp:nvSpPr>
      <dsp:spPr>
        <a:xfrm>
          <a:off x="6528244" y="1358956"/>
          <a:ext cx="1939207" cy="1163524"/>
        </a:xfrm>
        <a:prstGeom prst="rect">
          <a:avLst/>
        </a:prstGeom>
        <a:solidFill>
          <a:schemeClr val="accent2">
            <a:hueOff val="-15071037"/>
            <a:satOff val="17374"/>
            <a:lumOff val="579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RAST</a:t>
          </a:r>
        </a:p>
      </dsp:txBody>
      <dsp:txXfrm>
        <a:off x="6528244" y="1358956"/>
        <a:ext cx="1939207" cy="1163524"/>
      </dsp:txXfrm>
    </dsp:sp>
    <dsp:sp modelId="{AC162A3E-3EAB-46FF-B94E-6770D67DBF9C}">
      <dsp:nvSpPr>
        <dsp:cNvPr id="0" name=""/>
        <dsp:cNvSpPr/>
      </dsp:nvSpPr>
      <dsp:spPr>
        <a:xfrm>
          <a:off x="2261988" y="2716401"/>
          <a:ext cx="1939207" cy="1163524"/>
        </a:xfrm>
        <a:prstGeom prst="rect">
          <a:avLst/>
        </a:prstGeom>
        <a:solidFill>
          <a:schemeClr val="accent2">
            <a:hueOff val="-17224041"/>
            <a:satOff val="19856"/>
            <a:lumOff val="662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ERGOCYCLING</a:t>
          </a:r>
        </a:p>
      </dsp:txBody>
      <dsp:txXfrm>
        <a:off x="2261988" y="2716401"/>
        <a:ext cx="1939207" cy="1163524"/>
      </dsp:txXfrm>
    </dsp:sp>
    <dsp:sp modelId="{AB3AABAE-4C7F-4C0A-9487-71C4BB094D43}">
      <dsp:nvSpPr>
        <dsp:cNvPr id="0" name=""/>
        <dsp:cNvSpPr/>
      </dsp:nvSpPr>
      <dsp:spPr>
        <a:xfrm>
          <a:off x="4395116" y="2716401"/>
          <a:ext cx="1939207" cy="1163524"/>
        </a:xfrm>
        <a:prstGeom prst="rect">
          <a:avLst/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DLL</a:t>
          </a:r>
        </a:p>
      </dsp:txBody>
      <dsp:txXfrm>
        <a:off x="4395116" y="2716401"/>
        <a:ext cx="1939207" cy="116352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9F0425-74BB-4DB7-AA59-D2872F822C97}">
      <dsp:nvSpPr>
        <dsp:cNvPr id="0" name=""/>
        <dsp:cNvSpPr/>
      </dsp:nvSpPr>
      <dsp:spPr>
        <a:xfrm>
          <a:off x="0" y="194592"/>
          <a:ext cx="2686347" cy="16118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PUSH UP</a:t>
          </a:r>
        </a:p>
      </dsp:txBody>
      <dsp:txXfrm>
        <a:off x="0" y="194592"/>
        <a:ext cx="2686347" cy="1611808"/>
      </dsp:txXfrm>
    </dsp:sp>
    <dsp:sp modelId="{068F87E6-386F-441F-ACD6-72241DF2EF9B}">
      <dsp:nvSpPr>
        <dsp:cNvPr id="0" name=""/>
        <dsp:cNvSpPr/>
      </dsp:nvSpPr>
      <dsp:spPr>
        <a:xfrm>
          <a:off x="2954982" y="194592"/>
          <a:ext cx="2686347" cy="1611808"/>
        </a:xfrm>
        <a:prstGeom prst="rect">
          <a:avLst/>
        </a:prstGeom>
        <a:solidFill>
          <a:schemeClr val="accent5">
            <a:hueOff val="3552830"/>
            <a:satOff val="-7135"/>
            <a:lumOff val="41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PULL UP</a:t>
          </a:r>
        </a:p>
      </dsp:txBody>
      <dsp:txXfrm>
        <a:off x="2954982" y="194592"/>
        <a:ext cx="2686347" cy="1611808"/>
      </dsp:txXfrm>
    </dsp:sp>
    <dsp:sp modelId="{CEEC8914-C8B3-4C22-9D33-65F2060F2520}">
      <dsp:nvSpPr>
        <dsp:cNvPr id="0" name=""/>
        <dsp:cNvSpPr/>
      </dsp:nvSpPr>
      <dsp:spPr>
        <a:xfrm>
          <a:off x="5909964" y="194592"/>
          <a:ext cx="2686347" cy="1611808"/>
        </a:xfrm>
        <a:prstGeom prst="rect">
          <a:avLst/>
        </a:prstGeom>
        <a:solidFill>
          <a:schemeClr val="accent5">
            <a:hueOff val="7105661"/>
            <a:satOff val="-14270"/>
            <a:lumOff val="8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SIT UP</a:t>
          </a:r>
        </a:p>
      </dsp:txBody>
      <dsp:txXfrm>
        <a:off x="5909964" y="194592"/>
        <a:ext cx="2686347" cy="1611808"/>
      </dsp:txXfrm>
    </dsp:sp>
    <dsp:sp modelId="{5BA15175-713A-4BE4-BD4E-8D0D96A9692E}">
      <dsp:nvSpPr>
        <dsp:cNvPr id="0" name=""/>
        <dsp:cNvSpPr/>
      </dsp:nvSpPr>
      <dsp:spPr>
        <a:xfrm>
          <a:off x="1477491" y="2075035"/>
          <a:ext cx="2686347" cy="1611808"/>
        </a:xfrm>
        <a:prstGeom prst="rect">
          <a:avLst/>
        </a:prstGeom>
        <a:solidFill>
          <a:schemeClr val="accent5">
            <a:hueOff val="10658492"/>
            <a:satOff val="-21406"/>
            <a:lumOff val="1250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BACK AND LEG</a:t>
          </a:r>
        </a:p>
      </dsp:txBody>
      <dsp:txXfrm>
        <a:off x="1477491" y="2075035"/>
        <a:ext cx="2686347" cy="1611808"/>
      </dsp:txXfrm>
    </dsp:sp>
    <dsp:sp modelId="{12A6E3BD-9D88-44AD-AD58-32C448641078}">
      <dsp:nvSpPr>
        <dsp:cNvPr id="0" name=""/>
        <dsp:cNvSpPr/>
      </dsp:nvSpPr>
      <dsp:spPr>
        <a:xfrm>
          <a:off x="4432473" y="2075035"/>
          <a:ext cx="2686347" cy="1611808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DLL</a:t>
          </a:r>
        </a:p>
      </dsp:txBody>
      <dsp:txXfrm>
        <a:off x="4432473" y="2075035"/>
        <a:ext cx="2686347" cy="1611808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9B63E-0BCC-48E1-AF11-974A5736A666}">
      <dsp:nvSpPr>
        <dsp:cNvPr id="0" name=""/>
        <dsp:cNvSpPr/>
      </dsp:nvSpPr>
      <dsp:spPr>
        <a:xfrm>
          <a:off x="1164573" y="881"/>
          <a:ext cx="2984364" cy="17906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 dirty="0"/>
            <a:t>SIT AND REACH</a:t>
          </a:r>
        </a:p>
      </dsp:txBody>
      <dsp:txXfrm>
        <a:off x="1164573" y="881"/>
        <a:ext cx="2984364" cy="1790618"/>
      </dsp:txXfrm>
    </dsp:sp>
    <dsp:sp modelId="{F5B17E1F-9B44-449C-8B97-29356C4BBA2A}">
      <dsp:nvSpPr>
        <dsp:cNvPr id="0" name=""/>
        <dsp:cNvSpPr/>
      </dsp:nvSpPr>
      <dsp:spPr>
        <a:xfrm>
          <a:off x="4447374" y="881"/>
          <a:ext cx="2984364" cy="1790618"/>
        </a:xfrm>
        <a:prstGeom prst="rect">
          <a:avLst/>
        </a:prstGeom>
        <a:solidFill>
          <a:schemeClr val="accent2">
            <a:hueOff val="-9688523"/>
            <a:satOff val="11169"/>
            <a:lumOff val="372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 dirty="0"/>
            <a:t>HIP FLEXION</a:t>
          </a:r>
        </a:p>
      </dsp:txBody>
      <dsp:txXfrm>
        <a:off x="4447374" y="881"/>
        <a:ext cx="2984364" cy="1790618"/>
      </dsp:txXfrm>
    </dsp:sp>
    <dsp:sp modelId="{36C7A2A0-5950-4DB3-9024-CD5D54FBBBF5}">
      <dsp:nvSpPr>
        <dsp:cNvPr id="0" name=""/>
        <dsp:cNvSpPr/>
      </dsp:nvSpPr>
      <dsp:spPr>
        <a:xfrm>
          <a:off x="2805973" y="2089936"/>
          <a:ext cx="2984364" cy="1790618"/>
        </a:xfrm>
        <a:prstGeom prst="rect">
          <a:avLst/>
        </a:prstGeom>
        <a:solidFill>
          <a:schemeClr val="accent2">
            <a:hueOff val="-19377047"/>
            <a:satOff val="22338"/>
            <a:lumOff val="745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200" kern="1200" dirty="0"/>
            <a:t>DLL</a:t>
          </a:r>
        </a:p>
      </dsp:txBody>
      <dsp:txXfrm>
        <a:off x="2805973" y="2089936"/>
        <a:ext cx="2984364" cy="1790618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E8FEA8-8FBD-49B7-AE32-7689F0DA4D38}">
      <dsp:nvSpPr>
        <dsp:cNvPr id="0" name=""/>
        <dsp:cNvSpPr/>
      </dsp:nvSpPr>
      <dsp:spPr>
        <a:xfrm>
          <a:off x="0" y="194592"/>
          <a:ext cx="2686347" cy="16118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STANDING BROAD JUMP</a:t>
          </a:r>
        </a:p>
      </dsp:txBody>
      <dsp:txXfrm>
        <a:off x="0" y="194592"/>
        <a:ext cx="2686347" cy="1611808"/>
      </dsp:txXfrm>
    </dsp:sp>
    <dsp:sp modelId="{216D3055-BF23-44CE-A968-6FA7C21A3027}">
      <dsp:nvSpPr>
        <dsp:cNvPr id="0" name=""/>
        <dsp:cNvSpPr/>
      </dsp:nvSpPr>
      <dsp:spPr>
        <a:xfrm>
          <a:off x="2954982" y="194592"/>
          <a:ext cx="2686347" cy="1611808"/>
        </a:xfrm>
        <a:prstGeom prst="rect">
          <a:avLst/>
        </a:prstGeom>
        <a:solidFill>
          <a:schemeClr val="accent5">
            <a:hueOff val="3552830"/>
            <a:satOff val="-7135"/>
            <a:lumOff val="41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TRIPLE HOP</a:t>
          </a:r>
        </a:p>
      </dsp:txBody>
      <dsp:txXfrm>
        <a:off x="2954982" y="194592"/>
        <a:ext cx="2686347" cy="1611808"/>
      </dsp:txXfrm>
    </dsp:sp>
    <dsp:sp modelId="{0236684E-6980-4B7C-955F-4F10602BA221}">
      <dsp:nvSpPr>
        <dsp:cNvPr id="0" name=""/>
        <dsp:cNvSpPr/>
      </dsp:nvSpPr>
      <dsp:spPr>
        <a:xfrm>
          <a:off x="5909964" y="194592"/>
          <a:ext cx="2686347" cy="1611808"/>
        </a:xfrm>
        <a:prstGeom prst="rect">
          <a:avLst/>
        </a:prstGeom>
        <a:solidFill>
          <a:schemeClr val="accent5">
            <a:hueOff val="7105661"/>
            <a:satOff val="-14270"/>
            <a:lumOff val="8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VERTICAL JUMP</a:t>
          </a:r>
        </a:p>
      </dsp:txBody>
      <dsp:txXfrm>
        <a:off x="5909964" y="194592"/>
        <a:ext cx="2686347" cy="1611808"/>
      </dsp:txXfrm>
    </dsp:sp>
    <dsp:sp modelId="{609503AF-9FA5-4D8E-AFF2-BD1A1A54AA9B}">
      <dsp:nvSpPr>
        <dsp:cNvPr id="0" name=""/>
        <dsp:cNvSpPr/>
      </dsp:nvSpPr>
      <dsp:spPr>
        <a:xfrm>
          <a:off x="1477491" y="2075035"/>
          <a:ext cx="2686347" cy="1611808"/>
        </a:xfrm>
        <a:prstGeom prst="rect">
          <a:avLst/>
        </a:prstGeom>
        <a:solidFill>
          <a:schemeClr val="accent5">
            <a:hueOff val="10658492"/>
            <a:satOff val="-21406"/>
            <a:lumOff val="1250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MARGARIA KALAMEN TEST</a:t>
          </a:r>
        </a:p>
      </dsp:txBody>
      <dsp:txXfrm>
        <a:off x="1477491" y="2075035"/>
        <a:ext cx="2686347" cy="1611808"/>
      </dsp:txXfrm>
    </dsp:sp>
    <dsp:sp modelId="{4BECB52C-2EFA-4983-95F0-5912DF8D44B9}">
      <dsp:nvSpPr>
        <dsp:cNvPr id="0" name=""/>
        <dsp:cNvSpPr/>
      </dsp:nvSpPr>
      <dsp:spPr>
        <a:xfrm>
          <a:off x="4432473" y="2075035"/>
          <a:ext cx="2686347" cy="1611808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DLL</a:t>
          </a:r>
        </a:p>
      </dsp:txBody>
      <dsp:txXfrm>
        <a:off x="4432473" y="2075035"/>
        <a:ext cx="2686347" cy="1611808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8C276D-2703-405C-90C4-0932392E4CF6}">
      <dsp:nvSpPr>
        <dsp:cNvPr id="0" name=""/>
        <dsp:cNvSpPr/>
      </dsp:nvSpPr>
      <dsp:spPr>
        <a:xfrm>
          <a:off x="128860" y="1511"/>
          <a:ext cx="1939207" cy="11635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505 AGILITY TEST</a:t>
          </a:r>
        </a:p>
      </dsp:txBody>
      <dsp:txXfrm>
        <a:off x="128860" y="1511"/>
        <a:ext cx="1939207" cy="1163524"/>
      </dsp:txXfrm>
    </dsp:sp>
    <dsp:sp modelId="{21038037-3A63-45CF-8C2D-15471100A54B}">
      <dsp:nvSpPr>
        <dsp:cNvPr id="0" name=""/>
        <dsp:cNvSpPr/>
      </dsp:nvSpPr>
      <dsp:spPr>
        <a:xfrm>
          <a:off x="2261988" y="1511"/>
          <a:ext cx="1939207" cy="1163524"/>
        </a:xfrm>
        <a:prstGeom prst="rect">
          <a:avLst/>
        </a:prstGeom>
        <a:solidFill>
          <a:schemeClr val="accent5">
            <a:hueOff val="1579036"/>
            <a:satOff val="-3171"/>
            <a:lumOff val="185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HEXAGONAL OBSTACLE </a:t>
          </a:r>
        </a:p>
      </dsp:txBody>
      <dsp:txXfrm>
        <a:off x="2261988" y="1511"/>
        <a:ext cx="1939207" cy="1163524"/>
      </dsp:txXfrm>
    </dsp:sp>
    <dsp:sp modelId="{F5BC49A6-EDA1-4E7E-BBFE-66453F266B8B}">
      <dsp:nvSpPr>
        <dsp:cNvPr id="0" name=""/>
        <dsp:cNvSpPr/>
      </dsp:nvSpPr>
      <dsp:spPr>
        <a:xfrm>
          <a:off x="4395116" y="1511"/>
          <a:ext cx="1939207" cy="1163524"/>
        </a:xfrm>
        <a:prstGeom prst="rect">
          <a:avLst/>
        </a:prstGeom>
        <a:solidFill>
          <a:schemeClr val="accent5">
            <a:hueOff val="3158072"/>
            <a:satOff val="-6342"/>
            <a:lumOff val="370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ILLINOIS AGILITY RUN</a:t>
          </a:r>
        </a:p>
      </dsp:txBody>
      <dsp:txXfrm>
        <a:off x="4395116" y="1511"/>
        <a:ext cx="1939207" cy="1163524"/>
      </dsp:txXfrm>
    </dsp:sp>
    <dsp:sp modelId="{115B06E5-4EF5-4444-8ABE-FDB61C024058}">
      <dsp:nvSpPr>
        <dsp:cNvPr id="0" name=""/>
        <dsp:cNvSpPr/>
      </dsp:nvSpPr>
      <dsp:spPr>
        <a:xfrm>
          <a:off x="6528244" y="1511"/>
          <a:ext cx="1939207" cy="1163524"/>
        </a:xfrm>
        <a:prstGeom prst="rect">
          <a:avLst/>
        </a:prstGeom>
        <a:solidFill>
          <a:schemeClr val="accent5">
            <a:hueOff val="4737107"/>
            <a:satOff val="-9514"/>
            <a:lumOff val="555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SHUTTLE RUN</a:t>
          </a:r>
        </a:p>
      </dsp:txBody>
      <dsp:txXfrm>
        <a:off x="6528244" y="1511"/>
        <a:ext cx="1939207" cy="1163524"/>
      </dsp:txXfrm>
    </dsp:sp>
    <dsp:sp modelId="{8A4197B8-4ABA-438F-B0D7-C01DBEE15F36}">
      <dsp:nvSpPr>
        <dsp:cNvPr id="0" name=""/>
        <dsp:cNvSpPr/>
      </dsp:nvSpPr>
      <dsp:spPr>
        <a:xfrm>
          <a:off x="128860" y="1358956"/>
          <a:ext cx="1939207" cy="1163524"/>
        </a:xfrm>
        <a:prstGeom prst="rect">
          <a:avLst/>
        </a:prstGeom>
        <a:solidFill>
          <a:schemeClr val="accent5">
            <a:hueOff val="6316143"/>
            <a:satOff val="-12685"/>
            <a:lumOff val="740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 DRILL TEST</a:t>
          </a:r>
        </a:p>
      </dsp:txBody>
      <dsp:txXfrm>
        <a:off x="128860" y="1358956"/>
        <a:ext cx="1939207" cy="1163524"/>
      </dsp:txXfrm>
    </dsp:sp>
    <dsp:sp modelId="{705D9A9C-604F-43BE-9C5D-538513181FB5}">
      <dsp:nvSpPr>
        <dsp:cNvPr id="0" name=""/>
        <dsp:cNvSpPr/>
      </dsp:nvSpPr>
      <dsp:spPr>
        <a:xfrm>
          <a:off x="2261988" y="1358956"/>
          <a:ext cx="1939207" cy="1163524"/>
        </a:xfrm>
        <a:prstGeom prst="rect">
          <a:avLst/>
        </a:prstGeom>
        <a:solidFill>
          <a:schemeClr val="accent5">
            <a:hueOff val="7895179"/>
            <a:satOff val="-15856"/>
            <a:lumOff val="925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ZIGZAG TEST</a:t>
          </a:r>
        </a:p>
      </dsp:txBody>
      <dsp:txXfrm>
        <a:off x="2261988" y="1358956"/>
        <a:ext cx="1939207" cy="1163524"/>
      </dsp:txXfrm>
    </dsp:sp>
    <dsp:sp modelId="{AF09A996-555D-4D6F-96BC-4F3333F27E75}">
      <dsp:nvSpPr>
        <dsp:cNvPr id="0" name=""/>
        <dsp:cNvSpPr/>
      </dsp:nvSpPr>
      <dsp:spPr>
        <a:xfrm>
          <a:off x="4395116" y="1358956"/>
          <a:ext cx="1939207" cy="1163524"/>
        </a:xfrm>
        <a:prstGeom prst="rect">
          <a:avLst/>
        </a:prstGeom>
        <a:solidFill>
          <a:schemeClr val="accent5">
            <a:hueOff val="9474215"/>
            <a:satOff val="-19027"/>
            <a:lumOff val="1111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 TEST</a:t>
          </a:r>
        </a:p>
      </dsp:txBody>
      <dsp:txXfrm>
        <a:off x="4395116" y="1358956"/>
        <a:ext cx="1939207" cy="1163524"/>
      </dsp:txXfrm>
    </dsp:sp>
    <dsp:sp modelId="{D878F877-753E-49FD-97F0-2441767E5ABD}">
      <dsp:nvSpPr>
        <dsp:cNvPr id="0" name=""/>
        <dsp:cNvSpPr/>
      </dsp:nvSpPr>
      <dsp:spPr>
        <a:xfrm>
          <a:off x="6528244" y="1358956"/>
          <a:ext cx="1939207" cy="1163524"/>
        </a:xfrm>
        <a:prstGeom prst="rect">
          <a:avLst/>
        </a:prstGeom>
        <a:solidFill>
          <a:schemeClr val="accent5">
            <a:hueOff val="11053250"/>
            <a:satOff val="-22199"/>
            <a:lumOff val="1296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QUICK FEET TEST</a:t>
          </a:r>
        </a:p>
      </dsp:txBody>
      <dsp:txXfrm>
        <a:off x="6528244" y="1358956"/>
        <a:ext cx="1939207" cy="1163524"/>
      </dsp:txXfrm>
    </dsp:sp>
    <dsp:sp modelId="{586033D9-3EE7-47E0-B27B-CB2F933ABF35}">
      <dsp:nvSpPr>
        <dsp:cNvPr id="0" name=""/>
        <dsp:cNvSpPr/>
      </dsp:nvSpPr>
      <dsp:spPr>
        <a:xfrm>
          <a:off x="2261988" y="2716401"/>
          <a:ext cx="1939207" cy="1163524"/>
        </a:xfrm>
        <a:prstGeom prst="rect">
          <a:avLst/>
        </a:prstGeom>
        <a:solidFill>
          <a:schemeClr val="accent5">
            <a:hueOff val="12632286"/>
            <a:satOff val="-25370"/>
            <a:lumOff val="148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LATERAL CHANGE OF DIRECTION TEST</a:t>
          </a:r>
        </a:p>
      </dsp:txBody>
      <dsp:txXfrm>
        <a:off x="2261988" y="2716401"/>
        <a:ext cx="1939207" cy="1163524"/>
      </dsp:txXfrm>
    </dsp:sp>
    <dsp:sp modelId="{DDF1A9A7-BB0A-4595-A747-651200E00AC9}">
      <dsp:nvSpPr>
        <dsp:cNvPr id="0" name=""/>
        <dsp:cNvSpPr/>
      </dsp:nvSpPr>
      <dsp:spPr>
        <a:xfrm>
          <a:off x="4395116" y="2716401"/>
          <a:ext cx="1939207" cy="1163524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DLL</a:t>
          </a:r>
        </a:p>
      </dsp:txBody>
      <dsp:txXfrm>
        <a:off x="4395116" y="2716401"/>
        <a:ext cx="1939207" cy="116352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7D9EFF-18FD-4302-8246-9C92AC5CD34A}">
      <dsp:nvSpPr>
        <dsp:cNvPr id="0" name=""/>
        <dsp:cNvSpPr/>
      </dsp:nvSpPr>
      <dsp:spPr>
        <a:xfrm>
          <a:off x="-4387787" y="-673007"/>
          <a:ext cx="5227451" cy="5227451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F797E6-FFA0-4190-8758-CC28ABED8EB1}">
      <dsp:nvSpPr>
        <dsp:cNvPr id="0" name=""/>
        <dsp:cNvSpPr/>
      </dsp:nvSpPr>
      <dsp:spPr>
        <a:xfrm>
          <a:off x="439863" y="298404"/>
          <a:ext cx="8104145" cy="5971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81280" rIns="81280" bIns="8128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Kesesuaian</a:t>
          </a:r>
          <a:r>
            <a:rPr lang="en-US" sz="3200" kern="1200" dirty="0"/>
            <a:t> </a:t>
          </a:r>
          <a:r>
            <a:rPr lang="en-US" sz="3200" kern="1200" dirty="0" err="1"/>
            <a:t>dengan</a:t>
          </a:r>
          <a:r>
            <a:rPr lang="en-US" sz="3200" kern="1200" dirty="0"/>
            <a:t> </a:t>
          </a:r>
          <a:r>
            <a:rPr lang="en-US" sz="3200" kern="1200" dirty="0" err="1"/>
            <a:t>tujuan</a:t>
          </a:r>
          <a:endParaRPr lang="en-US" sz="3200" kern="1200" dirty="0"/>
        </a:p>
      </dsp:txBody>
      <dsp:txXfrm>
        <a:off x="439863" y="298404"/>
        <a:ext cx="8104145" cy="597120"/>
      </dsp:txXfrm>
    </dsp:sp>
    <dsp:sp modelId="{71B2EC30-6221-458E-945B-928AC76D80BC}">
      <dsp:nvSpPr>
        <dsp:cNvPr id="0" name=""/>
        <dsp:cNvSpPr/>
      </dsp:nvSpPr>
      <dsp:spPr>
        <a:xfrm>
          <a:off x="66662" y="223764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D4B4E7-3E69-476A-9D02-D41BFD32C60A}">
      <dsp:nvSpPr>
        <dsp:cNvPr id="0" name=""/>
        <dsp:cNvSpPr/>
      </dsp:nvSpPr>
      <dsp:spPr>
        <a:xfrm>
          <a:off x="782205" y="1194240"/>
          <a:ext cx="7761803" cy="5971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81280" rIns="81280" bIns="8128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Kesesuaian dengan karakter olahraga</a:t>
          </a:r>
          <a:endParaRPr lang="en-US" sz="3200" kern="1200" dirty="0"/>
        </a:p>
      </dsp:txBody>
      <dsp:txXfrm>
        <a:off x="782205" y="1194240"/>
        <a:ext cx="7761803" cy="597120"/>
      </dsp:txXfrm>
    </dsp:sp>
    <dsp:sp modelId="{30D29562-C5A5-4529-ACCF-40DAB89D886A}">
      <dsp:nvSpPr>
        <dsp:cNvPr id="0" name=""/>
        <dsp:cNvSpPr/>
      </dsp:nvSpPr>
      <dsp:spPr>
        <a:xfrm>
          <a:off x="409005" y="1119600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9614D-BCEF-4D73-9838-4FD2A2BEE367}">
      <dsp:nvSpPr>
        <dsp:cNvPr id="0" name=""/>
        <dsp:cNvSpPr/>
      </dsp:nvSpPr>
      <dsp:spPr>
        <a:xfrm>
          <a:off x="782205" y="2090076"/>
          <a:ext cx="7761803" cy="5971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81280" rIns="81280" bIns="8128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Peralatan dan tempat yang tersedia</a:t>
          </a:r>
          <a:endParaRPr lang="en-US" sz="3200" kern="1200" dirty="0"/>
        </a:p>
      </dsp:txBody>
      <dsp:txXfrm>
        <a:off x="782205" y="2090076"/>
        <a:ext cx="7761803" cy="597120"/>
      </dsp:txXfrm>
    </dsp:sp>
    <dsp:sp modelId="{480ACC29-8C79-4458-965E-2F4459863759}">
      <dsp:nvSpPr>
        <dsp:cNvPr id="0" name=""/>
        <dsp:cNvSpPr/>
      </dsp:nvSpPr>
      <dsp:spPr>
        <a:xfrm>
          <a:off x="409005" y="2015436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A609BC-32E4-4B8A-B0EB-4B4EF3787C1E}">
      <dsp:nvSpPr>
        <dsp:cNvPr id="0" name=""/>
        <dsp:cNvSpPr/>
      </dsp:nvSpPr>
      <dsp:spPr>
        <a:xfrm>
          <a:off x="439863" y="2985911"/>
          <a:ext cx="8104145" cy="5971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81280" rIns="81280" bIns="8128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Manfaat bagi peneliti</a:t>
          </a:r>
          <a:endParaRPr lang="en-US" sz="3200" kern="1200" dirty="0"/>
        </a:p>
      </dsp:txBody>
      <dsp:txXfrm>
        <a:off x="439863" y="2985911"/>
        <a:ext cx="8104145" cy="597120"/>
      </dsp:txXfrm>
    </dsp:sp>
    <dsp:sp modelId="{D5231E05-73C9-4FA8-BEA2-508E0B4B6BB4}">
      <dsp:nvSpPr>
        <dsp:cNvPr id="0" name=""/>
        <dsp:cNvSpPr/>
      </dsp:nvSpPr>
      <dsp:spPr>
        <a:xfrm>
          <a:off x="66662" y="2911271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52BE2-BCC3-4D4F-82B7-77E8C51B85CC}">
      <dsp:nvSpPr>
        <dsp:cNvPr id="0" name=""/>
        <dsp:cNvSpPr/>
      </dsp:nvSpPr>
      <dsp:spPr>
        <a:xfrm>
          <a:off x="2047504" y="0"/>
          <a:ext cx="4522714" cy="4522714"/>
        </a:xfrm>
        <a:prstGeom prst="triangle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62231-A4EB-45D5-BE10-1FA92E22AA97}">
      <dsp:nvSpPr>
        <dsp:cNvPr id="0" name=""/>
        <dsp:cNvSpPr/>
      </dsp:nvSpPr>
      <dsp:spPr>
        <a:xfrm>
          <a:off x="4308861" y="454700"/>
          <a:ext cx="2939764" cy="10706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Tes</a:t>
          </a:r>
          <a:r>
            <a:rPr lang="en-US" sz="1800" kern="1200" dirty="0"/>
            <a:t> yang </a:t>
          </a:r>
          <a:r>
            <a:rPr lang="en-US" sz="1800" kern="1200" dirty="0" err="1"/>
            <a:t>terdiri</a:t>
          </a:r>
          <a:r>
            <a:rPr lang="en-US" sz="1800" kern="1200" dirty="0"/>
            <a:t> </a:t>
          </a:r>
          <a:r>
            <a:rPr lang="en-US" sz="1800" kern="1200" dirty="0" err="1"/>
            <a:t>dari</a:t>
          </a:r>
          <a:r>
            <a:rPr lang="en-US" sz="1800" kern="1200" dirty="0"/>
            <a:t> </a:t>
          </a:r>
          <a:r>
            <a:rPr lang="en-US" sz="1800" kern="1200" dirty="0" err="1"/>
            <a:t>beberapa</a:t>
          </a:r>
          <a:r>
            <a:rPr lang="en-US" sz="1800" kern="1200" dirty="0"/>
            <a:t> </a:t>
          </a:r>
          <a:r>
            <a:rPr lang="en-US" sz="1800" kern="1200" dirty="0" err="1"/>
            <a:t>pos</a:t>
          </a:r>
          <a:r>
            <a:rPr lang="en-US" sz="1800" kern="1200" dirty="0"/>
            <a:t> </a:t>
          </a:r>
          <a:r>
            <a:rPr lang="en-US" sz="1800" kern="1200" dirty="0" err="1"/>
            <a:t>tes</a:t>
          </a:r>
          <a:endParaRPr lang="en-US" sz="1800" kern="1200" dirty="0"/>
        </a:p>
      </dsp:txBody>
      <dsp:txXfrm>
        <a:off x="4361124" y="506963"/>
        <a:ext cx="2835238" cy="966085"/>
      </dsp:txXfrm>
    </dsp:sp>
    <dsp:sp modelId="{F8657BCC-D6A5-40C8-8BC6-C0581F93F61F}">
      <dsp:nvSpPr>
        <dsp:cNvPr id="0" name=""/>
        <dsp:cNvSpPr/>
      </dsp:nvSpPr>
      <dsp:spPr>
        <a:xfrm>
          <a:off x="4308861" y="1659138"/>
          <a:ext cx="2939764" cy="10706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Harus</a:t>
          </a:r>
          <a:r>
            <a:rPr lang="en-US" sz="1800" kern="1200" dirty="0"/>
            <a:t> </a:t>
          </a:r>
          <a:r>
            <a:rPr lang="en-US" sz="1800" kern="1200" dirty="0" err="1"/>
            <a:t>Dilakukan</a:t>
          </a:r>
          <a:r>
            <a:rPr lang="en-US" sz="1800" kern="1200" dirty="0"/>
            <a:t> </a:t>
          </a:r>
          <a:r>
            <a:rPr lang="en-US" sz="1800" kern="1200" dirty="0" err="1"/>
            <a:t>secara</a:t>
          </a:r>
          <a:r>
            <a:rPr lang="en-US" sz="1800" kern="1200" dirty="0"/>
            <a:t> </a:t>
          </a:r>
          <a:r>
            <a:rPr lang="en-US" sz="1800" kern="1200" dirty="0" err="1"/>
            <a:t>urut</a:t>
          </a:r>
          <a:endParaRPr lang="en-US" sz="1800" kern="1200" dirty="0"/>
        </a:p>
      </dsp:txBody>
      <dsp:txXfrm>
        <a:off x="4361124" y="1711401"/>
        <a:ext cx="2835238" cy="966085"/>
      </dsp:txXfrm>
    </dsp:sp>
    <dsp:sp modelId="{A440C702-4A3B-4355-9EF2-5D2E67DE0569}">
      <dsp:nvSpPr>
        <dsp:cNvPr id="0" name=""/>
        <dsp:cNvSpPr/>
      </dsp:nvSpPr>
      <dsp:spPr>
        <a:xfrm>
          <a:off x="4308861" y="2863575"/>
          <a:ext cx="2939764" cy="107061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Bisa</a:t>
          </a:r>
          <a:r>
            <a:rPr lang="en-US" sz="1800" kern="1200" dirty="0"/>
            <a:t> </a:t>
          </a:r>
          <a:r>
            <a:rPr lang="en-US" sz="1800" kern="1200" dirty="0" err="1"/>
            <a:t>dalam</a:t>
          </a:r>
          <a:r>
            <a:rPr lang="en-US" sz="1800" kern="1200" dirty="0"/>
            <a:t> </a:t>
          </a:r>
          <a:r>
            <a:rPr lang="en-US" sz="1800" kern="1200" dirty="0" err="1"/>
            <a:t>bentuk</a:t>
          </a:r>
          <a:r>
            <a:rPr lang="en-US" sz="1800" kern="1200" dirty="0"/>
            <a:t> </a:t>
          </a:r>
          <a:r>
            <a:rPr lang="en-US" sz="1800" kern="1200" dirty="0" err="1"/>
            <a:t>campuran</a:t>
          </a:r>
          <a:r>
            <a:rPr lang="en-US" sz="1800" kern="1200" dirty="0"/>
            <a:t> </a:t>
          </a:r>
          <a:r>
            <a:rPr lang="en-US" sz="1800" kern="1200" dirty="0" err="1"/>
            <a:t>tes</a:t>
          </a:r>
          <a:r>
            <a:rPr lang="en-US" sz="1800" kern="1200" dirty="0"/>
            <a:t> </a:t>
          </a:r>
          <a:r>
            <a:rPr lang="en-US" sz="1800" kern="1200" dirty="0" err="1"/>
            <a:t>kesehatan</a:t>
          </a:r>
          <a:r>
            <a:rPr lang="en-US" sz="1800" kern="1200" dirty="0"/>
            <a:t>, </a:t>
          </a:r>
          <a:r>
            <a:rPr lang="en-US" sz="1800" kern="1200" dirty="0" err="1"/>
            <a:t>anthopometri</a:t>
          </a:r>
          <a:r>
            <a:rPr lang="en-US" sz="1800" kern="1200" dirty="0"/>
            <a:t>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fisik</a:t>
          </a:r>
          <a:endParaRPr lang="en-US" sz="1800" kern="1200" dirty="0"/>
        </a:p>
      </dsp:txBody>
      <dsp:txXfrm>
        <a:off x="4361124" y="2915838"/>
        <a:ext cx="2835238" cy="966085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88B2E9-08DB-4F1F-8A5E-4048775A1FFE}">
      <dsp:nvSpPr>
        <dsp:cNvPr id="0" name=""/>
        <dsp:cNvSpPr/>
      </dsp:nvSpPr>
      <dsp:spPr>
        <a:xfrm>
          <a:off x="3629612" y="2954"/>
          <a:ext cx="1209526" cy="78619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1. </a:t>
          </a:r>
          <a:r>
            <a:rPr lang="en-US" sz="1800" kern="1200" dirty="0" err="1"/>
            <a:t>tes</a:t>
          </a:r>
          <a:r>
            <a:rPr lang="en-US" sz="1800" kern="1200" dirty="0"/>
            <a:t> </a:t>
          </a:r>
          <a:r>
            <a:rPr lang="en-US" sz="1800" kern="1200" dirty="0" err="1"/>
            <a:t>tinggi</a:t>
          </a:r>
          <a:r>
            <a:rPr lang="en-US" sz="1800" kern="1200" dirty="0"/>
            <a:t> </a:t>
          </a:r>
          <a:r>
            <a:rPr lang="en-US" sz="1800" kern="1200" dirty="0" err="1"/>
            <a:t>badan</a:t>
          </a:r>
          <a:r>
            <a:rPr lang="en-US" sz="1800" kern="1200" dirty="0"/>
            <a:t>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berat</a:t>
          </a:r>
          <a:r>
            <a:rPr lang="en-US" sz="1800" kern="1200" dirty="0"/>
            <a:t> </a:t>
          </a:r>
          <a:r>
            <a:rPr lang="en-US" sz="1800" kern="1200" dirty="0" err="1"/>
            <a:t>badan</a:t>
          </a:r>
          <a:endParaRPr lang="en-US" sz="1800" kern="1200" dirty="0"/>
        </a:p>
      </dsp:txBody>
      <dsp:txXfrm>
        <a:off x="3667991" y="41333"/>
        <a:ext cx="1132768" cy="709434"/>
      </dsp:txXfrm>
    </dsp:sp>
    <dsp:sp modelId="{07C60FF2-9DCC-4691-8827-F6B7309C24A8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3504388" y="113160"/>
              </a:moveTo>
              <a:arcTo wR="2726977" hR="2726977" stAng="17193825" swAng="680210"/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A86B6-FC79-492E-8A4D-351CFF4F523D}">
      <dsp:nvSpPr>
        <dsp:cNvPr id="0" name=""/>
        <dsp:cNvSpPr/>
      </dsp:nvSpPr>
      <dsp:spPr>
        <a:xfrm>
          <a:off x="5557876" y="801667"/>
          <a:ext cx="1209526" cy="78619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2. Panjang </a:t>
          </a:r>
          <a:r>
            <a:rPr lang="en-US" sz="1800" kern="1200" dirty="0" err="1"/>
            <a:t>tungkai</a:t>
          </a:r>
          <a:endParaRPr lang="en-US" sz="1800" kern="1200" dirty="0"/>
        </a:p>
      </dsp:txBody>
      <dsp:txXfrm>
        <a:off x="5596255" y="840046"/>
        <a:ext cx="1132768" cy="709434"/>
      </dsp:txXfrm>
    </dsp:sp>
    <dsp:sp modelId="{95CD7BBD-35F7-4530-8E36-DA04C4DBB84E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5109494" y="1400320"/>
              </a:moveTo>
              <a:arcTo wR="2726977" hR="2726977" stAng="19853379" swAng="940328"/>
            </a:path>
          </a:pathLst>
        </a:custGeom>
        <a:noFill/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9EB9D3-EB83-4DFF-A3D0-6AAD5253B699}">
      <dsp:nvSpPr>
        <dsp:cNvPr id="0" name=""/>
        <dsp:cNvSpPr/>
      </dsp:nvSpPr>
      <dsp:spPr>
        <a:xfrm>
          <a:off x="6356589" y="2729931"/>
          <a:ext cx="1209526" cy="7861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3. </a:t>
          </a:r>
          <a:r>
            <a:rPr lang="en-US" sz="1800" i="1" kern="1200" dirty="0"/>
            <a:t>sit and reach</a:t>
          </a:r>
          <a:endParaRPr lang="en-US" sz="1800" kern="1200" dirty="0"/>
        </a:p>
      </dsp:txBody>
      <dsp:txXfrm>
        <a:off x="6394968" y="2768310"/>
        <a:ext cx="1132768" cy="709434"/>
      </dsp:txXfrm>
    </dsp:sp>
    <dsp:sp modelId="{057FB0AF-7832-43BB-ABBF-D96F547103C0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5379292" y="3360717"/>
              </a:moveTo>
              <a:arcTo wR="2726977" hR="2726977" stAng="806293" swAng="940328"/>
            </a:path>
          </a:pathLst>
        </a:custGeom>
        <a:noFill/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21938-8835-41D7-9A39-74BC8FB3FD49}">
      <dsp:nvSpPr>
        <dsp:cNvPr id="0" name=""/>
        <dsp:cNvSpPr/>
      </dsp:nvSpPr>
      <dsp:spPr>
        <a:xfrm>
          <a:off x="5557876" y="4658195"/>
          <a:ext cx="1209526" cy="78619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4. WBR (</a:t>
          </a:r>
          <a:r>
            <a:rPr lang="en-US" sz="1800" kern="1200" dirty="0" err="1"/>
            <a:t>reaksi</a:t>
          </a:r>
          <a:r>
            <a:rPr lang="en-US" sz="1800" kern="1200" dirty="0"/>
            <a:t>)</a:t>
          </a:r>
        </a:p>
      </dsp:txBody>
      <dsp:txXfrm>
        <a:off x="5596255" y="4696574"/>
        <a:ext cx="1132768" cy="709434"/>
      </dsp:txXfrm>
    </dsp:sp>
    <dsp:sp modelId="{30056C05-BA85-4487-A7F0-A9790570641F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4003035" y="5136972"/>
              </a:moveTo>
              <a:arcTo wR="2726977" hR="2726977" stAng="3725965" swAng="680210"/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A19EA3-4A0D-4DF0-B8D4-789E3F60538D}">
      <dsp:nvSpPr>
        <dsp:cNvPr id="0" name=""/>
        <dsp:cNvSpPr/>
      </dsp:nvSpPr>
      <dsp:spPr>
        <a:xfrm>
          <a:off x="3629612" y="5456909"/>
          <a:ext cx="1209526" cy="78619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5. sit-up</a:t>
          </a:r>
        </a:p>
      </dsp:txBody>
      <dsp:txXfrm>
        <a:off x="3667991" y="5495288"/>
        <a:ext cx="1132768" cy="709434"/>
      </dsp:txXfrm>
    </dsp:sp>
    <dsp:sp modelId="{3A1453E9-4D95-479A-A45E-2F2FBD1BA438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1949565" y="5340793"/>
              </a:moveTo>
              <a:arcTo wR="2726977" hR="2726977" stAng="6393825" swAng="680210"/>
            </a:path>
          </a:pathLst>
        </a:custGeom>
        <a:noFill/>
        <a:ln w="1270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99BB7C-D5F8-4206-8222-C2F88E15ADDF}">
      <dsp:nvSpPr>
        <dsp:cNvPr id="0" name=""/>
        <dsp:cNvSpPr/>
      </dsp:nvSpPr>
      <dsp:spPr>
        <a:xfrm>
          <a:off x="1701348" y="4658195"/>
          <a:ext cx="1209526" cy="78619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6.single leg  jump</a:t>
          </a:r>
        </a:p>
      </dsp:txBody>
      <dsp:txXfrm>
        <a:off x="1739727" y="4696574"/>
        <a:ext cx="1132768" cy="709434"/>
      </dsp:txXfrm>
    </dsp:sp>
    <dsp:sp modelId="{CD081E3A-ED22-48F7-8636-A3D76762FCFF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344460" y="4053633"/>
              </a:moveTo>
              <a:arcTo wR="2726977" hR="2726977" stAng="9053379" swAng="940328"/>
            </a:path>
          </a:pathLst>
        </a:custGeom>
        <a:noFill/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7C2F69-A0AA-49EA-B80E-55641B97F26D}">
      <dsp:nvSpPr>
        <dsp:cNvPr id="0" name=""/>
        <dsp:cNvSpPr/>
      </dsp:nvSpPr>
      <dsp:spPr>
        <a:xfrm>
          <a:off x="902635" y="2729931"/>
          <a:ext cx="1209526" cy="78619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i="1" kern="1200"/>
            <a:t>7. Hand Grip</a:t>
          </a:r>
        </a:p>
      </dsp:txBody>
      <dsp:txXfrm>
        <a:off x="941014" y="2768310"/>
        <a:ext cx="1132768" cy="709434"/>
      </dsp:txXfrm>
    </dsp:sp>
    <dsp:sp modelId="{9C7EFEED-F719-4DA8-B69A-073210E16A20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74661" y="2093236"/>
              </a:moveTo>
              <a:arcTo wR="2726977" hR="2726977" stAng="11606293" swAng="940328"/>
            </a:path>
          </a:pathLst>
        </a:custGeom>
        <a:noFill/>
        <a:ln w="1270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03D504-A080-4CF4-A101-D8273EF967CF}">
      <dsp:nvSpPr>
        <dsp:cNvPr id="0" name=""/>
        <dsp:cNvSpPr/>
      </dsp:nvSpPr>
      <dsp:spPr>
        <a:xfrm>
          <a:off x="1701348" y="801667"/>
          <a:ext cx="1209526" cy="7861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i="1" kern="1200" dirty="0"/>
            <a:t>8. T-test</a:t>
          </a:r>
        </a:p>
      </dsp:txBody>
      <dsp:txXfrm>
        <a:off x="1739727" y="840046"/>
        <a:ext cx="1132768" cy="709434"/>
      </dsp:txXfrm>
    </dsp:sp>
    <dsp:sp modelId="{4DB0AD98-9E0C-4ADD-A1A1-2B55E765BCDA}">
      <dsp:nvSpPr>
        <dsp:cNvPr id="0" name=""/>
        <dsp:cNvSpPr/>
      </dsp:nvSpPr>
      <dsp:spPr>
        <a:xfrm>
          <a:off x="1507398" y="396050"/>
          <a:ext cx="5453954" cy="5453954"/>
        </a:xfrm>
        <a:custGeom>
          <a:avLst/>
          <a:gdLst/>
          <a:ahLst/>
          <a:cxnLst/>
          <a:rect l="0" t="0" r="0" b="0"/>
          <a:pathLst>
            <a:path>
              <a:moveTo>
                <a:pt x="1450918" y="316981"/>
              </a:moveTo>
              <a:arcTo wR="2726977" hR="2726977" stAng="14525965" swAng="680210"/>
            </a:path>
          </a:pathLst>
        </a:custGeom>
        <a:noFill/>
        <a:ln w="1270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368DB-290E-4841-A816-7D457005E12B}">
      <dsp:nvSpPr>
        <dsp:cNvPr id="0" name=""/>
        <dsp:cNvSpPr/>
      </dsp:nvSpPr>
      <dsp:spPr>
        <a:xfrm rot="4396374">
          <a:off x="2387985" y="772375"/>
          <a:ext cx="3350686" cy="2336686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671B04-701A-40C5-80A3-E193CD364382}">
      <dsp:nvSpPr>
        <dsp:cNvPr id="0" name=""/>
        <dsp:cNvSpPr/>
      </dsp:nvSpPr>
      <dsp:spPr>
        <a:xfrm>
          <a:off x="3786194" y="1181509"/>
          <a:ext cx="84615" cy="84615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C54C4-C9E2-4C91-8203-6A2C8E7757D4}">
      <dsp:nvSpPr>
        <dsp:cNvPr id="0" name=""/>
        <dsp:cNvSpPr/>
      </dsp:nvSpPr>
      <dsp:spPr>
        <a:xfrm>
          <a:off x="4523124" y="1899963"/>
          <a:ext cx="84615" cy="84615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9E0061-F49A-48BC-8550-6915A9CE7FBF}">
      <dsp:nvSpPr>
        <dsp:cNvPr id="0" name=""/>
        <dsp:cNvSpPr/>
      </dsp:nvSpPr>
      <dsp:spPr>
        <a:xfrm>
          <a:off x="2163365" y="0"/>
          <a:ext cx="1579744" cy="621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b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Tes</a:t>
          </a:r>
          <a:endParaRPr lang="en-US" sz="2200" kern="1200" dirty="0"/>
        </a:p>
      </dsp:txBody>
      <dsp:txXfrm>
        <a:off x="2163365" y="0"/>
        <a:ext cx="1579744" cy="621029"/>
      </dsp:txXfrm>
    </dsp:sp>
    <dsp:sp modelId="{10A4FF13-4A9D-47E4-8E04-E4622366915E}">
      <dsp:nvSpPr>
        <dsp:cNvPr id="0" name=""/>
        <dsp:cNvSpPr/>
      </dsp:nvSpPr>
      <dsp:spPr>
        <a:xfrm>
          <a:off x="4255460" y="913302"/>
          <a:ext cx="2177486" cy="621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Testor</a:t>
          </a:r>
          <a:r>
            <a:rPr lang="en-US" sz="2200" kern="1200" dirty="0"/>
            <a:t> ( </a:t>
          </a:r>
          <a:r>
            <a:rPr lang="en-US" sz="2200" kern="1200" dirty="0" err="1"/>
            <a:t>Petugas</a:t>
          </a:r>
          <a:r>
            <a:rPr lang="en-US" sz="2200" kern="1200" dirty="0"/>
            <a:t>)</a:t>
          </a:r>
        </a:p>
      </dsp:txBody>
      <dsp:txXfrm>
        <a:off x="4255460" y="913302"/>
        <a:ext cx="2177486" cy="621029"/>
      </dsp:txXfrm>
    </dsp:sp>
    <dsp:sp modelId="{D09E7D2F-993C-4512-91B4-FB45EB68F6B2}">
      <dsp:nvSpPr>
        <dsp:cNvPr id="0" name=""/>
        <dsp:cNvSpPr/>
      </dsp:nvSpPr>
      <dsp:spPr>
        <a:xfrm>
          <a:off x="2163365" y="1631756"/>
          <a:ext cx="2134790" cy="621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Testee</a:t>
          </a:r>
          <a:r>
            <a:rPr lang="en-US" sz="2200" kern="1200" dirty="0"/>
            <a:t> ( </a:t>
          </a:r>
          <a:r>
            <a:rPr lang="en-US" sz="2200" kern="1200" dirty="0" err="1"/>
            <a:t>Atlet</a:t>
          </a:r>
          <a:r>
            <a:rPr lang="en-US" sz="2200" kern="1200" dirty="0"/>
            <a:t>)</a:t>
          </a:r>
        </a:p>
      </dsp:txBody>
      <dsp:txXfrm>
        <a:off x="2163365" y="1631756"/>
        <a:ext cx="2134790" cy="621029"/>
      </dsp:txXfrm>
    </dsp:sp>
    <dsp:sp modelId="{B6CEA3E0-1CF4-4251-B893-1ECDE46848CD}">
      <dsp:nvSpPr>
        <dsp:cNvPr id="0" name=""/>
        <dsp:cNvSpPr/>
      </dsp:nvSpPr>
      <dsp:spPr>
        <a:xfrm>
          <a:off x="4298156" y="3260407"/>
          <a:ext cx="2134790" cy="621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Lingkungan</a:t>
          </a:r>
          <a:endParaRPr lang="en-US" sz="2200" kern="1200" dirty="0"/>
        </a:p>
      </dsp:txBody>
      <dsp:txXfrm>
        <a:off x="4298156" y="3260407"/>
        <a:ext cx="2134790" cy="621029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F110D-E761-451A-9C62-4CB0065532C6}">
      <dsp:nvSpPr>
        <dsp:cNvPr id="0" name=""/>
        <dsp:cNvSpPr/>
      </dsp:nvSpPr>
      <dsp:spPr>
        <a:xfrm>
          <a:off x="1049" y="712973"/>
          <a:ext cx="4092482" cy="24554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/>
            <a:t>Pelatih/ Guru dapat membuat </a:t>
          </a:r>
        </a:p>
      </dsp:txBody>
      <dsp:txXfrm>
        <a:off x="1049" y="712973"/>
        <a:ext cx="4092482" cy="2455489"/>
      </dsp:txXfrm>
    </dsp:sp>
    <dsp:sp modelId="{D8A0C4CD-25FC-4220-990B-C15D49436545}">
      <dsp:nvSpPr>
        <dsp:cNvPr id="0" name=""/>
        <dsp:cNvSpPr/>
      </dsp:nvSpPr>
      <dsp:spPr>
        <a:xfrm>
          <a:off x="4502780" y="712973"/>
          <a:ext cx="4092482" cy="245548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Pelatih</a:t>
          </a:r>
          <a:r>
            <a:rPr lang="en-US" sz="4900" kern="1200" dirty="0"/>
            <a:t> / Guru </a:t>
          </a:r>
          <a:r>
            <a:rPr lang="en-US" sz="4900" kern="1200" dirty="0" err="1"/>
            <a:t>dapat</a:t>
          </a:r>
          <a:r>
            <a:rPr lang="en-US" sz="4900" kern="1200" dirty="0"/>
            <a:t> </a:t>
          </a:r>
          <a:r>
            <a:rPr lang="en-US" sz="4900" kern="1200" dirty="0" err="1"/>
            <a:t>memodifikasi</a:t>
          </a:r>
          <a:endParaRPr lang="en-US" sz="4900" kern="1200" dirty="0"/>
        </a:p>
      </dsp:txBody>
      <dsp:txXfrm>
        <a:off x="4502780" y="712973"/>
        <a:ext cx="4092482" cy="24554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077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782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188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041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685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139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06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7761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28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83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1268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227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0842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428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048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788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12/5/2017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34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Setiyawan</a:t>
            </a:r>
            <a:r>
              <a:rPr lang="en-US" dirty="0"/>
              <a:t> </a:t>
            </a:r>
            <a:r>
              <a:rPr lang="en-US" dirty="0" err="1"/>
              <a:t>M.Or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723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Definisi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9477603"/>
              </p:ext>
            </p:extLst>
          </p:nvPr>
        </p:nvGraphicFramePr>
        <p:xfrm>
          <a:off x="677862" y="1455314"/>
          <a:ext cx="10063117" cy="458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0466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D88AF0-4E3B-4C9E-B151-4F503096C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CDD88AF0-4E3B-4C9E-B151-4F503096C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CDD88AF0-4E3B-4C9E-B151-4F503096C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9D902-C57A-4732-B396-C8F7B96F02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9A99D902-C57A-4732-B396-C8F7B96F02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9A99D902-C57A-4732-B396-C8F7B96F02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1C6B89-F671-46AD-BB74-29DF1A108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691C6B89-F671-46AD-BB74-29DF1A108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691C6B89-F671-46AD-BB74-29DF1A108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EA00C0-9D2A-4BB2-90C2-A76D784798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A0EA00C0-9D2A-4BB2-90C2-A76D784798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A0EA00C0-9D2A-4BB2-90C2-A76D784798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8EB203-D359-46A4-8244-B28EB486BD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BB8EB203-D359-46A4-8244-B28EB486BD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BB8EB203-D359-46A4-8244-B28EB486BD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050EB4-2C83-4DA7-99AF-68C92237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AF050EB4-2C83-4DA7-99AF-68C92237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AF050EB4-2C83-4DA7-99AF-68C92237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3C3725-5204-452C-91E8-38722B660B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AF3C3725-5204-452C-91E8-38722B660B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AF3C3725-5204-452C-91E8-38722B660B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923D35-F3E6-4685-A069-7FD511F8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22923D35-F3E6-4685-A069-7FD511F8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22923D35-F3E6-4685-A069-7FD511F8A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6A363A-06BE-4688-A887-7B7958FD13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5B6A363A-06BE-4688-A887-7B7958FD13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5B6A363A-06BE-4688-A887-7B7958FD13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B859EB-B1C5-4F52-B5C6-40B69E7B76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F5B859EB-B1C5-4F52-B5C6-40B69E7B76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F5B859EB-B1C5-4F52-B5C6-40B69E7B76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64EF92-72AE-469F-A863-A13E0F12D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graphicEl>
                                              <a:dgm id="{4764EF92-72AE-469F-A863-A13E0F12D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graphicEl>
                                              <a:dgm id="{4764EF92-72AE-469F-A863-A13E0F12D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73A746-F5FF-4409-A495-088AF3D68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graphicEl>
                                              <a:dgm id="{9E73A746-F5FF-4409-A495-088AF3D68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graphicEl>
                                              <a:dgm id="{9E73A746-F5FF-4409-A495-088AF3D68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4842F0-D80A-4B55-9A09-9F812A83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graphicEl>
                                              <a:dgm id="{744842F0-D80A-4B55-9A09-9F812A83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graphicEl>
                                              <a:dgm id="{744842F0-D80A-4B55-9A09-9F812A83B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6689977"/>
              </p:ext>
            </p:extLst>
          </p:nvPr>
        </p:nvGraphicFramePr>
        <p:xfrm>
          <a:off x="677863" y="1493950"/>
          <a:ext cx="10101754" cy="4548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28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AEBAEE-8A73-49A4-8BB7-6887C3BA27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3AEBAEE-8A73-49A4-8BB7-6887C3BA27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9967FC-8021-4F86-99E9-C24185841E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E9967FC-8021-4F86-99E9-C24185841E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E0E746-CF35-4178-8039-963A10DC6A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0E0E746-CF35-4178-8039-963A10DC6A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DE8A55-49FF-4D85-934E-0B5C31561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7DE8A55-49FF-4D85-934E-0B5C315616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F4350B-3534-4BCB-937E-AA2D1015F1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ECF4350B-3534-4BCB-937E-AA2D1015F1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BCF159-DD48-4282-9B44-CFD00CD8F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74BCF159-DD48-4282-9B44-CFD00CD8FA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1934A8-E130-4830-9AA7-91F74BB80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B1934A8-E130-4830-9AA7-91F74BB80A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950A9C-888E-49EB-9CDC-225E9E9D90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C3950A9C-888E-49EB-9CDC-225E9E9D90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77C3BA-1458-4DBE-8D18-F087E3C0D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3077C3BA-1458-4DBE-8D18-F087E3C0D9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B37CD2-D363-47B9-B3CB-EA2FED568A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0DB37CD2-D363-47B9-B3CB-EA2FED568A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814445-D3A9-4849-AA58-49180E146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FD814445-D3A9-4849-AA58-49180E1465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DA8A0D-D433-4CE2-8A7F-8FA0F54410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FADA8A0D-D433-4CE2-8A7F-8FA0F54410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8FE2A0-6DA0-4033-8520-4CF3A83681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898FE2A0-6DA0-4033-8520-4CF3A83681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8FD35A-5E4D-48E4-A543-23C0770A60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178FD35A-5E4D-48E4-A543-23C0770A60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1A09F1-E163-49E1-B538-011BCFD545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061A09F1-E163-49E1-B538-011BCFD545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,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3930016"/>
              </p:ext>
            </p:extLst>
          </p:nvPr>
        </p:nvGraphicFramePr>
        <p:xfrm>
          <a:off x="677862" y="1455314"/>
          <a:ext cx="9174475" cy="458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530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E78B78-616B-43FD-91FF-EC6FA5733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FE78B78-616B-43FD-91FF-EC6FA5733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1CEA67-9E98-474C-AA47-30E33E4D2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6C1CEA67-9E98-474C-AA47-30E33E4D21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43124F-1DE9-4868-BC4F-1A99D8E5DC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7F43124F-1DE9-4868-BC4F-1A99D8E5DC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D421EF-F110-4CCC-9E3F-B4A56F154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9DD421EF-F110-4CCC-9E3F-B4A56F1545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CF11727-CB71-4A2C-B43D-71750C8B0C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8CF11727-CB71-4A2C-B43D-71750C8B0C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462B22-6104-4E1F-B804-2747269543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09462B22-6104-4E1F-B804-2747269543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731F9C-9BEC-4E92-B635-E27F1B4346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8B731F9C-9BEC-4E92-B635-E27F1B4346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0562FF-BD10-4AAE-BAB6-45BABFCA0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C50562FF-BD10-4AAE-BAB6-45BABFCA05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A4383A-BF92-4523-80B8-BE3160F66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FDA4383A-BF92-4523-80B8-BE3160F665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C97CDF-4790-41F6-B17D-CC601DCE6B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98C97CDF-4790-41F6-B17D-CC601DCE6B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032C1CD-5954-4DFF-8692-BB17A7E53F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C032C1CD-5954-4DFF-8692-BB17A7E53F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C0507F-98BC-4AD6-8807-E39CD73998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ACC0507F-98BC-4AD6-8807-E39CD73998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5C9F18-076A-407D-B769-6F6EA84EF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graphicEl>
                                              <a:dgm id="{175C9F18-076A-407D-B769-6F6EA84EF0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Kriteria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Tes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6751022"/>
              </p:ext>
            </p:extLst>
          </p:nvPr>
        </p:nvGraphicFramePr>
        <p:xfrm>
          <a:off x="677863" y="1390918"/>
          <a:ext cx="9457810" cy="4651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834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2B7C78-2854-464A-AA4A-6B90A64C1C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02B7C78-2854-464A-AA4A-6B90A64C1C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E82114-4DE7-42E8-9091-FD1584E1EC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4E82114-4DE7-42E8-9091-FD1584E1EC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AA256A-A01C-47CB-ADCA-7C1BDF35F4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CAA256A-A01C-47CB-ADCA-7C1BDF35F4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BA0A7C-FA2F-459F-86BA-3FCC57A524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18BA0A7C-FA2F-459F-86BA-3FCC57A524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327197-A950-4649-B0CA-FFD6857961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A3327197-A950-4649-B0CA-FFD6857961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695FA4-71DE-4EEB-B401-2B8D31D9DD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47695FA4-71DE-4EEB-B401-2B8D31D9DD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1723057"/>
              </p:ext>
            </p:extLst>
          </p:nvPr>
        </p:nvGraphicFramePr>
        <p:xfrm>
          <a:off x="677863" y="1506828"/>
          <a:ext cx="9071444" cy="4535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965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69E08A-8119-4EDC-8BD6-1DF820D7A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169E08A-8119-4EDC-8BD6-1DF820D7AF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22D272-52AB-488C-B0C5-29609D81E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A22D272-52AB-488C-B0C5-29609D81E6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45CFEA-ECB3-4F6B-9B69-B792F35EAF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6545CFEA-ECB3-4F6B-9B69-B792F35EAF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9F7C4C-1C47-4BDC-B5F7-1CD432041A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329F7C4C-1C47-4BDC-B5F7-1CD432041A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A4FE05-7C8B-4DA7-A60E-BFCFE07172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D4A4FE05-7C8B-4DA7-A60E-BFCFE07172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980890"/>
              </p:ext>
            </p:extLst>
          </p:nvPr>
        </p:nvGraphicFramePr>
        <p:xfrm>
          <a:off x="677862" y="1930400"/>
          <a:ext cx="9058565" cy="4111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459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3E78DF-7034-46D0-9F4A-EC65D788D6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473E78DF-7034-46D0-9F4A-EC65D788D6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473E78DF-7034-46D0-9F4A-EC65D788D6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4AAADB-0976-446C-9439-7BEA8D169B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414AAADB-0976-446C-9439-7BEA8D169B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414AAADB-0976-446C-9439-7BEA8D169B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8899B7-3E63-4432-B4A5-7734FAB96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0F8899B7-3E63-4432-B4A5-7734FAB96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0F8899B7-3E63-4432-B4A5-7734FAB96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383343-E2F3-4DDB-82BC-369A11702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68383343-E2F3-4DDB-82BC-369A11702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68383343-E2F3-4DDB-82BC-369A11702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BE93CC-D110-4E34-BA80-E7CC91422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6CBE93CC-D110-4E34-BA80-E7CC91422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6CBE93CC-D110-4E34-BA80-E7CC914226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3CC7A6-6830-4775-B71F-1886194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F83CC7A6-6830-4775-B71F-1886194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F83CC7A6-6830-4775-B71F-1886194AAE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744F1C-ACC9-41CE-A840-C14EA8BE73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12744F1C-ACC9-41CE-A840-C14EA8BE73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12744F1C-ACC9-41CE-A840-C14EA8BE73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C731B6-C271-47B8-ABB9-AE8B75D84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F8C731B6-C271-47B8-ABB9-AE8B75D84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F8C731B6-C271-47B8-ABB9-AE8B75D848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5C1A56-4380-4E06-AF30-AC29515E1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graphicEl>
                                              <a:dgm id="{435C1A56-4380-4E06-AF30-AC29515E1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435C1A56-4380-4E06-AF30-AC29515E1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8C0657-CDE8-495F-B69C-77B110D20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graphicEl>
                                              <a:dgm id="{B18C0657-CDE8-495F-B69C-77B110D20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graphicEl>
                                              <a:dgm id="{B18C0657-CDE8-495F-B69C-77B110D20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FCBEFF-298F-4ADB-A08A-D2CF518EED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51FCBEFF-298F-4ADB-A08A-D2CF518EED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51FCBEFF-298F-4ADB-A08A-D2CF518EED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Kemungkinan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Tes</a:t>
            </a:r>
            <a:r>
              <a:rPr lang="en-US" dirty="0"/>
              <a:t>,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9744860"/>
              </p:ext>
            </p:extLst>
          </p:nvPr>
        </p:nvGraphicFramePr>
        <p:xfrm>
          <a:off x="677863" y="1930400"/>
          <a:ext cx="10037360" cy="4111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2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9DD51D-6994-4774-A022-3F69D2351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B89DD51D-6994-4774-A022-3F69D2351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B89DD51D-6994-4774-A022-3F69D2351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19571A-9CC7-4BDB-B47F-BAF9E9BB7C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3A19571A-9CC7-4BDB-B47F-BAF9E9BB7C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3A19571A-9CC7-4BDB-B47F-BAF9E9BB7C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165EAA-2F21-4A6D-9045-D8D704FE5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70165EAA-2F21-4A6D-9045-D8D704FE5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70165EAA-2F21-4A6D-9045-D8D704FE5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4D1565-B76D-4707-8766-A6463DFE35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CA4D1565-B76D-4707-8766-A6463DFE35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CA4D1565-B76D-4707-8766-A6463DFE35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3D8107-DBB1-4DDC-AE5F-53EB5BCDA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5F3D8107-DBB1-4DDC-AE5F-53EB5BCDA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5F3D8107-DBB1-4DDC-AE5F-53EB5BCDA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1D11EC-DFAC-4C4E-ADEB-A943DB5B68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3F1D11EC-DFAC-4C4E-ADEB-A943DB5B68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3F1D11EC-DFAC-4C4E-ADEB-A943DB5B68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05B9A9-0524-4F08-BB0B-19C29DF0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5005B9A9-0524-4F08-BB0B-19C29DF0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5005B9A9-0524-4F08-BB0B-19C29DF009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FE300F-13CB-4DE7-BC1A-FEE0B65D5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E9FE300F-13CB-4DE7-BC1A-FEE0B65D5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E9FE300F-13CB-4DE7-BC1A-FEE0B65D5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CEFE9E-4000-4837-9519-239F6E31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C5CEFE9E-4000-4837-9519-239F6E31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C5CEFE9E-4000-4837-9519-239F6E315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CC35A2-5833-44C9-B1EB-D6DC12297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FACC35A2-5833-44C9-B1EB-D6DC12297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FACC35A2-5833-44C9-B1EB-D6DC122978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2D062F-4240-4BA7-829D-57EC61DED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072D062F-4240-4BA7-829D-57EC61DED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072D062F-4240-4BA7-829D-57EC61DED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Langkah-Langkah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331046"/>
              </p:ext>
            </p:extLst>
          </p:nvPr>
        </p:nvGraphicFramePr>
        <p:xfrm>
          <a:off x="677863" y="1661376"/>
          <a:ext cx="10037360" cy="4380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892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24EDAD-3B7C-4CCD-93AB-B295784C78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E924EDAD-3B7C-4CCD-93AB-B295784C78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1CE1AF-AB9A-4AB3-8FAC-C459B31EA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751CE1AF-AB9A-4AB3-8FAC-C459B31EA3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8FA0FD2-5E67-4E19-BC45-98AF5A37A3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58FA0FD2-5E67-4E19-BC45-98AF5A37A3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81CC625-2FAD-4848-B2FC-6E724AC1CC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681CC625-2FAD-4848-B2FC-6E724AC1CC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B3ABCA5-39CB-47C6-89C4-A378CDBED5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2B3ABCA5-39CB-47C6-89C4-A378CDBED5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FA9CF3C-17EB-462A-A06C-BA5B1AC0FC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FFA9CF3C-17EB-462A-A06C-BA5B1AC0FC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4E3ABCB-20A0-4BC7-BB11-F27CFE16F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14E3ABCB-20A0-4BC7-BB11-F27CFE16F0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59B0A36-83AF-4DB2-BBCC-60790CE54C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459B0A36-83AF-4DB2-BBCC-60790CE54C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8341F21-966F-4510-9988-1709B21ED3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graphicEl>
                                              <a:dgm id="{98341F21-966F-4510-9988-1709B21ED3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ED96896-EBD8-4134-AA44-4C41B3B5A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graphicEl>
                                              <a:dgm id="{AED96896-EBD8-4134-AA44-4C41B3B5A4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8435C8D-D780-4C73-B724-1B5BA6D353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D8435C8D-D780-4C73-B724-1B5BA6D353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Lanjutan</a:t>
            </a:r>
            <a:r>
              <a:rPr lang="en-US" dirty="0"/>
              <a:t>……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4960786"/>
              </p:ext>
            </p:extLst>
          </p:nvPr>
        </p:nvGraphicFramePr>
        <p:xfrm>
          <a:off x="677863" y="1481070"/>
          <a:ext cx="9329022" cy="4560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103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EE653A-13FB-4382-8256-9906048A37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5EE653A-13FB-4382-8256-9906048A37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694BFF-7C5B-4F5E-A5F3-879CF2B61B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9694BFF-7C5B-4F5E-A5F3-879CF2B61B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468149-EA68-4CC2-9CA0-9C8455D57F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51468149-EA68-4CC2-9CA0-9C8455D57F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7A152A-9CCC-47C2-96A6-2713C9C22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27A152A-9CCC-47C2-96A6-2713C9C226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8F340C-7F8A-4AED-93A6-61FA764043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48F340C-7F8A-4AED-93A6-61FA764043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9BFAC3-34E9-45D1-A4C5-6C8B244C51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A69BFAC3-34E9-45D1-A4C5-6C8B244C51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FFA79A-4498-4287-A37C-2330B80356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DFFA79A-4498-4287-A37C-2330B80356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116650-E213-48D2-AF94-52D0FE701E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96116650-E213-48D2-AF94-52D0FE701E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07C3AF-9CF8-49E2-8F4A-67968731BC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3D07C3AF-9CF8-49E2-8F4A-67968731BC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0082622"/>
              </p:ext>
            </p:extLst>
          </p:nvPr>
        </p:nvGraphicFramePr>
        <p:xfrm>
          <a:off x="677862" y="1403797"/>
          <a:ext cx="10359332" cy="4958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823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DA41F1-5600-4E2C-9894-3D91794DF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DA41F1-5600-4E2C-9894-3D91794DFC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FAE6ED-7F8C-4F7D-8437-F44BFF9DFB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7FAE6ED-7F8C-4F7D-8437-F44BFF9DFB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CE77F2-1DF7-4E7B-B1CF-51535D46AD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7CE77F2-1DF7-4E7B-B1CF-51535D46AD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AA6BE3-AE23-4E65-AFEF-2628053285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CCAA6BE3-AE23-4E65-AFEF-2628053285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30DE41-20BB-4334-8DAF-15D468E70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B130DE41-20BB-4334-8DAF-15D468E704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05E9AF-EFAE-4A62-B2EB-A3AB69F1CB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0205E9AF-EFAE-4A62-B2EB-A3AB69F1CB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7EC77-31D7-44C9-93F2-F16726B78F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88B7EC77-31D7-44C9-93F2-F16726B78F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8C889D-BC07-40B6-9A9B-442705CB6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028C889D-BC07-40B6-9A9B-442705CB6D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17D1D2-F643-4AAB-862F-E3FF3D006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1217D1D2-F643-4AAB-862F-E3FF3D006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D510B7-2B83-4849-9AC7-E321242F72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7D510B7-2B83-4849-9AC7-E321242F72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2AD25C-ADAD-4BC5-9F8B-3AD14868CE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1D2AD25C-ADAD-4BC5-9F8B-3AD14868CE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BD4873-30EA-43D3-9668-15545D8C9D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35BD4873-30EA-43D3-9668-15545D8C9D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AA11CF-D536-409D-9605-DF049568A9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E0AA11CF-D536-409D-9605-DF049568A9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Kualitatif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Kuantitatif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2153779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915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129659-CB63-4115-B053-40449C59E9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5129659-CB63-4115-B053-40449C59E9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A0416B-36F4-40B9-9CD8-F14C7AC6E8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8A0416B-36F4-40B9-9CD8-F14C7AC6E8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FA9D6A-A0D7-4EA1-B2DE-D416FFF0FD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FFA9D6A-A0D7-4EA1-B2DE-D416FFF0FD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3A0511-4CE1-4566-B23E-8B5666BF61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973A0511-4CE1-4566-B23E-8B5666BF61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914FA8-A23F-430B-9EA4-4B3BF52765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EF914FA8-A23F-430B-9EA4-4B3BF52765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E9288-0D30-4F69-8109-F81A0DE02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Evaluasi</a:t>
            </a:r>
            <a:r>
              <a:rPr lang="en-US" dirty="0"/>
              <a:t> </a:t>
            </a:r>
            <a:r>
              <a:rPr lang="en-US" dirty="0" err="1"/>
              <a:t>Subyektif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C1F3AA-DE67-4BAB-A396-42783F97FB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656121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11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C7E495-07B2-4E47-BE7A-EBFE07DBA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5C7E495-07B2-4E47-BE7A-EBFE07DBA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5C7E495-07B2-4E47-BE7A-EBFE07DBA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263948-1713-4E6D-85F2-BF60B53ABF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61263948-1713-4E6D-85F2-BF60B53ABF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1263948-1713-4E6D-85F2-BF60B53ABF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55AF56-92F2-480A-AA22-DF9E2D974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E355AF56-92F2-480A-AA22-DF9E2D974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E355AF56-92F2-480A-AA22-DF9E2D974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0112F-45E5-405E-AC7C-20DEDCB10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/</a:t>
            </a:r>
            <a:r>
              <a:rPr lang="en-US" dirty="0" err="1"/>
              <a:t>Pendekatan</a:t>
            </a:r>
            <a:r>
              <a:rPr lang="en-US" dirty="0"/>
              <a:t> </a:t>
            </a:r>
            <a:r>
              <a:rPr lang="en-US" dirty="0" err="1"/>
              <a:t>Evaluasi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CE3B5BA-4316-45B5-ADF9-F0155C61F6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802862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877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5E4BC9-50C4-4D2B-8DD3-BD766553EB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C5E4BC9-50C4-4D2B-8DD3-BD766553EB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8E05DA-F55E-4946-8E8E-CDD6071B30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28E05DA-F55E-4946-8E8E-CDD6071B30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36479A-B092-4032-99CC-23F8C68EE6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536479A-B092-4032-99CC-23F8C68EE6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55151-C269-435B-B232-B75FA5596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PAP (PENILAIAN ACUAN PATOKAN)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90DC1-F36A-41EB-B461-69034C712A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800" i="1" dirty="0">
                <a:latin typeface="+mj-lt"/>
              </a:rPr>
              <a:t>Pendekatan acuan patokan (PAP) ini merupakan </a:t>
            </a:r>
            <a:r>
              <a:rPr lang="en-US" sz="2800" i="1" dirty="0" err="1">
                <a:latin typeface="+mj-lt"/>
              </a:rPr>
              <a:t>pendekatan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evaluasi</a:t>
            </a:r>
            <a:r>
              <a:rPr lang="en-US" sz="2800" i="1" dirty="0">
                <a:latin typeface="+mj-lt"/>
              </a:rPr>
              <a:t> yang </a:t>
            </a:r>
            <a:r>
              <a:rPr lang="en-US" sz="2800" i="1" dirty="0" err="1">
                <a:latin typeface="+mj-lt"/>
              </a:rPr>
              <a:t>membandingkan</a:t>
            </a:r>
            <a:r>
              <a:rPr lang="en-US" sz="2800" i="1" dirty="0">
                <a:latin typeface="+mj-lt"/>
              </a:rPr>
              <a:t> proses </a:t>
            </a:r>
            <a:r>
              <a:rPr lang="en-US" sz="2800" i="1" dirty="0" err="1">
                <a:latin typeface="+mj-lt"/>
              </a:rPr>
              <a:t>dan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hasil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belajar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siswa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dengan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suatu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patokan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atau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kriteria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tertentu</a:t>
            </a:r>
            <a:r>
              <a:rPr lang="en-US" sz="2800" i="1" dirty="0">
                <a:latin typeface="+mj-lt"/>
              </a:rPr>
              <a:t> yang </a:t>
            </a:r>
            <a:r>
              <a:rPr lang="en-US" sz="2800" i="1" dirty="0" err="1">
                <a:latin typeface="+mj-lt"/>
              </a:rPr>
              <a:t>biasanya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telah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ditetapkan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sebelumnya</a:t>
            </a:r>
            <a:r>
              <a:rPr lang="en-US" sz="2800" i="1" dirty="0">
                <a:latin typeface="+mj-lt"/>
              </a:rPr>
              <a:t>. </a:t>
            </a:r>
            <a:r>
              <a:rPr lang="pt-BR" sz="2800" i="1" dirty="0">
                <a:latin typeface="+mj-lt"/>
              </a:rPr>
              <a:t>Apabila siswa berhasil mencapai atau melewati patokan tersebut, maka ia </a:t>
            </a:r>
            <a:r>
              <a:rPr lang="en-US" sz="2800" i="1" dirty="0" err="1">
                <a:latin typeface="+mj-lt"/>
              </a:rPr>
              <a:t>dianggap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berhasil</a:t>
            </a:r>
            <a:r>
              <a:rPr lang="en-US" sz="2800" i="1" dirty="0">
                <a:latin typeface="+mj-lt"/>
              </a:rPr>
              <a:t> </a:t>
            </a:r>
            <a:r>
              <a:rPr lang="en-US" sz="2800" i="1" dirty="0" err="1">
                <a:latin typeface="+mj-lt"/>
              </a:rPr>
              <a:t>atau</a:t>
            </a:r>
            <a:r>
              <a:rPr lang="en-US" sz="2800" i="1" dirty="0">
                <a:latin typeface="+mj-lt"/>
              </a:rPr>
              <a:t> lulus. 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4186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B87AE-E632-4782-9012-628B16F00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PAN(PENILAIAN ACUAN NORMA)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AF74B-11FF-45E1-958B-9FA58E2D24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i="1" dirty="0" err="1"/>
              <a:t>Penilaian</a:t>
            </a:r>
            <a:r>
              <a:rPr lang="en-US" sz="3200" i="1" dirty="0"/>
              <a:t> </a:t>
            </a:r>
            <a:r>
              <a:rPr lang="en-US" sz="3200" i="1" dirty="0" err="1"/>
              <a:t>menggunakan</a:t>
            </a:r>
            <a:r>
              <a:rPr lang="en-US" sz="3200" i="1" dirty="0"/>
              <a:t> </a:t>
            </a:r>
            <a:r>
              <a:rPr lang="en-US" sz="3200" i="1" dirty="0" err="1"/>
              <a:t>acuan</a:t>
            </a:r>
            <a:r>
              <a:rPr lang="en-US" sz="3200" i="1" dirty="0"/>
              <a:t> </a:t>
            </a:r>
            <a:r>
              <a:rPr lang="en-US" sz="3200" i="1" dirty="0" err="1"/>
              <a:t>normatif</a:t>
            </a:r>
            <a:r>
              <a:rPr lang="en-US" sz="3200" i="1" dirty="0"/>
              <a:t> </a:t>
            </a:r>
            <a:r>
              <a:rPr lang="en-US" sz="3200" i="1" dirty="0" err="1"/>
              <a:t>ini</a:t>
            </a:r>
            <a:r>
              <a:rPr lang="en-US" sz="3200" i="1" dirty="0"/>
              <a:t> </a:t>
            </a:r>
            <a:r>
              <a:rPr lang="en-US" sz="3200" i="1" dirty="0" err="1"/>
              <a:t>dilakukan</a:t>
            </a:r>
            <a:r>
              <a:rPr lang="en-US" sz="3200" i="1" dirty="0"/>
              <a:t> </a:t>
            </a:r>
            <a:r>
              <a:rPr lang="en-US" sz="3200" i="1" dirty="0" err="1"/>
              <a:t>yaitu</a:t>
            </a:r>
            <a:r>
              <a:rPr lang="en-US" sz="3200" i="1" dirty="0"/>
              <a:t> </a:t>
            </a:r>
            <a:r>
              <a:rPr lang="en-US" sz="3200" i="1" dirty="0" err="1"/>
              <a:t>membandingkan</a:t>
            </a:r>
            <a:r>
              <a:rPr lang="en-US" sz="3200" i="1" dirty="0"/>
              <a:t> </a:t>
            </a:r>
            <a:r>
              <a:rPr lang="en-US" sz="3200" i="1" dirty="0" err="1"/>
              <a:t>skor</a:t>
            </a:r>
            <a:r>
              <a:rPr lang="en-US" sz="3200" i="1" dirty="0"/>
              <a:t> </a:t>
            </a:r>
            <a:r>
              <a:rPr lang="en-US" sz="3200" i="1" dirty="0" err="1"/>
              <a:t>siswa</a:t>
            </a:r>
            <a:r>
              <a:rPr lang="en-US" sz="3200" i="1" dirty="0"/>
              <a:t> </a:t>
            </a:r>
            <a:r>
              <a:rPr lang="en-US" sz="3200" i="1" dirty="0" err="1"/>
              <a:t>dengan</a:t>
            </a:r>
            <a:r>
              <a:rPr lang="en-US" sz="3200" i="1" dirty="0"/>
              <a:t> </a:t>
            </a:r>
            <a:r>
              <a:rPr lang="en-US" sz="3200" i="1" dirty="0" err="1"/>
              <a:t>rerata</a:t>
            </a:r>
            <a:r>
              <a:rPr lang="en-US" sz="3200" i="1" dirty="0"/>
              <a:t> </a:t>
            </a:r>
            <a:r>
              <a:rPr lang="en-US" sz="3200" i="1" dirty="0" err="1"/>
              <a:t>skor</a:t>
            </a:r>
            <a:r>
              <a:rPr lang="en-US" sz="3200" i="1" dirty="0"/>
              <a:t> </a:t>
            </a:r>
            <a:r>
              <a:rPr lang="en-US" sz="3200" i="1" dirty="0" err="1"/>
              <a:t>kelompoknya</a:t>
            </a:r>
            <a:r>
              <a:rPr lang="en-US" sz="3200" i="1" dirty="0"/>
              <a:t> </a:t>
            </a:r>
            <a:r>
              <a:rPr lang="en-US" sz="3200" i="1" dirty="0" err="1"/>
              <a:t>sebagai</a:t>
            </a:r>
            <a:r>
              <a:rPr lang="en-US" sz="3200" i="1" dirty="0"/>
              <a:t> </a:t>
            </a:r>
            <a:r>
              <a:rPr lang="en-US" sz="3200" i="1" dirty="0" err="1"/>
              <a:t>norma</a:t>
            </a:r>
            <a:r>
              <a:rPr lang="en-US" sz="3200" i="1" dirty="0"/>
              <a:t>.  </a:t>
            </a:r>
            <a:r>
              <a:rPr lang="sv-SE" sz="3200" i="1" dirty="0"/>
              <a:t>Pendekatan ini pada dasarnya bertitik tolak dari penggunaan kurva normal, rerata </a:t>
            </a:r>
            <a:r>
              <a:rPr lang="en-US" sz="3200" i="1" dirty="0"/>
              <a:t>(Mean) </a:t>
            </a:r>
            <a:r>
              <a:rPr lang="en-US" sz="3200" i="1" dirty="0" err="1"/>
              <a:t>kelompok</a:t>
            </a:r>
            <a:r>
              <a:rPr lang="en-US" sz="3200" i="1" dirty="0"/>
              <a:t> </a:t>
            </a:r>
            <a:r>
              <a:rPr lang="en-US" sz="3200" i="1" dirty="0" err="1"/>
              <a:t>dan</a:t>
            </a:r>
            <a:r>
              <a:rPr lang="en-US" sz="3200" i="1" dirty="0"/>
              <a:t> </a:t>
            </a:r>
            <a:r>
              <a:rPr lang="en-US" sz="3200" i="1" dirty="0" err="1"/>
              <a:t>simpangan</a:t>
            </a:r>
            <a:r>
              <a:rPr lang="en-US" sz="3200" i="1" dirty="0"/>
              <a:t> </a:t>
            </a:r>
            <a:r>
              <a:rPr lang="en-US" sz="3200" i="1" dirty="0" err="1"/>
              <a:t>baku</a:t>
            </a:r>
            <a:r>
              <a:rPr lang="en-US" sz="3200" i="1" dirty="0"/>
              <a:t> yang </a:t>
            </a:r>
            <a:r>
              <a:rPr lang="en-US" sz="3200" i="1" dirty="0" err="1"/>
              <a:t>menjadi</a:t>
            </a:r>
            <a:r>
              <a:rPr lang="en-US" sz="3200" i="1" dirty="0"/>
              <a:t> </a:t>
            </a:r>
            <a:r>
              <a:rPr lang="en-US" sz="3200" i="1" dirty="0" err="1"/>
              <a:t>acuannya</a:t>
            </a:r>
            <a:r>
              <a:rPr lang="en-US" sz="3200" i="1" dirty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8179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1D1CE-196D-40CD-B857-4F6C7F379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KRITERIA MEMILIH DAN MENYUSUN TES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5FCE3E1-FE4F-4476-B2C4-8E21795783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1968563"/>
              </p:ext>
            </p:extLst>
          </p:nvPr>
        </p:nvGraphicFramePr>
        <p:xfrm>
          <a:off x="677862" y="1298713"/>
          <a:ext cx="10745511" cy="51815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16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1B9B95-747B-49A8-BEED-A84B17A4A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5B1B9B95-747B-49A8-BEED-A84B17A4A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5B1B9B95-747B-49A8-BEED-A84B17A4A7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350BFE-662F-4D3A-8A02-2968340758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66350BFE-662F-4D3A-8A02-2968340758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66350BFE-662F-4D3A-8A02-2968340758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678496-8384-440A-AE6B-A9BF1A4F0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C9678496-8384-440A-AE6B-A9BF1A4F0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C9678496-8384-440A-AE6B-A9BF1A4F0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444343-E726-4F44-9C87-D519C3562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FC444343-E726-4F44-9C87-D519C3562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FC444343-E726-4F44-9C87-D519C3562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88A462-32F9-4543-A81B-13C75B6E0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5788A462-32F9-4543-A81B-13C75B6E0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5788A462-32F9-4543-A81B-13C75B6E0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F85B1F-C122-457D-8D41-E7C652B39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99F85B1F-C122-457D-8D41-E7C652B39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99F85B1F-C122-457D-8D41-E7C652B396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9318D4-23DD-4EE1-9EA1-8514FC763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A79318D4-23DD-4EE1-9EA1-8514FC763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A79318D4-23DD-4EE1-9EA1-8514FC763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7ABDDD-8A20-4D31-BC13-455A727DA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A27ABDDD-8A20-4D31-BC13-455A727DA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A27ABDDD-8A20-4D31-BC13-455A727DA8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E7640-2DB2-4A28-8653-DD59CAE87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VALIDITAS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14E3FD-6DAC-40B1-9DA1-25F6481B7D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4753130"/>
              </p:ext>
            </p:extLst>
          </p:nvPr>
        </p:nvGraphicFramePr>
        <p:xfrm>
          <a:off x="677862" y="1179444"/>
          <a:ext cx="10228677" cy="5221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255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FEC94A-2683-4F3A-8F77-8396CCA55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EBFEC94A-2683-4F3A-8F77-8396CCA55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EBFEC94A-2683-4F3A-8F77-8396CCA55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C4BE3E-97D6-4E93-8478-FCBBB1A4D7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9C4BE3E-97D6-4E93-8478-FCBBB1A4D7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9C4BE3E-97D6-4E93-8478-FCBBB1A4D7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7EA9BC-84BD-4950-A744-876CF959A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257EA9BC-84BD-4950-A744-876CF959A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257EA9BC-84BD-4950-A744-876CF959A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233D57-4364-40B0-9E05-7031459429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45233D57-4364-40B0-9E05-7031459429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45233D57-4364-40B0-9E05-7031459429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43653B-CFE7-4800-ABBC-0CFB884B10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2943653B-CFE7-4800-ABBC-0CFB884B10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2943653B-CFE7-4800-ABBC-0CFB884B10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0C2C31-6BFB-4973-83E2-F2E0087CE1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6D0C2C31-6BFB-4973-83E2-F2E0087CE1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6D0C2C31-6BFB-4973-83E2-F2E0087CE1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C4543D-45B3-41F5-810A-8BC82A7E3A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81C4543D-45B3-41F5-810A-8BC82A7E3A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81C4543D-45B3-41F5-810A-8BC82A7E3A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94B24B-C3CE-407A-BA86-D6D7FAE31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9594B24B-C3CE-407A-BA86-D6D7FAE31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9594B24B-C3CE-407A-BA86-D6D7FAE31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A53C98-88C2-4BFD-A6C7-AC19C8A91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9FA53C98-88C2-4BFD-A6C7-AC19C8A91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9FA53C98-88C2-4BFD-A6C7-AC19C8A91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B68B57-2E31-4DC6-BD68-6270804D5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91B68B57-2E31-4DC6-BD68-6270804D5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91B68B57-2E31-4DC6-BD68-6270804D5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82D2A8-41A2-408B-8D5F-22B0B0342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F182D2A8-41A2-408B-8D5F-22B0B0342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F182D2A8-41A2-408B-8D5F-22B0B0342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577EDC-D1E8-4FD1-990A-DB6B10FC6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24577EDC-D1E8-4FD1-990A-DB6B10FC6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24577EDC-D1E8-4FD1-990A-DB6B10FC6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3E660A-901D-4E2B-A7B0-5DDB116137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graphicEl>
                                              <a:dgm id="{BB3E660A-901D-4E2B-A7B0-5DDB116137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BB3E660A-901D-4E2B-A7B0-5DDB116137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555B7-BF45-42FC-A37F-38FB5DD13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RELIABILITAS</a:t>
            </a:r>
            <a:br>
              <a:rPr lang="en-US" dirty="0"/>
            </a:br>
            <a:r>
              <a:rPr lang="en-US" dirty="0"/>
              <a:t>(KONSISTENSI HASIL PENGUKURAN)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48A427C-0BC6-4BBA-9463-C9CC23F04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562007"/>
              </p:ext>
            </p:extLst>
          </p:nvPr>
        </p:nvGraphicFramePr>
        <p:xfrm>
          <a:off x="677862" y="1930400"/>
          <a:ext cx="9088989" cy="4111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455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7C1342-FB2F-4099-B685-1018D71AC1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07C1342-FB2F-4099-B685-1018D71AC1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A734BB-3430-455E-8B64-4ECA5B9D19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8A734BB-3430-455E-8B64-4ECA5B9D19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B4E6EB-4F5F-4283-91D9-562622BF7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8B4E6EB-4F5F-4283-91D9-562622BF73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94A94-162C-4C12-ABE2-D111242ED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OBJEKTIFITAS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D6101-9074-403B-A520-0BF4584C1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ADANYA KESAMAAN SKOR YANG DIBERIKAN OLEH BEBERAPA PENILAI DENGAN OBJEK YANG SAMA</a:t>
            </a:r>
          </a:p>
        </p:txBody>
      </p:sp>
    </p:spTree>
    <p:extLst>
      <p:ext uri="{BB962C8B-B14F-4D97-AF65-F5344CB8AC3E}">
        <p14:creationId xmlns:p14="http://schemas.microsoft.com/office/powerpoint/2010/main" val="4076355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26914-5E65-4383-B789-EC70C2EE7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APA SAJA YANG DI UKUR?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4E5B4F-CD97-46A8-A569-554E005A5A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2522668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3962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6A8FEF-447A-4BC9-A075-D9251B1F1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DB6A8FEF-447A-4BC9-A075-D9251B1F1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DB6A8FEF-447A-4BC9-A075-D9251B1F1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DB6A8FEF-447A-4BC9-A075-D9251B1F1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154C5F-CA66-44CA-A5FA-90CEE8D768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2154C5F-CA66-44CA-A5FA-90CEE8D768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62154C5F-CA66-44CA-A5FA-90CEE8D768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62154C5F-CA66-44CA-A5FA-90CEE8D768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1E9FBF-1141-4B39-8091-4A6E4203D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FC1E9FBF-1141-4B39-8091-4A6E4203D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FC1E9FBF-1141-4B39-8091-4A6E4203D8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FC1E9FBF-1141-4B39-8091-4A6E4203D8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041D4-C2E7-4022-9FD4-DBB532D27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KOMPONEN BIOMOTOR UTAMA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3D96F5C-EB6C-47DC-AACE-4DB3113C37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133590"/>
              </p:ext>
            </p:extLst>
          </p:nvPr>
        </p:nvGraphicFramePr>
        <p:xfrm>
          <a:off x="677862" y="1696278"/>
          <a:ext cx="9844364" cy="4638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039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71428A-209F-41BE-B34E-C1ED7C01B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871428A-209F-41BE-B34E-C1ED7C01B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871428A-209F-41BE-B34E-C1ED7C01B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A871428A-209F-41BE-B34E-C1ED7C01B5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37B512-E2F6-4700-9BDF-05110E67D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8D37B512-E2F6-4700-9BDF-05110E67D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8D37B512-E2F6-4700-9BDF-05110E67D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8D37B512-E2F6-4700-9BDF-05110E67D1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B5DF0E-009A-4406-9249-590EF6733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6EB5DF0E-009A-4406-9249-590EF6733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6EB5DF0E-009A-4406-9249-590EF6733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6EB5DF0E-009A-4406-9249-590EF67339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7C4EE6-D278-42D6-80EA-5CD7041ED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127C4EE6-D278-42D6-80EA-5CD7041ED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127C4EE6-D278-42D6-80EA-5CD7041ED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127C4EE6-D278-42D6-80EA-5CD7041EDC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B5AECC-D3AB-41CF-8A6F-9D0C97B27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99B5AECC-D3AB-41CF-8A6F-9D0C97B27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99B5AECC-D3AB-41CF-8A6F-9D0C97B27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99B5AECC-D3AB-41CF-8A6F-9D0C97B27A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D7C3CB-ED6C-4C05-B62D-425716349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59D7C3CB-ED6C-4C05-B62D-425716349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59D7C3CB-ED6C-4C05-B62D-425716349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59D7C3CB-ED6C-4C05-B62D-425716349D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403F46-CE83-40FA-B014-79F4C88D4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AF403F46-CE83-40FA-B014-79F4C88D4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AF403F46-CE83-40FA-B014-79F4C88D4A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AF403F46-CE83-40FA-B014-79F4C88D4A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AD2806-E40E-4CBC-87EE-CEB26E3E24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B3AD2806-E40E-4CBC-87EE-CEB26E3E24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B3AD2806-E40E-4CBC-87EE-CEB26E3E24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B3AD2806-E40E-4CBC-87EE-CEB26E3E24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CE9F-9918-45BE-B90D-00E73F0D3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ENDURANCE</a:t>
            </a:r>
            <a:br>
              <a:rPr lang="en-US" dirty="0"/>
            </a:br>
            <a:r>
              <a:rPr lang="en-US" dirty="0"/>
              <a:t>(DAYA TAHAN)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DA09ABA-B50D-42D3-827A-9D5D5FC13E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8126150"/>
              </p:ext>
            </p:extLst>
          </p:nvPr>
        </p:nvGraphicFramePr>
        <p:xfrm>
          <a:off x="1062175" y="1789045"/>
          <a:ext cx="10162415" cy="4810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91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B00539-C099-4BD4-916C-CFDBF389F5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D7B00539-C099-4BD4-916C-CFDBF389F5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D7B00539-C099-4BD4-916C-CFDBF389F5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D7B00539-C099-4BD4-916C-CFDBF389F5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5B3623-6724-481F-9FA2-7D29C0FAF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595B3623-6724-481F-9FA2-7D29C0FAF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595B3623-6724-481F-9FA2-7D29C0FAFB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595B3623-6724-481F-9FA2-7D29C0FAFB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518727-5146-4C79-845D-A6F8CCC4C8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A518727-5146-4C79-845D-A6F8CCC4C8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A518727-5146-4C79-845D-A6F8CCC4C8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FA518727-5146-4C79-845D-A6F8CCC4C8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9B76DE-CD79-408F-904A-070631F05F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989B76DE-CD79-408F-904A-070631F05F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989B76DE-CD79-408F-904A-070631F05F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989B76DE-CD79-408F-904A-070631F05F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D98095-40E6-45F0-A47D-5B1F0393CD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38D98095-40E6-45F0-A47D-5B1F0393CD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38D98095-40E6-45F0-A47D-5B1F0393CD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38D98095-40E6-45F0-A47D-5B1F0393CD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2AADDE-3E62-471C-8CAE-3E8003FBC2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D52AADDE-3E62-471C-8CAE-3E8003FBC2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D52AADDE-3E62-471C-8CAE-3E8003FBC2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D52AADDE-3E62-471C-8CAE-3E8003FBC2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485366-5C79-4429-8A18-88281807D3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3B485366-5C79-4429-8A18-88281807D3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3B485366-5C79-4429-8A18-88281807D3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3B485366-5C79-4429-8A18-88281807D3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A72E49-F2F9-4720-B2FC-85B03481B2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0CA72E49-F2F9-4720-B2FC-85B03481B2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graphicEl>
                                              <a:dgm id="{0CA72E49-F2F9-4720-B2FC-85B03481B2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0CA72E49-F2F9-4720-B2FC-85B03481B2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D5C42B-AA61-464E-AC1F-C5F0C91FB9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1BD5C42B-AA61-464E-AC1F-C5F0C91FB9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1BD5C42B-AA61-464E-AC1F-C5F0C91FB9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1BD5C42B-AA61-464E-AC1F-C5F0C91FB9B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C8A32E-1EAD-42AE-847A-3F567D339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A4C8A32E-1EAD-42AE-847A-3F567D339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A4C8A32E-1EAD-42AE-847A-3F567D3393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graphicEl>
                                              <a:dgm id="{A4C8A32E-1EAD-42AE-847A-3F567D3393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651CE5-A2F9-499F-A0A2-52F8F7F1F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">
                                            <p:graphicEl>
                                              <a:dgm id="{77651CE5-A2F9-499F-A0A2-52F8F7F1F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77651CE5-A2F9-499F-A0A2-52F8F7F1F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>
                                            <p:graphicEl>
                                              <a:dgm id="{77651CE5-A2F9-499F-A0A2-52F8F7F1F0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4D5CBC-B543-443C-9C16-829A28D70C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graphicEl>
                                              <a:dgm id="{314D5CBC-B543-443C-9C16-829A28D70C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graphicEl>
                                              <a:dgm id="{314D5CBC-B543-443C-9C16-829A28D70C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314D5CBC-B543-443C-9C16-829A28D70C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E7DD91-F1DA-4536-8598-515FCC8CD7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graphicEl>
                                              <a:dgm id="{7AE7DD91-F1DA-4536-8598-515FCC8CD7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graphicEl>
                                              <a:dgm id="{7AE7DD91-F1DA-4536-8598-515FCC8CD7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>
                                            <p:graphicEl>
                                              <a:dgm id="{7AE7DD91-F1DA-4536-8598-515FCC8CD7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3150A-6778-456C-A7A2-A2A7884F0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SAQ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386F8A9-80AF-404F-BFDB-7A17D55B41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0312228"/>
              </p:ext>
            </p:extLst>
          </p:nvPr>
        </p:nvGraphicFramePr>
        <p:xfrm>
          <a:off x="677862" y="1930400"/>
          <a:ext cx="9433547" cy="4602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181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04EA35-12DA-4F87-A6E8-A3AAD9E038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404EA35-12DA-4F87-A6E8-A3AAD9E038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404EA35-12DA-4F87-A6E8-A3AAD9E038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7404EA35-12DA-4F87-A6E8-A3AAD9E038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EED3A3-C8DE-4DDC-A4B2-FE8313D2D6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07EED3A3-C8DE-4DDC-A4B2-FE8313D2D6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07EED3A3-C8DE-4DDC-A4B2-FE8313D2D6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07EED3A3-C8DE-4DDC-A4B2-FE8313D2D6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C525AE-DC46-4485-B006-050C7182B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2EC525AE-DC46-4485-B006-050C7182B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2EC525AE-DC46-4485-B006-050C7182B6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2EC525AE-DC46-4485-B006-050C7182B6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5E9B36-3173-41C9-B95F-AE1F1D0D1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815E9B36-3173-41C9-B95F-AE1F1D0D1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815E9B36-3173-41C9-B95F-AE1F1D0D15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815E9B36-3173-41C9-B95F-AE1F1D0D15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83C680-01F1-4021-A3C2-96B045D53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A083C680-01F1-4021-A3C2-96B045D53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A083C680-01F1-4021-A3C2-96B045D53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A083C680-01F1-4021-A3C2-96B045D537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9A4AEB-4F3D-4196-ABD3-E95E206120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7A9A4AEB-4F3D-4196-ABD3-E95E206120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7A9A4AEB-4F3D-4196-ABD3-E95E206120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7A9A4AEB-4F3D-4196-ABD3-E95E206120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271BA-2D46-4D62-859F-C6C0C64D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STREGHT</a:t>
            </a:r>
            <a:br>
              <a:rPr lang="en-US" dirty="0"/>
            </a:br>
            <a:r>
              <a:rPr lang="en-US" dirty="0"/>
              <a:t>(KEKUATAN)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A2CAD2-ECD0-4C09-ACB2-B25DDD5E0C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319914"/>
              </p:ext>
            </p:extLst>
          </p:nvPr>
        </p:nvGraphicFramePr>
        <p:xfrm>
          <a:off x="677334" y="1585843"/>
          <a:ext cx="9923876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2055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AB8D8F-E447-420E-AD3D-38A02BEEC3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8AB8D8F-E447-420E-AD3D-38A02BEEC3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8AB8D8F-E447-420E-AD3D-38A02BEEC3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C64345-A25D-4E90-A498-1E92CEBD7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93C64345-A25D-4E90-A498-1E92CEBD7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93C64345-A25D-4E90-A498-1E92CEBD75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0F7502-EAEC-4539-B67C-8F936CA2A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2B0F7502-EAEC-4539-B67C-8F936CA2A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2B0F7502-EAEC-4539-B67C-8F936CA2A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F2A2DC-8CA4-4E91-B98B-395C567D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ACF2A2DC-8CA4-4E91-B98B-395C567D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ACF2A2DC-8CA4-4E91-B98B-395C567D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DBBC22-76F4-4D2B-8BD8-D01B44FF0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30DBBC22-76F4-4D2B-8BD8-D01B44FF0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30DBBC22-76F4-4D2B-8BD8-D01B44FF0F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CD13E2-097B-4AA3-8ED7-FB767B4F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A6CD13E2-097B-4AA3-8ED7-FB767B4F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A6CD13E2-097B-4AA3-8ED7-FB767B4F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32EA5F-2016-4374-9BBD-D375253A6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9732EA5F-2016-4374-9BBD-D375253A6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9732EA5F-2016-4374-9BBD-D375253A6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5ED5C-4587-40B6-BF31-BEF56FD15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819ACCA-FA3E-417F-A86D-0C1381AEED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9124690"/>
              </p:ext>
            </p:extLst>
          </p:nvPr>
        </p:nvGraphicFramePr>
        <p:xfrm>
          <a:off x="677862" y="1192696"/>
          <a:ext cx="9817860" cy="5168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084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C4C052-1C16-4F13-AD73-3CA23C4855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47C4C052-1C16-4F13-AD73-3CA23C4855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525982-A865-48E9-83FD-2D18313953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02525982-A865-48E9-83FD-2D18313953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35650D-0594-4552-9ABE-A49D9B8184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9E35650D-0594-4552-9ABE-A49D9B8184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95FEB0-3ED1-4E97-85E8-48B8222ACD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E695FEB0-3ED1-4E97-85E8-48B8222ACD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02EAC5-26B2-490C-A0B3-337BE4435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DD02EAC5-26B2-490C-A0B3-337BE44351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907CB-FC5A-4BBC-9D13-333F275EC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YANG HARUS DIPERHATIKAN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92B3D62-BFF6-4BF9-B795-06482834DC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70213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639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368EE1-CA79-44D4-8BBB-1E67A2182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6368EE1-CA79-44D4-8BBB-1E67A21823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1E9B9D-BD28-4B78-9D15-B460C46511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C1E9B9D-BD28-4B78-9D15-B460C46511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DD6D27-921B-4FC9-90D7-435B59686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FDD6D27-921B-4FC9-90D7-435B596864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CF939-ECB1-4B68-9555-183617BD0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ENDURANCE CARDIO REPIRATORY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444DEF4-EE99-4B20-9EE2-945A6A808D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659364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106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D4ADB4-2067-425B-86B8-ACDAF2E110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CD4ADB4-2067-425B-86B8-ACDAF2E110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CD4ADB4-2067-425B-86B8-ACDAF2E110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D41789-A263-4D7D-8610-E06C07A91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1D41789-A263-4D7D-8610-E06C07A91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1D41789-A263-4D7D-8610-E06C07A914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7C2CFE-84A8-4746-9FC0-10A5DA40A2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17C2CFE-84A8-4746-9FC0-10A5DA40A2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17C2CFE-84A8-4746-9FC0-10A5DA40A2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C8D21E-8CC3-4F35-8908-616D438BB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E4C8D21E-8CC3-4F35-8908-616D438BB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E4C8D21E-8CC3-4F35-8908-616D438BBD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1EE4FC-5EAA-436E-8821-87598146A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261EE4FC-5EAA-436E-8821-87598146A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261EE4FC-5EAA-436E-8821-87598146A9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398B6D0-A04E-46E3-9D26-ABF374821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6398B6D0-A04E-46E3-9D26-ABF374821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6398B6D0-A04E-46E3-9D26-ABF374821F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0FA0DD-565A-4953-86D6-C97B425E0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9E0FA0DD-565A-4953-86D6-C97B425E0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9E0FA0DD-565A-4953-86D6-C97B425E0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5E9DC6-B86E-485A-8C23-D6B784B3D2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465E9DC6-B86E-485A-8C23-D6B784B3D2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465E9DC6-B86E-485A-8C23-D6B784B3D2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162A3E-3EAB-46FF-B94E-6770D67DB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AC162A3E-3EAB-46FF-B94E-6770D67DB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AC162A3E-3EAB-46FF-B94E-6770D67DB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3AABAE-4C7F-4C0A-9487-71C4BB094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AB3AABAE-4C7F-4C0A-9487-71C4BB094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AB3AABAE-4C7F-4C0A-9487-71C4BB094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7048B-766D-4DB1-87AC-D41F7C5E3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STREGHT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F904681-5AE8-4DF7-A52C-1D06906C6E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422873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64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9F0425-74BB-4DB7-AA59-D2872F822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29F0425-74BB-4DB7-AA59-D2872F822C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8F87E6-386F-441F-ACD6-72241DF2EF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68F87E6-386F-441F-ACD6-72241DF2EF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EC8914-C8B3-4C22-9D33-65F2060F2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CEEC8914-C8B3-4C22-9D33-65F2060F25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A15175-713A-4BE4-BD4E-8D0D96A969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BA15175-713A-4BE4-BD4E-8D0D96A969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A6E3BD-9D88-44AD-AD58-32C4486410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12A6E3BD-9D88-44AD-AD58-32C4486410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A0D2D-8BD4-4686-A09B-9EAC6920B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FLEKSIBILITY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F2BD0D2-D15D-4C30-BEAF-FC532425EB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484499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387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A9B63E-0BCC-48E1-AF11-974A5736A6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FA9B63E-0BCC-48E1-AF11-974A5736A6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B17E1F-9B44-449C-8B97-29356C4BBA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5B17E1F-9B44-449C-8B97-29356C4BBA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C7A2A0-5950-4DB3-9024-CD5D54FBBB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6C7A2A0-5950-4DB3-9024-CD5D54FBBB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1B2A4-E79E-48ED-BD8A-09575AD95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POWER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B7727DD-4509-4F49-8796-195C19D81D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62239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340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E8FEA8-8FBD-49B7-AE32-7689F0DA4D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4AE8FEA8-8FBD-49B7-AE32-7689F0DA4D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4AE8FEA8-8FBD-49B7-AE32-7689F0DA4D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6D3055-BF23-44CE-A968-6FA7C21A3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16D3055-BF23-44CE-A968-6FA7C21A3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16D3055-BF23-44CE-A968-6FA7C21A3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36684E-6980-4B7C-955F-4F10602BA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0236684E-6980-4B7C-955F-4F10602BA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0236684E-6980-4B7C-955F-4F10602BA2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9503AF-9FA5-4D8E-AFF2-BD1A1A54A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609503AF-9FA5-4D8E-AFF2-BD1A1A54A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609503AF-9FA5-4D8E-AFF2-BD1A1A54A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ECB52C-2EFA-4983-95F0-5912DF8D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4BECB52C-2EFA-4983-95F0-5912DF8D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4BECB52C-2EFA-4983-95F0-5912DF8D44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D72FE-F111-4EFF-B29A-3DD765CD9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AGILITY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89B48DC-9821-4497-BD0E-5BE7C1551B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707385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5860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8C276D-2703-405C-90C4-0932392E4C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88C276D-2703-405C-90C4-0932392E4C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88C276D-2703-405C-90C4-0932392E4C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038037-3A63-45CF-8C2D-15471100A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1038037-3A63-45CF-8C2D-15471100A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1038037-3A63-45CF-8C2D-15471100A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BC49A6-EDA1-4E7E-BBFE-66453F266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5BC49A6-EDA1-4E7E-BBFE-66453F266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5BC49A6-EDA1-4E7E-BBFE-66453F266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5B06E5-4EF5-4444-8ABE-FDB61C02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115B06E5-4EF5-4444-8ABE-FDB61C02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115B06E5-4EF5-4444-8ABE-FDB61C02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4197B8-4ABA-438F-B0D7-C01DBEE15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8A4197B8-4ABA-438F-B0D7-C01DBEE15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8A4197B8-4ABA-438F-B0D7-C01DBEE15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5D9A9C-604F-43BE-9C5D-538513181F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705D9A9C-604F-43BE-9C5D-538513181F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705D9A9C-604F-43BE-9C5D-538513181F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09A996-555D-4D6F-96BC-4F3333F27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AF09A996-555D-4D6F-96BC-4F3333F27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AF09A996-555D-4D6F-96BC-4F3333F27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78F877-753E-49FD-97F0-2441767E5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D878F877-753E-49FD-97F0-2441767E5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D878F877-753E-49FD-97F0-2441767E5A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6033D9-3EE7-47E0-B27B-CB2F933ABF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586033D9-3EE7-47E0-B27B-CB2F933ABF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586033D9-3EE7-47E0-B27B-CB2F933ABF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F1A9A7-BB0A-4595-A747-651200E00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DDF1A9A7-BB0A-4595-A747-651200E00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DDF1A9A7-BB0A-4595-A747-651200E00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4D3AA-8101-4283-8B83-4800DE6E7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Multistage Fitness 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8217E-2015-432C-88AB-48341F34B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/>
              <a:t>Tujuan</a:t>
            </a:r>
            <a:r>
              <a:rPr lang="en-US" sz="2000" dirty="0"/>
              <a:t>: </a:t>
            </a:r>
            <a:r>
              <a:rPr lang="en-US" sz="2000" dirty="0" err="1"/>
              <a:t>Memonitor</a:t>
            </a:r>
            <a:r>
              <a:rPr lang="en-US" sz="2000" dirty="0"/>
              <a:t> </a:t>
            </a:r>
            <a:r>
              <a:rPr lang="en-US" sz="2000" dirty="0" err="1"/>
              <a:t>Perkembangan</a:t>
            </a:r>
            <a:r>
              <a:rPr lang="en-US" sz="2000" dirty="0"/>
              <a:t> VO2max </a:t>
            </a:r>
          </a:p>
          <a:p>
            <a:r>
              <a:rPr lang="en-US" sz="2000" dirty="0" err="1"/>
              <a:t>Peralatan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r>
              <a:rPr lang="en-US" sz="2000" dirty="0"/>
              <a:t>	1. Area </a:t>
            </a:r>
            <a:r>
              <a:rPr lang="en-US" sz="2000" dirty="0" err="1"/>
              <a:t>datar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licin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2. Cone </a:t>
            </a:r>
            <a:r>
              <a:rPr lang="en-US" sz="2000" dirty="0" err="1"/>
              <a:t>Pembatas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3. </a:t>
            </a:r>
            <a:r>
              <a:rPr lang="en-US" sz="2000" dirty="0" err="1"/>
              <a:t>Meteran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4. Audio</a:t>
            </a:r>
          </a:p>
          <a:p>
            <a:pPr marL="0" indent="0">
              <a:buNone/>
            </a:pPr>
            <a:r>
              <a:rPr lang="en-US" sz="2000" dirty="0"/>
              <a:t>	5. </a:t>
            </a:r>
            <a:r>
              <a:rPr lang="en-US" sz="2000" dirty="0" err="1"/>
              <a:t>Lembar</a:t>
            </a:r>
            <a:r>
              <a:rPr lang="en-US" sz="2000" dirty="0"/>
              <a:t> </a:t>
            </a:r>
            <a:r>
              <a:rPr lang="en-US" sz="2000" dirty="0" err="1"/>
              <a:t>Pencatat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6. </a:t>
            </a:r>
            <a:r>
              <a:rPr lang="en-US" sz="2000" dirty="0" err="1"/>
              <a:t>Petugas</a:t>
            </a:r>
            <a:r>
              <a:rPr lang="en-US" sz="2000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E96A8F-1AB4-4EE1-A654-30ACB8E76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240" y="3825153"/>
            <a:ext cx="6535957" cy="203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21114-7C1A-4794-B5E7-11BE1E36B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Balke</a:t>
            </a:r>
            <a:r>
              <a:rPr lang="en-US" dirty="0"/>
              <a:t> VO2max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57E4A-F3BB-454A-B611-FCD4D44D8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A simple field test for assessment of physical fitness</a:t>
            </a:r>
          </a:p>
          <a:p>
            <a:r>
              <a:rPr lang="en-US" sz="2000" dirty="0" err="1"/>
              <a:t>Memonitoring</a:t>
            </a:r>
            <a:r>
              <a:rPr lang="en-US" sz="2000" dirty="0"/>
              <a:t> </a:t>
            </a:r>
            <a:r>
              <a:rPr lang="en-US" sz="2000" dirty="0" err="1"/>
              <a:t>peningkatan</a:t>
            </a:r>
            <a:r>
              <a:rPr lang="en-US" sz="2000" dirty="0"/>
              <a:t> VO2max </a:t>
            </a:r>
            <a:r>
              <a:rPr lang="en-US" sz="2000" dirty="0" err="1"/>
              <a:t>atlet</a:t>
            </a:r>
            <a:endParaRPr lang="en-US" sz="2000" dirty="0"/>
          </a:p>
          <a:p>
            <a:r>
              <a:rPr lang="en-US" sz="2000" dirty="0" err="1"/>
              <a:t>Lintasan</a:t>
            </a:r>
            <a:r>
              <a:rPr lang="en-US" sz="2000" dirty="0"/>
              <a:t> </a:t>
            </a:r>
            <a:r>
              <a:rPr lang="en-US" sz="2000" dirty="0" err="1"/>
              <a:t>lari</a:t>
            </a:r>
            <a:r>
              <a:rPr lang="en-US" sz="2000" dirty="0"/>
              <a:t> 400m</a:t>
            </a:r>
          </a:p>
          <a:p>
            <a:r>
              <a:rPr lang="en-US" sz="2000" dirty="0"/>
              <a:t>Stopwatch</a:t>
            </a:r>
          </a:p>
          <a:p>
            <a:r>
              <a:rPr lang="en-US" sz="2000" dirty="0" err="1"/>
              <a:t>Peluit</a:t>
            </a:r>
            <a:endParaRPr lang="en-US" sz="2000" dirty="0"/>
          </a:p>
          <a:p>
            <a:r>
              <a:rPr lang="en-US" sz="2000" dirty="0" err="1"/>
              <a:t>Petugas</a:t>
            </a:r>
            <a:endParaRPr lang="en-US" sz="2000" dirty="0"/>
          </a:p>
          <a:p>
            <a:r>
              <a:rPr lang="en-US" sz="2000" dirty="0" err="1"/>
              <a:t>Lari</a:t>
            </a:r>
            <a:r>
              <a:rPr lang="en-US" sz="2000" dirty="0"/>
              <a:t> 15 </a:t>
            </a:r>
            <a:r>
              <a:rPr lang="en-US" sz="2000" dirty="0" err="1"/>
              <a:t>menit</a:t>
            </a:r>
            <a:endParaRPr lang="en-US" sz="2000" dirty="0"/>
          </a:p>
          <a:p>
            <a:r>
              <a:rPr lang="en-US" sz="2000" dirty="0"/>
              <a:t>VO2max(</a:t>
            </a:r>
            <a:r>
              <a:rPr lang="en-US" sz="2000" dirty="0" err="1"/>
              <a:t>mls</a:t>
            </a:r>
            <a:r>
              <a:rPr lang="en-US" sz="2000" dirty="0"/>
              <a:t>/kg/min)</a:t>
            </a:r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AFDBDC-BFF7-487D-A77C-698DD340FF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838" y="5001489"/>
            <a:ext cx="6118319" cy="914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57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DF0DB-5623-47ED-8FD3-06492F0B0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Cooper VO2max 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9D134-F3B5-4599-B4ED-9B6A3F69E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/>
              <a:t>Mengukur</a:t>
            </a:r>
            <a:r>
              <a:rPr lang="en-US" sz="2000" dirty="0"/>
              <a:t> maximal oxygen intake</a:t>
            </a:r>
          </a:p>
          <a:p>
            <a:r>
              <a:rPr lang="en-US" sz="2000" dirty="0" err="1"/>
              <a:t>Memonitor</a:t>
            </a:r>
            <a:r>
              <a:rPr lang="en-US" sz="2000" dirty="0"/>
              <a:t> </a:t>
            </a:r>
            <a:r>
              <a:rPr lang="en-US" sz="2000" dirty="0" err="1"/>
              <a:t>peningkatan</a:t>
            </a:r>
            <a:r>
              <a:rPr lang="en-US" sz="2000" dirty="0"/>
              <a:t> aerobic endurance</a:t>
            </a:r>
          </a:p>
          <a:p>
            <a:r>
              <a:rPr lang="en-US" sz="2000" dirty="0" err="1"/>
              <a:t>Mengestimasi</a:t>
            </a:r>
            <a:r>
              <a:rPr lang="en-US" sz="2000" dirty="0"/>
              <a:t> VO2max</a:t>
            </a:r>
          </a:p>
          <a:p>
            <a:r>
              <a:rPr lang="en-US" sz="2000" dirty="0" err="1"/>
              <a:t>Lari</a:t>
            </a:r>
            <a:r>
              <a:rPr lang="en-US" sz="2000" dirty="0"/>
              <a:t> 12 </a:t>
            </a:r>
            <a:r>
              <a:rPr lang="en-US" sz="2000" dirty="0" err="1"/>
              <a:t>menit</a:t>
            </a:r>
            <a:r>
              <a:rPr lang="en-US" sz="20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E809DF-BAA6-4F25-AA14-823D27657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92" y="4218707"/>
            <a:ext cx="5632522" cy="101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3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D6443-DE6D-4751-9BF2-23BBF68C1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Queen’s College Step 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CADAE-A0D0-4F80-B266-9A6F0212C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65565"/>
            <a:ext cx="9034702" cy="4475798"/>
          </a:xfrm>
        </p:spPr>
        <p:txBody>
          <a:bodyPr>
            <a:noAutofit/>
          </a:bodyPr>
          <a:lstStyle/>
          <a:p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memonitor</a:t>
            </a:r>
            <a:r>
              <a:rPr lang="en-US" sz="2000" dirty="0"/>
              <a:t> system cardiovascular </a:t>
            </a:r>
            <a:r>
              <a:rPr lang="en-US" sz="2000" dirty="0" err="1"/>
              <a:t>atlet</a:t>
            </a:r>
            <a:endParaRPr lang="en-US" sz="2000" dirty="0"/>
          </a:p>
          <a:p>
            <a:r>
              <a:rPr lang="en-US" sz="2000" dirty="0" err="1"/>
              <a:t>Bangku</a:t>
            </a:r>
            <a:r>
              <a:rPr lang="en-US" sz="2000" dirty="0"/>
              <a:t> 41.3 cm</a:t>
            </a:r>
          </a:p>
          <a:p>
            <a:r>
              <a:rPr lang="en-US" sz="2000" dirty="0"/>
              <a:t>Stopwatch</a:t>
            </a:r>
          </a:p>
          <a:p>
            <a:r>
              <a:rPr lang="en-US" sz="2000" dirty="0"/>
              <a:t>Metronome</a:t>
            </a:r>
          </a:p>
          <a:p>
            <a:r>
              <a:rPr lang="en-US" sz="2000" dirty="0"/>
              <a:t>Heart rate monitor (bias monitor)</a:t>
            </a:r>
          </a:p>
          <a:p>
            <a:r>
              <a:rPr lang="en-US" sz="2000" dirty="0" err="1"/>
              <a:t>Petugas</a:t>
            </a:r>
            <a:endParaRPr lang="en-US" sz="2000" dirty="0"/>
          </a:p>
          <a:p>
            <a:r>
              <a:rPr lang="en-US" sz="2000" dirty="0" err="1"/>
              <a:t>Testi</a:t>
            </a:r>
            <a:r>
              <a:rPr lang="en-US" sz="2000" dirty="0"/>
              <a:t> naik </a:t>
            </a:r>
            <a:r>
              <a:rPr lang="en-US" sz="2000" dirty="0" err="1"/>
              <a:t>turun</a:t>
            </a:r>
            <a:r>
              <a:rPr lang="en-US" sz="2000" dirty="0"/>
              <a:t> </a:t>
            </a:r>
            <a:r>
              <a:rPr lang="en-US" sz="2000" dirty="0" err="1"/>
              <a:t>bangku</a:t>
            </a:r>
            <a:r>
              <a:rPr lang="en-US" sz="2000" dirty="0"/>
              <a:t> </a:t>
            </a:r>
            <a:r>
              <a:rPr lang="en-US" sz="2000" dirty="0" err="1"/>
              <a:t>selama</a:t>
            </a:r>
            <a:r>
              <a:rPr lang="en-US" sz="2000" dirty="0"/>
              <a:t> 3 </a:t>
            </a:r>
            <a:r>
              <a:rPr lang="en-US" sz="2000" dirty="0" err="1"/>
              <a:t>menit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irama</a:t>
            </a:r>
            <a:r>
              <a:rPr lang="en-US" sz="2000" dirty="0"/>
              <a:t> </a:t>
            </a:r>
            <a:r>
              <a:rPr lang="en-US" sz="2000" dirty="0" err="1"/>
              <a:t>langkah</a:t>
            </a:r>
            <a:r>
              <a:rPr lang="en-US" sz="2000" dirty="0"/>
              <a:t>:</a:t>
            </a:r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Laki-laki</a:t>
            </a:r>
            <a:r>
              <a:rPr lang="en-US" sz="2000" dirty="0"/>
              <a:t>		: 24 </a:t>
            </a:r>
            <a:r>
              <a:rPr lang="en-US" sz="2000" dirty="0" err="1"/>
              <a:t>langkah</a:t>
            </a:r>
            <a:r>
              <a:rPr lang="en-US" sz="2000" dirty="0"/>
              <a:t>/</a:t>
            </a:r>
            <a:r>
              <a:rPr lang="en-US" sz="2000" dirty="0" err="1"/>
              <a:t>menit</a:t>
            </a:r>
            <a:endParaRPr lang="en-US" sz="2000" dirty="0"/>
          </a:p>
          <a:p>
            <a:pPr marL="0" indent="0">
              <a:buNone/>
            </a:pPr>
            <a:r>
              <a:rPr lang="en-US" sz="2000" dirty="0"/>
              <a:t>	</a:t>
            </a:r>
            <a:r>
              <a:rPr lang="en-US" sz="2000" dirty="0" err="1"/>
              <a:t>Perempuan</a:t>
            </a:r>
            <a:r>
              <a:rPr lang="en-US" sz="2000" dirty="0"/>
              <a:t>	: 22 </a:t>
            </a:r>
            <a:r>
              <a:rPr lang="en-US" sz="2000" dirty="0" err="1"/>
              <a:t>langkah</a:t>
            </a:r>
            <a:r>
              <a:rPr lang="en-US" sz="2000" dirty="0"/>
              <a:t>/</a:t>
            </a:r>
            <a:r>
              <a:rPr lang="en-US" sz="2000" dirty="0" err="1"/>
              <a:t>menit</a:t>
            </a:r>
            <a:endParaRPr lang="en-US" sz="2000" dirty="0"/>
          </a:p>
          <a:p>
            <a:pPr marL="0" indent="0">
              <a:buNone/>
            </a:pPr>
            <a:r>
              <a:rPr lang="en-US" sz="2000" dirty="0" err="1"/>
              <a:t>Petugas</a:t>
            </a:r>
            <a:r>
              <a:rPr lang="en-US" sz="2000" dirty="0"/>
              <a:t> </a:t>
            </a:r>
            <a:r>
              <a:rPr lang="en-US" sz="2000" dirty="0" err="1"/>
              <a:t>menghentikan</a:t>
            </a:r>
            <a:r>
              <a:rPr lang="en-US" sz="2000" dirty="0"/>
              <a:t> </a:t>
            </a:r>
            <a:r>
              <a:rPr lang="en-US" sz="2000" dirty="0" err="1"/>
              <a:t>testi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3 </a:t>
            </a:r>
            <a:r>
              <a:rPr lang="en-US" sz="2000" dirty="0" err="1"/>
              <a:t>menit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mencatat</a:t>
            </a:r>
            <a:r>
              <a:rPr lang="en-US" sz="2000" dirty="0"/>
              <a:t> </a:t>
            </a:r>
            <a:r>
              <a:rPr lang="en-US" sz="2000" dirty="0" err="1"/>
              <a:t>denyut</a:t>
            </a:r>
            <a:r>
              <a:rPr lang="en-US" sz="2000" dirty="0"/>
              <a:t> </a:t>
            </a:r>
            <a:r>
              <a:rPr lang="en-US" sz="2000" dirty="0" err="1"/>
              <a:t>nadi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istirahat</a:t>
            </a:r>
            <a:r>
              <a:rPr lang="en-US" sz="2000" dirty="0"/>
              <a:t> 5 </a:t>
            </a:r>
            <a:r>
              <a:rPr lang="en-US" sz="2000" dirty="0" err="1"/>
              <a:t>detik</a:t>
            </a:r>
            <a:r>
              <a:rPr lang="en-US" sz="2000" dirty="0"/>
              <a:t>, </a:t>
            </a:r>
            <a:r>
              <a:rPr lang="en-US" sz="2000" dirty="0" err="1"/>
              <a:t>penghitungan</a:t>
            </a:r>
            <a:r>
              <a:rPr lang="en-US" sz="2000" dirty="0"/>
              <a:t> </a:t>
            </a:r>
            <a:r>
              <a:rPr lang="en-US" sz="2000" dirty="0" err="1"/>
              <a:t>denyut</a:t>
            </a:r>
            <a:r>
              <a:rPr lang="en-US" sz="2000" dirty="0"/>
              <a:t> </a:t>
            </a:r>
            <a:r>
              <a:rPr lang="en-US" sz="2000" dirty="0" err="1"/>
              <a:t>nadi</a:t>
            </a:r>
            <a:r>
              <a:rPr lang="en-US" sz="2000" dirty="0"/>
              <a:t> 15 </a:t>
            </a:r>
            <a:r>
              <a:rPr lang="en-US" sz="2000" dirty="0" err="1"/>
              <a:t>detik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7A30B9-73EC-4898-9F72-18EBCA36B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121" y="1302316"/>
            <a:ext cx="4937761" cy="268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C52C7-8AC1-4470-A211-8A997CFD0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1605F-1C8A-4016-A989-AF5815007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Buatlah</a:t>
            </a:r>
            <a:r>
              <a:rPr lang="en-US" sz="2800" dirty="0"/>
              <a:t> </a:t>
            </a:r>
            <a:r>
              <a:rPr lang="en-US" sz="2800" dirty="0" err="1"/>
              <a:t>pedoman</a:t>
            </a:r>
            <a:r>
              <a:rPr lang="en-US" sz="2800" dirty="0"/>
              <a:t> </a:t>
            </a:r>
            <a:r>
              <a:rPr lang="en-US" sz="2800" dirty="0" err="1"/>
              <a:t>pelaksanaan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norma</a:t>
            </a:r>
            <a:r>
              <a:rPr lang="en-US" sz="2800" dirty="0"/>
              <a:t> </a:t>
            </a:r>
            <a:r>
              <a:rPr lang="en-US" sz="2800" dirty="0" err="1"/>
              <a:t>tes</a:t>
            </a:r>
            <a:r>
              <a:rPr lang="en-US" sz="2800" dirty="0"/>
              <a:t> </a:t>
            </a:r>
            <a:r>
              <a:rPr lang="en-US" sz="2800" dirty="0" err="1"/>
              <a:t>balke</a:t>
            </a:r>
            <a:r>
              <a:rPr lang="en-US" sz="2800" dirty="0"/>
              <a:t>, cooper, queen’s college, </a:t>
            </a:r>
            <a:r>
              <a:rPr lang="en-US" sz="2800" dirty="0" err="1"/>
              <a:t>mft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TKJI</a:t>
            </a:r>
          </a:p>
        </p:txBody>
      </p:sp>
    </p:spTree>
    <p:extLst>
      <p:ext uri="{BB962C8B-B14F-4D97-AF65-F5344CB8AC3E}">
        <p14:creationId xmlns:p14="http://schemas.microsoft.com/office/powerpoint/2010/main" val="386639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B6446-9FD6-4CF5-A36D-3B9E79A38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Kiat</a:t>
            </a:r>
            <a:r>
              <a:rPr lang="en-US" dirty="0"/>
              <a:t> </a:t>
            </a: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Tes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0292D58-3788-4BA8-BDEA-0B32C3BA97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48388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6083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7D9EFF-18FD-4302-8246-9C92AC5CD3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CA7D9EFF-18FD-4302-8246-9C92AC5CD3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B2EC30-6221-458E-945B-928AC76D80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dgm id="{71B2EC30-6221-458E-945B-928AC76D80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F797E6-FFA0-4190-8758-CC28ABED8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dgm id="{25F797E6-FFA0-4190-8758-CC28ABED8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0D29562-C5A5-4529-ACCF-40DAB89D88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dgm id="{30D29562-C5A5-4529-ACCF-40DAB89D88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D4B4E7-3E69-476A-9D02-D41BFD32C6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graphicEl>
                                              <a:dgm id="{67D4B4E7-3E69-476A-9D02-D41BFD32C6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0ACC29-8C79-4458-965E-2F4459863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480ACC29-8C79-4458-965E-2F44598637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C9614D-BCEF-4D73-9838-4FD2A2BEE3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graphicEl>
                                              <a:dgm id="{60C9614D-BCEF-4D73-9838-4FD2A2BEE3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231E05-73C9-4FA8-BEA2-508E0B4B6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graphicEl>
                                              <a:dgm id="{D5231E05-73C9-4FA8-BEA2-508E0B4B6B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A609BC-32E4-4B8A-B0EB-4B4EF3787C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AAA609BC-32E4-4B8A-B0EB-4B4EF3787C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D63CF-06F6-43F2-AD43-73B4D0515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Baterai</a:t>
            </a:r>
            <a:r>
              <a:rPr lang="en-US" dirty="0"/>
              <a:t> Test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D8AA965-4AC9-476B-B370-6111853732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3881852"/>
              </p:ext>
            </p:extLst>
          </p:nvPr>
        </p:nvGraphicFramePr>
        <p:xfrm>
          <a:off x="677862" y="1519312"/>
          <a:ext cx="9296131" cy="4522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5544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352BE2-BCC3-4D4F-82B7-77E8C51B85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3352BE2-BCC3-4D4F-82B7-77E8C51B85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162231-A4EB-45D5-BE10-1FA92E22A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B162231-A4EB-45D5-BE10-1FA92E22AA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657BCC-D6A5-40C8-8BC6-C0581F93F6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F8657BCC-D6A5-40C8-8BC6-C0581F93F6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40C702-4A3B-4355-9EF2-5D2E67DE05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A440C702-4A3B-4355-9EF2-5D2E67DE05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D610-858B-45B8-BB63-9BA4A40E6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FA003-AAAF-47DE-9645-86DA54FB9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7CD887E-1F47-4158-B84B-8C584E47E9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9485796"/>
              </p:ext>
            </p:extLst>
          </p:nvPr>
        </p:nvGraphicFramePr>
        <p:xfrm>
          <a:off x="1055076" y="450166"/>
          <a:ext cx="8468752" cy="624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188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88B2E9-08DB-4F1F-8A5E-4048775A1F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88B2E9-08DB-4F1F-8A5E-4048775A1F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C60FF2-9DCC-4691-8827-F6B7309C2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7C60FF2-9DCC-4691-8827-F6B7309C24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0A86B6-FC79-492E-8A4D-351CFF4F52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50A86B6-FC79-492E-8A4D-351CFF4F52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CD7BBD-35F7-4530-8E36-DA04C4DBB8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95CD7BBD-35F7-4530-8E36-DA04C4DBB8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9EB9D3-EB83-4DFF-A3D0-6AAD5253B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B29EB9D3-EB83-4DFF-A3D0-6AAD5253B6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7FB0AF-7832-43BB-ABBF-D96F54710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057FB0AF-7832-43BB-ABBF-D96F547103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721938-8835-41D7-9A39-74BC8FB3FD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03721938-8835-41D7-9A39-74BC8FB3FD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056C05-BA85-4487-A7F0-A979057064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0056C05-BA85-4487-A7F0-A979057064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A19EA3-4A0D-4DF0-B8D4-789E3F6053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F8A19EA3-4A0D-4DF0-B8D4-789E3F6053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1453E9-4D95-479A-A45E-2F2FBD1BA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3A1453E9-4D95-479A-A45E-2F2FBD1BA4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99BB7C-D5F8-4206-8222-C2F88E15AD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CE99BB7C-D5F8-4206-8222-C2F88E15AD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081E3A-ED22-48F7-8636-A3D76762FC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CD081E3A-ED22-48F7-8636-A3D76762FC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7C2F69-A0AA-49EA-B80E-55641B97F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817C2F69-A0AA-49EA-B80E-55641B97F2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7EFEED-F719-4DA8-B69A-073210E16A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9C7EFEED-F719-4DA8-B69A-073210E16A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03D504-A080-4CF4-A101-D8273EF967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1F03D504-A080-4CF4-A101-D8273EF967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B0AD98-9E0C-4ADD-A1A1-2B55E765BC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graphicEl>
                                              <a:dgm id="{4DB0AD98-9E0C-4ADD-A1A1-2B55E765BC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8199B-6D18-433C-AECB-6A04571D9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Pengukuran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8FE8DE7-3D55-428E-8C5D-EDC2EB26D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3111558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556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E368DB-290E-4841-A816-7D457005E1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FE368DB-290E-4841-A816-7D457005E1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FE368DB-290E-4841-A816-7D457005E1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9E0061-F49A-48BC-8550-6915A9CE7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39E0061-F49A-48BC-8550-6915A9CE7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39E0061-F49A-48BC-8550-6915A9CE7F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A4FF13-4A9D-47E4-8E04-E462236691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10A4FF13-4A9D-47E4-8E04-E462236691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10A4FF13-4A9D-47E4-8E04-E462236691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671B04-701A-40C5-80A3-E193CD3643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1B671B04-701A-40C5-80A3-E193CD3643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1B671B04-701A-40C5-80A3-E193CD3643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9E7D2F-993C-4512-91B4-FB45EB68F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D09E7D2F-993C-4512-91B4-FB45EB68F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D09E7D2F-993C-4512-91B4-FB45EB68F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CC54C4-C9E2-4C91-8203-6A2C8E775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CACC54C4-C9E2-4C91-8203-6A2C8E775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CACC54C4-C9E2-4C91-8203-6A2C8E775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CEA3E0-1CF4-4251-B893-1ECDE4684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B6CEA3E0-1CF4-4251-B893-1ECDE4684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B6CEA3E0-1CF4-4251-B893-1ECDE46848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C9DD5-71B7-4CB8-86D0-C145B34E8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Modifikasi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47F2775-6B35-43EB-A9A7-FDC088540D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851604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529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6F110D-E761-451A-9C62-4CB0065532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C6F110D-E761-451A-9C62-4CB0065532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A0C4CD-25FC-4220-990B-C15D494365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8A0C4CD-25FC-4220-990B-C15D494365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90EB1-4C0A-4561-8705-D51EB9544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93C72-0CFF-46FF-B9EF-1426648DA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C43059-0F02-41C5-A2D9-59FB8115A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9650" y="511900"/>
            <a:ext cx="6050280" cy="583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240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F1AB3-A11F-4684-B8A4-9E88F93F4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8F8082-B731-4D2D-8E5D-C28E9FCA2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AE6A4B-2A77-4944-AC25-B0212F2E9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93231"/>
            <a:ext cx="10306411" cy="595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4948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FCD57-C86C-464D-B248-A2F86CC2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B4A3-2011-489B-A7F0-AC2D513CDA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566246-BF28-447A-AC16-A5E9EB7BE2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5521"/>
            <a:ext cx="10803988" cy="62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12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602</TotalTime>
  <Words>801</Words>
  <Application>Microsoft Office PowerPoint</Application>
  <PresentationFormat>Widescreen</PresentationFormat>
  <Paragraphs>250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Cambria</vt:lpstr>
      <vt:lpstr>Trebuchet MS</vt:lpstr>
      <vt:lpstr>Wingdings 3</vt:lpstr>
      <vt:lpstr>Facet</vt:lpstr>
      <vt:lpstr>Tes Pengukuran dan Evaluasi</vt:lpstr>
      <vt:lpstr>Definisi</vt:lpstr>
      <vt:lpstr>Data</vt:lpstr>
      <vt:lpstr>Fungsi Tes, Pengukuran dan Evaluasi</vt:lpstr>
      <vt:lpstr>Kriteria Pemilihan Tes</vt:lpstr>
      <vt:lpstr>Prinsip Pelaksanaan Evaluasi</vt:lpstr>
      <vt:lpstr>Prinsip Dasar Evaluasi</vt:lpstr>
      <vt:lpstr>Kemungkinan Kesalahan dalam Tes, Pengukuran dan Evaluasi</vt:lpstr>
      <vt:lpstr>Langkah-Langkah dalam Evaluasi</vt:lpstr>
      <vt:lpstr>Lanjutan……</vt:lpstr>
      <vt:lpstr>Bentuk Evaluasi</vt:lpstr>
      <vt:lpstr>Evaluasi Kualitatif dan Kuantitatif</vt:lpstr>
      <vt:lpstr>Bentuk Evaluasi Subyektif</vt:lpstr>
      <vt:lpstr>Pemberian Makna/Pendekatan Evaluasi</vt:lpstr>
      <vt:lpstr>PAP (PENILAIAN ACUAN PATOKAN) </vt:lpstr>
      <vt:lpstr>PAN(PENILAIAN ACUAN NORMA)</vt:lpstr>
      <vt:lpstr>KRITERIA MEMILIH DAN MENYUSUN TES</vt:lpstr>
      <vt:lpstr>VALIDITAS</vt:lpstr>
      <vt:lpstr>RELIABILITAS (KONSISTENSI HASIL PENGUKURAN)</vt:lpstr>
      <vt:lpstr>OBJEKTIFITAS</vt:lpstr>
      <vt:lpstr>APA SAJA YANG DI UKUR?</vt:lpstr>
      <vt:lpstr>KOMPONEN BIOMOTOR UTAMA</vt:lpstr>
      <vt:lpstr>ENDURANCE (DAYA TAHAN)</vt:lpstr>
      <vt:lpstr>SAQ</vt:lpstr>
      <vt:lpstr>STREGHT (KEKUATAN)</vt:lpstr>
      <vt:lpstr>POWER</vt:lpstr>
      <vt:lpstr>YANG HARUS DIPERHATIKAN</vt:lpstr>
      <vt:lpstr>ENDURANCE CARDIO REPIRATORY</vt:lpstr>
      <vt:lpstr>STREGHT</vt:lpstr>
      <vt:lpstr>FLEKSIBILITY</vt:lpstr>
      <vt:lpstr>POWER</vt:lpstr>
      <vt:lpstr>AGILITY</vt:lpstr>
      <vt:lpstr>Multistage Fitness Test</vt:lpstr>
      <vt:lpstr>Balke VO2max</vt:lpstr>
      <vt:lpstr>Cooper VO2max Test</vt:lpstr>
      <vt:lpstr>Queen’s College Step Test</vt:lpstr>
      <vt:lpstr>Tugas</vt:lpstr>
      <vt:lpstr>Kiat Memilih Tes</vt:lpstr>
      <vt:lpstr>Baterai Test</vt:lpstr>
      <vt:lpstr>PowerPoint Presentation</vt:lpstr>
      <vt:lpstr>Kesalahan dalam Pengukuran</vt:lpstr>
      <vt:lpstr>Tes Modifikasi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 Pengukuran dan Evaluasi</dc:title>
  <dc:creator>User</dc:creator>
  <cp:lastModifiedBy>Setiyawan</cp:lastModifiedBy>
  <cp:revision>32</cp:revision>
  <dcterms:created xsi:type="dcterms:W3CDTF">2017-08-23T03:58:30Z</dcterms:created>
  <dcterms:modified xsi:type="dcterms:W3CDTF">2017-12-05T03:23:53Z</dcterms:modified>
</cp:coreProperties>
</file>