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8"/>
  </p:handoutMasterIdLst>
  <p:sldIdLst>
    <p:sldId id="256" r:id="rId2"/>
    <p:sldId id="257" r:id="rId3"/>
    <p:sldId id="260" r:id="rId4"/>
    <p:sldId id="261" r:id="rId5"/>
    <p:sldId id="262" r:id="rId6"/>
    <p:sldId id="258" r:id="rId7"/>
  </p:sldIdLst>
  <p:sldSz cx="9144000" cy="6858000" type="screen4x3"/>
  <p:notesSz cx="6858000" cy="90805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EFC36C-19F8-4B6D-9135-1D368333FA5E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24888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24888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3B133-3CA8-4FD5-BDFA-17DA40F49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0282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962DE-A95C-4072-B766-AD5F7305EF31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00343-8BFD-42A6-A97F-BEF6EC02761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1470025"/>
          </a:xfrm>
        </p:spPr>
        <p:txBody>
          <a:bodyPr/>
          <a:lstStyle/>
          <a:p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762000" y="381000"/>
            <a:ext cx="7772400" cy="13716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002060"/>
                </a:solidFill>
              </a:rPr>
              <a:t>PENELITIAN PENGEMBANGAN</a:t>
            </a:r>
            <a:endParaRPr lang="en-US" sz="5400" b="1" dirty="0">
              <a:solidFill>
                <a:srgbClr val="00206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" y="2057400"/>
            <a:ext cx="8229600" cy="41148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</a:rPr>
              <a:t>PENELITIAN PENGEMBANGAN  SERING DISEBUT RESEACRH AND DEVELOPMENT (R&amp;D) ADALAH SUATU PENELITIAN YANG BERTUJUAN UNTUK MENGEMBANGKAN SUATU MODEL ATAU PRODUK TERTENTU DALAM  UPAYA MENGATASI PERMASALAHAN TERTENTU.</a:t>
            </a:r>
          </a:p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UNTUK ITU PENELITIAN PENGEMBANGAN MEMBUTUHKAN WAKTU PENELITIAN YANG LEBIH LAMA DIBANDINGKAN JENIS PENELITIAN KUANTITATIF LAIN (KORELASIONAL, KOMPARATIF, EVALUATIF, ATAU EKSPERIMEN)</a:t>
            </a:r>
          </a:p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HASIL AKHIR YANG DIHARAPKAN ADALAH  PRODUK YANG DAPAT DIMANFAATKAN UNTUK MELAKUKAN TINDAK LANJUT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1470025"/>
          </a:xfrm>
        </p:spPr>
        <p:txBody>
          <a:bodyPr/>
          <a:lstStyle/>
          <a:p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762000" y="381000"/>
            <a:ext cx="7772400" cy="13716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002060"/>
                </a:solidFill>
              </a:rPr>
              <a:t>LANGKAH </a:t>
            </a:r>
            <a:r>
              <a:rPr lang="en-US" sz="5400" b="1" dirty="0" err="1" smtClean="0">
                <a:solidFill>
                  <a:srgbClr val="002060"/>
                </a:solidFill>
              </a:rPr>
              <a:t>LANGKAH</a:t>
            </a:r>
            <a:r>
              <a:rPr lang="en-US" sz="5400" b="1" dirty="0" smtClean="0">
                <a:solidFill>
                  <a:srgbClr val="002060"/>
                </a:solidFill>
              </a:rPr>
              <a:t> R &amp; D</a:t>
            </a:r>
            <a:endParaRPr lang="en-US" sz="5400" b="1" dirty="0">
              <a:solidFill>
                <a:srgbClr val="00206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" y="2057400"/>
            <a:ext cx="8229600" cy="4114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MENGADAKAN STUDI PENDAHULUAN. UNTUK MEMASTIKAN AKAN MASALAH YANG TERJADI DAN KEBUTUHAN UNTUK DAPAT MENGATASI MASALAHNYA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STUDI KELAYAKAN INI UNTUK MENENTUKAN PRODUK YANG DIHARAPKAN DAPAT DIDESAIN MELALAUI PENELITIAN INI.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MENGADAKAN STUDI KEPUSTAKAAN UNTUK MENDUKUNG DAN MENDASARI PENYUSUNAN MODEL DESAIN YANG DI SUSUN/DICIPTAKAN.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MENYUSUN DESAIN MODEL  HIPOTETIK YANG SESUAI DGN MASALAH SERTA DIDUKUNG TEORI YANG MEMADAI</a:t>
            </a:r>
            <a:endParaRPr lang="en-US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b="1" dirty="0" smtClean="0"/>
              <a:t>UJI VALIDASI AHLI MODEL HIPOTETIK (</a:t>
            </a:r>
            <a:r>
              <a:rPr lang="en-US" b="1" dirty="0" err="1" smtClean="0"/>
              <a:t>ahli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sesuai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materi</a:t>
            </a:r>
            <a:r>
              <a:rPr lang="en-US" b="1" dirty="0" smtClean="0"/>
              <a:t> </a:t>
            </a:r>
            <a:r>
              <a:rPr lang="en-US" b="1" dirty="0" err="1" smtClean="0"/>
              <a:t>pengembangan</a:t>
            </a:r>
            <a:r>
              <a:rPr lang="en-US" b="1" dirty="0" smtClean="0"/>
              <a:t>)</a:t>
            </a:r>
          </a:p>
          <a:p>
            <a:r>
              <a:rPr lang="en-US" b="1" dirty="0" smtClean="0"/>
              <a:t> REVISI MODEL HIPOTETIK (</a:t>
            </a:r>
            <a:r>
              <a:rPr lang="en-US" b="1" dirty="0" err="1" smtClean="0"/>
              <a:t>didasarkan</a:t>
            </a:r>
            <a:r>
              <a:rPr lang="en-US" b="1" dirty="0" smtClean="0"/>
              <a:t> </a:t>
            </a:r>
            <a:r>
              <a:rPr lang="en-US" b="1" dirty="0" err="1" smtClean="0"/>
              <a:t>masuk</a:t>
            </a:r>
            <a:r>
              <a:rPr lang="en-US" b="1" dirty="0" smtClean="0"/>
              <a:t> </a:t>
            </a:r>
            <a:r>
              <a:rPr lang="en-US" b="1" dirty="0" err="1" smtClean="0"/>
              <a:t>kan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ahli</a:t>
            </a:r>
            <a:r>
              <a:rPr lang="en-US" b="1" dirty="0" smtClean="0"/>
              <a:t>)</a:t>
            </a:r>
          </a:p>
          <a:p>
            <a:r>
              <a:rPr lang="en-US" b="1" dirty="0" smtClean="0"/>
              <a:t>UJI VALIDASI PRAKTISI MODEL HIPOTETIK (</a:t>
            </a:r>
            <a:r>
              <a:rPr lang="en-US" b="1" dirty="0" err="1" smtClean="0"/>
              <a:t>divalidasi</a:t>
            </a:r>
            <a:r>
              <a:rPr lang="en-US" b="1" dirty="0" smtClean="0"/>
              <a:t> </a:t>
            </a:r>
            <a:r>
              <a:rPr lang="en-US" b="1" dirty="0" err="1" smtClean="0"/>
              <a:t>oleh</a:t>
            </a:r>
            <a:r>
              <a:rPr lang="en-US" b="1" dirty="0" smtClean="0"/>
              <a:t> </a:t>
            </a:r>
            <a:r>
              <a:rPr lang="en-US" b="1" dirty="0" err="1" smtClean="0"/>
              <a:t>praktisi</a:t>
            </a:r>
            <a:r>
              <a:rPr lang="en-US" b="1" dirty="0" smtClean="0"/>
              <a:t> </a:t>
            </a:r>
            <a:r>
              <a:rPr lang="en-US" b="1" dirty="0" err="1" smtClean="0"/>
              <a:t>sesuai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pengguna</a:t>
            </a:r>
            <a:r>
              <a:rPr lang="en-US" b="1" dirty="0" smtClean="0"/>
              <a:t> </a:t>
            </a:r>
            <a:r>
              <a:rPr lang="en-US" b="1" dirty="0" err="1" smtClean="0"/>
              <a:t>produk</a:t>
            </a:r>
            <a:r>
              <a:rPr lang="en-US" b="1" dirty="0" smtClean="0"/>
              <a:t> </a:t>
            </a:r>
            <a:r>
              <a:rPr lang="en-US" b="1" dirty="0" err="1" smtClean="0"/>
              <a:t>modelnya</a:t>
            </a:r>
            <a:r>
              <a:rPr lang="en-US" b="1" dirty="0" smtClean="0"/>
              <a:t>)</a:t>
            </a:r>
          </a:p>
          <a:p>
            <a:r>
              <a:rPr lang="en-US" b="1" dirty="0" smtClean="0"/>
              <a:t>REVISI MODEL HIPOTETIK (</a:t>
            </a:r>
            <a:r>
              <a:rPr lang="en-US" b="1" dirty="0" err="1" smtClean="0"/>
              <a:t>revisi</a:t>
            </a:r>
            <a:r>
              <a:rPr lang="en-US" b="1" dirty="0" smtClean="0"/>
              <a:t> </a:t>
            </a:r>
            <a:r>
              <a:rPr lang="en-US" b="1" dirty="0" err="1" smtClean="0"/>
              <a:t>atas</a:t>
            </a:r>
            <a:r>
              <a:rPr lang="en-US" b="1" dirty="0" smtClean="0"/>
              <a:t> </a:t>
            </a:r>
            <a:r>
              <a:rPr lang="en-US" b="1" dirty="0" err="1" smtClean="0"/>
              <a:t>dasar</a:t>
            </a:r>
            <a:r>
              <a:rPr lang="en-US" b="1" dirty="0" smtClean="0"/>
              <a:t> </a:t>
            </a:r>
            <a:r>
              <a:rPr lang="en-US" b="1" dirty="0" err="1" smtClean="0"/>
              <a:t>masukkan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para</a:t>
            </a:r>
            <a:r>
              <a:rPr lang="en-US" b="1" dirty="0" smtClean="0"/>
              <a:t> </a:t>
            </a:r>
            <a:r>
              <a:rPr lang="en-US" b="1" dirty="0" err="1" smtClean="0"/>
              <a:t>praktisi</a:t>
            </a:r>
            <a:r>
              <a:rPr lang="en-US" b="1" dirty="0" smtClean="0"/>
              <a:t>)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22076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b="1" dirty="0" smtClean="0"/>
              <a:t>UJI LAPANGAN AWAL MODEL HIPOTETIK ( </a:t>
            </a:r>
            <a:r>
              <a:rPr lang="en-US" b="1" dirty="0" err="1" smtClean="0"/>
              <a:t>dilakukan</a:t>
            </a:r>
            <a:r>
              <a:rPr lang="en-US" b="1" dirty="0" smtClean="0"/>
              <a:t> </a:t>
            </a:r>
            <a:r>
              <a:rPr lang="en-US" b="1" dirty="0" err="1" smtClean="0"/>
              <a:t>uji</a:t>
            </a:r>
            <a:r>
              <a:rPr lang="en-US" b="1" dirty="0" smtClean="0"/>
              <a:t> </a:t>
            </a:r>
            <a:r>
              <a:rPr lang="en-US" b="1" dirty="0" err="1" smtClean="0"/>
              <a:t>coba</a:t>
            </a:r>
            <a:r>
              <a:rPr lang="en-US" b="1" dirty="0" smtClean="0"/>
              <a:t> </a:t>
            </a:r>
            <a:r>
              <a:rPr lang="en-US" b="1" dirty="0" err="1" smtClean="0"/>
              <a:t>terbatas</a:t>
            </a:r>
            <a:r>
              <a:rPr lang="en-US" b="1" dirty="0" smtClean="0"/>
              <a:t>)</a:t>
            </a:r>
          </a:p>
          <a:p>
            <a:r>
              <a:rPr lang="en-US" b="1" dirty="0" smtClean="0"/>
              <a:t>REVISI MODEL HIPOTETIK (</a:t>
            </a:r>
            <a:r>
              <a:rPr lang="en-US" b="1" dirty="0" err="1" smtClean="0"/>
              <a:t>berdasarkan</a:t>
            </a:r>
            <a:r>
              <a:rPr lang="en-US" b="1" dirty="0" smtClean="0"/>
              <a:t> </a:t>
            </a:r>
            <a:r>
              <a:rPr lang="en-US" b="1" dirty="0" err="1" smtClean="0"/>
              <a:t>kelemahan</a:t>
            </a:r>
            <a:r>
              <a:rPr lang="en-US" b="1" dirty="0" smtClean="0"/>
              <a:t>/</a:t>
            </a:r>
            <a:r>
              <a:rPr lang="en-US" b="1" dirty="0" err="1" smtClean="0"/>
              <a:t>kekurangan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hasil</a:t>
            </a:r>
            <a:r>
              <a:rPr lang="en-US" b="1" dirty="0" smtClean="0"/>
              <a:t> </a:t>
            </a:r>
            <a:r>
              <a:rPr lang="en-US" b="1" dirty="0" err="1" smtClean="0"/>
              <a:t>uji</a:t>
            </a:r>
            <a:r>
              <a:rPr lang="en-US" b="1" dirty="0" smtClean="0"/>
              <a:t> </a:t>
            </a:r>
            <a:r>
              <a:rPr lang="en-US" b="1" dirty="0" err="1" smtClean="0"/>
              <a:t>lapangan</a:t>
            </a:r>
            <a:r>
              <a:rPr lang="en-US" b="1" dirty="0" smtClean="0"/>
              <a:t>)</a:t>
            </a:r>
          </a:p>
          <a:p>
            <a:r>
              <a:rPr lang="en-US" b="1" dirty="0" smtClean="0"/>
              <a:t>MODEL TERVALIDASI (model </a:t>
            </a:r>
            <a:r>
              <a:rPr lang="en-US" b="1" dirty="0" err="1" smtClean="0"/>
              <a:t>hipotetik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sudah</a:t>
            </a:r>
            <a:r>
              <a:rPr lang="en-US" b="1" dirty="0" smtClean="0"/>
              <a:t> </a:t>
            </a:r>
            <a:r>
              <a:rPr lang="en-US" b="1" dirty="0" err="1" smtClean="0"/>
              <a:t>tervalidasi</a:t>
            </a:r>
            <a:r>
              <a:rPr lang="en-US" b="1" dirty="0" smtClean="0"/>
              <a:t> </a:t>
            </a:r>
            <a:r>
              <a:rPr lang="en-US" b="1" dirty="0" err="1" smtClean="0"/>
              <a:t>uji</a:t>
            </a:r>
            <a:r>
              <a:rPr lang="en-US" b="1" dirty="0" smtClean="0"/>
              <a:t> </a:t>
            </a:r>
            <a:r>
              <a:rPr lang="en-US" b="1" dirty="0" err="1" smtClean="0"/>
              <a:t>lapangan</a:t>
            </a:r>
            <a:r>
              <a:rPr lang="en-US" b="1" dirty="0" smtClean="0"/>
              <a:t>)</a:t>
            </a:r>
          </a:p>
          <a:p>
            <a:r>
              <a:rPr lang="en-US" b="1" dirty="0" smtClean="0"/>
              <a:t>PENGUJIAN MODEL TERVALIDASI KE LAPANGAN DENGAN SUBYEK LEBIH BESAR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097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b="1" dirty="0" smtClean="0"/>
              <a:t>SEMINAR SESUDAH UJI LAPANGAN KE 2 (</a:t>
            </a:r>
            <a:r>
              <a:rPr lang="en-US" b="1" dirty="0" err="1" smtClean="0"/>
              <a:t>dapat</a:t>
            </a:r>
            <a:r>
              <a:rPr lang="en-US" b="1" dirty="0" smtClean="0"/>
              <a:t> </a:t>
            </a:r>
            <a:r>
              <a:rPr lang="en-US" b="1" dirty="0" err="1" smtClean="0"/>
              <a:t>dilakukan</a:t>
            </a:r>
            <a:r>
              <a:rPr lang="en-US" b="1" dirty="0" smtClean="0"/>
              <a:t> FGD)</a:t>
            </a:r>
          </a:p>
          <a:p>
            <a:r>
              <a:rPr lang="en-US" b="1" dirty="0" smtClean="0"/>
              <a:t>PENYEMPURNAAN DARI ANALISIS HASIL VALIDASI KE LAPANGAN DGN SUBYEK YANG BESAR DAN SEMINAR.</a:t>
            </a:r>
          </a:p>
          <a:p>
            <a:r>
              <a:rPr lang="en-US" b="1" dirty="0" smtClean="0"/>
              <a:t>DIPEROLEH PRODUK MODEL YG MEMENUHI SYARAT ILMIAH UNTUK DI KEMBANGAN KE SUBYEK SASARAN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4257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81000"/>
            <a:ext cx="7772400" cy="1470025"/>
          </a:xfrm>
        </p:spPr>
        <p:txBody>
          <a:bodyPr/>
          <a:lstStyle/>
          <a:p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762000" y="381000"/>
            <a:ext cx="7772400" cy="13716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002060"/>
                </a:solidFill>
              </a:rPr>
              <a:t>VALIDASI MODEL</a:t>
            </a:r>
            <a:endParaRPr lang="en-US" sz="5400" b="1" dirty="0">
              <a:solidFill>
                <a:srgbClr val="00206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9600" y="2057400"/>
            <a:ext cx="8229600" cy="4114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WAKTU UNTUK MENGADAKAN PENELITIAN AWAL/ STUDI EKPLORASI SERING MEMAKAN WAKTU  YANG CUKUP LAMA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SEBELUM MELAKUKAN STUDI EKSPLORASI HARUS DISUSUN LEBIH DAHULU PROPOSAL PENELITIANNYA.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STUDI PENELITIAN PENGEMBANGAN INI MINIMAL DILAKUKAN 2 s/d 5 TAHUN, KECUALI PENELITIAN PENGEMBANGAN DALAM SKALA KECIL.</a:t>
            </a:r>
          </a:p>
          <a:p>
            <a:pPr marL="457200" indent="-457200"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SEBELUM MODEL DIUJICOBAKAN HARUS DILAKUKAN VALIDASI.</a:t>
            </a:r>
            <a:endParaRPr lang="en-US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318</Words>
  <Application>Microsoft Office PowerPoint</Application>
  <PresentationFormat>On-screen Show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LANJUTAN</vt:lpstr>
      <vt:lpstr>LANJUTAN</vt:lpstr>
      <vt:lpstr>LANJUTAN</vt:lpstr>
      <vt:lpstr>PowerPoint Presentation</vt:lpstr>
    </vt:vector>
  </TitlesOfParts>
  <Company>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TINJAUAN ILMIAH  KARYA ILMIAH KONSEPTUAL</dc:title>
  <dc:creator> </dc:creator>
  <cp:lastModifiedBy>Windows User</cp:lastModifiedBy>
  <cp:revision>11</cp:revision>
  <dcterms:created xsi:type="dcterms:W3CDTF">2012-03-24T00:06:41Z</dcterms:created>
  <dcterms:modified xsi:type="dcterms:W3CDTF">2018-12-04T09:47:38Z</dcterms:modified>
</cp:coreProperties>
</file>