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66" r:id="rId4"/>
    <p:sldId id="271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KONSEP E-LEARNIG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RAHMAT ROBI WALIYANSYAH, M.KOM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697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Kontrak</a:t>
            </a:r>
            <a:r>
              <a:rPr lang="en-US" b="1" dirty="0" smtClean="0"/>
              <a:t> </a:t>
            </a:r>
            <a:r>
              <a:rPr lang="en-US" b="1" dirty="0" err="1" smtClean="0"/>
              <a:t>Perkuliahan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Kuliah</a:t>
            </a:r>
            <a:r>
              <a:rPr lang="en-US" dirty="0" smtClean="0"/>
              <a:t> minimum 13 </a:t>
            </a:r>
            <a:r>
              <a:rPr lang="en-US" dirty="0" err="1" smtClean="0"/>
              <a:t>pertemuan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syarat</a:t>
            </a:r>
            <a:r>
              <a:rPr lang="en-US" dirty="0" smtClean="0"/>
              <a:t> UAS</a:t>
            </a:r>
          </a:p>
          <a:p>
            <a:r>
              <a:rPr lang="en-US" dirty="0" smtClean="0"/>
              <a:t>UAS = 40%; UTS = 20%; </a:t>
            </a:r>
            <a:r>
              <a:rPr lang="en-US" dirty="0" err="1" smtClean="0"/>
              <a:t>Tugas</a:t>
            </a:r>
            <a:r>
              <a:rPr lang="en-US" dirty="0" smtClean="0"/>
              <a:t> =  25%; </a:t>
            </a:r>
            <a:r>
              <a:rPr lang="en-US" dirty="0" err="1" smtClean="0"/>
              <a:t>Keaktifan</a:t>
            </a:r>
            <a:r>
              <a:rPr lang="en-US" dirty="0" smtClean="0"/>
              <a:t> = 15%</a:t>
            </a:r>
          </a:p>
          <a:p>
            <a:r>
              <a:rPr lang="en-US" dirty="0" err="1" smtClean="0"/>
              <a:t>Menyalakan</a:t>
            </a:r>
            <a:r>
              <a:rPr lang="en-US" dirty="0" smtClean="0"/>
              <a:t> </a:t>
            </a:r>
            <a:r>
              <a:rPr lang="en-US" dirty="0" err="1" smtClean="0"/>
              <a:t>kamera</a:t>
            </a:r>
            <a:r>
              <a:rPr lang="en-US" dirty="0" smtClean="0"/>
              <a:t>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kuliah</a:t>
            </a:r>
            <a:r>
              <a:rPr lang="en-US" dirty="0" smtClean="0"/>
              <a:t> </a:t>
            </a:r>
            <a:r>
              <a:rPr lang="en-US" b="1" dirty="0" err="1" smtClean="0"/>
              <a:t>vicon</a:t>
            </a:r>
            <a:endParaRPr lang="en-US" b="1" dirty="0"/>
          </a:p>
          <a:p>
            <a:r>
              <a:rPr lang="en-US" dirty="0" err="1" smtClean="0"/>
              <a:t>Kuliah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SIP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285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Referensi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453904"/>
          </a:xfrm>
        </p:spPr>
        <p:txBody>
          <a:bodyPr>
            <a:noAutofit/>
          </a:bodyPr>
          <a:lstStyle/>
          <a:p>
            <a:pPr algn="just"/>
            <a:r>
              <a:rPr lang="en-US" dirty="0" err="1" smtClean="0"/>
              <a:t>Didik</a:t>
            </a:r>
            <a:r>
              <a:rPr lang="en-US" dirty="0" smtClean="0"/>
              <a:t> </a:t>
            </a:r>
            <a:r>
              <a:rPr lang="en-US" dirty="0" err="1"/>
              <a:t>Dwi</a:t>
            </a:r>
            <a:r>
              <a:rPr lang="en-US" dirty="0"/>
              <a:t> </a:t>
            </a:r>
            <a:r>
              <a:rPr lang="en-US" dirty="0" err="1"/>
              <a:t>Prasetyo</a:t>
            </a:r>
            <a:r>
              <a:rPr lang="en-US" dirty="0"/>
              <a:t>, 2003 : </a:t>
            </a:r>
            <a:r>
              <a:rPr lang="en-US" dirty="0" err="1"/>
              <a:t>Kolaborasi</a:t>
            </a:r>
            <a:r>
              <a:rPr lang="en-US" dirty="0"/>
              <a:t> PHP </a:t>
            </a:r>
            <a:r>
              <a:rPr lang="en-US" dirty="0" err="1"/>
              <a:t>dan</a:t>
            </a:r>
            <a:r>
              <a:rPr lang="en-US" dirty="0"/>
              <a:t> MySQL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web  </a:t>
            </a:r>
            <a:r>
              <a:rPr lang="en-US" dirty="0" err="1"/>
              <a:t>Databased</a:t>
            </a:r>
            <a:r>
              <a:rPr lang="en-US" dirty="0"/>
              <a:t> yang </a:t>
            </a:r>
            <a:r>
              <a:rPr lang="en-US" dirty="0" err="1"/>
              <a:t>interaktif</a:t>
            </a:r>
            <a:r>
              <a:rPr lang="en-US" dirty="0"/>
              <a:t>. </a:t>
            </a:r>
            <a:r>
              <a:rPr lang="en-US" dirty="0" err="1"/>
              <a:t>Elexmedia</a:t>
            </a:r>
            <a:r>
              <a:rPr lang="en-US" dirty="0"/>
              <a:t> </a:t>
            </a:r>
            <a:r>
              <a:rPr lang="en-US" dirty="0" err="1"/>
              <a:t>Komputindo</a:t>
            </a:r>
            <a:r>
              <a:rPr lang="en-US" dirty="0"/>
              <a:t>, Jakarta </a:t>
            </a:r>
            <a:r>
              <a:rPr lang="en-US" dirty="0" err="1"/>
              <a:t>Setha</a:t>
            </a:r>
            <a:r>
              <a:rPr lang="en-US" dirty="0"/>
              <a:t> </a:t>
            </a:r>
            <a:r>
              <a:rPr lang="en-US" dirty="0" err="1"/>
              <a:t>Sidiq</a:t>
            </a:r>
            <a:r>
              <a:rPr lang="en-US" dirty="0"/>
              <a:t>, 2004 : </a:t>
            </a:r>
            <a:r>
              <a:rPr lang="en-US" dirty="0" err="1"/>
              <a:t>Pemprograman</a:t>
            </a:r>
            <a:r>
              <a:rPr lang="en-US" dirty="0"/>
              <a:t> Web </a:t>
            </a:r>
            <a:r>
              <a:rPr lang="en-US" dirty="0" err="1"/>
              <a:t>dengan</a:t>
            </a:r>
            <a:r>
              <a:rPr lang="en-US" dirty="0"/>
              <a:t> PHP, </a:t>
            </a:r>
            <a:r>
              <a:rPr lang="en-US" dirty="0" err="1"/>
              <a:t>Penerbit</a:t>
            </a:r>
            <a:r>
              <a:rPr lang="en-US" dirty="0"/>
              <a:t> </a:t>
            </a:r>
            <a:r>
              <a:rPr lang="en-US" dirty="0" err="1"/>
              <a:t>Informatika</a:t>
            </a:r>
            <a:r>
              <a:rPr lang="en-US" dirty="0"/>
              <a:t>, </a:t>
            </a:r>
            <a:r>
              <a:rPr lang="en-US" dirty="0" smtClean="0"/>
              <a:t>Bandung</a:t>
            </a:r>
          </a:p>
          <a:p>
            <a:pPr algn="just"/>
            <a:r>
              <a:rPr lang="en-US" dirty="0" smtClean="0"/>
              <a:t>Abdul </a:t>
            </a:r>
            <a:r>
              <a:rPr lang="en-US" dirty="0" err="1"/>
              <a:t>Kadir</a:t>
            </a:r>
            <a:r>
              <a:rPr lang="en-US" dirty="0"/>
              <a:t>, 2002 : </a:t>
            </a:r>
            <a:r>
              <a:rPr lang="en-US" dirty="0" err="1"/>
              <a:t>Pemprograman</a:t>
            </a:r>
            <a:r>
              <a:rPr lang="en-US" dirty="0"/>
              <a:t> Web </a:t>
            </a:r>
            <a:r>
              <a:rPr lang="en-US" dirty="0" err="1"/>
              <a:t>Mencakup</a:t>
            </a:r>
            <a:r>
              <a:rPr lang="en-US" dirty="0"/>
              <a:t> : HTML, CSS, </a:t>
            </a:r>
            <a:r>
              <a:rPr lang="en-US" dirty="0" err="1"/>
              <a:t>Javascript</a:t>
            </a:r>
            <a:r>
              <a:rPr lang="en-US" dirty="0"/>
              <a:t>, PHP. </a:t>
            </a:r>
            <a:r>
              <a:rPr lang="en-US" dirty="0" err="1"/>
              <a:t>Penerbit</a:t>
            </a:r>
            <a:r>
              <a:rPr lang="en-US" dirty="0"/>
              <a:t> </a:t>
            </a:r>
            <a:r>
              <a:rPr lang="en-US" dirty="0" err="1"/>
              <a:t>Andi</a:t>
            </a:r>
            <a:r>
              <a:rPr lang="en-US" dirty="0"/>
              <a:t> </a:t>
            </a:r>
            <a:r>
              <a:rPr lang="en-US" dirty="0" smtClean="0"/>
              <a:t>Yogyakarta.</a:t>
            </a:r>
          </a:p>
          <a:p>
            <a:pPr algn="just"/>
            <a:r>
              <a:rPr lang="en-US" dirty="0" smtClean="0"/>
              <a:t>PHP </a:t>
            </a:r>
            <a:r>
              <a:rPr lang="en-US" dirty="0"/>
              <a:t>Documentation Group, 2001 : PHP Manual 4.0.6 2007 : http://www.php.net/manual/en/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006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088" y="510989"/>
            <a:ext cx="8692962" cy="584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80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Definisi</a:t>
            </a:r>
            <a:r>
              <a:rPr lang="en-US" b="1" dirty="0"/>
              <a:t> </a:t>
            </a:r>
            <a:r>
              <a:rPr lang="en-US" b="1" dirty="0" smtClean="0"/>
              <a:t>E-Learning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E-learning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yang </a:t>
            </a:r>
            <a:r>
              <a:rPr lang="en-US" dirty="0" err="1"/>
              <a:t>memanfaatkan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mengajar</a:t>
            </a:r>
            <a:r>
              <a:rPr lang="en-US" dirty="0"/>
              <a:t>.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pengertian</a:t>
            </a:r>
            <a:r>
              <a:rPr lang="en-US" dirty="0"/>
              <a:t> E-learning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/>
              <a:t>Proses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menggabungkan</a:t>
            </a:r>
            <a:r>
              <a:rPr lang="en-US" dirty="0"/>
              <a:t> </a:t>
            </a:r>
            <a:r>
              <a:rPr lang="en-US" dirty="0" err="1"/>
              <a:t>prinsip-prinsip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(</a:t>
            </a:r>
            <a:r>
              <a:rPr lang="en-US" dirty="0" err="1"/>
              <a:t>Chandrawati</a:t>
            </a:r>
            <a:r>
              <a:rPr lang="en-US" dirty="0"/>
              <a:t>, 2010</a:t>
            </a:r>
            <a:r>
              <a:rPr lang="en-US" dirty="0" smtClean="0"/>
              <a:t>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sarana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proses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mengajar</a:t>
            </a:r>
            <a:r>
              <a:rPr lang="en-US" dirty="0"/>
              <a:t> yang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bertatap</a:t>
            </a:r>
            <a:r>
              <a:rPr lang="en-US" dirty="0"/>
              <a:t> </a:t>
            </a:r>
            <a:r>
              <a:rPr lang="en-US" dirty="0" err="1"/>
              <a:t>muka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guru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(</a:t>
            </a:r>
            <a:r>
              <a:rPr lang="en-US" dirty="0" err="1"/>
              <a:t>Ardiansyah</a:t>
            </a:r>
            <a:r>
              <a:rPr lang="en-US" dirty="0"/>
              <a:t>, 2013).</a:t>
            </a:r>
          </a:p>
        </p:txBody>
      </p:sp>
    </p:spTree>
    <p:extLst>
      <p:ext uri="{BB962C8B-B14F-4D97-AF65-F5344CB8AC3E}">
        <p14:creationId xmlns:p14="http://schemas.microsoft.com/office/powerpoint/2010/main" val="1810464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Karakteristik</a:t>
            </a:r>
            <a:r>
              <a:rPr lang="en-US" b="1" dirty="0"/>
              <a:t> E-learning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0182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 err="1"/>
              <a:t>Karakteristik</a:t>
            </a:r>
            <a:r>
              <a:rPr lang="en-US" dirty="0"/>
              <a:t> E-learning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Nursalam</a:t>
            </a:r>
            <a:r>
              <a:rPr lang="en-US" dirty="0"/>
              <a:t> (2008:135) </a:t>
            </a:r>
            <a:r>
              <a:rPr lang="en-US" dirty="0" err="1" smtClean="0"/>
              <a:t>adalah</a:t>
            </a:r>
            <a:r>
              <a:rPr lang="en-US" dirty="0" smtClean="0"/>
              <a:t> :</a:t>
            </a:r>
            <a:endParaRPr lang="en-US" dirty="0"/>
          </a:p>
          <a:p>
            <a:pPr marL="457200" indent="-457200" algn="just">
              <a:buFont typeface="+mj-lt"/>
              <a:buAutoNum type="arabicPeriod"/>
            </a:pPr>
            <a:r>
              <a:rPr lang="en-US" dirty="0" err="1" smtClean="0"/>
              <a:t>Memanfaatkan</a:t>
            </a:r>
            <a:r>
              <a:rPr lang="en-US" dirty="0" smtClean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 smtClean="0"/>
              <a:t>elektronik</a:t>
            </a:r>
            <a:r>
              <a:rPr lang="en-US" dirty="0"/>
              <a:t>.</a:t>
            </a:r>
            <a:endParaRPr lang="en-US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dirty="0" err="1" smtClean="0"/>
              <a:t>Memanfaatkan</a:t>
            </a:r>
            <a:r>
              <a:rPr lang="en-US" dirty="0" smtClean="0"/>
              <a:t> </a:t>
            </a:r>
            <a:r>
              <a:rPr lang="en-US" dirty="0" err="1"/>
              <a:t>keunggulan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(digital media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smtClean="0"/>
              <a:t>networks).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/>
              <a:t>bahan</a:t>
            </a:r>
            <a:r>
              <a:rPr lang="en-US" dirty="0"/>
              <a:t> ajar yang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mandiri</a:t>
            </a:r>
            <a:r>
              <a:rPr lang="en-US" dirty="0"/>
              <a:t> (self learning materials)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disimpan</a:t>
            </a:r>
            <a:r>
              <a:rPr lang="en-US" dirty="0"/>
              <a:t> di </a:t>
            </a:r>
            <a:r>
              <a:rPr lang="en-US" dirty="0" err="1"/>
              <a:t>komputer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diakses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 smtClean="0"/>
              <a:t>dosen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kapan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 smtClean="0"/>
              <a:t>saja</a:t>
            </a:r>
            <a:r>
              <a:rPr lang="en-US" dirty="0"/>
              <a:t>.</a:t>
            </a:r>
            <a:endParaRPr lang="en-US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dirty="0" err="1" smtClean="0"/>
              <a:t>Memanfaatkan</a:t>
            </a:r>
            <a:r>
              <a:rPr lang="en-US" dirty="0" smtClean="0"/>
              <a:t> </a:t>
            </a:r>
            <a:r>
              <a:rPr lang="en-US" dirty="0" err="1"/>
              <a:t>jadwal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, </a:t>
            </a:r>
            <a:r>
              <a:rPr lang="en-US" dirty="0" err="1"/>
              <a:t>kurikulum</a:t>
            </a:r>
            <a:r>
              <a:rPr lang="en-US" dirty="0"/>
              <a:t>,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kemajuan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hal-hal</a:t>
            </a:r>
            <a:r>
              <a:rPr lang="en-US" dirty="0"/>
              <a:t> yang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di </a:t>
            </a:r>
            <a:r>
              <a:rPr lang="en-US" dirty="0" smtClean="0"/>
              <a:t>computer.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34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Manfaat</a:t>
            </a:r>
            <a:r>
              <a:rPr lang="en-US" b="1" dirty="0"/>
              <a:t> </a:t>
            </a:r>
            <a:r>
              <a:rPr lang="en-US" b="1" dirty="0" smtClean="0"/>
              <a:t>E-Learning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01821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dirty="0" err="1" smtClean="0"/>
              <a:t>Fleksibel</a:t>
            </a:r>
            <a:r>
              <a:rPr lang="en-US" dirty="0"/>
              <a:t>. E-learning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fleksibilitas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mengakses</a:t>
            </a:r>
            <a:r>
              <a:rPr lang="en-US" dirty="0"/>
              <a:t> </a:t>
            </a:r>
            <a:r>
              <a:rPr lang="en-US" dirty="0" err="1" smtClean="0"/>
              <a:t>perjalanan</a:t>
            </a:r>
            <a:r>
              <a:rPr lang="en-US" dirty="0" smtClean="0"/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/>
              <a:t>Mandiri</a:t>
            </a:r>
            <a:r>
              <a:rPr lang="en-US" dirty="0"/>
              <a:t>. E-learning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kesempatan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pembelajar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mandiri</a:t>
            </a:r>
            <a:r>
              <a:rPr lang="en-US" dirty="0"/>
              <a:t> </a:t>
            </a:r>
            <a:r>
              <a:rPr lang="en-US" dirty="0" err="1"/>
              <a:t>memegang</a:t>
            </a:r>
            <a:r>
              <a:rPr lang="en-US" dirty="0"/>
              <a:t> </a:t>
            </a:r>
            <a:r>
              <a:rPr lang="en-US" dirty="0" err="1"/>
              <a:t>kendali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keberhasilan</a:t>
            </a:r>
            <a:r>
              <a:rPr lang="en-US" dirty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err="1" smtClean="0"/>
              <a:t>Efisiensi</a:t>
            </a:r>
            <a:r>
              <a:rPr lang="en-US" dirty="0" smtClean="0"/>
              <a:t> </a:t>
            </a:r>
            <a:r>
              <a:rPr lang="en-US" dirty="0" err="1"/>
              <a:t>Biaya</a:t>
            </a:r>
            <a:r>
              <a:rPr lang="en-US" dirty="0"/>
              <a:t>. E-learning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efisiensi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penyelenggara</a:t>
            </a:r>
            <a:r>
              <a:rPr lang="en-US" dirty="0"/>
              <a:t>, </a:t>
            </a:r>
            <a:r>
              <a:rPr lang="en-US" dirty="0" err="1"/>
              <a:t>efisiensi</a:t>
            </a:r>
            <a:r>
              <a:rPr lang="en-US" dirty="0"/>
              <a:t> </a:t>
            </a:r>
            <a:r>
              <a:rPr lang="en-US" dirty="0" err="1"/>
              <a:t>penyediaan</a:t>
            </a:r>
            <a:r>
              <a:rPr lang="en-US" dirty="0"/>
              <a:t> </a:t>
            </a:r>
            <a:r>
              <a:rPr lang="en-US" dirty="0" err="1"/>
              <a:t>sarana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efisiensi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pembelajar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transportasi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akomodasi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625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Model-Model E-Learning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Web-Based Learning (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Web) 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web </a:t>
            </a:r>
            <a:r>
              <a:rPr lang="en-US" dirty="0" err="1"/>
              <a:t>merupakan</a:t>
            </a:r>
            <a:r>
              <a:rPr lang="en-US" dirty="0"/>
              <a:t> “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antarmuka</a:t>
            </a:r>
            <a:r>
              <a:rPr lang="en-US" dirty="0"/>
              <a:t> web”.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web,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online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situs</a:t>
            </a:r>
            <a:r>
              <a:rPr lang="en-US" dirty="0"/>
              <a:t> web. </a:t>
            </a:r>
            <a:r>
              <a:rPr lang="en-US" dirty="0" err="1" smtClean="0"/>
              <a:t>Mereka</a:t>
            </a:r>
            <a:r>
              <a:rPr lang="en-US" dirty="0" smtClean="0"/>
              <a:t> pun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berkomunikasi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rekan-rekan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pengajar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yang </a:t>
            </a:r>
            <a:r>
              <a:rPr lang="en-US" dirty="0" err="1"/>
              <a:t>disediakan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situs</a:t>
            </a:r>
            <a:r>
              <a:rPr lang="en-US" dirty="0"/>
              <a:t> web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366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Model-Model E-Learning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Computer-Based Learning (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) 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,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mandiri</a:t>
            </a:r>
            <a:r>
              <a:rPr lang="en-US" dirty="0"/>
              <a:t> yang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. </a:t>
            </a:r>
            <a:r>
              <a:rPr lang="en-US" dirty="0" err="1"/>
              <a:t>Rusman</a:t>
            </a:r>
            <a:r>
              <a:rPr lang="en-US" dirty="0"/>
              <a:t> (2009: 49) </a:t>
            </a:r>
            <a:r>
              <a:rPr lang="en-US" dirty="0" err="1"/>
              <a:t>mengemukakan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“… program </a:t>
            </a:r>
            <a:r>
              <a:rPr lang="en-US" dirty="0" err="1"/>
              <a:t>pembelajaran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software </a:t>
            </a:r>
            <a:r>
              <a:rPr lang="en-US" dirty="0" err="1"/>
              <a:t>komputer</a:t>
            </a:r>
            <a:r>
              <a:rPr lang="en-US" dirty="0"/>
              <a:t> yang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judul</a:t>
            </a:r>
            <a:r>
              <a:rPr lang="en-US" dirty="0"/>
              <a:t>, </a:t>
            </a:r>
            <a:r>
              <a:rPr lang="en-US" dirty="0" err="1"/>
              <a:t>tujuan</a:t>
            </a:r>
            <a:r>
              <a:rPr lang="en-US" dirty="0"/>
              <a:t>,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.”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85025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Model-Model E-Learning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Virtual Education (</a:t>
            </a:r>
            <a:r>
              <a:rPr lang="en-US" dirty="0" err="1"/>
              <a:t>Pendidikan</a:t>
            </a:r>
            <a:r>
              <a:rPr lang="en-US" dirty="0"/>
              <a:t> Virtual) 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definisi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Kurbel</a:t>
            </a:r>
            <a:r>
              <a:rPr lang="en-US" dirty="0"/>
              <a:t> (2001), </a:t>
            </a:r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virtual </a:t>
            </a:r>
            <a:r>
              <a:rPr lang="en-US" dirty="0" err="1"/>
              <a:t>merujuk</a:t>
            </a:r>
            <a:r>
              <a:rPr lang="en-US" dirty="0"/>
              <a:t> 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di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yang </a:t>
            </a:r>
            <a:r>
              <a:rPr lang="en-US" dirty="0" err="1"/>
              <a:t>mana</a:t>
            </a:r>
            <a:r>
              <a:rPr lang="en-US" dirty="0"/>
              <a:t> </a:t>
            </a:r>
            <a:r>
              <a:rPr lang="en-US" dirty="0" err="1"/>
              <a:t>pengajar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terpisah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.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pengajar</a:t>
            </a:r>
            <a:r>
              <a:rPr lang="en-US" dirty="0"/>
              <a:t> </a:t>
            </a:r>
            <a:r>
              <a:rPr lang="en-US" dirty="0" err="1"/>
              <a:t>menyediakan</a:t>
            </a:r>
            <a:r>
              <a:rPr lang="en-US" dirty="0"/>
              <a:t> </a:t>
            </a:r>
            <a:r>
              <a:rPr lang="en-US" dirty="0" err="1"/>
              <a:t>materi-materi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LMS, </a:t>
            </a:r>
            <a:r>
              <a:rPr lang="en-US" dirty="0" err="1"/>
              <a:t>bahan-bahan</a:t>
            </a:r>
            <a:r>
              <a:rPr lang="en-US" dirty="0"/>
              <a:t> multimedia, </a:t>
            </a:r>
            <a:r>
              <a:rPr lang="en-US" dirty="0" err="1"/>
              <a:t>pemanfaatan</a:t>
            </a:r>
            <a:r>
              <a:rPr lang="en-US" dirty="0"/>
              <a:t> internet,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konferensi</a:t>
            </a:r>
            <a:r>
              <a:rPr lang="en-US" dirty="0"/>
              <a:t> video.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mater-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berkomunikasi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pengajarnya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memanfaatkan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38089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Model-Model E-Learning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Digital Collaboration (</a:t>
            </a:r>
            <a:r>
              <a:rPr lang="en-US" dirty="0" err="1"/>
              <a:t>Kolaborasi</a:t>
            </a:r>
            <a:r>
              <a:rPr lang="en-US" dirty="0"/>
              <a:t> Digital) 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 err="1"/>
              <a:t>Kolaborasi</a:t>
            </a:r>
            <a:r>
              <a:rPr lang="en-US" dirty="0"/>
              <a:t> digital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di </a:t>
            </a:r>
            <a:r>
              <a:rPr lang="en-US" dirty="0" err="1"/>
              <a:t>mana</a:t>
            </a:r>
            <a:r>
              <a:rPr lang="en-US" dirty="0"/>
              <a:t> para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(</a:t>
            </a:r>
            <a:r>
              <a:rPr lang="en-US" dirty="0" err="1"/>
              <a:t>kelas</a:t>
            </a:r>
            <a:r>
              <a:rPr lang="en-US" dirty="0"/>
              <a:t>, </a:t>
            </a:r>
            <a:r>
              <a:rPr lang="en-US" dirty="0" err="1"/>
              <a:t>sekolah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bahkan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) </a:t>
            </a:r>
            <a:r>
              <a:rPr lang="en-US" dirty="0" err="1"/>
              <a:t>bersama-sama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proyek</a:t>
            </a:r>
            <a:r>
              <a:rPr lang="en-US" dirty="0"/>
              <a:t>/</a:t>
            </a:r>
            <a:r>
              <a:rPr lang="en-US" dirty="0" err="1"/>
              <a:t>tugas</a:t>
            </a:r>
            <a:r>
              <a:rPr lang="en-US" dirty="0"/>
              <a:t>, </a:t>
            </a:r>
            <a:r>
              <a:rPr lang="en-US" dirty="0" err="1"/>
              <a:t>sambil</a:t>
            </a:r>
            <a:r>
              <a:rPr lang="en-US" dirty="0"/>
              <a:t> </a:t>
            </a:r>
            <a:r>
              <a:rPr lang="en-US" dirty="0" err="1"/>
              <a:t>berbagi</a:t>
            </a:r>
            <a:r>
              <a:rPr lang="en-US" dirty="0"/>
              <a:t> ide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seoptimal</a:t>
            </a:r>
            <a:r>
              <a:rPr lang="en-US" dirty="0"/>
              <a:t>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memanfaatkan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internet.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80590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Kelebihan</a:t>
            </a:r>
            <a:r>
              <a:rPr lang="en-US" b="1" dirty="0"/>
              <a:t> </a:t>
            </a:r>
            <a:r>
              <a:rPr lang="en-US" b="1" dirty="0" smtClean="0"/>
              <a:t>E-Learning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48033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diserap</a:t>
            </a:r>
            <a:r>
              <a:rPr lang="en-US" dirty="0"/>
              <a:t>,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multimedia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, </a:t>
            </a:r>
            <a:r>
              <a:rPr lang="en-US" dirty="0" err="1"/>
              <a:t>teks</a:t>
            </a:r>
            <a:r>
              <a:rPr lang="en-US" dirty="0"/>
              <a:t>, </a:t>
            </a:r>
            <a:r>
              <a:rPr lang="en-US" dirty="0" err="1"/>
              <a:t>animasi</a:t>
            </a:r>
            <a:r>
              <a:rPr lang="en-US" dirty="0"/>
              <a:t>, </a:t>
            </a:r>
            <a:r>
              <a:rPr lang="en-US" dirty="0" err="1"/>
              <a:t>suara</a:t>
            </a:r>
            <a:r>
              <a:rPr lang="en-US" dirty="0"/>
              <a:t>, video. </a:t>
            </a:r>
            <a:endParaRPr lang="en-US" dirty="0" smtClean="0"/>
          </a:p>
          <a:p>
            <a:pPr algn="just"/>
            <a:r>
              <a:rPr lang="en-US" dirty="0" err="1" smtClean="0"/>
              <a:t>Jauh</a:t>
            </a:r>
            <a:r>
              <a:rPr lang="en-US" dirty="0" smtClean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,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instruktur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minimum </a:t>
            </a:r>
            <a:r>
              <a:rPr lang="en-US" dirty="0" err="1"/>
              <a:t>audiensi</a:t>
            </a:r>
            <a:r>
              <a:rPr lang="en-US" dirty="0"/>
              <a:t>,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,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kapan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, </a:t>
            </a:r>
            <a:r>
              <a:rPr lang="en-US" dirty="0" err="1"/>
              <a:t>murah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 smtClean="0"/>
              <a:t>diperbanyak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Jauh</a:t>
            </a:r>
            <a:r>
              <a:rPr lang="en-US" dirty="0" smtClean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ringkas</a:t>
            </a:r>
            <a:r>
              <a:rPr lang="en-US" dirty="0"/>
              <a:t>,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formalitas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,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bahasan</a:t>
            </a:r>
            <a:r>
              <a:rPr lang="en-US" dirty="0"/>
              <a:t>,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pelajaran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Tersedia</a:t>
            </a:r>
            <a:r>
              <a:rPr lang="en-US" dirty="0" smtClean="0"/>
              <a:t> </a:t>
            </a:r>
            <a:r>
              <a:rPr lang="en-US" dirty="0"/>
              <a:t>24 jam/</a:t>
            </a:r>
            <a:r>
              <a:rPr lang="en-US" dirty="0" err="1"/>
              <a:t>hari</a:t>
            </a:r>
            <a:r>
              <a:rPr lang="en-US" dirty="0"/>
              <a:t> – 7 </a:t>
            </a:r>
            <a:r>
              <a:rPr lang="en-US" dirty="0" err="1"/>
              <a:t>hari</a:t>
            </a:r>
            <a:r>
              <a:rPr lang="en-US" dirty="0"/>
              <a:t>/</a:t>
            </a:r>
            <a:r>
              <a:rPr lang="en-US" dirty="0" err="1"/>
              <a:t>minggu</a:t>
            </a:r>
            <a:r>
              <a:rPr lang="en-US" dirty="0"/>
              <a:t>,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penguaasaan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semangat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serap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,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dimonitor</a:t>
            </a:r>
            <a:r>
              <a:rPr lang="en-US" dirty="0"/>
              <a:t>,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diuji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e-test.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75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Kekurangan</a:t>
            </a:r>
            <a:r>
              <a:rPr lang="en-US" b="1" dirty="0"/>
              <a:t> </a:t>
            </a:r>
            <a:r>
              <a:rPr lang="en-US" b="1" dirty="0" smtClean="0"/>
              <a:t>E-Learning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69057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 err="1" smtClean="0"/>
              <a:t>Kurangnya</a:t>
            </a:r>
            <a:r>
              <a:rPr lang="en-US" dirty="0" smtClean="0"/>
              <a:t>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guru </a:t>
            </a:r>
            <a:r>
              <a:rPr lang="en-US" dirty="0" err="1"/>
              <a:t>atau</a:t>
            </a:r>
            <a:r>
              <a:rPr lang="en-US" dirty="0"/>
              <a:t> sesame </a:t>
            </a:r>
            <a:r>
              <a:rPr lang="en-US" dirty="0" err="1"/>
              <a:t>siswa</a:t>
            </a:r>
            <a:r>
              <a:rPr lang="en-US" dirty="0"/>
              <a:t>.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memperlambat</a:t>
            </a:r>
            <a:r>
              <a:rPr lang="en-US" dirty="0"/>
              <a:t> </a:t>
            </a:r>
            <a:r>
              <a:rPr lang="en-US" dirty="0" err="1"/>
              <a:t>terjadinya</a:t>
            </a:r>
            <a:r>
              <a:rPr lang="en-US" dirty="0"/>
              <a:t> values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Proses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Berubahnya</a:t>
            </a:r>
            <a:r>
              <a:rPr lang="en-US" dirty="0" smtClean="0"/>
              <a:t> </a:t>
            </a:r>
            <a:r>
              <a:rPr lang="en-US" dirty="0" err="1"/>
              <a:t>peran</a:t>
            </a:r>
            <a:r>
              <a:rPr lang="en-US" dirty="0"/>
              <a:t> guru yang </a:t>
            </a:r>
            <a:r>
              <a:rPr lang="en-US" dirty="0" err="1"/>
              <a:t>semula</a:t>
            </a:r>
            <a:r>
              <a:rPr lang="en-US" dirty="0"/>
              <a:t> </a:t>
            </a:r>
            <a:r>
              <a:rPr lang="en-US" dirty="0" err="1"/>
              <a:t>menguasai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/>
              <a:t>konvensional</a:t>
            </a:r>
            <a:r>
              <a:rPr lang="en-US" dirty="0"/>
              <a:t>, </a:t>
            </a:r>
            <a:r>
              <a:rPr lang="en-US" dirty="0" err="1"/>
              <a:t>kini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dituntut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yang </a:t>
            </a:r>
            <a:r>
              <a:rPr lang="en-US" dirty="0" err="1"/>
              <a:t>berbasis</a:t>
            </a:r>
            <a:r>
              <a:rPr lang="en-US" dirty="0"/>
              <a:t> ICT (Information and </a:t>
            </a:r>
            <a:r>
              <a:rPr lang="en-US" dirty="0" err="1"/>
              <a:t>Comunication</a:t>
            </a:r>
            <a:r>
              <a:rPr lang="en-US" dirty="0"/>
              <a:t> Technology</a:t>
            </a:r>
            <a:r>
              <a:rPr lang="en-US" dirty="0" smtClean="0"/>
              <a:t>).</a:t>
            </a:r>
          </a:p>
          <a:p>
            <a:pPr algn="just"/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motivasi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,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 smtClean="0"/>
              <a:t>gagal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tersedia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internet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Kurangnya</a:t>
            </a:r>
            <a:r>
              <a:rPr lang="en-US" dirty="0" smtClean="0"/>
              <a:t> </a:t>
            </a:r>
            <a:r>
              <a:rPr lang="en-US" dirty="0" err="1"/>
              <a:t>tenaga</a:t>
            </a:r>
            <a:r>
              <a:rPr lang="en-US" dirty="0"/>
              <a:t> yang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menguasai</a:t>
            </a:r>
            <a:r>
              <a:rPr lang="en-US" dirty="0"/>
              <a:t> </a:t>
            </a:r>
            <a:r>
              <a:rPr lang="en-US" dirty="0" smtClean="0"/>
              <a:t>internet.</a:t>
            </a:r>
          </a:p>
          <a:p>
            <a:pPr algn="just"/>
            <a:r>
              <a:rPr lang="en-US" dirty="0" err="1" smtClean="0"/>
              <a:t>Kurangnya</a:t>
            </a:r>
            <a:r>
              <a:rPr lang="en-US" dirty="0" smtClean="0"/>
              <a:t> </a:t>
            </a:r>
            <a:r>
              <a:rPr lang="en-US" dirty="0" err="1"/>
              <a:t>personil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penguasaan</a:t>
            </a:r>
            <a:r>
              <a:rPr lang="en-US" dirty="0"/>
              <a:t> </a:t>
            </a:r>
            <a:r>
              <a:rPr lang="en-US" dirty="0" err="1"/>
              <a:t>pemrograman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989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73" y="1088932"/>
            <a:ext cx="11220941" cy="481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431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616" y="508448"/>
            <a:ext cx="8825724" cy="587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483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46</TotalTime>
  <Words>772</Words>
  <Application>Microsoft Office PowerPoint</Application>
  <PresentationFormat>Widescreen</PresentationFormat>
  <Paragraphs>50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Garamond</vt:lpstr>
      <vt:lpstr>Organic</vt:lpstr>
      <vt:lpstr>KONSEP E-LEARNIG</vt:lpstr>
      <vt:lpstr>Kontrak Perkuliahan</vt:lpstr>
      <vt:lpstr>Referensi</vt:lpstr>
      <vt:lpstr>PowerPoint Presentation</vt:lpstr>
      <vt:lpstr>Definisi E-Learning</vt:lpstr>
      <vt:lpstr>Karakteristik E-learning</vt:lpstr>
      <vt:lpstr>Manfaat E-Learning</vt:lpstr>
      <vt:lpstr>Model-Model E-Learning</vt:lpstr>
      <vt:lpstr>Model-Model E-Learning</vt:lpstr>
      <vt:lpstr>Model-Model E-Learning</vt:lpstr>
      <vt:lpstr>Model-Model E-Learning</vt:lpstr>
      <vt:lpstr>Kelebihan E-Learning</vt:lpstr>
      <vt:lpstr>Kekurangan E-Learning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KONSEP E-LEARNIG</dc:title>
  <dc:creator>Robi</dc:creator>
  <cp:lastModifiedBy>Robi</cp:lastModifiedBy>
  <cp:revision>16</cp:revision>
  <dcterms:created xsi:type="dcterms:W3CDTF">2021-02-25T03:06:30Z</dcterms:created>
  <dcterms:modified xsi:type="dcterms:W3CDTF">2021-02-25T03:56:12Z</dcterms:modified>
</cp:coreProperties>
</file>