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6.xml" ContentType="application/vnd.openxmlformats-officedocument.theme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8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9.xml" ContentType="application/vnd.openxmlformats-officedocument.theme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10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theme/theme11.xml" ContentType="application/vnd.openxmlformats-officedocument.theme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theme/theme12.xml" ContentType="application/vnd.openxmlformats-officedocument.theme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theme/theme13.xml" ContentType="application/vnd.openxmlformats-officedocument.theme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theme/theme14.xml" ContentType="application/vnd.openxmlformats-officedocument.theme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theme/theme15.xml" ContentType="application/vnd.openxmlformats-officedocument.theme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theme/theme16.xml" ContentType="application/vnd.openxmlformats-officedocument.theme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theme/theme17.xml" ContentType="application/vnd.openxmlformats-officedocument.theme+xml"/>
  <Override PartName="/ppt/theme/theme1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  <p:sldMasterId id="2147483798" r:id="rId2"/>
    <p:sldMasterId id="2147483858" r:id="rId3"/>
    <p:sldMasterId id="2147483918" r:id="rId4"/>
    <p:sldMasterId id="2147483930" r:id="rId5"/>
    <p:sldMasterId id="2147483943" r:id="rId6"/>
    <p:sldMasterId id="2147483973" r:id="rId7"/>
    <p:sldMasterId id="2147484021" r:id="rId8"/>
    <p:sldMasterId id="2147484039" r:id="rId9"/>
    <p:sldMasterId id="2147484081" r:id="rId10"/>
    <p:sldMasterId id="2147484111" r:id="rId11"/>
    <p:sldMasterId id="2147484146" r:id="rId12"/>
    <p:sldMasterId id="2147484163" r:id="rId13"/>
    <p:sldMasterId id="2147484253" r:id="rId14"/>
    <p:sldMasterId id="2147484271" r:id="rId15"/>
    <p:sldMasterId id="2147484319" r:id="rId16"/>
    <p:sldMasterId id="2147484331" r:id="rId17"/>
  </p:sldMasterIdLst>
  <p:notesMasterIdLst>
    <p:notesMasterId r:id="rId35"/>
  </p:notesMasterIdLst>
  <p:sldIdLst>
    <p:sldId id="256" r:id="rId18"/>
    <p:sldId id="258" r:id="rId19"/>
    <p:sldId id="259" r:id="rId20"/>
    <p:sldId id="261" r:id="rId21"/>
    <p:sldId id="262" r:id="rId22"/>
    <p:sldId id="263" r:id="rId23"/>
    <p:sldId id="264" r:id="rId24"/>
    <p:sldId id="266" r:id="rId25"/>
    <p:sldId id="267" r:id="rId26"/>
    <p:sldId id="268" r:id="rId27"/>
    <p:sldId id="269" r:id="rId28"/>
    <p:sldId id="270" r:id="rId29"/>
    <p:sldId id="272" r:id="rId30"/>
    <p:sldId id="273" r:id="rId31"/>
    <p:sldId id="274" r:id="rId32"/>
    <p:sldId id="276" r:id="rId33"/>
    <p:sldId id="277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77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1.xml"/><Relationship Id="rId26" Type="http://schemas.openxmlformats.org/officeDocument/2006/relationships/slide" Target="slides/slide9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4.xml"/><Relationship Id="rId34" Type="http://schemas.openxmlformats.org/officeDocument/2006/relationships/slide" Target="slides/slide17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8.xml"/><Relationship Id="rId33" Type="http://schemas.openxmlformats.org/officeDocument/2006/relationships/slide" Target="slides/slide16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3.xml"/><Relationship Id="rId29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7.xml"/><Relationship Id="rId32" Type="http://schemas.openxmlformats.org/officeDocument/2006/relationships/slide" Target="slides/slide15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6.xml"/><Relationship Id="rId28" Type="http://schemas.openxmlformats.org/officeDocument/2006/relationships/slide" Target="slides/slide11.xml"/><Relationship Id="rId36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2.xml"/><Relationship Id="rId31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5.xml"/><Relationship Id="rId27" Type="http://schemas.openxmlformats.org/officeDocument/2006/relationships/slide" Target="slides/slide10.xml"/><Relationship Id="rId30" Type="http://schemas.openxmlformats.org/officeDocument/2006/relationships/slide" Target="slides/slide13.xml"/><Relationship Id="rId35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B8BE33-ED91-4B48-9235-91A067F710A8}" type="datetimeFigureOut">
              <a:rPr lang="id-ID" smtClean="0"/>
              <a:t>13/11/2017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70B7B8-93E4-4970-BD05-87CC75BC7B9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115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065EC166-6FF1-4E79-A907-EA15A1B9D54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591019D-9778-420B-A108-633297F0F1FA}" type="slidenum">
              <a:rPr kumimoji="0" lang="en-US" altLang="id-ID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3CED4CE0-85EB-4DBF-A733-C411FB33A5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1325" y="698500"/>
            <a:ext cx="6132513" cy="3451225"/>
          </a:xfrm>
          <a:ln w="12700" cap="flat">
            <a:solidFill>
              <a:schemeClr val="tx1"/>
            </a:solidFill>
          </a:ln>
        </p:spPr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5E8DBDD8-55A6-4C10-AFA9-045898D96B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35038" y="4387850"/>
            <a:ext cx="5140325" cy="41576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348" tIns="43673" rIns="87348" bIns="43673"/>
          <a:lstStyle/>
          <a:p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4143745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id="{F8FACAFE-7348-4C80-A4B8-D596A18CEDD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A09747D4-740A-468C-9BCF-7C19C6E291E2}" type="slidenum">
              <a:rPr lang="en-US" altLang="id-ID">
                <a:latin typeface="Times New Roman" panose="02020603050405020304" pitchFamily="18" charset="0"/>
              </a:rPr>
              <a:pPr/>
              <a:t>9</a:t>
            </a:fld>
            <a:endParaRPr lang="en-US" altLang="id-ID">
              <a:latin typeface="Times New Roman" panose="02020603050405020304" pitchFamily="18" charset="0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3F281871-0AA9-4051-A2FF-C2F02A50308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8D0B5D99-7BC5-45AB-B1BD-5B273249B9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1801030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>
            <a:extLst>
              <a:ext uri="{FF2B5EF4-FFF2-40B4-BE49-F238E27FC236}">
                <a16:creationId xmlns:a16="http://schemas.microsoft.com/office/drawing/2014/main" id="{2003CCFA-F046-41BF-BFF7-BCB632144BB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6EFCDF2-55A0-41DF-B2A2-CABAF8893106}" type="slidenum">
              <a:rPr kumimoji="0" lang="en-US" altLang="id-ID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67067409-AE04-4D7B-8D74-EE1EAAC2406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>
            <a:extLst>
              <a:ext uri="{FF2B5EF4-FFF2-40B4-BE49-F238E27FC236}">
                <a16:creationId xmlns:a16="http://schemas.microsoft.com/office/drawing/2014/main" id="{C6CFCB4F-19CF-4325-B268-CE407B7D36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13277366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>
            <a:extLst>
              <a:ext uri="{FF2B5EF4-FFF2-40B4-BE49-F238E27FC236}">
                <a16:creationId xmlns:a16="http://schemas.microsoft.com/office/drawing/2014/main" id="{D1840025-05D1-4B54-A7D6-F5939613FBB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DFD0490-CEB2-4309-A188-819814584747}" type="slidenum">
              <a:rPr kumimoji="0" lang="en-US" altLang="id-ID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156D51AA-F618-4853-B7D2-401B55F0FCF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id="{BFBD1833-7C84-48C5-A912-C1C6506E56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3267233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id="{3EA84338-7848-4277-818C-0BDE15D22D1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D73F9C-7DE5-4FA9-9538-67E498868E3C}" type="slidenum">
              <a:rPr kumimoji="0" lang="en-US" altLang="id-ID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6B8279E0-4982-4030-A508-4E5C4BB7501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7978AEE9-A677-4112-9633-447CEC4490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2115447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>
            <a:extLst>
              <a:ext uri="{FF2B5EF4-FFF2-40B4-BE49-F238E27FC236}">
                <a16:creationId xmlns:a16="http://schemas.microsoft.com/office/drawing/2014/main" id="{CF609993-3592-4A09-9ADA-4AE033D2DA1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4A04100B-91DD-4250-BAB7-118E1EA80451}" type="slidenum">
              <a:rPr lang="en-US" altLang="id-ID">
                <a:latin typeface="Times New Roman" panose="02020603050405020304" pitchFamily="18" charset="0"/>
              </a:rPr>
              <a:pPr/>
              <a:t>16</a:t>
            </a:fld>
            <a:endParaRPr lang="en-US" altLang="id-ID">
              <a:latin typeface="Times New Roman" panose="02020603050405020304" pitchFamily="18" charset="0"/>
            </a:endParaRPr>
          </a:p>
        </p:txBody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F4E45500-1F30-4C77-BB75-75061EB0276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>
            <a:extLst>
              <a:ext uri="{FF2B5EF4-FFF2-40B4-BE49-F238E27FC236}">
                <a16:creationId xmlns:a16="http://schemas.microsoft.com/office/drawing/2014/main" id="{DB9D517E-D016-44C6-8DC9-74F9A8C826C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16967760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A4E048E3-CBF7-4D44-B63D-59C66BD32F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63B526-3543-403B-98C1-A57E25F24661}" type="slidenum">
              <a:rPr kumimoji="0" lang="en-US" altLang="id-ID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id-ID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B63CB1FA-5C8C-43C0-94E4-BF352ED1DD9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3B08485A-9EC7-4876-9FDF-8113D83E27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2031194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1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1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1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1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3.xml"/></Relationships>
</file>

<file path=ppt/slideLayouts/_rels/slideLayout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3.xml"/></Relationships>
</file>

<file path=ppt/slideLayouts/_rels/slideLayout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3.xml"/></Relationships>
</file>

<file path=ppt/slideLayouts/_rels/slideLayout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3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3.xml"/></Relationships>
</file>

<file path=ppt/slideLayouts/_rels/slideLayout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3.xml"/></Relationships>
</file>

<file path=ppt/slideLayouts/_rels/slideLayout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3.xml"/></Relationships>
</file>

<file path=ppt/slideLayouts/_rels/slideLayout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3.xml"/></Relationships>
</file>

<file path=ppt/slideLayouts/_rels/slideLayout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3.xml"/></Relationships>
</file>

<file path=ppt/slideLayouts/_rels/slideLayout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3.xml"/></Relationships>
</file>

<file path=ppt/slideLayouts/_rels/slideLayout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3.xml"/></Relationships>
</file>

<file path=ppt/slideLayouts/_rels/slideLayout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3.xml"/></Relationships>
</file>

<file path=ppt/slideLayouts/_rels/slideLayout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3.xml"/></Relationships>
</file>

<file path=ppt/slideLayouts/_rels/slideLayout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3.xml"/></Relationships>
</file>

<file path=ppt/slideLayouts/_rels/slideLayout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3.xml"/></Relationships>
</file>

<file path=ppt/slideLayouts/_rels/slideLayout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3.xml"/></Relationships>
</file>

<file path=ppt/slideLayouts/_rels/slideLayout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4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5.xml"/><Relationship Id="rId5" Type="http://schemas.microsoft.com/office/2007/relationships/hdphoto" Target="../media/hdphoto1.wdp"/><Relationship Id="rId4" Type="http://schemas.openxmlformats.org/officeDocument/2006/relationships/image" Target="../media/image21.png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5.xml"/><Relationship Id="rId5" Type="http://schemas.microsoft.com/office/2007/relationships/hdphoto" Target="../media/hdphoto1.wdp"/><Relationship Id="rId4" Type="http://schemas.openxmlformats.org/officeDocument/2006/relationships/image" Target="../media/image21.png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5.xml"/><Relationship Id="rId5" Type="http://schemas.microsoft.com/office/2007/relationships/hdphoto" Target="../media/hdphoto1.wdp"/><Relationship Id="rId4" Type="http://schemas.openxmlformats.org/officeDocument/2006/relationships/image" Target="../media/image20.png"/></Relationships>
</file>

<file path=ppt/slideLayouts/_rels/slideLayout19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5.xml"/><Relationship Id="rId5" Type="http://schemas.microsoft.com/office/2007/relationships/hdphoto" Target="../media/hdphoto1.wdp"/><Relationship Id="rId4" Type="http://schemas.openxmlformats.org/officeDocument/2006/relationships/image" Target="../media/image20.png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51639-B2D6-4652-B8C3-1B4C224A7BAF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21675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14747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961B7-6B89-48AB-966F-622E2788EECC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73708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9371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34357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25190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1753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43236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AB334A90-EB03-42F3-8859-2C2B2724C058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78903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22377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23630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DA51639-B2D6-4652-B8C3-1B4C224A7BAF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4982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1445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44961B7-6B89-48AB-966F-622E2788EECC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0439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33869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0348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46078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88918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CF131DD-A141-4471-BCF9-C6073EDD7E20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15115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4A90-EB03-42F3-8859-2C2B2724C058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86706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38358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4E0BF79-FAC6-4A96-8DE1-F7B82E2E1652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690713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51639-B2D6-4652-B8C3-1B4C224A7BAF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419699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84541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961B7-6B89-48AB-966F-622E2788EECC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11129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38634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245346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860929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28221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47136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4A90-EB03-42F3-8859-2C2B2724C058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287822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017932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84978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5249" y="1524000"/>
            <a:ext cx="8841503" cy="32004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75250" y="4876800"/>
            <a:ext cx="7164665" cy="990600"/>
          </a:xfrm>
        </p:spPr>
        <p:txBody>
          <a:bodyPr lIns="91440"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spc="250" baseline="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4110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82FF5DD9-2C52-442D-92E2-8072C0C3D7CD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09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151" y="3429000"/>
            <a:ext cx="9603702" cy="2286000"/>
          </a:xfrm>
        </p:spPr>
        <p:txBody>
          <a:bodyPr anchor="b">
            <a:normAutofit/>
          </a:bodyPr>
          <a:lstStyle>
            <a:lvl1pPr algn="l">
              <a:defRPr sz="48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150" y="685800"/>
            <a:ext cx="7545765" cy="1066800"/>
          </a:xfrm>
        </p:spPr>
        <p:txBody>
          <a:bodyPr lIns="91440" anchor="t"/>
          <a:lstStyle>
            <a:lvl1pPr marL="0" indent="0">
              <a:spcBef>
                <a:spcPts val="0"/>
              </a:spcBef>
              <a:buNone/>
              <a:defRPr sz="2000" cap="all" spc="250" baseline="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C44961B7-6B89-48AB-966F-622E2788EECC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443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4150" y="1828800"/>
            <a:ext cx="4649410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8439" y="1828801"/>
            <a:ext cx="4649413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DBD3D6FB-79CC-4683-A046-BBE785BA1BED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49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150" y="1676400"/>
            <a:ext cx="4647586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4150" y="2438400"/>
            <a:ext cx="4649410" cy="3733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8440" y="1676400"/>
            <a:ext cx="464941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8440" y="2438400"/>
            <a:ext cx="4649412" cy="3733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9512B3E8-48F1-4B23-8498-D8A04A81EC9C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057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10B90D90-AA62-404D-A741-635B4370F9CB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0156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A57002E4-6836-46D1-9DBB-3C27C0DD3A89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807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08171" y="0"/>
            <a:ext cx="488483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sz="1800"/>
          </a:p>
        </p:txBody>
      </p:sp>
      <p:sp>
        <p:nvSpPr>
          <p:cNvPr id="11" name="Rectangle 10"/>
          <p:cNvSpPr/>
          <p:nvPr/>
        </p:nvSpPr>
        <p:spPr>
          <a:xfrm>
            <a:off x="699634" y="0"/>
            <a:ext cx="4701908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150" y="685800"/>
            <a:ext cx="3582333" cy="38862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4150" y="4724400"/>
            <a:ext cx="3582333" cy="1401764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685800"/>
            <a:ext cx="5486399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1CF131DD-A141-4471-BCF9-C6073EDD7E20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508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608171" y="0"/>
            <a:ext cx="488483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sz="1800"/>
          </a:p>
        </p:txBody>
      </p:sp>
      <p:sp>
        <p:nvSpPr>
          <p:cNvPr id="13" name="Rectangle 12"/>
          <p:cNvSpPr/>
          <p:nvPr/>
        </p:nvSpPr>
        <p:spPr>
          <a:xfrm>
            <a:off x="699634" y="0"/>
            <a:ext cx="4701908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150" y="685800"/>
            <a:ext cx="3582333" cy="38862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4150" y="4724400"/>
            <a:ext cx="3582333" cy="1401764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&#10;"/>
          <p:cNvSpPr>
            <a:spLocks noGrp="1"/>
          </p:cNvSpPr>
          <p:nvPr>
            <p:ph type="pic" idx="1"/>
          </p:nvPr>
        </p:nvSpPr>
        <p:spPr>
          <a:xfrm>
            <a:off x="6096001" y="685800"/>
            <a:ext cx="5487829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AB334A90-EB03-42F3-8859-2C2B2724C058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9074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lternate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394777" y="0"/>
            <a:ext cx="679722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sz="1800"/>
          </a:p>
        </p:txBody>
      </p:sp>
      <p:sp>
        <p:nvSpPr>
          <p:cNvPr id="11" name="Rectangle 10"/>
          <p:cNvSpPr/>
          <p:nvPr/>
        </p:nvSpPr>
        <p:spPr>
          <a:xfrm>
            <a:off x="5486241" y="0"/>
            <a:ext cx="6705758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171" y="685800"/>
            <a:ext cx="4268312" cy="38862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171" y="4724400"/>
            <a:ext cx="4268312" cy="14478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&#10;"/>
          <p:cNvSpPr>
            <a:spLocks noGrp="1"/>
          </p:cNvSpPr>
          <p:nvPr>
            <p:ph type="pic" idx="1"/>
          </p:nvPr>
        </p:nvSpPr>
        <p:spPr>
          <a:xfrm>
            <a:off x="6096001" y="685800"/>
            <a:ext cx="5487829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3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D11A6AA8-A04B-4104-9AE2-BD48D340E27F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133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78333" y="685801"/>
            <a:ext cx="1219519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4150" y="685800"/>
            <a:ext cx="8155523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B4E0BF79-FAC6-4A96-8DE1-F7B82E2E1652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815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962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849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961B7-6B89-48AB-966F-622E2788EECC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246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40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885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994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77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409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4A90-EB03-42F3-8859-2C2B2724C058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24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873372"/>
      </p:ext>
    </p:extLst>
  </p:cSld>
  <p:clrMapOvr>
    <a:masterClrMapping/>
  </p:clrMapOvr>
  <p:hf sldNum="0" hdr="0" ft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0014562"/>
      </p:ext>
    </p:extLst>
  </p:cSld>
  <p:clrMapOvr>
    <a:masterClrMapping/>
  </p:clrMapOvr>
  <p:hf sldNum="0" hdr="0" ftr="0" dt="0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6066188"/>
      </p:ext>
    </p:extLst>
  </p:cSld>
  <p:clrMapOvr>
    <a:masterClrMapping/>
  </p:clrMapOvr>
  <p:hf sldNum="0" hdr="0" ftr="0" dt="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995462"/>
      </p:ext>
    </p:extLst>
  </p:cSld>
  <p:clrMapOvr>
    <a:masterClrMapping/>
  </p:clrMapOvr>
  <p:hf sldNum="0" hdr="0" ftr="0" dt="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7444278"/>
      </p:ext>
    </p:extLst>
  </p:cSld>
  <p:clrMapOvr>
    <a:masterClrMapping/>
  </p:clrMapOvr>
  <p:hf sldNum="0" hdr="0" ft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9329077"/>
      </p:ext>
    </p:extLst>
  </p:cSld>
  <p:clrMapOvr>
    <a:masterClrMapping/>
  </p:clrMapOvr>
  <p:hf sldNum="0" hdr="0" ftr="0" dt="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955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670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4006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503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44961B7-6B89-48AB-966F-622E2788EECC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1835081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77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16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211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105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1CF131DD-A141-4471-BCF9-C6073EDD7E20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781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AB334A90-EB03-42F3-8859-2C2B2724C058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6992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944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94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463C54-8D36-4B0F-8C78-EF5814FEB79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FFB04-0F4D-46E4-82E9-227E2C69AB74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800287076"/>
      </p:ext>
    </p:extLst>
  </p:cSld>
  <p:clrMapOvr>
    <a:masterClrMapping/>
  </p:clrMapOvr>
  <p:transition>
    <p:zoom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517C89-1D57-41C1-9FE9-E97EE55F9DD0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C6C2F-FDEA-4140-BC69-DD2661DD42D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220831662"/>
      </p:ext>
    </p:extLst>
  </p:cSld>
  <p:clrMapOvr>
    <a:masterClrMapping/>
  </p:clrMapOvr>
  <p:transition>
    <p:zoom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E1A561-A203-4E54-8EF7-06FBB4C715F3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FE7DE-3081-4418-86F9-F5F345B1877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975080499"/>
      </p:ext>
    </p:extLst>
  </p:cSld>
  <p:clrMapOvr>
    <a:masterClrMapping/>
  </p:clrMapOvr>
  <p:transition>
    <p:zoom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12ABF0-8736-4A77-9709-039982BD8D84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D89B-152E-4DF2-81E1-0A429B0EF2D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981815159"/>
      </p:ext>
    </p:extLst>
  </p:cSld>
  <p:clrMapOvr>
    <a:masterClrMapping/>
  </p:clrMapOvr>
  <p:transition>
    <p:zoom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CC3108-3405-474A-AADE-7F5E77DE946A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854C-5C06-44F1-BFA9-F41D6CC8D80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233514804"/>
      </p:ext>
    </p:extLst>
  </p:cSld>
  <p:clrMapOvr>
    <a:masterClrMapping/>
  </p:clrMapOvr>
  <p:transition>
    <p:zoom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09C363-0DFF-46C0-B5B7-CC66D0B45F29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D59D6-6487-4FBC-BF49-0F6277DB3321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020857043"/>
      </p:ext>
    </p:extLst>
  </p:cSld>
  <p:clrMapOvr>
    <a:masterClrMapping/>
  </p:clrMapOvr>
  <p:transition>
    <p:zoom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DBE02C-BCE3-4778-AA6D-B376B9F52A7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A2DC3-BAC7-4FA9-8F7E-D780A6CBB6FA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898218238"/>
      </p:ext>
    </p:extLst>
  </p:cSld>
  <p:clrMapOvr>
    <a:masterClrMapping/>
  </p:clrMapOvr>
  <p:transition>
    <p:zoom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1479D9-A775-48C0-9EF9-F36242E4BDA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4AF4-BCAF-420B-8781-A6E77C0CC506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69968999"/>
      </p:ext>
    </p:extLst>
  </p:cSld>
  <p:clrMapOvr>
    <a:masterClrMapping/>
  </p:clrMapOvr>
  <p:transition>
    <p:zoom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961A5C-CA69-4D42-973C-2F8CB55A1EA5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203DE-090E-42B9-8258-B12CE1074CD5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5821677"/>
      </p:ext>
    </p:extLst>
  </p:cSld>
  <p:clrMapOvr>
    <a:masterClrMapping/>
  </p:clrMapOvr>
  <p:transition>
    <p:zoom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47C1C5-B3C6-4CD5-8DEC-94F5D86697EC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52F5-5EEF-408B-8227-7B08B42FFE2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3531548"/>
      </p:ext>
    </p:extLst>
  </p:cSld>
  <p:clrMapOvr>
    <a:masterClrMapping/>
  </p:clrMapOvr>
  <p:hf hdr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47C1C5-B3C6-4CD5-8DEC-94F5D86697EC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52F5-5EEF-408B-8227-7B08B42FFE2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02082951"/>
      </p:ext>
    </p:extLst>
  </p:cSld>
  <p:clrMapOvr>
    <a:masterClrMapping/>
  </p:clrMapOvr>
  <p:hf hdr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47C1C5-B3C6-4CD5-8DEC-94F5D86697EC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52F5-5EEF-408B-8227-7B08B42FFE28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3434371"/>
      </p:ext>
    </p:extLst>
  </p:cSld>
  <p:clrMapOvr>
    <a:masterClrMapping/>
  </p:clrMapOvr>
  <p:hf hdr="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47C1C5-B3C6-4CD5-8DEC-94F5D86697EC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52F5-5EEF-408B-8227-7B08B42FFE2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832762975"/>
      </p:ext>
    </p:extLst>
  </p:cSld>
  <p:clrMapOvr>
    <a:masterClrMapping/>
  </p:clrMapOvr>
  <p:hf hdr="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47C1C5-B3C6-4CD5-8DEC-94F5D86697EC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52F5-5EEF-408B-8227-7B08B42FFE2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559032225"/>
      </p:ext>
    </p:extLst>
  </p:cSld>
  <p:clrMapOvr>
    <a:masterClrMapping/>
  </p:clrMapOvr>
  <p:hf hdr="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47C1C5-B3C6-4CD5-8DEC-94F5D86697EC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52F5-5EEF-408B-8227-7B08B42FFE2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49933234"/>
      </p:ext>
    </p:extLst>
  </p:cSld>
  <p:clrMapOvr>
    <a:masterClrMapping/>
  </p:clrMapOvr>
  <p:hf hdr="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91C525-ACE1-421F-B046-5A775C7267D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BB165-3511-4F63-B5BC-567B1FC2E3A5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22233210"/>
      </p:ext>
    </p:extLst>
  </p:cSld>
  <p:clrMapOvr>
    <a:masterClrMapping/>
  </p:clrMapOvr>
  <p:transition>
    <p:zoom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C65069-A6C9-4A13-8EBD-815347AF9246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D429-D29D-4220-9E4B-74EA35535C3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750078855"/>
      </p:ext>
    </p:extLst>
  </p:cSld>
  <p:clrMapOvr>
    <a:masterClrMapping/>
  </p:clrMapOvr>
  <p:transition>
    <p:zoom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D463C54-8D36-4B0F-8C78-EF5814FEB79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C7FFB04-0F4D-46E4-82E9-227E2C69AB74}" type="slidenum">
              <a:rPr lang="en-US" altLang="id-ID" smtClean="0"/>
              <a:pPr/>
              <a:t>‹#›</a:t>
            </a:fld>
            <a:endParaRPr lang="en-US" altLang="id-ID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9708385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517C89-1D57-41C1-9FE9-E97EE55F9DD0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C6C2F-FDEA-4140-BC69-DD2661DD42D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496807230"/>
      </p:ext>
    </p:extLst>
  </p:cSld>
  <p:clrMapOvr>
    <a:masterClrMapping/>
  </p:clrMapOvr>
  <p:transition>
    <p:zoom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CE1A561-A203-4E54-8EF7-06FBB4C715F3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96FE7DE-3081-4418-86F9-F5F345B18779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5652720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zoom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12ABF0-8736-4A77-9709-039982BD8D84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D89B-152E-4DF2-81E1-0A429B0EF2D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847628957"/>
      </p:ext>
    </p:extLst>
  </p:cSld>
  <p:clrMapOvr>
    <a:masterClrMapping/>
  </p:clrMapOvr>
  <p:transition>
    <p:zoom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CC3108-3405-474A-AADE-7F5E77DE946A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854C-5C06-44F1-BFA9-F41D6CC8D80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146622096"/>
      </p:ext>
    </p:extLst>
  </p:cSld>
  <p:clrMapOvr>
    <a:masterClrMapping/>
  </p:clrMapOvr>
  <p:transition>
    <p:zoom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09C363-0DFF-46C0-B5B7-CC66D0B45F29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D59D6-6487-4FBC-BF49-0F6277DB3321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704526023"/>
      </p:ext>
    </p:extLst>
  </p:cSld>
  <p:clrMapOvr>
    <a:masterClrMapping/>
  </p:clrMapOvr>
  <p:transition>
    <p:zoom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DBE02C-BCE3-4778-AA6D-B376B9F52A7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A2DC3-BAC7-4FA9-8F7E-D780A6CBB6FA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47435816"/>
      </p:ext>
    </p:extLst>
  </p:cSld>
  <p:clrMapOvr>
    <a:masterClrMapping/>
  </p:clrMapOvr>
  <p:transition>
    <p:zoom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A1479D9-A775-48C0-9EF9-F36242E4BDA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7894AF4-BCAF-420B-8781-A6E77C0CC506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72512108"/>
      </p:ext>
    </p:extLst>
  </p:cSld>
  <p:clrMapOvr>
    <a:masterClrMapping/>
  </p:clrMapOvr>
  <p:transition>
    <p:zoom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4961A5C-CA69-4D42-973C-2F8CB55A1EA5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B203DE-090E-42B9-8258-B12CE1074CD5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33256913"/>
      </p:ext>
    </p:extLst>
  </p:cSld>
  <p:clrMapOvr>
    <a:masterClrMapping/>
  </p:clrMapOvr>
  <p:transition>
    <p:zoom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91C525-ACE1-421F-B046-5A775C7267D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BB165-3511-4F63-B5BC-567B1FC2E3A5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037917234"/>
      </p:ext>
    </p:extLst>
  </p:cSld>
  <p:clrMapOvr>
    <a:masterClrMapping/>
  </p:clrMapOvr>
  <p:transition>
    <p:zoom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C65069-A6C9-4A13-8EBD-815347AF9246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D429-D29D-4220-9E4B-74EA35535C3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163866600"/>
      </p:ext>
    </p:extLst>
  </p:cSld>
  <p:clrMapOvr>
    <a:masterClrMapping/>
  </p:clrMapOvr>
  <p:transition>
    <p:zoom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463C54-8D36-4B0F-8C78-EF5814FEB79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FFB04-0F4D-46E4-82E9-227E2C69AB74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0614759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zoom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517C89-1D57-41C1-9FE9-E97EE55F9DD0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C6C2F-FDEA-4140-BC69-DD2661DD42D9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43395611"/>
      </p:ext>
    </p:extLst>
  </p:cSld>
  <p:clrMapOvr>
    <a:masterClrMapping/>
  </p:clrMapOvr>
  <p:transition>
    <p:zoom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 spc="3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E1A561-A203-4E54-8EF7-06FBB4C715F3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FE7DE-3081-4418-86F9-F5F345B18779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8350767"/>
      </p:ext>
    </p:extLst>
  </p:cSld>
  <p:clrMapOvr>
    <a:masterClrMapping/>
  </p:clrMapOvr>
  <p:transition>
    <p:zoom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12ABF0-8736-4A77-9709-039982BD8D84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D89B-152E-4DF2-81E1-0A429B0EF2D8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35618175"/>
      </p:ext>
    </p:extLst>
  </p:cSld>
  <p:clrMapOvr>
    <a:masterClrMapping/>
  </p:clrMapOvr>
  <p:transition>
    <p:zoom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CC3108-3405-474A-AADE-7F5E77DE946A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854C-5C06-44F1-BFA9-F41D6CC8D802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01712398"/>
      </p:ext>
    </p:extLst>
  </p:cSld>
  <p:clrMapOvr>
    <a:masterClrMapping/>
  </p:clrMapOvr>
  <p:transition>
    <p:zoom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09C363-0DFF-46C0-B5B7-CC66D0B45F29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D59D6-6487-4FBC-BF49-0F6277DB3321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89945650"/>
      </p:ext>
    </p:extLst>
  </p:cSld>
  <p:clrMapOvr>
    <a:masterClrMapping/>
  </p:clrMapOvr>
  <p:transition>
    <p:zoom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DBE02C-BCE3-4778-AA6D-B376B9F52A7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A2DC3-BAC7-4FA9-8F7E-D780A6CBB6FA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11406361"/>
      </p:ext>
    </p:extLst>
  </p:cSld>
  <p:clrMapOvr>
    <a:masterClrMapping/>
  </p:clrMapOvr>
  <p:transition>
    <p:zoom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2800" b="1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1479D9-A775-48C0-9EF9-F36242E4BDA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4AF4-BCAF-420B-8781-A6E77C0CC506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8155228"/>
      </p:ext>
    </p:extLst>
  </p:cSld>
  <p:clrMapOvr>
    <a:masterClrMapping/>
  </p:clrMapOvr>
  <p:transition>
    <p:zoom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 baseline="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961A5C-CA69-4D42-973C-2F8CB55A1EA5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203DE-090E-42B9-8258-B12CE1074CD5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25983206"/>
      </p:ext>
    </p:extLst>
  </p:cSld>
  <p:clrMapOvr>
    <a:masterClrMapping/>
  </p:clrMapOvr>
  <p:transition>
    <p:zoom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91C525-ACE1-421F-B046-5A775C7267D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BB165-3511-4F63-B5BC-567B1FC2E3A5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17775444"/>
      </p:ext>
    </p:extLst>
  </p:cSld>
  <p:clrMapOvr>
    <a:masterClrMapping/>
  </p:clrMapOvr>
  <p:transition>
    <p:zoom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C65069-A6C9-4A13-8EBD-815347AF9246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D429-D29D-4220-9E4B-74EA35535C32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28844636"/>
      </p:ext>
    </p:extLst>
  </p:cSld>
  <p:clrMapOvr>
    <a:masterClrMapping/>
  </p:clrMapOvr>
  <p:transition>
    <p:zoom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pPr>
              <a:defRPr/>
            </a:pPr>
            <a:fld id="{5D463C54-8D36-4B0F-8C78-EF5814FEB79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FC7FFB04-0F4D-46E4-82E9-227E2C69AB74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593359346"/>
      </p:ext>
    </p:extLst>
  </p:cSld>
  <p:clrMapOvr>
    <a:masterClrMapping/>
  </p:clrMapOvr>
  <p:transition>
    <p:zoom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517C89-1D57-41C1-9FE9-E97EE55F9DD0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C6C2F-FDEA-4140-BC69-DD2661DD42D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848453965"/>
      </p:ext>
    </p:extLst>
  </p:cSld>
  <p:clrMapOvr>
    <a:masterClrMapping/>
  </p:clrMapOvr>
  <p:transition>
    <p:zoom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DCE1A561-A203-4E54-8EF7-06FBB4C715F3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96FE7DE-3081-4418-86F9-F5F345B1877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90880266"/>
      </p:ext>
    </p:extLst>
  </p:cSld>
  <p:clrMapOvr>
    <a:masterClrMapping/>
  </p:clrMapOvr>
  <p:transition>
    <p:zoom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12ABF0-8736-4A77-9709-039982BD8D84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D89B-152E-4DF2-81E1-0A429B0EF2D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391903987"/>
      </p:ext>
    </p:extLst>
  </p:cSld>
  <p:clrMapOvr>
    <a:masterClrMapping/>
  </p:clrMapOvr>
  <p:transition>
    <p:zoom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CC3108-3405-474A-AADE-7F5E77DE946A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854C-5C06-44F1-BFA9-F41D6CC8D80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361455056"/>
      </p:ext>
    </p:extLst>
  </p:cSld>
  <p:clrMapOvr>
    <a:masterClrMapping/>
  </p:clrMapOvr>
  <p:transition>
    <p:zoom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09C363-0DFF-46C0-B5B7-CC66D0B45F29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D59D6-6487-4FBC-BF49-0F6277DB3321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907017725"/>
      </p:ext>
    </p:extLst>
  </p:cSld>
  <p:clrMapOvr>
    <a:masterClrMapping/>
  </p:clrMapOvr>
  <p:transition>
    <p:zoom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DBE02C-BCE3-4778-AA6D-B376B9F52A7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A2DC3-BAC7-4FA9-8F7E-D780A6CBB6FA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403791244"/>
      </p:ext>
    </p:extLst>
  </p:cSld>
  <p:clrMapOvr>
    <a:masterClrMapping/>
  </p:clrMapOvr>
  <p:transition>
    <p:zoom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1479D9-A775-48C0-9EF9-F36242E4BDA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4AF4-BCAF-420B-8781-A6E77C0CC506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58547028"/>
      </p:ext>
    </p:extLst>
  </p:cSld>
  <p:clrMapOvr>
    <a:masterClrMapping/>
  </p:clrMapOvr>
  <p:transition>
    <p:zoom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961A5C-CA69-4D42-973C-2F8CB55A1EA5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203DE-090E-42B9-8258-B12CE1074CD5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83842392"/>
      </p:ext>
    </p:extLst>
  </p:cSld>
  <p:clrMapOvr>
    <a:masterClrMapping/>
  </p:clrMapOvr>
  <p:transition>
    <p:zoom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0804690"/>
      </p:ext>
    </p:extLst>
  </p:cSld>
  <p:clrMapOvr>
    <a:masterClrMapping/>
  </p:clrMapOvr>
  <p:hf sldNum="0" hdr="0" ftr="0" dt="0"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290652"/>
      </p:ext>
    </p:extLst>
  </p:cSld>
  <p:clrMapOvr>
    <a:masterClrMapping/>
  </p:clrMapOvr>
  <p:hf sldNum="0" hdr="0" ftr="0" dt="0"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657981"/>
      </p:ext>
    </p:extLst>
  </p:cSld>
  <p:clrMapOvr>
    <a:masterClrMapping/>
  </p:clrMapOvr>
  <p:hf sldNum="0" hdr="0" ftr="0" dt="0"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6193945"/>
      </p:ext>
    </p:extLst>
  </p:cSld>
  <p:clrMapOvr>
    <a:masterClrMapping/>
  </p:clrMapOvr>
  <p:hf sldNum="0" hdr="0" ftr="0" dt="0"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9653374"/>
      </p:ext>
    </p:extLst>
  </p:cSld>
  <p:clrMapOvr>
    <a:masterClrMapping/>
  </p:clrMapOvr>
  <p:hf sldNum="0" hdr="0" ftr="0" dt="0"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3876558"/>
      </p:ext>
    </p:extLst>
  </p:cSld>
  <p:clrMapOvr>
    <a:masterClrMapping/>
  </p:clrMapOvr>
  <p:hf sldNum="0" hdr="0" ftr="0" dt="0"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91C525-ACE1-421F-B046-5A775C7267D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BB165-3511-4F63-B5BC-567B1FC2E3A5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86070156"/>
      </p:ext>
    </p:extLst>
  </p:cSld>
  <p:clrMapOvr>
    <a:masterClrMapping/>
  </p:clrMapOvr>
  <p:transition>
    <p:zoom/>
  </p:transition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7FC65069-A6C9-4A13-8EBD-815347AF9246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E5DCD429-D29D-4220-9E4B-74EA35535C3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12097380"/>
      </p:ext>
    </p:extLst>
  </p:cSld>
  <p:clrMapOvr>
    <a:masterClrMapping/>
  </p:clrMapOvr>
  <p:transition>
    <p:zoom/>
  </p:transition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463C54-8D36-4B0F-8C78-EF5814FEB79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C7FFB04-0F4D-46E4-82E9-227E2C69AB74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52827292"/>
      </p:ext>
    </p:extLst>
  </p:cSld>
  <p:clrMapOvr>
    <a:masterClrMapping/>
  </p:clrMapOvr>
  <p:transition>
    <p:zoom/>
  </p:transition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517C89-1D57-41C1-9FE9-E97EE55F9DD0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C6C2F-FDEA-4140-BC69-DD2661DD42D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075757012"/>
      </p:ext>
    </p:extLst>
  </p:cSld>
  <p:clrMapOvr>
    <a:masterClrMapping/>
  </p:clrMapOvr>
  <p:transition>
    <p:zoom/>
  </p:transition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E1A561-A203-4E54-8EF7-06FBB4C715F3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96FE7DE-3081-4418-86F9-F5F345B1877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02379643"/>
      </p:ext>
    </p:extLst>
  </p:cSld>
  <p:clrMapOvr>
    <a:masterClrMapping/>
  </p:clrMapOvr>
  <p:transition>
    <p:zoom/>
  </p:transition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12ABF0-8736-4A77-9709-039982BD8D84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DDED89B-152E-4DF2-81E1-0A429B0EF2D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98792330"/>
      </p:ext>
    </p:extLst>
  </p:cSld>
  <p:clrMapOvr>
    <a:masterClrMapping/>
  </p:clrMapOvr>
  <p:transition>
    <p:zoom/>
  </p:transition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CC3108-3405-474A-AADE-7F5E77DE946A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4C0854C-5C06-44F1-BFA9-F41D6CC8D80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837534890"/>
      </p:ext>
    </p:extLst>
  </p:cSld>
  <p:clrMapOvr>
    <a:masterClrMapping/>
  </p:clrMapOvr>
  <p:transition>
    <p:zoom/>
  </p:transition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09C363-0DFF-46C0-B5B7-CC66D0B45F29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D59D6-6487-4FBC-BF49-0F6277DB3321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130693926"/>
      </p:ext>
    </p:extLst>
  </p:cSld>
  <p:clrMapOvr>
    <a:masterClrMapping/>
  </p:clrMapOvr>
  <p:transition>
    <p:zoom/>
  </p:transition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DBE02C-BCE3-4778-AA6D-B376B9F52A7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A2DC3-BAC7-4FA9-8F7E-D780A6CBB6FA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79099705"/>
      </p:ext>
    </p:extLst>
  </p:cSld>
  <p:clrMapOvr>
    <a:masterClrMapping/>
  </p:clrMapOvr>
  <p:transition>
    <p:zoom/>
  </p:transition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1479D9-A775-48C0-9EF9-F36242E4BDA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4AF4-BCAF-420B-8781-A6E77C0CC506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079796946"/>
      </p:ext>
    </p:extLst>
  </p:cSld>
  <p:clrMapOvr>
    <a:masterClrMapping/>
  </p:clrMapOvr>
  <p:transition>
    <p:zoom/>
  </p:transition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961A5C-CA69-4D42-973C-2F8CB55A1EA5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CB203DE-090E-42B9-8258-B12CE1074CD5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950559582"/>
      </p:ext>
    </p:extLst>
  </p:cSld>
  <p:clrMapOvr>
    <a:masterClrMapping/>
  </p:clrMapOvr>
  <p:transition>
    <p:zoom/>
  </p:transition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2156401"/>
      </p:ext>
    </p:extLst>
  </p:cSld>
  <p:clrMapOvr>
    <a:masterClrMapping/>
  </p:clrMapOvr>
  <p:hf sldNum="0" hdr="0" ftr="0" dt="0"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6552739"/>
      </p:ext>
    </p:extLst>
  </p:cSld>
  <p:clrMapOvr>
    <a:masterClrMapping/>
  </p:clrMapOvr>
  <p:hf sldNum="0" hdr="0" ftr="0" dt="0"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554041"/>
      </p:ext>
    </p:extLst>
  </p:cSld>
  <p:clrMapOvr>
    <a:masterClrMapping/>
  </p:clrMapOvr>
  <p:hf sldNum="0" hdr="0" ftr="0" dt="0"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95701800"/>
      </p:ext>
    </p:extLst>
  </p:cSld>
  <p:clrMapOvr>
    <a:masterClrMapping/>
  </p:clrMapOvr>
  <p:hf sldNum="0" hdr="0" ftr="0" dt="0"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927049"/>
      </p:ext>
    </p:extLst>
  </p:cSld>
  <p:clrMapOvr>
    <a:masterClrMapping/>
  </p:clrMapOvr>
  <p:hf sldNum="0" hdr="0" ftr="0" dt="0"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91C525-ACE1-421F-B046-5A775C7267D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BB165-3511-4F63-B5BC-567B1FC2E3A5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128465825"/>
      </p:ext>
    </p:extLst>
  </p:cSld>
  <p:clrMapOvr>
    <a:masterClrMapping/>
  </p:clrMapOvr>
  <p:transition>
    <p:zoom/>
  </p:transition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C65069-A6C9-4A13-8EBD-815347AF9246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D429-D29D-4220-9E4B-74EA35535C3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772799204"/>
      </p:ext>
    </p:extLst>
  </p:cSld>
  <p:clrMapOvr>
    <a:masterClrMapping/>
  </p:clrMapOvr>
  <p:transition>
    <p:zoom/>
  </p:transition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pPr>
              <a:defRPr/>
            </a:pPr>
            <a:fld id="{5D463C54-8D36-4B0F-8C78-EF5814FEB79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FC7FFB04-0F4D-46E4-82E9-227E2C69AB74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6570932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zoom/>
  </p:transition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517C89-1D57-41C1-9FE9-E97EE55F9DD0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C6C2F-FDEA-4140-BC69-DD2661DD42D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53138949"/>
      </p:ext>
    </p:extLst>
  </p:cSld>
  <p:clrMapOvr>
    <a:masterClrMapping/>
  </p:clrMapOvr>
  <p:transition>
    <p:zoom/>
  </p:transition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E1A561-A203-4E54-8EF7-06FBB4C715F3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FE7DE-3081-4418-86F9-F5F345B1877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803898382"/>
      </p:ext>
    </p:extLst>
  </p:cSld>
  <p:clrMapOvr>
    <a:masterClrMapping/>
  </p:clrMapOvr>
  <p:transition>
    <p:zoom/>
  </p:transition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12ABF0-8736-4A77-9709-039982BD8D84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D89B-152E-4DF2-81E1-0A429B0EF2D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430444190"/>
      </p:ext>
    </p:extLst>
  </p:cSld>
  <p:clrMapOvr>
    <a:masterClrMapping/>
  </p:clrMapOvr>
  <p:transition>
    <p:zoom/>
  </p:transition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CC3108-3405-474A-AADE-7F5E77DE946A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854C-5C06-44F1-BFA9-F41D6CC8D80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04864427"/>
      </p:ext>
    </p:extLst>
  </p:cSld>
  <p:clrMapOvr>
    <a:masterClrMapping/>
  </p:clrMapOvr>
  <p:transition>
    <p:zoom/>
  </p:transition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09C363-0DFF-46C0-B5B7-CC66D0B45F29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D59D6-6487-4FBC-BF49-0F6277DB3321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33997541"/>
      </p:ext>
    </p:extLst>
  </p:cSld>
  <p:clrMapOvr>
    <a:masterClrMapping/>
  </p:clrMapOvr>
  <p:transition>
    <p:zoom/>
  </p:transition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DBE02C-BCE3-4778-AA6D-B376B9F52A7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A2DC3-BAC7-4FA9-8F7E-D780A6CBB6FA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11222082"/>
      </p:ext>
    </p:extLst>
  </p:cSld>
  <p:clrMapOvr>
    <a:masterClrMapping/>
  </p:clrMapOvr>
  <p:transition>
    <p:zoom/>
  </p:transition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1479D9-A775-48C0-9EF9-F36242E4BDA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4AF4-BCAF-420B-8781-A6E77C0CC506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1321381"/>
      </p:ext>
    </p:extLst>
  </p:cSld>
  <p:clrMapOvr>
    <a:masterClrMapping/>
  </p:clrMapOvr>
  <p:transition>
    <p:zoom/>
  </p:transition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961A5C-CA69-4D42-973C-2F8CB55A1EA5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203DE-090E-42B9-8258-B12CE1074CD5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201424939"/>
      </p:ext>
    </p:extLst>
  </p:cSld>
  <p:clrMapOvr>
    <a:masterClrMapping/>
  </p:clrMapOvr>
  <p:transition>
    <p:zoom/>
  </p:transition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725843"/>
      </p:ext>
    </p:extLst>
  </p:cSld>
  <p:clrMapOvr>
    <a:masterClrMapping/>
  </p:clrMapOvr>
  <p:hf sldNum="0" hdr="0" ftr="0" dt="0"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71080"/>
      </p:ext>
    </p:extLst>
  </p:cSld>
  <p:clrMapOvr>
    <a:masterClrMapping/>
  </p:clrMapOvr>
  <p:hf sldNum="0" hdr="0" ftr="0" dt="0"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9997546"/>
      </p:ext>
    </p:extLst>
  </p:cSld>
  <p:clrMapOvr>
    <a:masterClrMapping/>
  </p:clrMapOvr>
  <p:hf sldNum="0" hdr="0" ftr="0" dt="0"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4914667"/>
      </p:ext>
    </p:extLst>
  </p:cSld>
  <p:clrMapOvr>
    <a:masterClrMapping/>
  </p:clrMapOvr>
  <p:hf sldNum="0" hdr="0" ftr="0" dt="0"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5121950"/>
      </p:ext>
    </p:extLst>
  </p:cSld>
  <p:clrMapOvr>
    <a:masterClrMapping/>
  </p:clrMapOvr>
  <p:hf sldNum="0" hdr="0" ftr="0" dt="0"/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5173856"/>
      </p:ext>
    </p:extLst>
  </p:cSld>
  <p:clrMapOvr>
    <a:masterClrMapping/>
  </p:clrMapOvr>
  <p:hf sldNum="0" hdr="0" ftr="0" dt="0"/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91C525-ACE1-421F-B046-5A775C7267D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BB165-3511-4F63-B5BC-567B1FC2E3A5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238109"/>
      </p:ext>
    </p:extLst>
  </p:cSld>
  <p:clrMapOvr>
    <a:masterClrMapping/>
  </p:clrMapOvr>
  <p:transition>
    <p:zoom/>
  </p:transition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C65069-A6C9-4A13-8EBD-815347AF9246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D429-D29D-4220-9E4B-74EA35535C3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220203395"/>
      </p:ext>
    </p:extLst>
  </p:cSld>
  <p:clrMapOvr>
    <a:masterClrMapping/>
  </p:clrMapOvr>
  <p:transition>
    <p:zoom/>
  </p:transition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pPr>
              <a:defRPr/>
            </a:pPr>
            <a:fld id="{5D463C54-8D36-4B0F-8C78-EF5814FEB79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FC7FFB04-0F4D-46E4-82E9-227E2C69AB74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34376045"/>
      </p:ext>
    </p:extLst>
  </p:cSld>
  <p:clrMapOvr>
    <a:masterClrMapping/>
  </p:clrMapOvr>
  <p:transition>
    <p:zoom/>
  </p:transition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517C89-1D57-41C1-9FE9-E97EE55F9DD0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C6C2F-FDEA-4140-BC69-DD2661DD42D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173722645"/>
      </p:ext>
    </p:extLst>
  </p:cSld>
  <p:clrMapOvr>
    <a:masterClrMapping/>
  </p:clrMapOvr>
  <p:transition>
    <p:zoom/>
  </p:transition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E1A561-A203-4E54-8EF7-06FBB4C715F3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FE7DE-3081-4418-86F9-F5F345B1877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36713573"/>
      </p:ext>
    </p:extLst>
  </p:cSld>
  <p:clrMapOvr>
    <a:masterClrMapping/>
  </p:clrMapOvr>
  <p:transition>
    <p:zoom/>
  </p:transition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12ABF0-8736-4A77-9709-039982BD8D84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D89B-152E-4DF2-81E1-0A429B0EF2D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97094977"/>
      </p:ext>
    </p:extLst>
  </p:cSld>
  <p:clrMapOvr>
    <a:masterClrMapping/>
  </p:clrMapOvr>
  <p:transition>
    <p:zoom/>
  </p:transition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CC3108-3405-474A-AADE-7F5E77DE946A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854C-5C06-44F1-BFA9-F41D6CC8D80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72363739"/>
      </p:ext>
    </p:extLst>
  </p:cSld>
  <p:clrMapOvr>
    <a:masterClrMapping/>
  </p:clrMapOvr>
  <p:transition>
    <p:zoom/>
  </p:transition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09C363-0DFF-46C0-B5B7-CC66D0B45F29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D59D6-6487-4FBC-BF49-0F6277DB3321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76232007"/>
      </p:ext>
    </p:extLst>
  </p:cSld>
  <p:clrMapOvr>
    <a:masterClrMapping/>
  </p:clrMapOvr>
  <p:transition>
    <p:zoom/>
  </p:transition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DBE02C-BCE3-4778-AA6D-B376B9F52A7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A2DC3-BAC7-4FA9-8F7E-D780A6CBB6FA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70877485"/>
      </p:ext>
    </p:extLst>
  </p:cSld>
  <p:clrMapOvr>
    <a:masterClrMapping/>
  </p:clrMapOvr>
  <p:transition>
    <p:zoom/>
  </p:transition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1479D9-A775-48C0-9EF9-F36242E4BDA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4AF4-BCAF-420B-8781-A6E77C0CC506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12731555"/>
      </p:ext>
    </p:extLst>
  </p:cSld>
  <p:clrMapOvr>
    <a:masterClrMapping/>
  </p:clrMapOvr>
  <p:transition>
    <p:zoom/>
  </p:transition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961A5C-CA69-4D42-973C-2F8CB55A1EA5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203DE-090E-42B9-8258-B12CE1074CD5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274835759"/>
      </p:ext>
    </p:extLst>
  </p:cSld>
  <p:clrMapOvr>
    <a:masterClrMapping/>
  </p:clrMapOvr>
  <p:transition>
    <p:zoom/>
  </p:transition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47C1C5-B3C6-4CD5-8DEC-94F5D86697EC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52F5-5EEF-408B-8227-7B08B42FFE2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57257263"/>
      </p:ext>
    </p:extLst>
  </p:cSld>
  <p:clrMapOvr>
    <a:masterClrMapping/>
  </p:clrMapOvr>
  <p:hf hdr="0"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47C1C5-B3C6-4CD5-8DEC-94F5D86697EC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52F5-5EEF-408B-8227-7B08B42FFE2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911614613"/>
      </p:ext>
    </p:extLst>
  </p:cSld>
  <p:clrMapOvr>
    <a:masterClrMapping/>
  </p:clrMapOvr>
  <p:hf hdr="0"/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47C1C5-B3C6-4CD5-8DEC-94F5D86697EC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52F5-5EEF-408B-8227-7B08B42FFE28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25057151"/>
      </p:ext>
    </p:extLst>
  </p:cSld>
  <p:clrMapOvr>
    <a:masterClrMapping/>
  </p:clrMapOvr>
  <p:hf hdr="0"/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47C1C5-B3C6-4CD5-8DEC-94F5D86697EC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52F5-5EEF-408B-8227-7B08B42FFE2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848337355"/>
      </p:ext>
    </p:extLst>
  </p:cSld>
  <p:clrMapOvr>
    <a:masterClrMapping/>
  </p:clrMapOvr>
  <p:hf hdr="0"/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1896580"/>
      </p:ext>
    </p:extLst>
  </p:cSld>
  <p:clrMapOvr>
    <a:masterClrMapping/>
  </p:clrMapOvr>
  <p:hf sldNum="0" hdr="0" ftr="0" dt="0"/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9462390"/>
      </p:ext>
    </p:extLst>
  </p:cSld>
  <p:clrMapOvr>
    <a:masterClrMapping/>
  </p:clrMapOvr>
  <p:hf sldNum="0" hdr="0" ftr="0" dt="0"/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91C525-ACE1-421F-B046-5A775C7267D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BB165-3511-4F63-B5BC-567B1FC2E3A5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09055117"/>
      </p:ext>
    </p:extLst>
  </p:cSld>
  <p:clrMapOvr>
    <a:masterClrMapping/>
  </p:clrMapOvr>
  <p:transition>
    <p:zoom/>
  </p:transition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C65069-A6C9-4A13-8EBD-815347AF9246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D429-D29D-4220-9E4B-74EA35535C3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447589482"/>
      </p:ext>
    </p:extLst>
  </p:cSld>
  <p:clrMapOvr>
    <a:masterClrMapping/>
  </p:clrMapOvr>
  <p:transition>
    <p:zoom/>
  </p:transition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463C54-8D36-4B0F-8C78-EF5814FEB79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FC7FFB04-0F4D-46E4-82E9-227E2C69AB74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066503695"/>
      </p:ext>
    </p:extLst>
  </p:cSld>
  <p:clrMapOvr>
    <a:masterClrMapping/>
  </p:clrMapOvr>
  <p:transition>
    <p:zoom/>
  </p:transition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517C89-1D57-41C1-9FE9-E97EE55F9DD0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C6C2F-FDEA-4140-BC69-DD2661DD42D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515822647"/>
      </p:ext>
    </p:extLst>
  </p:cSld>
  <p:clrMapOvr>
    <a:masterClrMapping/>
  </p:clrMapOvr>
  <p:transition>
    <p:zoom/>
  </p:transition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pPr>
              <a:defRPr/>
            </a:pPr>
            <a:fld id="{DCE1A561-A203-4E54-8EF7-06FBB4C715F3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A96FE7DE-3081-4418-86F9-F5F345B1877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64557433"/>
      </p:ext>
    </p:extLst>
  </p:cSld>
  <p:clrMapOvr>
    <a:masterClrMapping/>
  </p:clrMapOvr>
  <p:transition>
    <p:zoom/>
  </p:transition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12ABF0-8736-4A77-9709-039982BD8D84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D89B-152E-4DF2-81E1-0A429B0EF2D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453900706"/>
      </p:ext>
    </p:extLst>
  </p:cSld>
  <p:clrMapOvr>
    <a:masterClrMapping/>
  </p:clrMapOvr>
  <p:transition>
    <p:zoom/>
  </p:transition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CC3108-3405-474A-AADE-7F5E77DE946A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854C-5C06-44F1-BFA9-F41D6CC8D80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924552007"/>
      </p:ext>
    </p:extLst>
  </p:cSld>
  <p:clrMapOvr>
    <a:masterClrMapping/>
  </p:clrMapOvr>
  <p:transition>
    <p:zoom/>
  </p:transition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09C363-0DFF-46C0-B5B7-CC66D0B45F29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D59D6-6487-4FBC-BF49-0F6277DB3321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647119388"/>
      </p:ext>
    </p:extLst>
  </p:cSld>
  <p:clrMapOvr>
    <a:masterClrMapping/>
  </p:clrMapOvr>
  <p:transition>
    <p:zoom/>
  </p:transition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DBE02C-BCE3-4778-AA6D-B376B9F52A7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A2DC3-BAC7-4FA9-8F7E-D780A6CBB6FA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825190879"/>
      </p:ext>
    </p:extLst>
  </p:cSld>
  <p:clrMapOvr>
    <a:masterClrMapping/>
  </p:clrMapOvr>
  <p:transition>
    <p:zoom/>
  </p:transition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1479D9-A775-48C0-9EF9-F36242E4BDA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4AF4-BCAF-420B-8781-A6E77C0CC506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555924212"/>
      </p:ext>
    </p:extLst>
  </p:cSld>
  <p:clrMapOvr>
    <a:masterClrMapping/>
  </p:clrMapOvr>
  <p:transition>
    <p:zoom/>
  </p:transition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961A5C-CA69-4D42-973C-2F8CB55A1EA5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203DE-090E-42B9-8258-B12CE1074CD5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47152324"/>
      </p:ext>
    </p:extLst>
  </p:cSld>
  <p:clrMapOvr>
    <a:masterClrMapping/>
  </p:clrMapOvr>
  <p:transition>
    <p:zoom/>
  </p:transition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91C525-ACE1-421F-B046-5A775C7267D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BB165-3511-4F63-B5BC-567B1FC2E3A5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151201681"/>
      </p:ext>
    </p:extLst>
  </p:cSld>
  <p:clrMapOvr>
    <a:masterClrMapping/>
  </p:clrMapOvr>
  <p:transition>
    <p:zoom/>
  </p:transition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C65069-A6C9-4A13-8EBD-815347AF9246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D429-D29D-4220-9E4B-74EA35535C3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23159843"/>
      </p:ext>
    </p:extLst>
  </p:cSld>
  <p:clrMapOvr>
    <a:masterClrMapping/>
  </p:clrMapOvr>
  <p:transition>
    <p:zoom/>
  </p:transition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>
              <a:defRPr/>
            </a:pPr>
            <a:fld id="{5D463C54-8D36-4B0F-8C78-EF5814FEB79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FC7FFB04-0F4D-46E4-82E9-227E2C69AB74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352593059"/>
      </p:ext>
    </p:extLst>
  </p:cSld>
  <p:clrMapOvr>
    <a:masterClrMapping/>
  </p:clrMapOvr>
  <p:transition>
    <p:zoom/>
  </p:transition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517C89-1D57-41C1-9FE9-E97EE55F9DD0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C6C2F-FDEA-4140-BC69-DD2661DD42D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22634876"/>
      </p:ext>
    </p:extLst>
  </p:cSld>
  <p:clrMapOvr>
    <a:masterClrMapping/>
  </p:clrMapOvr>
  <p:transition>
    <p:zoom/>
  </p:transition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E1A561-A203-4E54-8EF7-06FBB4C715F3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FE7DE-3081-4418-86F9-F5F345B1877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44238555"/>
      </p:ext>
    </p:extLst>
  </p:cSld>
  <p:clrMapOvr>
    <a:masterClrMapping/>
  </p:clrMapOvr>
  <p:transition>
    <p:zoom/>
  </p:transition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12ABF0-8736-4A77-9709-039982BD8D84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D89B-152E-4DF2-81E1-0A429B0EF2D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92231026"/>
      </p:ext>
    </p:extLst>
  </p:cSld>
  <p:clrMapOvr>
    <a:masterClrMapping/>
  </p:clrMapOvr>
  <p:transition>
    <p:zoom/>
  </p:transition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CC3108-3405-474A-AADE-7F5E77DE946A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854C-5C06-44F1-BFA9-F41D6CC8D80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374433220"/>
      </p:ext>
    </p:extLst>
  </p:cSld>
  <p:clrMapOvr>
    <a:masterClrMapping/>
  </p:clrMapOvr>
  <p:transition>
    <p:zoom/>
  </p:transition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09C363-0DFF-46C0-B5B7-CC66D0B45F29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D59D6-6487-4FBC-BF49-0F6277DB3321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009452462"/>
      </p:ext>
    </p:extLst>
  </p:cSld>
  <p:clrMapOvr>
    <a:masterClrMapping/>
  </p:clrMapOvr>
  <p:transition>
    <p:zoom/>
  </p:transition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DBE02C-BCE3-4778-AA6D-B376B9F52A7D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A2DC3-BAC7-4FA9-8F7E-D780A6CBB6FA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65079526"/>
      </p:ext>
    </p:extLst>
  </p:cSld>
  <p:clrMapOvr>
    <a:masterClrMapping/>
  </p:clrMapOvr>
  <p:transition>
    <p:zoom/>
  </p:transition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1479D9-A775-48C0-9EF9-F36242E4BDA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67894AF4-BCAF-420B-8781-A6E77C0CC506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018591987"/>
      </p:ext>
    </p:extLst>
  </p:cSld>
  <p:clrMapOvr>
    <a:masterClrMapping/>
  </p:clrMapOvr>
  <p:transition>
    <p:zoom/>
  </p:transition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>
              <a:defRPr/>
            </a:pPr>
            <a:fld id="{54961A5C-CA69-4D42-973C-2F8CB55A1EA5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CB203DE-090E-42B9-8258-B12CE1074CD5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7630130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/>
  </p:transition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91C525-ACE1-421F-B046-5A775C7267DE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BB165-3511-4F63-B5BC-567B1FC2E3A5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208136202"/>
      </p:ext>
    </p:extLst>
  </p:cSld>
  <p:clrMapOvr>
    <a:masterClrMapping/>
  </p:clrMapOvr>
  <p:transition>
    <p:zoom/>
  </p:transition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C65069-A6C9-4A13-8EBD-815347AF9246}" type="datetime4">
              <a:rPr lang="en-US" smtClean="0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D429-D29D-4220-9E4B-74EA35535C3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79536605"/>
      </p:ext>
    </p:extLst>
  </p:cSld>
  <p:clrMapOvr>
    <a:masterClrMapping/>
  </p:clrMapOvr>
  <p:transition>
    <p:zoom/>
  </p:transition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312AF4CE-56DD-4F65-9220-DD1C86A6B119}"/>
              </a:ext>
            </a:extLst>
          </p:cNvPr>
          <p:cNvGrpSpPr>
            <a:grpSpLocks/>
          </p:cNvGrpSpPr>
          <p:nvPr/>
        </p:nvGrpSpPr>
        <p:grpSpPr bwMode="auto">
          <a:xfrm>
            <a:off x="1" y="2438401"/>
            <a:ext cx="12012084" cy="1052513"/>
            <a:chOff x="0" y="1536"/>
            <a:chExt cx="5675" cy="663"/>
          </a:xfrm>
        </p:grpSpPr>
        <p:grpSp>
          <p:nvGrpSpPr>
            <p:cNvPr id="5" name="Group 3">
              <a:extLst>
                <a:ext uri="{FF2B5EF4-FFF2-40B4-BE49-F238E27FC236}">
                  <a16:creationId xmlns:a16="http://schemas.microsoft.com/office/drawing/2014/main" id="{FD469D05-B3EE-438C-B3A6-17370A75587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>
                <a:extLst>
                  <a:ext uri="{FF2B5EF4-FFF2-40B4-BE49-F238E27FC236}">
                    <a16:creationId xmlns:a16="http://schemas.microsoft.com/office/drawing/2014/main" id="{A8019D00-876A-4F6B-955E-AA387DF948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1800"/>
              </a:p>
            </p:txBody>
          </p:sp>
          <p:sp>
            <p:nvSpPr>
              <p:cNvPr id="13" name="Rectangle 5">
                <a:extLst>
                  <a:ext uri="{FF2B5EF4-FFF2-40B4-BE49-F238E27FC236}">
                    <a16:creationId xmlns:a16="http://schemas.microsoft.com/office/drawing/2014/main" id="{8F23B163-4EF8-4BBF-B7BB-B65EAADB57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1800"/>
              </a:p>
            </p:txBody>
          </p:sp>
        </p:grp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F4B1B57A-674C-461A-979D-C512C67303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>
                <a:extLst>
                  <a:ext uri="{FF2B5EF4-FFF2-40B4-BE49-F238E27FC236}">
                    <a16:creationId xmlns:a16="http://schemas.microsoft.com/office/drawing/2014/main" id="{362D1C44-992E-43AF-9B0A-8454D475F6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1800"/>
              </a:p>
            </p:txBody>
          </p:sp>
          <p:sp>
            <p:nvSpPr>
              <p:cNvPr id="11" name="Rectangle 8">
                <a:extLst>
                  <a:ext uri="{FF2B5EF4-FFF2-40B4-BE49-F238E27FC236}">
                    <a16:creationId xmlns:a16="http://schemas.microsoft.com/office/drawing/2014/main" id="{BAD05AB4-277A-4E3A-885A-1261277440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1800"/>
              </a:p>
            </p:txBody>
          </p:sp>
        </p:grpSp>
        <p:sp>
          <p:nvSpPr>
            <p:cNvPr id="7" name="Rectangle 9">
              <a:extLst>
                <a:ext uri="{FF2B5EF4-FFF2-40B4-BE49-F238E27FC236}">
                  <a16:creationId xmlns:a16="http://schemas.microsoft.com/office/drawing/2014/main" id="{90952F9F-B940-4B11-9D22-F008CB952A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/>
            </a:p>
          </p:txBody>
        </p:sp>
        <p:sp>
          <p:nvSpPr>
            <p:cNvPr id="8" name="Rectangle 10">
              <a:extLst>
                <a:ext uri="{FF2B5EF4-FFF2-40B4-BE49-F238E27FC236}">
                  <a16:creationId xmlns:a16="http://schemas.microsoft.com/office/drawing/2014/main" id="{204CEE5B-08B8-4B88-9AF3-49EB932230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/>
            </a:p>
          </p:txBody>
        </p:sp>
        <p:sp>
          <p:nvSpPr>
            <p:cNvPr id="9" name="Rectangle 11">
              <a:extLst>
                <a:ext uri="{FF2B5EF4-FFF2-40B4-BE49-F238E27FC236}">
                  <a16:creationId xmlns:a16="http://schemas.microsoft.com/office/drawing/2014/main" id="{9E3B2326-506A-43EA-9CC2-4ED24ABA986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1800"/>
            </a:p>
          </p:txBody>
        </p:sp>
      </p:grpSp>
      <p:sp>
        <p:nvSpPr>
          <p:cNvPr id="92980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828800"/>
            <a:ext cx="10363200" cy="1143000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2980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>
            <a:extLst>
              <a:ext uri="{FF2B5EF4-FFF2-40B4-BE49-F238E27FC236}">
                <a16:creationId xmlns:a16="http://schemas.microsoft.com/office/drawing/2014/main" id="{D377DAF4-CC01-40C0-8B8C-69EAA027CAF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5D463C54-8D36-4B0F-8C78-EF5814FEB79D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15" name="Rectangle 15">
            <a:extLst>
              <a:ext uri="{FF2B5EF4-FFF2-40B4-BE49-F238E27FC236}">
                <a16:creationId xmlns:a16="http://schemas.microsoft.com/office/drawing/2014/main" id="{8E211238-7D10-4606-85DE-3987B62635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16" name="Rectangle 16">
            <a:extLst>
              <a:ext uri="{FF2B5EF4-FFF2-40B4-BE49-F238E27FC236}">
                <a16:creationId xmlns:a16="http://schemas.microsoft.com/office/drawing/2014/main" id="{86CEAAB5-B359-4BBD-9E47-62BBE12C12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fld id="{FC7FFB04-0F4D-46E4-82E9-227E2C69AB74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494830954"/>
      </p:ext>
    </p:extLst>
  </p:cSld>
  <p:clrMapOvr>
    <a:masterClrMapping/>
  </p:clrMapOvr>
  <p:transition>
    <p:zoom/>
  </p:transition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59">
            <a:extLst>
              <a:ext uri="{FF2B5EF4-FFF2-40B4-BE49-F238E27FC236}">
                <a16:creationId xmlns:a16="http://schemas.microsoft.com/office/drawing/2014/main" id="{2A5C6DD9-BA5C-452F-A07E-81DDC5AC34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17C89-1D57-41C1-9FE9-E97EE55F9DD0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Rectangle 2060">
            <a:extLst>
              <a:ext uri="{FF2B5EF4-FFF2-40B4-BE49-F238E27FC236}">
                <a16:creationId xmlns:a16="http://schemas.microsoft.com/office/drawing/2014/main" id="{8BDA4D91-A5EE-4E8D-A646-3578EFF8B68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Rectangle 2061">
            <a:extLst>
              <a:ext uri="{FF2B5EF4-FFF2-40B4-BE49-F238E27FC236}">
                <a16:creationId xmlns:a16="http://schemas.microsoft.com/office/drawing/2014/main" id="{B126F63A-07AC-4F51-97C4-0544DA8066E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FC6C2F-FDEA-4140-BC69-DD2661DD42D9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801764514"/>
      </p:ext>
    </p:extLst>
  </p:cSld>
  <p:clrMapOvr>
    <a:masterClrMapping/>
  </p:clrMapOvr>
  <p:transition>
    <p:zoom/>
  </p:transition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059">
            <a:extLst>
              <a:ext uri="{FF2B5EF4-FFF2-40B4-BE49-F238E27FC236}">
                <a16:creationId xmlns:a16="http://schemas.microsoft.com/office/drawing/2014/main" id="{18B374C1-7312-478C-8E3C-B0E5D197B03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1A561-A203-4E54-8EF7-06FBB4C715F3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Rectangle 2060">
            <a:extLst>
              <a:ext uri="{FF2B5EF4-FFF2-40B4-BE49-F238E27FC236}">
                <a16:creationId xmlns:a16="http://schemas.microsoft.com/office/drawing/2014/main" id="{F6D052B1-8672-4E70-83DA-B6A5225F74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Rectangle 2061">
            <a:extLst>
              <a:ext uri="{FF2B5EF4-FFF2-40B4-BE49-F238E27FC236}">
                <a16:creationId xmlns:a16="http://schemas.microsoft.com/office/drawing/2014/main" id="{DE30E932-FA02-443E-BB9E-E90695098B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6FE7DE-3081-4418-86F9-F5F345B18779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803215144"/>
      </p:ext>
    </p:extLst>
  </p:cSld>
  <p:clrMapOvr>
    <a:masterClrMapping/>
  </p:clrMapOvr>
  <p:transition>
    <p:zoom/>
  </p:transition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6400" y="1371600"/>
            <a:ext cx="55372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46800" y="1371600"/>
            <a:ext cx="55372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059">
            <a:extLst>
              <a:ext uri="{FF2B5EF4-FFF2-40B4-BE49-F238E27FC236}">
                <a16:creationId xmlns:a16="http://schemas.microsoft.com/office/drawing/2014/main" id="{E86C273E-92F2-466A-9090-64DD4C21B52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12ABF0-8736-4A77-9709-039982BD8D84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Rectangle 2060">
            <a:extLst>
              <a:ext uri="{FF2B5EF4-FFF2-40B4-BE49-F238E27FC236}">
                <a16:creationId xmlns:a16="http://schemas.microsoft.com/office/drawing/2014/main" id="{C97A2B64-4E9E-472C-9A41-4904F2F56C8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Rectangle 2061">
            <a:extLst>
              <a:ext uri="{FF2B5EF4-FFF2-40B4-BE49-F238E27FC236}">
                <a16:creationId xmlns:a16="http://schemas.microsoft.com/office/drawing/2014/main" id="{AAAF2321-4C55-48DD-8A2B-F74B74508A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DED89B-152E-4DF2-81E1-0A429B0EF2D8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664075065"/>
      </p:ext>
    </p:extLst>
  </p:cSld>
  <p:clrMapOvr>
    <a:masterClrMapping/>
  </p:clrMapOvr>
  <p:transition>
    <p:zoom/>
  </p:transition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2059">
            <a:extLst>
              <a:ext uri="{FF2B5EF4-FFF2-40B4-BE49-F238E27FC236}">
                <a16:creationId xmlns:a16="http://schemas.microsoft.com/office/drawing/2014/main" id="{8E25A4B6-94BD-4133-8A6B-60EFC415155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CC3108-3405-474A-AADE-7F5E77DE946A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8" name="Rectangle 2060">
            <a:extLst>
              <a:ext uri="{FF2B5EF4-FFF2-40B4-BE49-F238E27FC236}">
                <a16:creationId xmlns:a16="http://schemas.microsoft.com/office/drawing/2014/main" id="{0757911D-CCE4-4977-A652-BB844CDD9DE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9" name="Rectangle 2061">
            <a:extLst>
              <a:ext uri="{FF2B5EF4-FFF2-40B4-BE49-F238E27FC236}">
                <a16:creationId xmlns:a16="http://schemas.microsoft.com/office/drawing/2014/main" id="{C878609F-6D5E-49BE-A52D-A420818200E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C0854C-5C06-44F1-BFA9-F41D6CC8D802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246373429"/>
      </p:ext>
    </p:extLst>
  </p:cSld>
  <p:clrMapOvr>
    <a:masterClrMapping/>
  </p:clrMapOvr>
  <p:transition>
    <p:zoom/>
  </p:transition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059">
            <a:extLst>
              <a:ext uri="{FF2B5EF4-FFF2-40B4-BE49-F238E27FC236}">
                <a16:creationId xmlns:a16="http://schemas.microsoft.com/office/drawing/2014/main" id="{440FFD9A-8458-48CA-9A22-93A03A47570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9C363-0DFF-46C0-B5B7-CC66D0B45F29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4" name="Rectangle 2060">
            <a:extLst>
              <a:ext uri="{FF2B5EF4-FFF2-40B4-BE49-F238E27FC236}">
                <a16:creationId xmlns:a16="http://schemas.microsoft.com/office/drawing/2014/main" id="{1BE17C4B-268D-44F1-9067-47554DB490E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5" name="Rectangle 2061">
            <a:extLst>
              <a:ext uri="{FF2B5EF4-FFF2-40B4-BE49-F238E27FC236}">
                <a16:creationId xmlns:a16="http://schemas.microsoft.com/office/drawing/2014/main" id="{C44EF14C-68E3-4105-985F-1E06D8EED1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0D59D6-6487-4FBC-BF49-0F6277DB3321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204687695"/>
      </p:ext>
    </p:extLst>
  </p:cSld>
  <p:clrMapOvr>
    <a:masterClrMapping/>
  </p:clrMapOvr>
  <p:transition>
    <p:zoom/>
  </p:transition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059">
            <a:extLst>
              <a:ext uri="{FF2B5EF4-FFF2-40B4-BE49-F238E27FC236}">
                <a16:creationId xmlns:a16="http://schemas.microsoft.com/office/drawing/2014/main" id="{AA6C7BDE-E439-46EB-AC03-B9EC9FACB30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BE02C-BCE3-4778-AA6D-B376B9F52A7D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3" name="Rectangle 2060">
            <a:extLst>
              <a:ext uri="{FF2B5EF4-FFF2-40B4-BE49-F238E27FC236}">
                <a16:creationId xmlns:a16="http://schemas.microsoft.com/office/drawing/2014/main" id="{5F1689CF-489D-4C2D-8D5F-44397C970A5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4" name="Rectangle 2061">
            <a:extLst>
              <a:ext uri="{FF2B5EF4-FFF2-40B4-BE49-F238E27FC236}">
                <a16:creationId xmlns:a16="http://schemas.microsoft.com/office/drawing/2014/main" id="{A7DF0726-F150-4276-B0EC-3DD44C36FE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CA2DC3-BAC7-4FA9-8F7E-D780A6CBB6FA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884516903"/>
      </p:ext>
    </p:extLst>
  </p:cSld>
  <p:clrMapOvr>
    <a:masterClrMapping/>
  </p:clrMapOvr>
  <p:transition>
    <p:zoom/>
  </p:transition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59">
            <a:extLst>
              <a:ext uri="{FF2B5EF4-FFF2-40B4-BE49-F238E27FC236}">
                <a16:creationId xmlns:a16="http://schemas.microsoft.com/office/drawing/2014/main" id="{3FCAC97B-64C0-4710-BC59-AE55364B11A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479D9-A775-48C0-9EF9-F36242E4BDAE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Rectangle 2060">
            <a:extLst>
              <a:ext uri="{FF2B5EF4-FFF2-40B4-BE49-F238E27FC236}">
                <a16:creationId xmlns:a16="http://schemas.microsoft.com/office/drawing/2014/main" id="{458E80AF-20F2-4CE2-AEB9-57850E1C02D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Rectangle 2061">
            <a:extLst>
              <a:ext uri="{FF2B5EF4-FFF2-40B4-BE49-F238E27FC236}">
                <a16:creationId xmlns:a16="http://schemas.microsoft.com/office/drawing/2014/main" id="{344F7214-F8F0-45F7-8F34-C38FBCA6C94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894AF4-BCAF-420B-8781-A6E77C0CC506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45710467"/>
      </p:ext>
    </p:extLst>
  </p:cSld>
  <p:clrMapOvr>
    <a:masterClrMapping/>
  </p:clrMapOvr>
  <p:transition>
    <p:zoom/>
  </p:transition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59">
            <a:extLst>
              <a:ext uri="{FF2B5EF4-FFF2-40B4-BE49-F238E27FC236}">
                <a16:creationId xmlns:a16="http://schemas.microsoft.com/office/drawing/2014/main" id="{38760691-ED7B-4E77-9D1B-F591CE3898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961A5C-CA69-4D42-973C-2F8CB55A1EA5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Rectangle 2060">
            <a:extLst>
              <a:ext uri="{FF2B5EF4-FFF2-40B4-BE49-F238E27FC236}">
                <a16:creationId xmlns:a16="http://schemas.microsoft.com/office/drawing/2014/main" id="{C00124FF-BCE7-4F84-A7BA-90E1EAC22D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Rectangle 2061">
            <a:extLst>
              <a:ext uri="{FF2B5EF4-FFF2-40B4-BE49-F238E27FC236}">
                <a16:creationId xmlns:a16="http://schemas.microsoft.com/office/drawing/2014/main" id="{F693681F-816A-4986-9DA7-1D44842FF8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B203DE-090E-42B9-8258-B12CE1074CD5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57644168"/>
      </p:ext>
    </p:extLst>
  </p:cSld>
  <p:clrMapOvr>
    <a:masterClrMapping/>
  </p:clrMapOvr>
  <p:transition>
    <p:zoom/>
  </p:transition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59">
            <a:extLst>
              <a:ext uri="{FF2B5EF4-FFF2-40B4-BE49-F238E27FC236}">
                <a16:creationId xmlns:a16="http://schemas.microsoft.com/office/drawing/2014/main" id="{85AA0333-B4BB-42FD-8D68-C9B5E51734A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91C525-ACE1-421F-B046-5A775C7267DE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Rectangle 2060">
            <a:extLst>
              <a:ext uri="{FF2B5EF4-FFF2-40B4-BE49-F238E27FC236}">
                <a16:creationId xmlns:a16="http://schemas.microsoft.com/office/drawing/2014/main" id="{A15F26E9-486E-4535-9253-A70A69ED99D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Rectangle 2061">
            <a:extLst>
              <a:ext uri="{FF2B5EF4-FFF2-40B4-BE49-F238E27FC236}">
                <a16:creationId xmlns:a16="http://schemas.microsoft.com/office/drawing/2014/main" id="{D583D7EF-653F-45D8-A581-6902010288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DBB165-3511-4F63-B5BC-567B1FC2E3A5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53738618"/>
      </p:ext>
    </p:extLst>
  </p:cSld>
  <p:clrMapOvr>
    <a:masterClrMapping/>
  </p:clrMapOvr>
  <p:transition>
    <p:zoom/>
  </p:transition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64600" y="381000"/>
            <a:ext cx="2819400" cy="6096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6400" y="381000"/>
            <a:ext cx="8255000" cy="6096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59">
            <a:extLst>
              <a:ext uri="{FF2B5EF4-FFF2-40B4-BE49-F238E27FC236}">
                <a16:creationId xmlns:a16="http://schemas.microsoft.com/office/drawing/2014/main" id="{43886B0F-9041-48B7-A495-A5E5E01184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C65069-A6C9-4A13-8EBD-815347AF9246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5" name="Rectangle 2060">
            <a:extLst>
              <a:ext uri="{FF2B5EF4-FFF2-40B4-BE49-F238E27FC236}">
                <a16:creationId xmlns:a16="http://schemas.microsoft.com/office/drawing/2014/main" id="{5BC78E87-146C-4F02-9AB2-8772A9440E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6" name="Rectangle 2061">
            <a:extLst>
              <a:ext uri="{FF2B5EF4-FFF2-40B4-BE49-F238E27FC236}">
                <a16:creationId xmlns:a16="http://schemas.microsoft.com/office/drawing/2014/main" id="{E22DC029-29DF-45A2-8D33-7A4C4F022C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DCD429-D29D-4220-9E4B-74EA35535C32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417766646"/>
      </p:ext>
    </p:extLst>
  </p:cSld>
  <p:clrMapOvr>
    <a:masterClrMapping/>
  </p:clrMapOvr>
  <p:transition>
    <p:zoom/>
  </p:transition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381000"/>
            <a:ext cx="11203517" cy="609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06400" y="1371600"/>
            <a:ext cx="5537200" cy="5105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46800" y="1371600"/>
            <a:ext cx="5537200" cy="2476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46800" y="4000500"/>
            <a:ext cx="5537200" cy="2476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2059">
            <a:extLst>
              <a:ext uri="{FF2B5EF4-FFF2-40B4-BE49-F238E27FC236}">
                <a16:creationId xmlns:a16="http://schemas.microsoft.com/office/drawing/2014/main" id="{D22EAAFF-3E66-4AF5-A05E-E6F7125C2E2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31FCF-9071-4D68-99A7-8CFDA7FD3130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7" name="Rectangle 2060">
            <a:extLst>
              <a:ext uri="{FF2B5EF4-FFF2-40B4-BE49-F238E27FC236}">
                <a16:creationId xmlns:a16="http://schemas.microsoft.com/office/drawing/2014/main" id="{33C7E8AE-6EC8-495C-8341-431C640F8D8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8" name="Rectangle 2061">
            <a:extLst>
              <a:ext uri="{FF2B5EF4-FFF2-40B4-BE49-F238E27FC236}">
                <a16:creationId xmlns:a16="http://schemas.microsoft.com/office/drawing/2014/main" id="{830B96DC-6453-423C-9E1A-0038430AEE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CB70C6-22D2-4410-8B70-6F5D992A11F3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95058915"/>
      </p:ext>
    </p:extLst>
  </p:cSld>
  <p:clrMapOvr>
    <a:masterClrMapping/>
  </p:clrMapOvr>
  <p:transition>
    <p:zoom/>
  </p:transition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381000"/>
            <a:ext cx="11203517" cy="609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06400" y="1371600"/>
            <a:ext cx="5537200" cy="5105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46800" y="1371600"/>
            <a:ext cx="5537200" cy="5105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059">
            <a:extLst>
              <a:ext uri="{FF2B5EF4-FFF2-40B4-BE49-F238E27FC236}">
                <a16:creationId xmlns:a16="http://schemas.microsoft.com/office/drawing/2014/main" id="{3B39075D-126E-4016-A05E-5BB4CCE21A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14EBC-C0A6-450C-A17D-4EAF72921CBE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Rectangle 2060">
            <a:extLst>
              <a:ext uri="{FF2B5EF4-FFF2-40B4-BE49-F238E27FC236}">
                <a16:creationId xmlns:a16="http://schemas.microsoft.com/office/drawing/2014/main" id="{FB3001D6-9F77-42F7-B0E7-7C38F72BA94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Rectangle 2061">
            <a:extLst>
              <a:ext uri="{FF2B5EF4-FFF2-40B4-BE49-F238E27FC236}">
                <a16:creationId xmlns:a16="http://schemas.microsoft.com/office/drawing/2014/main" id="{DDF21F8D-2CA4-4D05-BE65-E46BDB0BD0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33B33B-9DC6-4BDA-B19C-3BB8BF142150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32695216"/>
      </p:ext>
    </p:extLst>
  </p:cSld>
  <p:clrMapOvr>
    <a:masterClrMapping/>
  </p:clrMapOvr>
  <p:transition>
    <p:zoom/>
  </p:transition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06400" y="381000"/>
            <a:ext cx="11203517" cy="609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06400" y="1371600"/>
            <a:ext cx="5537200" cy="2476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46800" y="1371600"/>
            <a:ext cx="5537200" cy="2476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06400" y="4000500"/>
            <a:ext cx="5537200" cy="2476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46800" y="4000500"/>
            <a:ext cx="5537200" cy="2476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2059">
            <a:extLst>
              <a:ext uri="{FF2B5EF4-FFF2-40B4-BE49-F238E27FC236}">
                <a16:creationId xmlns:a16="http://schemas.microsoft.com/office/drawing/2014/main" id="{E92E4CD9-2964-43F8-BA95-249988708F7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B888F1-C9CC-4B7C-BC6F-15C02D3A4CFB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8" name="Rectangle 2060">
            <a:extLst>
              <a:ext uri="{FF2B5EF4-FFF2-40B4-BE49-F238E27FC236}">
                <a16:creationId xmlns:a16="http://schemas.microsoft.com/office/drawing/2014/main" id="{365252EB-1CE8-4106-A8A0-811FC6B2AC3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9" name="Rectangle 2061">
            <a:extLst>
              <a:ext uri="{FF2B5EF4-FFF2-40B4-BE49-F238E27FC236}">
                <a16:creationId xmlns:a16="http://schemas.microsoft.com/office/drawing/2014/main" id="{481AFC01-56BA-4660-873A-BA71FEA6E1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1115B-FD66-4165-B6D2-8F25BDB0A5E8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47223248"/>
      </p:ext>
    </p:extLst>
  </p:cSld>
  <p:clrMapOvr>
    <a:masterClrMapping/>
  </p:clrMapOvr>
  <p:transition>
    <p:zoom/>
  </p:transition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381000"/>
            <a:ext cx="11203517" cy="609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06400" y="1371600"/>
            <a:ext cx="5537200" cy="51054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46800" y="1371600"/>
            <a:ext cx="5537200" cy="5105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059">
            <a:extLst>
              <a:ext uri="{FF2B5EF4-FFF2-40B4-BE49-F238E27FC236}">
                <a16:creationId xmlns:a16="http://schemas.microsoft.com/office/drawing/2014/main" id="{DF5F3F71-D264-451E-A4E4-4032AA8E67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9BFCE-C1CF-43CE-848C-A883F4B9D124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6" name="Rectangle 2060">
            <a:extLst>
              <a:ext uri="{FF2B5EF4-FFF2-40B4-BE49-F238E27FC236}">
                <a16:creationId xmlns:a16="http://schemas.microsoft.com/office/drawing/2014/main" id="{9C06E0EA-35AB-4658-B134-B449A9A8BA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7" name="Rectangle 2061">
            <a:extLst>
              <a:ext uri="{FF2B5EF4-FFF2-40B4-BE49-F238E27FC236}">
                <a16:creationId xmlns:a16="http://schemas.microsoft.com/office/drawing/2014/main" id="{AFA42EA5-DD19-4BDF-A4BC-3611D6A5F2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617538-F951-4C83-9A41-90AFFE4EDF00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49547846"/>
      </p:ext>
    </p:extLst>
  </p:cSld>
  <p:clrMapOvr>
    <a:masterClrMapping/>
  </p:clrMapOvr>
  <p:transition>
    <p:zoom/>
  </p:transition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381000"/>
            <a:ext cx="11203517" cy="609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6400" y="1371600"/>
            <a:ext cx="5537200" cy="5105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46800" y="1371600"/>
            <a:ext cx="5537200" cy="2476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46800" y="4000500"/>
            <a:ext cx="5537200" cy="2476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2059">
            <a:extLst>
              <a:ext uri="{FF2B5EF4-FFF2-40B4-BE49-F238E27FC236}">
                <a16:creationId xmlns:a16="http://schemas.microsoft.com/office/drawing/2014/main" id="{0EC820E6-2BD3-47F8-B8EA-D9E5161715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362A6-4554-49F5-8A2C-38D217CA0F01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7" name="Rectangle 2060">
            <a:extLst>
              <a:ext uri="{FF2B5EF4-FFF2-40B4-BE49-F238E27FC236}">
                <a16:creationId xmlns:a16="http://schemas.microsoft.com/office/drawing/2014/main" id="{5A9D6B96-C4CC-4192-A2CC-46282CEEDB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8" name="Rectangle 2061">
            <a:extLst>
              <a:ext uri="{FF2B5EF4-FFF2-40B4-BE49-F238E27FC236}">
                <a16:creationId xmlns:a16="http://schemas.microsoft.com/office/drawing/2014/main" id="{06816920-FA68-44B4-BA83-F43B8C5169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F09041-D4F2-412B-8356-015C332F7E89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448141739"/>
      </p:ext>
    </p:extLst>
  </p:cSld>
  <p:clrMapOvr>
    <a:masterClrMapping/>
  </p:clrMapOvr>
  <p:transition>
    <p:zoom/>
  </p:transition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06400" y="381000"/>
            <a:ext cx="11277600" cy="6096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2059">
            <a:extLst>
              <a:ext uri="{FF2B5EF4-FFF2-40B4-BE49-F238E27FC236}">
                <a16:creationId xmlns:a16="http://schemas.microsoft.com/office/drawing/2014/main" id="{F58AAE2B-9D25-4B5A-BB7D-77D8ADEFC46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7B752-7281-4388-A42D-14CA4D1B94B7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4" name="Rectangle 2060">
            <a:extLst>
              <a:ext uri="{FF2B5EF4-FFF2-40B4-BE49-F238E27FC236}">
                <a16:creationId xmlns:a16="http://schemas.microsoft.com/office/drawing/2014/main" id="{75ADB342-91F7-42D0-BE05-267D3039271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5" name="Rectangle 2061">
            <a:extLst>
              <a:ext uri="{FF2B5EF4-FFF2-40B4-BE49-F238E27FC236}">
                <a16:creationId xmlns:a16="http://schemas.microsoft.com/office/drawing/2014/main" id="{CC6B0027-E67F-4D08-9F5D-E1CE738A71F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7029E3-DC56-4370-ABF0-939821274FEE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10143771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4.jp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slideLayout" Target="../slideLayouts/slideLayout69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17" Type="http://schemas.openxmlformats.org/officeDocument/2006/relationships/slideLayout" Target="../slideLayouts/slideLayout73.xml"/><Relationship Id="rId2" Type="http://schemas.openxmlformats.org/officeDocument/2006/relationships/slideLayout" Target="../slideLayouts/slideLayout58.xml"/><Relationship Id="rId16" Type="http://schemas.openxmlformats.org/officeDocument/2006/relationships/slideLayout" Target="../slideLayouts/slideLayout72.xml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66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slideLayout" Target="../slideLayouts/slideLayout70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5.xml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84.xml"/><Relationship Id="rId5" Type="http://schemas.openxmlformats.org/officeDocument/2006/relationships/slideLayout" Target="../slideLayouts/slideLayout78.xml"/><Relationship Id="rId10" Type="http://schemas.openxmlformats.org/officeDocument/2006/relationships/slideLayout" Target="../slideLayouts/slideLayout83.xml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slideLayout" Target="../slideLayouts/slideLayout97.xml"/><Relationship Id="rId18" Type="http://schemas.openxmlformats.org/officeDocument/2006/relationships/theme" Target="../theme/theme8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17" Type="http://schemas.openxmlformats.org/officeDocument/2006/relationships/slideLayout" Target="../slideLayouts/slideLayout101.xml"/><Relationship Id="rId2" Type="http://schemas.openxmlformats.org/officeDocument/2006/relationships/slideLayout" Target="../slideLayouts/slideLayout86.xml"/><Relationship Id="rId16" Type="http://schemas.openxmlformats.org/officeDocument/2006/relationships/slideLayout" Target="../slideLayouts/slideLayout100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5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94.xml"/><Relationship Id="rId19" Type="http://schemas.openxmlformats.org/officeDocument/2006/relationships/image" Target="../media/image11.png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Relationship Id="rId14" Type="http://schemas.openxmlformats.org/officeDocument/2006/relationships/slideLayout" Target="../slideLayouts/slideLayout9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2.xml"/><Relationship Id="rId5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11.xml"/><Relationship Id="rId4" Type="http://schemas.openxmlformats.org/officeDocument/2006/relationships/slideLayout" Target="../slideLayouts/slideLayout105.xml"/><Relationship Id="rId9" Type="http://schemas.openxmlformats.org/officeDocument/2006/relationships/slideLayout" Target="../slideLayouts/slideLayout11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.xml"/><Relationship Id="rId3" Type="http://schemas.openxmlformats.org/officeDocument/2006/relationships/slideLayout" Target="../slideLayouts/slideLayout115.xml"/><Relationship Id="rId7" Type="http://schemas.openxmlformats.org/officeDocument/2006/relationships/slideLayout" Target="../slideLayouts/slideLayout11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113.xml"/><Relationship Id="rId6" Type="http://schemas.openxmlformats.org/officeDocument/2006/relationships/slideLayout" Target="../slideLayouts/slideLayout118.xml"/><Relationship Id="rId11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16.xml"/><Relationship Id="rId9" Type="http://schemas.openxmlformats.org/officeDocument/2006/relationships/slideLayout" Target="../slideLayouts/slideLayout12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/><Relationship Id="rId13" Type="http://schemas.openxmlformats.org/officeDocument/2006/relationships/slideLayout" Target="../slideLayouts/slideLayout136.xml"/><Relationship Id="rId18" Type="http://schemas.openxmlformats.org/officeDocument/2006/relationships/theme" Target="../theme/theme11.xml"/><Relationship Id="rId3" Type="http://schemas.openxmlformats.org/officeDocument/2006/relationships/slideLayout" Target="../slideLayouts/slideLayout126.xml"/><Relationship Id="rId7" Type="http://schemas.openxmlformats.org/officeDocument/2006/relationships/slideLayout" Target="../slideLayouts/slideLayout130.xml"/><Relationship Id="rId12" Type="http://schemas.openxmlformats.org/officeDocument/2006/relationships/slideLayout" Target="../slideLayouts/slideLayout135.xml"/><Relationship Id="rId17" Type="http://schemas.openxmlformats.org/officeDocument/2006/relationships/slideLayout" Target="../slideLayouts/slideLayout140.xml"/><Relationship Id="rId2" Type="http://schemas.openxmlformats.org/officeDocument/2006/relationships/slideLayout" Target="../slideLayouts/slideLayout125.xml"/><Relationship Id="rId16" Type="http://schemas.openxmlformats.org/officeDocument/2006/relationships/slideLayout" Target="../slideLayouts/slideLayout139.xml"/><Relationship Id="rId1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28.xml"/><Relationship Id="rId15" Type="http://schemas.openxmlformats.org/officeDocument/2006/relationships/slideLayout" Target="../slideLayouts/slideLayout138.xml"/><Relationship Id="rId10" Type="http://schemas.openxmlformats.org/officeDocument/2006/relationships/slideLayout" Target="../slideLayouts/slideLayout133.xml"/><Relationship Id="rId19" Type="http://schemas.openxmlformats.org/officeDocument/2006/relationships/image" Target="../media/image12.png"/><Relationship Id="rId4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32.xml"/><Relationship Id="rId14" Type="http://schemas.openxmlformats.org/officeDocument/2006/relationships/slideLayout" Target="../slideLayouts/slideLayout137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8.xml"/><Relationship Id="rId13" Type="http://schemas.openxmlformats.org/officeDocument/2006/relationships/slideLayout" Target="../slideLayouts/slideLayout153.xml"/><Relationship Id="rId3" Type="http://schemas.openxmlformats.org/officeDocument/2006/relationships/slideLayout" Target="../slideLayouts/slideLayout143.xml"/><Relationship Id="rId7" Type="http://schemas.openxmlformats.org/officeDocument/2006/relationships/slideLayout" Target="../slideLayouts/slideLayout147.xml"/><Relationship Id="rId12" Type="http://schemas.openxmlformats.org/officeDocument/2006/relationships/slideLayout" Target="../slideLayouts/slideLayout152.xml"/><Relationship Id="rId17" Type="http://schemas.openxmlformats.org/officeDocument/2006/relationships/theme" Target="../theme/theme12.xml"/><Relationship Id="rId2" Type="http://schemas.openxmlformats.org/officeDocument/2006/relationships/slideLayout" Target="../slideLayouts/slideLayout142.xml"/><Relationship Id="rId16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41.xml"/><Relationship Id="rId6" Type="http://schemas.openxmlformats.org/officeDocument/2006/relationships/slideLayout" Target="../slideLayouts/slideLayout146.xml"/><Relationship Id="rId11" Type="http://schemas.openxmlformats.org/officeDocument/2006/relationships/slideLayout" Target="../slideLayouts/slideLayout151.xml"/><Relationship Id="rId5" Type="http://schemas.openxmlformats.org/officeDocument/2006/relationships/slideLayout" Target="../slideLayouts/slideLayout145.xml"/><Relationship Id="rId15" Type="http://schemas.openxmlformats.org/officeDocument/2006/relationships/slideLayout" Target="../slideLayouts/slideLayout155.xml"/><Relationship Id="rId10" Type="http://schemas.openxmlformats.org/officeDocument/2006/relationships/slideLayout" Target="../slideLayouts/slideLayout150.xml"/><Relationship Id="rId4" Type="http://schemas.openxmlformats.org/officeDocument/2006/relationships/slideLayout" Target="../slideLayouts/slideLayout144.xml"/><Relationship Id="rId9" Type="http://schemas.openxmlformats.org/officeDocument/2006/relationships/slideLayout" Target="../slideLayouts/slideLayout149.xml"/><Relationship Id="rId14" Type="http://schemas.openxmlformats.org/officeDocument/2006/relationships/slideLayout" Target="../slideLayouts/slideLayout154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4.xml"/><Relationship Id="rId13" Type="http://schemas.openxmlformats.org/officeDocument/2006/relationships/slideLayout" Target="../slideLayouts/slideLayout169.xml"/><Relationship Id="rId18" Type="http://schemas.openxmlformats.org/officeDocument/2006/relationships/theme" Target="../theme/theme13.xml"/><Relationship Id="rId3" Type="http://schemas.openxmlformats.org/officeDocument/2006/relationships/slideLayout" Target="../slideLayouts/slideLayout159.xml"/><Relationship Id="rId7" Type="http://schemas.openxmlformats.org/officeDocument/2006/relationships/slideLayout" Target="../slideLayouts/slideLayout163.xml"/><Relationship Id="rId12" Type="http://schemas.openxmlformats.org/officeDocument/2006/relationships/slideLayout" Target="../slideLayouts/slideLayout168.xml"/><Relationship Id="rId17" Type="http://schemas.openxmlformats.org/officeDocument/2006/relationships/slideLayout" Target="../slideLayouts/slideLayout173.xml"/><Relationship Id="rId2" Type="http://schemas.openxmlformats.org/officeDocument/2006/relationships/slideLayout" Target="../slideLayouts/slideLayout158.xml"/><Relationship Id="rId16" Type="http://schemas.openxmlformats.org/officeDocument/2006/relationships/slideLayout" Target="../slideLayouts/slideLayout172.xml"/><Relationship Id="rId1" Type="http://schemas.openxmlformats.org/officeDocument/2006/relationships/slideLayout" Target="../slideLayouts/slideLayout157.xml"/><Relationship Id="rId6" Type="http://schemas.openxmlformats.org/officeDocument/2006/relationships/slideLayout" Target="../slideLayouts/slideLayout162.xml"/><Relationship Id="rId11" Type="http://schemas.openxmlformats.org/officeDocument/2006/relationships/slideLayout" Target="../slideLayouts/slideLayout167.xml"/><Relationship Id="rId5" Type="http://schemas.openxmlformats.org/officeDocument/2006/relationships/slideLayout" Target="../slideLayouts/slideLayout161.xml"/><Relationship Id="rId15" Type="http://schemas.openxmlformats.org/officeDocument/2006/relationships/slideLayout" Target="../slideLayouts/slideLayout171.xml"/><Relationship Id="rId10" Type="http://schemas.openxmlformats.org/officeDocument/2006/relationships/slideLayout" Target="../slideLayouts/slideLayout166.xml"/><Relationship Id="rId4" Type="http://schemas.openxmlformats.org/officeDocument/2006/relationships/slideLayout" Target="../slideLayouts/slideLayout160.xml"/><Relationship Id="rId9" Type="http://schemas.openxmlformats.org/officeDocument/2006/relationships/slideLayout" Target="../slideLayouts/slideLayout165.xml"/><Relationship Id="rId14" Type="http://schemas.openxmlformats.org/officeDocument/2006/relationships/slideLayout" Target="../slideLayouts/slideLayout170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1.xml"/><Relationship Id="rId13" Type="http://schemas.openxmlformats.org/officeDocument/2006/relationships/slideLayout" Target="../slideLayouts/slideLayout186.xml"/><Relationship Id="rId18" Type="http://schemas.openxmlformats.org/officeDocument/2006/relationships/theme" Target="../theme/theme14.xml"/><Relationship Id="rId3" Type="http://schemas.openxmlformats.org/officeDocument/2006/relationships/slideLayout" Target="../slideLayouts/slideLayout176.xml"/><Relationship Id="rId7" Type="http://schemas.openxmlformats.org/officeDocument/2006/relationships/slideLayout" Target="../slideLayouts/slideLayout180.xml"/><Relationship Id="rId12" Type="http://schemas.openxmlformats.org/officeDocument/2006/relationships/slideLayout" Target="../slideLayouts/slideLayout185.xml"/><Relationship Id="rId17" Type="http://schemas.openxmlformats.org/officeDocument/2006/relationships/slideLayout" Target="../slideLayouts/slideLayout190.xml"/><Relationship Id="rId2" Type="http://schemas.openxmlformats.org/officeDocument/2006/relationships/slideLayout" Target="../slideLayouts/slideLayout175.xml"/><Relationship Id="rId16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74.xml"/><Relationship Id="rId6" Type="http://schemas.openxmlformats.org/officeDocument/2006/relationships/slideLayout" Target="../slideLayouts/slideLayout179.xml"/><Relationship Id="rId11" Type="http://schemas.openxmlformats.org/officeDocument/2006/relationships/slideLayout" Target="../slideLayouts/slideLayout184.xml"/><Relationship Id="rId5" Type="http://schemas.openxmlformats.org/officeDocument/2006/relationships/slideLayout" Target="../slideLayouts/slideLayout178.xml"/><Relationship Id="rId15" Type="http://schemas.openxmlformats.org/officeDocument/2006/relationships/slideLayout" Target="../slideLayouts/slideLayout188.xml"/><Relationship Id="rId10" Type="http://schemas.openxmlformats.org/officeDocument/2006/relationships/slideLayout" Target="../slideLayouts/slideLayout183.xml"/><Relationship Id="rId19" Type="http://schemas.openxmlformats.org/officeDocument/2006/relationships/image" Target="../media/image18.png"/><Relationship Id="rId4" Type="http://schemas.openxmlformats.org/officeDocument/2006/relationships/slideLayout" Target="../slideLayouts/slideLayout177.xml"/><Relationship Id="rId9" Type="http://schemas.openxmlformats.org/officeDocument/2006/relationships/slideLayout" Target="../slideLayouts/slideLayout182.xml"/><Relationship Id="rId14" Type="http://schemas.openxmlformats.org/officeDocument/2006/relationships/slideLayout" Target="../slideLayouts/slideLayout187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8.xml"/><Relationship Id="rId13" Type="http://schemas.openxmlformats.org/officeDocument/2006/relationships/image" Target="../media/image20.png"/><Relationship Id="rId3" Type="http://schemas.openxmlformats.org/officeDocument/2006/relationships/slideLayout" Target="../slideLayouts/slideLayout193.xml"/><Relationship Id="rId7" Type="http://schemas.openxmlformats.org/officeDocument/2006/relationships/slideLayout" Target="../slideLayouts/slideLayout197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92.xml"/><Relationship Id="rId1" Type="http://schemas.openxmlformats.org/officeDocument/2006/relationships/slideLayout" Target="../slideLayouts/slideLayout191.xml"/><Relationship Id="rId6" Type="http://schemas.openxmlformats.org/officeDocument/2006/relationships/slideLayout" Target="../slideLayouts/slideLayout196.xml"/><Relationship Id="rId11" Type="http://schemas.openxmlformats.org/officeDocument/2006/relationships/slideLayout" Target="../slideLayouts/slideLayout201.xml"/><Relationship Id="rId5" Type="http://schemas.openxmlformats.org/officeDocument/2006/relationships/slideLayout" Target="../slideLayouts/slideLayout195.xml"/><Relationship Id="rId15" Type="http://schemas.openxmlformats.org/officeDocument/2006/relationships/image" Target="../media/image21.png"/><Relationship Id="rId10" Type="http://schemas.openxmlformats.org/officeDocument/2006/relationships/slideLayout" Target="../slideLayouts/slideLayout200.xml"/><Relationship Id="rId4" Type="http://schemas.openxmlformats.org/officeDocument/2006/relationships/slideLayout" Target="../slideLayouts/slideLayout194.xml"/><Relationship Id="rId9" Type="http://schemas.openxmlformats.org/officeDocument/2006/relationships/slideLayout" Target="../slideLayouts/slideLayout199.xml"/><Relationship Id="rId14" Type="http://schemas.microsoft.com/office/2007/relationships/hdphoto" Target="../media/hdphoto1.wdp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9.xml"/><Relationship Id="rId3" Type="http://schemas.openxmlformats.org/officeDocument/2006/relationships/slideLayout" Target="../slideLayouts/slideLayout204.xml"/><Relationship Id="rId7" Type="http://schemas.openxmlformats.org/officeDocument/2006/relationships/slideLayout" Target="../slideLayouts/slideLayout208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203.xml"/><Relationship Id="rId1" Type="http://schemas.openxmlformats.org/officeDocument/2006/relationships/slideLayout" Target="../slideLayouts/slideLayout202.xml"/><Relationship Id="rId6" Type="http://schemas.openxmlformats.org/officeDocument/2006/relationships/slideLayout" Target="../slideLayouts/slideLayout207.xml"/><Relationship Id="rId11" Type="http://schemas.openxmlformats.org/officeDocument/2006/relationships/slideLayout" Target="../slideLayouts/slideLayout212.xml"/><Relationship Id="rId5" Type="http://schemas.openxmlformats.org/officeDocument/2006/relationships/slideLayout" Target="../slideLayouts/slideLayout206.xml"/><Relationship Id="rId10" Type="http://schemas.openxmlformats.org/officeDocument/2006/relationships/slideLayout" Target="../slideLayouts/slideLayout211.xml"/><Relationship Id="rId4" Type="http://schemas.openxmlformats.org/officeDocument/2006/relationships/slideLayout" Target="../slideLayouts/slideLayout205.xml"/><Relationship Id="rId9" Type="http://schemas.openxmlformats.org/officeDocument/2006/relationships/slideLayout" Target="../slideLayouts/slideLayout210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0.xml"/><Relationship Id="rId13" Type="http://schemas.openxmlformats.org/officeDocument/2006/relationships/slideLayout" Target="../slideLayouts/slideLayout225.xml"/><Relationship Id="rId18" Type="http://schemas.openxmlformats.org/officeDocument/2006/relationships/theme" Target="../theme/theme17.xml"/><Relationship Id="rId3" Type="http://schemas.openxmlformats.org/officeDocument/2006/relationships/slideLayout" Target="../slideLayouts/slideLayout215.xml"/><Relationship Id="rId7" Type="http://schemas.openxmlformats.org/officeDocument/2006/relationships/slideLayout" Target="../slideLayouts/slideLayout219.xml"/><Relationship Id="rId12" Type="http://schemas.openxmlformats.org/officeDocument/2006/relationships/slideLayout" Target="../slideLayouts/slideLayout224.xml"/><Relationship Id="rId17" Type="http://schemas.openxmlformats.org/officeDocument/2006/relationships/slideLayout" Target="../slideLayouts/slideLayout229.xml"/><Relationship Id="rId2" Type="http://schemas.openxmlformats.org/officeDocument/2006/relationships/slideLayout" Target="../slideLayouts/slideLayout214.xml"/><Relationship Id="rId16" Type="http://schemas.openxmlformats.org/officeDocument/2006/relationships/slideLayout" Target="../slideLayouts/slideLayout228.xml"/><Relationship Id="rId1" Type="http://schemas.openxmlformats.org/officeDocument/2006/relationships/slideLayout" Target="../slideLayouts/slideLayout213.xml"/><Relationship Id="rId6" Type="http://schemas.openxmlformats.org/officeDocument/2006/relationships/slideLayout" Target="../slideLayouts/slideLayout218.xml"/><Relationship Id="rId11" Type="http://schemas.openxmlformats.org/officeDocument/2006/relationships/slideLayout" Target="../slideLayouts/slideLayout223.xml"/><Relationship Id="rId5" Type="http://schemas.openxmlformats.org/officeDocument/2006/relationships/slideLayout" Target="../slideLayouts/slideLayout217.xml"/><Relationship Id="rId15" Type="http://schemas.openxmlformats.org/officeDocument/2006/relationships/slideLayout" Target="../slideLayouts/slideLayout227.xml"/><Relationship Id="rId10" Type="http://schemas.openxmlformats.org/officeDocument/2006/relationships/slideLayout" Target="../slideLayouts/slideLayout222.xml"/><Relationship Id="rId4" Type="http://schemas.openxmlformats.org/officeDocument/2006/relationships/slideLayout" Target="../slideLayouts/slideLayout216.xml"/><Relationship Id="rId9" Type="http://schemas.openxmlformats.org/officeDocument/2006/relationships/slideLayout" Target="../slideLayouts/slideLayout221.xml"/><Relationship Id="rId14" Type="http://schemas.openxmlformats.org/officeDocument/2006/relationships/slideLayout" Target="../slideLayouts/slideLayout2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4179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37781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804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4149" y="381000"/>
            <a:ext cx="9603701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151" y="1828800"/>
            <a:ext cx="9603701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4151" y="6400801"/>
            <a:ext cx="6326246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01496" y="6400801"/>
            <a:ext cx="1320403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678332" y="6400801"/>
            <a:ext cx="1219520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3739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31" r:id="rId1"/>
    <p:sldLayoutId id="2147483932" r:id="rId2"/>
    <p:sldLayoutId id="2147483933" r:id="rId3"/>
    <p:sldLayoutId id="2147483934" r:id="rId4"/>
    <p:sldLayoutId id="2147483935" r:id="rId5"/>
    <p:sldLayoutId id="2147483936" r:id="rId6"/>
    <p:sldLayoutId id="2147483937" r:id="rId7"/>
    <p:sldLayoutId id="2147483938" r:id="rId8"/>
    <p:sldLayoutId id="2147483939" r:id="rId9"/>
    <p:sldLayoutId id="2147483940" r:id="rId10"/>
    <p:sldLayoutId id="2147483941" r:id="rId11"/>
    <p:sldLayoutId id="2147483942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800"/>
        </a:spcBef>
        <a:buFont typeface="Century" pitchFamily="18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9164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316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5468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39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245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4" r:id="rId1"/>
    <p:sldLayoutId id="2147483945" r:id="rId2"/>
    <p:sldLayoutId id="2147483946" r:id="rId3"/>
    <p:sldLayoutId id="2147483947" r:id="rId4"/>
    <p:sldLayoutId id="2147483948" r:id="rId5"/>
    <p:sldLayoutId id="2147483949" r:id="rId6"/>
    <p:sldLayoutId id="2147483950" r:id="rId7"/>
    <p:sldLayoutId id="2147483951" r:id="rId8"/>
    <p:sldLayoutId id="2147483952" r:id="rId9"/>
    <p:sldLayoutId id="2147483953" r:id="rId10"/>
    <p:sldLayoutId id="2147483954" r:id="rId11"/>
    <p:sldLayoutId id="2147483955" r:id="rId12"/>
    <p:sldLayoutId id="2147483956" r:id="rId13"/>
    <p:sldLayoutId id="2147483957" r:id="rId14"/>
    <p:sldLayoutId id="2147483958" r:id="rId15"/>
    <p:sldLayoutId id="2147483959" r:id="rId16"/>
    <p:sldLayoutId id="2147483960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80170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4" r:id="rId1"/>
    <p:sldLayoutId id="2147483975" r:id="rId2"/>
    <p:sldLayoutId id="2147483976" r:id="rId3"/>
    <p:sldLayoutId id="2147483977" r:id="rId4"/>
    <p:sldLayoutId id="2147483978" r:id="rId5"/>
    <p:sldLayoutId id="2147483979" r:id="rId6"/>
    <p:sldLayoutId id="2147483980" r:id="rId7"/>
    <p:sldLayoutId id="2147483981" r:id="rId8"/>
    <p:sldLayoutId id="2147483982" r:id="rId9"/>
    <p:sldLayoutId id="2147483983" r:id="rId10"/>
    <p:sldLayoutId id="214748398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0098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22" r:id="rId1"/>
    <p:sldLayoutId id="2147484023" r:id="rId2"/>
    <p:sldLayoutId id="2147484024" r:id="rId3"/>
    <p:sldLayoutId id="2147484025" r:id="rId4"/>
    <p:sldLayoutId id="2147484026" r:id="rId5"/>
    <p:sldLayoutId id="2147484027" r:id="rId6"/>
    <p:sldLayoutId id="2147484028" r:id="rId7"/>
    <p:sldLayoutId id="2147484029" r:id="rId8"/>
    <p:sldLayoutId id="2147484030" r:id="rId9"/>
    <p:sldLayoutId id="2147484031" r:id="rId10"/>
    <p:sldLayoutId id="2147484032" r:id="rId11"/>
    <p:sldLayoutId id="2147484033" r:id="rId12"/>
    <p:sldLayoutId id="2147484034" r:id="rId13"/>
    <p:sldLayoutId id="2147484035" r:id="rId14"/>
    <p:sldLayoutId id="2147484036" r:id="rId15"/>
    <p:sldLayoutId id="2147484037" r:id="rId16"/>
    <p:sldLayoutId id="2147484038" r:id="rId17"/>
  </p:sldLayoutIdLst>
  <p:transition>
    <p:zoom/>
  </p:transition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08212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0" r:id="rId1"/>
    <p:sldLayoutId id="2147484041" r:id="rId2"/>
    <p:sldLayoutId id="2147484042" r:id="rId3"/>
    <p:sldLayoutId id="2147484043" r:id="rId4"/>
    <p:sldLayoutId id="2147484044" r:id="rId5"/>
    <p:sldLayoutId id="2147484045" r:id="rId6"/>
    <p:sldLayoutId id="2147484046" r:id="rId7"/>
    <p:sldLayoutId id="2147484047" r:id="rId8"/>
    <p:sldLayoutId id="2147484048" r:id="rId9"/>
    <p:sldLayoutId id="2147484049" r:id="rId10"/>
    <p:sldLayoutId id="2147484050" r:id="rId11"/>
  </p:sldLayoutIdLst>
  <p:transition>
    <p:zoom/>
  </p:transition>
  <p:hf sldNum="0" hdr="0" ftr="0" dt="0"/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294198"/>
            <a:ext cx="9692640" cy="1397124"/>
          </a:xfrm>
          <a:prstGeom prst="rect">
            <a:avLst/>
          </a:prstGeo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4464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2" r:id="rId1"/>
    <p:sldLayoutId id="2147484083" r:id="rId2"/>
    <p:sldLayoutId id="2147484084" r:id="rId3"/>
    <p:sldLayoutId id="2147484085" r:id="rId4"/>
    <p:sldLayoutId id="2147484086" r:id="rId5"/>
    <p:sldLayoutId id="2147484087" r:id="rId6"/>
    <p:sldLayoutId id="2147484088" r:id="rId7"/>
    <p:sldLayoutId id="2147484089" r:id="rId8"/>
    <p:sldLayoutId id="2147484090" r:id="rId9"/>
    <p:sldLayoutId id="2147484091" r:id="rId10"/>
    <p:sldLayoutId id="2147484092" r:id="rId11"/>
  </p:sldLayoutIdLst>
  <p:transition>
    <p:zoom/>
  </p:transition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 spc="-5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60533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12" r:id="rId1"/>
    <p:sldLayoutId id="2147484113" r:id="rId2"/>
    <p:sldLayoutId id="2147484114" r:id="rId3"/>
    <p:sldLayoutId id="2147484115" r:id="rId4"/>
    <p:sldLayoutId id="2147484116" r:id="rId5"/>
    <p:sldLayoutId id="2147484117" r:id="rId6"/>
    <p:sldLayoutId id="2147484118" r:id="rId7"/>
    <p:sldLayoutId id="2147484119" r:id="rId8"/>
    <p:sldLayoutId id="2147484120" r:id="rId9"/>
    <p:sldLayoutId id="2147484121" r:id="rId10"/>
    <p:sldLayoutId id="2147484122" r:id="rId11"/>
    <p:sldLayoutId id="2147484123" r:id="rId12"/>
    <p:sldLayoutId id="2147484124" r:id="rId13"/>
    <p:sldLayoutId id="2147484125" r:id="rId14"/>
    <p:sldLayoutId id="2147484126" r:id="rId15"/>
    <p:sldLayoutId id="2147484127" r:id="rId16"/>
    <p:sldLayoutId id="2147484128" r:id="rId17"/>
  </p:sldLayoutIdLst>
  <p:transition>
    <p:zoom/>
  </p:transition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380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7" r:id="rId1"/>
    <p:sldLayoutId id="2147484148" r:id="rId2"/>
    <p:sldLayoutId id="2147484149" r:id="rId3"/>
    <p:sldLayoutId id="2147484150" r:id="rId4"/>
    <p:sldLayoutId id="2147484151" r:id="rId5"/>
    <p:sldLayoutId id="2147484152" r:id="rId6"/>
    <p:sldLayoutId id="2147484153" r:id="rId7"/>
    <p:sldLayoutId id="2147484154" r:id="rId8"/>
    <p:sldLayoutId id="2147484155" r:id="rId9"/>
    <p:sldLayoutId id="2147484156" r:id="rId10"/>
    <p:sldLayoutId id="2147484157" r:id="rId11"/>
    <p:sldLayoutId id="2147484158" r:id="rId12"/>
    <p:sldLayoutId id="2147484159" r:id="rId13"/>
    <p:sldLayoutId id="2147484160" r:id="rId14"/>
    <p:sldLayoutId id="2147484161" r:id="rId15"/>
    <p:sldLayoutId id="2147484162" r:id="rId16"/>
  </p:sldLayoutIdLst>
  <p:transition>
    <p:zoom/>
  </p:transition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2142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64" r:id="rId1"/>
    <p:sldLayoutId id="2147484165" r:id="rId2"/>
    <p:sldLayoutId id="2147484166" r:id="rId3"/>
    <p:sldLayoutId id="2147484167" r:id="rId4"/>
    <p:sldLayoutId id="2147484168" r:id="rId5"/>
    <p:sldLayoutId id="2147484169" r:id="rId6"/>
    <p:sldLayoutId id="2147484170" r:id="rId7"/>
    <p:sldLayoutId id="2147484171" r:id="rId8"/>
    <p:sldLayoutId id="2147484172" r:id="rId9"/>
    <p:sldLayoutId id="2147484173" r:id="rId10"/>
    <p:sldLayoutId id="2147484174" r:id="rId11"/>
    <p:sldLayoutId id="2147484175" r:id="rId12"/>
    <p:sldLayoutId id="2147484176" r:id="rId13"/>
    <p:sldLayoutId id="2147484177" r:id="rId14"/>
    <p:sldLayoutId id="2147484178" r:id="rId15"/>
    <p:sldLayoutId id="2147484179" r:id="rId16"/>
    <p:sldLayoutId id="2147484180" r:id="rId17"/>
  </p:sldLayoutIdLst>
  <p:transition>
    <p:zoom/>
  </p:transition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2048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54" r:id="rId1"/>
    <p:sldLayoutId id="2147484255" r:id="rId2"/>
    <p:sldLayoutId id="2147484256" r:id="rId3"/>
    <p:sldLayoutId id="2147484257" r:id="rId4"/>
    <p:sldLayoutId id="2147484258" r:id="rId5"/>
    <p:sldLayoutId id="2147484259" r:id="rId6"/>
    <p:sldLayoutId id="2147484260" r:id="rId7"/>
    <p:sldLayoutId id="2147484261" r:id="rId8"/>
    <p:sldLayoutId id="2147484262" r:id="rId9"/>
    <p:sldLayoutId id="2147484263" r:id="rId10"/>
    <p:sldLayoutId id="2147484264" r:id="rId11"/>
    <p:sldLayoutId id="2147484265" r:id="rId12"/>
    <p:sldLayoutId id="2147484266" r:id="rId13"/>
    <p:sldLayoutId id="2147484267" r:id="rId14"/>
    <p:sldLayoutId id="2147484268" r:id="rId15"/>
    <p:sldLayoutId id="2147484269" r:id="rId16"/>
    <p:sldLayoutId id="2147484270" r:id="rId17"/>
  </p:sldLayoutIdLst>
  <p:transition>
    <p:zoom/>
  </p:transition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177800" dist="38100" dir="2700000" algn="tl">
              <a:srgbClr val="000000">
                <a:alpha val="24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26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2" r:id="rId1"/>
    <p:sldLayoutId id="2147484273" r:id="rId2"/>
    <p:sldLayoutId id="2147484274" r:id="rId3"/>
    <p:sldLayoutId id="2147484275" r:id="rId4"/>
    <p:sldLayoutId id="2147484276" r:id="rId5"/>
    <p:sldLayoutId id="2147484277" r:id="rId6"/>
    <p:sldLayoutId id="2147484278" r:id="rId7"/>
    <p:sldLayoutId id="2147484279" r:id="rId8"/>
    <p:sldLayoutId id="2147484280" r:id="rId9"/>
    <p:sldLayoutId id="2147484281" r:id="rId10"/>
    <p:sldLayoutId id="2147484282" r:id="rId11"/>
  </p:sldLayoutIdLst>
  <p:transition>
    <p:zoom/>
  </p:transition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882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0" r:id="rId1"/>
    <p:sldLayoutId id="2147484321" r:id="rId2"/>
    <p:sldLayoutId id="2147484322" r:id="rId3"/>
    <p:sldLayoutId id="2147484323" r:id="rId4"/>
    <p:sldLayoutId id="2147484324" r:id="rId5"/>
    <p:sldLayoutId id="2147484325" r:id="rId6"/>
    <p:sldLayoutId id="2147484326" r:id="rId7"/>
    <p:sldLayoutId id="2147484327" r:id="rId8"/>
    <p:sldLayoutId id="2147484328" r:id="rId9"/>
    <p:sldLayoutId id="2147484329" r:id="rId10"/>
    <p:sldLayoutId id="2147484330" r:id="rId11"/>
  </p:sldLayoutIdLst>
  <p:transition>
    <p:zoom/>
  </p:transition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8776" name="Rectangle 2056">
            <a:extLst>
              <a:ext uri="{FF2B5EF4-FFF2-40B4-BE49-F238E27FC236}">
                <a16:creationId xmlns:a16="http://schemas.microsoft.com/office/drawing/2014/main" id="{1A03414E-0292-4D3F-AEE2-A84F82672C72}"/>
              </a:ext>
            </a:extLst>
          </p:cNvPr>
          <p:cNvSpPr>
            <a:spLocks noChangeArrowheads="1"/>
          </p:cNvSpPr>
          <p:nvPr/>
        </p:nvSpPr>
        <p:spPr bwMode="gray">
          <a:xfrm>
            <a:off x="406401" y="1219200"/>
            <a:ext cx="11214100" cy="46038"/>
          </a:xfrm>
          <a:prstGeom prst="rect">
            <a:avLst/>
          </a:prstGeom>
          <a:gradFill rotWithShape="1">
            <a:gsLst>
              <a:gs pos="0">
                <a:srgbClr val="00CE98">
                  <a:alpha val="50000"/>
                </a:srgbClr>
              </a:gs>
              <a:gs pos="100000">
                <a:srgbClr val="8FF9EF">
                  <a:alpha val="52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/>
          </a:p>
        </p:txBody>
      </p:sp>
      <p:sp>
        <p:nvSpPr>
          <p:cNvPr id="8195" name="Rectangle 2057">
            <a:extLst>
              <a:ext uri="{FF2B5EF4-FFF2-40B4-BE49-F238E27FC236}">
                <a16:creationId xmlns:a16="http://schemas.microsoft.com/office/drawing/2014/main" id="{1F32681B-810B-4523-B38A-6402D5E331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06400" y="381000"/>
            <a:ext cx="11203517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</a:p>
        </p:txBody>
      </p:sp>
      <p:sp>
        <p:nvSpPr>
          <p:cNvPr id="8196" name="Rectangle 2058">
            <a:extLst>
              <a:ext uri="{FF2B5EF4-FFF2-40B4-BE49-F238E27FC236}">
                <a16:creationId xmlns:a16="http://schemas.microsoft.com/office/drawing/2014/main" id="{E21B2FAB-7106-4CB6-97FE-2F54C0EE8C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06400" y="1371600"/>
            <a:ext cx="112776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928779" name="Rectangle 2059">
            <a:extLst>
              <a:ext uri="{FF2B5EF4-FFF2-40B4-BE49-F238E27FC236}">
                <a16:creationId xmlns:a16="http://schemas.microsoft.com/office/drawing/2014/main" id="{F1859D87-C1F3-4EEE-A7D4-E2E2E1375AC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06400" y="6477000"/>
            <a:ext cx="2540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0B47C1C5-B3C6-4CD5-8DEC-94F5D86697EC}" type="datetime4">
              <a:rPr lang="en-US"/>
              <a:pPr>
                <a:defRPr/>
              </a:pPr>
              <a:t>November 13, 2017</a:t>
            </a:fld>
            <a:endParaRPr lang="en-US"/>
          </a:p>
        </p:txBody>
      </p:sp>
      <p:sp>
        <p:nvSpPr>
          <p:cNvPr id="928780" name="Rectangle 2060">
            <a:extLst>
              <a:ext uri="{FF2B5EF4-FFF2-40B4-BE49-F238E27FC236}">
                <a16:creationId xmlns:a16="http://schemas.microsoft.com/office/drawing/2014/main" id="{3B28683F-B16A-4CAB-85F6-DC87C3EB69E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0400" y="6477000"/>
            <a:ext cx="3860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r>
              <a:rPr lang="en-US"/>
              <a:t>Data Mining: Concepts and Techniques</a:t>
            </a:r>
          </a:p>
        </p:txBody>
      </p:sp>
      <p:sp>
        <p:nvSpPr>
          <p:cNvPr id="928781" name="Rectangle 2061">
            <a:extLst>
              <a:ext uri="{FF2B5EF4-FFF2-40B4-BE49-F238E27FC236}">
                <a16:creationId xmlns:a16="http://schemas.microsoft.com/office/drawing/2014/main" id="{8FE94DE1-2A28-4F08-AA01-5D3BF67EA51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652000" y="6477000"/>
            <a:ext cx="2540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2AD52F5-5EEF-408B-8227-7B08B42FFE28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202298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2" r:id="rId1"/>
    <p:sldLayoutId id="2147484333" r:id="rId2"/>
    <p:sldLayoutId id="2147484334" r:id="rId3"/>
    <p:sldLayoutId id="2147484335" r:id="rId4"/>
    <p:sldLayoutId id="2147484336" r:id="rId5"/>
    <p:sldLayoutId id="2147484337" r:id="rId6"/>
    <p:sldLayoutId id="2147484338" r:id="rId7"/>
    <p:sldLayoutId id="2147484339" r:id="rId8"/>
    <p:sldLayoutId id="2147484340" r:id="rId9"/>
    <p:sldLayoutId id="2147484341" r:id="rId10"/>
    <p:sldLayoutId id="2147484342" r:id="rId11"/>
    <p:sldLayoutId id="2147484343" r:id="rId12"/>
    <p:sldLayoutId id="2147484344" r:id="rId13"/>
    <p:sldLayoutId id="2147484345" r:id="rId14"/>
    <p:sldLayoutId id="2147484346" r:id="rId15"/>
    <p:sldLayoutId id="2147484347" r:id="rId16"/>
    <p:sldLayoutId id="2147484348" r:id="rId17"/>
  </p:sldLayoutIdLst>
  <p:transition>
    <p:zoom/>
  </p:transition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10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4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6.wmf"/><Relationship Id="rId2" Type="http://schemas.openxmlformats.org/officeDocument/2006/relationships/slideLayout" Target="../slideLayouts/slideLayout114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8.wmf"/><Relationship Id="rId4" Type="http://schemas.openxmlformats.org/officeDocument/2006/relationships/image" Target="../media/image27.wmf"/><Relationship Id="rId9" Type="http://schemas.openxmlformats.org/officeDocument/2006/relationships/image" Target="../media/image30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9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1.wmf"/><Relationship Id="rId4" Type="http://schemas.openxmlformats.org/officeDocument/2006/relationships/oleObject" Target="../embeddings/oleObject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03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2.emf"/><Relationship Id="rId4" Type="http://schemas.openxmlformats.org/officeDocument/2006/relationships/oleObject" Target="../embeddings/oleObject4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B76DA-8434-4A72-AC8F-6BF8CEC829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/>
              <a:t>Text Classification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FDFE55-4CE3-4BD5-AAF0-30F9DB2762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/>
              <a:t>Oleh : Rahmat Robi Waliyansyah, M.Kom.</a:t>
            </a:r>
          </a:p>
        </p:txBody>
      </p:sp>
    </p:spTree>
    <p:extLst>
      <p:ext uri="{BB962C8B-B14F-4D97-AF65-F5344CB8AC3E}">
        <p14:creationId xmlns:p14="http://schemas.microsoft.com/office/powerpoint/2010/main" val="195395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E84D7-0BE5-4186-A41B-797D7B831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Classification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D6E2EB-1A6C-4D05-BBAE-BF167371BB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403774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sz="2400" dirty="0"/>
              <a:t>Lebih mudah kalau dokumen dikelompokkan menjadi misalnya dua kelas, yaitu dokumen tentang multicore computer chips dan dokumen </a:t>
            </a:r>
            <a:r>
              <a:rPr lang="id-ID" sz="2400" dirty="0">
                <a:solidFill>
                  <a:srgbClr val="FF0000"/>
                </a:solidFill>
              </a:rPr>
              <a:t>BUKAN</a:t>
            </a:r>
            <a:r>
              <a:rPr lang="id-ID" sz="2400" dirty="0"/>
              <a:t> tentang multicore computer chips.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Kelas biasanya merujuk ke </a:t>
            </a:r>
            <a:r>
              <a:rPr lang="id-ID" sz="2400" dirty="0">
                <a:solidFill>
                  <a:srgbClr val="FF0000"/>
                </a:solidFill>
              </a:rPr>
              <a:t>topik dokumen</a:t>
            </a:r>
            <a:r>
              <a:rPr lang="id-ID" sz="24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Prosesnya sering disebut sebagai </a:t>
            </a:r>
            <a:r>
              <a:rPr lang="id-ID" sz="2400" dirty="0">
                <a:solidFill>
                  <a:srgbClr val="FF0000"/>
                </a:solidFill>
              </a:rPr>
              <a:t>text classification</a:t>
            </a:r>
            <a:r>
              <a:rPr lang="id-ID" sz="2400" dirty="0"/>
              <a:t>, </a:t>
            </a:r>
            <a:r>
              <a:rPr lang="id-ID" sz="2400" dirty="0">
                <a:solidFill>
                  <a:srgbClr val="FF0000"/>
                </a:solidFill>
              </a:rPr>
              <a:t>text categorization</a:t>
            </a:r>
            <a:r>
              <a:rPr lang="id-ID" sz="2400" dirty="0"/>
              <a:t>, </a:t>
            </a:r>
            <a:r>
              <a:rPr lang="id-ID" sz="2400" dirty="0">
                <a:solidFill>
                  <a:srgbClr val="FF0000"/>
                </a:solidFill>
              </a:rPr>
              <a:t>topic classification</a:t>
            </a:r>
            <a:r>
              <a:rPr lang="id-ID" sz="2400" dirty="0"/>
              <a:t>, </a:t>
            </a:r>
            <a:r>
              <a:rPr lang="id-ID" sz="2400" dirty="0">
                <a:solidFill>
                  <a:srgbClr val="FF0000"/>
                </a:solidFill>
              </a:rPr>
              <a:t>topic spotting</a:t>
            </a:r>
            <a:r>
              <a:rPr lang="id-ID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6555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C13AC-A8F5-4A66-81B0-5915781E0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id-ID" sz="4400" b="1" dirty="0"/>
              <a:t>Categorization/Classification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9A256-5A5C-4D06-ABB4-F78FDC125A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906173"/>
            <a:ext cx="11029616" cy="4818184"/>
          </a:xfrm>
        </p:spPr>
        <p:txBody>
          <a:bodyPr>
            <a:normAutofit fontScale="925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id-ID" sz="2400" b="1" dirty="0"/>
              <a:t>Given </a:t>
            </a:r>
            <a:r>
              <a:rPr lang="id-ID" sz="2400" dirty="0"/>
              <a:t>: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Deskripsi dokumen d€X, dimana X adalah kumpulan dokumen.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Himpunan kelas atau kategori: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2400" dirty="0"/>
              <a:t>	C = {c1, c2,…, cn}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id-ID" sz="24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2400" b="1" dirty="0"/>
              <a:t>Tujuan :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Menentukan kategori dari d : c(d)€C, dimana c(d) adalah fungsi kategorisasi (classifier).</a:t>
            </a:r>
          </a:p>
        </p:txBody>
      </p:sp>
    </p:spTree>
    <p:extLst>
      <p:ext uri="{BB962C8B-B14F-4D97-AF65-F5344CB8AC3E}">
        <p14:creationId xmlns:p14="http://schemas.microsoft.com/office/powerpoint/2010/main" val="393973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94DEC-23D5-4E8F-9742-D0C8089A3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</a:t>
            </a:r>
            <a:b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D9286B-0A80-4ED8-810B-454BC02E42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sz="2400" dirty="0"/>
              <a:t>Kita mempelajari fungsi klasifikasi yang </a:t>
            </a:r>
            <a:r>
              <a:rPr lang="id-ID" sz="2400" dirty="0">
                <a:solidFill>
                  <a:srgbClr val="FF0000"/>
                </a:solidFill>
              </a:rPr>
              <a:t>memetakan dokumen ke kategori tertentu.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Disebut juga supervised learning, karena </a:t>
            </a:r>
            <a:r>
              <a:rPr lang="id-ID" sz="2400" dirty="0">
                <a:solidFill>
                  <a:srgbClr val="FF0000"/>
                </a:solidFill>
              </a:rPr>
              <a:t>supervisor (orang yang menentukan kategori dokumen) berperan langsung di dalam proses pembelajaran.</a:t>
            </a:r>
          </a:p>
        </p:txBody>
      </p:sp>
    </p:spTree>
    <p:extLst>
      <p:ext uri="{BB962C8B-B14F-4D97-AF65-F5344CB8AC3E}">
        <p14:creationId xmlns:p14="http://schemas.microsoft.com/office/powerpoint/2010/main" val="9983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0F81A-877C-4B01-8D37-1B3A877A8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B044F4-C707-4E92-9D17-0509962577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id-ID" b="1" dirty="0"/>
              <a:t>MANUAL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Digunakan oleh Yahoo!, Looksmart, about.com, ODP, Medline.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Sangat akurat karena dilakukan oleh ahli.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Konsisten pada saat ukurannya kecil/sedikit.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Sulit dan mahal.</a:t>
            </a:r>
          </a:p>
        </p:txBody>
      </p:sp>
    </p:spTree>
    <p:extLst>
      <p:ext uri="{BB962C8B-B14F-4D97-AF65-F5344CB8AC3E}">
        <p14:creationId xmlns:p14="http://schemas.microsoft.com/office/powerpoint/2010/main" val="6312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AFFC5-9D4D-404D-A3D3-7E897879F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726BD-E8E0-4733-B66F-EF13137875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66098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id-ID" b="1" dirty="0"/>
              <a:t>Automatic document classification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Hand-coded rule-based systems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id-ID" dirty="0"/>
              <a:t>Digunakan oleh CS dept’s spam filter, Reuters, CIA, Verity, …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id-ID" dirty="0"/>
              <a:t>Masukkan ke kategori jika dokumen mengandung </a:t>
            </a:r>
            <a:r>
              <a:rPr lang="id-ID" dirty="0">
                <a:solidFill>
                  <a:srgbClr val="FF0000"/>
                </a:solidFill>
              </a:rPr>
              <a:t>kombinasi kata tertentu</a:t>
            </a:r>
            <a:r>
              <a:rPr lang="id-ID" dirty="0"/>
              <a:t>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id-ID" dirty="0"/>
              <a:t>Akurasi tinggi jika rule dibuat dengan sangat baik oleh ahli dan kompleks.</a:t>
            </a:r>
          </a:p>
        </p:txBody>
      </p:sp>
    </p:spTree>
    <p:extLst>
      <p:ext uri="{BB962C8B-B14F-4D97-AF65-F5344CB8AC3E}">
        <p14:creationId xmlns:p14="http://schemas.microsoft.com/office/powerpoint/2010/main" val="365119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FA787-AF4E-459D-B1FA-212AB62F9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Metode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406F62-FCBF-4955-9BB8-62267E627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874517"/>
            <a:ext cx="10178322" cy="498348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id-ID" sz="2400" b="1" dirty="0"/>
              <a:t>Automatic document classification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Supervised learning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2400" dirty="0"/>
              <a:t>	- Beberapa menggunakan machine learning (Autonomy, MSN, Verity,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id-ID" sz="2400" dirty="0"/>
              <a:t>	  Enkata, Yahoo!, …)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id-ID" sz="2400" dirty="0"/>
              <a:t>k-Nearest Neighbors (simple, powerful)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id-ID" sz="2400" dirty="0"/>
              <a:t>Naive Bayes (simple, common method)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id-ID" sz="2400" dirty="0"/>
              <a:t>Support-vector machines (new, more powerful) dsb</a:t>
            </a:r>
          </a:p>
          <a:p>
            <a:pPr marL="0" indent="0" algn="just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6964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2">
            <a:extLst>
              <a:ext uri="{FF2B5EF4-FFF2-40B4-BE49-F238E27FC236}">
                <a16:creationId xmlns:a16="http://schemas.microsoft.com/office/drawing/2014/main" id="{EE417495-1721-476F-A634-63FEF9DC9D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228600"/>
            <a:ext cx="8783638" cy="939018"/>
          </a:xfrm>
          <a:noFill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en-US" altLang="id-ID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Supervised vs Unsupervised Learning</a:t>
            </a:r>
          </a:p>
        </p:txBody>
      </p:sp>
      <p:sp>
        <p:nvSpPr>
          <p:cNvPr id="12294" name="Rectangle 3">
            <a:extLst>
              <a:ext uri="{FF2B5EF4-FFF2-40B4-BE49-F238E27FC236}">
                <a16:creationId xmlns:a16="http://schemas.microsoft.com/office/drawing/2014/main" id="{D7870353-7F3D-42EE-9E7E-6F3ED25DAFE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45587" y="1600200"/>
            <a:ext cx="10466363" cy="5029200"/>
          </a:xfrm>
          <a:noFill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id-ID" sz="2400" b="1" dirty="0">
                <a:solidFill>
                  <a:schemeClr val="accent5"/>
                </a:solidFill>
              </a:rPr>
              <a:t>Supervised learning (classification)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id-ID" sz="2400" dirty="0"/>
              <a:t>Supervision</a:t>
            </a:r>
            <a:r>
              <a:rPr lang="id-ID" altLang="id-ID" sz="2400" dirty="0"/>
              <a:t> (terawasi)</a:t>
            </a:r>
            <a:r>
              <a:rPr lang="en-US" altLang="id-ID" sz="2400" dirty="0"/>
              <a:t>: </a:t>
            </a:r>
            <a:r>
              <a:rPr lang="id-ID" altLang="id-ID" sz="2400" dirty="0"/>
              <a:t>Data training</a:t>
            </a:r>
            <a:r>
              <a:rPr lang="en-US" altLang="id-ID" sz="2400" dirty="0"/>
              <a:t> (observations, measurements, etc.) </a:t>
            </a:r>
            <a:r>
              <a:rPr lang="id-ID" altLang="id-ID" sz="2400" dirty="0"/>
              <a:t>ada kelas dalam data training</a:t>
            </a:r>
            <a:endParaRPr lang="en-US" altLang="id-ID" sz="2400" dirty="0"/>
          </a:p>
          <a:p>
            <a:pPr lvl="1" algn="just" eaLnBrk="1" hangingPunct="1">
              <a:lnSpc>
                <a:spcPct val="150000"/>
              </a:lnSpc>
            </a:pPr>
            <a:r>
              <a:rPr lang="id-ID" altLang="id-ID" sz="2400" dirty="0"/>
              <a:t>Data baru diklasifikasikan didasarkan pada data training</a:t>
            </a:r>
          </a:p>
          <a:p>
            <a:pPr marL="266700" lvl="1" indent="-266700" algn="just" eaLnBrk="1" hangingPunct="1">
              <a:lnSpc>
                <a:spcPct val="150000"/>
              </a:lnSpc>
            </a:pPr>
            <a:r>
              <a:rPr lang="en-US" altLang="id-ID" sz="2400" b="1" dirty="0">
                <a:solidFill>
                  <a:schemeClr val="accent5"/>
                </a:solidFill>
              </a:rPr>
              <a:t>Unsupervised learning (clustering)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id-ID" altLang="id-ID" sz="2400" dirty="0"/>
              <a:t>Label kelas data training tidak diketahui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id-ID" altLang="id-ID" sz="2400" dirty="0"/>
              <a:t>M</a:t>
            </a:r>
            <a:r>
              <a:rPr lang="en-US" altLang="id-ID" sz="2400" dirty="0" err="1"/>
              <a:t>easurements</a:t>
            </a:r>
            <a:r>
              <a:rPr lang="en-US" altLang="id-ID" sz="2400" dirty="0"/>
              <a:t>, </a:t>
            </a:r>
            <a:r>
              <a:rPr lang="id-ID" altLang="id-ID" sz="2400" dirty="0"/>
              <a:t>pengamatan dengan tujuan pembentukan adanya kelas atau kelompok dalam data</a:t>
            </a:r>
            <a:endParaRPr lang="en-US" altLang="id-ID" sz="2400" dirty="0"/>
          </a:p>
        </p:txBody>
      </p:sp>
    </p:spTree>
    <p:extLst>
      <p:ext uri="{BB962C8B-B14F-4D97-AF65-F5344CB8AC3E}">
        <p14:creationId xmlns:p14="http://schemas.microsoft.com/office/powerpoint/2010/main" val="264121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2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2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Rectangle 2">
            <a:extLst>
              <a:ext uri="{FF2B5EF4-FFF2-40B4-BE49-F238E27FC236}">
                <a16:creationId xmlns:a16="http://schemas.microsoft.com/office/drawing/2014/main" id="{CA363F9C-AC46-4C61-A8FA-9FCB73A20F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28600"/>
            <a:ext cx="8077200" cy="762000"/>
          </a:xfrm>
          <a:noFill/>
        </p:spPr>
        <p:txBody>
          <a:bodyPr vert="horz" lIns="92075" tIns="46038" rIns="92075" bIns="46038" rtlCol="0" anchor="ctr">
            <a:normAutofit/>
          </a:bodyPr>
          <a:lstStyle/>
          <a:p>
            <a:pPr eaLnBrk="1" hangingPunct="1"/>
            <a:r>
              <a:rPr lang="en-US" altLang="id-ID"/>
              <a:t>Process (1): Model Construction</a:t>
            </a:r>
          </a:p>
        </p:txBody>
      </p:sp>
      <p:grpSp>
        <p:nvGrpSpPr>
          <p:cNvPr id="1031" name="Group 3">
            <a:extLst>
              <a:ext uri="{FF2B5EF4-FFF2-40B4-BE49-F238E27FC236}">
                <a16:creationId xmlns:a16="http://schemas.microsoft.com/office/drawing/2014/main" id="{A3C0D338-356D-4479-BDFF-254000AAA595}"/>
              </a:ext>
            </a:extLst>
          </p:cNvPr>
          <p:cNvGrpSpPr>
            <a:grpSpLocks/>
          </p:cNvGrpSpPr>
          <p:nvPr/>
        </p:nvGrpSpPr>
        <p:grpSpPr bwMode="auto">
          <a:xfrm>
            <a:off x="3560764" y="1774825"/>
            <a:ext cx="1698625" cy="1506538"/>
            <a:chOff x="1283" y="1118"/>
            <a:chExt cx="1070" cy="949"/>
          </a:xfrm>
        </p:grpSpPr>
        <p:pic>
          <p:nvPicPr>
            <p:cNvPr id="1043" name="Picture 4">
              <a:extLst>
                <a:ext uri="{FF2B5EF4-FFF2-40B4-BE49-F238E27FC236}">
                  <a16:creationId xmlns:a16="http://schemas.microsoft.com/office/drawing/2014/main" id="{821F6154-CAD9-4089-8AB2-8F61F4B98FE1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3" y="1118"/>
              <a:ext cx="1070" cy="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44" name="Rectangle 5">
              <a:extLst>
                <a:ext uri="{FF2B5EF4-FFF2-40B4-BE49-F238E27FC236}">
                  <a16:creationId xmlns:a16="http://schemas.microsoft.com/office/drawing/2014/main" id="{39DF4396-B7E3-43EB-A735-9997B7717D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7" y="1395"/>
              <a:ext cx="934" cy="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/>
              <a:r>
                <a:rPr lang="en-US" altLang="id-ID" sz="2400">
                  <a:latin typeface="Times New Roman" panose="02020603050405020304" pitchFamily="18" charset="0"/>
                </a:rPr>
                <a:t>Training</a:t>
              </a:r>
            </a:p>
            <a:p>
              <a:pPr algn="ctr"/>
              <a:r>
                <a:rPr lang="en-US" altLang="id-ID" sz="2400">
                  <a:latin typeface="Times New Roman" panose="02020603050405020304" pitchFamily="18" charset="0"/>
                </a:rPr>
                <a:t>Data</a:t>
              </a:r>
            </a:p>
          </p:txBody>
        </p:sp>
      </p:grpSp>
      <p:graphicFrame>
        <p:nvGraphicFramePr>
          <p:cNvPr id="1026" name="Object 0">
            <a:extLst>
              <a:ext uri="{FF2B5EF4-FFF2-40B4-BE49-F238E27FC236}">
                <a16:creationId xmlns:a16="http://schemas.microsoft.com/office/drawing/2014/main" id="{1683DE45-73AB-424A-81D5-666550F48869}"/>
              </a:ext>
            </a:extLst>
          </p:cNvPr>
          <p:cNvGraphicFramePr>
            <a:graphicFrameLocks/>
          </p:cNvGraphicFramePr>
          <p:nvPr/>
        </p:nvGraphicFramePr>
        <p:xfrm>
          <a:off x="1812925" y="3825875"/>
          <a:ext cx="5437188" cy="249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Worksheet" r:id="rId5" imgW="5437080" imgH="2495520" progId="Excel.Sheet.8">
                  <p:embed/>
                </p:oleObj>
              </mc:Choice>
              <mc:Fallback>
                <p:oleObj name="Worksheet" r:id="rId5" imgW="5437080" imgH="2495520" progId="Excel.Sheet.8">
                  <p:embed/>
                  <p:pic>
                    <p:nvPicPr>
                      <p:cNvPr id="1026" name="Object 0">
                        <a:extLst>
                          <a:ext uri="{FF2B5EF4-FFF2-40B4-BE49-F238E27FC236}">
                            <a16:creationId xmlns:a16="http://schemas.microsoft.com/office/drawing/2014/main" id="{1683DE45-73AB-424A-81D5-666550F4886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2925" y="3825875"/>
                        <a:ext cx="5437188" cy="2495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2" name="Line 7">
            <a:extLst>
              <a:ext uri="{FF2B5EF4-FFF2-40B4-BE49-F238E27FC236}">
                <a16:creationId xmlns:a16="http://schemas.microsoft.com/office/drawing/2014/main" id="{50B4EA13-CC8F-4DD7-8CCD-943397ADDF2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830388" y="3111500"/>
            <a:ext cx="1644650" cy="7000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033" name="Line 8">
            <a:extLst>
              <a:ext uri="{FF2B5EF4-FFF2-40B4-BE49-F238E27FC236}">
                <a16:creationId xmlns:a16="http://schemas.microsoft.com/office/drawing/2014/main" id="{6245B06E-5955-4C1B-A3C0-6BD555DF99B3}"/>
              </a:ext>
            </a:extLst>
          </p:cNvPr>
          <p:cNvSpPr>
            <a:spLocks noChangeShapeType="1"/>
          </p:cNvSpPr>
          <p:nvPr/>
        </p:nvSpPr>
        <p:spPr bwMode="auto">
          <a:xfrm>
            <a:off x="5260975" y="3111500"/>
            <a:ext cx="2025650" cy="7000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034" name="Rectangle 9">
            <a:extLst>
              <a:ext uri="{FF2B5EF4-FFF2-40B4-BE49-F238E27FC236}">
                <a16:creationId xmlns:a16="http://schemas.microsoft.com/office/drawing/2014/main" id="{B72431FF-02C6-45D2-8740-2C490B41A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5764" y="1622426"/>
            <a:ext cx="1870075" cy="835025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2075" tIns="46038" rIns="92075" bIns="4603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id-ID" sz="2400">
                <a:latin typeface="Times New Roman" panose="02020603050405020304" pitchFamily="18" charset="0"/>
              </a:rPr>
              <a:t>Classification</a:t>
            </a:r>
          </a:p>
          <a:p>
            <a:pPr algn="ctr"/>
            <a:r>
              <a:rPr lang="en-US" altLang="id-ID" sz="2400">
                <a:latin typeface="Times New Roman" panose="02020603050405020304" pitchFamily="18" charset="0"/>
              </a:rPr>
              <a:t>Algorithms</a:t>
            </a:r>
          </a:p>
        </p:txBody>
      </p:sp>
      <p:sp>
        <p:nvSpPr>
          <p:cNvPr id="1035" name="AutoShape 10">
            <a:extLst>
              <a:ext uri="{FF2B5EF4-FFF2-40B4-BE49-F238E27FC236}">
                <a16:creationId xmlns:a16="http://schemas.microsoft.com/office/drawing/2014/main" id="{BEBE2ED3-3D87-4835-B7FE-BF3DC46831E4}"/>
              </a:ext>
            </a:extLst>
          </p:cNvPr>
          <p:cNvSpPr>
            <a:spLocks noChangeArrowheads="1"/>
          </p:cNvSpPr>
          <p:nvPr/>
        </p:nvSpPr>
        <p:spPr bwMode="auto">
          <a:xfrm rot="20460000">
            <a:off x="5759450" y="2074864"/>
            <a:ext cx="1657350" cy="484187"/>
          </a:xfrm>
          <a:prstGeom prst="rightArrow">
            <a:avLst>
              <a:gd name="adj1" fmla="val 50000"/>
              <a:gd name="adj2" fmla="val 85606"/>
            </a:avLst>
          </a:prstGeom>
          <a:solidFill>
            <a:srgbClr val="2597B8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GB" altLang="id-ID"/>
          </a:p>
        </p:txBody>
      </p:sp>
      <p:sp>
        <p:nvSpPr>
          <p:cNvPr id="1036" name="Rectangle 11">
            <a:extLst>
              <a:ext uri="{FF2B5EF4-FFF2-40B4-BE49-F238E27FC236}">
                <a16:creationId xmlns:a16="http://schemas.microsoft.com/office/drawing/2014/main" id="{BBB9BFD6-6432-4E98-A2CC-69B2585433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2363" y="5311775"/>
            <a:ext cx="3008312" cy="1200150"/>
          </a:xfrm>
          <a:prstGeom prst="rect">
            <a:avLst/>
          </a:prstGeom>
          <a:solidFill>
            <a:srgbClr val="CCFFCC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2075" tIns="46038" rIns="92075" bIns="4603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id-ID" sz="2400">
                <a:latin typeface="Times New Roman" panose="02020603050405020304" pitchFamily="18" charset="0"/>
              </a:rPr>
              <a:t>IF rank = ‘professor’</a:t>
            </a:r>
          </a:p>
          <a:p>
            <a:r>
              <a:rPr lang="en-US" altLang="id-ID" sz="2400">
                <a:latin typeface="Times New Roman" panose="02020603050405020304" pitchFamily="18" charset="0"/>
              </a:rPr>
              <a:t>OR years &gt; 6</a:t>
            </a:r>
          </a:p>
          <a:p>
            <a:r>
              <a:rPr lang="en-US" altLang="id-ID" sz="2400">
                <a:latin typeface="Times New Roman" panose="02020603050405020304" pitchFamily="18" charset="0"/>
              </a:rPr>
              <a:t>THEN tenured = ‘yes’ </a:t>
            </a:r>
          </a:p>
        </p:txBody>
      </p:sp>
      <p:grpSp>
        <p:nvGrpSpPr>
          <p:cNvPr id="1037" name="Group 12">
            <a:extLst>
              <a:ext uri="{FF2B5EF4-FFF2-40B4-BE49-F238E27FC236}">
                <a16:creationId xmlns:a16="http://schemas.microsoft.com/office/drawing/2014/main" id="{C39A695B-6E05-4F5E-89A2-958D7E89E2D1}"/>
              </a:ext>
            </a:extLst>
          </p:cNvPr>
          <p:cNvGrpSpPr>
            <a:grpSpLocks/>
          </p:cNvGrpSpPr>
          <p:nvPr/>
        </p:nvGrpSpPr>
        <p:grpSpPr bwMode="auto">
          <a:xfrm>
            <a:off x="8002589" y="3216275"/>
            <a:ext cx="1889125" cy="1506538"/>
            <a:chOff x="4081" y="2026"/>
            <a:chExt cx="1190" cy="949"/>
          </a:xfrm>
        </p:grpSpPr>
        <p:pic>
          <p:nvPicPr>
            <p:cNvPr id="1041" name="Picture 13">
              <a:extLst>
                <a:ext uri="{FF2B5EF4-FFF2-40B4-BE49-F238E27FC236}">
                  <a16:creationId xmlns:a16="http://schemas.microsoft.com/office/drawing/2014/main" id="{2544EB40-9973-45FB-AF22-6253E5B34B0F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1" y="2026"/>
              <a:ext cx="1190" cy="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42" name="Rectangle 14">
              <a:extLst>
                <a:ext uri="{FF2B5EF4-FFF2-40B4-BE49-F238E27FC236}">
                  <a16:creationId xmlns:a16="http://schemas.microsoft.com/office/drawing/2014/main" id="{09BBA1AF-3EC3-4E1A-BDCC-04E803E375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41" y="2303"/>
              <a:ext cx="859" cy="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/>
              <a:r>
                <a:rPr lang="en-US" altLang="id-ID" sz="2400">
                  <a:latin typeface="Times New Roman" panose="02020603050405020304" pitchFamily="18" charset="0"/>
                </a:rPr>
                <a:t>Classifier</a:t>
              </a:r>
            </a:p>
            <a:p>
              <a:pPr algn="ctr"/>
              <a:r>
                <a:rPr lang="en-US" altLang="id-ID" sz="2400">
                  <a:latin typeface="Times New Roman" panose="02020603050405020304" pitchFamily="18" charset="0"/>
                </a:rPr>
                <a:t>(Model)</a:t>
              </a:r>
            </a:p>
          </p:txBody>
        </p:sp>
      </p:grpSp>
      <p:sp>
        <p:nvSpPr>
          <p:cNvPr id="1038" name="Line 15">
            <a:extLst>
              <a:ext uri="{FF2B5EF4-FFF2-40B4-BE49-F238E27FC236}">
                <a16:creationId xmlns:a16="http://schemas.microsoft.com/office/drawing/2014/main" id="{771DE14E-FAC6-44FA-95BB-F4542E91760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470776" y="4621214"/>
            <a:ext cx="531813" cy="7143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039" name="Line 16">
            <a:extLst>
              <a:ext uri="{FF2B5EF4-FFF2-40B4-BE49-F238E27FC236}">
                <a16:creationId xmlns:a16="http://schemas.microsoft.com/office/drawing/2014/main" id="{FF2CC441-C67A-45F3-ADD1-9B33E81387B9}"/>
              </a:ext>
            </a:extLst>
          </p:cNvPr>
          <p:cNvSpPr>
            <a:spLocks noChangeShapeType="1"/>
          </p:cNvSpPr>
          <p:nvPr/>
        </p:nvSpPr>
        <p:spPr bwMode="auto">
          <a:xfrm>
            <a:off x="9893300" y="4543426"/>
            <a:ext cx="577850" cy="7905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040" name="AutoShape 17">
            <a:extLst>
              <a:ext uri="{FF2B5EF4-FFF2-40B4-BE49-F238E27FC236}">
                <a16:creationId xmlns:a16="http://schemas.microsoft.com/office/drawing/2014/main" id="{DA50BC6E-53F8-443E-963F-BF7EAA1DD2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67750" y="2576514"/>
            <a:ext cx="546100" cy="592137"/>
          </a:xfrm>
          <a:prstGeom prst="downArrow">
            <a:avLst>
              <a:gd name="adj1" fmla="val 50000"/>
              <a:gd name="adj2" fmla="val 27118"/>
            </a:avLst>
          </a:prstGeom>
          <a:solidFill>
            <a:srgbClr val="2597B8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1442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2">
            <a:extLst>
              <a:ext uri="{FF2B5EF4-FFF2-40B4-BE49-F238E27FC236}">
                <a16:creationId xmlns:a16="http://schemas.microsoft.com/office/drawing/2014/main" id="{1D28B9D8-D11C-423C-9C2A-64824C4C7A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228600"/>
            <a:ext cx="9144000" cy="838200"/>
          </a:xfrm>
          <a:noFill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id-ID" sz="3200"/>
              <a:t>Process (2): Using the Model in Prediction</a:t>
            </a:r>
            <a:r>
              <a:rPr lang="en-US" altLang="id-ID"/>
              <a:t> </a:t>
            </a:r>
          </a:p>
        </p:txBody>
      </p:sp>
      <p:grpSp>
        <p:nvGrpSpPr>
          <p:cNvPr id="2055" name="Group 3">
            <a:extLst>
              <a:ext uri="{FF2B5EF4-FFF2-40B4-BE49-F238E27FC236}">
                <a16:creationId xmlns:a16="http://schemas.microsoft.com/office/drawing/2014/main" id="{84A73014-587B-4324-9393-1764B0E10A31}"/>
              </a:ext>
            </a:extLst>
          </p:cNvPr>
          <p:cNvGrpSpPr>
            <a:grpSpLocks/>
          </p:cNvGrpSpPr>
          <p:nvPr/>
        </p:nvGrpSpPr>
        <p:grpSpPr bwMode="auto">
          <a:xfrm>
            <a:off x="5969001" y="1570039"/>
            <a:ext cx="1889125" cy="1506537"/>
            <a:chOff x="2800" y="989"/>
            <a:chExt cx="1190" cy="949"/>
          </a:xfrm>
        </p:grpSpPr>
        <p:pic>
          <p:nvPicPr>
            <p:cNvPr id="2072" name="Picture 4">
              <a:extLst>
                <a:ext uri="{FF2B5EF4-FFF2-40B4-BE49-F238E27FC236}">
                  <a16:creationId xmlns:a16="http://schemas.microsoft.com/office/drawing/2014/main" id="{1C89D0B0-298A-433C-A6D2-113DC82B29B6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0" y="989"/>
              <a:ext cx="1190" cy="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73" name="Rectangle 5">
              <a:extLst>
                <a:ext uri="{FF2B5EF4-FFF2-40B4-BE49-F238E27FC236}">
                  <a16:creationId xmlns:a16="http://schemas.microsoft.com/office/drawing/2014/main" id="{74C4D507-28EB-465F-AB44-2CF866BDB0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0" y="1382"/>
              <a:ext cx="859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id-ID" sz="2400">
                  <a:solidFill>
                    <a:srgbClr val="000000"/>
                  </a:solidFill>
                  <a:latin typeface="Times New Roman" panose="02020603050405020304" pitchFamily="18" charset="0"/>
                </a:rPr>
                <a:t>Classifier</a:t>
              </a:r>
            </a:p>
          </p:txBody>
        </p:sp>
      </p:grpSp>
      <p:grpSp>
        <p:nvGrpSpPr>
          <p:cNvPr id="2056" name="Group 6">
            <a:extLst>
              <a:ext uri="{FF2B5EF4-FFF2-40B4-BE49-F238E27FC236}">
                <a16:creationId xmlns:a16="http://schemas.microsoft.com/office/drawing/2014/main" id="{DF99A883-C87C-4D52-B02B-52B8A6900A6C}"/>
              </a:ext>
            </a:extLst>
          </p:cNvPr>
          <p:cNvGrpSpPr>
            <a:grpSpLocks/>
          </p:cNvGrpSpPr>
          <p:nvPr/>
        </p:nvGrpSpPr>
        <p:grpSpPr bwMode="auto">
          <a:xfrm>
            <a:off x="3681414" y="2735264"/>
            <a:ext cx="1698625" cy="1506537"/>
            <a:chOff x="1359" y="1723"/>
            <a:chExt cx="1070" cy="949"/>
          </a:xfrm>
        </p:grpSpPr>
        <p:pic>
          <p:nvPicPr>
            <p:cNvPr id="2070" name="Picture 7">
              <a:extLst>
                <a:ext uri="{FF2B5EF4-FFF2-40B4-BE49-F238E27FC236}">
                  <a16:creationId xmlns:a16="http://schemas.microsoft.com/office/drawing/2014/main" id="{39218991-59B4-4A53-AE16-BF992ACD9DB2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9" y="1723"/>
              <a:ext cx="1070" cy="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71" name="Rectangle 8">
              <a:extLst>
                <a:ext uri="{FF2B5EF4-FFF2-40B4-BE49-F238E27FC236}">
                  <a16:creationId xmlns:a16="http://schemas.microsoft.com/office/drawing/2014/main" id="{B0D2C4BF-9095-44EC-84CE-9B0F72CCF4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23" y="2000"/>
              <a:ext cx="934" cy="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id-ID" sz="2400">
                  <a:solidFill>
                    <a:srgbClr val="000000"/>
                  </a:solidFill>
                  <a:latin typeface="Times New Roman" panose="02020603050405020304" pitchFamily="18" charset="0"/>
                </a:rPr>
                <a:t>Testing</a:t>
              </a:r>
            </a:p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id-ID" sz="2400">
                  <a:solidFill>
                    <a:srgbClr val="000000"/>
                  </a:solidFill>
                  <a:latin typeface="Times New Roman" panose="02020603050405020304" pitchFamily="18" charset="0"/>
                </a:rPr>
                <a:t>Data</a:t>
              </a:r>
            </a:p>
          </p:txBody>
        </p:sp>
      </p:grpSp>
      <p:graphicFrame>
        <p:nvGraphicFramePr>
          <p:cNvPr id="2050" name="Object 1024">
            <a:extLst>
              <a:ext uri="{FF2B5EF4-FFF2-40B4-BE49-F238E27FC236}">
                <a16:creationId xmlns:a16="http://schemas.microsoft.com/office/drawing/2014/main" id="{570BA667-D26C-4C1F-94B4-84AAFC7A51C2}"/>
              </a:ext>
            </a:extLst>
          </p:cNvPr>
          <p:cNvGraphicFramePr>
            <a:graphicFrameLocks/>
          </p:cNvGraphicFramePr>
          <p:nvPr/>
        </p:nvGraphicFramePr>
        <p:xfrm>
          <a:off x="1981201" y="4800600"/>
          <a:ext cx="5438775" cy="176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Worksheet" r:id="rId6" imgW="5438520" imgH="1765080" progId="Excel.Sheet.8">
                  <p:embed/>
                </p:oleObj>
              </mc:Choice>
              <mc:Fallback>
                <p:oleObj name="Worksheet" r:id="rId6" imgW="5438520" imgH="1765080" progId="Excel.Sheet.8">
                  <p:embed/>
                  <p:pic>
                    <p:nvPicPr>
                      <p:cNvPr id="2050" name="Object 1024">
                        <a:extLst>
                          <a:ext uri="{FF2B5EF4-FFF2-40B4-BE49-F238E27FC236}">
                            <a16:creationId xmlns:a16="http://schemas.microsoft.com/office/drawing/2014/main" id="{570BA667-D26C-4C1F-94B4-84AAFC7A51C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1" y="4800600"/>
                        <a:ext cx="5438775" cy="176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7" name="Line 10">
            <a:extLst>
              <a:ext uri="{FF2B5EF4-FFF2-40B4-BE49-F238E27FC236}">
                <a16:creationId xmlns:a16="http://schemas.microsoft.com/office/drawing/2014/main" id="{53DD957B-B111-4692-9DE4-15B122506C5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951038" y="4071939"/>
            <a:ext cx="1644650" cy="7000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id-ID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2058" name="Line 11">
            <a:extLst>
              <a:ext uri="{FF2B5EF4-FFF2-40B4-BE49-F238E27FC236}">
                <a16:creationId xmlns:a16="http://schemas.microsoft.com/office/drawing/2014/main" id="{89823AC8-67A1-4D7F-8BEF-4DAA2D671903}"/>
              </a:ext>
            </a:extLst>
          </p:cNvPr>
          <p:cNvSpPr>
            <a:spLocks noChangeShapeType="1"/>
          </p:cNvSpPr>
          <p:nvPr/>
        </p:nvSpPr>
        <p:spPr bwMode="auto">
          <a:xfrm>
            <a:off x="5381625" y="4071939"/>
            <a:ext cx="2025650" cy="7000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id-ID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2059" name="AutoShape 12">
            <a:extLst>
              <a:ext uri="{FF2B5EF4-FFF2-40B4-BE49-F238E27FC236}">
                <a16:creationId xmlns:a16="http://schemas.microsoft.com/office/drawing/2014/main" id="{C1BD928C-57E8-42F6-B20D-3C2B56C2D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17038" y="5000625"/>
            <a:ext cx="546100" cy="592138"/>
          </a:xfrm>
          <a:prstGeom prst="downArrow">
            <a:avLst>
              <a:gd name="adj1" fmla="val 50000"/>
              <a:gd name="adj2" fmla="val 27118"/>
            </a:avLst>
          </a:prstGeom>
          <a:solidFill>
            <a:srgbClr val="2597B8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endParaRPr lang="en-GB" altLang="id-ID">
              <a:solidFill>
                <a:srgbClr val="000000"/>
              </a:solidFill>
            </a:endParaRPr>
          </a:p>
        </p:txBody>
      </p:sp>
      <p:sp>
        <p:nvSpPr>
          <p:cNvPr id="2060" name="Freeform 13">
            <a:extLst>
              <a:ext uri="{FF2B5EF4-FFF2-40B4-BE49-F238E27FC236}">
                <a16:creationId xmlns:a16="http://schemas.microsoft.com/office/drawing/2014/main" id="{1900CC9A-6419-4008-836C-071688888CDB}"/>
              </a:ext>
            </a:extLst>
          </p:cNvPr>
          <p:cNvSpPr>
            <a:spLocks/>
          </p:cNvSpPr>
          <p:nvPr/>
        </p:nvSpPr>
        <p:spPr bwMode="auto">
          <a:xfrm>
            <a:off x="8047039" y="2173288"/>
            <a:ext cx="941387" cy="766762"/>
          </a:xfrm>
          <a:custGeom>
            <a:avLst/>
            <a:gdLst>
              <a:gd name="T0" fmla="*/ 0 w 593"/>
              <a:gd name="T1" fmla="*/ 2147483647 h 483"/>
              <a:gd name="T2" fmla="*/ 2147483647 w 593"/>
              <a:gd name="T3" fmla="*/ 0 h 483"/>
              <a:gd name="T4" fmla="*/ 2147483647 w 593"/>
              <a:gd name="T5" fmla="*/ 2147483647 h 483"/>
              <a:gd name="T6" fmla="*/ 2147483647 w 593"/>
              <a:gd name="T7" fmla="*/ 2147483647 h 483"/>
              <a:gd name="T8" fmla="*/ 2147483647 w 593"/>
              <a:gd name="T9" fmla="*/ 2147483647 h 483"/>
              <a:gd name="T10" fmla="*/ 2147483647 w 593"/>
              <a:gd name="T11" fmla="*/ 2147483647 h 483"/>
              <a:gd name="T12" fmla="*/ 2147483647 w 593"/>
              <a:gd name="T13" fmla="*/ 2147483647 h 483"/>
              <a:gd name="T14" fmla="*/ 2147483647 w 593"/>
              <a:gd name="T15" fmla="*/ 2147483647 h 483"/>
              <a:gd name="T16" fmla="*/ 2147483647 w 593"/>
              <a:gd name="T17" fmla="*/ 2147483647 h 483"/>
              <a:gd name="T18" fmla="*/ 2147483647 w 593"/>
              <a:gd name="T19" fmla="*/ 2147483647 h 483"/>
              <a:gd name="T20" fmla="*/ 0 w 593"/>
              <a:gd name="T21" fmla="*/ 2147483647 h 48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93"/>
              <a:gd name="T34" fmla="*/ 0 h 483"/>
              <a:gd name="T35" fmla="*/ 593 w 593"/>
              <a:gd name="T36" fmla="*/ 483 h 483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93" h="483">
                <a:moveTo>
                  <a:pt x="0" y="34"/>
                </a:moveTo>
                <a:lnTo>
                  <a:pt x="200" y="0"/>
                </a:lnTo>
                <a:lnTo>
                  <a:pt x="159" y="58"/>
                </a:lnTo>
                <a:lnTo>
                  <a:pt x="515" y="306"/>
                </a:lnTo>
                <a:lnTo>
                  <a:pt x="555" y="248"/>
                </a:lnTo>
                <a:lnTo>
                  <a:pt x="592" y="448"/>
                </a:lnTo>
                <a:lnTo>
                  <a:pt x="392" y="482"/>
                </a:lnTo>
                <a:lnTo>
                  <a:pt x="433" y="424"/>
                </a:lnTo>
                <a:lnTo>
                  <a:pt x="77" y="176"/>
                </a:lnTo>
                <a:lnTo>
                  <a:pt x="37" y="234"/>
                </a:lnTo>
                <a:lnTo>
                  <a:pt x="0" y="34"/>
                </a:lnTo>
              </a:path>
            </a:pathLst>
          </a:custGeom>
          <a:solidFill>
            <a:srgbClr val="2597B8"/>
          </a:solidFill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endParaRPr lang="en-GB" altLang="id-ID">
              <a:solidFill>
                <a:srgbClr val="000000"/>
              </a:solidFill>
            </a:endParaRPr>
          </a:p>
        </p:txBody>
      </p:sp>
      <p:grpSp>
        <p:nvGrpSpPr>
          <p:cNvPr id="2061" name="Group 14">
            <a:extLst>
              <a:ext uri="{FF2B5EF4-FFF2-40B4-BE49-F238E27FC236}">
                <a16:creationId xmlns:a16="http://schemas.microsoft.com/office/drawing/2014/main" id="{0A35D36E-03D9-4A99-B3B2-41E30BB50EA5}"/>
              </a:ext>
            </a:extLst>
          </p:cNvPr>
          <p:cNvGrpSpPr>
            <a:grpSpLocks/>
          </p:cNvGrpSpPr>
          <p:nvPr/>
        </p:nvGrpSpPr>
        <p:grpSpPr bwMode="auto">
          <a:xfrm>
            <a:off x="8170864" y="3187701"/>
            <a:ext cx="1781175" cy="815975"/>
            <a:chOff x="4187" y="2008"/>
            <a:chExt cx="1122" cy="514"/>
          </a:xfrm>
        </p:grpSpPr>
        <p:pic>
          <p:nvPicPr>
            <p:cNvPr id="2068" name="Picture 15">
              <a:extLst>
                <a:ext uri="{FF2B5EF4-FFF2-40B4-BE49-F238E27FC236}">
                  <a16:creationId xmlns:a16="http://schemas.microsoft.com/office/drawing/2014/main" id="{00EC78B9-9E11-4DC1-99DA-1075DE97046F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87" y="2008"/>
              <a:ext cx="1122" cy="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9" name="Rectangle 16">
              <a:extLst>
                <a:ext uri="{FF2B5EF4-FFF2-40B4-BE49-F238E27FC236}">
                  <a16:creationId xmlns:a16="http://schemas.microsoft.com/office/drawing/2014/main" id="{EB3DEBB1-875F-4674-AC8A-A408290E51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8" y="2149"/>
              <a:ext cx="111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id-ID" sz="2400">
                  <a:solidFill>
                    <a:srgbClr val="000000"/>
                  </a:solidFill>
                  <a:latin typeface="Times New Roman" panose="02020603050405020304" pitchFamily="18" charset="0"/>
                </a:rPr>
                <a:t>Unseen Data</a:t>
              </a:r>
            </a:p>
          </p:txBody>
        </p:sp>
      </p:grpSp>
      <p:sp>
        <p:nvSpPr>
          <p:cNvPr id="2062" name="Rectangle 17">
            <a:extLst>
              <a:ext uri="{FF2B5EF4-FFF2-40B4-BE49-F238E27FC236}">
                <a16:creationId xmlns:a16="http://schemas.microsoft.com/office/drawing/2014/main" id="{5A051346-2DA8-4C50-83F4-B774D09C45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6512" y="4262439"/>
            <a:ext cx="2460353" cy="462307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id-ID" sz="2400">
                <a:solidFill>
                  <a:srgbClr val="000000"/>
                </a:solidFill>
                <a:latin typeface="Times New Roman" panose="02020603050405020304" pitchFamily="18" charset="0"/>
              </a:rPr>
              <a:t>(Jeff, Professor, 4)</a:t>
            </a:r>
          </a:p>
        </p:txBody>
      </p:sp>
      <p:sp>
        <p:nvSpPr>
          <p:cNvPr id="2063" name="Line 18">
            <a:extLst>
              <a:ext uri="{FF2B5EF4-FFF2-40B4-BE49-F238E27FC236}">
                <a16:creationId xmlns:a16="http://schemas.microsoft.com/office/drawing/2014/main" id="{A03D9648-5C6D-4365-B38B-5F80A635B09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691439" y="3903663"/>
            <a:ext cx="471487" cy="3937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id-ID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2064" name="Line 19">
            <a:extLst>
              <a:ext uri="{FF2B5EF4-FFF2-40B4-BE49-F238E27FC236}">
                <a16:creationId xmlns:a16="http://schemas.microsoft.com/office/drawing/2014/main" id="{5A1C27E6-B357-4E12-AF3B-40EC4CD57ECE}"/>
              </a:ext>
            </a:extLst>
          </p:cNvPr>
          <p:cNvSpPr>
            <a:spLocks noChangeShapeType="1"/>
          </p:cNvSpPr>
          <p:nvPr/>
        </p:nvSpPr>
        <p:spPr bwMode="auto">
          <a:xfrm>
            <a:off x="9972675" y="3903663"/>
            <a:ext cx="363538" cy="3492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id-ID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2065" name="Freeform 20">
            <a:extLst>
              <a:ext uri="{FF2B5EF4-FFF2-40B4-BE49-F238E27FC236}">
                <a16:creationId xmlns:a16="http://schemas.microsoft.com/office/drawing/2014/main" id="{2D3A5C1B-AE83-451B-B2AC-8FC894DAAE5E}"/>
              </a:ext>
            </a:extLst>
          </p:cNvPr>
          <p:cNvSpPr>
            <a:spLocks/>
          </p:cNvSpPr>
          <p:nvPr/>
        </p:nvSpPr>
        <p:spPr bwMode="auto">
          <a:xfrm>
            <a:off x="4884738" y="2032001"/>
            <a:ext cx="901700" cy="593725"/>
          </a:xfrm>
          <a:custGeom>
            <a:avLst/>
            <a:gdLst>
              <a:gd name="T0" fmla="*/ 2147483647 w 568"/>
              <a:gd name="T1" fmla="*/ 2147483647 h 374"/>
              <a:gd name="T2" fmla="*/ 2147483647 w 568"/>
              <a:gd name="T3" fmla="*/ 2147483647 h 374"/>
              <a:gd name="T4" fmla="*/ 2147483647 w 568"/>
              <a:gd name="T5" fmla="*/ 2147483647 h 374"/>
              <a:gd name="T6" fmla="*/ 2147483647 w 568"/>
              <a:gd name="T7" fmla="*/ 2147483647 h 374"/>
              <a:gd name="T8" fmla="*/ 2147483647 w 568"/>
              <a:gd name="T9" fmla="*/ 2147483647 h 374"/>
              <a:gd name="T10" fmla="*/ 0 w 568"/>
              <a:gd name="T11" fmla="*/ 2147483647 h 374"/>
              <a:gd name="T12" fmla="*/ 2147483647 w 568"/>
              <a:gd name="T13" fmla="*/ 2147483647 h 374"/>
              <a:gd name="T14" fmla="*/ 2147483647 w 568"/>
              <a:gd name="T15" fmla="*/ 2147483647 h 374"/>
              <a:gd name="T16" fmla="*/ 2147483647 w 568"/>
              <a:gd name="T17" fmla="*/ 2147483647 h 374"/>
              <a:gd name="T18" fmla="*/ 2147483647 w 568"/>
              <a:gd name="T19" fmla="*/ 0 h 374"/>
              <a:gd name="T20" fmla="*/ 2147483647 w 568"/>
              <a:gd name="T21" fmla="*/ 2147483647 h 37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68"/>
              <a:gd name="T34" fmla="*/ 0 h 374"/>
              <a:gd name="T35" fmla="*/ 568 w 568"/>
              <a:gd name="T36" fmla="*/ 374 h 37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68" h="374">
                <a:moveTo>
                  <a:pt x="567" y="59"/>
                </a:moveTo>
                <a:lnTo>
                  <a:pt x="503" y="220"/>
                </a:lnTo>
                <a:lnTo>
                  <a:pt x="478" y="165"/>
                </a:lnTo>
                <a:lnTo>
                  <a:pt x="138" y="318"/>
                </a:lnTo>
                <a:lnTo>
                  <a:pt x="163" y="373"/>
                </a:lnTo>
                <a:lnTo>
                  <a:pt x="0" y="314"/>
                </a:lnTo>
                <a:lnTo>
                  <a:pt x="64" y="153"/>
                </a:lnTo>
                <a:lnTo>
                  <a:pt x="89" y="208"/>
                </a:lnTo>
                <a:lnTo>
                  <a:pt x="429" y="55"/>
                </a:lnTo>
                <a:lnTo>
                  <a:pt x="404" y="0"/>
                </a:lnTo>
                <a:lnTo>
                  <a:pt x="567" y="59"/>
                </a:lnTo>
              </a:path>
            </a:pathLst>
          </a:custGeom>
          <a:solidFill>
            <a:srgbClr val="2597B8"/>
          </a:solidFill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endParaRPr lang="en-GB" altLang="id-ID">
              <a:solidFill>
                <a:srgbClr val="000000"/>
              </a:solidFill>
            </a:endParaRPr>
          </a:p>
        </p:txBody>
      </p:sp>
      <p:pic>
        <p:nvPicPr>
          <p:cNvPr id="2066" name="Picture 21">
            <a:extLst>
              <a:ext uri="{FF2B5EF4-FFF2-40B4-BE49-F238E27FC236}">
                <a16:creationId xmlns:a16="http://schemas.microsoft.com/office/drawing/2014/main" id="{9AC0365A-7309-479B-98C1-5530FE0E59FC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4014" y="5738813"/>
            <a:ext cx="7207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7" name="Rectangle 22">
            <a:extLst>
              <a:ext uri="{FF2B5EF4-FFF2-40B4-BE49-F238E27FC236}">
                <a16:creationId xmlns:a16="http://schemas.microsoft.com/office/drawing/2014/main" id="{8E4302FA-BD21-4D79-8E7E-FCD85121CA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5414" y="4959351"/>
            <a:ext cx="15255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id-ID" sz="2800">
                <a:solidFill>
                  <a:srgbClr val="000000"/>
                </a:solidFill>
                <a:latin typeface="Times New Roman" panose="02020603050405020304" pitchFamily="18" charset="0"/>
              </a:rPr>
              <a:t>Tenured?</a:t>
            </a:r>
          </a:p>
        </p:txBody>
      </p:sp>
    </p:spTree>
    <p:extLst>
      <p:ext uri="{BB962C8B-B14F-4D97-AF65-F5344CB8AC3E}">
        <p14:creationId xmlns:p14="http://schemas.microsoft.com/office/powerpoint/2010/main" val="216739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7A61B-C6FD-4967-9C14-95578F256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Algoritma Naive Bayes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7FF3C0-F556-4034-8804-35983BB797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41725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dirty="0"/>
              <a:t>Algoritma Naive Bayes merupakan sebuah metoda klasifikasi menggunakan metode probabilitas dan statistik yg dikemukakan oleh ilmuwan Inggris Thomas Bayes. 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Algoritma Naive Bayes memprediksi peluang di masa depan berdasarkan pengalaman di masa sebelumnya sehingga dikenal sebagai Teorema Bayes. </a:t>
            </a:r>
          </a:p>
          <a:p>
            <a:pPr algn="just">
              <a:lnSpc>
                <a:spcPct val="150000"/>
              </a:lnSpc>
            </a:pPr>
            <a:r>
              <a:rPr lang="id-ID" dirty="0"/>
              <a:t>Ciri utama dr Naïve Bayes Classifier ini adalah asumsi yg sangat kuat (naïf) akan independensi dari masing-masing kondisi / kejadian.</a:t>
            </a:r>
          </a:p>
        </p:txBody>
      </p:sp>
    </p:spTree>
    <p:extLst>
      <p:ext uri="{BB962C8B-B14F-4D97-AF65-F5344CB8AC3E}">
        <p14:creationId xmlns:p14="http://schemas.microsoft.com/office/powerpoint/2010/main" val="30735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614D77-F03F-46A6-B506-7EAA534C2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Tahapan dari proses algoritma Naive Bayes adalah: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6DE29-DAE1-49F5-897C-F6B8F35299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sz="2400" dirty="0"/>
              <a:t>Menghitung jumlah kelas / label.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Menghitung Jumlah Kasus Per Kelas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Kalikan Semua Variable Kelas</a:t>
            </a:r>
          </a:p>
          <a:p>
            <a:pPr algn="just">
              <a:lnSpc>
                <a:spcPct val="150000"/>
              </a:lnSpc>
            </a:pPr>
            <a:r>
              <a:rPr lang="id-ID" sz="2400" dirty="0"/>
              <a:t>Bandingkan Hasil Per Kelas</a:t>
            </a:r>
          </a:p>
        </p:txBody>
      </p:sp>
    </p:spTree>
    <p:extLst>
      <p:ext uri="{BB962C8B-B14F-4D97-AF65-F5344CB8AC3E}">
        <p14:creationId xmlns:p14="http://schemas.microsoft.com/office/powerpoint/2010/main" val="285946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79E4B-3967-4A25-8C81-1D1EFEDDE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Kelebihan &amp; Kekurangan Naive Bayes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2987EF-2579-4B4C-A4DD-E021635F34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d-ID" sz="3600" b="1" dirty="0"/>
              <a:t>Kelebihan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EFE959-FC4C-4380-89A2-319AEE5D17D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Mudah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dibuat</a:t>
            </a:r>
            <a:endParaRPr lang="id-ID" sz="2400" dirty="0"/>
          </a:p>
          <a:p>
            <a:r>
              <a:rPr lang="en-US" sz="2400" dirty="0" err="1"/>
              <a:t>Hasil</a:t>
            </a:r>
            <a:r>
              <a:rPr lang="en-US" sz="2400" dirty="0"/>
              <a:t> </a:t>
            </a:r>
            <a:r>
              <a:rPr lang="en-US" sz="2400" dirty="0" err="1"/>
              <a:t>bagus</a:t>
            </a:r>
            <a:endParaRPr lang="id-ID" sz="24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0FF605-7140-449E-BC18-9BF47A9DF5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d-ID" sz="3600" b="1" dirty="0"/>
              <a:t>Kekurangan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5D70BA-3338-478F-B737-F76023B9B30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id-ID" sz="2400" dirty="0"/>
              <a:t>Asumsi independence antar atribut membuat akurasi berkurang (karena biasanya ada keterkaitan)</a:t>
            </a:r>
          </a:p>
        </p:txBody>
      </p:sp>
    </p:spTree>
    <p:extLst>
      <p:ext uri="{BB962C8B-B14F-4D97-AF65-F5344CB8AC3E}">
        <p14:creationId xmlns:p14="http://schemas.microsoft.com/office/powerpoint/2010/main" val="354448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2">
            <a:extLst>
              <a:ext uri="{FF2B5EF4-FFF2-40B4-BE49-F238E27FC236}">
                <a16:creationId xmlns:a16="http://schemas.microsoft.com/office/drawing/2014/main" id="{87519940-2103-44ED-9FF3-EBA4001AB8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3600" y="228600"/>
            <a:ext cx="7620000" cy="762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id-ID" sz="4400" b="1" dirty="0"/>
              <a:t>Bayesian Theorem: Basics</a:t>
            </a:r>
          </a:p>
        </p:txBody>
      </p:sp>
      <p:sp>
        <p:nvSpPr>
          <p:cNvPr id="19462" name="Rectangle 3">
            <a:extLst>
              <a:ext uri="{FF2B5EF4-FFF2-40B4-BE49-F238E27FC236}">
                <a16:creationId xmlns:a16="http://schemas.microsoft.com/office/drawing/2014/main" id="{ABB9621B-3229-41DE-B982-FEBB4DCB500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59655" y="1447800"/>
            <a:ext cx="10649243" cy="5181600"/>
          </a:xfrm>
        </p:spPr>
        <p:txBody>
          <a:bodyPr>
            <a:normAutofit fontScale="92500"/>
          </a:bodyPr>
          <a:lstStyle/>
          <a:p>
            <a:pPr algn="just" eaLnBrk="1" hangingPunct="1"/>
            <a:r>
              <a:rPr lang="en-US" altLang="id-ID" sz="2400" b="1" dirty="0"/>
              <a:t>X</a:t>
            </a:r>
            <a:r>
              <a:rPr lang="en-US" altLang="id-ID" sz="2400" dirty="0"/>
              <a:t> </a:t>
            </a:r>
            <a:r>
              <a:rPr lang="id-ID" altLang="id-ID" sz="2400" dirty="0"/>
              <a:t>adalah data</a:t>
            </a:r>
            <a:r>
              <a:rPr lang="en-US" altLang="id-ID" sz="2400" dirty="0"/>
              <a:t> sample (“</a:t>
            </a:r>
            <a:r>
              <a:rPr lang="en-US" altLang="id-ID" sz="2400" i="1" dirty="0"/>
              <a:t>evidence</a:t>
            </a:r>
            <a:r>
              <a:rPr lang="en-US" altLang="id-ID" sz="2400" dirty="0"/>
              <a:t>”): </a:t>
            </a:r>
            <a:r>
              <a:rPr lang="id-ID" altLang="id-ID" sz="2400" dirty="0"/>
              <a:t>label kelas tidak diketahui</a:t>
            </a:r>
          </a:p>
          <a:p>
            <a:pPr algn="just" eaLnBrk="1" hangingPunct="1"/>
            <a:r>
              <a:rPr lang="en-US" altLang="id-ID" sz="2400" dirty="0"/>
              <a:t>H </a:t>
            </a:r>
            <a:r>
              <a:rPr lang="id-ID" altLang="id-ID" sz="2400" dirty="0"/>
              <a:t>adalah dugaan (</a:t>
            </a:r>
            <a:r>
              <a:rPr lang="en-US" altLang="id-ID" sz="2400" i="1" dirty="0"/>
              <a:t>hypothesis</a:t>
            </a:r>
            <a:r>
              <a:rPr lang="en-US" altLang="id-ID" sz="2400" dirty="0"/>
              <a:t> </a:t>
            </a:r>
            <a:r>
              <a:rPr lang="id-ID" altLang="id-ID" sz="2400" dirty="0"/>
              <a:t>) bahwa </a:t>
            </a:r>
            <a:r>
              <a:rPr lang="en-US" altLang="id-ID" sz="2400" dirty="0"/>
              <a:t> X </a:t>
            </a:r>
            <a:r>
              <a:rPr lang="id-ID" altLang="id-ID" sz="2400" dirty="0"/>
              <a:t>adalah anggota </a:t>
            </a:r>
            <a:r>
              <a:rPr lang="en-US" altLang="id-ID" sz="2400" dirty="0"/>
              <a:t>C </a:t>
            </a:r>
          </a:p>
          <a:p>
            <a:pPr algn="just" eaLnBrk="1" hangingPunct="1"/>
            <a:r>
              <a:rPr lang="id-ID" altLang="id-ID" sz="2400" dirty="0"/>
              <a:t>Klasifikasi ditentukan </a:t>
            </a:r>
            <a:r>
              <a:rPr lang="en-US" altLang="id-ID" sz="2400" dirty="0"/>
              <a:t> P(H|</a:t>
            </a:r>
            <a:r>
              <a:rPr lang="en-US" altLang="id-ID" sz="2400" b="1" dirty="0"/>
              <a:t>X</a:t>
            </a:r>
            <a:r>
              <a:rPr lang="en-US" altLang="id-ID" sz="2400" dirty="0"/>
              <a:t>), (</a:t>
            </a:r>
            <a:r>
              <a:rPr lang="en-US" altLang="id-ID" sz="2400" i="1" dirty="0"/>
              <a:t>posteriori probability), </a:t>
            </a:r>
            <a:r>
              <a:rPr lang="en-US" altLang="id-ID" sz="2400" dirty="0"/>
              <a:t> </a:t>
            </a:r>
            <a:r>
              <a:rPr lang="id-ID" altLang="id-ID" sz="2400" dirty="0"/>
              <a:t>probabilitas bahwa dugaan terhadap data</a:t>
            </a:r>
            <a:r>
              <a:rPr lang="en-US" altLang="id-ID" sz="2400" dirty="0"/>
              <a:t> sample </a:t>
            </a:r>
            <a:r>
              <a:rPr lang="en-US" altLang="id-ID" sz="2400" b="1" dirty="0"/>
              <a:t>X</a:t>
            </a:r>
          </a:p>
          <a:p>
            <a:pPr algn="just" eaLnBrk="1" hangingPunct="1"/>
            <a:r>
              <a:rPr lang="en-US" altLang="id-ID" sz="2400" dirty="0"/>
              <a:t>P(H) (</a:t>
            </a:r>
            <a:r>
              <a:rPr lang="en-US" altLang="id-ID" sz="2400" i="1" dirty="0"/>
              <a:t>prior probability</a:t>
            </a:r>
            <a:r>
              <a:rPr lang="en-US" altLang="id-ID" sz="2400" dirty="0"/>
              <a:t>), initial probability</a:t>
            </a:r>
          </a:p>
          <a:p>
            <a:pPr lvl="1" algn="just" eaLnBrk="1" hangingPunct="1"/>
            <a:r>
              <a:rPr lang="id-ID" altLang="id-ID" sz="2400" dirty="0"/>
              <a:t>Misal </a:t>
            </a:r>
            <a:r>
              <a:rPr lang="en-US" altLang="id-ID" sz="2400" b="1" dirty="0"/>
              <a:t>X</a:t>
            </a:r>
            <a:r>
              <a:rPr lang="en-US" altLang="id-ID" sz="2400" dirty="0"/>
              <a:t> </a:t>
            </a:r>
            <a:r>
              <a:rPr lang="id-ID" altLang="id-ID" sz="2400" dirty="0"/>
              <a:t>akan membeli </a:t>
            </a:r>
            <a:r>
              <a:rPr lang="en-US" altLang="id-ID" sz="2400" dirty="0"/>
              <a:t>computer, </a:t>
            </a:r>
            <a:r>
              <a:rPr lang="id-ID" altLang="id-ID" sz="2400" dirty="0"/>
              <a:t>tidak memperhatikan</a:t>
            </a:r>
            <a:r>
              <a:rPr lang="en-US" altLang="id-ID" sz="2400" dirty="0"/>
              <a:t> age, income, …</a:t>
            </a:r>
          </a:p>
          <a:p>
            <a:pPr algn="just" eaLnBrk="1" hangingPunct="1"/>
            <a:r>
              <a:rPr lang="en-US" altLang="id-ID" sz="2400" dirty="0"/>
              <a:t>P(</a:t>
            </a:r>
            <a:r>
              <a:rPr lang="en-US" altLang="id-ID" sz="2400" b="1" dirty="0"/>
              <a:t>X</a:t>
            </a:r>
            <a:r>
              <a:rPr lang="en-US" altLang="id-ID" sz="2400" dirty="0"/>
              <a:t>): </a:t>
            </a:r>
            <a:r>
              <a:rPr lang="en-US" altLang="id-ID" sz="2400" dirty="0" err="1"/>
              <a:t>probabilit</a:t>
            </a:r>
            <a:r>
              <a:rPr lang="id-ID" altLang="id-ID" sz="2400" dirty="0"/>
              <a:t>as</a:t>
            </a:r>
            <a:r>
              <a:rPr lang="en-US" altLang="id-ID" sz="2400" dirty="0"/>
              <a:t> </a:t>
            </a:r>
            <a:r>
              <a:rPr lang="id-ID" altLang="id-ID" sz="2400" dirty="0"/>
              <a:t>dari</a:t>
            </a:r>
            <a:r>
              <a:rPr lang="en-US" altLang="id-ID" sz="2400" dirty="0"/>
              <a:t> sample data </a:t>
            </a:r>
            <a:r>
              <a:rPr lang="id-ID" altLang="id-ID" sz="2400" dirty="0"/>
              <a:t>yang diamatii</a:t>
            </a:r>
            <a:endParaRPr lang="en-US" altLang="id-ID" sz="2400" dirty="0"/>
          </a:p>
          <a:p>
            <a:pPr algn="just" eaLnBrk="1" hangingPunct="1"/>
            <a:r>
              <a:rPr lang="en-US" altLang="id-ID" sz="2400" dirty="0"/>
              <a:t>P(</a:t>
            </a:r>
            <a:r>
              <a:rPr lang="en-US" altLang="id-ID" sz="2400" b="1" dirty="0"/>
              <a:t>X</a:t>
            </a:r>
            <a:r>
              <a:rPr lang="en-US" altLang="id-ID" sz="2400" dirty="0"/>
              <a:t>|H) (</a:t>
            </a:r>
            <a:r>
              <a:rPr lang="en-US" altLang="id-ID" sz="2400" dirty="0" err="1"/>
              <a:t>likelyhood</a:t>
            </a:r>
            <a:r>
              <a:rPr lang="en-US" altLang="id-ID" sz="2400" dirty="0"/>
              <a:t>), </a:t>
            </a:r>
            <a:r>
              <a:rPr lang="en-US" altLang="id-ID" sz="2400" dirty="0" err="1"/>
              <a:t>probabilit</a:t>
            </a:r>
            <a:r>
              <a:rPr lang="id-ID" altLang="id-ID" sz="2400" dirty="0"/>
              <a:t>as</a:t>
            </a:r>
            <a:r>
              <a:rPr lang="en-US" altLang="id-ID" sz="2400" dirty="0"/>
              <a:t> </a:t>
            </a:r>
            <a:r>
              <a:rPr lang="id-ID" altLang="id-ID" sz="2400" dirty="0"/>
              <a:t>dari</a:t>
            </a:r>
            <a:r>
              <a:rPr lang="en-US" altLang="id-ID" sz="2400" dirty="0"/>
              <a:t> sample </a:t>
            </a:r>
            <a:r>
              <a:rPr lang="en-US" altLang="id-ID" sz="2400" b="1" dirty="0"/>
              <a:t>X</a:t>
            </a:r>
            <a:r>
              <a:rPr lang="en-US" altLang="id-ID" sz="2400" dirty="0"/>
              <a:t>, </a:t>
            </a:r>
            <a:r>
              <a:rPr lang="id-ID" altLang="id-ID" sz="2400" dirty="0"/>
              <a:t>dengan </a:t>
            </a:r>
            <a:r>
              <a:rPr lang="en-US" altLang="id-ID" sz="2400" dirty="0"/>
              <a:t>the </a:t>
            </a:r>
            <a:r>
              <a:rPr lang="id-ID" altLang="id-ID" sz="2400" dirty="0"/>
              <a:t>memperhatikan dugaan</a:t>
            </a:r>
            <a:endParaRPr lang="en-US" altLang="id-ID" sz="2400" dirty="0"/>
          </a:p>
          <a:p>
            <a:pPr lvl="1" algn="just" eaLnBrk="1" hangingPunct="1"/>
            <a:r>
              <a:rPr lang="id-ID" altLang="id-ID" sz="2400" dirty="0"/>
              <a:t>Misal , </a:t>
            </a:r>
            <a:r>
              <a:rPr lang="en-US" altLang="id-ID" sz="2400" b="1" dirty="0"/>
              <a:t>X</a:t>
            </a:r>
            <a:r>
              <a:rPr lang="en-US" altLang="id-ID" sz="2400" dirty="0"/>
              <a:t> </a:t>
            </a:r>
            <a:r>
              <a:rPr lang="id-ID" altLang="id-ID" sz="2400" dirty="0"/>
              <a:t>akan membeli </a:t>
            </a:r>
            <a:r>
              <a:rPr lang="en-US" altLang="id-ID" sz="2400" dirty="0"/>
              <a:t>computer, </a:t>
            </a:r>
            <a:r>
              <a:rPr lang="en-US" altLang="id-ID" sz="2400" dirty="0" err="1"/>
              <a:t>prob</a:t>
            </a:r>
            <a:r>
              <a:rPr lang="id-ID" altLang="id-ID" sz="2400" dirty="0"/>
              <a:t>abilitas bahwa X</a:t>
            </a:r>
            <a:r>
              <a:rPr lang="en-US" altLang="id-ID" sz="2400" dirty="0"/>
              <a:t>. </a:t>
            </a:r>
            <a:r>
              <a:rPr lang="id-ID" altLang="id-ID" sz="2400" dirty="0"/>
              <a:t>Adalah </a:t>
            </a:r>
            <a:r>
              <a:rPr lang="en-US" altLang="id-ID" sz="2400" dirty="0"/>
              <a:t>31..40, </a:t>
            </a:r>
            <a:r>
              <a:rPr lang="id-ID" altLang="id-ID" sz="2400" dirty="0"/>
              <a:t>penghasilan sedang</a:t>
            </a:r>
            <a:endParaRPr lang="en-US" altLang="id-ID" sz="2400" dirty="0"/>
          </a:p>
        </p:txBody>
      </p:sp>
    </p:spTree>
    <p:extLst>
      <p:ext uri="{BB962C8B-B14F-4D97-AF65-F5344CB8AC3E}">
        <p14:creationId xmlns:p14="http://schemas.microsoft.com/office/powerpoint/2010/main" val="367422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Rectangle 2">
            <a:extLst>
              <a:ext uri="{FF2B5EF4-FFF2-40B4-BE49-F238E27FC236}">
                <a16:creationId xmlns:a16="http://schemas.microsoft.com/office/drawing/2014/main" id="{16E83225-096B-4CE5-91C5-372D801383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62300" y="396240"/>
            <a:ext cx="5867400" cy="842889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altLang="id-ID" sz="6000" dirty="0"/>
              <a:t>Bayesian Theorem</a:t>
            </a:r>
          </a:p>
        </p:txBody>
      </p:sp>
      <p:sp>
        <p:nvSpPr>
          <p:cNvPr id="3079" name="Rectangle 3">
            <a:extLst>
              <a:ext uri="{FF2B5EF4-FFF2-40B4-BE49-F238E27FC236}">
                <a16:creationId xmlns:a16="http://schemas.microsoft.com/office/drawing/2014/main" id="{89B9F544-42EB-4684-B47D-987369820F0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90843" y="1574409"/>
            <a:ext cx="10297551" cy="5029200"/>
          </a:xfrm>
        </p:spPr>
        <p:txBody>
          <a:bodyPr>
            <a:normAutofit/>
          </a:bodyPr>
          <a:lstStyle/>
          <a:p>
            <a:pPr eaLnBrk="1" hangingPunct="1">
              <a:lnSpc>
                <a:spcPct val="120000"/>
              </a:lnSpc>
            </a:pPr>
            <a:r>
              <a:rPr lang="id-ID" altLang="id-ID" sz="2400" dirty="0"/>
              <a:t>Dari </a:t>
            </a:r>
            <a:r>
              <a:rPr lang="en-US" altLang="id-ID" sz="2400" dirty="0"/>
              <a:t>training data</a:t>
            </a:r>
            <a:r>
              <a:rPr lang="en-US" altLang="id-ID" sz="2400" i="1" dirty="0"/>
              <a:t> </a:t>
            </a:r>
            <a:r>
              <a:rPr lang="en-US" altLang="id-ID" sz="2400" b="1" dirty="0"/>
              <a:t>X</a:t>
            </a:r>
            <a:r>
              <a:rPr lang="en-US" altLang="id-ID" sz="2400" i="1" dirty="0"/>
              <a:t>, posteriori</a:t>
            </a:r>
            <a:r>
              <a:rPr lang="id-ID" altLang="id-ID" sz="2400" i="1" dirty="0"/>
              <a:t> </a:t>
            </a:r>
            <a:r>
              <a:rPr lang="en-US" altLang="id-ID" sz="2400" i="1" dirty="0" err="1"/>
              <a:t>probabilit</a:t>
            </a:r>
            <a:r>
              <a:rPr lang="id-ID" altLang="id-ID" sz="2400" i="1" dirty="0"/>
              <a:t>as dari </a:t>
            </a:r>
            <a:r>
              <a:rPr lang="en-US" altLang="id-ID" sz="2400" i="1" dirty="0"/>
              <a:t>hypothesis </a:t>
            </a:r>
            <a:r>
              <a:rPr lang="en-US" altLang="id-ID" sz="2400" dirty="0"/>
              <a:t>H</a:t>
            </a:r>
            <a:r>
              <a:rPr lang="en-US" altLang="id-ID" sz="2400" i="1" dirty="0"/>
              <a:t>, </a:t>
            </a:r>
            <a:r>
              <a:rPr lang="en-US" altLang="id-ID" sz="2400" dirty="0"/>
              <a:t>P(H|</a:t>
            </a:r>
            <a:r>
              <a:rPr lang="en-US" altLang="id-ID" sz="2400" b="1" dirty="0"/>
              <a:t>X</a:t>
            </a:r>
            <a:r>
              <a:rPr lang="en-US" altLang="id-ID" sz="2400" dirty="0"/>
              <a:t>)</a:t>
            </a:r>
            <a:r>
              <a:rPr lang="en-US" altLang="id-ID" sz="2400" i="1" dirty="0"/>
              <a:t>, </a:t>
            </a:r>
            <a:r>
              <a:rPr lang="id-ID" altLang="id-ID" sz="2400" i="1" dirty="0"/>
              <a:t>teorema </a:t>
            </a:r>
            <a:r>
              <a:rPr lang="en-US" altLang="id-ID" sz="2400" dirty="0"/>
              <a:t>Bayes </a:t>
            </a: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id-ID" sz="2400" dirty="0"/>
              <a:t>			</a:t>
            </a:r>
          </a:p>
          <a:p>
            <a:pPr eaLnBrk="1" hangingPunct="1">
              <a:lnSpc>
                <a:spcPct val="120000"/>
              </a:lnSpc>
            </a:pPr>
            <a:r>
              <a:rPr lang="id-ID" altLang="id-ID" sz="2400" dirty="0"/>
              <a:t>Ini dapat ditulis dengan</a:t>
            </a:r>
            <a:endParaRPr lang="en-US" altLang="id-ID" sz="2400" dirty="0"/>
          </a:p>
          <a:p>
            <a:pPr lvl="1"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id-ID" sz="2400" dirty="0"/>
              <a:t>		posterior = likelihood x prior/evidence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id-ID" sz="2400" dirty="0" err="1"/>
              <a:t>Predi</a:t>
            </a:r>
            <a:r>
              <a:rPr lang="id-ID" altLang="id-ID" sz="2400" dirty="0"/>
              <a:t>ksi</a:t>
            </a:r>
            <a:r>
              <a:rPr lang="en-US" altLang="id-ID" sz="2400" dirty="0"/>
              <a:t> </a:t>
            </a:r>
            <a:r>
              <a:rPr lang="en-US" altLang="id-ID" sz="2400" b="1" dirty="0"/>
              <a:t>X</a:t>
            </a:r>
            <a:r>
              <a:rPr lang="en-US" altLang="id-ID" sz="2400" dirty="0"/>
              <a:t> </a:t>
            </a:r>
            <a:r>
              <a:rPr lang="id-ID" altLang="id-ID" sz="2400" dirty="0"/>
              <a:t>anggota </a:t>
            </a:r>
            <a:r>
              <a:rPr lang="en-US" altLang="id-ID" sz="2400" dirty="0"/>
              <a:t>C</a:t>
            </a:r>
            <a:r>
              <a:rPr lang="en-US" altLang="id-ID" sz="2400" baseline="-25000" dirty="0"/>
              <a:t>2</a:t>
            </a:r>
            <a:r>
              <a:rPr lang="en-US" altLang="id-ID" sz="2400" dirty="0"/>
              <a:t> </a:t>
            </a:r>
            <a:r>
              <a:rPr lang="id-ID" altLang="id-ID" sz="2400" dirty="0"/>
              <a:t>jika dan hanya jika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probabilit</a:t>
            </a:r>
            <a:r>
              <a:rPr lang="id-ID" altLang="id-ID" sz="2400" dirty="0"/>
              <a:t>as</a:t>
            </a:r>
            <a:r>
              <a:rPr lang="en-US" altLang="id-ID" sz="2400" dirty="0"/>
              <a:t> P(C</a:t>
            </a:r>
            <a:r>
              <a:rPr lang="id-ID" altLang="id-ID" sz="2400" baseline="-25000" dirty="0"/>
              <a:t>2</a:t>
            </a:r>
            <a:r>
              <a:rPr lang="id-ID" altLang="id-ID" sz="2400" b="1" dirty="0"/>
              <a:t>|X</a:t>
            </a:r>
            <a:r>
              <a:rPr lang="en-US" altLang="id-ID" sz="2400" dirty="0"/>
              <a:t>) </a:t>
            </a:r>
            <a:r>
              <a:rPr lang="id-ID" altLang="id-ID" sz="2400" dirty="0"/>
              <a:t>paling tinggi diantara semua </a:t>
            </a:r>
            <a:r>
              <a:rPr lang="en-US" altLang="id-ID" sz="2400" dirty="0"/>
              <a:t>P(</a:t>
            </a:r>
            <a:r>
              <a:rPr lang="en-US" altLang="id-ID" sz="2400" dirty="0" err="1"/>
              <a:t>C</a:t>
            </a:r>
            <a:r>
              <a:rPr lang="en-US" altLang="id-ID" sz="2400" baseline="-25000" dirty="0" err="1"/>
              <a:t>k</a:t>
            </a:r>
            <a:r>
              <a:rPr lang="en-US" altLang="id-ID" sz="2400" dirty="0" err="1"/>
              <a:t>|X</a:t>
            </a:r>
            <a:r>
              <a:rPr lang="en-US" altLang="id-ID" sz="2400" dirty="0"/>
              <a:t>) </a:t>
            </a:r>
            <a:r>
              <a:rPr lang="id-ID" altLang="id-ID" sz="2400" dirty="0"/>
              <a:t>dari semua </a:t>
            </a:r>
            <a:r>
              <a:rPr lang="en-US" altLang="id-ID" sz="2400" i="1" dirty="0"/>
              <a:t>k</a:t>
            </a:r>
            <a:r>
              <a:rPr lang="id-ID" altLang="id-ID" sz="2400" i="1" dirty="0"/>
              <a:t>elas  k</a:t>
            </a:r>
            <a:endParaRPr lang="en-US" altLang="id-ID" sz="2400" dirty="0"/>
          </a:p>
          <a:p>
            <a:pPr eaLnBrk="1" hangingPunct="1">
              <a:lnSpc>
                <a:spcPct val="120000"/>
              </a:lnSpc>
            </a:pPr>
            <a:r>
              <a:rPr lang="en-US" altLang="id-ID" sz="2400" dirty="0" err="1"/>
              <a:t>Pra</a:t>
            </a:r>
            <a:r>
              <a:rPr lang="id-ID" altLang="id-ID" sz="2400" dirty="0"/>
              <a:t>kteknya sulit </a:t>
            </a:r>
            <a:r>
              <a:rPr lang="en-US" altLang="id-ID" sz="2400" dirty="0"/>
              <a:t>: </a:t>
            </a:r>
            <a:r>
              <a:rPr lang="id-ID" altLang="id-ID" sz="2400" dirty="0"/>
              <a:t>perlu pengetahuan awal dari banyak probabilitas </a:t>
            </a:r>
            <a:r>
              <a:rPr lang="en-US" altLang="id-ID" sz="2400" dirty="0"/>
              <a:t>, </a:t>
            </a:r>
            <a:r>
              <a:rPr lang="id-ID" altLang="id-ID" sz="2400" dirty="0"/>
              <a:t>biaya komputasi yang signifikan</a:t>
            </a:r>
            <a:endParaRPr lang="en-US" altLang="id-ID" sz="2400" dirty="0"/>
          </a:p>
        </p:txBody>
      </p:sp>
      <p:graphicFrame>
        <p:nvGraphicFramePr>
          <p:cNvPr id="3074" name="Object 4">
            <a:extLst>
              <a:ext uri="{FF2B5EF4-FFF2-40B4-BE49-F238E27FC236}">
                <a16:creationId xmlns:a16="http://schemas.microsoft.com/office/drawing/2014/main" id="{60559C04-055A-475A-B700-21A09E93996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267201" y="2514600"/>
          <a:ext cx="3883025" cy="76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Equation" r:id="rId4" imgW="2463480" imgH="558720" progId="Equation.3">
                  <p:embed/>
                </p:oleObj>
              </mc:Choice>
              <mc:Fallback>
                <p:oleObj name="Equation" r:id="rId4" imgW="2463480" imgH="558720" progId="Equation.3">
                  <p:embed/>
                  <p:pic>
                    <p:nvPicPr>
                      <p:cNvPr id="3074" name="Object 4">
                        <a:extLst>
                          <a:ext uri="{FF2B5EF4-FFF2-40B4-BE49-F238E27FC236}">
                            <a16:creationId xmlns:a16="http://schemas.microsoft.com/office/drawing/2014/main" id="{60559C04-055A-475A-B700-21A09E93996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1" y="2514600"/>
                        <a:ext cx="3883025" cy="768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8534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Rectangle 2">
            <a:extLst>
              <a:ext uri="{FF2B5EF4-FFF2-40B4-BE49-F238E27FC236}">
                <a16:creationId xmlns:a16="http://schemas.microsoft.com/office/drawing/2014/main" id="{0BC95797-3016-4999-806C-B462A9E6C7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85813" y="234462"/>
            <a:ext cx="9144000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id-ID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Naïve Bayesian Classifier: Training Dataset</a:t>
            </a:r>
          </a:p>
        </p:txBody>
      </p:sp>
      <p:graphicFrame>
        <p:nvGraphicFramePr>
          <p:cNvPr id="6146" name="Object 5">
            <a:extLst>
              <a:ext uri="{FF2B5EF4-FFF2-40B4-BE49-F238E27FC236}">
                <a16:creationId xmlns:a16="http://schemas.microsoft.com/office/drawing/2014/main" id="{51229B7D-E3B6-4B0A-9EFD-2ECB270B8E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7257630"/>
              </p:ext>
            </p:extLst>
          </p:nvPr>
        </p:nvGraphicFramePr>
        <p:xfrm>
          <a:off x="5357813" y="1273663"/>
          <a:ext cx="5189537" cy="5349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name="Worksheet" r:id="rId4" imgW="4324384" imgH="4457700" progId="Excel.Sheet.8">
                  <p:embed/>
                </p:oleObj>
              </mc:Choice>
              <mc:Fallback>
                <p:oleObj name="Worksheet" r:id="rId4" imgW="4324384" imgH="4457700" progId="Excel.Sheet.8">
                  <p:embed/>
                  <p:pic>
                    <p:nvPicPr>
                      <p:cNvPr id="6146" name="Object 5">
                        <a:extLst>
                          <a:ext uri="{FF2B5EF4-FFF2-40B4-BE49-F238E27FC236}">
                            <a16:creationId xmlns:a16="http://schemas.microsoft.com/office/drawing/2014/main" id="{51229B7D-E3B6-4B0A-9EFD-2ECB270B8EE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7813" y="1273663"/>
                        <a:ext cx="5189537" cy="5349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1" name="Text Box 4">
            <a:extLst>
              <a:ext uri="{FF2B5EF4-FFF2-40B4-BE49-F238E27FC236}">
                <a16:creationId xmlns:a16="http://schemas.microsoft.com/office/drawing/2014/main" id="{1D6D078C-2791-409C-A51B-233565D610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2057400"/>
            <a:ext cx="342900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id-ID" sz="2000" dirty="0"/>
              <a:t>Class: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id-ID" sz="2000" dirty="0"/>
              <a:t>C1:buys_computer = ‘yes’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id-ID" sz="2000" dirty="0"/>
              <a:t>C2:buys_computer = ‘no’</a:t>
            </a:r>
          </a:p>
          <a:p>
            <a:pPr eaLnBrk="1" hangingPunct="1">
              <a:lnSpc>
                <a:spcPct val="110000"/>
              </a:lnSpc>
            </a:pPr>
            <a:endParaRPr lang="en-US" altLang="id-ID" sz="2000" dirty="0"/>
          </a:p>
          <a:p>
            <a:pPr eaLnBrk="1" hangingPunct="1">
              <a:lnSpc>
                <a:spcPct val="110000"/>
              </a:lnSpc>
            </a:pPr>
            <a:r>
              <a:rPr lang="en-US" altLang="id-ID" sz="2000" dirty="0"/>
              <a:t>Data sample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id-ID" sz="2000" dirty="0"/>
              <a:t>X = (age &lt;=30,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id-ID" sz="2000" dirty="0"/>
              <a:t>Income = medium,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id-ID" sz="2000" dirty="0"/>
              <a:t>Student = yes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id-ID" sz="2000" dirty="0" err="1"/>
              <a:t>Credit_rating</a:t>
            </a:r>
            <a:r>
              <a:rPr lang="en-US" altLang="id-ID" sz="2000" dirty="0"/>
              <a:t> = Fair)</a:t>
            </a:r>
            <a:endParaRPr lang="id-ID" altLang="id-ID" sz="2000" dirty="0"/>
          </a:p>
          <a:p>
            <a:pPr eaLnBrk="1" hangingPunct="1">
              <a:lnSpc>
                <a:spcPct val="110000"/>
              </a:lnSpc>
            </a:pPr>
            <a:endParaRPr lang="id-ID" altLang="id-ID" sz="2000" dirty="0"/>
          </a:p>
          <a:p>
            <a:pPr eaLnBrk="1" hangingPunct="1">
              <a:lnSpc>
                <a:spcPct val="110000"/>
              </a:lnSpc>
            </a:pPr>
            <a:r>
              <a:rPr lang="id-ID" altLang="id-ID" sz="2000" dirty="0"/>
              <a:t>Doc = 14</a:t>
            </a:r>
            <a:endParaRPr lang="en-US" altLang="id-ID" sz="2000" dirty="0"/>
          </a:p>
        </p:txBody>
      </p:sp>
    </p:spTree>
    <p:extLst>
      <p:ext uri="{BB962C8B-B14F-4D97-AF65-F5344CB8AC3E}">
        <p14:creationId xmlns:p14="http://schemas.microsoft.com/office/powerpoint/2010/main" val="304620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2">
            <a:extLst>
              <a:ext uri="{FF2B5EF4-FFF2-40B4-BE49-F238E27FC236}">
                <a16:creationId xmlns:a16="http://schemas.microsoft.com/office/drawing/2014/main" id="{D8D699B6-F847-4609-A440-91237C75C4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d-ID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Naïve Bayesian Classifier</a:t>
            </a:r>
            <a:r>
              <a:rPr lang="id-ID" altLang="id-ID" sz="4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id-ID" sz="4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</a:t>
            </a:r>
            <a:r>
              <a:rPr lang="en-US" altLang="id-ID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 Example</a:t>
            </a:r>
          </a:p>
        </p:txBody>
      </p:sp>
      <p:sp>
        <p:nvSpPr>
          <p:cNvPr id="20486" name="Rectangle 3">
            <a:extLst>
              <a:ext uri="{FF2B5EF4-FFF2-40B4-BE49-F238E27FC236}">
                <a16:creationId xmlns:a16="http://schemas.microsoft.com/office/drawing/2014/main" id="{317C6E75-5E98-40C8-B099-AA12869EED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0700" y="1447800"/>
            <a:ext cx="8610600" cy="54102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id-ID" sz="1700" dirty="0"/>
              <a:t>P(C</a:t>
            </a:r>
            <a:r>
              <a:rPr lang="en-US" altLang="id-ID" sz="1700" baseline="-25000" dirty="0"/>
              <a:t>i</a:t>
            </a:r>
            <a:r>
              <a:rPr lang="en-US" altLang="id-ID" sz="1700" dirty="0"/>
              <a:t>):    P(</a:t>
            </a:r>
            <a:r>
              <a:rPr lang="en-US" altLang="id-ID" sz="1700" dirty="0" err="1"/>
              <a:t>buys_computer</a:t>
            </a:r>
            <a:r>
              <a:rPr lang="en-US" altLang="id-ID" sz="1700" dirty="0"/>
              <a:t> = “yes”)  = 9/14 = 0.643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 dirty="0"/>
              <a:t>                 P(</a:t>
            </a:r>
            <a:r>
              <a:rPr lang="en-US" altLang="id-ID" sz="1700" dirty="0" err="1"/>
              <a:t>buys_computer</a:t>
            </a:r>
            <a:r>
              <a:rPr lang="en-US" altLang="id-ID" sz="1700" dirty="0"/>
              <a:t> = “no”) = 5/14= 0.357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id-ID" sz="1700" dirty="0"/>
          </a:p>
          <a:p>
            <a:pPr eaLnBrk="1" hangingPunct="1">
              <a:lnSpc>
                <a:spcPct val="80000"/>
              </a:lnSpc>
            </a:pPr>
            <a:r>
              <a:rPr lang="en-US" altLang="id-ID" sz="1700" dirty="0"/>
              <a:t>Compute P(</a:t>
            </a:r>
            <a:r>
              <a:rPr lang="en-US" altLang="id-ID" sz="1700" dirty="0" err="1"/>
              <a:t>X|C</a:t>
            </a:r>
            <a:r>
              <a:rPr lang="en-US" altLang="id-ID" sz="1700" baseline="-25000" dirty="0" err="1"/>
              <a:t>i</a:t>
            </a:r>
            <a:r>
              <a:rPr lang="en-US" altLang="id-ID" sz="1700" dirty="0"/>
              <a:t>) for each class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 dirty="0"/>
              <a:t>     </a:t>
            </a:r>
            <a:r>
              <a:rPr lang="en-US" altLang="id-ID" sz="1700" dirty="0">
                <a:solidFill>
                  <a:srgbClr val="FF0000"/>
                </a:solidFill>
              </a:rPr>
              <a:t>P(age = “&lt;=30” | </a:t>
            </a:r>
            <a:r>
              <a:rPr lang="en-US" altLang="id-ID" sz="1700" dirty="0" err="1">
                <a:solidFill>
                  <a:srgbClr val="FF0000"/>
                </a:solidFill>
              </a:rPr>
              <a:t>buys_computer</a:t>
            </a:r>
            <a:r>
              <a:rPr lang="en-US" altLang="id-ID" sz="1700" dirty="0">
                <a:solidFill>
                  <a:srgbClr val="FF0000"/>
                </a:solidFill>
              </a:rPr>
              <a:t> = “yes”)  = 2/9 = 0.222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 dirty="0"/>
              <a:t>     P(age = “&lt;= 30” | </a:t>
            </a:r>
            <a:r>
              <a:rPr lang="en-US" altLang="id-ID" sz="1700" dirty="0" err="1"/>
              <a:t>buys_computer</a:t>
            </a:r>
            <a:r>
              <a:rPr lang="en-US" altLang="id-ID" sz="1700" dirty="0"/>
              <a:t> = “no”) = 3/5 = 0.6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 dirty="0"/>
              <a:t>     </a:t>
            </a:r>
            <a:r>
              <a:rPr lang="en-US" altLang="id-ID" sz="1700" dirty="0">
                <a:solidFill>
                  <a:srgbClr val="FF0000"/>
                </a:solidFill>
              </a:rPr>
              <a:t>P(income = “medium” | </a:t>
            </a:r>
            <a:r>
              <a:rPr lang="en-US" altLang="id-ID" sz="1700" dirty="0" err="1">
                <a:solidFill>
                  <a:srgbClr val="FF0000"/>
                </a:solidFill>
              </a:rPr>
              <a:t>buys_computer</a:t>
            </a:r>
            <a:r>
              <a:rPr lang="en-US" altLang="id-ID" sz="1700" dirty="0">
                <a:solidFill>
                  <a:srgbClr val="FF0000"/>
                </a:solidFill>
              </a:rPr>
              <a:t> = “yes”) = 4/9 = 0.444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 dirty="0"/>
              <a:t>     P(income = “medium” | </a:t>
            </a:r>
            <a:r>
              <a:rPr lang="en-US" altLang="id-ID" sz="1700" dirty="0" err="1"/>
              <a:t>buys_computer</a:t>
            </a:r>
            <a:r>
              <a:rPr lang="en-US" altLang="id-ID" sz="1700" dirty="0"/>
              <a:t> = “no”) = 2/5 = 0.4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 dirty="0">
                <a:solidFill>
                  <a:srgbClr val="FF0000"/>
                </a:solidFill>
              </a:rPr>
              <a:t>     P(student = “yes” | </a:t>
            </a:r>
            <a:r>
              <a:rPr lang="en-US" altLang="id-ID" sz="1700" dirty="0" err="1">
                <a:solidFill>
                  <a:srgbClr val="FF0000"/>
                </a:solidFill>
              </a:rPr>
              <a:t>buys_computer</a:t>
            </a:r>
            <a:r>
              <a:rPr lang="en-US" altLang="id-ID" sz="1700" dirty="0">
                <a:solidFill>
                  <a:srgbClr val="FF0000"/>
                </a:solidFill>
              </a:rPr>
              <a:t> = “yes) = 6/9 = 0.667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 dirty="0"/>
              <a:t>     P(student = “yes” | </a:t>
            </a:r>
            <a:r>
              <a:rPr lang="en-US" altLang="id-ID" sz="1700" dirty="0" err="1"/>
              <a:t>buys_computer</a:t>
            </a:r>
            <a:r>
              <a:rPr lang="en-US" altLang="id-ID" sz="1700" dirty="0"/>
              <a:t> = “no”) = 1/5 = 0.2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 dirty="0">
                <a:solidFill>
                  <a:srgbClr val="FF0000"/>
                </a:solidFill>
              </a:rPr>
              <a:t>     P(</a:t>
            </a:r>
            <a:r>
              <a:rPr lang="en-US" altLang="id-ID" sz="1700" dirty="0" err="1">
                <a:solidFill>
                  <a:srgbClr val="FF0000"/>
                </a:solidFill>
              </a:rPr>
              <a:t>credit_rating</a:t>
            </a:r>
            <a:r>
              <a:rPr lang="en-US" altLang="id-ID" sz="1700" dirty="0">
                <a:solidFill>
                  <a:srgbClr val="FF0000"/>
                </a:solidFill>
              </a:rPr>
              <a:t> = “fair” | </a:t>
            </a:r>
            <a:r>
              <a:rPr lang="en-US" altLang="id-ID" sz="1700" dirty="0" err="1">
                <a:solidFill>
                  <a:srgbClr val="FF0000"/>
                </a:solidFill>
              </a:rPr>
              <a:t>buys_computer</a:t>
            </a:r>
            <a:r>
              <a:rPr lang="en-US" altLang="id-ID" sz="1700" dirty="0">
                <a:solidFill>
                  <a:srgbClr val="FF0000"/>
                </a:solidFill>
              </a:rPr>
              <a:t> = “yes”) = 6/9 = 0.667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 dirty="0"/>
              <a:t>     P(</a:t>
            </a:r>
            <a:r>
              <a:rPr lang="en-US" altLang="id-ID" sz="1700" dirty="0" err="1"/>
              <a:t>credit_rating</a:t>
            </a:r>
            <a:r>
              <a:rPr lang="en-US" altLang="id-ID" sz="1700" dirty="0"/>
              <a:t> = “fair” | </a:t>
            </a:r>
            <a:r>
              <a:rPr lang="en-US" altLang="id-ID" sz="1700" dirty="0" err="1"/>
              <a:t>buys_computer</a:t>
            </a:r>
            <a:r>
              <a:rPr lang="en-US" altLang="id-ID" sz="1700" dirty="0"/>
              <a:t> = “no”) = 2/5 = 0.4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id-ID" sz="1700" dirty="0"/>
          </a:p>
          <a:p>
            <a:pPr eaLnBrk="1" hangingPunct="1">
              <a:lnSpc>
                <a:spcPct val="80000"/>
              </a:lnSpc>
            </a:pPr>
            <a:r>
              <a:rPr lang="en-US" altLang="id-ID" sz="1700" b="1" dirty="0"/>
              <a:t> X = (age &lt;= 30 , income = medium, student = yes, </a:t>
            </a:r>
            <a:r>
              <a:rPr lang="en-US" altLang="id-ID" sz="1700" b="1" dirty="0" err="1"/>
              <a:t>credit_rating</a:t>
            </a:r>
            <a:r>
              <a:rPr lang="en-US" altLang="id-ID" sz="1700" b="1" dirty="0"/>
              <a:t> = fair)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 dirty="0"/>
              <a:t> </a:t>
            </a:r>
            <a:r>
              <a:rPr lang="en-US" altLang="id-ID" sz="1700" b="1" dirty="0"/>
              <a:t>P(</a:t>
            </a:r>
            <a:r>
              <a:rPr lang="en-US" altLang="id-ID" sz="1700" b="1" dirty="0" err="1"/>
              <a:t>X|C</a:t>
            </a:r>
            <a:r>
              <a:rPr lang="en-US" altLang="id-ID" sz="1700" b="1" baseline="-25000" dirty="0" err="1"/>
              <a:t>i</a:t>
            </a:r>
            <a:r>
              <a:rPr lang="en-US" altLang="id-ID" sz="1700" b="1" dirty="0"/>
              <a:t>) </a:t>
            </a:r>
            <a:r>
              <a:rPr lang="en-US" altLang="id-ID" sz="1700" b="1" dirty="0">
                <a:solidFill>
                  <a:srgbClr val="FF0000"/>
                </a:solidFill>
              </a:rPr>
              <a:t>:</a:t>
            </a:r>
            <a:r>
              <a:rPr lang="en-US" altLang="id-ID" sz="1700" dirty="0">
                <a:solidFill>
                  <a:srgbClr val="FF0000"/>
                </a:solidFill>
              </a:rPr>
              <a:t> P(</a:t>
            </a:r>
            <a:r>
              <a:rPr lang="en-US" altLang="id-ID" sz="1700" dirty="0" err="1">
                <a:solidFill>
                  <a:srgbClr val="FF0000"/>
                </a:solidFill>
              </a:rPr>
              <a:t>X|buys_computer</a:t>
            </a:r>
            <a:r>
              <a:rPr lang="en-US" altLang="id-ID" sz="1700" dirty="0">
                <a:solidFill>
                  <a:srgbClr val="FF0000"/>
                </a:solidFill>
              </a:rPr>
              <a:t> = “yes”) = 0.222 x 0.444 x 0.667 x 0.667 = 0.044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 dirty="0"/>
              <a:t>                P(</a:t>
            </a:r>
            <a:r>
              <a:rPr lang="en-US" altLang="id-ID" sz="1700" dirty="0" err="1"/>
              <a:t>X|buys_computer</a:t>
            </a:r>
            <a:r>
              <a:rPr lang="en-US" altLang="id-ID" sz="1700" dirty="0"/>
              <a:t> = “no”) = 0.6 x 0.4 x 0.2 x 0.4 = 0.019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 b="1" dirty="0"/>
              <a:t>P(</a:t>
            </a:r>
            <a:r>
              <a:rPr lang="en-US" altLang="id-ID" sz="1700" b="1" dirty="0" err="1"/>
              <a:t>X|C</a:t>
            </a:r>
            <a:r>
              <a:rPr lang="en-US" altLang="id-ID" sz="1700" b="1" baseline="-25000" dirty="0" err="1"/>
              <a:t>i</a:t>
            </a:r>
            <a:r>
              <a:rPr lang="en-US" altLang="id-ID" sz="1700" b="1" dirty="0"/>
              <a:t>)*P(C</a:t>
            </a:r>
            <a:r>
              <a:rPr lang="en-US" altLang="id-ID" sz="1700" b="1" baseline="-25000" dirty="0"/>
              <a:t>i</a:t>
            </a:r>
            <a:r>
              <a:rPr lang="en-US" altLang="id-ID" sz="1700" b="1" dirty="0"/>
              <a:t>) : </a:t>
            </a:r>
            <a:r>
              <a:rPr lang="en-US" altLang="id-ID" sz="1700" dirty="0"/>
              <a:t>P(</a:t>
            </a:r>
            <a:r>
              <a:rPr lang="en-US" altLang="id-ID" sz="1700" dirty="0" err="1"/>
              <a:t>X|buys_computer</a:t>
            </a:r>
            <a:r>
              <a:rPr lang="en-US" altLang="id-ID" sz="1700" dirty="0"/>
              <a:t> = “yes”) * P(</a:t>
            </a:r>
            <a:r>
              <a:rPr lang="en-US" altLang="id-ID" sz="1700" dirty="0" err="1"/>
              <a:t>buys_computer</a:t>
            </a:r>
            <a:r>
              <a:rPr lang="en-US" altLang="id-ID" sz="1700" dirty="0"/>
              <a:t> = “yes”) </a:t>
            </a:r>
            <a:endParaRPr lang="id-ID" altLang="id-ID" sz="1700" dirty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id-ID" altLang="id-ID" sz="1700" dirty="0"/>
              <a:t>			</a:t>
            </a:r>
            <a:r>
              <a:rPr lang="en-US" altLang="id-ID" sz="1700" dirty="0">
                <a:solidFill>
                  <a:srgbClr val="FF0000"/>
                </a:solidFill>
              </a:rPr>
              <a:t>=</a:t>
            </a:r>
            <a:r>
              <a:rPr lang="id-ID" altLang="id-ID" sz="1700" dirty="0">
                <a:solidFill>
                  <a:srgbClr val="FF0000"/>
                </a:solidFill>
              </a:rPr>
              <a:t>0,044*0.643</a:t>
            </a:r>
            <a:r>
              <a:rPr lang="en-US" altLang="id-ID" sz="1700" dirty="0">
                <a:solidFill>
                  <a:srgbClr val="FF0000"/>
                </a:solidFill>
              </a:rPr>
              <a:t> </a:t>
            </a:r>
            <a:r>
              <a:rPr lang="id-ID" altLang="id-ID" sz="1700" dirty="0">
                <a:solidFill>
                  <a:srgbClr val="FF0000"/>
                </a:solidFill>
              </a:rPr>
              <a:t>= </a:t>
            </a:r>
            <a:r>
              <a:rPr lang="en-US" altLang="id-ID" sz="1700" dirty="0">
                <a:solidFill>
                  <a:srgbClr val="FF0000"/>
                </a:solidFill>
              </a:rPr>
              <a:t>0.028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id-ID" sz="1700" b="1" dirty="0"/>
              <a:t>		             </a:t>
            </a:r>
            <a:r>
              <a:rPr lang="en-US" altLang="id-ID" sz="1700" dirty="0"/>
              <a:t>P(</a:t>
            </a:r>
            <a:r>
              <a:rPr lang="en-US" altLang="id-ID" sz="1700" dirty="0" err="1"/>
              <a:t>X|buys_computer</a:t>
            </a:r>
            <a:r>
              <a:rPr lang="en-US" altLang="id-ID" sz="1700" dirty="0"/>
              <a:t> = “no”) * P(</a:t>
            </a:r>
            <a:r>
              <a:rPr lang="en-US" altLang="id-ID" sz="1700" dirty="0" err="1"/>
              <a:t>buys_computer</a:t>
            </a:r>
            <a:r>
              <a:rPr lang="en-US" altLang="id-ID" sz="1700" dirty="0"/>
              <a:t> = “no”) = 0.007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id-ID" altLang="id-ID" sz="1700" b="1" dirty="0"/>
              <a:t>Sehingga </a:t>
            </a:r>
            <a:r>
              <a:rPr lang="en-US" altLang="id-ID" sz="1700" b="1" dirty="0"/>
              <a:t>,  X belongs to class (“</a:t>
            </a:r>
            <a:r>
              <a:rPr lang="en-US" altLang="id-ID" sz="1700" b="1" dirty="0" err="1"/>
              <a:t>buys_computer</a:t>
            </a:r>
            <a:r>
              <a:rPr lang="en-US" altLang="id-ID" sz="1700" b="1" dirty="0"/>
              <a:t> = yes”)		</a:t>
            </a:r>
          </a:p>
        </p:txBody>
      </p:sp>
    </p:spTree>
    <p:extLst>
      <p:ext uri="{BB962C8B-B14F-4D97-AF65-F5344CB8AC3E}">
        <p14:creationId xmlns:p14="http://schemas.microsoft.com/office/powerpoint/2010/main" val="112712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3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65359"/>
      </a:accent1>
      <a:accent2>
        <a:srgbClr val="ED8428"/>
      </a:accent2>
      <a:accent3>
        <a:srgbClr val="E6C46D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5D8C9649-FBE1-4B5B-8258-8A170F9843AD}"/>
    </a:ext>
  </a:extLst>
</a:theme>
</file>

<file path=ppt/theme/theme4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5.xml><?xml version="1.0" encoding="utf-8"?>
<a:theme xmlns:a="http://schemas.openxmlformats.org/drawingml/2006/main" name="Theme1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5CD48969-C3EE-443E-AD31-A28EEC8FFECB}" vid="{5D7FEF02-60F9-4D8F-94AB-087F8A291D52}"/>
    </a:ext>
  </a:extLst>
</a:theme>
</file>

<file path=ppt/theme/theme6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7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171312"/>
      </a:dk2>
      <a:lt2>
        <a:srgbClr val="F7F0DF"/>
      </a:lt2>
      <a:accent1>
        <a:srgbClr val="53AE6E"/>
      </a:accent1>
      <a:accent2>
        <a:srgbClr val="326267"/>
      </a:accent2>
      <a:accent3>
        <a:srgbClr val="C5C34A"/>
      </a:accent3>
      <a:accent4>
        <a:srgbClr val="BF6546"/>
      </a:accent4>
      <a:accent5>
        <a:srgbClr val="81B5A8"/>
      </a:accent5>
      <a:accent6>
        <a:srgbClr val="636455"/>
      </a:accent6>
      <a:hlink>
        <a:srgbClr val="81B5A8"/>
      </a:hlink>
      <a:folHlink>
        <a:srgbClr val="936888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A1A3E1F0-B5EF-49C5-810A-B1B32AEDDC80}"/>
    </a:ext>
  </a:extLst>
</a:theme>
</file>

<file path=ppt/theme/theme8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9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10.xml><?xml version="1.0" encoding="utf-8"?>
<a:theme xmlns:a="http://schemas.openxmlformats.org/drawingml/2006/main" name="View">
  <a:themeElements>
    <a:clrScheme name="View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7B713C7F-58B7-4AE9-B361-B13EB9EC4C0C}"/>
    </a:ext>
  </a:extLst>
</a:theme>
</file>

<file path=ppt/theme/theme1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2B2A868B-6BC2-4B3E-98B9-1258F41035DE}"/>
    </a:ext>
  </a:extLst>
</a:theme>
</file>

<file path=ppt/theme/theme12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13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14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2B5F27"/>
      </a:dk2>
      <a:lt2>
        <a:srgbClr val="D8FC68"/>
      </a:lt2>
      <a:accent1>
        <a:srgbClr val="DDC855"/>
      </a:accent1>
      <a:accent2>
        <a:srgbClr val="FCA03D"/>
      </a:accent2>
      <a:accent3>
        <a:srgbClr val="E36439"/>
      </a:accent3>
      <a:accent4>
        <a:srgbClr val="C2935B"/>
      </a:accent4>
      <a:accent5>
        <a:srgbClr val="88C25C"/>
      </a:accent5>
      <a:accent6>
        <a:srgbClr val="BFCC86"/>
      </a:accent6>
      <a:hlink>
        <a:srgbClr val="FFCE23"/>
      </a:hlink>
      <a:folHlink>
        <a:srgbClr val="FDEB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82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97ECCC31-8429-4523-BE8D-8F09B7A4D46D}"/>
    </a:ext>
  </a:extLst>
</a:theme>
</file>

<file path=ppt/theme/theme15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16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ppt/theme/theme17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295</TotalTime>
  <Words>942</Words>
  <Application>Microsoft Office PowerPoint</Application>
  <PresentationFormat>Widescreen</PresentationFormat>
  <Paragraphs>132</Paragraphs>
  <Slides>17</Slides>
  <Notes>7</Notes>
  <HiddenSlides>0</HiddenSlides>
  <MMClips>0</MMClips>
  <ScaleCrop>false</ScaleCrop>
  <HeadingPairs>
    <vt:vector size="8" baseType="variant">
      <vt:variant>
        <vt:lpstr>Fonts Used</vt:lpstr>
      </vt:variant>
      <vt:variant>
        <vt:i4>20</vt:i4>
      </vt:variant>
      <vt:variant>
        <vt:lpstr>Theme</vt:lpstr>
      </vt:variant>
      <vt:variant>
        <vt:i4>17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56" baseType="lpstr">
      <vt:lpstr>Arial</vt:lpstr>
      <vt:lpstr>Calibri</vt:lpstr>
      <vt:lpstr>Calibri Light</vt:lpstr>
      <vt:lpstr>Century</vt:lpstr>
      <vt:lpstr>Century Gothic</vt:lpstr>
      <vt:lpstr>Century Schoolbook</vt:lpstr>
      <vt:lpstr>Corbel</vt:lpstr>
      <vt:lpstr>Franklin Gothic Book</vt:lpstr>
      <vt:lpstr>Garamond</vt:lpstr>
      <vt:lpstr>Gill Sans MT</vt:lpstr>
      <vt:lpstr>Impact</vt:lpstr>
      <vt:lpstr>Rockwell</vt:lpstr>
      <vt:lpstr>Rockwell Condensed</vt:lpstr>
      <vt:lpstr>Tahoma</vt:lpstr>
      <vt:lpstr>Times New Roman</vt:lpstr>
      <vt:lpstr>Trebuchet MS</vt:lpstr>
      <vt:lpstr>Tw Cen MT</vt:lpstr>
      <vt:lpstr>Wingdings</vt:lpstr>
      <vt:lpstr>Wingdings 2</vt:lpstr>
      <vt:lpstr>Wingdings 3</vt:lpstr>
      <vt:lpstr>Savon</vt:lpstr>
      <vt:lpstr>Gallery</vt:lpstr>
      <vt:lpstr>Dividend</vt:lpstr>
      <vt:lpstr>Frame</vt:lpstr>
      <vt:lpstr>Theme1</vt:lpstr>
      <vt:lpstr>Organic</vt:lpstr>
      <vt:lpstr>Badge</vt:lpstr>
      <vt:lpstr>Depth</vt:lpstr>
      <vt:lpstr>Crop</vt:lpstr>
      <vt:lpstr>View</vt:lpstr>
      <vt:lpstr>Vapor Trail</vt:lpstr>
      <vt:lpstr>Wisp</vt:lpstr>
      <vt:lpstr>Celestial</vt:lpstr>
      <vt:lpstr>Circuit</vt:lpstr>
      <vt:lpstr>Wood Type</vt:lpstr>
      <vt:lpstr>Metropolitan</vt:lpstr>
      <vt:lpstr>Blends</vt:lpstr>
      <vt:lpstr>Worksheet</vt:lpstr>
      <vt:lpstr>Equation</vt:lpstr>
      <vt:lpstr>Text Classification </vt:lpstr>
      <vt:lpstr>Classification</vt:lpstr>
      <vt:lpstr>Categorization/Classification</vt:lpstr>
      <vt:lpstr>Learning Method</vt:lpstr>
      <vt:lpstr>METODE</vt:lpstr>
      <vt:lpstr>METODE</vt:lpstr>
      <vt:lpstr>Metode</vt:lpstr>
      <vt:lpstr>Supervised vs Unsupervised Learning</vt:lpstr>
      <vt:lpstr>Process (1): Model Construction</vt:lpstr>
      <vt:lpstr>Process (2): Using the Model in Prediction </vt:lpstr>
      <vt:lpstr>Algoritma Naive Bayes</vt:lpstr>
      <vt:lpstr>Tahapan dari proses algoritma Naive Bayes adalah:</vt:lpstr>
      <vt:lpstr>Kelebihan &amp; Kekurangan Naive Bayes</vt:lpstr>
      <vt:lpstr>Bayesian Theorem: Basics</vt:lpstr>
      <vt:lpstr>Bayesian Theorem</vt:lpstr>
      <vt:lpstr>Naïve Bayesian Classifier: Training Dataset</vt:lpstr>
      <vt:lpstr>Naïve Bayesian Classifier :  An Example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 Classification</dc:title>
  <dc:creator>rowbee</dc:creator>
  <cp:lastModifiedBy>rowbee</cp:lastModifiedBy>
  <cp:revision>21</cp:revision>
  <dcterms:created xsi:type="dcterms:W3CDTF">2017-11-12T05:35:22Z</dcterms:created>
  <dcterms:modified xsi:type="dcterms:W3CDTF">2017-11-13T06:56:57Z</dcterms:modified>
</cp:coreProperties>
</file>