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4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CA35DB-6157-4514-8F5A-26988C5739E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727798-8531-4A33-8BD7-1AFDA99F6054}">
      <dgm:prSet phldrT="[Text]" custT="1"/>
      <dgm:spPr/>
      <dgm:t>
        <a:bodyPr/>
        <a:lstStyle/>
        <a:p>
          <a:r>
            <a:rPr lang="en-US" sz="2400" dirty="0" err="1"/>
            <a:t>Informasi</a:t>
          </a:r>
          <a:r>
            <a:rPr lang="en-US" sz="2400" dirty="0"/>
            <a:t> </a:t>
          </a:r>
          <a:r>
            <a:rPr lang="en-US" sz="2400" dirty="0" err="1"/>
            <a:t>faktual</a:t>
          </a:r>
          <a:r>
            <a:rPr lang="en-US" sz="2400" dirty="0"/>
            <a:t> (factual information)</a:t>
          </a:r>
        </a:p>
      </dgm:t>
    </dgm:pt>
    <dgm:pt modelId="{5933B32E-6CC4-41F1-A44B-EEE433C91BCE}" type="parTrans" cxnId="{7101270A-4BDE-4E95-A207-2456739F4FA8}">
      <dgm:prSet/>
      <dgm:spPr/>
      <dgm:t>
        <a:bodyPr/>
        <a:lstStyle/>
        <a:p>
          <a:endParaRPr lang="en-US"/>
        </a:p>
      </dgm:t>
    </dgm:pt>
    <dgm:pt modelId="{0110A095-F196-4BAB-88A0-6A176B67B6E9}" type="sibTrans" cxnId="{7101270A-4BDE-4E95-A207-2456739F4FA8}">
      <dgm:prSet/>
      <dgm:spPr/>
      <dgm:t>
        <a:bodyPr/>
        <a:lstStyle/>
        <a:p>
          <a:endParaRPr lang="en-US"/>
        </a:p>
      </dgm:t>
    </dgm:pt>
    <dgm:pt modelId="{527F4216-71F7-4C19-8284-21FFBC9EB862}">
      <dgm:prSet phldrT="[Text]" custT="1"/>
      <dgm:spPr/>
      <dgm:t>
        <a:bodyPr/>
        <a:lstStyle/>
        <a:p>
          <a:r>
            <a:rPr lang="en-US" sz="2400" dirty="0" err="1"/>
            <a:t>Kemahiran</a:t>
          </a:r>
          <a:r>
            <a:rPr lang="en-US" sz="2400" dirty="0"/>
            <a:t> </a:t>
          </a:r>
          <a:r>
            <a:rPr lang="en-US" sz="2400" dirty="0" err="1"/>
            <a:t>intelektual</a:t>
          </a:r>
          <a:r>
            <a:rPr lang="en-US" sz="2400" dirty="0"/>
            <a:t> (intellectual skill)</a:t>
          </a:r>
        </a:p>
      </dgm:t>
    </dgm:pt>
    <dgm:pt modelId="{5FC88352-EAAB-4C19-AF4A-96086DA73F35}" type="parTrans" cxnId="{63498319-1B25-4660-B8A6-27FFFF388D0A}">
      <dgm:prSet/>
      <dgm:spPr/>
      <dgm:t>
        <a:bodyPr/>
        <a:lstStyle/>
        <a:p>
          <a:endParaRPr lang="en-US"/>
        </a:p>
      </dgm:t>
    </dgm:pt>
    <dgm:pt modelId="{2E1A10E0-78D0-4223-BBCF-66E725C15714}" type="sibTrans" cxnId="{63498319-1B25-4660-B8A6-27FFFF388D0A}">
      <dgm:prSet/>
      <dgm:spPr/>
      <dgm:t>
        <a:bodyPr/>
        <a:lstStyle/>
        <a:p>
          <a:endParaRPr lang="en-US"/>
        </a:p>
      </dgm:t>
    </dgm:pt>
    <dgm:pt modelId="{B5AAE0A8-A95A-48EE-8849-D64A2F16841E}">
      <dgm:prSet phldrT="[Text]" custT="1"/>
      <dgm:spPr/>
      <dgm:t>
        <a:bodyPr/>
        <a:lstStyle/>
        <a:p>
          <a:r>
            <a:rPr lang="en-US" sz="2400" dirty="0" err="1"/>
            <a:t>Strategi</a:t>
          </a:r>
          <a:r>
            <a:rPr lang="en-US" sz="2400" dirty="0"/>
            <a:t> (strategy)</a:t>
          </a:r>
        </a:p>
      </dgm:t>
    </dgm:pt>
    <dgm:pt modelId="{F856306A-6176-4C49-881F-996C215A0F62}" type="parTrans" cxnId="{89721A05-AEB2-4B52-B411-3F82A3820702}">
      <dgm:prSet/>
      <dgm:spPr/>
      <dgm:t>
        <a:bodyPr/>
        <a:lstStyle/>
        <a:p>
          <a:endParaRPr lang="en-US"/>
        </a:p>
      </dgm:t>
    </dgm:pt>
    <dgm:pt modelId="{79A4B1D2-87EF-4D19-B874-A4547392D06D}" type="sibTrans" cxnId="{89721A05-AEB2-4B52-B411-3F82A3820702}">
      <dgm:prSet/>
      <dgm:spPr/>
      <dgm:t>
        <a:bodyPr/>
        <a:lstStyle/>
        <a:p>
          <a:endParaRPr lang="en-US"/>
        </a:p>
      </dgm:t>
    </dgm:pt>
    <dgm:pt modelId="{D2158111-5DF7-4751-8C6A-610449F89735}" type="pres">
      <dgm:prSet presAssocID="{B0CA35DB-6157-4514-8F5A-26988C5739E8}" presName="linear" presStyleCnt="0">
        <dgm:presLayoutVars>
          <dgm:dir/>
          <dgm:animLvl val="lvl"/>
          <dgm:resizeHandles val="exact"/>
        </dgm:presLayoutVars>
      </dgm:prSet>
      <dgm:spPr/>
    </dgm:pt>
    <dgm:pt modelId="{66782CAE-458D-4086-80DE-96F7CBE9DDDF}" type="pres">
      <dgm:prSet presAssocID="{20727798-8531-4A33-8BD7-1AFDA99F6054}" presName="parentLin" presStyleCnt="0"/>
      <dgm:spPr/>
    </dgm:pt>
    <dgm:pt modelId="{81A7706B-5172-4015-817F-52816BC46919}" type="pres">
      <dgm:prSet presAssocID="{20727798-8531-4A33-8BD7-1AFDA99F6054}" presName="parentLeftMargin" presStyleLbl="node1" presStyleIdx="0" presStyleCnt="3"/>
      <dgm:spPr/>
    </dgm:pt>
    <dgm:pt modelId="{2C286D12-C3B0-4D06-B21D-DFD284135B1D}" type="pres">
      <dgm:prSet presAssocID="{20727798-8531-4A33-8BD7-1AFDA99F605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3A47C46-0972-459C-8D97-7DF0D74CA41D}" type="pres">
      <dgm:prSet presAssocID="{20727798-8531-4A33-8BD7-1AFDA99F6054}" presName="negativeSpace" presStyleCnt="0"/>
      <dgm:spPr/>
    </dgm:pt>
    <dgm:pt modelId="{BA4C66CE-60E6-43CD-BFC2-DDC510D548E2}" type="pres">
      <dgm:prSet presAssocID="{20727798-8531-4A33-8BD7-1AFDA99F6054}" presName="childText" presStyleLbl="conFgAcc1" presStyleIdx="0" presStyleCnt="3">
        <dgm:presLayoutVars>
          <dgm:bulletEnabled val="1"/>
        </dgm:presLayoutVars>
      </dgm:prSet>
      <dgm:spPr/>
    </dgm:pt>
    <dgm:pt modelId="{4FCF37E3-742C-41C9-97FD-62213930038C}" type="pres">
      <dgm:prSet presAssocID="{0110A095-F196-4BAB-88A0-6A176B67B6E9}" presName="spaceBetweenRectangles" presStyleCnt="0"/>
      <dgm:spPr/>
    </dgm:pt>
    <dgm:pt modelId="{6A80F095-663C-426F-947D-3328904E09A2}" type="pres">
      <dgm:prSet presAssocID="{527F4216-71F7-4C19-8284-21FFBC9EB862}" presName="parentLin" presStyleCnt="0"/>
      <dgm:spPr/>
    </dgm:pt>
    <dgm:pt modelId="{E94B2B4A-A4AE-4239-8995-521DEDC8BFEE}" type="pres">
      <dgm:prSet presAssocID="{527F4216-71F7-4C19-8284-21FFBC9EB862}" presName="parentLeftMargin" presStyleLbl="node1" presStyleIdx="0" presStyleCnt="3"/>
      <dgm:spPr/>
    </dgm:pt>
    <dgm:pt modelId="{1A64AEB2-D226-4C07-8823-98521A21D9AB}" type="pres">
      <dgm:prSet presAssocID="{527F4216-71F7-4C19-8284-21FFBC9EB86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9776655-677A-4295-8B05-005361BAB952}" type="pres">
      <dgm:prSet presAssocID="{527F4216-71F7-4C19-8284-21FFBC9EB862}" presName="negativeSpace" presStyleCnt="0"/>
      <dgm:spPr/>
    </dgm:pt>
    <dgm:pt modelId="{3BD6A4AA-AAB3-4B66-B890-BCBB31CFE775}" type="pres">
      <dgm:prSet presAssocID="{527F4216-71F7-4C19-8284-21FFBC9EB862}" presName="childText" presStyleLbl="conFgAcc1" presStyleIdx="1" presStyleCnt="3">
        <dgm:presLayoutVars>
          <dgm:bulletEnabled val="1"/>
        </dgm:presLayoutVars>
      </dgm:prSet>
      <dgm:spPr/>
    </dgm:pt>
    <dgm:pt modelId="{099E579B-8DA2-41B2-8DC1-FB55A7D25E49}" type="pres">
      <dgm:prSet presAssocID="{2E1A10E0-78D0-4223-BBCF-66E725C15714}" presName="spaceBetweenRectangles" presStyleCnt="0"/>
      <dgm:spPr/>
    </dgm:pt>
    <dgm:pt modelId="{1C6D849F-DC5F-4E6A-9C8F-C2D7ADCC4AC7}" type="pres">
      <dgm:prSet presAssocID="{B5AAE0A8-A95A-48EE-8849-D64A2F16841E}" presName="parentLin" presStyleCnt="0"/>
      <dgm:spPr/>
    </dgm:pt>
    <dgm:pt modelId="{F647A544-FF82-425A-B6AD-810DDF757962}" type="pres">
      <dgm:prSet presAssocID="{B5AAE0A8-A95A-48EE-8849-D64A2F16841E}" presName="parentLeftMargin" presStyleLbl="node1" presStyleIdx="1" presStyleCnt="3"/>
      <dgm:spPr/>
    </dgm:pt>
    <dgm:pt modelId="{B6902651-0AE6-45C4-9B0F-5CC0963B5BD5}" type="pres">
      <dgm:prSet presAssocID="{B5AAE0A8-A95A-48EE-8849-D64A2F16841E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2F2E3BB2-E3AA-438E-A5A4-2324A996BBB2}" type="pres">
      <dgm:prSet presAssocID="{B5AAE0A8-A95A-48EE-8849-D64A2F16841E}" presName="negativeSpace" presStyleCnt="0"/>
      <dgm:spPr/>
    </dgm:pt>
    <dgm:pt modelId="{63AA8185-62DA-4024-A029-433A05217A70}" type="pres">
      <dgm:prSet presAssocID="{B5AAE0A8-A95A-48EE-8849-D64A2F16841E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9721A05-AEB2-4B52-B411-3F82A3820702}" srcId="{B0CA35DB-6157-4514-8F5A-26988C5739E8}" destId="{B5AAE0A8-A95A-48EE-8849-D64A2F16841E}" srcOrd="2" destOrd="0" parTransId="{F856306A-6176-4C49-881F-996C215A0F62}" sibTransId="{79A4B1D2-87EF-4D19-B874-A4547392D06D}"/>
    <dgm:cxn modelId="{7101270A-4BDE-4E95-A207-2456739F4FA8}" srcId="{B0CA35DB-6157-4514-8F5A-26988C5739E8}" destId="{20727798-8531-4A33-8BD7-1AFDA99F6054}" srcOrd="0" destOrd="0" parTransId="{5933B32E-6CC4-41F1-A44B-EEE433C91BCE}" sibTransId="{0110A095-F196-4BAB-88A0-6A176B67B6E9}"/>
    <dgm:cxn modelId="{63498319-1B25-4660-B8A6-27FFFF388D0A}" srcId="{B0CA35DB-6157-4514-8F5A-26988C5739E8}" destId="{527F4216-71F7-4C19-8284-21FFBC9EB862}" srcOrd="1" destOrd="0" parTransId="{5FC88352-EAAB-4C19-AF4A-96086DA73F35}" sibTransId="{2E1A10E0-78D0-4223-BBCF-66E725C15714}"/>
    <dgm:cxn modelId="{65EC0E70-9DEC-4B0B-BA5D-A378858C9794}" type="presOf" srcId="{527F4216-71F7-4C19-8284-21FFBC9EB862}" destId="{E94B2B4A-A4AE-4239-8995-521DEDC8BFEE}" srcOrd="0" destOrd="0" presId="urn:microsoft.com/office/officeart/2005/8/layout/list1"/>
    <dgm:cxn modelId="{163CDC75-3F2B-4035-ABAC-E051B22209B3}" type="presOf" srcId="{527F4216-71F7-4C19-8284-21FFBC9EB862}" destId="{1A64AEB2-D226-4C07-8823-98521A21D9AB}" srcOrd="1" destOrd="0" presId="urn:microsoft.com/office/officeart/2005/8/layout/list1"/>
    <dgm:cxn modelId="{04BE8476-B697-4185-B087-5EC5E119494E}" type="presOf" srcId="{B5AAE0A8-A95A-48EE-8849-D64A2F16841E}" destId="{F647A544-FF82-425A-B6AD-810DDF757962}" srcOrd="0" destOrd="0" presId="urn:microsoft.com/office/officeart/2005/8/layout/list1"/>
    <dgm:cxn modelId="{C213E99A-9EBA-4D73-A3A4-6C056599F79A}" type="presOf" srcId="{20727798-8531-4A33-8BD7-1AFDA99F6054}" destId="{2C286D12-C3B0-4D06-B21D-DFD284135B1D}" srcOrd="1" destOrd="0" presId="urn:microsoft.com/office/officeart/2005/8/layout/list1"/>
    <dgm:cxn modelId="{141C8B9E-AC83-46AA-83B0-68ACCB40FB16}" type="presOf" srcId="{20727798-8531-4A33-8BD7-1AFDA99F6054}" destId="{81A7706B-5172-4015-817F-52816BC46919}" srcOrd="0" destOrd="0" presId="urn:microsoft.com/office/officeart/2005/8/layout/list1"/>
    <dgm:cxn modelId="{CDA786EC-9CC6-44B3-B851-9EA1CC36E566}" type="presOf" srcId="{B5AAE0A8-A95A-48EE-8849-D64A2F16841E}" destId="{B6902651-0AE6-45C4-9B0F-5CC0963B5BD5}" srcOrd="1" destOrd="0" presId="urn:microsoft.com/office/officeart/2005/8/layout/list1"/>
    <dgm:cxn modelId="{8AA503F0-EA52-4EA1-BFD7-26A48B5F74FD}" type="presOf" srcId="{B0CA35DB-6157-4514-8F5A-26988C5739E8}" destId="{D2158111-5DF7-4751-8C6A-610449F89735}" srcOrd="0" destOrd="0" presId="urn:microsoft.com/office/officeart/2005/8/layout/list1"/>
    <dgm:cxn modelId="{2746F9CA-FB51-400B-B612-798124A732E9}" type="presParOf" srcId="{D2158111-5DF7-4751-8C6A-610449F89735}" destId="{66782CAE-458D-4086-80DE-96F7CBE9DDDF}" srcOrd="0" destOrd="0" presId="urn:microsoft.com/office/officeart/2005/8/layout/list1"/>
    <dgm:cxn modelId="{FB30761C-6F52-4CB9-8ACC-D0A16D3297C3}" type="presParOf" srcId="{66782CAE-458D-4086-80DE-96F7CBE9DDDF}" destId="{81A7706B-5172-4015-817F-52816BC46919}" srcOrd="0" destOrd="0" presId="urn:microsoft.com/office/officeart/2005/8/layout/list1"/>
    <dgm:cxn modelId="{6393864C-21A3-4A56-AB80-59DF8EBD04BA}" type="presParOf" srcId="{66782CAE-458D-4086-80DE-96F7CBE9DDDF}" destId="{2C286D12-C3B0-4D06-B21D-DFD284135B1D}" srcOrd="1" destOrd="0" presId="urn:microsoft.com/office/officeart/2005/8/layout/list1"/>
    <dgm:cxn modelId="{9F510B7D-D2D4-448E-8315-77B4BE5340E4}" type="presParOf" srcId="{D2158111-5DF7-4751-8C6A-610449F89735}" destId="{E3A47C46-0972-459C-8D97-7DF0D74CA41D}" srcOrd="1" destOrd="0" presId="urn:microsoft.com/office/officeart/2005/8/layout/list1"/>
    <dgm:cxn modelId="{1216F550-3B30-444C-AB03-E761D4519CBC}" type="presParOf" srcId="{D2158111-5DF7-4751-8C6A-610449F89735}" destId="{BA4C66CE-60E6-43CD-BFC2-DDC510D548E2}" srcOrd="2" destOrd="0" presId="urn:microsoft.com/office/officeart/2005/8/layout/list1"/>
    <dgm:cxn modelId="{70835C78-65EB-4120-920E-21FE2165C1EF}" type="presParOf" srcId="{D2158111-5DF7-4751-8C6A-610449F89735}" destId="{4FCF37E3-742C-41C9-97FD-62213930038C}" srcOrd="3" destOrd="0" presId="urn:microsoft.com/office/officeart/2005/8/layout/list1"/>
    <dgm:cxn modelId="{CE6655D3-22C8-44D3-9B77-CE46DBABCFD6}" type="presParOf" srcId="{D2158111-5DF7-4751-8C6A-610449F89735}" destId="{6A80F095-663C-426F-947D-3328904E09A2}" srcOrd="4" destOrd="0" presId="urn:microsoft.com/office/officeart/2005/8/layout/list1"/>
    <dgm:cxn modelId="{3675400E-D3AC-4594-B44F-D3EF86066EDD}" type="presParOf" srcId="{6A80F095-663C-426F-947D-3328904E09A2}" destId="{E94B2B4A-A4AE-4239-8995-521DEDC8BFEE}" srcOrd="0" destOrd="0" presId="urn:microsoft.com/office/officeart/2005/8/layout/list1"/>
    <dgm:cxn modelId="{540700C1-5877-40CE-A6AC-5048AA16CFD5}" type="presParOf" srcId="{6A80F095-663C-426F-947D-3328904E09A2}" destId="{1A64AEB2-D226-4C07-8823-98521A21D9AB}" srcOrd="1" destOrd="0" presId="urn:microsoft.com/office/officeart/2005/8/layout/list1"/>
    <dgm:cxn modelId="{EEA3EA8E-AE72-4FF2-8AEC-7F7DC46C1088}" type="presParOf" srcId="{D2158111-5DF7-4751-8C6A-610449F89735}" destId="{F9776655-677A-4295-8B05-005361BAB952}" srcOrd="5" destOrd="0" presId="urn:microsoft.com/office/officeart/2005/8/layout/list1"/>
    <dgm:cxn modelId="{8E940D74-98A7-4119-8AEF-04D8897933AE}" type="presParOf" srcId="{D2158111-5DF7-4751-8C6A-610449F89735}" destId="{3BD6A4AA-AAB3-4B66-B890-BCBB31CFE775}" srcOrd="6" destOrd="0" presId="urn:microsoft.com/office/officeart/2005/8/layout/list1"/>
    <dgm:cxn modelId="{5639C578-17A2-4279-9B37-DDC1EFA08587}" type="presParOf" srcId="{D2158111-5DF7-4751-8C6A-610449F89735}" destId="{099E579B-8DA2-41B2-8DC1-FB55A7D25E49}" srcOrd="7" destOrd="0" presId="urn:microsoft.com/office/officeart/2005/8/layout/list1"/>
    <dgm:cxn modelId="{C9F5E5AE-BC56-4D69-8BA5-9854B4D4CBA8}" type="presParOf" srcId="{D2158111-5DF7-4751-8C6A-610449F89735}" destId="{1C6D849F-DC5F-4E6A-9C8F-C2D7ADCC4AC7}" srcOrd="8" destOrd="0" presId="urn:microsoft.com/office/officeart/2005/8/layout/list1"/>
    <dgm:cxn modelId="{E71DB696-50B5-4D9B-8291-E5BEBE1BAFB5}" type="presParOf" srcId="{1C6D849F-DC5F-4E6A-9C8F-C2D7ADCC4AC7}" destId="{F647A544-FF82-425A-B6AD-810DDF757962}" srcOrd="0" destOrd="0" presId="urn:microsoft.com/office/officeart/2005/8/layout/list1"/>
    <dgm:cxn modelId="{740256E9-0644-4C31-A781-F77A6AAC963F}" type="presParOf" srcId="{1C6D849F-DC5F-4E6A-9C8F-C2D7ADCC4AC7}" destId="{B6902651-0AE6-45C4-9B0F-5CC0963B5BD5}" srcOrd="1" destOrd="0" presId="urn:microsoft.com/office/officeart/2005/8/layout/list1"/>
    <dgm:cxn modelId="{E1E9F0B6-1063-4D32-9F0F-DB97410C5B27}" type="presParOf" srcId="{D2158111-5DF7-4751-8C6A-610449F89735}" destId="{2F2E3BB2-E3AA-438E-A5A4-2324A996BBB2}" srcOrd="9" destOrd="0" presId="urn:microsoft.com/office/officeart/2005/8/layout/list1"/>
    <dgm:cxn modelId="{64C63A82-49C0-4D1B-B6BB-2B9B7D17C9E9}" type="presParOf" srcId="{D2158111-5DF7-4751-8C6A-610449F89735}" destId="{63AA8185-62DA-4024-A029-433A05217A7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C549C2-DCB6-4388-A0B1-338899EB130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887DED-EE46-4978-AC0A-3E644F8CC575}">
      <dgm:prSet phldrT="[Text]" custT="1"/>
      <dgm:spPr/>
      <dgm:t>
        <a:bodyPr/>
        <a:lstStyle/>
        <a:p>
          <a:r>
            <a:rPr lang="en-US" sz="2000" dirty="0"/>
            <a:t>1. </a:t>
          </a:r>
          <a:r>
            <a:rPr lang="en-US" sz="2000" dirty="0" err="1"/>
            <a:t>Belajar</a:t>
          </a:r>
          <a:r>
            <a:rPr lang="en-US" sz="2000" dirty="0"/>
            <a:t> </a:t>
          </a:r>
          <a:r>
            <a:rPr lang="en-US" sz="2000" dirty="0" err="1"/>
            <a:t>Abstrak</a:t>
          </a:r>
          <a:r>
            <a:rPr lang="en-US" sz="2000" dirty="0"/>
            <a:t>.</a:t>
          </a:r>
        </a:p>
      </dgm:t>
    </dgm:pt>
    <dgm:pt modelId="{92E16286-E698-4CCE-A75E-6E9E962F29F3}" type="parTrans" cxnId="{BD5430CE-299C-47AB-920F-0B9294DBDF77}">
      <dgm:prSet/>
      <dgm:spPr/>
      <dgm:t>
        <a:bodyPr/>
        <a:lstStyle/>
        <a:p>
          <a:endParaRPr lang="en-US"/>
        </a:p>
      </dgm:t>
    </dgm:pt>
    <dgm:pt modelId="{0B47B16B-E5BE-4350-9BF6-A9BEE93C7822}" type="sibTrans" cxnId="{BD5430CE-299C-47AB-920F-0B9294DBDF77}">
      <dgm:prSet/>
      <dgm:spPr/>
      <dgm:t>
        <a:bodyPr/>
        <a:lstStyle/>
        <a:p>
          <a:endParaRPr lang="en-US"/>
        </a:p>
      </dgm:t>
    </dgm:pt>
    <dgm:pt modelId="{8B3B27E5-B2FF-4E55-BDC0-2881D9033BF9}">
      <dgm:prSet phldrT="[Text]" custT="1"/>
      <dgm:spPr/>
      <dgm:t>
        <a:bodyPr/>
        <a:lstStyle/>
        <a:p>
          <a:r>
            <a:rPr lang="en-US" sz="2000" dirty="0"/>
            <a:t>5. </a:t>
          </a:r>
          <a:r>
            <a:rPr lang="en-US" sz="2000" dirty="0" err="1"/>
            <a:t>Belajar</a:t>
          </a:r>
          <a:r>
            <a:rPr lang="en-US" sz="2000" dirty="0"/>
            <a:t> </a:t>
          </a:r>
          <a:r>
            <a:rPr lang="en-US" sz="2000" dirty="0" err="1"/>
            <a:t>rasional</a:t>
          </a:r>
          <a:r>
            <a:rPr lang="en-US" sz="2000" dirty="0"/>
            <a:t>.</a:t>
          </a:r>
        </a:p>
      </dgm:t>
    </dgm:pt>
    <dgm:pt modelId="{64E65485-6E27-4A20-9D85-A055702438E2}" type="parTrans" cxnId="{BDF32D4E-09AC-4590-984F-3A2F8A1CDB03}">
      <dgm:prSet/>
      <dgm:spPr/>
      <dgm:t>
        <a:bodyPr/>
        <a:lstStyle/>
        <a:p>
          <a:endParaRPr lang="en-US"/>
        </a:p>
      </dgm:t>
    </dgm:pt>
    <dgm:pt modelId="{5A326236-D0B5-4449-9C25-49483618D5F8}" type="sibTrans" cxnId="{BDF32D4E-09AC-4590-984F-3A2F8A1CDB03}">
      <dgm:prSet/>
      <dgm:spPr/>
      <dgm:t>
        <a:bodyPr/>
        <a:lstStyle/>
        <a:p>
          <a:endParaRPr lang="en-US"/>
        </a:p>
      </dgm:t>
    </dgm:pt>
    <dgm:pt modelId="{BF55F32F-73D6-4C5F-B7CA-B0125B9AA608}">
      <dgm:prSet phldrT="[Text]" custT="1"/>
      <dgm:spPr/>
      <dgm:t>
        <a:bodyPr/>
        <a:lstStyle/>
        <a:p>
          <a:r>
            <a:rPr lang="en-US" sz="2000" dirty="0"/>
            <a:t>6. </a:t>
          </a:r>
          <a:r>
            <a:rPr lang="en-US" sz="2000" dirty="0" err="1"/>
            <a:t>Belajar</a:t>
          </a:r>
          <a:r>
            <a:rPr lang="en-US" sz="2000" dirty="0"/>
            <a:t> </a:t>
          </a:r>
          <a:r>
            <a:rPr lang="en-US" sz="2000" dirty="0" err="1"/>
            <a:t>kebiasaan</a:t>
          </a:r>
          <a:r>
            <a:rPr lang="en-US" sz="2000" dirty="0"/>
            <a:t>.</a:t>
          </a:r>
        </a:p>
      </dgm:t>
    </dgm:pt>
    <dgm:pt modelId="{C069BCAD-4C4A-44C7-B36A-1D6330B9C45C}" type="parTrans" cxnId="{DAD552C7-B6FD-42FE-A414-D47ED12DEA59}">
      <dgm:prSet/>
      <dgm:spPr/>
      <dgm:t>
        <a:bodyPr/>
        <a:lstStyle/>
        <a:p>
          <a:endParaRPr lang="en-US"/>
        </a:p>
      </dgm:t>
    </dgm:pt>
    <dgm:pt modelId="{F0C34A30-4A31-41F9-9119-F622B2498C05}" type="sibTrans" cxnId="{DAD552C7-B6FD-42FE-A414-D47ED12DEA59}">
      <dgm:prSet/>
      <dgm:spPr/>
      <dgm:t>
        <a:bodyPr/>
        <a:lstStyle/>
        <a:p>
          <a:endParaRPr lang="en-US"/>
        </a:p>
      </dgm:t>
    </dgm:pt>
    <dgm:pt modelId="{9BD831DA-354B-4674-AFCB-D8692F0DD4EE}">
      <dgm:prSet phldrT="[Text]" custT="1"/>
      <dgm:spPr/>
      <dgm:t>
        <a:bodyPr/>
        <a:lstStyle/>
        <a:p>
          <a:r>
            <a:rPr lang="en-US" sz="2000" dirty="0"/>
            <a:t>7. </a:t>
          </a:r>
          <a:r>
            <a:rPr lang="en-US" sz="2000" dirty="0" err="1"/>
            <a:t>Belajar</a:t>
          </a:r>
          <a:r>
            <a:rPr lang="en-US" sz="2000" dirty="0"/>
            <a:t> </a:t>
          </a:r>
          <a:r>
            <a:rPr lang="en-US" sz="2000" dirty="0" err="1"/>
            <a:t>apresiasi</a:t>
          </a:r>
          <a:r>
            <a:rPr lang="en-US" sz="2000" dirty="0"/>
            <a:t>.</a:t>
          </a:r>
        </a:p>
      </dgm:t>
    </dgm:pt>
    <dgm:pt modelId="{6271F9D3-C61D-4CEA-BE67-3E03D72B18FC}" type="parTrans" cxnId="{E514BA7D-A9A0-402E-9584-BE76349DD2E8}">
      <dgm:prSet/>
      <dgm:spPr/>
      <dgm:t>
        <a:bodyPr/>
        <a:lstStyle/>
        <a:p>
          <a:endParaRPr lang="en-US"/>
        </a:p>
      </dgm:t>
    </dgm:pt>
    <dgm:pt modelId="{61A233CD-C252-48DB-95CB-148A05C84CED}" type="sibTrans" cxnId="{E514BA7D-A9A0-402E-9584-BE76349DD2E8}">
      <dgm:prSet/>
      <dgm:spPr/>
      <dgm:t>
        <a:bodyPr/>
        <a:lstStyle/>
        <a:p>
          <a:endParaRPr lang="en-US"/>
        </a:p>
      </dgm:t>
    </dgm:pt>
    <dgm:pt modelId="{26114923-B377-473C-B7D3-B06D85BD424D}">
      <dgm:prSet phldrT="[Text]" custT="1"/>
      <dgm:spPr/>
      <dgm:t>
        <a:bodyPr/>
        <a:lstStyle/>
        <a:p>
          <a:r>
            <a:rPr lang="en-US" sz="2000" dirty="0"/>
            <a:t>8. </a:t>
          </a:r>
          <a:r>
            <a:rPr lang="en-US" sz="2000" dirty="0" err="1"/>
            <a:t>Belajar</a:t>
          </a:r>
          <a:r>
            <a:rPr lang="en-US" sz="2000" dirty="0"/>
            <a:t> </a:t>
          </a:r>
          <a:r>
            <a:rPr lang="en-US" sz="2000" dirty="0" err="1"/>
            <a:t>pengetahuan</a:t>
          </a:r>
          <a:r>
            <a:rPr lang="en-US" sz="2000" dirty="0"/>
            <a:t>.</a:t>
          </a:r>
        </a:p>
      </dgm:t>
    </dgm:pt>
    <dgm:pt modelId="{BD02772A-BB51-4DBD-AC92-C7CD398F21C8}" type="parTrans" cxnId="{8BF49877-7BD6-4513-B2D6-17994F2AC631}">
      <dgm:prSet/>
      <dgm:spPr/>
      <dgm:t>
        <a:bodyPr/>
        <a:lstStyle/>
        <a:p>
          <a:endParaRPr lang="en-US"/>
        </a:p>
      </dgm:t>
    </dgm:pt>
    <dgm:pt modelId="{E64DCA36-7F2D-4552-AABF-B23663AEEAEC}" type="sibTrans" cxnId="{8BF49877-7BD6-4513-B2D6-17994F2AC631}">
      <dgm:prSet/>
      <dgm:spPr/>
      <dgm:t>
        <a:bodyPr/>
        <a:lstStyle/>
        <a:p>
          <a:endParaRPr lang="en-US"/>
        </a:p>
      </dgm:t>
    </dgm:pt>
    <dgm:pt modelId="{80F8FB55-86E4-4DE9-8408-2E5570BFFA77}">
      <dgm:prSet custT="1"/>
      <dgm:spPr/>
      <dgm:t>
        <a:bodyPr/>
        <a:lstStyle/>
        <a:p>
          <a:r>
            <a:rPr lang="en-US" sz="2000" dirty="0"/>
            <a:t>2. </a:t>
          </a:r>
          <a:r>
            <a:rPr lang="en-US" sz="2000" dirty="0" err="1"/>
            <a:t>Belajar</a:t>
          </a:r>
          <a:r>
            <a:rPr lang="en-US" sz="2000" dirty="0"/>
            <a:t> </a:t>
          </a:r>
          <a:r>
            <a:rPr lang="en-US" sz="2000" dirty="0" err="1"/>
            <a:t>Keterampilan</a:t>
          </a:r>
          <a:r>
            <a:rPr lang="en-US" sz="2000" dirty="0"/>
            <a:t>.</a:t>
          </a:r>
        </a:p>
      </dgm:t>
    </dgm:pt>
    <dgm:pt modelId="{5763391E-9CF6-49B1-9BC4-D2030A944F59}" type="parTrans" cxnId="{3987D39F-0789-4491-8DAD-076886D2C311}">
      <dgm:prSet/>
      <dgm:spPr/>
      <dgm:t>
        <a:bodyPr/>
        <a:lstStyle/>
        <a:p>
          <a:endParaRPr lang="en-US"/>
        </a:p>
      </dgm:t>
    </dgm:pt>
    <dgm:pt modelId="{A5D2F7FD-B922-405D-BB00-97D7BE7FA645}" type="sibTrans" cxnId="{3987D39F-0789-4491-8DAD-076886D2C311}">
      <dgm:prSet/>
      <dgm:spPr/>
      <dgm:t>
        <a:bodyPr/>
        <a:lstStyle/>
        <a:p>
          <a:endParaRPr lang="en-US"/>
        </a:p>
      </dgm:t>
    </dgm:pt>
    <dgm:pt modelId="{FF87908D-9A56-4FB2-B3D9-4BFA2E30F4AA}">
      <dgm:prSet custT="1"/>
      <dgm:spPr/>
      <dgm:t>
        <a:bodyPr/>
        <a:lstStyle/>
        <a:p>
          <a:r>
            <a:rPr lang="en-US" sz="2000" dirty="0"/>
            <a:t>3. </a:t>
          </a:r>
          <a:r>
            <a:rPr lang="en-US" sz="2000" dirty="0" err="1"/>
            <a:t>Belajar</a:t>
          </a:r>
          <a:r>
            <a:rPr lang="en-US" sz="2000" dirty="0"/>
            <a:t> </a:t>
          </a:r>
          <a:r>
            <a:rPr lang="en-US" sz="2000" dirty="0" err="1"/>
            <a:t>Sosial</a:t>
          </a:r>
          <a:endParaRPr lang="en-US" sz="2000" dirty="0"/>
        </a:p>
      </dgm:t>
    </dgm:pt>
    <dgm:pt modelId="{5546C7AF-297E-4459-AD6D-186241840347}" type="parTrans" cxnId="{D89A640D-0800-4AF4-BAED-54D14ABBEF6A}">
      <dgm:prSet/>
      <dgm:spPr/>
      <dgm:t>
        <a:bodyPr/>
        <a:lstStyle/>
        <a:p>
          <a:endParaRPr lang="en-US"/>
        </a:p>
      </dgm:t>
    </dgm:pt>
    <dgm:pt modelId="{C1625A60-224E-465B-B905-BB0049E1A841}" type="sibTrans" cxnId="{D89A640D-0800-4AF4-BAED-54D14ABBEF6A}">
      <dgm:prSet/>
      <dgm:spPr/>
      <dgm:t>
        <a:bodyPr/>
        <a:lstStyle/>
        <a:p>
          <a:endParaRPr lang="en-US"/>
        </a:p>
      </dgm:t>
    </dgm:pt>
    <dgm:pt modelId="{D226CA09-51C9-40DF-A0BF-F3461F833074}">
      <dgm:prSet custT="1"/>
      <dgm:spPr/>
      <dgm:t>
        <a:bodyPr/>
        <a:lstStyle/>
        <a:p>
          <a:r>
            <a:rPr lang="en-US" sz="2000" dirty="0"/>
            <a:t>4. </a:t>
          </a:r>
          <a:r>
            <a:rPr lang="en-US" sz="2000" dirty="0" err="1"/>
            <a:t>Belajar</a:t>
          </a:r>
          <a:r>
            <a:rPr lang="en-US" sz="2000" dirty="0"/>
            <a:t> </a:t>
          </a:r>
          <a:r>
            <a:rPr lang="en-US" sz="2000" dirty="0" err="1"/>
            <a:t>Pemecahan</a:t>
          </a:r>
          <a:r>
            <a:rPr lang="en-US" sz="2000" dirty="0"/>
            <a:t> </a:t>
          </a:r>
          <a:r>
            <a:rPr lang="en-US" sz="2000" dirty="0" err="1"/>
            <a:t>Masalah</a:t>
          </a:r>
          <a:r>
            <a:rPr lang="en-US" sz="2000" dirty="0"/>
            <a:t>.</a:t>
          </a:r>
        </a:p>
      </dgm:t>
    </dgm:pt>
    <dgm:pt modelId="{015A237A-803F-4C7C-ABA4-296CD67218BE}" type="parTrans" cxnId="{B0EA068D-09F4-4955-8169-4CDAC304A0EC}">
      <dgm:prSet/>
      <dgm:spPr/>
      <dgm:t>
        <a:bodyPr/>
        <a:lstStyle/>
        <a:p>
          <a:endParaRPr lang="en-US"/>
        </a:p>
      </dgm:t>
    </dgm:pt>
    <dgm:pt modelId="{71626787-2A3D-4F34-8F9A-A4B07DC2A067}" type="sibTrans" cxnId="{B0EA068D-09F4-4955-8169-4CDAC304A0EC}">
      <dgm:prSet/>
      <dgm:spPr/>
      <dgm:t>
        <a:bodyPr/>
        <a:lstStyle/>
        <a:p>
          <a:endParaRPr lang="en-US"/>
        </a:p>
      </dgm:t>
    </dgm:pt>
    <dgm:pt modelId="{8AC097D1-DD45-447E-B57F-43D014101135}" type="pres">
      <dgm:prSet presAssocID="{37C549C2-DCB6-4388-A0B1-338899EB130F}" presName="diagram" presStyleCnt="0">
        <dgm:presLayoutVars>
          <dgm:dir/>
          <dgm:resizeHandles val="exact"/>
        </dgm:presLayoutVars>
      </dgm:prSet>
      <dgm:spPr/>
    </dgm:pt>
    <dgm:pt modelId="{B6349C7D-127D-4D08-8EAB-2EA925328052}" type="pres">
      <dgm:prSet presAssocID="{1C887DED-EE46-4978-AC0A-3E644F8CC575}" presName="node" presStyleLbl="node1" presStyleIdx="0" presStyleCnt="8">
        <dgm:presLayoutVars>
          <dgm:bulletEnabled val="1"/>
        </dgm:presLayoutVars>
      </dgm:prSet>
      <dgm:spPr/>
    </dgm:pt>
    <dgm:pt modelId="{B0A5EF94-9293-48E3-BFBE-469E4DCD3554}" type="pres">
      <dgm:prSet presAssocID="{0B47B16B-E5BE-4350-9BF6-A9BEE93C7822}" presName="sibTrans" presStyleCnt="0"/>
      <dgm:spPr/>
    </dgm:pt>
    <dgm:pt modelId="{EAFFAFC5-D85F-4DCB-8347-9226DF0DDA2B}" type="pres">
      <dgm:prSet presAssocID="{80F8FB55-86E4-4DE9-8408-2E5570BFFA77}" presName="node" presStyleLbl="node1" presStyleIdx="1" presStyleCnt="8">
        <dgm:presLayoutVars>
          <dgm:bulletEnabled val="1"/>
        </dgm:presLayoutVars>
      </dgm:prSet>
      <dgm:spPr/>
    </dgm:pt>
    <dgm:pt modelId="{56CFE8EA-BE16-43BB-A1EE-A6863B737C83}" type="pres">
      <dgm:prSet presAssocID="{A5D2F7FD-B922-405D-BB00-97D7BE7FA645}" presName="sibTrans" presStyleCnt="0"/>
      <dgm:spPr/>
    </dgm:pt>
    <dgm:pt modelId="{96C66889-0B0C-4262-A678-1006AB2BAA6B}" type="pres">
      <dgm:prSet presAssocID="{FF87908D-9A56-4FB2-B3D9-4BFA2E30F4AA}" presName="node" presStyleLbl="node1" presStyleIdx="2" presStyleCnt="8">
        <dgm:presLayoutVars>
          <dgm:bulletEnabled val="1"/>
        </dgm:presLayoutVars>
      </dgm:prSet>
      <dgm:spPr/>
    </dgm:pt>
    <dgm:pt modelId="{6548AA90-4869-43AD-8F97-C54F30DDF0A6}" type="pres">
      <dgm:prSet presAssocID="{C1625A60-224E-465B-B905-BB0049E1A841}" presName="sibTrans" presStyleCnt="0"/>
      <dgm:spPr/>
    </dgm:pt>
    <dgm:pt modelId="{0604A397-1028-44BC-A46C-4938BCC53413}" type="pres">
      <dgm:prSet presAssocID="{D226CA09-51C9-40DF-A0BF-F3461F833074}" presName="node" presStyleLbl="node1" presStyleIdx="3" presStyleCnt="8">
        <dgm:presLayoutVars>
          <dgm:bulletEnabled val="1"/>
        </dgm:presLayoutVars>
      </dgm:prSet>
      <dgm:spPr/>
    </dgm:pt>
    <dgm:pt modelId="{0FDD7AE1-673B-4B04-8C18-4721E669E516}" type="pres">
      <dgm:prSet presAssocID="{71626787-2A3D-4F34-8F9A-A4B07DC2A067}" presName="sibTrans" presStyleCnt="0"/>
      <dgm:spPr/>
    </dgm:pt>
    <dgm:pt modelId="{5CA8AF24-AE54-40A2-9B19-838301063D65}" type="pres">
      <dgm:prSet presAssocID="{8B3B27E5-B2FF-4E55-BDC0-2881D9033BF9}" presName="node" presStyleLbl="node1" presStyleIdx="4" presStyleCnt="8">
        <dgm:presLayoutVars>
          <dgm:bulletEnabled val="1"/>
        </dgm:presLayoutVars>
      </dgm:prSet>
      <dgm:spPr/>
    </dgm:pt>
    <dgm:pt modelId="{614255FE-BBF8-4648-9A42-9F2D7E6A0F67}" type="pres">
      <dgm:prSet presAssocID="{5A326236-D0B5-4449-9C25-49483618D5F8}" presName="sibTrans" presStyleCnt="0"/>
      <dgm:spPr/>
    </dgm:pt>
    <dgm:pt modelId="{78CBC307-C565-4604-9595-42FDA97DC7DD}" type="pres">
      <dgm:prSet presAssocID="{BF55F32F-73D6-4C5F-B7CA-B0125B9AA608}" presName="node" presStyleLbl="node1" presStyleIdx="5" presStyleCnt="8">
        <dgm:presLayoutVars>
          <dgm:bulletEnabled val="1"/>
        </dgm:presLayoutVars>
      </dgm:prSet>
      <dgm:spPr/>
    </dgm:pt>
    <dgm:pt modelId="{63E50489-D971-471D-9C6E-048F2FA90EAF}" type="pres">
      <dgm:prSet presAssocID="{F0C34A30-4A31-41F9-9119-F622B2498C05}" presName="sibTrans" presStyleCnt="0"/>
      <dgm:spPr/>
    </dgm:pt>
    <dgm:pt modelId="{624E12E1-CB1C-42FF-B13E-C3C6160E2722}" type="pres">
      <dgm:prSet presAssocID="{9BD831DA-354B-4674-AFCB-D8692F0DD4EE}" presName="node" presStyleLbl="node1" presStyleIdx="6" presStyleCnt="8">
        <dgm:presLayoutVars>
          <dgm:bulletEnabled val="1"/>
        </dgm:presLayoutVars>
      </dgm:prSet>
      <dgm:spPr/>
    </dgm:pt>
    <dgm:pt modelId="{F856353B-8C43-4C47-92C0-8249397B5C4A}" type="pres">
      <dgm:prSet presAssocID="{61A233CD-C252-48DB-95CB-148A05C84CED}" presName="sibTrans" presStyleCnt="0"/>
      <dgm:spPr/>
    </dgm:pt>
    <dgm:pt modelId="{74FC48D1-81A0-4D28-B893-FF420206CA53}" type="pres">
      <dgm:prSet presAssocID="{26114923-B377-473C-B7D3-B06D85BD424D}" presName="node" presStyleLbl="node1" presStyleIdx="7" presStyleCnt="8">
        <dgm:presLayoutVars>
          <dgm:bulletEnabled val="1"/>
        </dgm:presLayoutVars>
      </dgm:prSet>
      <dgm:spPr/>
    </dgm:pt>
  </dgm:ptLst>
  <dgm:cxnLst>
    <dgm:cxn modelId="{44D31D05-A71C-4D85-86CE-B4454F968F1E}" type="presOf" srcId="{BF55F32F-73D6-4C5F-B7CA-B0125B9AA608}" destId="{78CBC307-C565-4604-9595-42FDA97DC7DD}" srcOrd="0" destOrd="0" presId="urn:microsoft.com/office/officeart/2005/8/layout/default"/>
    <dgm:cxn modelId="{D89A640D-0800-4AF4-BAED-54D14ABBEF6A}" srcId="{37C549C2-DCB6-4388-A0B1-338899EB130F}" destId="{FF87908D-9A56-4FB2-B3D9-4BFA2E30F4AA}" srcOrd="2" destOrd="0" parTransId="{5546C7AF-297E-4459-AD6D-186241840347}" sibTransId="{C1625A60-224E-465B-B905-BB0049E1A841}"/>
    <dgm:cxn modelId="{7C903914-38AE-4A84-9782-88AA39E1264E}" type="presOf" srcId="{1C887DED-EE46-4978-AC0A-3E644F8CC575}" destId="{B6349C7D-127D-4D08-8EAB-2EA925328052}" srcOrd="0" destOrd="0" presId="urn:microsoft.com/office/officeart/2005/8/layout/default"/>
    <dgm:cxn modelId="{6A01491E-085E-44C5-8695-4EC66A839EAF}" type="presOf" srcId="{D226CA09-51C9-40DF-A0BF-F3461F833074}" destId="{0604A397-1028-44BC-A46C-4938BCC53413}" srcOrd="0" destOrd="0" presId="urn:microsoft.com/office/officeart/2005/8/layout/default"/>
    <dgm:cxn modelId="{C14A1120-2C01-4AA9-B7F1-C13EF917264E}" type="presOf" srcId="{80F8FB55-86E4-4DE9-8408-2E5570BFFA77}" destId="{EAFFAFC5-D85F-4DCB-8347-9226DF0DDA2B}" srcOrd="0" destOrd="0" presId="urn:microsoft.com/office/officeart/2005/8/layout/default"/>
    <dgm:cxn modelId="{8877A43B-F382-4D29-88FD-08D73D5E07EF}" type="presOf" srcId="{26114923-B377-473C-B7D3-B06D85BD424D}" destId="{74FC48D1-81A0-4D28-B893-FF420206CA53}" srcOrd="0" destOrd="0" presId="urn:microsoft.com/office/officeart/2005/8/layout/default"/>
    <dgm:cxn modelId="{7FA81B5D-986B-4DBB-A092-3DC55C784E20}" type="presOf" srcId="{37C549C2-DCB6-4388-A0B1-338899EB130F}" destId="{8AC097D1-DD45-447E-B57F-43D014101135}" srcOrd="0" destOrd="0" presId="urn:microsoft.com/office/officeart/2005/8/layout/default"/>
    <dgm:cxn modelId="{E8519A47-A3FD-47C4-995E-7E51D123EB8A}" type="presOf" srcId="{FF87908D-9A56-4FB2-B3D9-4BFA2E30F4AA}" destId="{96C66889-0B0C-4262-A678-1006AB2BAA6B}" srcOrd="0" destOrd="0" presId="urn:microsoft.com/office/officeart/2005/8/layout/default"/>
    <dgm:cxn modelId="{BDF32D4E-09AC-4590-984F-3A2F8A1CDB03}" srcId="{37C549C2-DCB6-4388-A0B1-338899EB130F}" destId="{8B3B27E5-B2FF-4E55-BDC0-2881D9033BF9}" srcOrd="4" destOrd="0" parTransId="{64E65485-6E27-4A20-9D85-A055702438E2}" sibTransId="{5A326236-D0B5-4449-9C25-49483618D5F8}"/>
    <dgm:cxn modelId="{8BF49877-7BD6-4513-B2D6-17994F2AC631}" srcId="{37C549C2-DCB6-4388-A0B1-338899EB130F}" destId="{26114923-B377-473C-B7D3-B06D85BD424D}" srcOrd="7" destOrd="0" parTransId="{BD02772A-BB51-4DBD-AC92-C7CD398F21C8}" sibTransId="{E64DCA36-7F2D-4552-AABF-B23663AEEAEC}"/>
    <dgm:cxn modelId="{E514BA7D-A9A0-402E-9584-BE76349DD2E8}" srcId="{37C549C2-DCB6-4388-A0B1-338899EB130F}" destId="{9BD831DA-354B-4674-AFCB-D8692F0DD4EE}" srcOrd="6" destOrd="0" parTransId="{6271F9D3-C61D-4CEA-BE67-3E03D72B18FC}" sibTransId="{61A233CD-C252-48DB-95CB-148A05C84CED}"/>
    <dgm:cxn modelId="{B0EA068D-09F4-4955-8169-4CDAC304A0EC}" srcId="{37C549C2-DCB6-4388-A0B1-338899EB130F}" destId="{D226CA09-51C9-40DF-A0BF-F3461F833074}" srcOrd="3" destOrd="0" parTransId="{015A237A-803F-4C7C-ABA4-296CD67218BE}" sibTransId="{71626787-2A3D-4F34-8F9A-A4B07DC2A067}"/>
    <dgm:cxn modelId="{3987D39F-0789-4491-8DAD-076886D2C311}" srcId="{37C549C2-DCB6-4388-A0B1-338899EB130F}" destId="{80F8FB55-86E4-4DE9-8408-2E5570BFFA77}" srcOrd="1" destOrd="0" parTransId="{5763391E-9CF6-49B1-9BC4-D2030A944F59}" sibTransId="{A5D2F7FD-B922-405D-BB00-97D7BE7FA645}"/>
    <dgm:cxn modelId="{DAD552C7-B6FD-42FE-A414-D47ED12DEA59}" srcId="{37C549C2-DCB6-4388-A0B1-338899EB130F}" destId="{BF55F32F-73D6-4C5F-B7CA-B0125B9AA608}" srcOrd="5" destOrd="0" parTransId="{C069BCAD-4C4A-44C7-B36A-1D6330B9C45C}" sibTransId="{F0C34A30-4A31-41F9-9119-F622B2498C05}"/>
    <dgm:cxn modelId="{BD5430CE-299C-47AB-920F-0B9294DBDF77}" srcId="{37C549C2-DCB6-4388-A0B1-338899EB130F}" destId="{1C887DED-EE46-4978-AC0A-3E644F8CC575}" srcOrd="0" destOrd="0" parTransId="{92E16286-E698-4CCE-A75E-6E9E962F29F3}" sibTransId="{0B47B16B-E5BE-4350-9BF6-A9BEE93C7822}"/>
    <dgm:cxn modelId="{8F353CCE-23BF-491C-8929-2E61B2B21920}" type="presOf" srcId="{9BD831DA-354B-4674-AFCB-D8692F0DD4EE}" destId="{624E12E1-CB1C-42FF-B13E-C3C6160E2722}" srcOrd="0" destOrd="0" presId="urn:microsoft.com/office/officeart/2005/8/layout/default"/>
    <dgm:cxn modelId="{A9BF04D6-F92A-4EEE-B2B8-F2F041E330D4}" type="presOf" srcId="{8B3B27E5-B2FF-4E55-BDC0-2881D9033BF9}" destId="{5CA8AF24-AE54-40A2-9B19-838301063D65}" srcOrd="0" destOrd="0" presId="urn:microsoft.com/office/officeart/2005/8/layout/default"/>
    <dgm:cxn modelId="{7CFA2D46-F1BA-4483-8921-11529C49BEEC}" type="presParOf" srcId="{8AC097D1-DD45-447E-B57F-43D014101135}" destId="{B6349C7D-127D-4D08-8EAB-2EA925328052}" srcOrd="0" destOrd="0" presId="urn:microsoft.com/office/officeart/2005/8/layout/default"/>
    <dgm:cxn modelId="{51E12B5B-768E-410E-B3C4-6CA441DA51F0}" type="presParOf" srcId="{8AC097D1-DD45-447E-B57F-43D014101135}" destId="{B0A5EF94-9293-48E3-BFBE-469E4DCD3554}" srcOrd="1" destOrd="0" presId="urn:microsoft.com/office/officeart/2005/8/layout/default"/>
    <dgm:cxn modelId="{8D1C8899-2E24-4E30-BADD-F43BEA81B402}" type="presParOf" srcId="{8AC097D1-DD45-447E-B57F-43D014101135}" destId="{EAFFAFC5-D85F-4DCB-8347-9226DF0DDA2B}" srcOrd="2" destOrd="0" presId="urn:microsoft.com/office/officeart/2005/8/layout/default"/>
    <dgm:cxn modelId="{81DC7E77-ACF5-43AC-A8BE-0CE4439A6653}" type="presParOf" srcId="{8AC097D1-DD45-447E-B57F-43D014101135}" destId="{56CFE8EA-BE16-43BB-A1EE-A6863B737C83}" srcOrd="3" destOrd="0" presId="urn:microsoft.com/office/officeart/2005/8/layout/default"/>
    <dgm:cxn modelId="{60683917-2EFE-4207-91E4-7178B2A77B15}" type="presParOf" srcId="{8AC097D1-DD45-447E-B57F-43D014101135}" destId="{96C66889-0B0C-4262-A678-1006AB2BAA6B}" srcOrd="4" destOrd="0" presId="urn:microsoft.com/office/officeart/2005/8/layout/default"/>
    <dgm:cxn modelId="{E94983E1-E460-487A-B2ED-C640C8C25C59}" type="presParOf" srcId="{8AC097D1-DD45-447E-B57F-43D014101135}" destId="{6548AA90-4869-43AD-8F97-C54F30DDF0A6}" srcOrd="5" destOrd="0" presId="urn:microsoft.com/office/officeart/2005/8/layout/default"/>
    <dgm:cxn modelId="{E719979B-3882-47ED-8136-26AFAA013F45}" type="presParOf" srcId="{8AC097D1-DD45-447E-B57F-43D014101135}" destId="{0604A397-1028-44BC-A46C-4938BCC53413}" srcOrd="6" destOrd="0" presId="urn:microsoft.com/office/officeart/2005/8/layout/default"/>
    <dgm:cxn modelId="{BA7D6482-C7A5-4552-B7C7-68045254998E}" type="presParOf" srcId="{8AC097D1-DD45-447E-B57F-43D014101135}" destId="{0FDD7AE1-673B-4B04-8C18-4721E669E516}" srcOrd="7" destOrd="0" presId="urn:microsoft.com/office/officeart/2005/8/layout/default"/>
    <dgm:cxn modelId="{B8B7292D-9A47-4FA8-B02B-B6D9872C47FB}" type="presParOf" srcId="{8AC097D1-DD45-447E-B57F-43D014101135}" destId="{5CA8AF24-AE54-40A2-9B19-838301063D65}" srcOrd="8" destOrd="0" presId="urn:microsoft.com/office/officeart/2005/8/layout/default"/>
    <dgm:cxn modelId="{9734A522-C3AC-4392-8BF3-2C94DC68C231}" type="presParOf" srcId="{8AC097D1-DD45-447E-B57F-43D014101135}" destId="{614255FE-BBF8-4648-9A42-9F2D7E6A0F67}" srcOrd="9" destOrd="0" presId="urn:microsoft.com/office/officeart/2005/8/layout/default"/>
    <dgm:cxn modelId="{F0368768-E381-43B5-9D57-21E32D96AE4B}" type="presParOf" srcId="{8AC097D1-DD45-447E-B57F-43D014101135}" destId="{78CBC307-C565-4604-9595-42FDA97DC7DD}" srcOrd="10" destOrd="0" presId="urn:microsoft.com/office/officeart/2005/8/layout/default"/>
    <dgm:cxn modelId="{793527FB-C943-4E83-911D-1DA284091EB2}" type="presParOf" srcId="{8AC097D1-DD45-447E-B57F-43D014101135}" destId="{63E50489-D971-471D-9C6E-048F2FA90EAF}" srcOrd="11" destOrd="0" presId="urn:microsoft.com/office/officeart/2005/8/layout/default"/>
    <dgm:cxn modelId="{DC6108DB-9E2D-4F96-94ED-47B5929333CD}" type="presParOf" srcId="{8AC097D1-DD45-447E-B57F-43D014101135}" destId="{624E12E1-CB1C-42FF-B13E-C3C6160E2722}" srcOrd="12" destOrd="0" presId="urn:microsoft.com/office/officeart/2005/8/layout/default"/>
    <dgm:cxn modelId="{1B0FA312-817B-4E19-B2DC-B70A3D4AD89C}" type="presParOf" srcId="{8AC097D1-DD45-447E-B57F-43D014101135}" destId="{F856353B-8C43-4C47-92C0-8249397B5C4A}" srcOrd="13" destOrd="0" presId="urn:microsoft.com/office/officeart/2005/8/layout/default"/>
    <dgm:cxn modelId="{8414E08C-826C-4608-ACAF-A9F4DAC4C6A5}" type="presParOf" srcId="{8AC097D1-DD45-447E-B57F-43D014101135}" destId="{74FC48D1-81A0-4D28-B893-FF420206CA53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4C66CE-60E6-43CD-BFC2-DDC510D548E2}">
      <dsp:nvSpPr>
        <dsp:cNvPr id="0" name=""/>
        <dsp:cNvSpPr/>
      </dsp:nvSpPr>
      <dsp:spPr>
        <a:xfrm>
          <a:off x="0" y="503433"/>
          <a:ext cx="8998929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286D12-C3B0-4D06-B21D-DFD284135B1D}">
      <dsp:nvSpPr>
        <dsp:cNvPr id="0" name=""/>
        <dsp:cNvSpPr/>
      </dsp:nvSpPr>
      <dsp:spPr>
        <a:xfrm>
          <a:off x="449946" y="45873"/>
          <a:ext cx="6299250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8097" tIns="0" rIns="238097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Informasi</a:t>
          </a:r>
          <a:r>
            <a:rPr lang="en-US" sz="2400" kern="1200" dirty="0"/>
            <a:t> </a:t>
          </a:r>
          <a:r>
            <a:rPr lang="en-US" sz="2400" kern="1200" dirty="0" err="1"/>
            <a:t>faktual</a:t>
          </a:r>
          <a:r>
            <a:rPr lang="en-US" sz="2400" kern="1200" dirty="0"/>
            <a:t> (factual information)</a:t>
          </a:r>
        </a:p>
      </dsp:txBody>
      <dsp:txXfrm>
        <a:off x="494618" y="90545"/>
        <a:ext cx="6209906" cy="825776"/>
      </dsp:txXfrm>
    </dsp:sp>
    <dsp:sp modelId="{3BD6A4AA-AAB3-4B66-B890-BCBB31CFE775}">
      <dsp:nvSpPr>
        <dsp:cNvPr id="0" name=""/>
        <dsp:cNvSpPr/>
      </dsp:nvSpPr>
      <dsp:spPr>
        <a:xfrm>
          <a:off x="0" y="1909593"/>
          <a:ext cx="8998929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64AEB2-D226-4C07-8823-98521A21D9AB}">
      <dsp:nvSpPr>
        <dsp:cNvPr id="0" name=""/>
        <dsp:cNvSpPr/>
      </dsp:nvSpPr>
      <dsp:spPr>
        <a:xfrm>
          <a:off x="449946" y="1452033"/>
          <a:ext cx="6299250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8097" tIns="0" rIns="238097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Kemahiran</a:t>
          </a:r>
          <a:r>
            <a:rPr lang="en-US" sz="2400" kern="1200" dirty="0"/>
            <a:t> </a:t>
          </a:r>
          <a:r>
            <a:rPr lang="en-US" sz="2400" kern="1200" dirty="0" err="1"/>
            <a:t>intelektual</a:t>
          </a:r>
          <a:r>
            <a:rPr lang="en-US" sz="2400" kern="1200" dirty="0"/>
            <a:t> (intellectual skill)</a:t>
          </a:r>
        </a:p>
      </dsp:txBody>
      <dsp:txXfrm>
        <a:off x="494618" y="1496705"/>
        <a:ext cx="6209906" cy="825776"/>
      </dsp:txXfrm>
    </dsp:sp>
    <dsp:sp modelId="{63AA8185-62DA-4024-A029-433A05217A70}">
      <dsp:nvSpPr>
        <dsp:cNvPr id="0" name=""/>
        <dsp:cNvSpPr/>
      </dsp:nvSpPr>
      <dsp:spPr>
        <a:xfrm>
          <a:off x="0" y="3315753"/>
          <a:ext cx="8998929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902651-0AE6-45C4-9B0F-5CC0963B5BD5}">
      <dsp:nvSpPr>
        <dsp:cNvPr id="0" name=""/>
        <dsp:cNvSpPr/>
      </dsp:nvSpPr>
      <dsp:spPr>
        <a:xfrm>
          <a:off x="449946" y="2858193"/>
          <a:ext cx="6299250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8097" tIns="0" rIns="238097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Strategi</a:t>
          </a:r>
          <a:r>
            <a:rPr lang="en-US" sz="2400" kern="1200" dirty="0"/>
            <a:t> (strategy)</a:t>
          </a:r>
        </a:p>
      </dsp:txBody>
      <dsp:txXfrm>
        <a:off x="494618" y="2902865"/>
        <a:ext cx="6209906" cy="8257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349C7D-127D-4D08-8EAB-2EA925328052}">
      <dsp:nvSpPr>
        <dsp:cNvPr id="0" name=""/>
        <dsp:cNvSpPr/>
      </dsp:nvSpPr>
      <dsp:spPr>
        <a:xfrm>
          <a:off x="2518" y="642037"/>
          <a:ext cx="1997970" cy="1198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1. </a:t>
          </a:r>
          <a:r>
            <a:rPr lang="en-US" sz="2000" kern="1200" dirty="0" err="1"/>
            <a:t>Belajar</a:t>
          </a:r>
          <a:r>
            <a:rPr lang="en-US" sz="2000" kern="1200" dirty="0"/>
            <a:t> </a:t>
          </a:r>
          <a:r>
            <a:rPr lang="en-US" sz="2000" kern="1200" dirty="0" err="1"/>
            <a:t>Abstrak</a:t>
          </a:r>
          <a:r>
            <a:rPr lang="en-US" sz="2000" kern="1200" dirty="0"/>
            <a:t>.</a:t>
          </a:r>
        </a:p>
      </dsp:txBody>
      <dsp:txXfrm>
        <a:off x="2518" y="642037"/>
        <a:ext cx="1997970" cy="1198782"/>
      </dsp:txXfrm>
    </dsp:sp>
    <dsp:sp modelId="{EAFFAFC5-D85F-4DCB-8347-9226DF0DDA2B}">
      <dsp:nvSpPr>
        <dsp:cNvPr id="0" name=""/>
        <dsp:cNvSpPr/>
      </dsp:nvSpPr>
      <dsp:spPr>
        <a:xfrm>
          <a:off x="2200286" y="642037"/>
          <a:ext cx="1997970" cy="1198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2. </a:t>
          </a:r>
          <a:r>
            <a:rPr lang="en-US" sz="2000" kern="1200" dirty="0" err="1"/>
            <a:t>Belajar</a:t>
          </a:r>
          <a:r>
            <a:rPr lang="en-US" sz="2000" kern="1200" dirty="0"/>
            <a:t> </a:t>
          </a:r>
          <a:r>
            <a:rPr lang="en-US" sz="2000" kern="1200" dirty="0" err="1"/>
            <a:t>Keterampilan</a:t>
          </a:r>
          <a:r>
            <a:rPr lang="en-US" sz="2000" kern="1200" dirty="0"/>
            <a:t>.</a:t>
          </a:r>
        </a:p>
      </dsp:txBody>
      <dsp:txXfrm>
        <a:off x="2200286" y="642037"/>
        <a:ext cx="1997970" cy="1198782"/>
      </dsp:txXfrm>
    </dsp:sp>
    <dsp:sp modelId="{96C66889-0B0C-4262-A678-1006AB2BAA6B}">
      <dsp:nvSpPr>
        <dsp:cNvPr id="0" name=""/>
        <dsp:cNvSpPr/>
      </dsp:nvSpPr>
      <dsp:spPr>
        <a:xfrm>
          <a:off x="4398054" y="642037"/>
          <a:ext cx="1997970" cy="1198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3. </a:t>
          </a:r>
          <a:r>
            <a:rPr lang="en-US" sz="2000" kern="1200" dirty="0" err="1"/>
            <a:t>Belajar</a:t>
          </a:r>
          <a:r>
            <a:rPr lang="en-US" sz="2000" kern="1200" dirty="0"/>
            <a:t> </a:t>
          </a:r>
          <a:r>
            <a:rPr lang="en-US" sz="2000" kern="1200" dirty="0" err="1"/>
            <a:t>Sosial</a:t>
          </a:r>
          <a:endParaRPr lang="en-US" sz="2000" kern="1200" dirty="0"/>
        </a:p>
      </dsp:txBody>
      <dsp:txXfrm>
        <a:off x="4398054" y="642037"/>
        <a:ext cx="1997970" cy="1198782"/>
      </dsp:txXfrm>
    </dsp:sp>
    <dsp:sp modelId="{0604A397-1028-44BC-A46C-4938BCC53413}">
      <dsp:nvSpPr>
        <dsp:cNvPr id="0" name=""/>
        <dsp:cNvSpPr/>
      </dsp:nvSpPr>
      <dsp:spPr>
        <a:xfrm>
          <a:off x="6595822" y="642037"/>
          <a:ext cx="1997970" cy="1198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4. </a:t>
          </a:r>
          <a:r>
            <a:rPr lang="en-US" sz="2000" kern="1200" dirty="0" err="1"/>
            <a:t>Belajar</a:t>
          </a:r>
          <a:r>
            <a:rPr lang="en-US" sz="2000" kern="1200" dirty="0"/>
            <a:t> </a:t>
          </a:r>
          <a:r>
            <a:rPr lang="en-US" sz="2000" kern="1200" dirty="0" err="1"/>
            <a:t>Pemecahan</a:t>
          </a:r>
          <a:r>
            <a:rPr lang="en-US" sz="2000" kern="1200" dirty="0"/>
            <a:t> </a:t>
          </a:r>
          <a:r>
            <a:rPr lang="en-US" sz="2000" kern="1200" dirty="0" err="1"/>
            <a:t>Masalah</a:t>
          </a:r>
          <a:r>
            <a:rPr lang="en-US" sz="2000" kern="1200" dirty="0"/>
            <a:t>.</a:t>
          </a:r>
        </a:p>
      </dsp:txBody>
      <dsp:txXfrm>
        <a:off x="6595822" y="642037"/>
        <a:ext cx="1997970" cy="1198782"/>
      </dsp:txXfrm>
    </dsp:sp>
    <dsp:sp modelId="{5CA8AF24-AE54-40A2-9B19-838301063D65}">
      <dsp:nvSpPr>
        <dsp:cNvPr id="0" name=""/>
        <dsp:cNvSpPr/>
      </dsp:nvSpPr>
      <dsp:spPr>
        <a:xfrm>
          <a:off x="2518" y="2040617"/>
          <a:ext cx="1997970" cy="1198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5. </a:t>
          </a:r>
          <a:r>
            <a:rPr lang="en-US" sz="2000" kern="1200" dirty="0" err="1"/>
            <a:t>Belajar</a:t>
          </a:r>
          <a:r>
            <a:rPr lang="en-US" sz="2000" kern="1200" dirty="0"/>
            <a:t> </a:t>
          </a:r>
          <a:r>
            <a:rPr lang="en-US" sz="2000" kern="1200" dirty="0" err="1"/>
            <a:t>rasional</a:t>
          </a:r>
          <a:r>
            <a:rPr lang="en-US" sz="2000" kern="1200" dirty="0"/>
            <a:t>.</a:t>
          </a:r>
        </a:p>
      </dsp:txBody>
      <dsp:txXfrm>
        <a:off x="2518" y="2040617"/>
        <a:ext cx="1997970" cy="1198782"/>
      </dsp:txXfrm>
    </dsp:sp>
    <dsp:sp modelId="{78CBC307-C565-4604-9595-42FDA97DC7DD}">
      <dsp:nvSpPr>
        <dsp:cNvPr id="0" name=""/>
        <dsp:cNvSpPr/>
      </dsp:nvSpPr>
      <dsp:spPr>
        <a:xfrm>
          <a:off x="2200286" y="2040617"/>
          <a:ext cx="1997970" cy="1198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6. </a:t>
          </a:r>
          <a:r>
            <a:rPr lang="en-US" sz="2000" kern="1200" dirty="0" err="1"/>
            <a:t>Belajar</a:t>
          </a:r>
          <a:r>
            <a:rPr lang="en-US" sz="2000" kern="1200" dirty="0"/>
            <a:t> </a:t>
          </a:r>
          <a:r>
            <a:rPr lang="en-US" sz="2000" kern="1200" dirty="0" err="1"/>
            <a:t>kebiasaan</a:t>
          </a:r>
          <a:r>
            <a:rPr lang="en-US" sz="2000" kern="1200" dirty="0"/>
            <a:t>.</a:t>
          </a:r>
        </a:p>
      </dsp:txBody>
      <dsp:txXfrm>
        <a:off x="2200286" y="2040617"/>
        <a:ext cx="1997970" cy="1198782"/>
      </dsp:txXfrm>
    </dsp:sp>
    <dsp:sp modelId="{624E12E1-CB1C-42FF-B13E-C3C6160E2722}">
      <dsp:nvSpPr>
        <dsp:cNvPr id="0" name=""/>
        <dsp:cNvSpPr/>
      </dsp:nvSpPr>
      <dsp:spPr>
        <a:xfrm>
          <a:off x="4398054" y="2040617"/>
          <a:ext cx="1997970" cy="1198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7. </a:t>
          </a:r>
          <a:r>
            <a:rPr lang="en-US" sz="2000" kern="1200" dirty="0" err="1"/>
            <a:t>Belajar</a:t>
          </a:r>
          <a:r>
            <a:rPr lang="en-US" sz="2000" kern="1200" dirty="0"/>
            <a:t> </a:t>
          </a:r>
          <a:r>
            <a:rPr lang="en-US" sz="2000" kern="1200" dirty="0" err="1"/>
            <a:t>apresiasi</a:t>
          </a:r>
          <a:r>
            <a:rPr lang="en-US" sz="2000" kern="1200" dirty="0"/>
            <a:t>.</a:t>
          </a:r>
        </a:p>
      </dsp:txBody>
      <dsp:txXfrm>
        <a:off x="4398054" y="2040617"/>
        <a:ext cx="1997970" cy="1198782"/>
      </dsp:txXfrm>
    </dsp:sp>
    <dsp:sp modelId="{74FC48D1-81A0-4D28-B893-FF420206CA53}">
      <dsp:nvSpPr>
        <dsp:cNvPr id="0" name=""/>
        <dsp:cNvSpPr/>
      </dsp:nvSpPr>
      <dsp:spPr>
        <a:xfrm>
          <a:off x="6595822" y="2040617"/>
          <a:ext cx="1997970" cy="11987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8. </a:t>
          </a:r>
          <a:r>
            <a:rPr lang="en-US" sz="2000" kern="1200" dirty="0" err="1"/>
            <a:t>Belajar</a:t>
          </a:r>
          <a:r>
            <a:rPr lang="en-US" sz="2000" kern="1200" dirty="0"/>
            <a:t> </a:t>
          </a:r>
          <a:r>
            <a:rPr lang="en-US" sz="2000" kern="1200" dirty="0" err="1"/>
            <a:t>pengetahuan</a:t>
          </a:r>
          <a:r>
            <a:rPr lang="en-US" sz="2000" kern="1200" dirty="0"/>
            <a:t>.</a:t>
          </a:r>
        </a:p>
      </dsp:txBody>
      <dsp:txXfrm>
        <a:off x="6595822" y="2040617"/>
        <a:ext cx="1997970" cy="11987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309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706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845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595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179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035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4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013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586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962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177364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1476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147495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9100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8413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699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760ADF-497D-45A3-ACBE-5872C57245E5}" type="datetimeFigureOut">
              <a:rPr lang="en-US" smtClean="0"/>
              <a:t>3/27/2020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E8072559-4116-4C8E-9017-7669A41DF1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485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9215" y="759725"/>
            <a:ext cx="5368624" cy="105542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4400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hnschrift SemiBold" panose="020B0502040204020203" pitchFamily="34" charset="0"/>
              </a:rPr>
              <a:t>HAKIKAT BELAJAR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8906" y="2556376"/>
            <a:ext cx="5532397" cy="2452354"/>
          </a:xfrm>
        </p:spPr>
        <p:txBody>
          <a:bodyPr/>
          <a:lstStyle/>
          <a:p>
            <a:pPr marL="0" indent="0">
              <a:buNone/>
            </a:pPr>
            <a:r>
              <a:rPr lang="en-ID" dirty="0"/>
              <a:t>Isi </a:t>
            </a:r>
            <a:r>
              <a:rPr lang="en-ID" dirty="0" err="1"/>
              <a:t>Materi</a:t>
            </a:r>
            <a:r>
              <a:rPr lang="en-ID"/>
              <a:t> :</a:t>
            </a:r>
            <a:endParaRPr lang="en-US"/>
          </a:p>
          <a:p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. </a:t>
            </a:r>
          </a:p>
          <a:p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. </a:t>
            </a:r>
          </a:p>
          <a:p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. </a:t>
            </a:r>
          </a:p>
          <a:p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Taksonomi</a:t>
            </a:r>
            <a:r>
              <a:rPr lang="en-US" dirty="0"/>
              <a:t> Bloom. </a:t>
            </a:r>
          </a:p>
          <a:p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prinsi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0" y="6018663"/>
            <a:ext cx="39148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/>
              <a:t>Desi</a:t>
            </a:r>
            <a:r>
              <a:rPr lang="en-ID" dirty="0"/>
              <a:t> </a:t>
            </a:r>
            <a:r>
              <a:rPr lang="en-ID" dirty="0" err="1"/>
              <a:t>Maulia</a:t>
            </a:r>
            <a:r>
              <a:rPr lang="en-ID" dirty="0"/>
              <a:t>, </a:t>
            </a:r>
            <a:r>
              <a:rPr lang="en-ID" dirty="0" err="1"/>
              <a:t>S.Psi</a:t>
            </a:r>
            <a:r>
              <a:rPr lang="en-ID" dirty="0"/>
              <a:t>., </a:t>
            </a:r>
            <a:r>
              <a:rPr lang="en-ID" dirty="0" err="1"/>
              <a:t>M.Psi</a:t>
            </a:r>
            <a:r>
              <a:rPr lang="en-ID" dirty="0"/>
              <a:t>., </a:t>
            </a:r>
            <a:r>
              <a:rPr lang="en-ID" dirty="0" err="1"/>
              <a:t>Psikolog</a:t>
            </a:r>
            <a:r>
              <a:rPr lang="en-ID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051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5955478" cy="837063"/>
          </a:xfrm>
        </p:spPr>
        <p:txBody>
          <a:bodyPr/>
          <a:lstStyle/>
          <a:p>
            <a:r>
              <a:rPr lang="en-US" dirty="0"/>
              <a:t>A. </a:t>
            </a:r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2869" y="1682917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err="1">
                <a:latin typeface="Comic Sans MS" panose="030F0702030302020204" pitchFamily="66" charset="0"/>
              </a:rPr>
              <a:t>Rifai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Anni</a:t>
            </a:r>
            <a:r>
              <a:rPr lang="en-US" sz="2000" dirty="0">
                <a:latin typeface="Comic Sans MS" panose="030F0702030302020204" pitchFamily="66" charset="0"/>
              </a:rPr>
              <a:t> (2018) </a:t>
            </a:r>
            <a:r>
              <a:rPr lang="en-US" sz="2000" dirty="0" err="1">
                <a:latin typeface="Comic Sans MS" panose="030F0702030302020204" pitchFamily="66" charset="0"/>
              </a:rPr>
              <a:t>mengemukakan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bahwa</a:t>
            </a:r>
            <a:r>
              <a:rPr lang="en-US" sz="2000" dirty="0">
                <a:latin typeface="Comic Sans MS" panose="030F0702030302020204" pitchFamily="66" charset="0"/>
              </a:rPr>
              <a:t> proses </a:t>
            </a: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sendiri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mengandung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tiga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unsur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utama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yaitu</a:t>
            </a:r>
            <a:r>
              <a:rPr lang="en-US" sz="2000" dirty="0">
                <a:latin typeface="Comic Sans MS" panose="030F0702030302020204" pitchFamily="66" charset="0"/>
              </a:rPr>
              <a:t> :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berkaitan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dengan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perubahan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perilaku</a:t>
            </a:r>
            <a:endParaRPr lang="en-US" sz="20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err="1">
                <a:latin typeface="Comic Sans MS" panose="030F0702030302020204" pitchFamily="66" charset="0"/>
              </a:rPr>
              <a:t>Perubahan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perilaku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terjadi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karena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didahului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oleh</a:t>
            </a:r>
            <a:r>
              <a:rPr lang="en-US" sz="2000" dirty="0">
                <a:latin typeface="Comic Sans MS" panose="030F0702030302020204" pitchFamily="66" charset="0"/>
              </a:rPr>
              <a:t> proses </a:t>
            </a:r>
            <a:r>
              <a:rPr lang="en-US" sz="2000" dirty="0" err="1">
                <a:latin typeface="Comic Sans MS" panose="030F0702030302020204" pitchFamily="66" charset="0"/>
              </a:rPr>
              <a:t>pengalaman</a:t>
            </a:r>
            <a:endParaRPr lang="en-US" sz="20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000" dirty="0" err="1">
                <a:latin typeface="Comic Sans MS" panose="030F0702030302020204" pitchFamily="66" charset="0"/>
              </a:rPr>
              <a:t>Perubahan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perilaku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karena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bersifat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relatif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permanen</a:t>
            </a:r>
            <a:endParaRPr lang="en-US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 dirty="0" err="1">
                <a:latin typeface="Comic Sans MS" panose="030F0702030302020204" pitchFamily="66" charset="0"/>
              </a:rPr>
              <a:t>Syah</a:t>
            </a:r>
            <a:r>
              <a:rPr lang="en-US" sz="2000" dirty="0">
                <a:latin typeface="Comic Sans MS" panose="030F0702030302020204" pitchFamily="66" charset="0"/>
              </a:rPr>
              <a:t> (2003) </a:t>
            </a:r>
            <a:r>
              <a:rPr lang="en-US" sz="2000" dirty="0" err="1">
                <a:latin typeface="Comic Sans MS" panose="030F0702030302020204" pitchFamily="66" charset="0"/>
              </a:rPr>
              <a:t>menjelaskan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bahwa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perubahan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sebagai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hasil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itu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memiliki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tiga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ciri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yaitu</a:t>
            </a:r>
            <a:r>
              <a:rPr lang="en-US" sz="2000" dirty="0">
                <a:latin typeface="Comic Sans MS" panose="030F0702030302020204" pitchFamily="66" charset="0"/>
              </a:rPr>
              <a:t> :  </a:t>
            </a:r>
            <a:r>
              <a:rPr lang="en-US" sz="2000" dirty="0" err="1">
                <a:latin typeface="Comic Sans MS" panose="030F0702030302020204" pitchFamily="66" charset="0"/>
              </a:rPr>
              <a:t>Perubahan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intensional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fi-FI" sz="2000" dirty="0">
                <a:latin typeface="Comic Sans MS" panose="030F0702030302020204" pitchFamily="66" charset="0"/>
              </a:rPr>
              <a:t>Perubahan itu positif dan aktif, Perubahan itu efektif dan fungsional.</a:t>
            </a:r>
            <a:endParaRPr lang="en-US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841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B. </a:t>
            </a:r>
            <a:r>
              <a:rPr lang="en-US" dirty="0" err="1"/>
              <a:t>Unsur-Unsur</a:t>
            </a:r>
            <a:r>
              <a:rPr lang="en-US" dirty="0"/>
              <a:t> </a:t>
            </a:r>
            <a:r>
              <a:rPr lang="en-US" dirty="0" err="1"/>
              <a:t>Belajar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2868" y="1669269"/>
            <a:ext cx="8596668" cy="3880773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merupakan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sebuah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sistem</a:t>
            </a:r>
            <a:r>
              <a:rPr lang="en-US" sz="2000" dirty="0">
                <a:latin typeface="Comic Sans MS" panose="030F0702030302020204" pitchFamily="66" charset="0"/>
              </a:rPr>
              <a:t> yang di </a:t>
            </a:r>
            <a:r>
              <a:rPr lang="en-US" sz="2000" dirty="0" err="1">
                <a:latin typeface="Comic Sans MS" panose="030F0702030302020204" pitchFamily="66" charset="0"/>
              </a:rPr>
              <a:t>dalamnya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terdapat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berbagai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unsur</a:t>
            </a:r>
            <a:r>
              <a:rPr lang="en-US" sz="2000" dirty="0">
                <a:latin typeface="Comic Sans MS" panose="030F0702030302020204" pitchFamily="66" charset="0"/>
              </a:rPr>
              <a:t> yang </a:t>
            </a:r>
            <a:r>
              <a:rPr lang="en-US" sz="2000" dirty="0" err="1">
                <a:latin typeface="Comic Sans MS" panose="030F0702030302020204" pitchFamily="66" charset="0"/>
              </a:rPr>
              <a:t>saling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kait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mengait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sehingga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menghasilkan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perubahan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perilaku</a:t>
            </a:r>
            <a:r>
              <a:rPr lang="en-US" sz="2000" dirty="0">
                <a:latin typeface="Comic Sans MS" panose="030F0702030302020204" pitchFamily="66" charset="0"/>
              </a:rPr>
              <a:t> (Gagne </a:t>
            </a:r>
            <a:r>
              <a:rPr lang="en-US" sz="2000" dirty="0" err="1">
                <a:latin typeface="Comic Sans MS" panose="030F0702030302020204" pitchFamily="66" charset="0"/>
              </a:rPr>
              <a:t>dalam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Rifai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Anni</a:t>
            </a:r>
            <a:r>
              <a:rPr lang="en-US" sz="2000" dirty="0">
                <a:latin typeface="Comic Sans MS" panose="030F0702030302020204" pitchFamily="66" charset="0"/>
              </a:rPr>
              <a:t>, 2018), </a:t>
            </a:r>
            <a:r>
              <a:rPr lang="en-US" sz="2000" dirty="0" err="1">
                <a:latin typeface="Comic Sans MS" panose="030F0702030302020204" pitchFamily="66" charset="0"/>
              </a:rPr>
              <a:t>antara</a:t>
            </a:r>
            <a:r>
              <a:rPr lang="en-US" sz="2000" dirty="0">
                <a:latin typeface="Comic Sans MS" panose="030F0702030302020204" pitchFamily="66" charset="0"/>
              </a:rPr>
              <a:t> lain: </a:t>
            </a:r>
            <a:r>
              <a:rPr lang="en-US" sz="2000" dirty="0" err="1">
                <a:latin typeface="Comic Sans MS" panose="030F0702030302020204" pitchFamily="66" charset="0"/>
              </a:rPr>
              <a:t>peserta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didik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rangsangan</a:t>
            </a:r>
            <a:r>
              <a:rPr lang="en-US" sz="2000" dirty="0">
                <a:latin typeface="Comic Sans MS" panose="030F0702030302020204" pitchFamily="66" charset="0"/>
              </a:rPr>
              <a:t> (stimulus), </a:t>
            </a:r>
            <a:r>
              <a:rPr lang="en-US" sz="2000" dirty="0" err="1">
                <a:latin typeface="Comic Sans MS" panose="030F0702030302020204" pitchFamily="66" charset="0"/>
              </a:rPr>
              <a:t>memori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dan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respon</a:t>
            </a:r>
            <a:r>
              <a:rPr lang="en-US" sz="2000" dirty="0">
                <a:latin typeface="Comic Sans MS" panose="030F0702030302020204" pitchFamily="66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ID" sz="2000" dirty="0">
              <a:latin typeface="Comic Sans MS" panose="030F0702030302020204" pitchFamily="66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err="1">
                <a:latin typeface="Comic Sans MS" panose="030F0702030302020204" pitchFamily="66" charset="0"/>
              </a:rPr>
              <a:t>Hamalik</a:t>
            </a:r>
            <a:r>
              <a:rPr lang="en-US" sz="2000" dirty="0">
                <a:latin typeface="Comic Sans MS" panose="030F0702030302020204" pitchFamily="66" charset="0"/>
              </a:rPr>
              <a:t> (2011, h. 50) </a:t>
            </a:r>
            <a:r>
              <a:rPr lang="en-US" sz="2000" dirty="0" err="1">
                <a:latin typeface="Comic Sans MS" panose="030F0702030302020204" pitchFamily="66" charset="0"/>
              </a:rPr>
              <a:t>mengatakan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bahwa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unsur-unsur</a:t>
            </a:r>
            <a:r>
              <a:rPr lang="en-US" sz="2000" dirty="0">
                <a:latin typeface="Comic Sans MS" panose="030F0702030302020204" pitchFamily="66" charset="0"/>
              </a:rPr>
              <a:t> yang </a:t>
            </a:r>
            <a:r>
              <a:rPr lang="en-US" sz="2000" dirty="0" err="1">
                <a:latin typeface="Comic Sans MS" panose="030F0702030302020204" pitchFamily="66" charset="0"/>
              </a:rPr>
              <a:t>terkait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dalam</a:t>
            </a:r>
            <a:r>
              <a:rPr lang="en-US" sz="2000" dirty="0">
                <a:latin typeface="Comic Sans MS" panose="030F0702030302020204" pitchFamily="66" charset="0"/>
              </a:rPr>
              <a:t> proses </a:t>
            </a: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terdiri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dari</a:t>
            </a:r>
            <a:r>
              <a:rPr lang="en-US" sz="2000" dirty="0">
                <a:latin typeface="Comic Sans MS" panose="030F0702030302020204" pitchFamily="66" charset="0"/>
              </a:rPr>
              <a:t>: </a:t>
            </a:r>
            <a:r>
              <a:rPr lang="en-US" sz="2000" dirty="0" err="1">
                <a:latin typeface="Comic Sans MS" panose="030F0702030302020204" pitchFamily="66" charset="0"/>
              </a:rPr>
              <a:t>motivasi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siswa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bahan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alat</a:t>
            </a:r>
            <a:r>
              <a:rPr lang="en-US" sz="2000" dirty="0">
                <a:latin typeface="Comic Sans MS" panose="030F0702030302020204" pitchFamily="66" charset="0"/>
              </a:rPr>
              <a:t> bantu </a:t>
            </a: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suasana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kondisi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siswa</a:t>
            </a:r>
            <a:r>
              <a:rPr lang="en-US" sz="2000" dirty="0">
                <a:latin typeface="Comic Sans MS" panose="030F0702030302020204" pitchFamily="66" charset="0"/>
              </a:rPr>
              <a:t> yang </a:t>
            </a: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Comic Sans MS" panose="030F0702030302020204" pitchFamily="66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0" y="3411940"/>
            <a:ext cx="11341290" cy="627797"/>
          </a:xfrm>
          <a:custGeom>
            <a:avLst/>
            <a:gdLst>
              <a:gd name="connsiteX0" fmla="*/ 0 w 11341290"/>
              <a:gd name="connsiteY0" fmla="*/ 532263 h 642551"/>
              <a:gd name="connsiteX1" fmla="*/ 4599296 w 11341290"/>
              <a:gd name="connsiteY1" fmla="*/ 163773 h 642551"/>
              <a:gd name="connsiteX2" fmla="*/ 9157648 w 11341290"/>
              <a:gd name="connsiteY2" fmla="*/ 641445 h 642551"/>
              <a:gd name="connsiteX3" fmla="*/ 11341290 w 11341290"/>
              <a:gd name="connsiteY3" fmla="*/ 0 h 642551"/>
              <a:gd name="connsiteX4" fmla="*/ 11341290 w 11341290"/>
              <a:gd name="connsiteY4" fmla="*/ 0 h 642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41290" h="642551">
                <a:moveTo>
                  <a:pt x="0" y="532263"/>
                </a:moveTo>
                <a:cubicBezTo>
                  <a:pt x="1536510" y="338919"/>
                  <a:pt x="3073021" y="145576"/>
                  <a:pt x="4599296" y="163773"/>
                </a:cubicBezTo>
                <a:cubicBezTo>
                  <a:pt x="6125571" y="181970"/>
                  <a:pt x="8033982" y="668740"/>
                  <a:pt x="9157648" y="641445"/>
                </a:cubicBezTo>
                <a:cubicBezTo>
                  <a:pt x="10281314" y="614150"/>
                  <a:pt x="11341290" y="0"/>
                  <a:pt x="11341290" y="0"/>
                </a:cubicBezTo>
                <a:lnTo>
                  <a:pt x="11341290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491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C.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Belajar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37257"/>
            <a:ext cx="8596668" cy="5127316"/>
          </a:xfrm>
        </p:spPr>
        <p:txBody>
          <a:bodyPr>
            <a:noAutofit/>
          </a:bodyPr>
          <a:lstStyle/>
          <a:p>
            <a:r>
              <a:rPr lang="en-US" sz="2000" dirty="0" err="1">
                <a:latin typeface="Comic Sans MS" panose="030F0702030302020204" pitchFamily="66" charset="0"/>
              </a:rPr>
              <a:t>Hasil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merupakan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perubahan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perilaku</a:t>
            </a:r>
            <a:r>
              <a:rPr lang="en-US" sz="2000" dirty="0">
                <a:latin typeface="Comic Sans MS" panose="030F0702030302020204" pitchFamily="66" charset="0"/>
              </a:rPr>
              <a:t> yang </a:t>
            </a:r>
            <a:r>
              <a:rPr lang="en-US" sz="2000" dirty="0" err="1">
                <a:latin typeface="Comic Sans MS" panose="030F0702030302020204" pitchFamily="66" charset="0"/>
              </a:rPr>
              <a:t>diperoleh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siswa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setelah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mengalami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kegiatan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. </a:t>
            </a:r>
          </a:p>
          <a:p>
            <a:r>
              <a:rPr lang="en-US" sz="2000" dirty="0" err="1">
                <a:latin typeface="Comic Sans MS" panose="030F0702030302020204" pitchFamily="66" charset="0"/>
              </a:rPr>
              <a:t>Sudjana</a:t>
            </a:r>
            <a:r>
              <a:rPr lang="en-US" sz="2000" dirty="0">
                <a:latin typeface="Comic Sans MS" panose="030F0702030302020204" pitchFamily="66" charset="0"/>
              </a:rPr>
              <a:t> (2009) </a:t>
            </a:r>
            <a:r>
              <a:rPr lang="en-US" sz="2000" dirty="0" err="1">
                <a:latin typeface="Comic Sans MS" panose="030F0702030302020204" pitchFamily="66" charset="0"/>
              </a:rPr>
              <a:t>mendefinisikan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hasil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siswa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pada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hakikatnya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adalah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perubahan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tingkah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laku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sebagai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hasil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dalam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pengertian</a:t>
            </a:r>
            <a:r>
              <a:rPr lang="en-US" sz="2000" dirty="0">
                <a:latin typeface="Comic Sans MS" panose="030F0702030302020204" pitchFamily="66" charset="0"/>
              </a:rPr>
              <a:t> yang </a:t>
            </a:r>
            <a:r>
              <a:rPr lang="en-US" sz="2000" dirty="0" err="1">
                <a:latin typeface="Comic Sans MS" panose="030F0702030302020204" pitchFamily="66" charset="0"/>
              </a:rPr>
              <a:t>lebih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luas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mencakup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bidang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kognitif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afektif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dan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psikomotorik</a:t>
            </a:r>
            <a:r>
              <a:rPr lang="en-US" sz="2000" dirty="0">
                <a:latin typeface="Comic Sans MS" panose="030F0702030302020204" pitchFamily="66" charset="0"/>
              </a:rPr>
              <a:t>. </a:t>
            </a:r>
          </a:p>
          <a:p>
            <a:r>
              <a:rPr lang="en-US" sz="2000" dirty="0" err="1">
                <a:latin typeface="Comic Sans MS" panose="030F0702030302020204" pitchFamily="66" charset="0"/>
              </a:rPr>
              <a:t>Lebih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lanjut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Rifai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Anni</a:t>
            </a:r>
            <a:r>
              <a:rPr lang="en-US" sz="2000" dirty="0">
                <a:latin typeface="Comic Sans MS" panose="030F0702030302020204" pitchFamily="66" charset="0"/>
              </a:rPr>
              <a:t> (2018) </a:t>
            </a:r>
            <a:r>
              <a:rPr lang="en-US" sz="2000" dirty="0" err="1">
                <a:latin typeface="Comic Sans MS" panose="030F0702030302020204" pitchFamily="66" charset="0"/>
              </a:rPr>
              <a:t>menjelaskan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bahwa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dalam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kegiatan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latin typeface="Comic Sans MS" panose="030F0702030302020204" pitchFamily="66" charset="0"/>
              </a:rPr>
              <a:t>tujuan</a:t>
            </a:r>
            <a:r>
              <a:rPr lang="en-US" sz="2000" dirty="0">
                <a:latin typeface="Comic Sans MS" panose="030F0702030302020204" pitchFamily="66" charset="0"/>
              </a:rPr>
              <a:t> yang </a:t>
            </a:r>
            <a:r>
              <a:rPr lang="en-US" sz="2000" dirty="0" err="1">
                <a:latin typeface="Comic Sans MS" panose="030F0702030302020204" pitchFamily="66" charset="0"/>
              </a:rPr>
              <a:t>harus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dicapai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yaitu</a:t>
            </a:r>
            <a:r>
              <a:rPr lang="en-US" sz="2000" dirty="0">
                <a:latin typeface="Comic Sans MS" panose="030F0702030302020204" pitchFamily="66" charset="0"/>
              </a:rPr>
              <a:t>:</a:t>
            </a:r>
          </a:p>
          <a:p>
            <a:pPr>
              <a:buFont typeface="+mj-lt"/>
              <a:buAutoNum type="arabicPeriod"/>
            </a:pPr>
            <a:r>
              <a:rPr lang="fi-FI" sz="2000" dirty="0">
                <a:latin typeface="Comic Sans MS" panose="030F0702030302020204" pitchFamily="66" charset="0"/>
              </a:rPr>
              <a:t>Memberikan arah pada kegiatan siswa.</a:t>
            </a:r>
          </a:p>
          <a:p>
            <a:pPr>
              <a:buFont typeface="+mj-lt"/>
              <a:buAutoNum type="arabicPeriod"/>
            </a:pPr>
            <a:r>
              <a:rPr lang="en-US" sz="2000" dirty="0" err="1">
                <a:latin typeface="Comic Sans MS" panose="030F0702030302020204" pitchFamily="66" charset="0"/>
              </a:rPr>
              <a:t>Untuk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mengetahui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kemajuan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belajar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perlu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tidaknya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pemberian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pembinaan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bagi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peserta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didik</a:t>
            </a:r>
            <a:r>
              <a:rPr lang="en-US" sz="2000" dirty="0">
                <a:latin typeface="Comic Sans MS" panose="030F0702030302020204" pitchFamily="66" charset="0"/>
              </a:rPr>
              <a:t> (remedial teaching).</a:t>
            </a:r>
          </a:p>
          <a:p>
            <a:pPr>
              <a:buFont typeface="+mj-lt"/>
              <a:buAutoNum type="arabicPeriod"/>
            </a:pPr>
            <a:r>
              <a:rPr lang="en-US" sz="2000" dirty="0" err="1">
                <a:latin typeface="Comic Sans MS" panose="030F0702030302020204" pitchFamily="66" charset="0"/>
              </a:rPr>
              <a:t>Sebagai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bahan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komunikasi</a:t>
            </a:r>
            <a:r>
              <a:rPr lang="en-US" sz="2000" dirty="0">
                <a:latin typeface="Comic Sans MS" panose="030F0702030302020204" pitchFamily="66" charset="0"/>
              </a:rPr>
              <a:t> agar </a:t>
            </a:r>
            <a:r>
              <a:rPr lang="en-US" sz="2000" dirty="0" err="1">
                <a:latin typeface="Comic Sans MS" panose="030F0702030302020204" pitchFamily="66" charset="0"/>
              </a:rPr>
              <a:t>siswa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dapat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mempersiapkan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diri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dalam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mengikuti</a:t>
            </a:r>
            <a:r>
              <a:rPr lang="en-US" sz="2000" dirty="0">
                <a:latin typeface="Comic Sans MS" panose="030F0702030302020204" pitchFamily="66" charset="0"/>
              </a:rPr>
              <a:t> proses </a:t>
            </a:r>
            <a:r>
              <a:rPr lang="en-US" sz="2000" dirty="0" err="1">
                <a:latin typeface="Comic Sans MS" panose="030F0702030302020204" pitchFamily="66" charset="0"/>
              </a:rPr>
              <a:t>pembelajaran</a:t>
            </a:r>
            <a:r>
              <a:rPr lang="en-US" sz="20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02957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D. Taksonomi Bloom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Comic Sans MS" panose="030F0702030302020204" pitchFamily="66" charset="0"/>
              </a:rPr>
              <a:t>Benyamin S. Bloom </a:t>
            </a:r>
            <a:r>
              <a:rPr lang="en-US" sz="2000" dirty="0" err="1">
                <a:latin typeface="Comic Sans MS" panose="030F0702030302020204" pitchFamily="66" charset="0"/>
              </a:rPr>
              <a:t>menetapkan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tiga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taksonomi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dalam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pembelajaran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untuk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memudahkan</a:t>
            </a:r>
            <a:r>
              <a:rPr lang="en-US" sz="2000" dirty="0">
                <a:latin typeface="Comic Sans MS" panose="030F0702030302020204" pitchFamily="66" charset="0"/>
              </a:rPr>
              <a:t> proses </a:t>
            </a:r>
            <a:r>
              <a:rPr lang="en-US" sz="2000" dirty="0" err="1">
                <a:latin typeface="Comic Sans MS" panose="030F0702030302020204" pitchFamily="66" charset="0"/>
              </a:rPr>
              <a:t>penyusunan</a:t>
            </a:r>
            <a:r>
              <a:rPr lang="en-US" sz="2000" dirty="0">
                <a:latin typeface="Comic Sans MS" panose="030F0702030302020204" pitchFamily="66" charset="0"/>
              </a:rPr>
              <a:t> bank </a:t>
            </a:r>
            <a:r>
              <a:rPr lang="en-US" sz="2000" dirty="0" err="1">
                <a:latin typeface="Comic Sans MS" panose="030F0702030302020204" pitchFamily="66" charset="0"/>
              </a:rPr>
              <a:t>soal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sehingga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dapat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memiliki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tujuan</a:t>
            </a:r>
            <a:r>
              <a:rPr lang="en-US" sz="2000" dirty="0"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latin typeface="Comic Sans MS" panose="030F0702030302020204" pitchFamily="66" charset="0"/>
              </a:rPr>
              <a:t>pembelajaran</a:t>
            </a:r>
            <a:r>
              <a:rPr lang="en-US" sz="2000" dirty="0">
                <a:latin typeface="Comic Sans MS" panose="030F0702030302020204" pitchFamily="66" charset="0"/>
              </a:rPr>
              <a:t> yang </a:t>
            </a:r>
            <a:r>
              <a:rPr lang="en-US" sz="2000" dirty="0" err="1">
                <a:latin typeface="Comic Sans MS" panose="030F0702030302020204" pitchFamily="66" charset="0"/>
              </a:rPr>
              <a:t>sama</a:t>
            </a:r>
            <a:r>
              <a:rPr lang="en-US" sz="2000" dirty="0">
                <a:latin typeface="Comic Sans MS" panose="030F0702030302020204" pitchFamily="66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sv-SE" sz="2000" dirty="0">
                <a:latin typeface="Comic Sans MS" panose="030F0702030302020204" pitchFamily="66" charset="0"/>
              </a:rPr>
              <a:t>Taksonomi Bloom mempermudah guru mendefinisikan tujuan belajar melalui kata kerja dan kata benda. </a:t>
            </a:r>
          </a:p>
        </p:txBody>
      </p:sp>
    </p:spTree>
    <p:extLst>
      <p:ext uri="{BB962C8B-B14F-4D97-AF65-F5344CB8AC3E}">
        <p14:creationId xmlns:p14="http://schemas.microsoft.com/office/powerpoint/2010/main" val="20310655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2356022"/>
          </a:xfrm>
        </p:spPr>
        <p:txBody>
          <a:bodyPr>
            <a:normAutofit/>
          </a:bodyPr>
          <a:lstStyle/>
          <a:p>
            <a:r>
              <a:rPr lang="en-US" sz="2800" dirty="0" err="1"/>
              <a:t>Mengacu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literatur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Dimyati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Mudjiono</a:t>
            </a:r>
            <a:r>
              <a:rPr lang="en-US" sz="2800" dirty="0"/>
              <a:t> (2009), </a:t>
            </a:r>
            <a:r>
              <a:rPr lang="en-US" sz="2800" dirty="0" err="1"/>
              <a:t>adapun</a:t>
            </a:r>
            <a:r>
              <a:rPr lang="en-US" sz="2800" dirty="0"/>
              <a:t> </a:t>
            </a:r>
            <a:r>
              <a:rPr lang="en-US" sz="2800" dirty="0" err="1"/>
              <a:t>taksonomi</a:t>
            </a:r>
            <a:r>
              <a:rPr lang="en-US" sz="2800" dirty="0"/>
              <a:t> Bloom </a:t>
            </a:r>
            <a:r>
              <a:rPr lang="en-US" sz="2800" dirty="0" err="1"/>
              <a:t>terdiri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: </a:t>
            </a:r>
            <a:br>
              <a:rPr lang="en-US" sz="2800" dirty="0"/>
            </a:br>
            <a:br>
              <a:rPr lang="en-US" sz="2800" dirty="0"/>
            </a:b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92321"/>
            <a:ext cx="8596668" cy="4790365"/>
          </a:xfrm>
        </p:spPr>
        <p:txBody>
          <a:bodyPr>
            <a:noAutofit/>
          </a:bodyPr>
          <a:lstStyle/>
          <a:p>
            <a:r>
              <a:rPr lang="en-US" sz="1600" dirty="0">
                <a:latin typeface="Comic Sans MS" panose="030F0702030302020204" pitchFamily="66" charset="0"/>
              </a:rPr>
              <a:t>1. </a:t>
            </a:r>
            <a:r>
              <a:rPr lang="en-US" sz="1600" dirty="0" err="1">
                <a:latin typeface="Comic Sans MS" panose="030F0702030302020204" pitchFamily="66" charset="0"/>
              </a:rPr>
              <a:t>Ranah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Pengetahuan</a:t>
            </a:r>
            <a:r>
              <a:rPr lang="en-US" sz="1600" dirty="0">
                <a:latin typeface="Comic Sans MS" panose="030F0702030302020204" pitchFamily="66" charset="0"/>
              </a:rPr>
              <a:t>/ </a:t>
            </a:r>
            <a:r>
              <a:rPr lang="en-US" sz="1600" dirty="0" err="1">
                <a:latin typeface="Comic Sans MS" panose="030F0702030302020204" pitchFamily="66" charset="0"/>
              </a:rPr>
              <a:t>Taksonomi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Kognitif</a:t>
            </a:r>
            <a:endParaRPr lang="en-US" sz="1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1600" dirty="0" err="1">
                <a:latin typeface="Comic Sans MS" panose="030F0702030302020204" pitchFamily="66" charset="0"/>
              </a:rPr>
              <a:t>Kemampuan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kognitif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adalah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kemampuan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berpikir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secara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hirarkis</a:t>
            </a:r>
            <a:r>
              <a:rPr lang="en-US" sz="1600" dirty="0">
                <a:latin typeface="Comic Sans MS" panose="030F0702030302020204" pitchFamily="66" charset="0"/>
              </a:rPr>
              <a:t> yang </a:t>
            </a:r>
            <a:r>
              <a:rPr lang="en-US" sz="1600" dirty="0" err="1">
                <a:latin typeface="Comic Sans MS" panose="030F0702030302020204" pitchFamily="66" charset="0"/>
              </a:rPr>
              <a:t>terdiri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atas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mengingat</a:t>
            </a:r>
            <a:r>
              <a:rPr lang="en-US" sz="1600" dirty="0">
                <a:latin typeface="Comic Sans MS" panose="030F0702030302020204" pitchFamily="66" charset="0"/>
              </a:rPr>
              <a:t> (knowing /remembering), </a:t>
            </a:r>
            <a:r>
              <a:rPr lang="en-US" sz="1600" dirty="0" err="1">
                <a:latin typeface="Comic Sans MS" panose="030F0702030302020204" pitchFamily="66" charset="0"/>
              </a:rPr>
              <a:t>memahami</a:t>
            </a:r>
            <a:r>
              <a:rPr lang="en-US" sz="1600" dirty="0">
                <a:latin typeface="Comic Sans MS" panose="030F0702030302020204" pitchFamily="66" charset="0"/>
              </a:rPr>
              <a:t> (understanding), </a:t>
            </a:r>
            <a:r>
              <a:rPr lang="en-US" sz="1600" dirty="0" err="1">
                <a:latin typeface="Comic Sans MS" panose="030F0702030302020204" pitchFamily="66" charset="0"/>
              </a:rPr>
              <a:t>menerapkan</a:t>
            </a:r>
            <a:r>
              <a:rPr lang="en-US" sz="1600" dirty="0">
                <a:latin typeface="Comic Sans MS" panose="030F0702030302020204" pitchFamily="66" charset="0"/>
              </a:rPr>
              <a:t> (applying), </a:t>
            </a:r>
            <a:r>
              <a:rPr lang="en-US" sz="1600" dirty="0" err="1">
                <a:latin typeface="Comic Sans MS" panose="030F0702030302020204" pitchFamily="66" charset="0"/>
              </a:rPr>
              <a:t>menganalisis</a:t>
            </a:r>
            <a:r>
              <a:rPr lang="en-US" sz="1600" dirty="0">
                <a:latin typeface="Comic Sans MS" panose="030F0702030302020204" pitchFamily="66" charset="0"/>
              </a:rPr>
              <a:t> (analyzing), </a:t>
            </a:r>
            <a:r>
              <a:rPr lang="en-US" sz="1600" dirty="0" err="1">
                <a:latin typeface="Comic Sans MS" panose="030F0702030302020204" pitchFamily="66" charset="0"/>
              </a:rPr>
              <a:t>mengevaluasi</a:t>
            </a:r>
            <a:r>
              <a:rPr lang="en-US" sz="1600" dirty="0">
                <a:latin typeface="Comic Sans MS" panose="030F0702030302020204" pitchFamily="66" charset="0"/>
              </a:rPr>
              <a:t> (evaluating), </a:t>
            </a:r>
            <a:r>
              <a:rPr lang="en-US" sz="1600" dirty="0" err="1">
                <a:latin typeface="Comic Sans MS" panose="030F0702030302020204" pitchFamily="66" charset="0"/>
              </a:rPr>
              <a:t>dan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mencipta</a:t>
            </a:r>
            <a:r>
              <a:rPr lang="en-US" sz="1600" dirty="0">
                <a:latin typeface="Comic Sans MS" panose="030F0702030302020204" pitchFamily="66" charset="0"/>
              </a:rPr>
              <a:t> (creating).</a:t>
            </a:r>
          </a:p>
          <a:p>
            <a:pPr marL="0" indent="0">
              <a:buNone/>
            </a:pPr>
            <a:endParaRPr lang="en-US" sz="1600" dirty="0">
              <a:latin typeface="Comic Sans MS" panose="030F0702030302020204" pitchFamily="66" charset="0"/>
            </a:endParaRPr>
          </a:p>
          <a:p>
            <a:r>
              <a:rPr lang="en-US" sz="1600" dirty="0">
                <a:latin typeface="Comic Sans MS" panose="030F0702030302020204" pitchFamily="66" charset="0"/>
              </a:rPr>
              <a:t>2. </a:t>
            </a:r>
            <a:r>
              <a:rPr lang="en-US" sz="1600" dirty="0" err="1">
                <a:latin typeface="Comic Sans MS" panose="030F0702030302020204" pitchFamily="66" charset="0"/>
              </a:rPr>
              <a:t>Ranah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Sikap</a:t>
            </a:r>
            <a:endParaRPr lang="en-US" sz="1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1600" dirty="0" err="1">
                <a:latin typeface="Comic Sans MS" panose="030F0702030302020204" pitchFamily="66" charset="0"/>
              </a:rPr>
              <a:t>Kategori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tujuan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pembelajaran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afektif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adalah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menerima</a:t>
            </a:r>
            <a:r>
              <a:rPr lang="en-US" sz="1600" dirty="0">
                <a:latin typeface="Comic Sans MS" panose="030F0702030302020204" pitchFamily="66" charset="0"/>
              </a:rPr>
              <a:t> (accepting), </a:t>
            </a:r>
            <a:r>
              <a:rPr lang="en-US" sz="1600" dirty="0" err="1">
                <a:latin typeface="Comic Sans MS" panose="030F0702030302020204" pitchFamily="66" charset="0"/>
              </a:rPr>
              <a:t>menjalankan</a:t>
            </a:r>
            <a:r>
              <a:rPr lang="en-US" sz="1600" dirty="0">
                <a:latin typeface="Comic Sans MS" panose="030F0702030302020204" pitchFamily="66" charset="0"/>
              </a:rPr>
              <a:t> (responding), </a:t>
            </a:r>
            <a:r>
              <a:rPr lang="en-US" sz="1600" dirty="0" err="1">
                <a:latin typeface="Comic Sans MS" panose="030F0702030302020204" pitchFamily="66" charset="0"/>
              </a:rPr>
              <a:t>menghargai</a:t>
            </a:r>
            <a:r>
              <a:rPr lang="en-US" sz="1600" dirty="0">
                <a:latin typeface="Comic Sans MS" panose="030F0702030302020204" pitchFamily="66" charset="0"/>
              </a:rPr>
              <a:t> (valuing), </a:t>
            </a:r>
            <a:r>
              <a:rPr lang="en-US" sz="1600" dirty="0" err="1">
                <a:latin typeface="Comic Sans MS" panose="030F0702030302020204" pitchFamily="66" charset="0"/>
              </a:rPr>
              <a:t>menghargai</a:t>
            </a:r>
            <a:r>
              <a:rPr lang="en-US" sz="1600" dirty="0">
                <a:latin typeface="Comic Sans MS" panose="030F0702030302020204" pitchFamily="66" charset="0"/>
              </a:rPr>
              <a:t> (organizing/ internalizing), </a:t>
            </a:r>
            <a:r>
              <a:rPr lang="en-US" sz="1600" dirty="0" err="1">
                <a:latin typeface="Comic Sans MS" panose="030F0702030302020204" pitchFamily="66" charset="0"/>
              </a:rPr>
              <a:t>dan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mengamalkan</a:t>
            </a:r>
            <a:r>
              <a:rPr lang="en-US" sz="1600" dirty="0">
                <a:latin typeface="Comic Sans MS" panose="030F0702030302020204" pitchFamily="66" charset="0"/>
              </a:rPr>
              <a:t> (characterizing/ actualizing).</a:t>
            </a:r>
          </a:p>
          <a:p>
            <a:pPr marL="0" indent="0">
              <a:buNone/>
            </a:pPr>
            <a:endParaRPr lang="en-US" sz="1600" dirty="0">
              <a:latin typeface="Comic Sans MS" panose="030F0702030302020204" pitchFamily="66" charset="0"/>
            </a:endParaRPr>
          </a:p>
          <a:p>
            <a:r>
              <a:rPr lang="en-US" sz="1600" dirty="0">
                <a:latin typeface="Comic Sans MS" panose="030F0702030302020204" pitchFamily="66" charset="0"/>
              </a:rPr>
              <a:t>3. </a:t>
            </a:r>
            <a:r>
              <a:rPr lang="en-US" sz="1600" dirty="0" err="1">
                <a:latin typeface="Comic Sans MS" panose="030F0702030302020204" pitchFamily="66" charset="0"/>
              </a:rPr>
              <a:t>Ranah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Ketrampilan</a:t>
            </a:r>
            <a:endParaRPr lang="en-US" sz="1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1600" dirty="0" err="1">
                <a:latin typeface="Comic Sans MS" panose="030F0702030302020204" pitchFamily="66" charset="0"/>
              </a:rPr>
              <a:t>Ranah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keterampilan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terdapat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dua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macam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yaitu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keterampilan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abstrak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dan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keterampilan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latin typeface="Comic Sans MS" panose="030F0702030302020204" pitchFamily="66" charset="0"/>
              </a:rPr>
              <a:t>kongkrit</a:t>
            </a:r>
            <a:r>
              <a:rPr lang="en-US" sz="16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44201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E. </a:t>
            </a:r>
            <a:r>
              <a:rPr lang="en-US" sz="2800" dirty="0" err="1"/>
              <a:t>Prinsip-Prinsip</a:t>
            </a:r>
            <a:r>
              <a:rPr lang="en-US" sz="2800" dirty="0"/>
              <a:t> </a:t>
            </a:r>
            <a:r>
              <a:rPr lang="en-US" sz="2800" dirty="0" err="1"/>
              <a:t>Belajar</a:t>
            </a:r>
            <a:r>
              <a:rPr lang="en-US" sz="2800" dirty="0"/>
              <a:t> </a:t>
            </a:r>
            <a:r>
              <a:rPr lang="fr-FR" sz="2800" dirty="0" err="1"/>
              <a:t>menurut</a:t>
            </a:r>
            <a:r>
              <a:rPr lang="fr-FR" sz="2800" dirty="0"/>
              <a:t> Gagne (</a:t>
            </a:r>
            <a:r>
              <a:rPr lang="fr-FR" sz="2800" dirty="0" err="1"/>
              <a:t>Rifai</a:t>
            </a:r>
            <a:r>
              <a:rPr lang="fr-FR" sz="2800" dirty="0"/>
              <a:t> dan </a:t>
            </a:r>
            <a:r>
              <a:rPr lang="fr-FR" sz="2800" dirty="0" err="1"/>
              <a:t>Anni</a:t>
            </a:r>
            <a:r>
              <a:rPr lang="fr-FR" sz="2800" dirty="0"/>
              <a:t>, 2018) </a:t>
            </a:r>
            <a:r>
              <a:rPr lang="fr-FR" sz="2800" dirty="0" err="1"/>
              <a:t>yaitu</a:t>
            </a:r>
            <a:r>
              <a:rPr lang="fr-FR" sz="2800" dirty="0"/>
              <a:t> : </a:t>
            </a:r>
            <a:endParaRPr lang="en-US" sz="28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86780335"/>
              </p:ext>
            </p:extLst>
          </p:nvPr>
        </p:nvGraphicFramePr>
        <p:xfrm>
          <a:off x="677334" y="1930400"/>
          <a:ext cx="8998929" cy="4142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77385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F. </a:t>
            </a:r>
            <a:r>
              <a:rPr lang="en-US" sz="2800" dirty="0" err="1"/>
              <a:t>Jenis</a:t>
            </a:r>
            <a:r>
              <a:rPr lang="en-US" sz="2800" dirty="0"/>
              <a:t> </a:t>
            </a:r>
            <a:r>
              <a:rPr lang="en-US" sz="2800" dirty="0" err="1"/>
              <a:t>Belajar</a:t>
            </a:r>
            <a:r>
              <a:rPr lang="en-US" sz="2800" dirty="0"/>
              <a:t>, </a:t>
            </a:r>
            <a:r>
              <a:rPr lang="en-US" sz="2800" dirty="0" err="1"/>
              <a:t>menurut</a:t>
            </a:r>
            <a:r>
              <a:rPr lang="en-US" sz="2800" dirty="0"/>
              <a:t> </a:t>
            </a:r>
            <a:r>
              <a:rPr lang="en-US" sz="2800" dirty="0" err="1"/>
              <a:t>Syah</a:t>
            </a:r>
            <a:r>
              <a:rPr lang="en-US" sz="2800" dirty="0"/>
              <a:t> (2003) </a:t>
            </a:r>
            <a:r>
              <a:rPr lang="en-US" sz="2800" dirty="0" err="1"/>
              <a:t>yaitu</a:t>
            </a:r>
            <a:r>
              <a:rPr lang="en-US" sz="2800" dirty="0"/>
              <a:t>: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4543677"/>
              </p:ext>
            </p:extLst>
          </p:nvPr>
        </p:nvGraphicFramePr>
        <p:xfrm>
          <a:off x="677690" y="1437256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65444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7263" y="2765946"/>
            <a:ext cx="3198630" cy="1069075"/>
          </a:xfrm>
        </p:spPr>
        <p:txBody>
          <a:bodyPr>
            <a:normAutofit/>
          </a:bodyPr>
          <a:lstStyle/>
          <a:p>
            <a:r>
              <a:rPr lang="en-ID" sz="4400" b="1" dirty="0" err="1">
                <a:latin typeface="Vivaldi" panose="03020602050506090804" pitchFamily="66" charset="0"/>
              </a:rPr>
              <a:t>Terima</a:t>
            </a:r>
            <a:r>
              <a:rPr lang="en-ID" sz="4400" b="1" dirty="0">
                <a:latin typeface="Vivaldi" panose="03020602050506090804" pitchFamily="66" charset="0"/>
              </a:rPr>
              <a:t> </a:t>
            </a:r>
            <a:r>
              <a:rPr lang="en-ID" sz="4400" b="1" dirty="0" err="1">
                <a:latin typeface="Vivaldi" panose="03020602050506090804" pitchFamily="66" charset="0"/>
              </a:rPr>
              <a:t>Kasih</a:t>
            </a:r>
            <a:endParaRPr lang="en-US" sz="4400" b="1" dirty="0"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27737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102</TotalTime>
  <Words>539</Words>
  <Application>Microsoft Office PowerPoint</Application>
  <PresentationFormat>Widescreen</PresentationFormat>
  <Paragraphs>53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Bahnschrift SemiBold</vt:lpstr>
      <vt:lpstr>Comic Sans MS</vt:lpstr>
      <vt:lpstr>Trebuchet MS</vt:lpstr>
      <vt:lpstr>Vivaldi</vt:lpstr>
      <vt:lpstr>Wingdings</vt:lpstr>
      <vt:lpstr>Wingdings 3</vt:lpstr>
      <vt:lpstr>Facet</vt:lpstr>
      <vt:lpstr>HAKIKAT BELAJAR</vt:lpstr>
      <vt:lpstr>A. Pengertian Belajar </vt:lpstr>
      <vt:lpstr>B. Unsur-Unsur Belajar</vt:lpstr>
      <vt:lpstr>C. Hasil Belajar</vt:lpstr>
      <vt:lpstr>D. Taksonomi Bloom</vt:lpstr>
      <vt:lpstr>Mengacu pada literatur dari Dimyati dan Mudjiono (2009), adapun taksonomi Bloom terdiri dari :   </vt:lpstr>
      <vt:lpstr>E. Prinsip-Prinsip Belajar menurut Gagne (Rifai dan Anni, 2018) yaitu : </vt:lpstr>
      <vt:lpstr>F. Jenis Belajar, menurut Syah (2003) yaitu:</vt:lpstr>
      <vt:lpstr>Terima Kasih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asus</cp:lastModifiedBy>
  <cp:revision>9</cp:revision>
  <dcterms:created xsi:type="dcterms:W3CDTF">2020-03-12T11:42:46Z</dcterms:created>
  <dcterms:modified xsi:type="dcterms:W3CDTF">2020-03-27T04:30:53Z</dcterms:modified>
</cp:coreProperties>
</file>