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475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55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16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641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629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585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074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399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058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603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529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F57BF-3A85-435E-A72B-DA347673332B}" type="datetimeFigureOut">
              <a:rPr lang="en-US" smtClean="0"/>
              <a:t>02/06/2020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BFD3F-62EC-4267-ABF1-9B2DEFE3E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4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aksara</a:t>
            </a:r>
            <a:r>
              <a:rPr lang="en-US" dirty="0" smtClean="0"/>
              <a:t> </a:t>
            </a:r>
            <a:r>
              <a:rPr lang="en-US" dirty="0" err="1" smtClean="0"/>
              <a:t>Jawa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61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95108" y="1825625"/>
            <a:ext cx="580178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647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246014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3037160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498795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7413857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Materi membaca aksara Jawa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 membaca aksara Jawa</dc:title>
  <dc:creator>Windows User</dc:creator>
  <cp:lastModifiedBy>Windows User</cp:lastModifiedBy>
  <cp:revision>4</cp:revision>
  <dcterms:created xsi:type="dcterms:W3CDTF">2020-06-02T08:18:40Z</dcterms:created>
  <dcterms:modified xsi:type="dcterms:W3CDTF">2020-06-02T08:42:40Z</dcterms:modified>
</cp:coreProperties>
</file>