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9" r:id="rId3"/>
    <p:sldId id="270" r:id="rId4"/>
    <p:sldId id="257" r:id="rId5"/>
    <p:sldId id="259" r:id="rId6"/>
    <p:sldId id="260" r:id="rId7"/>
    <p:sldId id="261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66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2BE89197-F3E7-4BDA-8AAA-E49739A8F346}" type="datetimeFigureOut">
              <a:rPr lang="en-US" smtClean="0"/>
              <a:t>3/23/2020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331F5062-B33C-438F-AF59-CC4EE5958C94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Kewajiban</a:t>
            </a:r>
            <a:r>
              <a:rPr lang="en-US" dirty="0" smtClean="0"/>
              <a:t> </a:t>
            </a:r>
            <a:r>
              <a:rPr lang="en-US" dirty="0" err="1" smtClean="0"/>
              <a:t>muslim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773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dirty="0" err="1" smtClean="0"/>
              <a:t>Pengertian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endParaRPr lang="en-US" dirty="0" smtClean="0"/>
          </a:p>
          <a:p>
            <a:pPr marL="0" indent="0">
              <a:buNone/>
            </a:pPr>
            <a:r>
              <a:rPr lang="en-US" dirty="0" smtClean="0"/>
              <a:t>     </a:t>
            </a:r>
            <a:r>
              <a:rPr lang="en-US" dirty="0" err="1" smtClean="0"/>
              <a:t>Secara</a:t>
            </a:r>
            <a:r>
              <a:rPr lang="en-US" dirty="0" smtClean="0"/>
              <a:t> </a:t>
            </a:r>
            <a:r>
              <a:rPr lang="en-US" dirty="0" err="1" smtClean="0"/>
              <a:t>umum</a:t>
            </a:r>
            <a:r>
              <a:rPr lang="en-US" dirty="0" smtClean="0"/>
              <a:t>, </a:t>
            </a:r>
            <a:r>
              <a:rPr lang="en-US" dirty="0" err="1" smtClean="0"/>
              <a:t>Hak</a:t>
            </a:r>
            <a:r>
              <a:rPr lang="en-US" dirty="0" smtClean="0"/>
              <a:t> </a:t>
            </a:r>
            <a:r>
              <a:rPr lang="en-US" dirty="0" err="1" smtClean="0"/>
              <a:t>berarti</a:t>
            </a:r>
            <a:r>
              <a:rPr lang="en-US" dirty="0" smtClean="0"/>
              <a:t> </a:t>
            </a:r>
            <a:r>
              <a:rPr lang="en-US" dirty="0" err="1" smtClean="0"/>
              <a:t>hal-hal</a:t>
            </a:r>
            <a:r>
              <a:rPr lang="en-US" dirty="0" smtClean="0"/>
              <a:t> yang </a:t>
            </a:r>
            <a:r>
              <a:rPr lang="en-US" dirty="0" err="1" smtClean="0"/>
              <a:t>boleh</a:t>
            </a:r>
            <a:r>
              <a:rPr lang="en-US" dirty="0" smtClean="0"/>
              <a:t> </a:t>
            </a:r>
            <a:r>
              <a:rPr lang="en-US" dirty="0" err="1" smtClean="0"/>
              <a:t>diambil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diterima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masyarakat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,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menunaikan</a:t>
            </a:r>
            <a:r>
              <a:rPr lang="en-US" dirty="0" smtClean="0"/>
              <a:t> </a:t>
            </a:r>
            <a:r>
              <a:rPr lang="en-US" dirty="0" err="1" smtClean="0"/>
              <a:t>kewajibannya</a:t>
            </a:r>
            <a:r>
              <a:rPr lang="en-US" dirty="0" smtClean="0"/>
              <a:t>.</a:t>
            </a:r>
          </a:p>
          <a:p>
            <a:pPr>
              <a:buFont typeface="Arial" pitchFamily="34" charset="0"/>
              <a:buChar char="•"/>
            </a:pPr>
            <a:r>
              <a:rPr lang="en-US" dirty="0" err="1" smtClean="0"/>
              <a:t>Pengerian</a:t>
            </a:r>
            <a:r>
              <a:rPr lang="en-US" dirty="0" smtClean="0"/>
              <a:t> </a:t>
            </a:r>
            <a:r>
              <a:rPr lang="en-US" dirty="0" err="1" smtClean="0"/>
              <a:t>Kewajiban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     </a:t>
            </a:r>
            <a:r>
              <a:rPr lang="en-US" dirty="0" err="1" smtClean="0"/>
              <a:t>kewajiban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syarat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hal</a:t>
            </a:r>
            <a:r>
              <a:rPr lang="en-US" dirty="0" smtClean="0"/>
              <a:t> yang </a:t>
            </a:r>
            <a:r>
              <a:rPr lang="en-US" dirty="0" err="1" smtClean="0"/>
              <a:t>harus</a:t>
            </a:r>
            <a:r>
              <a:rPr lang="en-US" dirty="0" smtClean="0"/>
              <a:t> </a:t>
            </a:r>
            <a:r>
              <a:rPr lang="en-US" dirty="0" err="1" smtClean="0"/>
              <a:t>dilakukan</a:t>
            </a:r>
            <a:r>
              <a:rPr lang="en-US" dirty="0" smtClean="0"/>
              <a:t> </a:t>
            </a:r>
            <a:r>
              <a:rPr lang="en-US" dirty="0" err="1" smtClean="0"/>
              <a:t>oleh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sebelum</a:t>
            </a:r>
            <a:r>
              <a:rPr lang="en-US" dirty="0" smtClean="0"/>
              <a:t> </a:t>
            </a:r>
            <a:r>
              <a:rPr lang="en-US" dirty="0" err="1" smtClean="0"/>
              <a:t>ia</a:t>
            </a:r>
            <a:r>
              <a:rPr lang="en-US" dirty="0" smtClean="0"/>
              <a:t> </a:t>
            </a:r>
            <a:r>
              <a:rPr lang="en-US" dirty="0" err="1" smtClean="0"/>
              <a:t>mendapatkan</a:t>
            </a:r>
            <a:r>
              <a:rPr lang="en-US" dirty="0" smtClean="0"/>
              <a:t> </a:t>
            </a:r>
            <a:r>
              <a:rPr lang="en-US" dirty="0" err="1" smtClean="0"/>
              <a:t>haknya</a:t>
            </a:r>
            <a:r>
              <a:rPr lang="en-US" dirty="0" smtClean="0"/>
              <a:t>. </a:t>
            </a:r>
            <a:r>
              <a:rPr lang="en-US" dirty="0" err="1" smtClean="0"/>
              <a:t>Jika</a:t>
            </a:r>
            <a:r>
              <a:rPr lang="en-US" dirty="0" smtClean="0"/>
              <a:t> </a:t>
            </a:r>
            <a:r>
              <a:rPr lang="en-US" dirty="0" err="1" smtClean="0"/>
              <a:t>kewajiban</a:t>
            </a:r>
            <a:r>
              <a:rPr lang="en-US" dirty="0" smtClean="0"/>
              <a:t> </a:t>
            </a:r>
            <a:r>
              <a:rPr lang="en-US" dirty="0" err="1" smtClean="0"/>
              <a:t>ditinggalkan</a:t>
            </a:r>
            <a:r>
              <a:rPr lang="en-US" dirty="0" smtClean="0"/>
              <a:t>, </a:t>
            </a:r>
            <a:r>
              <a:rPr lang="en-US" dirty="0" err="1" smtClean="0"/>
              <a:t>maka</a:t>
            </a:r>
            <a:r>
              <a:rPr lang="en-US" dirty="0" smtClean="0"/>
              <a:t> </a:t>
            </a:r>
            <a:r>
              <a:rPr lang="en-US" dirty="0" err="1" smtClean="0"/>
              <a:t>manusia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berdosa</a:t>
            </a:r>
            <a:r>
              <a:rPr lang="en-US" dirty="0" smtClean="0"/>
              <a:t>, </a:t>
            </a:r>
            <a:r>
              <a:rPr lang="en-US" dirty="0" err="1" smtClean="0"/>
              <a:t>karena</a:t>
            </a:r>
            <a:r>
              <a:rPr lang="en-US" dirty="0" smtClean="0"/>
              <a:t> </a:t>
            </a:r>
            <a:r>
              <a:rPr lang="en-US" dirty="0" err="1" smtClean="0"/>
              <a:t>kewajiban</a:t>
            </a:r>
            <a:r>
              <a:rPr lang="en-US" dirty="0" smtClean="0"/>
              <a:t> </a:t>
            </a:r>
            <a:r>
              <a:rPr lang="en-US" dirty="0" err="1" smtClean="0"/>
              <a:t>pasti</a:t>
            </a:r>
            <a:r>
              <a:rPr lang="en-US" dirty="0" smtClean="0"/>
              <a:t> </a:t>
            </a:r>
            <a:r>
              <a:rPr lang="en-US" dirty="0" err="1" smtClean="0"/>
              <a:t>akan</a:t>
            </a:r>
            <a:r>
              <a:rPr lang="en-US" dirty="0" smtClean="0"/>
              <a:t> </a:t>
            </a:r>
            <a:r>
              <a:rPr lang="en-US" dirty="0" err="1" smtClean="0"/>
              <a:t>berdampak</a:t>
            </a:r>
            <a:r>
              <a:rPr lang="en-US" dirty="0" smtClean="0"/>
              <a:t> </a:t>
            </a:r>
            <a:r>
              <a:rPr lang="en-US" dirty="0" err="1" smtClean="0"/>
              <a:t>pada</a:t>
            </a:r>
            <a:r>
              <a:rPr lang="en-US" dirty="0" smtClean="0"/>
              <a:t> </a:t>
            </a:r>
            <a:r>
              <a:rPr lang="en-US" dirty="0" err="1" smtClean="0"/>
              <a:t>terhalangnya</a:t>
            </a:r>
            <a:r>
              <a:rPr lang="en-US" dirty="0" smtClean="0"/>
              <a:t> </a:t>
            </a:r>
            <a:r>
              <a:rPr lang="en-US" dirty="0" err="1" smtClean="0"/>
              <a:t>hak</a:t>
            </a:r>
            <a:r>
              <a:rPr lang="en-US" dirty="0" smtClean="0"/>
              <a:t> orang lain.</a:t>
            </a:r>
          </a:p>
          <a:p>
            <a:pPr>
              <a:buFont typeface="Arial" pitchFamily="34" charset="0"/>
              <a:buChar char="•"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US" sz="4400" b="1" dirty="0" err="1" smtClean="0"/>
              <a:t>Pengertian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Hak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dan</a:t>
            </a:r>
            <a:r>
              <a:rPr lang="en-US" sz="4400" b="1" dirty="0" smtClean="0"/>
              <a:t> 								</a:t>
            </a:r>
            <a:r>
              <a:rPr lang="en-US" sz="4400" b="1" dirty="0" err="1" smtClean="0"/>
              <a:t>Kewajiban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10786378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Haknya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r>
              <a:rPr lang="en-US" dirty="0" smtClean="0"/>
              <a:t>: </a:t>
            </a:r>
            <a:r>
              <a:rPr lang="en-US" dirty="0" err="1" smtClean="0"/>
              <a:t>Rezeki</a:t>
            </a:r>
            <a:r>
              <a:rPr lang="en-US" dirty="0" smtClean="0"/>
              <a:t>, </a:t>
            </a:r>
            <a:r>
              <a:rPr lang="en-US" dirty="0" err="1" smtClean="0"/>
              <a:t>kesehatan</a:t>
            </a:r>
            <a:r>
              <a:rPr lang="en-US" dirty="0" smtClean="0"/>
              <a:t> </a:t>
            </a:r>
            <a:r>
              <a:rPr lang="en-US" dirty="0" err="1" smtClean="0"/>
              <a:t>jasmani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rohani</a:t>
            </a:r>
            <a:r>
              <a:rPr lang="en-US" dirty="0" smtClean="0"/>
              <a:t>, </a:t>
            </a:r>
            <a:r>
              <a:rPr lang="en-US" dirty="0" err="1" smtClean="0"/>
              <a:t>keselamatan</a:t>
            </a:r>
            <a:r>
              <a:rPr lang="en-US" dirty="0" smtClean="0"/>
              <a:t>, </a:t>
            </a:r>
            <a:r>
              <a:rPr lang="en-US" dirty="0" err="1" smtClean="0"/>
              <a:t>dll</a:t>
            </a:r>
            <a:endParaRPr lang="en-US" dirty="0" smtClean="0"/>
          </a:p>
          <a:p>
            <a:r>
              <a:rPr lang="en-US" dirty="0" err="1" smtClean="0"/>
              <a:t>Kewajiban</a:t>
            </a:r>
            <a:r>
              <a:rPr lang="en-US" dirty="0" smtClean="0"/>
              <a:t> </a:t>
            </a:r>
            <a:r>
              <a:rPr lang="en-US" dirty="0" err="1" smtClean="0"/>
              <a:t>umat</a:t>
            </a:r>
            <a:r>
              <a:rPr lang="en-US" dirty="0" smtClean="0"/>
              <a:t> </a:t>
            </a:r>
            <a:r>
              <a:rPr lang="en-US" dirty="0" err="1" smtClean="0"/>
              <a:t>islam</a:t>
            </a:r>
            <a:r>
              <a:rPr lang="en-US" dirty="0" smtClean="0"/>
              <a:t> </a:t>
            </a:r>
            <a:r>
              <a:rPr lang="en-US" dirty="0" err="1" smtClean="0"/>
              <a:t>adalah</a:t>
            </a:r>
            <a:endParaRPr lang="en-US" dirty="0" smtClean="0"/>
          </a:p>
          <a:p>
            <a:pPr>
              <a:buFont typeface="Courier New" pitchFamily="49" charset="0"/>
              <a:buChar char="o"/>
            </a:pPr>
            <a:r>
              <a:rPr lang="en-US" dirty="0" err="1" smtClean="0"/>
              <a:t>Menyembah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mentaati</a:t>
            </a:r>
            <a:r>
              <a:rPr lang="en-US" dirty="0" smtClean="0"/>
              <a:t> Allah</a:t>
            </a:r>
          </a:p>
          <a:p>
            <a:pPr>
              <a:buFont typeface="Courier New" pitchFamily="49" charset="0"/>
              <a:buChar char="o"/>
            </a:pPr>
            <a:r>
              <a:rPr lang="en-US" dirty="0" err="1" smtClean="0"/>
              <a:t>Menjalankan</a:t>
            </a:r>
            <a:r>
              <a:rPr lang="en-US" dirty="0" smtClean="0"/>
              <a:t> </a:t>
            </a:r>
            <a:r>
              <a:rPr lang="en-US" dirty="0" err="1" smtClean="0"/>
              <a:t>misi</a:t>
            </a:r>
            <a:r>
              <a:rPr lang="en-US" dirty="0" smtClean="0"/>
              <a:t> </a:t>
            </a:r>
            <a:r>
              <a:rPr lang="en-US" dirty="0" err="1" smtClean="0"/>
              <a:t>khalifah</a:t>
            </a:r>
            <a:r>
              <a:rPr lang="en-US" dirty="0" smtClean="0"/>
              <a:t> </a:t>
            </a:r>
            <a:r>
              <a:rPr lang="en-US" dirty="0" err="1" smtClean="0"/>
              <a:t>fil</a:t>
            </a:r>
            <a:r>
              <a:rPr lang="en-US" dirty="0" smtClean="0"/>
              <a:t> </a:t>
            </a:r>
            <a:r>
              <a:rPr lang="en-US" dirty="0" err="1" smtClean="0"/>
              <a:t>Ard</a:t>
            </a:r>
            <a:endParaRPr lang="en-US" dirty="0" smtClean="0"/>
          </a:p>
          <a:p>
            <a:pPr>
              <a:buFont typeface="Courier New" pitchFamily="49" charset="0"/>
              <a:buChar char="o"/>
            </a:pPr>
            <a:r>
              <a:rPr lang="en-US" dirty="0" err="1" smtClean="0"/>
              <a:t>Berbuat</a:t>
            </a:r>
            <a:r>
              <a:rPr lang="en-US" dirty="0" smtClean="0"/>
              <a:t> </a:t>
            </a:r>
            <a:r>
              <a:rPr lang="en-US" dirty="0" err="1" smtClean="0"/>
              <a:t>kebaikan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menghindari</a:t>
            </a:r>
            <a:r>
              <a:rPr lang="en-US" dirty="0" smtClean="0"/>
              <a:t> </a:t>
            </a:r>
            <a:r>
              <a:rPr lang="en-US" dirty="0" err="1" smtClean="0"/>
              <a:t>kerusakan</a:t>
            </a: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b="1" dirty="0" err="1" smtClean="0"/>
              <a:t>Hak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kewajiban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umat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islam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11325272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Al-</a:t>
            </a:r>
            <a:r>
              <a:rPr lang="en-US" dirty="0" err="1" smtClean="0"/>
              <a:t>qur’an</a:t>
            </a:r>
            <a:r>
              <a:rPr lang="en-US" dirty="0" smtClean="0"/>
              <a:t> </a:t>
            </a:r>
            <a:r>
              <a:rPr lang="en-US" dirty="0" err="1" smtClean="0"/>
              <a:t>menganggap</a:t>
            </a:r>
            <a:r>
              <a:rPr lang="en-US" dirty="0" smtClean="0"/>
              <a:t> </a:t>
            </a:r>
            <a:r>
              <a:rPr lang="en-US" dirty="0" err="1" smtClean="0"/>
              <a:t>persaudaraan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agama </a:t>
            </a:r>
            <a:r>
              <a:rPr lang="en-US" dirty="0" err="1" smtClean="0"/>
              <a:t>bagaikan</a:t>
            </a:r>
            <a:r>
              <a:rPr lang="en-US" dirty="0" smtClean="0"/>
              <a:t> </a:t>
            </a:r>
            <a:r>
              <a:rPr lang="en-US" dirty="0" err="1" smtClean="0"/>
              <a:t>pesaudaraan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nashab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 smtClean="0"/>
              <a:t>    Q.S. Al-Hujurat:10 </a:t>
            </a:r>
            <a:r>
              <a:rPr lang="en-US" i="1" dirty="0" smtClean="0"/>
              <a:t>“</a:t>
            </a:r>
            <a:r>
              <a:rPr lang="en-US" i="1" dirty="0" err="1" smtClean="0"/>
              <a:t>Sesungguhnya</a:t>
            </a:r>
            <a:r>
              <a:rPr lang="en-US" i="1" dirty="0" smtClean="0"/>
              <a:t> orang-orang </a:t>
            </a:r>
            <a:r>
              <a:rPr lang="en-US" i="1" dirty="0" err="1" smtClean="0"/>
              <a:t>mukmin</a:t>
            </a:r>
            <a:r>
              <a:rPr lang="en-US" i="1" dirty="0" smtClean="0"/>
              <a:t> </a:t>
            </a:r>
            <a:r>
              <a:rPr lang="en-US" i="1" dirty="0" err="1" smtClean="0"/>
              <a:t>itu</a:t>
            </a:r>
            <a:r>
              <a:rPr lang="en-US" i="1" dirty="0" smtClean="0"/>
              <a:t> </a:t>
            </a:r>
            <a:r>
              <a:rPr lang="en-US" i="1" dirty="0" err="1" smtClean="0"/>
              <a:t>bersaudara</a:t>
            </a:r>
            <a:r>
              <a:rPr lang="en-US" i="1" dirty="0" smtClean="0"/>
              <a:t>. </a:t>
            </a:r>
            <a:r>
              <a:rPr lang="en-US" i="1" dirty="0" err="1" smtClean="0"/>
              <a:t>Maka</a:t>
            </a:r>
            <a:r>
              <a:rPr lang="en-US" i="1" dirty="0" smtClean="0"/>
              <a:t> </a:t>
            </a:r>
            <a:r>
              <a:rPr lang="en-US" i="1" dirty="0" err="1" smtClean="0"/>
              <a:t>dari</a:t>
            </a:r>
            <a:r>
              <a:rPr lang="en-US" i="1" dirty="0" smtClean="0"/>
              <a:t> </a:t>
            </a:r>
            <a:r>
              <a:rPr lang="en-US" i="1" dirty="0" err="1" smtClean="0"/>
              <a:t>itu</a:t>
            </a:r>
            <a:r>
              <a:rPr lang="en-US" i="1" dirty="0" smtClean="0"/>
              <a:t> </a:t>
            </a:r>
            <a:r>
              <a:rPr lang="en-US" i="1" dirty="0" err="1" smtClean="0"/>
              <a:t>damaikanlah</a:t>
            </a:r>
            <a:r>
              <a:rPr lang="en-US" i="1" dirty="0" smtClean="0"/>
              <a:t> </a:t>
            </a:r>
            <a:r>
              <a:rPr lang="en-US" i="1" dirty="0" err="1" smtClean="0"/>
              <a:t>antara</a:t>
            </a:r>
            <a:r>
              <a:rPr lang="en-US" i="1" dirty="0" smtClean="0"/>
              <a:t> </a:t>
            </a:r>
            <a:r>
              <a:rPr lang="en-US" i="1" dirty="0" err="1" smtClean="0"/>
              <a:t>kedua</a:t>
            </a:r>
            <a:r>
              <a:rPr lang="en-US" i="1" dirty="0" smtClean="0"/>
              <a:t> </a:t>
            </a:r>
            <a:r>
              <a:rPr lang="en-US" i="1" dirty="0" err="1" smtClean="0"/>
              <a:t>saudaramu</a:t>
            </a:r>
            <a:r>
              <a:rPr lang="en-US" i="1" dirty="0" smtClean="0"/>
              <a:t> (yang </a:t>
            </a:r>
            <a:r>
              <a:rPr lang="en-US" i="1" dirty="0" err="1" smtClean="0"/>
              <a:t>berselisih</a:t>
            </a:r>
            <a:r>
              <a:rPr lang="en-US" i="1" dirty="0" smtClean="0"/>
              <a:t>) </a:t>
            </a:r>
            <a:r>
              <a:rPr lang="en-US" i="1" dirty="0" err="1" smtClean="0"/>
              <a:t>dan</a:t>
            </a:r>
            <a:r>
              <a:rPr lang="en-US" i="1" dirty="0" smtClean="0"/>
              <a:t> </a:t>
            </a:r>
            <a:r>
              <a:rPr lang="en-US" i="1" dirty="0" err="1" smtClean="0"/>
              <a:t>bertaqwalah</a:t>
            </a:r>
            <a:r>
              <a:rPr lang="en-US" i="1" dirty="0" smtClean="0"/>
              <a:t> </a:t>
            </a:r>
            <a:r>
              <a:rPr lang="en-US" i="1" dirty="0" err="1" smtClean="0"/>
              <a:t>kepada</a:t>
            </a:r>
            <a:r>
              <a:rPr lang="en-US" i="1" dirty="0" smtClean="0"/>
              <a:t> Allah agar </a:t>
            </a:r>
            <a:r>
              <a:rPr lang="en-US" i="1" dirty="0" err="1" smtClean="0"/>
              <a:t>kamu</a:t>
            </a:r>
            <a:r>
              <a:rPr lang="en-US" i="1" dirty="0" smtClean="0"/>
              <a:t> </a:t>
            </a:r>
            <a:r>
              <a:rPr lang="en-US" i="1" dirty="0" err="1" smtClean="0"/>
              <a:t>mendapatkan</a:t>
            </a:r>
            <a:r>
              <a:rPr lang="en-US" i="1" dirty="0" smtClean="0"/>
              <a:t> </a:t>
            </a:r>
            <a:r>
              <a:rPr lang="en-US" i="1" dirty="0" err="1" smtClean="0"/>
              <a:t>rahmat</a:t>
            </a:r>
            <a:r>
              <a:rPr lang="en-US" i="1" dirty="0" smtClean="0"/>
              <a:t>”</a:t>
            </a:r>
          </a:p>
          <a:p>
            <a:r>
              <a:rPr lang="en-US" dirty="0" err="1" smtClean="0"/>
              <a:t>Rasulullah</a:t>
            </a:r>
            <a:r>
              <a:rPr lang="en-US" dirty="0" smtClean="0"/>
              <a:t> SAW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hubungan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sesama</a:t>
            </a:r>
            <a:r>
              <a:rPr lang="en-US" dirty="0" smtClean="0"/>
              <a:t> </a:t>
            </a:r>
            <a:r>
              <a:rPr lang="en-US" dirty="0" err="1" smtClean="0"/>
              <a:t>muslim</a:t>
            </a:r>
            <a:r>
              <a:rPr lang="en-US" dirty="0" smtClean="0"/>
              <a:t> </a:t>
            </a:r>
            <a:r>
              <a:rPr lang="en-US" dirty="0" err="1" smtClean="0"/>
              <a:t>bagaikan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bangunan</a:t>
            </a:r>
            <a:r>
              <a:rPr lang="en-US" dirty="0" smtClean="0"/>
              <a:t> yang </a:t>
            </a:r>
            <a:r>
              <a:rPr lang="en-US" dirty="0" err="1" smtClean="0"/>
              <a:t>komponennya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sama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r>
              <a:rPr lang="en-US" dirty="0" smtClean="0"/>
              <a:t> </a:t>
            </a: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mengkokohkan</a:t>
            </a:r>
            <a:r>
              <a:rPr lang="en-US" dirty="0" smtClean="0"/>
              <a:t>.</a:t>
            </a:r>
          </a:p>
          <a:p>
            <a:r>
              <a:rPr lang="en-US" dirty="0" err="1" smtClean="0"/>
              <a:t>Digambarkan</a:t>
            </a:r>
            <a:r>
              <a:rPr lang="en-US" dirty="0" smtClean="0"/>
              <a:t> </a:t>
            </a:r>
            <a:r>
              <a:rPr lang="en-US" dirty="0" err="1" smtClean="0"/>
              <a:t>lagi</a:t>
            </a:r>
            <a:r>
              <a:rPr lang="en-US" dirty="0" smtClean="0"/>
              <a:t>, </a:t>
            </a:r>
            <a:r>
              <a:rPr lang="en-US" dirty="0" err="1" smtClean="0"/>
              <a:t>sebagaimana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badan</a:t>
            </a:r>
            <a:r>
              <a:rPr lang="en-US" dirty="0" smtClean="0"/>
              <a:t>, </a:t>
            </a:r>
            <a:r>
              <a:rPr lang="en-US" dirty="0" err="1" smtClean="0"/>
              <a:t>begitu</a:t>
            </a:r>
            <a:r>
              <a:rPr lang="en-US" dirty="0" smtClean="0"/>
              <a:t> </a:t>
            </a:r>
            <a:r>
              <a:rPr lang="en-US" dirty="0" err="1" smtClean="0"/>
              <a:t>dekatnya</a:t>
            </a:r>
            <a:r>
              <a:rPr lang="en-US" dirty="0" smtClean="0"/>
              <a:t> rasa </a:t>
            </a:r>
            <a:r>
              <a:rPr lang="en-US" dirty="0" err="1" smtClean="0"/>
              <a:t>persaudaraan</a:t>
            </a:r>
            <a:r>
              <a:rPr lang="en-US" dirty="0" smtClean="0"/>
              <a:t> </a:t>
            </a:r>
            <a:r>
              <a:rPr lang="en-US" dirty="0" err="1" smtClean="0"/>
              <a:t>mukmin</a:t>
            </a:r>
            <a:r>
              <a:rPr lang="en-US" dirty="0" smtClean="0"/>
              <a:t> </a:t>
            </a:r>
            <a:r>
              <a:rPr lang="en-US" dirty="0" err="1" smtClean="0"/>
              <a:t>satu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mukmin</a:t>
            </a:r>
            <a:r>
              <a:rPr lang="en-US" dirty="0" smtClean="0"/>
              <a:t> </a:t>
            </a:r>
            <a:r>
              <a:rPr lang="en-US" dirty="0" err="1" smtClean="0"/>
              <a:t>lainnya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b="1" dirty="0" err="1" smtClean="0"/>
              <a:t>Hak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dan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kewajiban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antara</a:t>
            </a:r>
            <a:r>
              <a:rPr lang="en-US" sz="4400" b="1" dirty="0" smtClean="0"/>
              <a:t> </a:t>
            </a:r>
            <a:r>
              <a:rPr lang="en-US" sz="4400" b="1" dirty="0" err="1" smtClean="0"/>
              <a:t>umat</a:t>
            </a:r>
            <a:r>
              <a:rPr lang="en-US" sz="4400" b="1" dirty="0" smtClean="0"/>
              <a:t> Muslim </a:t>
            </a:r>
            <a:endParaRPr lang="en-US" sz="4400" b="1" dirty="0"/>
          </a:p>
        </p:txBody>
      </p:sp>
    </p:spTree>
    <p:extLst>
      <p:ext uri="{BB962C8B-B14F-4D97-AF65-F5344CB8AC3E}">
        <p14:creationId xmlns:p14="http://schemas.microsoft.com/office/powerpoint/2010/main" val="302300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447800"/>
            <a:ext cx="8915400" cy="5181600"/>
          </a:xfrm>
        </p:spPr>
        <p:txBody>
          <a:bodyPr/>
          <a:lstStyle/>
          <a:p>
            <a:pPr marL="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457200"/>
            <a:ext cx="8458200" cy="586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97326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682336"/>
            <a:ext cx="8382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116811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304800"/>
            <a:ext cx="81534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3422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4800"/>
            <a:ext cx="8077200" cy="582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686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81000"/>
            <a:ext cx="8001000" cy="6019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1600" y="3810001"/>
            <a:ext cx="3429000" cy="2590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601240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Font typeface="+mj-lt"/>
              <a:buAutoNum type="arabicParenR"/>
            </a:pPr>
            <a:r>
              <a:rPr lang="en-US" dirty="0" err="1" smtClean="0"/>
              <a:t>Berlaku</a:t>
            </a:r>
            <a:r>
              <a:rPr lang="en-US" dirty="0" smtClean="0"/>
              <a:t> </a:t>
            </a:r>
            <a:r>
              <a:rPr lang="en-US" dirty="0" err="1" smtClean="0"/>
              <a:t>adil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bijaksana</a:t>
            </a:r>
            <a:endParaRPr lang="en-US" dirty="0"/>
          </a:p>
          <a:p>
            <a:pPr marL="514350" indent="-514350">
              <a:buFont typeface="+mj-lt"/>
              <a:buAutoNum type="arabicParenR"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berbuat</a:t>
            </a:r>
            <a:r>
              <a:rPr lang="en-US" dirty="0" smtClean="0"/>
              <a:t> </a:t>
            </a:r>
            <a:r>
              <a:rPr lang="en-US" dirty="0" err="1" smtClean="0"/>
              <a:t>dzalim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jiwa</a:t>
            </a:r>
            <a:r>
              <a:rPr lang="en-US" dirty="0" smtClean="0"/>
              <a:t>, </a:t>
            </a:r>
            <a:r>
              <a:rPr lang="en-US" dirty="0" err="1" smtClean="0"/>
              <a:t>harta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kehormatannya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ada</a:t>
            </a:r>
            <a:r>
              <a:rPr lang="en-US" dirty="0" smtClean="0"/>
              <a:t> </a:t>
            </a:r>
            <a:r>
              <a:rPr lang="en-US" dirty="0" err="1" smtClean="0"/>
              <a:t>penghalang</a:t>
            </a:r>
            <a:r>
              <a:rPr lang="en-US" dirty="0" smtClean="0"/>
              <a:t> </a:t>
            </a:r>
            <a:r>
              <a:rPr lang="en-US" dirty="0" err="1" smtClean="0"/>
              <a:t>baginya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bertransaksi</a:t>
            </a:r>
            <a:r>
              <a:rPr lang="en-US" dirty="0" smtClean="0"/>
              <a:t> </a:t>
            </a:r>
            <a:r>
              <a:rPr lang="en-US" dirty="0" err="1" smtClean="0"/>
              <a:t>jual</a:t>
            </a:r>
            <a:r>
              <a:rPr lang="en-US" dirty="0" smtClean="0"/>
              <a:t> </a:t>
            </a:r>
            <a:r>
              <a:rPr lang="en-US" dirty="0" err="1" smtClean="0"/>
              <a:t>beli</a:t>
            </a:r>
            <a:r>
              <a:rPr lang="en-US" dirty="0" smtClean="0"/>
              <a:t>.</a:t>
            </a:r>
          </a:p>
          <a:p>
            <a:pPr marL="514350" indent="-514350">
              <a:buFont typeface="+mj-lt"/>
              <a:buAutoNum type="arabicParenR"/>
            </a:pPr>
            <a:r>
              <a:rPr lang="en-US" dirty="0" err="1" smtClean="0"/>
              <a:t>Tidak</a:t>
            </a:r>
            <a:r>
              <a:rPr lang="en-US" dirty="0" smtClean="0"/>
              <a:t> </a:t>
            </a:r>
            <a:r>
              <a:rPr lang="en-US" dirty="0" err="1" smtClean="0"/>
              <a:t>memulai</a:t>
            </a:r>
            <a:r>
              <a:rPr lang="en-US" dirty="0" smtClean="0"/>
              <a:t> </a:t>
            </a:r>
            <a:r>
              <a:rPr lang="en-US" dirty="0" err="1" smtClean="0"/>
              <a:t>salam</a:t>
            </a:r>
            <a:r>
              <a:rPr lang="en-US" dirty="0" smtClean="0"/>
              <a:t> </a:t>
            </a:r>
            <a:r>
              <a:rPr lang="en-US" dirty="0" err="1" smtClean="0"/>
              <a:t>dengannya</a:t>
            </a:r>
            <a:r>
              <a:rPr lang="en-US" dirty="0" smtClean="0"/>
              <a:t> </a:t>
            </a:r>
            <a:r>
              <a:rPr lang="en-US" dirty="0" err="1" smtClean="0"/>
              <a:t>tetapi</a:t>
            </a:r>
            <a:r>
              <a:rPr lang="en-US" dirty="0" smtClean="0"/>
              <a:t> </a:t>
            </a:r>
            <a:r>
              <a:rPr lang="en-US" dirty="0" err="1" smtClean="0"/>
              <a:t>tetap</a:t>
            </a:r>
            <a:r>
              <a:rPr lang="en-US" dirty="0" smtClean="0"/>
              <a:t> </a:t>
            </a:r>
            <a:r>
              <a:rPr lang="en-US" dirty="0" err="1" smtClean="0"/>
              <a:t>membalasnya</a:t>
            </a:r>
            <a:r>
              <a:rPr lang="en-US" dirty="0" smtClean="0"/>
              <a:t>.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err="1" smtClean="0"/>
              <a:t>Hak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Kewajiban</a:t>
            </a:r>
            <a:r>
              <a:rPr lang="en-US" sz="4000" b="1" dirty="0" smtClean="0"/>
              <a:t> Muslim </a:t>
            </a:r>
            <a:r>
              <a:rPr lang="en-US" sz="4000" b="1" dirty="0" err="1" smtClean="0"/>
              <a:t>terhadap</a:t>
            </a:r>
            <a:r>
              <a:rPr lang="en-US" sz="4000" b="1" dirty="0" smtClean="0"/>
              <a:t> Non Muslim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2439956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Saling</a:t>
            </a:r>
            <a:r>
              <a:rPr lang="en-US" dirty="0" smtClean="0"/>
              <a:t> </a:t>
            </a:r>
            <a:r>
              <a:rPr lang="en-US" dirty="0" err="1" smtClean="0"/>
              <a:t>menyayangi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mengasihi</a:t>
            </a:r>
            <a:r>
              <a:rPr lang="en-US" dirty="0" smtClean="0"/>
              <a:t>,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antara</a:t>
            </a:r>
            <a:r>
              <a:rPr lang="en-US" dirty="0" smtClean="0"/>
              <a:t> </a:t>
            </a:r>
            <a:r>
              <a:rPr lang="en-US" dirty="0" err="1" smtClean="0"/>
              <a:t>sesamanya</a:t>
            </a:r>
            <a:r>
              <a:rPr lang="en-US" dirty="0" smtClean="0"/>
              <a:t> </a:t>
            </a:r>
            <a:r>
              <a:rPr lang="en-US" dirty="0" err="1" smtClean="0"/>
              <a:t>maupun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sekitarnya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Berbuat</a:t>
            </a:r>
            <a:r>
              <a:rPr lang="en-US" dirty="0" smtClean="0"/>
              <a:t> </a:t>
            </a:r>
            <a:r>
              <a:rPr lang="en-US" dirty="0" err="1" smtClean="0"/>
              <a:t>baik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</a:t>
            </a:r>
            <a:r>
              <a:rPr lang="en-US" dirty="0" err="1" smtClean="0"/>
              <a:t>lingkungan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r>
              <a:rPr lang="en-US" dirty="0" smtClean="0"/>
              <a:t> </a:t>
            </a:r>
            <a:r>
              <a:rPr lang="en-US" dirty="0" err="1" smtClean="0"/>
              <a:t>sekitar</a:t>
            </a:r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err="1" smtClean="0"/>
              <a:t>Melestarikan</a:t>
            </a:r>
            <a:r>
              <a:rPr lang="en-US" dirty="0" smtClean="0"/>
              <a:t> </a:t>
            </a:r>
            <a:r>
              <a:rPr lang="en-US" dirty="0" err="1" smtClean="0"/>
              <a:t>sekaligus</a:t>
            </a:r>
            <a:r>
              <a:rPr lang="en-US" dirty="0" smtClean="0"/>
              <a:t> </a:t>
            </a:r>
            <a:r>
              <a:rPr lang="en-US" dirty="0" err="1" smtClean="0"/>
              <a:t>memakmurkan</a:t>
            </a:r>
            <a:r>
              <a:rPr lang="en-US" dirty="0" smtClean="0"/>
              <a:t> </a:t>
            </a:r>
            <a:r>
              <a:rPr lang="en-US" dirty="0" err="1" smtClean="0"/>
              <a:t>alam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000" b="1" dirty="0" err="1" smtClean="0"/>
              <a:t>Hak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kewajiban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muslim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terhadap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makhluk</a:t>
            </a:r>
            <a:r>
              <a:rPr lang="en-US" sz="4000" b="1" dirty="0" smtClean="0"/>
              <a:t> </a:t>
            </a:r>
            <a:r>
              <a:rPr lang="en-US" sz="4000" b="1" dirty="0" err="1" smtClean="0"/>
              <a:t>disekitarnya</a:t>
            </a:r>
            <a:endParaRPr lang="en-US" sz="4000" b="1" dirty="0"/>
          </a:p>
        </p:txBody>
      </p:sp>
    </p:spTree>
    <p:extLst>
      <p:ext uri="{BB962C8B-B14F-4D97-AF65-F5344CB8AC3E}">
        <p14:creationId xmlns:p14="http://schemas.microsoft.com/office/powerpoint/2010/main" val="3427624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US" dirty="0" err="1" smtClean="0"/>
              <a:t>Perilaku</a:t>
            </a:r>
            <a:r>
              <a:rPr lang="en-US" dirty="0" smtClean="0"/>
              <a:t> yang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Allah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- </a:t>
            </a:r>
            <a:r>
              <a:rPr lang="en-US" dirty="0" err="1" smtClean="0"/>
              <a:t>bersyukur</a:t>
            </a:r>
            <a:endParaRPr lang="en-US" dirty="0"/>
          </a:p>
          <a:p>
            <a:pPr marL="0" indent="0">
              <a:buNone/>
            </a:pPr>
            <a:r>
              <a:rPr lang="en-US" dirty="0" smtClean="0"/>
              <a:t>	- </a:t>
            </a:r>
            <a:r>
              <a:rPr lang="en-US" dirty="0" err="1" smtClean="0"/>
              <a:t>bertasbih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-</a:t>
            </a:r>
            <a:r>
              <a:rPr lang="en-US" dirty="0" err="1" smtClean="0"/>
              <a:t>beristighfar</a:t>
            </a:r>
            <a:endParaRPr lang="en-US" dirty="0" smtClean="0"/>
          </a:p>
          <a:p>
            <a:r>
              <a:rPr lang="en-US" dirty="0" err="1" smtClean="0"/>
              <a:t>Perilaku</a:t>
            </a:r>
            <a:r>
              <a:rPr lang="en-US" dirty="0" smtClean="0"/>
              <a:t> yang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diri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* </a:t>
            </a:r>
            <a:r>
              <a:rPr lang="en-US" dirty="0" err="1" smtClean="0"/>
              <a:t>tawadhu</a:t>
            </a:r>
            <a:r>
              <a:rPr lang="en-US" dirty="0" smtClean="0"/>
              <a:t>’</a:t>
            </a:r>
          </a:p>
          <a:p>
            <a:pPr marL="0" indent="0">
              <a:buNone/>
            </a:pPr>
            <a:r>
              <a:rPr lang="en-US" dirty="0"/>
              <a:t>	*</a:t>
            </a:r>
            <a:r>
              <a:rPr lang="en-US" dirty="0" smtClean="0"/>
              <a:t> </a:t>
            </a:r>
            <a:r>
              <a:rPr lang="en-US" dirty="0" err="1" smtClean="0"/>
              <a:t>amanah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*</a:t>
            </a:r>
            <a:r>
              <a:rPr lang="en-US" dirty="0" smtClean="0"/>
              <a:t> </a:t>
            </a:r>
            <a:r>
              <a:rPr lang="en-US" dirty="0" err="1" smtClean="0"/>
              <a:t>jujur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* </a:t>
            </a:r>
            <a:r>
              <a:rPr lang="en-US" dirty="0" err="1" smtClean="0"/>
              <a:t>qana’ah</a:t>
            </a:r>
            <a:endParaRPr lang="en-US" dirty="0" smtClean="0"/>
          </a:p>
          <a:p>
            <a:r>
              <a:rPr lang="en-US" dirty="0" err="1" smtClean="0"/>
              <a:t>Perilaku</a:t>
            </a:r>
            <a:r>
              <a:rPr lang="en-US" dirty="0" smtClean="0"/>
              <a:t> yang </a:t>
            </a:r>
            <a:r>
              <a:rPr lang="en-US" dirty="0" err="1" smtClean="0"/>
              <a:t>berhubungan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+ </a:t>
            </a:r>
            <a:r>
              <a:rPr lang="en-US" dirty="0" err="1" smtClean="0"/>
              <a:t>berbakti</a:t>
            </a:r>
            <a:r>
              <a:rPr lang="en-US" dirty="0" smtClean="0"/>
              <a:t> </a:t>
            </a:r>
            <a:r>
              <a:rPr lang="en-US" dirty="0" err="1" smtClean="0"/>
              <a:t>kepada</a:t>
            </a:r>
            <a:r>
              <a:rPr lang="en-US" dirty="0" smtClean="0"/>
              <a:t> orang </a:t>
            </a:r>
            <a:r>
              <a:rPr lang="en-US" dirty="0" err="1" smtClean="0"/>
              <a:t>tua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+ </a:t>
            </a:r>
            <a:r>
              <a:rPr lang="en-US" dirty="0" err="1" smtClean="0"/>
              <a:t>adil</a:t>
            </a:r>
            <a:r>
              <a:rPr lang="en-US" dirty="0" smtClean="0"/>
              <a:t> </a:t>
            </a:r>
            <a:r>
              <a:rPr lang="en-US" dirty="0" err="1" smtClean="0"/>
              <a:t>terhadap</a:t>
            </a:r>
            <a:r>
              <a:rPr lang="en-US" dirty="0" smtClean="0"/>
              <a:t> </a:t>
            </a:r>
            <a:r>
              <a:rPr lang="en-US" dirty="0" err="1" smtClean="0"/>
              <a:t>saudara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+ </a:t>
            </a:r>
            <a:r>
              <a:rPr lang="en-US" dirty="0" err="1" smtClean="0"/>
              <a:t>membina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mendidik</a:t>
            </a:r>
            <a:r>
              <a:rPr lang="en-US" dirty="0" smtClean="0"/>
              <a:t> </a:t>
            </a:r>
            <a:r>
              <a:rPr lang="en-US" dirty="0" err="1" smtClean="0"/>
              <a:t>keluarga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+ </a:t>
            </a:r>
            <a:r>
              <a:rPr lang="en-US" dirty="0" err="1" smtClean="0"/>
              <a:t>memberi</a:t>
            </a:r>
            <a:r>
              <a:rPr lang="en-US" dirty="0" smtClean="0"/>
              <a:t> </a:t>
            </a:r>
            <a:r>
              <a:rPr lang="en-US" dirty="0" err="1" smtClean="0"/>
              <a:t>nafkah</a:t>
            </a:r>
            <a:r>
              <a:rPr lang="en-US" dirty="0" smtClean="0"/>
              <a:t> yang </a:t>
            </a:r>
            <a:r>
              <a:rPr lang="en-US" dirty="0" err="1" smtClean="0"/>
              <a:t>baik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b="1" dirty="0" err="1" smtClean="0"/>
              <a:t>Implementasi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Iman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taqwa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dalam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kehidupan</a:t>
            </a:r>
            <a:r>
              <a:rPr lang="en-US" sz="3200" b="1" dirty="0" smtClean="0"/>
              <a:t> </a:t>
            </a:r>
            <a:r>
              <a:rPr lang="en-US" sz="3200" b="1" dirty="0" err="1" smtClean="0"/>
              <a:t>sehari-hari</a:t>
            </a:r>
            <a:endParaRPr lang="en-US" sz="3200" b="1" dirty="0"/>
          </a:p>
        </p:txBody>
      </p:sp>
    </p:spTree>
    <p:extLst>
      <p:ext uri="{BB962C8B-B14F-4D97-AF65-F5344CB8AC3E}">
        <p14:creationId xmlns:p14="http://schemas.microsoft.com/office/powerpoint/2010/main" val="3579383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Perilaku</a:t>
            </a:r>
            <a:r>
              <a:rPr lang="en-US" dirty="0"/>
              <a:t>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 smtClean="0"/>
              <a:t>masyarakat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# </a:t>
            </a:r>
            <a:r>
              <a:rPr lang="en-US" dirty="0" err="1" smtClean="0"/>
              <a:t>ukhuwah</a:t>
            </a:r>
            <a:r>
              <a:rPr lang="en-US" dirty="0" smtClean="0"/>
              <a:t>/</a:t>
            </a:r>
            <a:r>
              <a:rPr lang="en-US" dirty="0" err="1" smtClean="0"/>
              <a:t>persaudaraan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# </a:t>
            </a:r>
            <a:r>
              <a:rPr lang="en-US" dirty="0" err="1" smtClean="0"/>
              <a:t>ta’awun</a:t>
            </a:r>
            <a:r>
              <a:rPr lang="en-US" dirty="0" smtClean="0"/>
              <a:t>/ </a:t>
            </a:r>
            <a:r>
              <a:rPr lang="en-US" dirty="0" err="1" smtClean="0"/>
              <a:t>tolong</a:t>
            </a:r>
            <a:r>
              <a:rPr lang="en-US" dirty="0" smtClean="0"/>
              <a:t> </a:t>
            </a:r>
            <a:r>
              <a:rPr lang="en-US" dirty="0" err="1" smtClean="0"/>
              <a:t>menolong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# </a:t>
            </a:r>
            <a:r>
              <a:rPr lang="en-US" dirty="0" err="1" smtClean="0"/>
              <a:t>penyantun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# </a:t>
            </a:r>
            <a:r>
              <a:rPr lang="en-US" dirty="0" err="1" smtClean="0"/>
              <a:t>pemaaf</a:t>
            </a:r>
            <a:endParaRPr lang="en-US" dirty="0"/>
          </a:p>
          <a:p>
            <a:r>
              <a:rPr lang="en-US" dirty="0" err="1"/>
              <a:t>Perilaku</a:t>
            </a:r>
            <a:r>
              <a:rPr lang="en-US" dirty="0"/>
              <a:t> yang </a:t>
            </a:r>
            <a:r>
              <a:rPr lang="en-US" dirty="0" err="1"/>
              <a:t>berhubungan</a:t>
            </a:r>
            <a:r>
              <a:rPr lang="en-US" dirty="0"/>
              <a:t> </a:t>
            </a:r>
            <a:r>
              <a:rPr lang="en-US" dirty="0" err="1"/>
              <a:t>dengan</a:t>
            </a:r>
            <a:r>
              <a:rPr lang="en-US" dirty="0"/>
              <a:t> </a:t>
            </a:r>
            <a:r>
              <a:rPr lang="en-US" dirty="0" err="1"/>
              <a:t>alam</a:t>
            </a:r>
            <a:r>
              <a:rPr lang="en-US" dirty="0"/>
              <a:t> </a:t>
            </a:r>
            <a:r>
              <a:rPr lang="en-US" dirty="0" err="1"/>
              <a:t>sekitar</a:t>
            </a:r>
            <a:r>
              <a:rPr lang="en-US" dirty="0" smtClean="0"/>
              <a:t>.</a:t>
            </a:r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@ </a:t>
            </a:r>
            <a:r>
              <a:rPr lang="en-US" dirty="0" err="1" smtClean="0"/>
              <a:t>mengelola</a:t>
            </a:r>
            <a:r>
              <a:rPr lang="en-US" dirty="0" smtClean="0"/>
              <a:t> </a:t>
            </a:r>
            <a:r>
              <a:rPr lang="en-US" dirty="0" err="1" smtClean="0"/>
              <a:t>bumi</a:t>
            </a:r>
            <a:endParaRPr lang="en-US" dirty="0" smtClean="0"/>
          </a:p>
          <a:p>
            <a:pPr marL="0" indent="0">
              <a:buNone/>
            </a:pPr>
            <a:r>
              <a:rPr lang="en-US" dirty="0"/>
              <a:t>	</a:t>
            </a:r>
            <a:r>
              <a:rPr lang="en-US" dirty="0" smtClean="0"/>
              <a:t>@ </a:t>
            </a:r>
            <a:r>
              <a:rPr lang="en-US" dirty="0" err="1" smtClean="0"/>
              <a:t>Memakmurkan</a:t>
            </a:r>
            <a:r>
              <a:rPr lang="en-US" dirty="0" smtClean="0"/>
              <a:t> </a:t>
            </a:r>
            <a:r>
              <a:rPr lang="en-US" dirty="0" err="1" smtClean="0"/>
              <a:t>bumi</a:t>
            </a:r>
            <a:endParaRPr lang="en-US" dirty="0" smtClean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56682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Hardcover">
  <a:themeElements>
    <a:clrScheme name="Hardcover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Hardcover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Hardcover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286</TotalTime>
  <Words>275</Words>
  <Application>Microsoft Office PowerPoint</Application>
  <PresentationFormat>On-screen Show (4:3)</PresentationFormat>
  <Paragraphs>50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8" baseType="lpstr">
      <vt:lpstr>Arial</vt:lpstr>
      <vt:lpstr>Book Antiqua</vt:lpstr>
      <vt:lpstr>Courier New</vt:lpstr>
      <vt:lpstr>Wingdings</vt:lpstr>
      <vt:lpstr>Hardcover</vt:lpstr>
      <vt:lpstr>Hak dan Kewajiban muslim</vt:lpstr>
      <vt:lpstr>Pengertian Hak dan         Kewajiban</vt:lpstr>
      <vt:lpstr>Hak dan kewajiban umat islam</vt:lpstr>
      <vt:lpstr>Hak dan kewajiban antara umat Muslim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Hak dan Kewajiban Muslim terhadap Non Muslim</vt:lpstr>
      <vt:lpstr>Hak dan kewajiban muslim terhadap makhluk disekitarnya</vt:lpstr>
      <vt:lpstr>Implementasi Iman dan taqwa dalam kehidupan sehari-hari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 dan Kewajiban muslim</dc:title>
  <dc:creator>Sony VAIO</dc:creator>
  <cp:lastModifiedBy>S0NY</cp:lastModifiedBy>
  <cp:revision>20</cp:revision>
  <dcterms:created xsi:type="dcterms:W3CDTF">2017-10-17T02:48:14Z</dcterms:created>
  <dcterms:modified xsi:type="dcterms:W3CDTF">2020-03-23T03:18:24Z</dcterms:modified>
</cp:coreProperties>
</file>