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85" r:id="rId4"/>
  </p:sldMasterIdLst>
  <p:notesMasterIdLst>
    <p:notesMasterId r:id="rId23"/>
  </p:notesMasterIdLst>
  <p:handoutMasterIdLst>
    <p:handoutMasterId r:id="rId24"/>
  </p:handoutMasterIdLst>
  <p:sldIdLst>
    <p:sldId id="338" r:id="rId5"/>
    <p:sldId id="348" r:id="rId6"/>
    <p:sldId id="349" r:id="rId7"/>
    <p:sldId id="350" r:id="rId8"/>
    <p:sldId id="351" r:id="rId9"/>
    <p:sldId id="352" r:id="rId10"/>
    <p:sldId id="353" r:id="rId11"/>
    <p:sldId id="354" r:id="rId12"/>
    <p:sldId id="355" r:id="rId13"/>
    <p:sldId id="356" r:id="rId14"/>
    <p:sldId id="357" r:id="rId15"/>
    <p:sldId id="358" r:id="rId16"/>
    <p:sldId id="359" r:id="rId17"/>
    <p:sldId id="360" r:id="rId18"/>
    <p:sldId id="361" r:id="rId19"/>
    <p:sldId id="362" r:id="rId20"/>
    <p:sldId id="363" r:id="rId21"/>
    <p:sldId id="364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3507"/>
  </p:normalViewPr>
  <p:slideViewPr>
    <p:cSldViewPr snapToGrid="0">
      <p:cViewPr varScale="1">
        <p:scale>
          <a:sx n="70" d="100"/>
          <a:sy n="70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2438" y="4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B08916B-8145-4DD4-A4F0-4944307B250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8868C6-14E0-456B-8627-6ED3D5EA25F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37BDEB-D08A-4BCC-82C3-65677B6346BB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0B6480-DE26-42CA-B861-D6EFA45FC70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DDB9B3-0030-40C0-AFA9-FACA7EA513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F12C2-4DB0-4437-81E7-A0C89F24AD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292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4182BB-4E27-4552-8EE4-33C8EF731305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442E7-1E35-4707-8504-AE37222ED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682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1190" y="3085764"/>
            <a:ext cx="10993550" cy="333814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5688E5B1-4139-AD48-BA45-9CE6A55A1ED0}"/>
              </a:ext>
            </a:extLst>
          </p:cNvPr>
          <p:cNvSpPr/>
          <p:nvPr userDrawn="1"/>
        </p:nvSpPr>
        <p:spPr>
          <a:xfrm>
            <a:off x="109259" y="4564339"/>
            <a:ext cx="1016001" cy="381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 dirty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4208041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40156"/>
          </a:xfrm>
        </p:spPr>
        <p:txBody>
          <a:bodyPr anchor="t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890876"/>
            <a:ext cx="11029615" cy="408447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C8660979-B6F8-480C-AAC7-48903CC3ECFC}"/>
              </a:ext>
            </a:extLst>
          </p:cNvPr>
          <p:cNvSpPr/>
          <p:nvPr userDrawn="1"/>
        </p:nvSpPr>
        <p:spPr>
          <a:xfrm>
            <a:off x="0" y="806538"/>
            <a:ext cx="453601" cy="36304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 dirty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961648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390CC524-3900-1041-BDBF-D0ABD37D8E8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5524500" cy="6858000"/>
          </a:xfrm>
          <a:custGeom>
            <a:avLst/>
            <a:gdLst>
              <a:gd name="connsiteX0" fmla="*/ 0 w 5524500"/>
              <a:gd name="connsiteY0" fmla="*/ 0 h 6858000"/>
              <a:gd name="connsiteX1" fmla="*/ 5524500 w 5524500"/>
              <a:gd name="connsiteY1" fmla="*/ 0 h 6858000"/>
              <a:gd name="connsiteX2" fmla="*/ 5524500 w 5524500"/>
              <a:gd name="connsiteY2" fmla="*/ 806538 h 6858000"/>
              <a:gd name="connsiteX3" fmla="*/ 4952408 w 5524500"/>
              <a:gd name="connsiteY3" fmla="*/ 806538 h 6858000"/>
              <a:gd name="connsiteX4" fmla="*/ 4952408 w 5524500"/>
              <a:gd name="connsiteY4" fmla="*/ 1187539 h 6858000"/>
              <a:gd name="connsiteX5" fmla="*/ 5524500 w 5524500"/>
              <a:gd name="connsiteY5" fmla="*/ 1187539 h 6858000"/>
              <a:gd name="connsiteX6" fmla="*/ 5524500 w 5524500"/>
              <a:gd name="connsiteY6" fmla="*/ 6858000 h 6858000"/>
              <a:gd name="connsiteX7" fmla="*/ 0 w 55245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24500" h="6858000">
                <a:moveTo>
                  <a:pt x="0" y="0"/>
                </a:moveTo>
                <a:lnTo>
                  <a:pt x="5524500" y="0"/>
                </a:lnTo>
                <a:lnTo>
                  <a:pt x="5524500" y="806538"/>
                </a:lnTo>
                <a:lnTo>
                  <a:pt x="4952408" y="806538"/>
                </a:lnTo>
                <a:lnTo>
                  <a:pt x="4952408" y="1187539"/>
                </a:lnTo>
                <a:lnTo>
                  <a:pt x="5524500" y="1187539"/>
                </a:lnTo>
                <a:lnTo>
                  <a:pt x="55245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3592" y="1890876"/>
            <a:ext cx="5387215" cy="408447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D49B377-6CF8-9E4B-8973-3F8057D7DF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3592" y="702156"/>
            <a:ext cx="5387215" cy="740156"/>
          </a:xfrm>
        </p:spPr>
        <p:txBody>
          <a:bodyPr anchor="t">
            <a:normAutofit/>
          </a:bodyPr>
          <a:lstStyle>
            <a:lvl1pPr>
              <a:defRPr sz="3400"/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19" name="Rectangle 1">
            <a:extLst>
              <a:ext uri="{FF2B5EF4-FFF2-40B4-BE49-F238E27FC236}">
                <a16:creationId xmlns:a16="http://schemas.microsoft.com/office/drawing/2014/main" id="{E11F091D-EBC7-D743-82DA-0E177FD421D4}"/>
              </a:ext>
            </a:extLst>
          </p:cNvPr>
          <p:cNvSpPr/>
          <p:nvPr userDrawn="1"/>
        </p:nvSpPr>
        <p:spPr>
          <a:xfrm>
            <a:off x="4952408" y="806538"/>
            <a:ext cx="1016001" cy="381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 dirty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911834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581191" y="5141974"/>
            <a:ext cx="11029615" cy="125882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5DC1E635-F6E7-F248-9B85-120581E81180}"/>
              </a:ext>
            </a:extLst>
          </p:cNvPr>
          <p:cNvSpPr/>
          <p:nvPr userDrawn="1"/>
        </p:nvSpPr>
        <p:spPr>
          <a:xfrm>
            <a:off x="109259" y="5552029"/>
            <a:ext cx="1016001" cy="381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 dirty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661439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4" y="1956391"/>
            <a:ext cx="3863216" cy="4467523"/>
          </a:xfrm>
        </p:spPr>
        <p:txBody>
          <a:bodyPr anchor="t"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93599" y="1956391"/>
            <a:ext cx="6917210" cy="446752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C75DA6C-B626-714A-8BBC-6FDDB6BE40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40156"/>
          </a:xfrm>
        </p:spPr>
        <p:txBody>
          <a:bodyPr anchor="t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72B4D55A-70C8-E04B-B7E3-3355A1131891}"/>
              </a:ext>
            </a:extLst>
          </p:cNvPr>
          <p:cNvSpPr/>
          <p:nvPr userDrawn="1"/>
        </p:nvSpPr>
        <p:spPr>
          <a:xfrm>
            <a:off x="0" y="806538"/>
            <a:ext cx="453601" cy="36304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 dirty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301660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581192" y="2847885"/>
            <a:ext cx="4757482" cy="557784"/>
          </a:xfrm>
        </p:spPr>
        <p:txBody>
          <a:bodyPr anchor="ctr">
            <a:noAutofit/>
          </a:bodyPr>
          <a:lstStyle>
            <a:lvl1pPr marL="0" indent="0" algn="ctr">
              <a:buNone/>
              <a:defRPr sz="28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3523046"/>
            <a:ext cx="4757479" cy="2131499"/>
          </a:xfrm>
        </p:spPr>
        <p:txBody>
          <a:bodyPr anchor="t">
            <a:normAutofit/>
          </a:bodyPr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604002" y="2847886"/>
            <a:ext cx="4757483" cy="553373"/>
          </a:xfrm>
        </p:spPr>
        <p:txBody>
          <a:bodyPr anchor="ctr">
            <a:noAutofit/>
          </a:bodyPr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8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4001" y="3523046"/>
            <a:ext cx="4757484" cy="2131499"/>
          </a:xfrm>
        </p:spPr>
        <p:txBody>
          <a:bodyPr anchor="t">
            <a:normAutofit/>
          </a:bodyPr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3CA278B-C101-7F4E-B11A-7B91B0C8E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40156"/>
          </a:xfrm>
        </p:spPr>
        <p:txBody>
          <a:bodyPr anchor="t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FE5F6035-AACE-6847-8AF4-EB3C4D79EE95}"/>
              </a:ext>
            </a:extLst>
          </p:cNvPr>
          <p:cNvSpPr/>
          <p:nvPr userDrawn="1"/>
        </p:nvSpPr>
        <p:spPr>
          <a:xfrm>
            <a:off x="0" y="806538"/>
            <a:ext cx="453601" cy="36304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D914FC0-3771-6041-9E7C-1C624C85A803}"/>
              </a:ext>
            </a:extLst>
          </p:cNvPr>
          <p:cNvGrpSpPr/>
          <p:nvPr userDrawn="1"/>
        </p:nvGrpSpPr>
        <p:grpSpPr>
          <a:xfrm>
            <a:off x="5463336" y="2250891"/>
            <a:ext cx="1016001" cy="3839220"/>
            <a:chOff x="5510085" y="2250891"/>
            <a:chExt cx="1016001" cy="3839220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AED3128-974C-7F4B-BF36-A3836D1725F6}"/>
                </a:ext>
              </a:extLst>
            </p:cNvPr>
            <p:cNvCxnSpPr/>
            <p:nvPr/>
          </p:nvCxnSpPr>
          <p:spPr>
            <a:xfrm>
              <a:off x="6018085" y="2340176"/>
              <a:ext cx="0" cy="374993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1">
              <a:extLst>
                <a:ext uri="{FF2B5EF4-FFF2-40B4-BE49-F238E27FC236}">
                  <a16:creationId xmlns:a16="http://schemas.microsoft.com/office/drawing/2014/main" id="{2D2224CB-5DFF-3D4B-816B-1A44228A23EE}"/>
                </a:ext>
              </a:extLst>
            </p:cNvPr>
            <p:cNvSpPr/>
            <p:nvPr/>
          </p:nvSpPr>
          <p:spPr>
            <a:xfrm>
              <a:off x="5510085" y="2250891"/>
              <a:ext cx="1016001" cy="381001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25400" tIns="25400" rIns="25400" bIns="25400" anchor="ctr"/>
            <a:lstStyle/>
            <a:p>
              <a:pPr algn="ctr" defTabSz="412750" hangingPunct="0">
                <a:defRPr sz="3200" spc="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r>
                <a:rPr lang="en-US" sz="1600" kern="0" noProof="0">
                  <a:solidFill>
                    <a:srgbClr val="FFFFFF"/>
                  </a:solidFill>
                  <a:latin typeface="Helvetica Light"/>
                  <a:sym typeface="Helvetica Light"/>
                </a:rPr>
                <a:t>VS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08255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2F4516B-8A37-894B-82AE-60204E676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40156"/>
          </a:xfrm>
        </p:spPr>
        <p:txBody>
          <a:bodyPr anchor="t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CC16CE43-CB3C-7544-B05B-0A9F706D6FD8}"/>
              </a:ext>
            </a:extLst>
          </p:cNvPr>
          <p:cNvSpPr/>
          <p:nvPr userDrawn="1"/>
        </p:nvSpPr>
        <p:spPr>
          <a:xfrm>
            <a:off x="0" y="806538"/>
            <a:ext cx="453601" cy="36304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 dirty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97010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1450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rrow Content 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9EEDEA7C-D9D3-5E4A-A0E6-B7A0ED5E0F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81599" y="0"/>
            <a:ext cx="7010400" cy="6858000"/>
          </a:xfrm>
          <a:custGeom>
            <a:avLst/>
            <a:gdLst>
              <a:gd name="connsiteX0" fmla="*/ 0 w 7010400"/>
              <a:gd name="connsiteY0" fmla="*/ 0 h 6858000"/>
              <a:gd name="connsiteX1" fmla="*/ 7010400 w 7010400"/>
              <a:gd name="connsiteY1" fmla="*/ 0 h 6858000"/>
              <a:gd name="connsiteX2" fmla="*/ 7010400 w 7010400"/>
              <a:gd name="connsiteY2" fmla="*/ 6858000 h 6858000"/>
              <a:gd name="connsiteX3" fmla="*/ 0 w 7010400"/>
              <a:gd name="connsiteY3" fmla="*/ 6858000 h 6858000"/>
              <a:gd name="connsiteX4" fmla="*/ 0 w 7010400"/>
              <a:gd name="connsiteY4" fmla="*/ 2620396 h 6858000"/>
              <a:gd name="connsiteX5" fmla="*/ 508001 w 7010400"/>
              <a:gd name="connsiteY5" fmla="*/ 2620396 h 6858000"/>
              <a:gd name="connsiteX6" fmla="*/ 508001 w 7010400"/>
              <a:gd name="connsiteY6" fmla="*/ 2239395 h 6858000"/>
              <a:gd name="connsiteX7" fmla="*/ 0 w 7010400"/>
              <a:gd name="connsiteY7" fmla="*/ 223939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10400" h="6858000">
                <a:moveTo>
                  <a:pt x="0" y="0"/>
                </a:moveTo>
                <a:lnTo>
                  <a:pt x="7010400" y="0"/>
                </a:lnTo>
                <a:lnTo>
                  <a:pt x="7010400" y="6858000"/>
                </a:lnTo>
                <a:lnTo>
                  <a:pt x="0" y="6858000"/>
                </a:lnTo>
                <a:lnTo>
                  <a:pt x="0" y="2620396"/>
                </a:lnTo>
                <a:lnTo>
                  <a:pt x="508001" y="2620396"/>
                </a:lnTo>
                <a:lnTo>
                  <a:pt x="508001" y="2239395"/>
                </a:lnTo>
                <a:lnTo>
                  <a:pt x="0" y="2239395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EF358276-528D-1F4E-804A-4F9FDE93568A}"/>
              </a:ext>
            </a:extLst>
          </p:cNvPr>
          <p:cNvSpPr/>
          <p:nvPr userDrawn="1"/>
        </p:nvSpPr>
        <p:spPr>
          <a:xfrm>
            <a:off x="4673599" y="2239395"/>
            <a:ext cx="1016001" cy="381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 dirty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15" name="Rectangle 1">
            <a:extLst>
              <a:ext uri="{FF2B5EF4-FFF2-40B4-BE49-F238E27FC236}">
                <a16:creationId xmlns:a16="http://schemas.microsoft.com/office/drawing/2014/main" id="{A6817E56-9BF4-B245-9536-10F7E163D7D9}"/>
              </a:ext>
            </a:extLst>
          </p:cNvPr>
          <p:cNvSpPr/>
          <p:nvPr userDrawn="1"/>
        </p:nvSpPr>
        <p:spPr>
          <a:xfrm>
            <a:off x="581192" y="875830"/>
            <a:ext cx="2540001" cy="25400"/>
          </a:xfrm>
          <a:prstGeom prst="rect">
            <a:avLst/>
          </a:prstGeom>
          <a:solidFill>
            <a:srgbClr val="24282B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spc="0">
                <a:solidFill>
                  <a:srgbClr val="0433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noProof="0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A2F758DC-4792-1D42-83A8-ED4E6CD5F7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194" y="2720636"/>
            <a:ext cx="3863216" cy="3634317"/>
          </a:xfrm>
        </p:spPr>
        <p:txBody>
          <a:bodyPr anchor="t"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2859246A-0674-144E-84D6-29D5891C06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1192" y="1304660"/>
            <a:ext cx="3863216" cy="1415976"/>
          </a:xfrm>
        </p:spPr>
        <p:txBody>
          <a:bodyPr anchor="t">
            <a:normAutofit/>
          </a:bodyPr>
          <a:lstStyle>
            <a:lvl1pPr>
              <a:defRPr sz="3400"/>
            </a:lvl1pPr>
          </a:lstStyle>
          <a:p>
            <a:r>
              <a:rPr lang="en-US" dirty="0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71828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360596E6-4DE9-A746-9D39-94401D2B4645}"/>
              </a:ext>
            </a:extLst>
          </p:cNvPr>
          <p:cNvSpPr/>
          <p:nvPr userDrawn="1"/>
        </p:nvSpPr>
        <p:spPr>
          <a:xfrm rot="16200000">
            <a:off x="3619401" y="2402840"/>
            <a:ext cx="1270001" cy="12701"/>
          </a:xfrm>
          <a:prstGeom prst="rect">
            <a:avLst/>
          </a:prstGeom>
          <a:solidFill>
            <a:srgbClr val="11111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>
              <a:defRPr sz="3200" spc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noProof="0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14FCD294-AF1C-5E4C-A4DA-80CFCFA430D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73138" y="917461"/>
            <a:ext cx="2205037" cy="4989627"/>
          </a:xfrm>
          <a:custGeom>
            <a:avLst/>
            <a:gdLst>
              <a:gd name="connsiteX0" fmla="*/ 0 w 2205037"/>
              <a:gd name="connsiteY0" fmla="*/ 0 h 4989627"/>
              <a:gd name="connsiteX1" fmla="*/ 2205037 w 2205037"/>
              <a:gd name="connsiteY1" fmla="*/ 0 h 4989627"/>
              <a:gd name="connsiteX2" fmla="*/ 2205037 w 2205037"/>
              <a:gd name="connsiteY2" fmla="*/ 4989627 h 4989627"/>
              <a:gd name="connsiteX3" fmla="*/ 0 w 2205037"/>
              <a:gd name="connsiteY3" fmla="*/ 4989627 h 4989627"/>
              <a:gd name="connsiteX4" fmla="*/ 0 w 2205037"/>
              <a:gd name="connsiteY4" fmla="*/ 4286290 h 4989627"/>
              <a:gd name="connsiteX5" fmla="*/ 809319 w 2205037"/>
              <a:gd name="connsiteY5" fmla="*/ 4286290 h 4989627"/>
              <a:gd name="connsiteX6" fmla="*/ 809319 w 2205037"/>
              <a:gd name="connsiteY6" fmla="*/ 3905289 h 4989627"/>
              <a:gd name="connsiteX7" fmla="*/ 0 w 2205037"/>
              <a:gd name="connsiteY7" fmla="*/ 3905289 h 4989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05037" h="4989627">
                <a:moveTo>
                  <a:pt x="0" y="0"/>
                </a:moveTo>
                <a:lnTo>
                  <a:pt x="2205037" y="0"/>
                </a:lnTo>
                <a:lnTo>
                  <a:pt x="2205037" y="4989627"/>
                </a:lnTo>
                <a:lnTo>
                  <a:pt x="0" y="4989627"/>
                </a:lnTo>
                <a:lnTo>
                  <a:pt x="0" y="4286290"/>
                </a:lnTo>
                <a:lnTo>
                  <a:pt x="809319" y="4286290"/>
                </a:lnTo>
                <a:lnTo>
                  <a:pt x="809319" y="3905289"/>
                </a:lnTo>
                <a:lnTo>
                  <a:pt x="0" y="3905289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Rectangle 1">
            <a:extLst>
              <a:ext uri="{FF2B5EF4-FFF2-40B4-BE49-F238E27FC236}">
                <a16:creationId xmlns:a16="http://schemas.microsoft.com/office/drawing/2014/main" id="{8EDF2123-85B2-F547-8D7A-F0273E1E9E85}"/>
              </a:ext>
            </a:extLst>
          </p:cNvPr>
          <p:cNvSpPr/>
          <p:nvPr userDrawn="1"/>
        </p:nvSpPr>
        <p:spPr>
          <a:xfrm>
            <a:off x="764089" y="4824593"/>
            <a:ext cx="1016001" cy="381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 dirty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51DA15C9-6722-0B47-897A-7DC9AED35B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8051" y="2945525"/>
            <a:ext cx="2945494" cy="1613201"/>
          </a:xfrm>
        </p:spPr>
        <p:txBody>
          <a:bodyPr lIns="0" tIns="0" rIns="0" bIns="0" anchor="b">
            <a:normAutofit/>
          </a:bodyPr>
          <a:lstStyle>
            <a:lvl1pPr>
              <a:defRPr sz="3400"/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22" name="Content Placeholder 20">
            <a:extLst>
              <a:ext uri="{FF2B5EF4-FFF2-40B4-BE49-F238E27FC236}">
                <a16:creationId xmlns:a16="http://schemas.microsoft.com/office/drawing/2014/main" id="{5FFB748F-E999-9A4B-B9D8-B6E1C2AE013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405688" y="2005013"/>
            <a:ext cx="4510087" cy="40274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5821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ll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placeholder.jpg">
            <a:extLst>
              <a:ext uri="{FF2B5EF4-FFF2-40B4-BE49-F238E27FC236}">
                <a16:creationId xmlns:a16="http://schemas.microsoft.com/office/drawing/2014/main" id="{D447DA2F-5DA0-834C-9AFA-DC4F7B4ECCD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28308" y="717550"/>
            <a:ext cx="2063601" cy="4953001"/>
          </a:xfrm>
          <a:prstGeom prst="rect">
            <a:avLst/>
          </a:prstGeom>
          <a:solidFill>
            <a:schemeClr val="tx2"/>
          </a:solidFill>
        </p:spPr>
        <p:txBody>
          <a:bodyPr lIns="91439" tIns="45719" rIns="91439" bIns="45719">
            <a:noAutofit/>
          </a:bodyPr>
          <a:lstStyle/>
          <a:p>
            <a:r>
              <a:rPr lang="en-US" noProof="0"/>
              <a:t>Click icon to add picture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292654E-1088-3C42-A573-2CBF48FA332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274457" y="3168650"/>
            <a:ext cx="3367194" cy="3689350"/>
          </a:xfrm>
          <a:custGeom>
            <a:avLst/>
            <a:gdLst>
              <a:gd name="connsiteX0" fmla="*/ 0 w 3367194"/>
              <a:gd name="connsiteY0" fmla="*/ 0 h 3689350"/>
              <a:gd name="connsiteX1" fmla="*/ 3367194 w 3367194"/>
              <a:gd name="connsiteY1" fmla="*/ 0 h 3689350"/>
              <a:gd name="connsiteX2" fmla="*/ 3367194 w 3367194"/>
              <a:gd name="connsiteY2" fmla="*/ 3689350 h 3689350"/>
              <a:gd name="connsiteX3" fmla="*/ 0 w 3367194"/>
              <a:gd name="connsiteY3" fmla="*/ 3689350 h 3689350"/>
              <a:gd name="connsiteX4" fmla="*/ 0 w 3367194"/>
              <a:gd name="connsiteY4" fmla="*/ 2035101 h 3689350"/>
              <a:gd name="connsiteX5" fmla="*/ 508000 w 3367194"/>
              <a:gd name="connsiteY5" fmla="*/ 2035101 h 3689350"/>
              <a:gd name="connsiteX6" fmla="*/ 508000 w 3367194"/>
              <a:gd name="connsiteY6" fmla="*/ 1654100 h 3689350"/>
              <a:gd name="connsiteX7" fmla="*/ 0 w 3367194"/>
              <a:gd name="connsiteY7" fmla="*/ 1654100 h 368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67194" h="3689350">
                <a:moveTo>
                  <a:pt x="0" y="0"/>
                </a:moveTo>
                <a:lnTo>
                  <a:pt x="3367194" y="0"/>
                </a:lnTo>
                <a:lnTo>
                  <a:pt x="3367194" y="3689350"/>
                </a:lnTo>
                <a:lnTo>
                  <a:pt x="0" y="3689350"/>
                </a:lnTo>
                <a:lnTo>
                  <a:pt x="0" y="2035101"/>
                </a:lnTo>
                <a:lnTo>
                  <a:pt x="508000" y="2035101"/>
                </a:lnTo>
                <a:lnTo>
                  <a:pt x="508000" y="1654100"/>
                </a:lnTo>
                <a:lnTo>
                  <a:pt x="0" y="165410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91439" tIns="45719" rIns="91439" bIns="45719">
            <a:noAutofit/>
          </a:bodyPr>
          <a:lstStyle/>
          <a:p>
            <a:r>
              <a:rPr lang="en-US" noProof="0"/>
              <a:t>Click icon to add picture</a:t>
            </a:r>
          </a:p>
        </p:txBody>
      </p:sp>
      <p:sp>
        <p:nvSpPr>
          <p:cNvPr id="7" name="placeholder.jpg">
            <a:extLst>
              <a:ext uri="{FF2B5EF4-FFF2-40B4-BE49-F238E27FC236}">
                <a16:creationId xmlns:a16="http://schemas.microsoft.com/office/drawing/2014/main" id="{098C8554-580A-2442-9906-28A71B624A6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274457" y="0"/>
            <a:ext cx="3367194" cy="2667000"/>
          </a:xfrm>
          <a:prstGeom prst="rect">
            <a:avLst/>
          </a:prstGeom>
          <a:solidFill>
            <a:schemeClr val="tx2"/>
          </a:solidFill>
        </p:spPr>
        <p:txBody>
          <a:bodyPr lIns="91439" tIns="45719" rIns="91439" bIns="45719">
            <a:noAutofit/>
          </a:bodyPr>
          <a:lstStyle/>
          <a:p>
            <a:r>
              <a:rPr lang="en-US" noProof="0"/>
              <a:t>Click icon to add picture</a:t>
            </a: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4DD41584-4B5C-2B41-B712-6810C565BC56}"/>
              </a:ext>
            </a:extLst>
          </p:cNvPr>
          <p:cNvSpPr/>
          <p:nvPr userDrawn="1"/>
        </p:nvSpPr>
        <p:spPr>
          <a:xfrm>
            <a:off x="766456" y="4822750"/>
            <a:ext cx="1016001" cy="381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 dirty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BCFE255A-D792-824C-B7BD-0F53CCBE9393}"/>
              </a:ext>
            </a:extLst>
          </p:cNvPr>
          <p:cNvSpPr/>
          <p:nvPr userDrawn="1"/>
        </p:nvSpPr>
        <p:spPr>
          <a:xfrm>
            <a:off x="9493307" y="2901950"/>
            <a:ext cx="1270001" cy="12700"/>
          </a:xfrm>
          <a:prstGeom prst="rect">
            <a:avLst/>
          </a:prstGeom>
          <a:solidFill>
            <a:srgbClr val="24282B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>
              <a:defRPr sz="3200" spc="0">
                <a:solidFill>
                  <a:srgbClr val="0433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noProof="0" dirty="0"/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C5F7BCC5-255A-E040-9CB6-55FC42CEBF16}"/>
              </a:ext>
            </a:extLst>
          </p:cNvPr>
          <p:cNvSpPr/>
          <p:nvPr userDrawn="1"/>
        </p:nvSpPr>
        <p:spPr>
          <a:xfrm rot="16200000">
            <a:off x="3519629" y="2273300"/>
            <a:ext cx="1270001" cy="12700"/>
          </a:xfrm>
          <a:prstGeom prst="rect">
            <a:avLst/>
          </a:prstGeom>
          <a:solidFill>
            <a:srgbClr val="24282B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>
              <a:defRPr sz="3200" spc="0">
                <a:solidFill>
                  <a:srgbClr val="0433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noProof="0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A015DDBE-BC7A-D046-BEA1-79A44722B1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52484" y="3486000"/>
            <a:ext cx="3658324" cy="1613201"/>
          </a:xfrm>
        </p:spPr>
        <p:txBody>
          <a:bodyPr lIns="0" tIns="0" rIns="0" bIns="0" anchor="ctr">
            <a:normAutofit/>
          </a:bodyPr>
          <a:lstStyle>
            <a:lvl1pPr>
              <a:defRPr sz="3400"/>
            </a:lvl1pPr>
          </a:lstStyle>
          <a:p>
            <a:r>
              <a:rPr lang="en-US" dirty="0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926791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D6BDBD8F-0811-E743-8D29-95FBA6111DCA}"/>
              </a:ext>
            </a:extLst>
          </p:cNvPr>
          <p:cNvSpPr/>
          <p:nvPr userDrawn="1"/>
        </p:nvSpPr>
        <p:spPr>
          <a:xfrm>
            <a:off x="5216208" y="-1"/>
            <a:ext cx="6975793" cy="6858001"/>
          </a:xfrm>
          <a:prstGeom prst="rect">
            <a:avLst/>
          </a:prstGeom>
          <a:solidFill>
            <a:schemeClr val="tx2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noProof="0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5D8F780B-398B-314B-87F1-35307B42F72E}"/>
              </a:ext>
            </a:extLst>
          </p:cNvPr>
          <p:cNvSpPr/>
          <p:nvPr userDrawn="1"/>
        </p:nvSpPr>
        <p:spPr>
          <a:xfrm rot="16200000">
            <a:off x="797983" y="2940050"/>
            <a:ext cx="1270001" cy="12700"/>
          </a:xfrm>
          <a:prstGeom prst="rect">
            <a:avLst/>
          </a:prstGeom>
          <a:solidFill>
            <a:srgbClr val="24282B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>
              <a:defRPr sz="3200" spc="0">
                <a:solidFill>
                  <a:srgbClr val="0433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noProof="0"/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D1EE7A36-F988-7C4A-A854-1D7E6E70D021}"/>
              </a:ext>
            </a:extLst>
          </p:cNvPr>
          <p:cNvSpPr/>
          <p:nvPr userDrawn="1"/>
        </p:nvSpPr>
        <p:spPr>
          <a:xfrm>
            <a:off x="4673599" y="604043"/>
            <a:ext cx="1016001" cy="381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79BAFF7-5B8A-F446-87E9-6B4851CCF1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6632" y="4035869"/>
            <a:ext cx="3658324" cy="1613201"/>
          </a:xfrm>
        </p:spPr>
        <p:txBody>
          <a:bodyPr lIns="0" tIns="0" rIns="0" bIns="0" anchor="b">
            <a:normAutofit/>
          </a:bodyPr>
          <a:lstStyle>
            <a:lvl1pPr>
              <a:defRPr sz="3400"/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95663095-8E7E-6049-8528-84CCDFA93AF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16689" y="878177"/>
            <a:ext cx="5341775" cy="52518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804942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">
            <a:extLst>
              <a:ext uri="{FF2B5EF4-FFF2-40B4-BE49-F238E27FC236}">
                <a16:creationId xmlns:a16="http://schemas.microsoft.com/office/drawing/2014/main" id="{9E887ACE-210F-4A8A-A033-E24FD239D1BB}"/>
              </a:ext>
            </a:extLst>
          </p:cNvPr>
          <p:cNvSpPr/>
          <p:nvPr userDrawn="1"/>
        </p:nvSpPr>
        <p:spPr>
          <a:xfrm>
            <a:off x="0" y="-1"/>
            <a:ext cx="6975793" cy="6858001"/>
          </a:xfrm>
          <a:prstGeom prst="rect">
            <a:avLst/>
          </a:prstGeom>
          <a:solidFill>
            <a:schemeClr val="tx2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noProof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95663095-8E7E-6049-8528-84CCDFA93AF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54225" y="878177"/>
            <a:ext cx="5341775" cy="52518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5D8F780B-398B-314B-87F1-35307B42F72E}"/>
              </a:ext>
            </a:extLst>
          </p:cNvPr>
          <p:cNvSpPr/>
          <p:nvPr userDrawn="1"/>
        </p:nvSpPr>
        <p:spPr>
          <a:xfrm rot="16200000">
            <a:off x="7326450" y="2940050"/>
            <a:ext cx="1270001" cy="12700"/>
          </a:xfrm>
          <a:prstGeom prst="rect">
            <a:avLst/>
          </a:prstGeom>
          <a:solidFill>
            <a:srgbClr val="24282B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>
              <a:defRPr sz="3200" spc="0">
                <a:solidFill>
                  <a:srgbClr val="0433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noProof="0"/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D1EE7A36-F988-7C4A-A854-1D7E6E70D021}"/>
              </a:ext>
            </a:extLst>
          </p:cNvPr>
          <p:cNvSpPr/>
          <p:nvPr userDrawn="1"/>
        </p:nvSpPr>
        <p:spPr>
          <a:xfrm>
            <a:off x="6482401" y="604043"/>
            <a:ext cx="1016001" cy="381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79BAFF7-5B8A-F446-87E9-6B4851CCF1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55099" y="4035869"/>
            <a:ext cx="3658324" cy="1613201"/>
          </a:xfrm>
        </p:spPr>
        <p:txBody>
          <a:bodyPr lIns="0" tIns="0" rIns="0" bIns="0" anchor="b">
            <a:normAutofit/>
          </a:bodyPr>
          <a:lstStyle>
            <a:lvl1pPr>
              <a:defRPr sz="3400"/>
            </a:lvl1pPr>
          </a:lstStyle>
          <a:p>
            <a:r>
              <a:rPr lang="en-US" dirty="0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5180098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noProof="0" smtClean="0"/>
              <a:t>3/5/2020</a:t>
            </a:fld>
            <a:endParaRPr lang="en-US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B5C4D9A4-C8E3-4644-9D63-86142FA59A02}"/>
              </a:ext>
            </a:extLst>
          </p:cNvPr>
          <p:cNvSpPr/>
          <p:nvPr userDrawn="1"/>
        </p:nvSpPr>
        <p:spPr>
          <a:xfrm>
            <a:off x="952500" y="952500"/>
            <a:ext cx="10287000" cy="4953000"/>
          </a:xfrm>
          <a:prstGeom prst="rect">
            <a:avLst/>
          </a:prstGeom>
          <a:solidFill>
            <a:schemeClr val="tx2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7047AEE3-4D24-FE4F-BC8C-1050F33A970F}"/>
              </a:ext>
            </a:extLst>
          </p:cNvPr>
          <p:cNvSpPr/>
          <p:nvPr userDrawn="1"/>
        </p:nvSpPr>
        <p:spPr>
          <a:xfrm rot="16200000">
            <a:off x="5454650" y="1104900"/>
            <a:ext cx="1270000" cy="12700"/>
          </a:xfrm>
          <a:prstGeom prst="rect">
            <a:avLst/>
          </a:prstGeom>
          <a:solidFill>
            <a:srgbClr val="24282B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0433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 dirty="0">
              <a:solidFill>
                <a:srgbClr val="0433FF"/>
              </a:solidFill>
              <a:latin typeface="Helvetica Light"/>
              <a:sym typeface="Helvetica Light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2B45386C-7F1B-4D47-959C-DE1A73B407E7}"/>
              </a:ext>
            </a:extLst>
          </p:cNvPr>
          <p:cNvSpPr/>
          <p:nvPr userDrawn="1"/>
        </p:nvSpPr>
        <p:spPr>
          <a:xfrm>
            <a:off x="431799" y="1365249"/>
            <a:ext cx="1016001" cy="381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B1C5AC5-B8E6-EC4F-8CB9-43E091C422EF}"/>
              </a:ext>
            </a:extLst>
          </p:cNvPr>
          <p:cNvSpPr/>
          <p:nvPr userDrawn="1"/>
        </p:nvSpPr>
        <p:spPr>
          <a:xfrm>
            <a:off x="10731499" y="5065379"/>
            <a:ext cx="1016001" cy="381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3ACFFFD-2D44-B943-8B58-CC9B7641E7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43567" y="3019274"/>
            <a:ext cx="9304867" cy="1613201"/>
          </a:xfrm>
        </p:spPr>
        <p:txBody>
          <a:bodyPr lIns="0" tIns="0" rIns="0" bIns="0" anchor="ctr">
            <a:normAutofit/>
          </a:bodyPr>
          <a:lstStyle>
            <a:lvl1pPr algn="ctr">
              <a:defRPr sz="34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TITLE GOES HERE</a:t>
            </a:r>
          </a:p>
        </p:txBody>
      </p:sp>
      <p:sp>
        <p:nvSpPr>
          <p:cNvPr id="13" name="Content Placeholder 13">
            <a:extLst>
              <a:ext uri="{FF2B5EF4-FFF2-40B4-BE49-F238E27FC236}">
                <a16:creationId xmlns:a16="http://schemas.microsoft.com/office/drawing/2014/main" id="{8E96E8CE-45C0-D643-B7F3-08C20CF5F760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4437501" y="2348318"/>
            <a:ext cx="3316999" cy="269370"/>
          </a:xfrm>
        </p:spPr>
        <p:txBody>
          <a:bodyPr>
            <a:noAutofit/>
          </a:bodyPr>
          <a:lstStyle>
            <a:lvl1pPr marL="0" indent="0" algn="ctr">
              <a:lnSpc>
                <a:spcPct val="80000"/>
              </a:lnSpc>
              <a:buNone/>
              <a:defRPr sz="1600" cap="all" baseline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200" i="1"/>
            </a:lvl2pPr>
            <a:lvl3pPr marL="0" indent="0">
              <a:buNone/>
              <a:defRPr sz="1200"/>
            </a:lvl3pPr>
            <a:lvl4pPr marL="514350" indent="-171450">
              <a:defRPr sz="1200"/>
            </a:lvl4pPr>
            <a:lvl5pPr>
              <a:defRPr sz="1200"/>
            </a:lvl5pPr>
          </a:lstStyle>
          <a:p>
            <a:pPr lvl="0"/>
            <a:r>
              <a:rPr lang="en-US" noProof="0"/>
              <a:t>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952632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15" name="Rectangle 1">
            <a:extLst>
              <a:ext uri="{FF2B5EF4-FFF2-40B4-BE49-F238E27FC236}">
                <a16:creationId xmlns:a16="http://schemas.microsoft.com/office/drawing/2014/main" id="{F70F810B-4DED-A045-A1D2-7605E821997B}"/>
              </a:ext>
            </a:extLst>
          </p:cNvPr>
          <p:cNvSpPr/>
          <p:nvPr userDrawn="1"/>
        </p:nvSpPr>
        <p:spPr>
          <a:xfrm>
            <a:off x="0" y="4735651"/>
            <a:ext cx="1016001" cy="381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 dirty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3194DD3B-943C-8740-A545-0DA0E5FD25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6632" y="4651968"/>
            <a:ext cx="3658324" cy="997102"/>
          </a:xfrm>
        </p:spPr>
        <p:txBody>
          <a:bodyPr lIns="0" tIns="0" rIns="0" bIns="0" anchor="t">
            <a:normAutofit/>
          </a:bodyPr>
          <a:lstStyle>
            <a:lvl1pPr>
              <a:defRPr sz="3400"/>
            </a:lvl1pPr>
          </a:lstStyle>
          <a:p>
            <a:r>
              <a:rPr lang="en-US" noProof="0"/>
              <a:t>TITLE GOES HERE</a:t>
            </a: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93D5DD3F-FCDF-5945-9321-0FABA0771516}"/>
              </a:ext>
            </a:extLst>
          </p:cNvPr>
          <p:cNvSpPr/>
          <p:nvPr userDrawn="1"/>
        </p:nvSpPr>
        <p:spPr>
          <a:xfrm rot="16200000">
            <a:off x="5467350" y="2065417"/>
            <a:ext cx="1270000" cy="12701"/>
          </a:xfrm>
          <a:prstGeom prst="rect">
            <a:avLst/>
          </a:prstGeom>
          <a:solidFill>
            <a:srgbClr val="24282B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0433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 dirty="0">
              <a:solidFill>
                <a:srgbClr val="0433FF"/>
              </a:solidFill>
              <a:latin typeface="Helvetica Light"/>
              <a:sym typeface="Helvetica Light"/>
            </a:endParaRP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B8877488-477F-0041-88BE-F780F1C66A1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16172" y="0"/>
            <a:ext cx="4994803" cy="6858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51314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noProof="0" smtClean="0"/>
              <a:t>3/5/2020</a:t>
            </a:fld>
            <a:endParaRPr lang="en-US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8640E59D-783A-C149-B212-716E0C4FE00D}"/>
              </a:ext>
            </a:extLst>
          </p:cNvPr>
          <p:cNvSpPr/>
          <p:nvPr userDrawn="1"/>
        </p:nvSpPr>
        <p:spPr>
          <a:xfrm rot="5400000">
            <a:off x="1660484" y="1257302"/>
            <a:ext cx="2540001" cy="25400"/>
          </a:xfrm>
          <a:prstGeom prst="rect">
            <a:avLst/>
          </a:prstGeom>
          <a:solidFill>
            <a:srgbClr val="24282B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spc="0">
                <a:solidFill>
                  <a:srgbClr val="0433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noProof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E9C988F-F5FE-BA4D-BDC5-02CCC5D68FF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6100" y="520700"/>
            <a:ext cx="4743450" cy="5816600"/>
          </a:xfrm>
          <a:custGeom>
            <a:avLst/>
            <a:gdLst>
              <a:gd name="connsiteX0" fmla="*/ 0 w 4743450"/>
              <a:gd name="connsiteY0" fmla="*/ 0 h 5816600"/>
              <a:gd name="connsiteX1" fmla="*/ 4743450 w 4743450"/>
              <a:gd name="connsiteY1" fmla="*/ 0 h 5816600"/>
              <a:gd name="connsiteX2" fmla="*/ 4743450 w 4743450"/>
              <a:gd name="connsiteY2" fmla="*/ 285838 h 5816600"/>
              <a:gd name="connsiteX3" fmla="*/ 4406308 w 4743450"/>
              <a:gd name="connsiteY3" fmla="*/ 285838 h 5816600"/>
              <a:gd name="connsiteX4" fmla="*/ 4406308 w 4743450"/>
              <a:gd name="connsiteY4" fmla="*/ 666839 h 5816600"/>
              <a:gd name="connsiteX5" fmla="*/ 4743450 w 4743450"/>
              <a:gd name="connsiteY5" fmla="*/ 666839 h 5816600"/>
              <a:gd name="connsiteX6" fmla="*/ 4743450 w 4743450"/>
              <a:gd name="connsiteY6" fmla="*/ 5816600 h 5816600"/>
              <a:gd name="connsiteX7" fmla="*/ 0 w 4743450"/>
              <a:gd name="connsiteY7" fmla="*/ 5816600 h 581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43450" h="5816600">
                <a:moveTo>
                  <a:pt x="0" y="0"/>
                </a:moveTo>
                <a:lnTo>
                  <a:pt x="4743450" y="0"/>
                </a:lnTo>
                <a:lnTo>
                  <a:pt x="4743450" y="285838"/>
                </a:lnTo>
                <a:lnTo>
                  <a:pt x="4406308" y="285838"/>
                </a:lnTo>
                <a:lnTo>
                  <a:pt x="4406308" y="666839"/>
                </a:lnTo>
                <a:lnTo>
                  <a:pt x="4743450" y="666839"/>
                </a:lnTo>
                <a:lnTo>
                  <a:pt x="4743450" y="5816600"/>
                </a:lnTo>
                <a:lnTo>
                  <a:pt x="0" y="581660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E3F3D93-DB12-4C41-A747-8781702C1204}"/>
              </a:ext>
            </a:extLst>
          </p:cNvPr>
          <p:cNvSpPr/>
          <p:nvPr userDrawn="1"/>
        </p:nvSpPr>
        <p:spPr>
          <a:xfrm>
            <a:off x="4952408" y="806538"/>
            <a:ext cx="1016001" cy="381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D6C315ED-F22B-A649-80D5-44A63CE740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702156"/>
            <a:ext cx="6096000" cy="740156"/>
          </a:xfrm>
        </p:spPr>
        <p:txBody>
          <a:bodyPr anchor="t">
            <a:normAutofit/>
          </a:bodyPr>
          <a:lstStyle>
            <a:lvl1pPr>
              <a:defRPr sz="3400"/>
            </a:lvl1pPr>
          </a:lstStyle>
          <a:p>
            <a:r>
              <a:rPr lang="en-US" noProof="0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873204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noProof="0" smtClean="0"/>
              <a:t>3/5/2020</a:t>
            </a:fld>
            <a:endParaRPr lang="en-US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8640E59D-783A-C149-B212-716E0C4FE00D}"/>
              </a:ext>
            </a:extLst>
          </p:cNvPr>
          <p:cNvSpPr/>
          <p:nvPr userDrawn="1"/>
        </p:nvSpPr>
        <p:spPr>
          <a:xfrm rot="5400000">
            <a:off x="1660484" y="1257302"/>
            <a:ext cx="2540001" cy="25400"/>
          </a:xfrm>
          <a:prstGeom prst="rect">
            <a:avLst/>
          </a:prstGeom>
          <a:solidFill>
            <a:srgbClr val="24282B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spc="0">
                <a:solidFill>
                  <a:srgbClr val="0433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noProof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E9C988F-F5FE-BA4D-BDC5-02CCC5D68FF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6100" y="520700"/>
            <a:ext cx="4743450" cy="5816600"/>
          </a:xfrm>
          <a:custGeom>
            <a:avLst/>
            <a:gdLst>
              <a:gd name="connsiteX0" fmla="*/ 0 w 4743450"/>
              <a:gd name="connsiteY0" fmla="*/ 0 h 5816600"/>
              <a:gd name="connsiteX1" fmla="*/ 4743450 w 4743450"/>
              <a:gd name="connsiteY1" fmla="*/ 0 h 5816600"/>
              <a:gd name="connsiteX2" fmla="*/ 4743450 w 4743450"/>
              <a:gd name="connsiteY2" fmla="*/ 285838 h 5816600"/>
              <a:gd name="connsiteX3" fmla="*/ 4406308 w 4743450"/>
              <a:gd name="connsiteY3" fmla="*/ 285838 h 5816600"/>
              <a:gd name="connsiteX4" fmla="*/ 4406308 w 4743450"/>
              <a:gd name="connsiteY4" fmla="*/ 666839 h 5816600"/>
              <a:gd name="connsiteX5" fmla="*/ 4743450 w 4743450"/>
              <a:gd name="connsiteY5" fmla="*/ 666839 h 5816600"/>
              <a:gd name="connsiteX6" fmla="*/ 4743450 w 4743450"/>
              <a:gd name="connsiteY6" fmla="*/ 5816600 h 5816600"/>
              <a:gd name="connsiteX7" fmla="*/ 0 w 4743450"/>
              <a:gd name="connsiteY7" fmla="*/ 5816600 h 581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43450" h="5816600">
                <a:moveTo>
                  <a:pt x="0" y="0"/>
                </a:moveTo>
                <a:lnTo>
                  <a:pt x="4743450" y="0"/>
                </a:lnTo>
                <a:lnTo>
                  <a:pt x="4743450" y="285838"/>
                </a:lnTo>
                <a:lnTo>
                  <a:pt x="4406308" y="285838"/>
                </a:lnTo>
                <a:lnTo>
                  <a:pt x="4406308" y="666839"/>
                </a:lnTo>
                <a:lnTo>
                  <a:pt x="4743450" y="666839"/>
                </a:lnTo>
                <a:lnTo>
                  <a:pt x="4743450" y="5816600"/>
                </a:lnTo>
                <a:lnTo>
                  <a:pt x="0" y="581660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E3F3D93-DB12-4C41-A747-8781702C1204}"/>
              </a:ext>
            </a:extLst>
          </p:cNvPr>
          <p:cNvSpPr/>
          <p:nvPr userDrawn="1"/>
        </p:nvSpPr>
        <p:spPr>
          <a:xfrm>
            <a:off x="4952408" y="806538"/>
            <a:ext cx="1016001" cy="381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ctr" defTabSz="412750" hangingPunct="0">
              <a:defRPr sz="3200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en-US" sz="1600" kern="0" noProof="0">
              <a:solidFill>
                <a:srgbClr val="FFFFFF"/>
              </a:solidFill>
              <a:latin typeface="Helvetica Light"/>
              <a:sym typeface="Helvetica Light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D6C315ED-F22B-A649-80D5-44A63CE740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702156"/>
            <a:ext cx="6096000" cy="740156"/>
          </a:xfrm>
        </p:spPr>
        <p:txBody>
          <a:bodyPr anchor="t">
            <a:normAutofit/>
          </a:bodyPr>
          <a:lstStyle>
            <a:lvl1pPr>
              <a:defRPr sz="3400"/>
            </a:lvl1pPr>
          </a:lstStyle>
          <a:p>
            <a:r>
              <a:rPr lang="en-US" noProof="0"/>
              <a:t>TITLE GOES HERE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EE6C881-74AA-8944-AD6A-BA0821ECDCA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1443038"/>
            <a:ext cx="5514975" cy="4894262"/>
          </a:xfrm>
        </p:spPr>
        <p:txBody>
          <a:bodyPr/>
          <a:lstStyle>
            <a:lvl1pPr>
              <a:spcBef>
                <a:spcPts val="1000"/>
              </a:spcBef>
              <a:spcAft>
                <a:spcPts val="1500"/>
              </a:spcAft>
              <a:defRPr/>
            </a:lvl1pPr>
            <a:lvl2pPr>
              <a:spcBef>
                <a:spcPts val="1000"/>
              </a:spcBef>
              <a:spcAft>
                <a:spcPts val="1500"/>
              </a:spcAft>
              <a:defRPr/>
            </a:lvl2pPr>
            <a:lvl3pPr>
              <a:spcBef>
                <a:spcPts val="1000"/>
              </a:spcBef>
              <a:spcAft>
                <a:spcPts val="1500"/>
              </a:spcAft>
              <a:defRPr/>
            </a:lvl3pPr>
            <a:lvl4pPr>
              <a:spcBef>
                <a:spcPts val="1000"/>
              </a:spcBef>
              <a:spcAft>
                <a:spcPts val="1500"/>
              </a:spcAft>
              <a:defRPr/>
            </a:lvl4pPr>
            <a:lvl5pPr>
              <a:spcBef>
                <a:spcPts val="1000"/>
              </a:spcBef>
              <a:spcAft>
                <a:spcPts val="150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77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3/5/2020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48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95" r:id="rId3"/>
    <p:sldLayoutId id="2147483676" r:id="rId4"/>
    <p:sldLayoutId id="2147483677" r:id="rId5"/>
    <p:sldLayoutId id="2147483684" r:id="rId6"/>
    <p:sldLayoutId id="2147483678" r:id="rId7"/>
    <p:sldLayoutId id="2147483679" r:id="rId8"/>
    <p:sldLayoutId id="2147483698" r:id="rId9"/>
    <p:sldLayoutId id="2147483697" r:id="rId10"/>
    <p:sldLayoutId id="2147483696" r:id="rId11"/>
    <p:sldLayoutId id="2147483693" r:id="rId12"/>
    <p:sldLayoutId id="2147483694" r:id="rId13"/>
    <p:sldLayoutId id="2147483692" r:id="rId14"/>
    <p:sldLayoutId id="2147483691" r:id="rId15"/>
    <p:sldLayoutId id="2147483689" r:id="rId16"/>
    <p:sldLayoutId id="2147483690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CA69D-9764-6F43-A39D-17C946E0EF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OOP (</a:t>
            </a:r>
            <a:r>
              <a:rPr lang="en-US" i="1" dirty="0"/>
              <a:t>Object Oriented Programming</a:t>
            </a:r>
            <a:r>
              <a:rPr lang="en-US" dirty="0"/>
              <a:t>) 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1C4BF9-0712-B24C-9B29-1A941E18718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44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45324-4273-4E3B-A40C-FFA71C0DC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Apa</a:t>
            </a:r>
            <a:r>
              <a:rPr lang="en-US" b="1" dirty="0"/>
              <a:t> </a:t>
            </a:r>
            <a:r>
              <a:rPr lang="en-US" b="1" dirty="0" err="1"/>
              <a:t>itu</a:t>
            </a:r>
            <a:r>
              <a:rPr lang="en-US" b="1" dirty="0"/>
              <a:t> OOP?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6ED6D-D6C9-404E-AA3E-9B5AF97769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en-US" sz="5700" dirty="0"/>
              <a:t>OOP (</a:t>
            </a:r>
            <a:r>
              <a:rPr lang="en-US" sz="5700" i="1" dirty="0"/>
              <a:t>Object Oriented Programming</a:t>
            </a:r>
            <a:r>
              <a:rPr lang="en-US" sz="5700" dirty="0"/>
              <a:t>) </a:t>
            </a:r>
            <a:r>
              <a:rPr lang="en-US" sz="5700" dirty="0" err="1"/>
              <a:t>atau</a:t>
            </a:r>
            <a:r>
              <a:rPr lang="en-US" sz="5700" dirty="0"/>
              <a:t> </a:t>
            </a:r>
            <a:r>
              <a:rPr lang="en-US" sz="5700" dirty="0" err="1"/>
              <a:t>dalam</a:t>
            </a:r>
            <a:r>
              <a:rPr lang="en-US" sz="5700" dirty="0"/>
              <a:t> </a:t>
            </a:r>
            <a:r>
              <a:rPr lang="en-US" sz="5700" dirty="0" err="1"/>
              <a:t>bahasa</a:t>
            </a:r>
            <a:r>
              <a:rPr lang="en-US" sz="5700" dirty="0"/>
              <a:t> </a:t>
            </a:r>
            <a:r>
              <a:rPr lang="en-US" sz="5700" dirty="0" err="1"/>
              <a:t>indonesia</a:t>
            </a:r>
            <a:r>
              <a:rPr lang="en-US" sz="5700" dirty="0"/>
              <a:t> </a:t>
            </a:r>
            <a:r>
              <a:rPr lang="en-US" sz="5700" dirty="0" err="1"/>
              <a:t>dikenal</a:t>
            </a:r>
            <a:r>
              <a:rPr lang="en-US" sz="5700" dirty="0"/>
              <a:t> </a:t>
            </a:r>
            <a:r>
              <a:rPr lang="en-US" sz="5700" dirty="0" err="1"/>
              <a:t>dengan</a:t>
            </a:r>
            <a:r>
              <a:rPr lang="en-US" sz="5700" dirty="0"/>
              <a:t> </a:t>
            </a:r>
            <a:r>
              <a:rPr lang="en-US" sz="5700" dirty="0" err="1"/>
              <a:t>pemrograman</a:t>
            </a:r>
            <a:r>
              <a:rPr lang="en-US" sz="5700" dirty="0"/>
              <a:t> </a:t>
            </a:r>
            <a:r>
              <a:rPr lang="en-US" sz="5700" dirty="0" err="1"/>
              <a:t>berorientasikan</a:t>
            </a:r>
            <a:r>
              <a:rPr lang="en-US" sz="5700" dirty="0"/>
              <a:t> </a:t>
            </a:r>
            <a:r>
              <a:rPr lang="en-US" sz="5700" dirty="0" err="1"/>
              <a:t>objek</a:t>
            </a:r>
            <a:r>
              <a:rPr lang="en-US" sz="5700" dirty="0"/>
              <a:t> (PBO) </a:t>
            </a:r>
            <a:r>
              <a:rPr lang="en-US" sz="5700" dirty="0" err="1"/>
              <a:t>merupakan</a:t>
            </a:r>
            <a:r>
              <a:rPr lang="en-US" sz="5700" dirty="0"/>
              <a:t> </a:t>
            </a:r>
            <a:r>
              <a:rPr lang="en-US" sz="5700" dirty="0" err="1"/>
              <a:t>sebuah</a:t>
            </a:r>
            <a:r>
              <a:rPr lang="en-US" sz="5700" dirty="0"/>
              <a:t> </a:t>
            </a:r>
            <a:r>
              <a:rPr lang="en-US" sz="5700" dirty="0" err="1"/>
              <a:t>paradigma</a:t>
            </a:r>
            <a:r>
              <a:rPr lang="en-US" sz="5700" dirty="0"/>
              <a:t> </a:t>
            </a:r>
            <a:r>
              <a:rPr lang="en-US" sz="5700" dirty="0" err="1"/>
              <a:t>atau</a:t>
            </a:r>
            <a:r>
              <a:rPr lang="en-US" sz="5700" dirty="0"/>
              <a:t> </a:t>
            </a:r>
            <a:r>
              <a:rPr lang="en-US" sz="5700" dirty="0" err="1"/>
              <a:t>teknik</a:t>
            </a:r>
            <a:r>
              <a:rPr lang="en-US" sz="5700" dirty="0"/>
              <a:t> </a:t>
            </a:r>
            <a:r>
              <a:rPr lang="en-US" sz="5700" dirty="0" err="1"/>
              <a:t>pemrograman</a:t>
            </a:r>
            <a:r>
              <a:rPr lang="en-US" sz="5700" dirty="0"/>
              <a:t> yang </a:t>
            </a:r>
            <a:r>
              <a:rPr lang="en-US" sz="5700" b="1" dirty="0" err="1"/>
              <a:t>berorientesikan</a:t>
            </a:r>
            <a:r>
              <a:rPr lang="en-US" sz="5700" b="1" dirty="0"/>
              <a:t> </a:t>
            </a:r>
            <a:r>
              <a:rPr lang="en-US" sz="5700" b="1" dirty="0" err="1"/>
              <a:t>Objek</a:t>
            </a:r>
            <a:r>
              <a:rPr lang="en-US" sz="5700" dirty="0"/>
              <a:t>.</a:t>
            </a:r>
          </a:p>
          <a:p>
            <a:pPr algn="just"/>
            <a:r>
              <a:rPr lang="en-US" sz="5700" dirty="0"/>
              <a:t>Pada OOP, </a:t>
            </a:r>
            <a:r>
              <a:rPr lang="en-US" sz="5700" dirty="0" err="1"/>
              <a:t>Fungsi</a:t>
            </a:r>
            <a:r>
              <a:rPr lang="en-US" sz="5700" dirty="0"/>
              <a:t> dan </a:t>
            </a:r>
            <a:r>
              <a:rPr lang="en-US" sz="5700" dirty="0" err="1"/>
              <a:t>variabel</a:t>
            </a:r>
            <a:r>
              <a:rPr lang="en-US" sz="5700" dirty="0"/>
              <a:t> </a:t>
            </a:r>
            <a:r>
              <a:rPr lang="en-US" sz="5700" b="1" dirty="0" err="1"/>
              <a:t>dibungkus</a:t>
            </a:r>
            <a:r>
              <a:rPr lang="en-US" sz="5700" dirty="0"/>
              <a:t> </a:t>
            </a:r>
            <a:r>
              <a:rPr lang="en-US" sz="5700" dirty="0" err="1"/>
              <a:t>dalam</a:t>
            </a:r>
            <a:r>
              <a:rPr lang="en-US" sz="5700" dirty="0"/>
              <a:t> </a:t>
            </a:r>
            <a:r>
              <a:rPr lang="en-US" sz="5700" dirty="0" err="1"/>
              <a:t>sebuah</a:t>
            </a:r>
            <a:r>
              <a:rPr lang="en-US" sz="5700" dirty="0"/>
              <a:t> </a:t>
            </a:r>
            <a:r>
              <a:rPr lang="en-US" sz="5700" b="1" dirty="0" err="1"/>
              <a:t>objek</a:t>
            </a:r>
            <a:r>
              <a:rPr lang="en-US" sz="5700" dirty="0"/>
              <a:t> </a:t>
            </a:r>
            <a:r>
              <a:rPr lang="en-US" sz="5700" dirty="0" err="1"/>
              <a:t>atau</a:t>
            </a:r>
            <a:r>
              <a:rPr lang="en-US" sz="5700" dirty="0"/>
              <a:t> </a:t>
            </a:r>
            <a:r>
              <a:rPr lang="en-US" sz="5700" i="1" dirty="0"/>
              <a:t>class</a:t>
            </a:r>
            <a:r>
              <a:rPr lang="en-US" sz="5700" dirty="0"/>
              <a:t> yang </a:t>
            </a:r>
            <a:r>
              <a:rPr lang="en-US" sz="5700" dirty="0" err="1"/>
              <a:t>dapat</a:t>
            </a:r>
            <a:r>
              <a:rPr lang="en-US" sz="5700" dirty="0"/>
              <a:t> </a:t>
            </a:r>
            <a:r>
              <a:rPr lang="en-US" sz="5700" dirty="0" err="1"/>
              <a:t>saling</a:t>
            </a:r>
            <a:r>
              <a:rPr lang="en-US" sz="5700" dirty="0"/>
              <a:t> </a:t>
            </a:r>
            <a:r>
              <a:rPr lang="en-US" sz="5700" dirty="0" err="1"/>
              <a:t>brinteraksi</a:t>
            </a:r>
            <a:r>
              <a:rPr lang="en-US" sz="5700" dirty="0"/>
              <a:t>, </a:t>
            </a:r>
            <a:r>
              <a:rPr lang="en-US" sz="5700" dirty="0" err="1"/>
              <a:t>sehingga</a:t>
            </a:r>
            <a:r>
              <a:rPr lang="en-US" sz="5700" dirty="0"/>
              <a:t> </a:t>
            </a:r>
            <a:r>
              <a:rPr lang="en-US" sz="5700" dirty="0" err="1"/>
              <a:t>membentuk</a:t>
            </a:r>
            <a:r>
              <a:rPr lang="en-US" sz="5700" dirty="0"/>
              <a:t> </a:t>
            </a:r>
            <a:r>
              <a:rPr lang="en-US" sz="5700" dirty="0" err="1"/>
              <a:t>sebuah</a:t>
            </a:r>
            <a:r>
              <a:rPr lang="en-US" sz="5700" dirty="0"/>
              <a:t> program.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855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5A704-34EC-437C-BA27-7BC1E4C24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D4C9B-9D01-4F76-9E58-22CF980378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1890875"/>
            <a:ext cx="4236468" cy="4095115"/>
          </a:xfrm>
        </p:spPr>
        <p:txBody>
          <a:bodyPr>
            <a:normAutofit/>
          </a:bodyPr>
          <a:lstStyle/>
          <a:p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demikian</a:t>
            </a:r>
            <a:r>
              <a:rPr lang="en-US" sz="2400" dirty="0"/>
              <a:t>,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ada</a:t>
            </a:r>
            <a:r>
              <a:rPr lang="en-US" sz="2400" dirty="0"/>
              <a:t> </a:t>
            </a:r>
            <a:r>
              <a:rPr lang="en-US" sz="2400" dirty="0" err="1"/>
              <a:t>lagi</a:t>
            </a:r>
            <a:r>
              <a:rPr lang="en-US" sz="2400" dirty="0"/>
              <a:t> </a:t>
            </a:r>
            <a:r>
              <a:rPr lang="en-US" sz="2400" dirty="0" err="1"/>
              <a:t>kode</a:t>
            </a:r>
            <a:r>
              <a:rPr lang="en-US" sz="2400" dirty="0"/>
              <a:t> yang “</a:t>
            </a:r>
            <a:r>
              <a:rPr lang="en-US" sz="2400" dirty="0" err="1"/>
              <a:t>berantakan</a:t>
            </a:r>
            <a:r>
              <a:rPr lang="en-US" sz="2400" dirty="0"/>
              <a:t>.”</a:t>
            </a:r>
          </a:p>
          <a:p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kita</a:t>
            </a:r>
            <a:r>
              <a:rPr lang="en-US" sz="2400" dirty="0"/>
              <a:t> </a:t>
            </a:r>
            <a:r>
              <a:rPr lang="en-US" sz="2400" dirty="0" err="1"/>
              <a:t>bungkus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objek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Tapi</a:t>
            </a:r>
            <a:r>
              <a:rPr lang="en-US" sz="2400" dirty="0"/>
              <a:t> </a:t>
            </a:r>
            <a:r>
              <a:rPr lang="en-US" sz="2400" dirty="0" err="1"/>
              <a:t>sebelum</a:t>
            </a:r>
            <a:r>
              <a:rPr lang="en-US" sz="2400" dirty="0"/>
              <a:t> </a:t>
            </a:r>
            <a:r>
              <a:rPr lang="en-US" sz="2400" dirty="0" err="1"/>
              <a:t>membuat</a:t>
            </a:r>
            <a:r>
              <a:rPr lang="en-US" sz="2400" dirty="0"/>
              <a:t> </a:t>
            </a:r>
            <a:r>
              <a:rPr lang="en-US" sz="2400" dirty="0" err="1"/>
              <a:t>objek</a:t>
            </a:r>
            <a:r>
              <a:rPr lang="en-US" sz="2400" dirty="0"/>
              <a:t>, </a:t>
            </a:r>
            <a:r>
              <a:rPr lang="en-US" sz="2400" dirty="0" err="1"/>
              <a:t>kita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membuat</a:t>
            </a:r>
            <a:r>
              <a:rPr lang="en-US" sz="2400" dirty="0"/>
              <a:t> class </a:t>
            </a:r>
            <a:r>
              <a:rPr lang="en-US" sz="2400" dirty="0" err="1"/>
              <a:t>dulu</a:t>
            </a:r>
            <a:r>
              <a:rPr lang="en-US" sz="2400" dirty="0"/>
              <a:t>…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BBD554-4052-4300-8B67-D5002E795D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0612" y="2033517"/>
            <a:ext cx="6650195" cy="3952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5849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6FEC8-08FE-4A86-9F16-86457A0B3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Class dan Object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DFC81-0B69-4BBA-9420-835AE780C0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1563330"/>
            <a:ext cx="11029615" cy="1538124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Class </a:t>
            </a:r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/>
              <a:t>bertugas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mengumpulkan</a:t>
            </a:r>
            <a:r>
              <a:rPr lang="en-US" dirty="0"/>
              <a:t> </a:t>
            </a:r>
            <a:r>
              <a:rPr lang="en-US" dirty="0" err="1"/>
              <a:t>prosedur</a:t>
            </a:r>
            <a:r>
              <a:rPr lang="en-US" dirty="0"/>
              <a:t>/</a:t>
            </a:r>
            <a:r>
              <a:rPr lang="en-US" dirty="0" err="1"/>
              <a:t>fungsi</a:t>
            </a:r>
            <a:r>
              <a:rPr lang="en-US" dirty="0"/>
              <a:t> dan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 err="1"/>
              <a:t>Contoh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Kita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game </a:t>
            </a:r>
            <a:r>
              <a:rPr lang="en-US" dirty="0" err="1"/>
              <a:t>sederhana</a:t>
            </a:r>
            <a:r>
              <a:rPr lang="en-US" dirty="0"/>
              <a:t>, di </a:t>
            </a:r>
            <a:r>
              <a:rPr lang="en-US" dirty="0" err="1"/>
              <a:t>dalamnya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kucing</a:t>
            </a:r>
            <a:r>
              <a:rPr lang="en-US" dirty="0"/>
              <a:t> dan </a:t>
            </a:r>
            <a:r>
              <a:rPr lang="en-US" dirty="0" err="1"/>
              <a:t>makanan</a:t>
            </a:r>
            <a:r>
              <a:rPr lang="en-US" dirty="0"/>
              <a:t>.</a:t>
            </a:r>
          </a:p>
        </p:txBody>
      </p:sp>
      <p:pic>
        <p:nvPicPr>
          <p:cNvPr id="1026" name="Picture 2" descr="Class dalam OOP">
            <a:extLst>
              <a:ext uri="{FF2B5EF4-FFF2-40B4-BE49-F238E27FC236}">
                <a16:creationId xmlns:a16="http://schemas.microsoft.com/office/drawing/2014/main" id="{833AD2D3-18F3-456A-BA72-0248F51B48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345" y="3101454"/>
            <a:ext cx="5762625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6841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09C20-E0E9-40E7-91AB-A25EB803A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56A44-DAB5-43E8-B857-5C85C25231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686159"/>
            <a:ext cx="11029615" cy="4714640"/>
          </a:xfrm>
        </p:spPr>
        <p:txBody>
          <a:bodyPr/>
          <a:lstStyle/>
          <a:p>
            <a:r>
              <a:rPr lang="en-US" dirty="0" err="1"/>
              <a:t>Dengan</a:t>
            </a:r>
            <a:r>
              <a:rPr lang="en-US" dirty="0"/>
              <a:t> class,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.. mana </a:t>
            </a:r>
            <a:r>
              <a:rPr lang="en-US" dirty="0" err="1"/>
              <a:t>variabel</a:t>
            </a:r>
            <a:r>
              <a:rPr lang="en-US" dirty="0"/>
              <a:t> dan </a:t>
            </a:r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kucing</a:t>
            </a:r>
            <a:r>
              <a:rPr lang="en-US" dirty="0"/>
              <a:t> dan </a:t>
            </a:r>
            <a:r>
              <a:rPr lang="en-US" dirty="0" err="1"/>
              <a:t>makanan</a:t>
            </a:r>
            <a:r>
              <a:rPr lang="en-US" dirty="0"/>
              <a:t>.</a:t>
            </a:r>
          </a:p>
          <a:p>
            <a:r>
              <a:rPr lang="en-US" dirty="0"/>
              <a:t>Class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nanti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pakai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/>
              <a:t>merupakan</a:t>
            </a:r>
            <a:r>
              <a:rPr lang="en-US" dirty="0"/>
              <a:t> </a:t>
            </a:r>
            <a:r>
              <a:rPr lang="en-US" i="1" dirty="0"/>
              <a:t>instance</a:t>
            </a:r>
            <a:r>
              <a:rPr lang="en-US" dirty="0"/>
              <a:t> 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perwujudan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 </a:t>
            </a:r>
            <a:r>
              <a:rPr lang="en-US" i="1" dirty="0"/>
              <a:t>Class</a:t>
            </a:r>
            <a:r>
              <a:rPr lang="en-US" dirty="0"/>
              <a:t>.</a:t>
            </a:r>
          </a:p>
          <a:p>
            <a:r>
              <a:rPr lang="en-US" i="1" dirty="0"/>
              <a:t>Instance</a:t>
            </a:r>
            <a:r>
              <a:rPr lang="en-US" dirty="0"/>
              <a:t> 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diartikan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wujud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 </a:t>
            </a:r>
            <a:r>
              <a:rPr lang="en-US" i="1" dirty="0"/>
              <a:t>class</a:t>
            </a:r>
            <a:r>
              <a:rPr lang="en-US" dirty="0"/>
              <a:t>.</a:t>
            </a:r>
          </a:p>
          <a:p>
            <a:r>
              <a:rPr lang="en-US" i="1" dirty="0"/>
              <a:t>Class</a:t>
            </a:r>
            <a:r>
              <a:rPr lang="en-US" dirty="0"/>
              <a:t> </a:t>
            </a:r>
            <a:r>
              <a:rPr lang="en-US" dirty="0" err="1"/>
              <a:t>berisi</a:t>
            </a:r>
            <a:r>
              <a:rPr lang="en-US" dirty="0"/>
              <a:t> </a:t>
            </a:r>
            <a:r>
              <a:rPr lang="en-US" dirty="0" err="1"/>
              <a:t>definisi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dan </a:t>
            </a:r>
            <a:r>
              <a:rPr lang="en-US" dirty="0" err="1"/>
              <a:t>fungsi</a:t>
            </a:r>
            <a:r>
              <a:rPr lang="en-US" dirty="0"/>
              <a:t> yang </a:t>
            </a:r>
            <a:r>
              <a:rPr lang="en-US" dirty="0" err="1"/>
              <a:t>menggambarkan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.</a:t>
            </a:r>
          </a:p>
          <a:p>
            <a:r>
              <a:rPr lang="en-US" b="1" dirty="0" err="1"/>
              <a:t>Variabel</a:t>
            </a:r>
            <a:r>
              <a:rPr lang="en-US" dirty="0"/>
              <a:t> </a:t>
            </a:r>
            <a:r>
              <a:rPr lang="en-US" dirty="0" err="1"/>
              <a:t>disebut</a:t>
            </a:r>
            <a:r>
              <a:rPr lang="en-US" dirty="0"/>
              <a:t> </a:t>
            </a:r>
            <a:r>
              <a:rPr lang="en-US" b="1" dirty="0" err="1"/>
              <a:t>atribut</a:t>
            </a:r>
            <a:r>
              <a:rPr lang="en-US" dirty="0"/>
              <a:t> </a:t>
            </a:r>
            <a:r>
              <a:rPr lang="en-US" dirty="0" err="1"/>
              <a:t>atau</a:t>
            </a:r>
            <a:r>
              <a:rPr lang="en-US" dirty="0"/>
              <a:t> </a:t>
            </a:r>
            <a:r>
              <a:rPr lang="en-US" b="1" dirty="0" err="1"/>
              <a:t>properti</a:t>
            </a:r>
            <a:r>
              <a:rPr lang="en-US" dirty="0"/>
              <a:t>;</a:t>
            </a:r>
          </a:p>
          <a:p>
            <a:r>
              <a:rPr lang="en-US" b="1" dirty="0" err="1"/>
              <a:t>Fungsi</a:t>
            </a:r>
            <a:r>
              <a:rPr lang="en-US" dirty="0"/>
              <a:t> </a:t>
            </a:r>
            <a:r>
              <a:rPr lang="en-US" dirty="0" err="1"/>
              <a:t>disebut</a:t>
            </a:r>
            <a:r>
              <a:rPr lang="en-US" dirty="0"/>
              <a:t> </a:t>
            </a:r>
            <a:r>
              <a:rPr lang="en-US" b="1" dirty="0"/>
              <a:t>method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052D27-EFD6-4881-8832-2CC73802C4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326" y="2848046"/>
            <a:ext cx="618172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3590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F3231-ACAF-4C88-BA11-7C45F45F5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Contoh</a:t>
            </a:r>
            <a:r>
              <a:rPr lang="en-US" dirty="0"/>
              <a:t> </a:t>
            </a:r>
            <a:r>
              <a:rPr lang="en-US" i="1" dirty="0"/>
              <a:t>Class</a:t>
            </a:r>
            <a:r>
              <a:rPr lang="en-US" dirty="0"/>
              <a:t>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E235A-E257-4066-B3BA-09C814C533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3312227"/>
            <a:ext cx="11029615" cy="740156"/>
          </a:xfrm>
        </p:spPr>
        <p:txBody>
          <a:bodyPr/>
          <a:lstStyle/>
          <a:p>
            <a:r>
              <a:rPr lang="en-US" dirty="0" err="1"/>
              <a:t>Lalu</a:t>
            </a:r>
            <a:r>
              <a:rPr lang="en-US" dirty="0"/>
              <a:t>, Kita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 </a:t>
            </a:r>
            <a:r>
              <a:rPr lang="en-US" i="1" dirty="0"/>
              <a:t>(instance)</a:t>
            </a:r>
            <a:r>
              <a:rPr lang="en-US" dirty="0"/>
              <a:t> 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851B63-60F3-42C4-88E2-0101333A15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058" y="1543050"/>
            <a:ext cx="6153150" cy="18859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546EAFA-A077-4C6B-BE9F-570594E2C9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057" y="3912203"/>
            <a:ext cx="9066605" cy="850866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76D2A6B-A6AC-40AC-88FD-953DBB0DC947}"/>
              </a:ext>
            </a:extLst>
          </p:cNvPr>
          <p:cNvSpPr txBox="1">
            <a:spLocks/>
          </p:cNvSpPr>
          <p:nvPr/>
        </p:nvSpPr>
        <p:spPr>
          <a:xfrm>
            <a:off x="618551" y="4828099"/>
            <a:ext cx="11029615" cy="740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Kata </a:t>
            </a:r>
            <a:r>
              <a:rPr lang="en-US" dirty="0" err="1"/>
              <a:t>kunci</a:t>
            </a:r>
            <a:r>
              <a:rPr lang="en-US" dirty="0"/>
              <a:t> new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class </a:t>
            </a:r>
            <a:r>
              <a:rPr lang="en-US" dirty="0" err="1"/>
              <a:t>tertentu</a:t>
            </a:r>
            <a:r>
              <a:rPr lang="en-US" dirty="0"/>
              <a:t>.</a:t>
            </a:r>
          </a:p>
          <a:p>
            <a:r>
              <a:rPr lang="en-US" dirty="0"/>
              <a:t>Setelah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,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mengakses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dan method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2919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7C094-6F7D-4B20-BB1E-BCB1C5C68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Contoh</a:t>
            </a:r>
            <a:r>
              <a:rPr lang="en-US" dirty="0"/>
              <a:t>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718F82-ADAD-4BBF-991A-131EBEF9A9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890876"/>
            <a:ext cx="11029615" cy="1766724"/>
          </a:xfrm>
        </p:spPr>
        <p:txBody>
          <a:bodyPr/>
          <a:lstStyle/>
          <a:p>
            <a:r>
              <a:rPr lang="en-US" b="1" dirty="0" err="1"/>
              <a:t>Contoh</a:t>
            </a:r>
            <a:r>
              <a:rPr lang="en-US" b="1" dirty="0"/>
              <a:t> Program OOP</a:t>
            </a:r>
          </a:p>
          <a:p>
            <a:r>
              <a:rPr lang="en-US" dirty="0"/>
              <a:t>Kita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Netbeans</a:t>
            </a:r>
            <a:r>
              <a:rPr lang="en-US" dirty="0"/>
              <a:t>, </a:t>
            </a:r>
            <a:r>
              <a:rPr lang="en-US" dirty="0" err="1"/>
              <a:t>silahkan</a:t>
            </a:r>
            <a:r>
              <a:rPr lang="en-US" dirty="0"/>
              <a:t> </a:t>
            </a:r>
            <a:r>
              <a:rPr lang="en-US" dirty="0" err="1"/>
              <a:t>buat</a:t>
            </a:r>
            <a:r>
              <a:rPr lang="en-US" dirty="0"/>
              <a:t> project </a:t>
            </a:r>
            <a:r>
              <a:rPr lang="en-US" dirty="0" err="1"/>
              <a:t>baru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83325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5E799-5CB5-45CA-9573-77FE881AA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6" name="Picture 4" descr="Memilih project Java">
            <a:extLst>
              <a:ext uri="{FF2B5EF4-FFF2-40B4-BE49-F238E27FC236}">
                <a16:creationId xmlns:a16="http://schemas.microsoft.com/office/drawing/2014/main" id="{D4813B96-DFF2-4EB7-9F3F-C02A023B079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688" y="1890713"/>
            <a:ext cx="7186524" cy="4890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634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72D58-8170-4A54-A505-327DB69D8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5"/>
            <a:ext cx="11029616" cy="949223"/>
          </a:xfrm>
        </p:spPr>
        <p:txBody>
          <a:bodyPr>
            <a:normAutofit fontScale="90000"/>
          </a:bodyPr>
          <a:lstStyle/>
          <a:p>
            <a:r>
              <a:rPr lang="en-US" dirty="0"/>
              <a:t>Isi </a:t>
            </a:r>
            <a:r>
              <a:rPr lang="en-US" dirty="0" err="1"/>
              <a:t>nama</a:t>
            </a:r>
            <a:r>
              <a:rPr lang="en-US" dirty="0"/>
              <a:t> project-</a:t>
            </a:r>
            <a:r>
              <a:rPr lang="en-US" dirty="0" err="1"/>
              <a:t>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“</a:t>
            </a:r>
            <a:r>
              <a:rPr lang="en-US" dirty="0" err="1"/>
              <a:t>BelajarOOP</a:t>
            </a:r>
            <a:r>
              <a:rPr lang="en-US" dirty="0"/>
              <a:t>” dan </a:t>
            </a: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centang</a:t>
            </a:r>
            <a:r>
              <a:rPr lang="en-US" dirty="0"/>
              <a:t> “Create Main Class”.</a:t>
            </a:r>
          </a:p>
        </p:txBody>
      </p:sp>
      <p:pic>
        <p:nvPicPr>
          <p:cNvPr id="4098" name="Picture 2" descr="Memberikan nama project Java">
            <a:extLst>
              <a:ext uri="{FF2B5EF4-FFF2-40B4-BE49-F238E27FC236}">
                <a16:creationId xmlns:a16="http://schemas.microsoft.com/office/drawing/2014/main" id="{E95A791F-0A07-4DF9-9EA2-C1AF7FCEA98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120" y="1890713"/>
            <a:ext cx="6777092" cy="4611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5077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69BBB-D509-469C-A512-7F590AA36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Setelah </a:t>
            </a:r>
            <a:r>
              <a:rPr lang="en-US" sz="2400" dirty="0" err="1"/>
              <a:t>itu</a:t>
            </a:r>
            <a:r>
              <a:rPr lang="en-US" sz="2400" dirty="0"/>
              <a:t>, </a:t>
            </a:r>
            <a:r>
              <a:rPr lang="en-US" sz="2400" dirty="0" err="1"/>
              <a:t>silahkan</a:t>
            </a:r>
            <a:r>
              <a:rPr lang="en-US" sz="2400" dirty="0"/>
              <a:t> </a:t>
            </a:r>
            <a:r>
              <a:rPr lang="en-US" sz="2400" dirty="0" err="1"/>
              <a:t>buat</a:t>
            </a:r>
            <a:r>
              <a:rPr lang="en-US" sz="2400" dirty="0"/>
              <a:t> package </a:t>
            </a:r>
            <a:r>
              <a:rPr lang="en-US" sz="2400" dirty="0" err="1"/>
              <a:t>baru</a:t>
            </a:r>
            <a:r>
              <a:rPr lang="en-US" sz="2400" dirty="0"/>
              <a:t>. </a:t>
            </a:r>
            <a:r>
              <a:rPr lang="en-US" sz="2400" dirty="0" err="1"/>
              <a:t>Klik</a:t>
            </a:r>
            <a:r>
              <a:rPr lang="en-US" sz="2400" dirty="0"/>
              <a:t> </a:t>
            </a:r>
            <a:r>
              <a:rPr lang="en-US" sz="2400" dirty="0" err="1"/>
              <a:t>kanan</a:t>
            </a:r>
            <a:r>
              <a:rPr lang="en-US" sz="2400" dirty="0"/>
              <a:t> pada &lt;default package&gt;, </a:t>
            </a:r>
            <a:r>
              <a:rPr lang="en-US" sz="2400" dirty="0" err="1"/>
              <a:t>lalu</a:t>
            </a:r>
            <a:r>
              <a:rPr lang="en-US" sz="2400" dirty="0"/>
              <a:t> </a:t>
            </a:r>
            <a:r>
              <a:rPr lang="en-US" sz="2400" dirty="0" err="1"/>
              <a:t>pilih</a:t>
            </a:r>
            <a:r>
              <a:rPr lang="en-US" sz="2400" dirty="0"/>
              <a:t> New-&gt;Java Package.</a:t>
            </a:r>
          </a:p>
        </p:txBody>
      </p:sp>
      <p:pic>
        <p:nvPicPr>
          <p:cNvPr id="5122" name="Picture 2" descr="Membuat package Java">
            <a:extLst>
              <a:ext uri="{FF2B5EF4-FFF2-40B4-BE49-F238E27FC236}">
                <a16:creationId xmlns:a16="http://schemas.microsoft.com/office/drawing/2014/main" id="{BAC66CFD-F94E-4CDF-89EB-E3050C1477E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120" y="1774198"/>
            <a:ext cx="6732397" cy="399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3175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99382-D9C1-4A41-8584-A63FCCED7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v-SE" dirty="0"/>
              <a:t>Isi nama package dengan “dasar”:</a:t>
            </a:r>
            <a:endParaRPr lang="en-US" dirty="0"/>
          </a:p>
        </p:txBody>
      </p:sp>
      <p:pic>
        <p:nvPicPr>
          <p:cNvPr id="6146" name="Picture 2" descr="Membuat package Java">
            <a:extLst>
              <a:ext uri="{FF2B5EF4-FFF2-40B4-BE49-F238E27FC236}">
                <a16:creationId xmlns:a16="http://schemas.microsoft.com/office/drawing/2014/main" id="{3AB8FCCB-D586-4D6D-ACAD-E63358FA6E1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191" y="1442312"/>
            <a:ext cx="7841617" cy="533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077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83E00-63A1-4894-B4EF-E1B1FD9AC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C6B59-CD45-4B8B-B1D8-045A287678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590625"/>
            <a:ext cx="5514808" cy="4423293"/>
          </a:xfrm>
        </p:spPr>
        <p:txBody>
          <a:bodyPr>
            <a:normAutofit/>
          </a:bodyPr>
          <a:lstStyle/>
          <a:p>
            <a:r>
              <a:rPr lang="en-US" sz="2400" dirty="0"/>
              <a:t>Setelah </a:t>
            </a:r>
            <a:r>
              <a:rPr lang="en-US" sz="2400" dirty="0" err="1"/>
              <a:t>itu</a:t>
            </a:r>
            <a:r>
              <a:rPr lang="en-US" sz="2400" dirty="0"/>
              <a:t>, di </a:t>
            </a:r>
            <a:r>
              <a:rPr lang="en-US" sz="2400" dirty="0" err="1"/>
              <a:t>dalam</a:t>
            </a:r>
            <a:r>
              <a:rPr lang="en-US" sz="2400" dirty="0"/>
              <a:t> package </a:t>
            </a:r>
            <a:r>
              <a:rPr lang="en-US" sz="2400" dirty="0" err="1"/>
              <a:t>dasar</a:t>
            </a:r>
            <a:r>
              <a:rPr lang="en-US" sz="2400" dirty="0"/>
              <a:t>, </a:t>
            </a:r>
            <a:r>
              <a:rPr lang="en-US" sz="2400" dirty="0" err="1"/>
              <a:t>silahkan</a:t>
            </a:r>
            <a:r>
              <a:rPr lang="en-US" sz="2400" dirty="0"/>
              <a:t> </a:t>
            </a:r>
            <a:r>
              <a:rPr lang="en-US" sz="2400" dirty="0" err="1"/>
              <a:t>buat</a:t>
            </a:r>
            <a:r>
              <a:rPr lang="en-US" sz="2400" dirty="0"/>
              <a:t> class </a:t>
            </a:r>
            <a:r>
              <a:rPr lang="en-US" sz="2400" dirty="0" err="1"/>
              <a:t>baru</a:t>
            </a:r>
            <a:r>
              <a:rPr lang="en-US" sz="2400" dirty="0"/>
              <a:t> </a:t>
            </a:r>
            <a:r>
              <a:rPr lang="en-US" sz="2400" dirty="0" err="1"/>
              <a:t>bernama</a:t>
            </a:r>
            <a:r>
              <a:rPr lang="en-US" sz="2400" dirty="0"/>
              <a:t> Player.java.</a:t>
            </a:r>
          </a:p>
          <a:p>
            <a:r>
              <a:rPr lang="en-US" sz="2400" dirty="0" err="1"/>
              <a:t>Klik</a:t>
            </a:r>
            <a:r>
              <a:rPr lang="en-US" sz="2400" dirty="0"/>
              <a:t> </a:t>
            </a:r>
            <a:r>
              <a:rPr lang="en-US" sz="2400" dirty="0" err="1"/>
              <a:t>kanan</a:t>
            </a:r>
            <a:r>
              <a:rPr lang="en-US" sz="2400" dirty="0"/>
              <a:t> pada package </a:t>
            </a:r>
            <a:r>
              <a:rPr lang="en-US" sz="2400" dirty="0" err="1"/>
              <a:t>dasar</a:t>
            </a:r>
            <a:r>
              <a:rPr lang="en-US" sz="2400" dirty="0"/>
              <a:t> </a:t>
            </a:r>
            <a:r>
              <a:rPr lang="en-US" sz="2400" dirty="0" err="1"/>
              <a:t>lalu</a:t>
            </a:r>
            <a:r>
              <a:rPr lang="en-US" sz="2400" dirty="0"/>
              <a:t> </a:t>
            </a:r>
            <a:r>
              <a:rPr lang="en-US" sz="2400" dirty="0" err="1"/>
              <a:t>pilih</a:t>
            </a:r>
            <a:r>
              <a:rPr lang="en-US" sz="2400" dirty="0"/>
              <a:t> New-&gt;Java Class. Setelah </a:t>
            </a:r>
            <a:r>
              <a:rPr lang="en-US" sz="2400" dirty="0" err="1"/>
              <a:t>itu</a:t>
            </a:r>
            <a:r>
              <a:rPr lang="en-US" sz="2400" dirty="0"/>
              <a:t>, </a:t>
            </a:r>
            <a:r>
              <a:rPr lang="en-US" sz="2400" dirty="0" err="1"/>
              <a:t>isi</a:t>
            </a:r>
            <a:r>
              <a:rPr lang="en-US" sz="2400" dirty="0"/>
              <a:t> </a:t>
            </a:r>
            <a:r>
              <a:rPr lang="en-US" sz="2400" dirty="0" err="1"/>
              <a:t>namanya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Player.java.</a:t>
            </a:r>
          </a:p>
          <a:p>
            <a:r>
              <a:rPr lang="en-US" sz="2400" dirty="0" err="1"/>
              <a:t>Silahkan</a:t>
            </a:r>
            <a:r>
              <a:rPr lang="en-US" sz="2400" dirty="0"/>
              <a:t> </a:t>
            </a:r>
            <a:r>
              <a:rPr lang="en-US" sz="2400" dirty="0" err="1"/>
              <a:t>tulis</a:t>
            </a:r>
            <a:r>
              <a:rPr lang="en-US" sz="2400" dirty="0"/>
              <a:t> </a:t>
            </a:r>
            <a:r>
              <a:rPr lang="en-US" sz="2400" dirty="0" err="1"/>
              <a:t>kode</a:t>
            </a:r>
            <a:r>
              <a:rPr lang="en-US" sz="2400" dirty="0"/>
              <a:t> pada Player.java </a:t>
            </a:r>
            <a:r>
              <a:rPr lang="en-US" sz="2400" dirty="0" err="1"/>
              <a:t>seperti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2885DF-DF77-4C57-858A-FED81ED573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9" y="1732550"/>
            <a:ext cx="5655871" cy="4423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50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69889-FC31-43B7-B5F6-D64DB479E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5"/>
            <a:ext cx="11029616" cy="826393"/>
          </a:xfrm>
        </p:spPr>
        <p:txBody>
          <a:bodyPr>
            <a:noAutofit/>
          </a:bodyPr>
          <a:lstStyle/>
          <a:p>
            <a:r>
              <a:rPr lang="en-US" sz="2400" dirty="0" err="1"/>
              <a:t>Berikutnya</a:t>
            </a:r>
            <a:r>
              <a:rPr lang="en-US" sz="2400" dirty="0"/>
              <a:t>, </a:t>
            </a:r>
            <a:r>
              <a:rPr lang="en-US" sz="2400" dirty="0" err="1"/>
              <a:t>buat</a:t>
            </a:r>
            <a:r>
              <a:rPr lang="en-US" sz="2400" dirty="0"/>
              <a:t> class </a:t>
            </a:r>
            <a:r>
              <a:rPr lang="en-US" sz="2400" dirty="0" err="1"/>
              <a:t>baru</a:t>
            </a:r>
            <a:r>
              <a:rPr lang="en-US" sz="2400" dirty="0"/>
              <a:t> </a:t>
            </a:r>
            <a:r>
              <a:rPr lang="en-US" sz="2400" dirty="0" err="1"/>
              <a:t>lagi</a:t>
            </a:r>
            <a:r>
              <a:rPr lang="en-US" sz="2400" dirty="0"/>
              <a:t> </a:t>
            </a:r>
            <a:r>
              <a:rPr lang="en-US" sz="2400" dirty="0" err="1"/>
              <a:t>bernama</a:t>
            </a:r>
            <a:r>
              <a:rPr lang="en-US" sz="2400" dirty="0"/>
              <a:t> Game.java dan </a:t>
            </a:r>
            <a:r>
              <a:rPr lang="en-US" sz="2400" dirty="0" err="1"/>
              <a:t>isi</a:t>
            </a:r>
            <a:r>
              <a:rPr lang="en-US" sz="2400" dirty="0"/>
              <a:t> </a:t>
            </a:r>
            <a:r>
              <a:rPr lang="en-US" sz="2400" dirty="0" err="1"/>
              <a:t>kodenya</a:t>
            </a:r>
            <a:r>
              <a:rPr lang="en-US" sz="2400" dirty="0"/>
              <a:t> </a:t>
            </a:r>
            <a:r>
              <a:rPr lang="en-US" sz="2400" dirty="0" err="1"/>
              <a:t>seperti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: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BE17510A-B4F5-4E76-A861-45CF19ADA7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85654" y="1712954"/>
            <a:ext cx="6695074" cy="488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4418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76161-418D-445F-9089-381EEC66B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7462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Coba</a:t>
            </a:r>
            <a:r>
              <a:rPr lang="en-US" dirty="0"/>
              <a:t> </a:t>
            </a:r>
            <a:r>
              <a:rPr lang="en-US" dirty="0" err="1"/>
              <a:t>eksekusi</a:t>
            </a:r>
            <a:r>
              <a:rPr lang="en-US" dirty="0"/>
              <a:t> Game.java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klik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 pada Game.java </a:t>
            </a:r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pilih</a:t>
            </a:r>
            <a:r>
              <a:rPr lang="en-US" dirty="0"/>
              <a:t> Run File.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hasilnya</a:t>
            </a:r>
            <a:r>
              <a:rPr lang="en-US" dirty="0"/>
              <a:t>: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E7821A3-FF1C-40B8-BB13-C1920CD76C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8759" y="1719618"/>
            <a:ext cx="5072977" cy="508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0180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580CD-2A25-43D7-8DAD-C4FD8C960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Coba</a:t>
            </a:r>
            <a:r>
              <a:rPr lang="en-US" dirty="0"/>
              <a:t> </a:t>
            </a:r>
            <a:r>
              <a:rPr lang="en-US" dirty="0" err="1"/>
              <a:t>ganti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healthPoin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0.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BB75D9-08EF-4C7A-86AA-7B647E5E49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890876"/>
            <a:ext cx="11029615" cy="470187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petani.healthPoin</a:t>
            </a:r>
            <a:r>
              <a:rPr lang="en-US" dirty="0"/>
              <a:t> = 0;</a:t>
            </a:r>
          </a:p>
        </p:txBody>
      </p:sp>
    </p:spTree>
    <p:extLst>
      <p:ext uri="{BB962C8B-B14F-4D97-AF65-F5344CB8AC3E}">
        <p14:creationId xmlns:p14="http://schemas.microsoft.com/office/powerpoint/2010/main" val="24378744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BB075-0108-4510-B92E-07C647B3D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Penjelasan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6E785-82D5-4AFF-9398-05B223F911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err="1"/>
              <a:t>Baik</a:t>
            </a:r>
            <a:r>
              <a:rPr lang="en-US" sz="3200" dirty="0"/>
              <a:t>, </a:t>
            </a:r>
            <a:r>
              <a:rPr lang="en-US" sz="3200" dirty="0" err="1"/>
              <a:t>kita</a:t>
            </a:r>
            <a:r>
              <a:rPr lang="en-US" sz="3200" dirty="0"/>
              <a:t> </a:t>
            </a:r>
            <a:r>
              <a:rPr lang="en-US" sz="3200" dirty="0" err="1"/>
              <a:t>mulai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pembuatan</a:t>
            </a:r>
            <a:r>
              <a:rPr lang="en-US" sz="3200" dirty="0"/>
              <a:t> class.</a:t>
            </a:r>
          </a:p>
          <a:p>
            <a:r>
              <a:rPr lang="en-US" sz="3200" dirty="0" err="1"/>
              <a:t>Pertama-tama</a:t>
            </a:r>
            <a:r>
              <a:rPr lang="en-US" sz="3200" dirty="0"/>
              <a:t>, </a:t>
            </a:r>
            <a:r>
              <a:rPr lang="en-US" sz="3200" dirty="0" err="1"/>
              <a:t>kita</a:t>
            </a:r>
            <a:r>
              <a:rPr lang="en-US" sz="3200" dirty="0"/>
              <a:t> </a:t>
            </a:r>
            <a:r>
              <a:rPr lang="en-US" sz="3200" dirty="0" err="1"/>
              <a:t>membuat</a:t>
            </a:r>
            <a:r>
              <a:rPr lang="en-US" sz="3200" dirty="0"/>
              <a:t> </a:t>
            </a:r>
            <a:r>
              <a:rPr lang="en-US" sz="3200" dirty="0" err="1"/>
              <a:t>sebuah</a:t>
            </a:r>
            <a:r>
              <a:rPr lang="en-US" sz="3200" dirty="0"/>
              <a:t> class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nama</a:t>
            </a:r>
            <a:r>
              <a:rPr lang="en-US" sz="3200" dirty="0"/>
              <a:t> Player. Class </a:t>
            </a:r>
            <a:r>
              <a:rPr lang="en-US" sz="3200" dirty="0" err="1"/>
              <a:t>ini</a:t>
            </a:r>
            <a:r>
              <a:rPr lang="en-US" sz="3200" dirty="0"/>
              <a:t> </a:t>
            </a:r>
            <a:r>
              <a:rPr lang="en-US" sz="3200" dirty="0" err="1"/>
              <a:t>mendefinisikan</a:t>
            </a:r>
            <a:r>
              <a:rPr lang="en-US" sz="3200" dirty="0"/>
              <a:t> </a:t>
            </a:r>
            <a:r>
              <a:rPr lang="en-US" sz="3200" dirty="0" err="1"/>
              <a:t>objek</a:t>
            </a:r>
            <a:r>
              <a:rPr lang="en-US" sz="3200" dirty="0"/>
              <a:t> Player </a:t>
            </a:r>
            <a:r>
              <a:rPr lang="en-US" sz="3200" dirty="0" err="1"/>
              <a:t>dalam</a:t>
            </a:r>
            <a:r>
              <a:rPr lang="en-US" sz="3200" dirty="0"/>
              <a:t> Game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atribut</a:t>
            </a:r>
            <a:r>
              <a:rPr lang="en-US" sz="3200" dirty="0"/>
              <a:t> </a:t>
            </a:r>
            <a:r>
              <a:rPr lang="en-US" sz="3200" dirty="0" err="1"/>
              <a:t>sebagai</a:t>
            </a:r>
            <a:r>
              <a:rPr lang="en-US" sz="3200" dirty="0"/>
              <a:t> </a:t>
            </a:r>
            <a:r>
              <a:rPr lang="en-US" sz="3200" dirty="0" err="1"/>
              <a:t>berikut</a:t>
            </a:r>
            <a:r>
              <a:rPr lang="en-US" sz="3200" dirty="0"/>
              <a:t>:</a:t>
            </a:r>
          </a:p>
          <a:p>
            <a:pPr lvl="1"/>
            <a:r>
              <a:rPr lang="en-US" sz="2800" dirty="0"/>
              <a:t>name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nama</a:t>
            </a:r>
            <a:r>
              <a:rPr lang="en-US" sz="2800" dirty="0"/>
              <a:t> </a:t>
            </a:r>
            <a:r>
              <a:rPr lang="en-US" sz="2800" dirty="0" err="1"/>
              <a:t>objek</a:t>
            </a:r>
            <a:r>
              <a:rPr lang="en-US" sz="2800" dirty="0"/>
              <a:t>;</a:t>
            </a:r>
          </a:p>
          <a:p>
            <a:pPr lvl="1"/>
            <a:r>
              <a:rPr lang="en-US" sz="2800" dirty="0"/>
              <a:t>speed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kecepatan</a:t>
            </a:r>
            <a:r>
              <a:rPr lang="en-US" sz="2800" dirty="0"/>
              <a:t>;</a:t>
            </a:r>
          </a:p>
          <a:p>
            <a:pPr lvl="1"/>
            <a:r>
              <a:rPr lang="en-US" sz="2800" dirty="0" err="1"/>
              <a:t>healthPoin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nilai</a:t>
            </a:r>
            <a:r>
              <a:rPr lang="en-US" sz="2800" dirty="0"/>
              <a:t> </a:t>
            </a:r>
            <a:r>
              <a:rPr lang="en-US" sz="2800" dirty="0" err="1"/>
              <a:t>kesehatan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player, </a:t>
            </a:r>
            <a:r>
              <a:rPr lang="en-US" sz="2800" dirty="0" err="1"/>
              <a:t>biasanya</a:t>
            </a:r>
            <a:r>
              <a:rPr lang="en-US" sz="2800" dirty="0"/>
              <a:t> </a:t>
            </a:r>
            <a:r>
              <a:rPr lang="en-US" sz="2800" dirty="0" err="1"/>
              <a:t>disingkat</a:t>
            </a:r>
            <a:r>
              <a:rPr lang="en-US" sz="2800" dirty="0"/>
              <a:t> hp.</a:t>
            </a:r>
          </a:p>
        </p:txBody>
      </p:sp>
    </p:spTree>
    <p:extLst>
      <p:ext uri="{BB962C8B-B14F-4D97-AF65-F5344CB8AC3E}">
        <p14:creationId xmlns:p14="http://schemas.microsoft.com/office/powerpoint/2010/main" val="11481813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4E6AB-EC91-41FF-926E-43EDA131A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DC987-4E40-4257-8F56-D60B3DB20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Lalu</a:t>
            </a:r>
            <a:r>
              <a:rPr lang="en-US" sz="3600" dirty="0"/>
              <a:t> class Player </a:t>
            </a:r>
            <a:r>
              <a:rPr lang="en-US" sz="3600" dirty="0" err="1"/>
              <a:t>memiliki</a:t>
            </a:r>
            <a:r>
              <a:rPr lang="en-US" sz="3600" dirty="0"/>
              <a:t> method:</a:t>
            </a:r>
          </a:p>
          <a:p>
            <a:pPr lvl="1"/>
            <a:r>
              <a:rPr lang="en-US" sz="3200" dirty="0"/>
              <a:t>run()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menggerakkan</a:t>
            </a:r>
            <a:r>
              <a:rPr lang="en-US" sz="3200" dirty="0"/>
              <a:t> player;</a:t>
            </a:r>
          </a:p>
          <a:p>
            <a:pPr lvl="1"/>
            <a:r>
              <a:rPr lang="en-US" sz="3200" dirty="0" err="1"/>
              <a:t>isDead</a:t>
            </a:r>
            <a:r>
              <a:rPr lang="en-US" sz="3200" dirty="0"/>
              <a:t>()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mengecek</a:t>
            </a:r>
            <a:r>
              <a:rPr lang="en-US" sz="3200" dirty="0"/>
              <a:t> </a:t>
            </a:r>
            <a:r>
              <a:rPr lang="en-US" sz="3200" dirty="0" err="1"/>
              <a:t>kondisi</a:t>
            </a:r>
            <a:r>
              <a:rPr lang="en-US" sz="3200" dirty="0"/>
              <a:t> </a:t>
            </a:r>
            <a:r>
              <a:rPr lang="en-US" sz="3200" dirty="0" err="1"/>
              <a:t>kesehatan</a:t>
            </a:r>
            <a:r>
              <a:rPr lang="en-US" sz="3200" dirty="0"/>
              <a:t> player. Method </a:t>
            </a:r>
            <a:r>
              <a:rPr lang="en-US" sz="3200" dirty="0" err="1"/>
              <a:t>ini</a:t>
            </a:r>
            <a:r>
              <a:rPr lang="en-US" sz="3200" dirty="0"/>
              <a:t> </a:t>
            </a:r>
            <a:r>
              <a:rPr lang="en-US" sz="3200" dirty="0" err="1"/>
              <a:t>akan</a:t>
            </a:r>
            <a:r>
              <a:rPr lang="en-US" sz="3200" dirty="0"/>
              <a:t> </a:t>
            </a:r>
            <a:r>
              <a:rPr lang="en-US" sz="3200" dirty="0" err="1"/>
              <a:t>mengembalikan</a:t>
            </a:r>
            <a:r>
              <a:rPr lang="en-US" sz="3200" dirty="0"/>
              <a:t> </a:t>
            </a:r>
            <a:r>
              <a:rPr lang="en-US" sz="3200" dirty="0" err="1"/>
              <a:t>nilai</a:t>
            </a:r>
            <a:r>
              <a:rPr lang="en-US" sz="3200" dirty="0"/>
              <a:t> true </a:t>
            </a:r>
            <a:r>
              <a:rPr lang="en-US" sz="3200" dirty="0" err="1"/>
              <a:t>apabila</a:t>
            </a:r>
            <a:r>
              <a:rPr lang="en-US" sz="3200" dirty="0"/>
              <a:t> </a:t>
            </a:r>
            <a:r>
              <a:rPr lang="en-US" sz="3200" dirty="0" err="1"/>
              <a:t>nilai</a:t>
            </a:r>
            <a:r>
              <a:rPr lang="en-US" sz="3200" dirty="0"/>
              <a:t> hp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kecil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sama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nol</a:t>
            </a:r>
            <a:r>
              <a:rPr lang="en-US" sz="3200" dirty="0"/>
              <a:t> (0), </a:t>
            </a:r>
            <a:r>
              <a:rPr lang="en-US" sz="3200" dirty="0" err="1"/>
              <a:t>sebaliknya</a:t>
            </a:r>
            <a:r>
              <a:rPr lang="en-US" sz="3200" dirty="0"/>
              <a:t> </a:t>
            </a:r>
            <a:r>
              <a:rPr lang="en-US" sz="3200" dirty="0" err="1"/>
              <a:t>akan</a:t>
            </a:r>
            <a:r>
              <a:rPr lang="en-US" sz="3200" dirty="0"/>
              <a:t> </a:t>
            </a:r>
            <a:r>
              <a:rPr lang="en-US" sz="3200" dirty="0" err="1"/>
              <a:t>mengembalikan</a:t>
            </a:r>
            <a:r>
              <a:rPr lang="en-US" sz="3200" dirty="0"/>
              <a:t> </a:t>
            </a:r>
            <a:r>
              <a:rPr lang="en-US" sz="3200" dirty="0" err="1"/>
              <a:t>nilai</a:t>
            </a:r>
            <a:r>
              <a:rPr lang="en-US" sz="3200" dirty="0"/>
              <a:t> false.</a:t>
            </a:r>
          </a:p>
        </p:txBody>
      </p:sp>
    </p:spTree>
    <p:extLst>
      <p:ext uri="{BB962C8B-B14F-4D97-AF65-F5344CB8AC3E}">
        <p14:creationId xmlns:p14="http://schemas.microsoft.com/office/powerpoint/2010/main" val="10532691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CFCB9-4D16-4217-A94D-72CEF966C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3F49D-C838-41EF-847C-2A63CE5162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890876"/>
            <a:ext cx="11029615" cy="988802"/>
          </a:xfrm>
        </p:spPr>
        <p:txBody>
          <a:bodyPr/>
          <a:lstStyle/>
          <a:p>
            <a:r>
              <a:rPr lang="en-US" dirty="0" err="1"/>
              <a:t>Berikutnya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class Player pada class Game </a:t>
            </a:r>
            <a:r>
              <a:rPr lang="en-US" dirty="0" err="1"/>
              <a:t>bernama</a:t>
            </a:r>
            <a:r>
              <a:rPr lang="en-US" dirty="0"/>
              <a:t> </a:t>
            </a:r>
            <a:r>
              <a:rPr lang="en-US" dirty="0" err="1"/>
              <a:t>bejo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57A00B-6F9F-4A9B-AE58-5A1B2F844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2475" y="2879678"/>
            <a:ext cx="3115110" cy="628738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72E6AD3-EE26-4A81-8F1D-835E1C00EFA0}"/>
              </a:ext>
            </a:extLst>
          </p:cNvPr>
          <p:cNvSpPr txBox="1">
            <a:spLocks/>
          </p:cNvSpPr>
          <p:nvPr/>
        </p:nvSpPr>
        <p:spPr>
          <a:xfrm>
            <a:off x="581191" y="3868480"/>
            <a:ext cx="11029615" cy="988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Setelah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mengisi</a:t>
            </a:r>
            <a:r>
              <a:rPr lang="en-US" dirty="0"/>
              <a:t> </a:t>
            </a:r>
            <a:r>
              <a:rPr lang="en-US" dirty="0" err="1"/>
              <a:t>atribut-atributny</a:t>
            </a:r>
            <a:r>
              <a:rPr lang="en-US" dirty="0"/>
              <a:t>. Karena </a:t>
            </a:r>
            <a:r>
              <a:rPr lang="en-US" dirty="0" err="1"/>
              <a:t>kalau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diisi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bernilai</a:t>
            </a:r>
            <a:r>
              <a:rPr lang="en-US" dirty="0"/>
              <a:t> Null dan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menyebabkan</a:t>
            </a:r>
            <a:r>
              <a:rPr lang="en-US" dirty="0"/>
              <a:t> </a:t>
            </a:r>
            <a:r>
              <a:rPr lang="en-US" dirty="0" err="1"/>
              <a:t>NullPointerException</a:t>
            </a:r>
            <a:r>
              <a:rPr lang="en-US" dirty="0"/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D8F29C8-C268-4F60-B724-5A7D5B9235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6317" y="4943845"/>
            <a:ext cx="5500046" cy="1388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43330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Garamond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inimalist_Light_Sales Pitch_01_Win32_AS_v4" id="{AE3810B2-EB50-490A-9B4E-9FA07A4550C3}" vid="{D5F0F717-C359-4A2D-BDB0-CA99CA68776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C43B05-D266-4257-98DE-FF9D8CEDAE76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8435A0B9-5F49-415F-9BEE-591FDACE98D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76AEDE5-E9AF-4E9F-97C3-19B848D35A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Minimalist light sales pitch</Template>
  <TotalTime>0</TotalTime>
  <Words>515</Words>
  <Application>Microsoft Office PowerPoint</Application>
  <PresentationFormat>Widescreen</PresentationFormat>
  <Paragraphs>48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Garamond</vt:lpstr>
      <vt:lpstr>Helvetica Light</vt:lpstr>
      <vt:lpstr>Wingdings 2</vt:lpstr>
      <vt:lpstr>DividendVTI</vt:lpstr>
      <vt:lpstr>OOP (Object Oriented Programming) </vt:lpstr>
      <vt:lpstr>Apa itu OOP?</vt:lpstr>
      <vt:lpstr>PowerPoint Presentation</vt:lpstr>
      <vt:lpstr>Class dan Object</vt:lpstr>
      <vt:lpstr>PowerPoint Presentation</vt:lpstr>
      <vt:lpstr>Contoh Class:</vt:lpstr>
      <vt:lpstr>Contoh:</vt:lpstr>
      <vt:lpstr>PowerPoint Presentation</vt:lpstr>
      <vt:lpstr>Isi nama project-nya dengan “BelajarOOP” dan jangan centang “Create Main Class”.</vt:lpstr>
      <vt:lpstr>Setelah itu, silahkan buat package baru. Klik kanan pada &lt;default package&gt;, lalu pilih New-&gt;Java Package.</vt:lpstr>
      <vt:lpstr>Isi nama package dengan “dasar”:</vt:lpstr>
      <vt:lpstr>PowerPoint Presentation</vt:lpstr>
      <vt:lpstr>Berikutnya, buat class baru lagi bernama Game.java dan isi kodenya seperti ini:</vt:lpstr>
      <vt:lpstr>Coba eksekusi Game.java dengan klik kanan pada Game.java lalu pilih Run File. Maka hasilnya:</vt:lpstr>
      <vt:lpstr>Coba ganti nilai healthPoin menjadi 0.</vt:lpstr>
      <vt:lpstr>Penjelasan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2020-03-05T08:06:43Z</dcterms:created>
  <dcterms:modified xsi:type="dcterms:W3CDTF">2020-03-05T09:00:07Z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