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6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0058400" cy="7772400"/>
  <p:notesSz cx="10058400" cy="7772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458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0" y="2819400"/>
            <a:ext cx="8708534" cy="15089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97859"/>
              </a:lnSpc>
            </a:pP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IN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F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3400" b="1" spc="-14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3400" b="1" spc="-4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TRU</a:t>
            </a:r>
            <a:r>
              <a:rPr sz="3400" b="1" spc="-9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3400" b="1" spc="0" smtClean="0">
                <a:solidFill>
                  <a:srgbClr val="CC0000"/>
                </a:solidFill>
                <a:latin typeface="Rockwell"/>
                <a:cs typeface="Rockwell"/>
              </a:rPr>
              <a:t>TUR </a:t>
            </a:r>
            <a:r>
              <a:rPr sz="34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E-B</a:t>
            </a:r>
            <a:r>
              <a:rPr sz="3400" b="1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400" b="1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400" b="1" spc="0" dirty="0" smtClean="0">
                <a:solidFill>
                  <a:srgbClr val="CC0000"/>
                </a:solidFill>
                <a:latin typeface="Rockwell"/>
                <a:cs typeface="Rockwell"/>
              </a:rPr>
              <a:t>NIS</a:t>
            </a:r>
            <a:endParaRPr sz="3400">
              <a:latin typeface="Rockwell"/>
              <a:cs typeface="Rockwell"/>
            </a:endParaRPr>
          </a:p>
          <a:p>
            <a:pPr marL="1556804" marR="1591301" algn="ctr">
              <a:lnSpc>
                <a:spcPct val="97859"/>
              </a:lnSpc>
              <a:spcBef>
                <a:spcPts val="65"/>
              </a:spcBef>
            </a:pPr>
            <a:r>
              <a:rPr sz="2800" b="1" i="1" spc="0" smtClean="0">
                <a:latin typeface="Rockwell"/>
                <a:cs typeface="Rockwell"/>
              </a:rPr>
              <a:t>Pe</a:t>
            </a:r>
            <a:r>
              <a:rPr sz="2800" b="1" i="1" spc="-4" smtClean="0">
                <a:latin typeface="Rockwell"/>
                <a:cs typeface="Rockwell"/>
              </a:rPr>
              <a:t>r</a:t>
            </a:r>
            <a:r>
              <a:rPr sz="2800" b="1" i="1" spc="4" smtClean="0">
                <a:latin typeface="Rockwell"/>
                <a:cs typeface="Rockwell"/>
              </a:rPr>
              <a:t>t</a:t>
            </a:r>
            <a:r>
              <a:rPr sz="2800" b="1" i="1" spc="-9" smtClean="0">
                <a:latin typeface="Rockwell"/>
                <a:cs typeface="Rockwell"/>
              </a:rPr>
              <a:t>e</a:t>
            </a:r>
            <a:r>
              <a:rPr sz="2800" b="1" i="1" spc="-4" smtClean="0">
                <a:latin typeface="Rockwell"/>
                <a:cs typeface="Rockwell"/>
              </a:rPr>
              <a:t>m</a:t>
            </a:r>
            <a:r>
              <a:rPr sz="2800" b="1" i="1" spc="-9" smtClean="0">
                <a:latin typeface="Rockwell"/>
                <a:cs typeface="Rockwell"/>
              </a:rPr>
              <a:t>u</a:t>
            </a:r>
            <a:r>
              <a:rPr sz="2800" b="1" i="1" spc="0" smtClean="0">
                <a:latin typeface="Rockwell"/>
                <a:cs typeface="Rockwell"/>
              </a:rPr>
              <a:t>an k</a:t>
            </a:r>
            <a:r>
              <a:rPr sz="2800" b="1" i="1" spc="4" smtClean="0">
                <a:latin typeface="Rockwell"/>
                <a:cs typeface="Rockwell"/>
              </a:rPr>
              <a:t>e</a:t>
            </a:r>
            <a:r>
              <a:rPr sz="2800" b="1" i="1" spc="-14" smtClean="0">
                <a:latin typeface="Rockwell"/>
                <a:cs typeface="Rockwell"/>
              </a:rPr>
              <a:t>-</a:t>
            </a:r>
            <a:r>
              <a:rPr sz="2800" b="1" i="1" spc="0" smtClean="0">
                <a:latin typeface="Rockwell"/>
                <a:cs typeface="Rockwell"/>
              </a:rPr>
              <a:t>4</a:t>
            </a:r>
            <a:endParaRPr lang="en-US" sz="2800" b="1" i="1" spc="0" dirty="0" smtClean="0">
              <a:latin typeface="Rockwell"/>
              <a:cs typeface="Rockwell"/>
            </a:endParaRPr>
          </a:p>
          <a:p>
            <a:pPr marL="1556804" marR="1591301" algn="ctr">
              <a:lnSpc>
                <a:spcPct val="97859"/>
              </a:lnSpc>
              <a:spcBef>
                <a:spcPts val="65"/>
              </a:spcBef>
            </a:pPr>
            <a:r>
              <a:rPr lang="en-US" sz="2400" b="1" i="1" dirty="0" smtClean="0">
                <a:latin typeface="Rockwell"/>
                <a:cs typeface="Rockwell"/>
              </a:rPr>
              <a:t>M.FADJAR DARMAPUTRA M.KOM</a:t>
            </a:r>
            <a:endParaRPr sz="24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35683" y="1302124"/>
            <a:ext cx="7063477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0" dirty="0" smtClean="0">
                <a:latin typeface="Rockwell"/>
                <a:cs typeface="Rockwell"/>
              </a:rPr>
              <a:t>I</a:t>
            </a:r>
            <a:r>
              <a:rPr sz="4100" b="1" i="1" spc="-4" dirty="0" smtClean="0">
                <a:latin typeface="Rockwell"/>
                <a:cs typeface="Rockwell"/>
              </a:rPr>
              <a:t>nf</a:t>
            </a:r>
            <a:r>
              <a:rPr sz="4100" b="1" i="1" spc="0" dirty="0" smtClean="0">
                <a:latin typeface="Rockwell"/>
                <a:cs typeface="Rockwell"/>
              </a:rPr>
              <a:t>ra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t</a:t>
            </a:r>
            <a:r>
              <a:rPr sz="4100" b="1" i="1" spc="0" dirty="0" smtClean="0">
                <a:latin typeface="Rockwell"/>
                <a:cs typeface="Rockwell"/>
              </a:rPr>
              <a:t>r</a:t>
            </a:r>
            <a:r>
              <a:rPr sz="4100" b="1" i="1" spc="-4" dirty="0" smtClean="0">
                <a:latin typeface="Rockwell"/>
                <a:cs typeface="Rockwell"/>
              </a:rPr>
              <a:t>u</a:t>
            </a:r>
            <a:r>
              <a:rPr sz="4100" b="1" i="1" spc="0" dirty="0" smtClean="0">
                <a:latin typeface="Rockwell"/>
                <a:cs typeface="Rockwell"/>
              </a:rPr>
              <a:t>k</a:t>
            </a:r>
            <a:r>
              <a:rPr sz="4100" b="1" i="1" spc="-4" dirty="0" smtClean="0">
                <a:latin typeface="Rockwell"/>
                <a:cs typeface="Rockwell"/>
              </a:rPr>
              <a:t>t</a:t>
            </a:r>
            <a:r>
              <a:rPr sz="4100" b="1" i="1" spc="4" dirty="0" smtClean="0">
                <a:latin typeface="Rockwell"/>
                <a:cs typeface="Rockwell"/>
              </a:rPr>
              <a:t>u</a:t>
            </a:r>
            <a:r>
              <a:rPr sz="4100" b="1" i="1" spc="0" dirty="0" smtClean="0">
                <a:latin typeface="Rockwell"/>
                <a:cs typeface="Rockwell"/>
              </a:rPr>
              <a:t>r Da</a:t>
            </a:r>
            <a:r>
              <a:rPr sz="4100" b="1" i="1" spc="-4" dirty="0" smtClean="0">
                <a:latin typeface="Rockwell"/>
                <a:cs typeface="Rockwell"/>
              </a:rPr>
              <a:t>s</a:t>
            </a:r>
            <a:r>
              <a:rPr sz="4100" b="1" i="1" spc="0" dirty="0" smtClean="0">
                <a:latin typeface="Rockwell"/>
                <a:cs typeface="Rockwell"/>
              </a:rPr>
              <a:t>ar</a:t>
            </a:r>
            <a:r>
              <a:rPr sz="4100" b="1" i="1" spc="9" dirty="0" smtClean="0">
                <a:latin typeface="Rockwell"/>
                <a:cs typeface="Rockwell"/>
              </a:rPr>
              <a:t> </a:t>
            </a:r>
            <a:r>
              <a:rPr sz="4100" b="1" i="1" spc="0" dirty="0" smtClean="0">
                <a:latin typeface="Rockwell"/>
                <a:cs typeface="Rockwell"/>
              </a:rPr>
              <a:t>E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spc="0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isni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42976" y="2769810"/>
            <a:ext cx="4445662" cy="4780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65"/>
              </a:lnSpc>
              <a:spcBef>
                <a:spcPts val="188"/>
              </a:spcBef>
            </a:pPr>
            <a:r>
              <a:rPr sz="3550" spc="0" dirty="0" smtClean="0">
                <a:latin typeface="Rockwell"/>
                <a:cs typeface="Rockwell"/>
              </a:rPr>
              <a:t>I</a:t>
            </a:r>
            <a:r>
              <a:rPr sz="3550" spc="-4" dirty="0" smtClean="0">
                <a:latin typeface="Rockwell"/>
                <a:cs typeface="Rockwell"/>
              </a:rPr>
              <a:t>n</a:t>
            </a:r>
            <a:r>
              <a:rPr sz="3550" spc="0" dirty="0" smtClean="0">
                <a:latin typeface="Rockwell"/>
                <a:cs typeface="Rockwell"/>
              </a:rPr>
              <a:t>frast</a:t>
            </a:r>
            <a:r>
              <a:rPr sz="3550" spc="-9" dirty="0" smtClean="0">
                <a:latin typeface="Rockwell"/>
                <a:cs typeface="Rockwell"/>
              </a:rPr>
              <a:t>r</a:t>
            </a:r>
            <a:r>
              <a:rPr sz="3550" spc="-4" dirty="0" smtClean="0">
                <a:latin typeface="Rockwell"/>
                <a:cs typeface="Rockwell"/>
              </a:rPr>
              <a:t>uk</a:t>
            </a:r>
            <a:r>
              <a:rPr sz="3550" spc="0" dirty="0" smtClean="0">
                <a:latin typeface="Rockwell"/>
                <a:cs typeface="Rockwell"/>
              </a:rPr>
              <a:t>t</a:t>
            </a:r>
            <a:r>
              <a:rPr sz="3550" spc="-4" dirty="0" smtClean="0">
                <a:latin typeface="Rockwell"/>
                <a:cs typeface="Rockwell"/>
              </a:rPr>
              <a:t>u</a:t>
            </a:r>
            <a:r>
              <a:rPr sz="3550" spc="0" dirty="0" smtClean="0">
                <a:latin typeface="Rockwell"/>
                <a:cs typeface="Rockwell"/>
              </a:rPr>
              <a:t>r</a:t>
            </a:r>
            <a:r>
              <a:rPr sz="3550" spc="19" dirty="0" smtClean="0">
                <a:latin typeface="Rockwell"/>
                <a:cs typeface="Rockwell"/>
              </a:rPr>
              <a:t> </a:t>
            </a:r>
            <a:r>
              <a:rPr sz="3550" spc="-4" dirty="0" smtClean="0">
                <a:latin typeface="Rockwell"/>
                <a:cs typeface="Rockwell"/>
              </a:rPr>
              <a:t>e-</a:t>
            </a:r>
            <a:r>
              <a:rPr sz="3550" spc="0" dirty="0" smtClean="0">
                <a:latin typeface="Rockwell"/>
                <a:cs typeface="Rockwell"/>
              </a:rPr>
              <a:t>bis</a:t>
            </a:r>
            <a:r>
              <a:rPr sz="3550" spc="-4" dirty="0" smtClean="0">
                <a:latin typeface="Rockwell"/>
                <a:cs typeface="Rockwell"/>
              </a:rPr>
              <a:t>n</a:t>
            </a:r>
            <a:r>
              <a:rPr sz="3550" spc="0" dirty="0" smtClean="0">
                <a:latin typeface="Rockwell"/>
                <a:cs typeface="Rockwell"/>
              </a:rPr>
              <a:t>is</a:t>
            </a:r>
            <a:endParaRPr sz="35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19547" y="2769810"/>
            <a:ext cx="3603745" cy="4780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65"/>
              </a:lnSpc>
              <a:spcBef>
                <a:spcPts val="188"/>
              </a:spcBef>
            </a:pPr>
            <a:r>
              <a:rPr sz="3550" spc="0" dirty="0" smtClean="0">
                <a:latin typeface="Rockwell"/>
                <a:cs typeface="Rockwell"/>
              </a:rPr>
              <a:t>adalah arsit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-19" dirty="0" smtClean="0">
                <a:latin typeface="Rockwell"/>
                <a:cs typeface="Rockwell"/>
              </a:rPr>
              <a:t>k</a:t>
            </a:r>
            <a:r>
              <a:rPr sz="3550" spc="0" dirty="0" smtClean="0">
                <a:latin typeface="Rockwell"/>
                <a:cs typeface="Rockwell"/>
              </a:rPr>
              <a:t>t</a:t>
            </a:r>
            <a:r>
              <a:rPr sz="3550" spc="-4" dirty="0" smtClean="0">
                <a:latin typeface="Rockwell"/>
                <a:cs typeface="Rockwell"/>
              </a:rPr>
              <a:t>u</a:t>
            </a:r>
            <a:r>
              <a:rPr sz="3550" spc="0" dirty="0" smtClean="0">
                <a:latin typeface="Rockwell"/>
                <a:cs typeface="Rockwell"/>
              </a:rPr>
              <a:t>r</a:t>
            </a:r>
            <a:endParaRPr sz="35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42976" y="3313878"/>
            <a:ext cx="8856728" cy="2759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550" spc="-4" dirty="0" smtClean="0">
                <a:latin typeface="Rockwell"/>
                <a:cs typeface="Rockwell"/>
              </a:rPr>
              <a:t>h</a:t>
            </a:r>
            <a:r>
              <a:rPr sz="3550" spc="0" dirty="0" smtClean="0">
                <a:latin typeface="Rockwell"/>
                <a:cs typeface="Rockwell"/>
              </a:rPr>
              <a:t>ard</a:t>
            </a:r>
            <a:r>
              <a:rPr sz="3550" spc="-14" dirty="0" smtClean="0">
                <a:latin typeface="Rockwell"/>
                <a:cs typeface="Rockwell"/>
              </a:rPr>
              <a:t>w</a:t>
            </a:r>
            <a:r>
              <a:rPr sz="3550" spc="0" dirty="0" smtClean="0">
                <a:latin typeface="Rockwell"/>
                <a:cs typeface="Rockwell"/>
              </a:rPr>
              <a:t>ar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, s</a:t>
            </a:r>
            <a:r>
              <a:rPr sz="3550" spc="-4" dirty="0" smtClean="0">
                <a:latin typeface="Rockwell"/>
                <a:cs typeface="Rockwell"/>
              </a:rPr>
              <a:t>of</a:t>
            </a:r>
            <a:r>
              <a:rPr sz="3550" spc="0" dirty="0" smtClean="0">
                <a:latin typeface="Rockwell"/>
                <a:cs typeface="Rockwell"/>
              </a:rPr>
              <a:t>t</a:t>
            </a:r>
            <a:r>
              <a:rPr sz="3550" spc="-4" dirty="0" smtClean="0">
                <a:latin typeface="Rockwell"/>
                <a:cs typeface="Rockwell"/>
              </a:rPr>
              <a:t>w</a:t>
            </a:r>
            <a:r>
              <a:rPr sz="3550" spc="0" dirty="0" smtClean="0">
                <a:latin typeface="Rockwell"/>
                <a:cs typeface="Rockwell"/>
              </a:rPr>
              <a:t>ar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,</a:t>
            </a:r>
            <a:r>
              <a:rPr sz="3550" spc="9" dirty="0" smtClean="0">
                <a:latin typeface="Rockwell"/>
                <a:cs typeface="Rockwell"/>
              </a:rPr>
              <a:t> </a:t>
            </a:r>
            <a:r>
              <a:rPr sz="3550" spc="-4" dirty="0" smtClean="0">
                <a:latin typeface="Rockwell"/>
                <a:cs typeface="Rockwell"/>
              </a:rPr>
              <a:t>kon</a:t>
            </a:r>
            <a:r>
              <a:rPr sz="3550" spc="0" dirty="0" smtClean="0">
                <a:latin typeface="Rockwell"/>
                <a:cs typeface="Rockwell"/>
              </a:rPr>
              <a:t>t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n dan da</a:t>
            </a:r>
            <a:r>
              <a:rPr sz="3550" spc="-4" dirty="0" smtClean="0">
                <a:latin typeface="Rockwell"/>
                <a:cs typeface="Rockwell"/>
              </a:rPr>
              <a:t>t</a:t>
            </a:r>
            <a:r>
              <a:rPr sz="3550" spc="0" dirty="0" smtClean="0">
                <a:latin typeface="Rockwell"/>
                <a:cs typeface="Rockwell"/>
              </a:rPr>
              <a:t>a </a:t>
            </a:r>
            <a:r>
              <a:rPr sz="3550" spc="-4" dirty="0" smtClean="0">
                <a:latin typeface="Rockwell"/>
                <a:cs typeface="Rockwell"/>
              </a:rPr>
              <a:t>y</a:t>
            </a:r>
            <a:r>
              <a:rPr sz="3550" spc="0" dirty="0" smtClean="0">
                <a:latin typeface="Rockwell"/>
                <a:cs typeface="Rockwell"/>
              </a:rPr>
              <a:t>a</a:t>
            </a:r>
            <a:r>
              <a:rPr sz="3550" spc="-4" dirty="0" smtClean="0">
                <a:latin typeface="Rockwell"/>
                <a:cs typeface="Rockwell"/>
              </a:rPr>
              <a:t>n</a:t>
            </a:r>
            <a:r>
              <a:rPr sz="3550" spc="0" dirty="0" smtClean="0">
                <a:latin typeface="Rockwell"/>
                <a:cs typeface="Rockwell"/>
              </a:rPr>
              <a:t>g</a:t>
            </a:r>
            <a:endParaRPr sz="3550">
              <a:latin typeface="Rockwell"/>
              <a:cs typeface="Rockwell"/>
            </a:endParaRPr>
          </a:p>
          <a:p>
            <a:pPr marL="12700" marR="215982">
              <a:lnSpc>
                <a:spcPct val="100404"/>
              </a:lnSpc>
            </a:pPr>
            <a:r>
              <a:rPr sz="3550" spc="0" dirty="0" smtClean="0">
                <a:latin typeface="Rockwell"/>
                <a:cs typeface="Rockwell"/>
              </a:rPr>
              <a:t>dig</a:t>
            </a:r>
            <a:r>
              <a:rPr sz="3550" spc="-4" dirty="0" smtClean="0">
                <a:latin typeface="Rockwell"/>
                <a:cs typeface="Rockwell"/>
              </a:rPr>
              <a:t>un</a:t>
            </a:r>
            <a:r>
              <a:rPr sz="3550" spc="-9" dirty="0" smtClean="0">
                <a:latin typeface="Rockwell"/>
                <a:cs typeface="Rockwell"/>
              </a:rPr>
              <a:t>a</a:t>
            </a:r>
            <a:r>
              <a:rPr sz="3550" spc="-4" dirty="0" smtClean="0">
                <a:latin typeface="Rockwell"/>
                <a:cs typeface="Rockwell"/>
              </a:rPr>
              <a:t>k</a:t>
            </a:r>
            <a:r>
              <a:rPr sz="3550" spc="0" dirty="0" smtClean="0">
                <a:latin typeface="Rockwell"/>
                <a:cs typeface="Rockwell"/>
              </a:rPr>
              <a:t>an </a:t>
            </a:r>
            <a:r>
              <a:rPr sz="3550" spc="-4" dirty="0" smtClean="0">
                <a:latin typeface="Rockwell"/>
                <a:cs typeface="Rockwell"/>
              </a:rPr>
              <a:t>un</a:t>
            </a:r>
            <a:r>
              <a:rPr sz="3550" spc="0" dirty="0" smtClean="0">
                <a:latin typeface="Rockwell"/>
                <a:cs typeface="Rockwell"/>
              </a:rPr>
              <a:t>t</a:t>
            </a:r>
            <a:r>
              <a:rPr sz="3550" spc="-4" dirty="0" smtClean="0">
                <a:latin typeface="Rockwell"/>
                <a:cs typeface="Rockwell"/>
              </a:rPr>
              <a:t>u</a:t>
            </a:r>
            <a:r>
              <a:rPr sz="3550" spc="0" dirty="0" smtClean="0">
                <a:latin typeface="Rockwell"/>
                <a:cs typeface="Rockwell"/>
              </a:rPr>
              <a:t>k </a:t>
            </a:r>
            <a:r>
              <a:rPr sz="3550" spc="-4" dirty="0" smtClean="0">
                <a:latin typeface="Rockwell"/>
                <a:cs typeface="Rockwell"/>
              </a:rPr>
              <a:t>m</a:t>
            </a:r>
            <a:r>
              <a:rPr sz="3550" spc="4" dirty="0" smtClean="0">
                <a:latin typeface="Rockwell"/>
                <a:cs typeface="Rockwell"/>
              </a:rPr>
              <a:t>e</a:t>
            </a:r>
            <a:r>
              <a:rPr sz="3550" spc="-4" dirty="0" smtClean="0">
                <a:latin typeface="Rockwell"/>
                <a:cs typeface="Rockwell"/>
              </a:rPr>
              <a:t>m</a:t>
            </a:r>
            <a:r>
              <a:rPr sz="3550" spc="0" dirty="0" smtClean="0">
                <a:latin typeface="Rockwell"/>
                <a:cs typeface="Rockwell"/>
              </a:rPr>
              <a:t>b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ri</a:t>
            </a:r>
            <a:r>
              <a:rPr sz="3550" spc="-19" dirty="0" smtClean="0">
                <a:latin typeface="Rockwell"/>
                <a:cs typeface="Rockwell"/>
              </a:rPr>
              <a:t>k</a:t>
            </a:r>
            <a:r>
              <a:rPr sz="3550" spc="0" dirty="0" smtClean="0">
                <a:latin typeface="Rockwell"/>
                <a:cs typeface="Rockwell"/>
              </a:rPr>
              <a:t>an la</a:t>
            </a:r>
            <a:r>
              <a:rPr sz="3550" spc="-4" dirty="0" smtClean="0">
                <a:latin typeface="Rockwell"/>
                <a:cs typeface="Rockwell"/>
              </a:rPr>
              <a:t>y</a:t>
            </a:r>
            <a:r>
              <a:rPr sz="3550" spc="0" dirty="0" smtClean="0">
                <a:latin typeface="Rockwell"/>
                <a:cs typeface="Rockwell"/>
              </a:rPr>
              <a:t>a</a:t>
            </a:r>
            <a:r>
              <a:rPr sz="3550" spc="-4" dirty="0" smtClean="0">
                <a:latin typeface="Rockwell"/>
                <a:cs typeface="Rockwell"/>
              </a:rPr>
              <a:t>n</a:t>
            </a:r>
            <a:r>
              <a:rPr sz="3550" spc="0" dirty="0" smtClean="0">
                <a:latin typeface="Rockwell"/>
                <a:cs typeface="Rockwell"/>
              </a:rPr>
              <a:t>an 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- bis</a:t>
            </a:r>
            <a:r>
              <a:rPr sz="3550" spc="-4" dirty="0" smtClean="0">
                <a:latin typeface="Rockwell"/>
                <a:cs typeface="Rockwell"/>
              </a:rPr>
              <a:t>n</a:t>
            </a:r>
            <a:r>
              <a:rPr sz="3550" spc="0" dirty="0" smtClean="0">
                <a:latin typeface="Rockwell"/>
                <a:cs typeface="Rockwell"/>
              </a:rPr>
              <a:t>is </a:t>
            </a:r>
            <a:r>
              <a:rPr sz="3550" spc="-4" dirty="0" smtClean="0">
                <a:latin typeface="Rockwell"/>
                <a:cs typeface="Rockwell"/>
              </a:rPr>
              <a:t>un</a:t>
            </a:r>
            <a:r>
              <a:rPr sz="3550" spc="0" dirty="0" smtClean="0">
                <a:latin typeface="Rockwell"/>
                <a:cs typeface="Rockwell"/>
              </a:rPr>
              <a:t>t</a:t>
            </a:r>
            <a:r>
              <a:rPr sz="3550" spc="-4" dirty="0" smtClean="0">
                <a:latin typeface="Rockwell"/>
                <a:cs typeface="Rockwell"/>
              </a:rPr>
              <a:t>u</a:t>
            </a:r>
            <a:r>
              <a:rPr sz="3550" spc="0" dirty="0" smtClean="0">
                <a:latin typeface="Rockwell"/>
                <a:cs typeface="Rockwell"/>
              </a:rPr>
              <a:t>k </a:t>
            </a:r>
            <a:r>
              <a:rPr sz="3550" spc="4" dirty="0" smtClean="0">
                <a:latin typeface="Rockwell"/>
                <a:cs typeface="Rockwell"/>
              </a:rPr>
              <a:t>k</a:t>
            </a:r>
            <a:r>
              <a:rPr sz="3550" spc="0" dirty="0" smtClean="0">
                <a:latin typeface="Rockwell"/>
                <a:cs typeface="Rockwell"/>
              </a:rPr>
              <a:t>ar</a:t>
            </a:r>
            <a:r>
              <a:rPr sz="3550" spc="-4" dirty="0" smtClean="0">
                <a:latin typeface="Rockwell"/>
                <a:cs typeface="Rockwell"/>
              </a:rPr>
              <a:t>y</a:t>
            </a:r>
            <a:r>
              <a:rPr sz="3550" spc="0" dirty="0" smtClean="0">
                <a:latin typeface="Rockwell"/>
                <a:cs typeface="Rockwell"/>
              </a:rPr>
              <a:t>a</a:t>
            </a:r>
            <a:r>
              <a:rPr sz="3550" spc="-4" dirty="0" smtClean="0">
                <a:latin typeface="Rockwell"/>
                <a:cs typeface="Rockwell"/>
              </a:rPr>
              <a:t>w</a:t>
            </a:r>
            <a:r>
              <a:rPr sz="3550" spc="0" dirty="0" smtClean="0">
                <a:latin typeface="Rockwell"/>
                <a:cs typeface="Rockwell"/>
              </a:rPr>
              <a:t>a</a:t>
            </a:r>
            <a:r>
              <a:rPr sz="3550" spc="9" dirty="0" smtClean="0">
                <a:latin typeface="Rockwell"/>
                <a:cs typeface="Rockwell"/>
              </a:rPr>
              <a:t>n</a:t>
            </a:r>
            <a:r>
              <a:rPr sz="3550" spc="0" dirty="0" smtClean="0">
                <a:latin typeface="Rockwell"/>
                <a:cs typeface="Rockwell"/>
              </a:rPr>
              <a:t>, p</a:t>
            </a:r>
            <a:r>
              <a:rPr sz="3550" spc="-4" dirty="0" smtClean="0">
                <a:latin typeface="Rockwell"/>
                <a:cs typeface="Rockwell"/>
              </a:rPr>
              <a:t>e</a:t>
            </a:r>
            <a:r>
              <a:rPr sz="3550" spc="0" dirty="0" smtClean="0">
                <a:latin typeface="Rockwell"/>
                <a:cs typeface="Rockwell"/>
              </a:rPr>
              <a:t>l</a:t>
            </a:r>
            <a:r>
              <a:rPr sz="3550" spc="-9" dirty="0" smtClean="0">
                <a:latin typeface="Rockwell"/>
                <a:cs typeface="Rockwell"/>
              </a:rPr>
              <a:t>a</a:t>
            </a:r>
            <a:r>
              <a:rPr sz="3550" spc="-4" dirty="0" smtClean="0">
                <a:latin typeface="Rockwell"/>
                <a:cs typeface="Rockwell"/>
              </a:rPr>
              <a:t>n</a:t>
            </a:r>
            <a:r>
              <a:rPr sz="3550" spc="0" dirty="0" smtClean="0">
                <a:latin typeface="Rockwell"/>
                <a:cs typeface="Rockwell"/>
              </a:rPr>
              <a:t>ggan</a:t>
            </a:r>
            <a:r>
              <a:rPr sz="3550" spc="-9" dirty="0" smtClean="0">
                <a:latin typeface="Rockwell"/>
                <a:cs typeface="Rockwell"/>
              </a:rPr>
              <a:t> </a:t>
            </a:r>
            <a:r>
              <a:rPr sz="3550" spc="0" dirty="0" smtClean="0">
                <a:latin typeface="Rockwell"/>
                <a:cs typeface="Rockwell"/>
              </a:rPr>
              <a:t>dan </a:t>
            </a:r>
            <a:r>
              <a:rPr sz="3550" spc="-4" dirty="0" smtClean="0">
                <a:latin typeface="Rockwell"/>
                <a:cs typeface="Rockwell"/>
              </a:rPr>
              <a:t>m</a:t>
            </a:r>
            <a:r>
              <a:rPr sz="3550" spc="0" dirty="0" smtClean="0">
                <a:latin typeface="Rockwell"/>
                <a:cs typeface="Rockwell"/>
              </a:rPr>
              <a:t>i</a:t>
            </a:r>
            <a:r>
              <a:rPr sz="3550" spc="-4" dirty="0" smtClean="0">
                <a:latin typeface="Rockwell"/>
                <a:cs typeface="Rockwell"/>
              </a:rPr>
              <a:t>t</a:t>
            </a:r>
            <a:r>
              <a:rPr sz="3550" spc="0" dirty="0" smtClean="0">
                <a:latin typeface="Rockwell"/>
                <a:cs typeface="Rockwell"/>
              </a:rPr>
              <a:t>r</a:t>
            </a:r>
            <a:r>
              <a:rPr sz="3550" spc="9" dirty="0" smtClean="0">
                <a:latin typeface="Rockwell"/>
                <a:cs typeface="Rockwell"/>
              </a:rPr>
              <a:t>a</a:t>
            </a:r>
            <a:r>
              <a:rPr sz="3550" spc="0" dirty="0" smtClean="0">
                <a:latin typeface="Rockwell"/>
                <a:cs typeface="Rockwell"/>
              </a:rPr>
              <a:t>.</a:t>
            </a:r>
            <a:endParaRPr sz="3550">
              <a:latin typeface="Rockwell"/>
              <a:cs typeface="Rockwell"/>
            </a:endParaRPr>
          </a:p>
          <a:p>
            <a:pPr marL="945387" marR="67894">
              <a:lnSpc>
                <a:spcPts val="4150"/>
              </a:lnSpc>
              <a:spcBef>
                <a:spcPts val="1066"/>
              </a:spcBef>
            </a:pPr>
            <a:r>
              <a:rPr sz="3550" spc="0" dirty="0" smtClean="0">
                <a:latin typeface="Wingdings"/>
                <a:cs typeface="Wingdings"/>
              </a:rPr>
              <a:t></a:t>
            </a:r>
            <a:r>
              <a:rPr sz="3550" spc="0" dirty="0" smtClean="0">
                <a:latin typeface="Times New Roman"/>
                <a:cs typeface="Times New Roman"/>
              </a:rPr>
              <a:t> 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gat</a:t>
            </a:r>
            <a:r>
              <a:rPr sz="3550" spc="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em</a:t>
            </a:r>
            <a:r>
              <a:rPr sz="3550" spc="-14" dirty="0" smtClean="0">
                <a:solidFill>
                  <a:srgbClr val="CC0000"/>
                </a:solidFill>
                <a:latin typeface="Rockwell"/>
                <a:cs typeface="Rockwell"/>
              </a:rPr>
              <a:t>b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ali</a:t>
            </a:r>
            <a:r>
              <a:rPr sz="35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rs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ek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r E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-B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is</a:t>
            </a:r>
            <a:r>
              <a:rPr sz="3550" spc="-4" dirty="0" smtClean="0">
                <a:solidFill>
                  <a:srgbClr val="CC0000"/>
                </a:solidFill>
                <a:latin typeface="Rockwell"/>
                <a:cs typeface="Rockwell"/>
              </a:rPr>
              <a:t>ni</a:t>
            </a:r>
            <a:r>
              <a:rPr sz="3550" spc="0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endParaRPr sz="35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179575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18591" y="1460620"/>
            <a:ext cx="9297842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0" dirty="0" smtClean="0">
                <a:latin typeface="Rockwell"/>
                <a:cs typeface="Rockwell"/>
              </a:rPr>
              <a:t>I</a:t>
            </a:r>
            <a:r>
              <a:rPr sz="4100" b="1" i="1" spc="-4" dirty="0" smtClean="0">
                <a:latin typeface="Rockwell"/>
                <a:cs typeface="Rockwell"/>
              </a:rPr>
              <a:t>nf</a:t>
            </a:r>
            <a:r>
              <a:rPr sz="4100" b="1" i="1" spc="0" dirty="0" smtClean="0">
                <a:latin typeface="Rockwell"/>
                <a:cs typeface="Rockwell"/>
              </a:rPr>
              <a:t>ra</a:t>
            </a:r>
            <a:r>
              <a:rPr sz="4100" b="1" i="1" spc="4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t</a:t>
            </a:r>
            <a:r>
              <a:rPr sz="4100" b="1" i="1" spc="0" dirty="0" smtClean="0">
                <a:latin typeface="Rockwell"/>
                <a:cs typeface="Rockwell"/>
              </a:rPr>
              <a:t>r</a:t>
            </a:r>
            <a:r>
              <a:rPr sz="4100" b="1" i="1" spc="-4" dirty="0" smtClean="0">
                <a:latin typeface="Rockwell"/>
                <a:cs typeface="Rockwell"/>
              </a:rPr>
              <a:t>u</a:t>
            </a:r>
            <a:r>
              <a:rPr sz="4100" b="1" i="1" spc="4" dirty="0" smtClean="0">
                <a:latin typeface="Rockwell"/>
                <a:cs typeface="Rockwell"/>
              </a:rPr>
              <a:t>c</a:t>
            </a:r>
            <a:r>
              <a:rPr sz="4100" b="1" i="1" spc="-4" dirty="0" smtClean="0">
                <a:latin typeface="Rockwell"/>
                <a:cs typeface="Rockwell"/>
              </a:rPr>
              <a:t>t</a:t>
            </a:r>
            <a:r>
              <a:rPr sz="4100" b="1" i="1" spc="4" dirty="0" smtClean="0">
                <a:latin typeface="Rockwell"/>
                <a:cs typeface="Rockwell"/>
              </a:rPr>
              <a:t>u</a:t>
            </a:r>
            <a:r>
              <a:rPr sz="4100" b="1" i="1" spc="0" dirty="0" smtClean="0">
                <a:latin typeface="Rockwell"/>
                <a:cs typeface="Rockwell"/>
              </a:rPr>
              <a:t>re </a:t>
            </a:r>
            <a:r>
              <a:rPr sz="4100" b="1" i="1" spc="9" dirty="0" smtClean="0">
                <a:latin typeface="Rockwell"/>
                <a:cs typeface="Rockwell"/>
              </a:rPr>
              <a:t>E</a:t>
            </a:r>
            <a:r>
              <a:rPr sz="4100" b="1" i="1" spc="-4" dirty="0" smtClean="0">
                <a:latin typeface="Rockwell"/>
                <a:cs typeface="Rockwell"/>
              </a:rPr>
              <a:t>-</a:t>
            </a:r>
            <a:r>
              <a:rPr sz="4100" b="1" i="1" spc="0" dirty="0" smtClean="0">
                <a:latin typeface="Rockwell"/>
                <a:cs typeface="Rockwell"/>
              </a:rPr>
              <a:t>B</a:t>
            </a:r>
            <a:r>
              <a:rPr sz="4100" b="1" i="1" spc="-4" dirty="0" smtClean="0">
                <a:latin typeface="Rockwell"/>
                <a:cs typeface="Rockwell"/>
              </a:rPr>
              <a:t>isni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r>
              <a:rPr sz="4100" b="1" i="1" spc="9" dirty="0" smtClean="0">
                <a:latin typeface="Rockwell"/>
                <a:cs typeface="Rockwell"/>
              </a:rPr>
              <a:t> </a:t>
            </a:r>
            <a:r>
              <a:rPr sz="4100" b="1" i="1" spc="0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eh</a:t>
            </a:r>
            <a:r>
              <a:rPr sz="4100" b="1" i="1" spc="0" dirty="0" smtClean="0">
                <a:latin typeface="Rockwell"/>
                <a:cs typeface="Rockwell"/>
              </a:rPr>
              <a:t>a</a:t>
            </a:r>
            <a:r>
              <a:rPr sz="4100" b="1" i="1" spc="9" dirty="0" smtClean="0">
                <a:latin typeface="Rockwell"/>
                <a:cs typeface="Rockwell"/>
              </a:rPr>
              <a:t>r</a:t>
            </a:r>
            <a:r>
              <a:rPr sz="4100" b="1" i="1" spc="-4" dirty="0" smtClean="0">
                <a:latin typeface="Rockwell"/>
                <a:cs typeface="Rockwell"/>
              </a:rPr>
              <a:t>usny</a:t>
            </a:r>
            <a:r>
              <a:rPr sz="4100" b="1" i="1" spc="14" dirty="0" smtClean="0">
                <a:latin typeface="Rockwell"/>
                <a:cs typeface="Rockwell"/>
              </a:rPr>
              <a:t>a</a:t>
            </a:r>
            <a:r>
              <a:rPr sz="4100" b="1" i="1" spc="0" dirty="0" smtClean="0">
                <a:latin typeface="Rockwell"/>
                <a:cs typeface="Rockwell"/>
              </a:rPr>
              <a:t>??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3003782"/>
            <a:ext cx="9062624" cy="9428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2636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ns</a:t>
            </a:r>
            <a:r>
              <a:rPr sz="3250" spc="0" dirty="0" smtClean="0">
                <a:latin typeface="Rockwell"/>
                <a:cs typeface="Rockwell"/>
              </a:rPr>
              <a:t>f</a:t>
            </a:r>
            <a:r>
              <a:rPr sz="3250" spc="-4" dirty="0" smtClean="0">
                <a:latin typeface="Rockwell"/>
                <a:cs typeface="Rockwell"/>
              </a:rPr>
              <a:t>ras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ct</a:t>
            </a:r>
            <a:r>
              <a:rPr sz="3250" spc="-4" dirty="0" smtClean="0">
                <a:latin typeface="Rockwell"/>
                <a:cs typeface="Rockwell"/>
              </a:rPr>
              <a:t>ur</a:t>
            </a:r>
            <a:r>
              <a:rPr sz="3250" spc="0" dirty="0" smtClean="0">
                <a:latin typeface="Rockwell"/>
                <a:cs typeface="Rockwell"/>
              </a:rPr>
              <a:t>e</a:t>
            </a:r>
            <a:r>
              <a:rPr sz="3250" spc="22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-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12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haru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9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mema</a:t>
            </a:r>
            <a:r>
              <a:rPr sz="3250" spc="-14" dirty="0" smtClean="0">
                <a:latin typeface="Rockwell"/>
                <a:cs typeface="Rockwell"/>
              </a:rPr>
              <a:t>d</a:t>
            </a:r>
            <a:r>
              <a:rPr sz="3250" spc="-4" dirty="0" smtClean="0">
                <a:latin typeface="Rockwell"/>
                <a:cs typeface="Rockwell"/>
              </a:rPr>
              <a:t>ai</a:t>
            </a:r>
            <a:r>
              <a:rPr sz="3250" spc="0" dirty="0" smtClean="0">
                <a:latin typeface="Rockwell"/>
                <a:cs typeface="Rockwell"/>
              </a:rPr>
              <a:t>,</a:t>
            </a:r>
            <a:r>
              <a:rPr sz="3250" spc="163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epa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5"/>
              </a:lnSpc>
              <a:spcBef>
                <a:spcPts val="136"/>
              </a:spcBef>
            </a:pP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</a:t>
            </a:r>
            <a:r>
              <a:rPr sz="3250" spc="-1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m</a:t>
            </a:r>
            <a:r>
              <a:rPr sz="3250" spc="0" dirty="0" smtClean="0">
                <a:latin typeface="Rockwell"/>
                <a:cs typeface="Rockwell"/>
              </a:rPr>
              <a:t>ili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46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r</a:t>
            </a:r>
            <a:r>
              <a:rPr sz="3250" spc="-4" dirty="0" smtClean="0">
                <a:latin typeface="Rockwell"/>
                <a:cs typeface="Rockwell"/>
              </a:rPr>
              <a:t>espons</a:t>
            </a:r>
            <a:r>
              <a:rPr sz="3250" spc="9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ilit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220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ngg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12" dirty="0" smtClean="0">
                <a:latin typeface="Rockwell"/>
                <a:cs typeface="Rockwell"/>
              </a:rPr>
              <a:t> </a:t>
            </a:r>
            <a:r>
              <a:rPr sz="3250" spc="-15" dirty="0" smtClean="0">
                <a:latin typeface="Rockwell"/>
                <a:cs typeface="Rockwell"/>
              </a:rPr>
              <a:t>m</a:t>
            </a:r>
            <a:r>
              <a:rPr sz="3250" spc="-4" dirty="0" smtClean="0">
                <a:latin typeface="Rockwell"/>
                <a:cs typeface="Rockwell"/>
              </a:rPr>
              <a:t>erupa</a:t>
            </a:r>
            <a:r>
              <a:rPr sz="3250" spc="4" dirty="0" smtClean="0">
                <a:latin typeface="Rockwell"/>
                <a:cs typeface="Rockwell"/>
              </a:rPr>
              <a:t>k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1723" y="4003526"/>
            <a:ext cx="1732587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ha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6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ya</a:t>
            </a:r>
            <a:r>
              <a:rPr sz="3250" spc="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86432" y="4003526"/>
            <a:ext cx="7321095" cy="4429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san</a:t>
            </a:r>
            <a:r>
              <a:rPr sz="3250" spc="-14" dirty="0" smtClean="0">
                <a:latin typeface="Rockwell"/>
                <a:cs typeface="Rockwell"/>
              </a:rPr>
              <a:t>g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1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</a:t>
            </a:r>
            <a:r>
              <a:rPr sz="3250" spc="-1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12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bag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perusahaa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8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4503397"/>
            <a:ext cx="9318955" cy="1442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004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mengadops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9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-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11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kare</a:t>
            </a:r>
            <a:r>
              <a:rPr sz="3250" spc="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1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ha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60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ersebu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5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-15" dirty="0" smtClean="0">
                <a:latin typeface="Rockwell"/>
                <a:cs typeface="Rockwell"/>
              </a:rPr>
              <a:t>k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100893"/>
              </a:lnSpc>
            </a:pPr>
            <a:r>
              <a:rPr sz="3250" spc="-4" dirty="0" smtClean="0">
                <a:latin typeface="Rockwell"/>
                <a:cs typeface="Rockwell"/>
              </a:rPr>
              <a:t>memp</a:t>
            </a:r>
            <a:r>
              <a:rPr sz="3250" spc="-1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ngaruh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25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kua</a:t>
            </a:r>
            <a:r>
              <a:rPr sz="3250" spc="0" dirty="0" smtClean="0">
                <a:latin typeface="Rockwell"/>
                <a:cs typeface="Rockwell"/>
              </a:rPr>
              <a:t>lit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13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ayana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y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g</a:t>
            </a:r>
            <a:r>
              <a:rPr sz="3250" spc="8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am</a:t>
            </a:r>
            <a:r>
              <a:rPr sz="3250" spc="0" dirty="0" smtClean="0">
                <a:latin typeface="Rockwell"/>
                <a:cs typeface="Rockwell"/>
              </a:rPr>
              <a:t>i </a:t>
            </a:r>
            <a:r>
              <a:rPr sz="3250" spc="-4" dirty="0" smtClean="0">
                <a:latin typeface="Rockwell"/>
                <a:cs typeface="Rockwell"/>
              </a:rPr>
              <a:t>o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e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penggun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17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maupu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35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</a:t>
            </a:r>
            <a:r>
              <a:rPr sz="3250" spc="-14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r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7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31520"/>
            <a:ext cx="10058400" cy="63124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09343" y="2328672"/>
            <a:ext cx="6940296" cy="47137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2514091" y="1302124"/>
            <a:ext cx="5105035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0" dirty="0" smtClean="0">
                <a:latin typeface="Rockwell"/>
                <a:cs typeface="Rockwell"/>
              </a:rPr>
              <a:t>No</a:t>
            </a:r>
            <a:r>
              <a:rPr sz="4100" b="1" i="1" spc="4" dirty="0" smtClean="0">
                <a:latin typeface="Rockwell"/>
                <a:cs typeface="Rockwell"/>
              </a:rPr>
              <a:t>w</a:t>
            </a:r>
            <a:r>
              <a:rPr sz="4100" b="1" i="1" spc="-9" dirty="0" smtClean="0">
                <a:latin typeface="Rockwell"/>
                <a:cs typeface="Rockwell"/>
              </a:rPr>
              <a:t>…</a:t>
            </a:r>
            <a:r>
              <a:rPr sz="4100" b="1" i="1" spc="-4" dirty="0" smtClean="0">
                <a:latin typeface="Rockwell"/>
                <a:cs typeface="Rockwell"/>
              </a:rPr>
              <a:t>.</a:t>
            </a:r>
            <a:r>
              <a:rPr sz="4100" b="1" i="1" spc="0" dirty="0" smtClean="0">
                <a:latin typeface="Rockwell"/>
                <a:cs typeface="Rockwell"/>
              </a:rPr>
              <a:t>W</a:t>
            </a:r>
            <a:r>
              <a:rPr sz="4100" b="1" i="1" spc="4" dirty="0" smtClean="0">
                <a:latin typeface="Rockwell"/>
                <a:cs typeface="Rockwell"/>
              </a:rPr>
              <a:t>h</a:t>
            </a:r>
            <a:r>
              <a:rPr sz="4100" b="1" i="1" spc="0" dirty="0" smtClean="0">
                <a:latin typeface="Rockwell"/>
                <a:cs typeface="Rockwell"/>
              </a:rPr>
              <a:t>y I</a:t>
            </a:r>
            <a:r>
              <a:rPr sz="4100" b="1" i="1" spc="-4" dirty="0" smtClean="0">
                <a:latin typeface="Rockwell"/>
                <a:cs typeface="Rockwell"/>
              </a:rPr>
              <a:t>nt</a:t>
            </a:r>
            <a:r>
              <a:rPr sz="4100" b="1" i="1" spc="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r</a:t>
            </a:r>
            <a:r>
              <a:rPr sz="4100" b="1" i="1" spc="-4" dirty="0" smtClean="0">
                <a:latin typeface="Rockwell"/>
                <a:cs typeface="Rockwell"/>
              </a:rPr>
              <a:t>ne</a:t>
            </a:r>
            <a:r>
              <a:rPr sz="4100" b="1" i="1" spc="0" dirty="0" smtClean="0">
                <a:latin typeface="Rockwell"/>
                <a:cs typeface="Rockwell"/>
              </a:rPr>
              <a:t>t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293367" y="1276216"/>
            <a:ext cx="754633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0" dirty="0" smtClean="0">
                <a:latin typeface="Rockwell"/>
                <a:cs typeface="Rockwell"/>
              </a:rPr>
              <a:t>S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k</a:t>
            </a:r>
            <a:r>
              <a:rPr sz="4100" b="1" i="1" spc="-4" dirty="0" smtClean="0">
                <a:latin typeface="Rockwell"/>
                <a:cs typeface="Rockwell"/>
              </a:rPr>
              <a:t>il</a:t>
            </a:r>
            <a:r>
              <a:rPr sz="4100" b="1" i="1" spc="9" dirty="0" smtClean="0">
                <a:latin typeface="Rockwell"/>
                <a:cs typeface="Rockwell"/>
              </a:rPr>
              <a:t>a</a:t>
            </a:r>
            <a:r>
              <a:rPr sz="4100" b="1" i="1" spc="0" dirty="0" smtClean="0">
                <a:latin typeface="Rockwell"/>
                <a:cs typeface="Rockwell"/>
              </a:rPr>
              <a:t>s </a:t>
            </a:r>
            <a:r>
              <a:rPr sz="4100" b="1" i="1" spc="-9" dirty="0" smtClean="0">
                <a:latin typeface="Rockwell"/>
                <a:cs typeface="Rockwell"/>
              </a:rPr>
              <a:t>R</a:t>
            </a:r>
            <a:r>
              <a:rPr sz="4100" b="1" i="1" spc="-4" dirty="0" smtClean="0">
                <a:latin typeface="Rockwell"/>
                <a:cs typeface="Rockwell"/>
              </a:rPr>
              <a:t>u</a:t>
            </a:r>
            <a:r>
              <a:rPr sz="4100" b="1" i="1" spc="4" dirty="0" smtClean="0">
                <a:latin typeface="Rockwell"/>
                <a:cs typeface="Rockwell"/>
              </a:rPr>
              <a:t>ti</a:t>
            </a:r>
            <a:r>
              <a:rPr sz="4100" b="1" i="1" spc="-4" dirty="0" smtClean="0">
                <a:latin typeface="Rockwell"/>
                <a:cs typeface="Rockwell"/>
              </a:rPr>
              <a:t>nit</a:t>
            </a:r>
            <a:r>
              <a:rPr sz="4100" b="1" i="1" spc="0" dirty="0" smtClean="0">
                <a:latin typeface="Rockwell"/>
                <a:cs typeface="Rockwell"/>
              </a:rPr>
              <a:t>as</a:t>
            </a:r>
            <a:r>
              <a:rPr sz="4100" b="1" i="1" spc="9" dirty="0" smtClean="0">
                <a:latin typeface="Rockwell"/>
                <a:cs typeface="Rockwell"/>
              </a:rPr>
              <a:t> </a:t>
            </a:r>
            <a:r>
              <a:rPr sz="4100" b="1" i="1" spc="-4" dirty="0" smtClean="0">
                <a:latin typeface="Rockwell"/>
                <a:cs typeface="Rockwell"/>
              </a:rPr>
              <a:t>d</a:t>
            </a:r>
            <a:r>
              <a:rPr sz="4100" b="1" i="1" spc="0" dirty="0" smtClean="0">
                <a:latin typeface="Rockwell"/>
                <a:cs typeface="Rockwell"/>
              </a:rPr>
              <a:t>i I</a:t>
            </a:r>
            <a:r>
              <a:rPr sz="4100" b="1" i="1" spc="-4" dirty="0" smtClean="0">
                <a:latin typeface="Rockwell"/>
                <a:cs typeface="Rockwell"/>
              </a:rPr>
              <a:t>n</a:t>
            </a:r>
            <a:r>
              <a:rPr sz="4100" b="1" i="1" spc="4" dirty="0" smtClean="0">
                <a:latin typeface="Rockwell"/>
                <a:cs typeface="Rockwell"/>
              </a:rPr>
              <a:t>t</a:t>
            </a:r>
            <a:r>
              <a:rPr sz="4100" b="1" i="1" spc="-4" dirty="0" smtClean="0">
                <a:latin typeface="Rockwell"/>
                <a:cs typeface="Rockwell"/>
              </a:rPr>
              <a:t>e</a:t>
            </a:r>
            <a:r>
              <a:rPr sz="4100" b="1" i="1" spc="0" dirty="0" smtClean="0">
                <a:latin typeface="Rockwell"/>
                <a:cs typeface="Rockwell"/>
              </a:rPr>
              <a:t>r</a:t>
            </a:r>
            <a:r>
              <a:rPr sz="4100" b="1" i="1" spc="-4" dirty="0" smtClean="0">
                <a:latin typeface="Rockwell"/>
                <a:cs typeface="Rockwell"/>
              </a:rPr>
              <a:t>ne</a:t>
            </a:r>
            <a:r>
              <a:rPr sz="4100" b="1" i="1" spc="4" dirty="0" smtClean="0">
                <a:latin typeface="Rockwell"/>
                <a:cs typeface="Rockwell"/>
              </a:rPr>
              <a:t>t</a:t>
            </a:r>
            <a:r>
              <a:rPr sz="4100" b="1" i="1" spc="0" dirty="0" smtClean="0">
                <a:latin typeface="Rockwell"/>
                <a:cs typeface="Rockwell"/>
              </a:rPr>
              <a:t>??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8864" y="2562324"/>
            <a:ext cx="217679" cy="406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•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9383" y="2562324"/>
            <a:ext cx="8838606" cy="2604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150">
              <a:lnSpc>
                <a:spcPts val="3090"/>
              </a:lnSpc>
              <a:spcBef>
                <a:spcPts val="154"/>
              </a:spcBef>
            </a:pP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rn</a:t>
            </a:r>
            <a:r>
              <a:rPr sz="3000" spc="0" dirty="0" smtClean="0">
                <a:latin typeface="Rockwell"/>
                <a:cs typeface="Rockwell"/>
              </a:rPr>
              <a:t>ah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ngg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laya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G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og</a:t>
            </a:r>
            <a:r>
              <a:rPr sz="3000" spc="0" dirty="0" smtClean="0">
                <a:latin typeface="Rockwell"/>
                <a:cs typeface="Rockwell"/>
              </a:rPr>
              <a:t>le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2990"/>
              </a:lnSpc>
            </a:pPr>
            <a:r>
              <a:rPr sz="4500" spc="-4" baseline="1892" dirty="0" smtClean="0">
                <a:latin typeface="Rockwell"/>
                <a:cs typeface="Rockwell"/>
              </a:rPr>
              <a:t>Doc</a:t>
            </a:r>
            <a:r>
              <a:rPr sz="4500" spc="4" baseline="1892" dirty="0" smtClean="0">
                <a:latin typeface="Rockwell"/>
                <a:cs typeface="Rockwell"/>
              </a:rPr>
              <a:t>s</a:t>
            </a:r>
            <a:r>
              <a:rPr sz="4500" spc="-4" baseline="1892" dirty="0" smtClean="0">
                <a:latin typeface="Rockwell"/>
                <a:cs typeface="Rockwell"/>
              </a:rPr>
              <a:t>?</a:t>
            </a:r>
            <a:r>
              <a:rPr sz="4500" spc="0" baseline="1892" dirty="0" smtClean="0">
                <a:latin typeface="Rockwell"/>
                <a:cs typeface="Rockwell"/>
              </a:rPr>
              <a:t>?</a:t>
            </a:r>
            <a:endParaRPr sz="3000">
              <a:latin typeface="Rockwell"/>
              <a:cs typeface="Rockwell"/>
            </a:endParaRPr>
          </a:p>
          <a:p>
            <a:pPr marL="12700" marR="1256989">
              <a:lnSpc>
                <a:spcPct val="100306"/>
              </a:lnSpc>
            </a:pPr>
            <a:r>
              <a:rPr sz="3000" spc="-4" dirty="0" smtClean="0">
                <a:latin typeface="Rockwell"/>
                <a:cs typeface="Rockwell"/>
              </a:rPr>
              <a:t>L</a:t>
            </a:r>
            <a:r>
              <a:rPr sz="3000" spc="0" dirty="0" smtClean="0">
                <a:latin typeface="Rockwell"/>
                <a:cs typeface="Rockwell"/>
              </a:rPr>
              <a:t>aya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-</a:t>
            </a:r>
            <a:r>
              <a:rPr sz="3000" spc="0" dirty="0" smtClean="0">
                <a:latin typeface="Rockwell"/>
                <a:cs typeface="Rockwell"/>
              </a:rPr>
              <a:t>Mail </a:t>
            </a:r>
            <a:r>
              <a:rPr sz="3000" spc="-9" dirty="0" smtClean="0">
                <a:latin typeface="Rockwell"/>
                <a:cs typeface="Rockwell"/>
              </a:rPr>
              <a:t>vi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gm</a:t>
            </a:r>
            <a:r>
              <a:rPr sz="3000" spc="0" dirty="0" smtClean="0">
                <a:latin typeface="Rockwell"/>
                <a:cs typeface="Rockwell"/>
              </a:rPr>
              <a:t>ail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4" dirty="0" smtClean="0">
                <a:latin typeface="Rockwell"/>
                <a:cs typeface="Rockwell"/>
              </a:rPr>
              <a:t>h</a:t>
            </a:r>
            <a:r>
              <a:rPr sz="3000" spc="-4" dirty="0" smtClean="0">
                <a:latin typeface="Rockwell"/>
                <a:cs typeface="Rockwell"/>
              </a:rPr>
              <a:t>oo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ai</a:t>
            </a:r>
            <a:r>
              <a:rPr sz="3000" spc="14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?</a:t>
            </a:r>
            <a:r>
              <a:rPr sz="3000" spc="0" dirty="0" smtClean="0">
                <a:latin typeface="Rockwell"/>
                <a:cs typeface="Rockwell"/>
              </a:rPr>
              <a:t>? Buat 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 </a:t>
            </a:r>
            <a:r>
              <a:rPr sz="3000" spc="-4" dirty="0" smtClean="0">
                <a:latin typeface="Rockwell"/>
                <a:cs typeface="Rockwell"/>
              </a:rPr>
              <a:t>Je</a:t>
            </a:r>
            <a:r>
              <a:rPr sz="3000" spc="0" dirty="0" smtClean="0">
                <a:latin typeface="Rockwell"/>
                <a:cs typeface="Rockwell"/>
              </a:rPr>
              <a:t>ja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S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ia</a:t>
            </a:r>
            <a:r>
              <a:rPr sz="3000" spc="9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?</a:t>
            </a:r>
            <a:r>
              <a:rPr sz="3000" spc="0" dirty="0" smtClean="0">
                <a:latin typeface="Rockwell"/>
                <a:cs typeface="Rockwell"/>
              </a:rPr>
              <a:t>?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510"/>
              </a:lnSpc>
              <a:spcBef>
                <a:spcPts val="175"/>
              </a:spcBef>
            </a:pP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tre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9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?</a:t>
            </a:r>
            <a:r>
              <a:rPr sz="3000" spc="0" dirty="0" smtClean="0">
                <a:latin typeface="Rockwell"/>
                <a:cs typeface="Rockwell"/>
              </a:rPr>
              <a:t>?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0"/>
              </a:lnSpc>
              <a:spcBef>
                <a:spcPts val="90"/>
              </a:spcBef>
            </a:pPr>
            <a:r>
              <a:rPr sz="3000" spc="-4" dirty="0" smtClean="0">
                <a:latin typeface="Rockwell"/>
                <a:cs typeface="Rockwell"/>
              </a:rPr>
              <a:t>Pen</a:t>
            </a:r>
            <a:r>
              <a:rPr sz="3000" spc="0" dirty="0" smtClean="0">
                <a:latin typeface="Rockwell"/>
                <a:cs typeface="Rockwell"/>
              </a:rPr>
              <a:t>y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deng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gdr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9" dirty="0" smtClean="0">
                <a:latin typeface="Rockwell"/>
                <a:cs typeface="Rockwell"/>
              </a:rPr>
              <a:t>v</a:t>
            </a:r>
            <a:r>
              <a:rPr sz="3000" spc="0" dirty="0" smtClean="0">
                <a:latin typeface="Rockwell"/>
                <a:cs typeface="Rockwell"/>
              </a:rPr>
              <a:t>e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au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dr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14" dirty="0" smtClean="0">
                <a:latin typeface="Rockwell"/>
                <a:cs typeface="Rockwell"/>
              </a:rPr>
              <a:t>x</a:t>
            </a:r>
            <a:r>
              <a:rPr sz="3000" spc="-4" dirty="0" smtClean="0">
                <a:latin typeface="Rockwell"/>
                <a:cs typeface="Rockwell"/>
              </a:rPr>
              <a:t>?</a:t>
            </a:r>
            <a:r>
              <a:rPr sz="3000" spc="0" dirty="0" smtClean="0">
                <a:latin typeface="Rockwell"/>
                <a:cs typeface="Rockwell"/>
              </a:rPr>
              <a:t>?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8864" y="3385284"/>
            <a:ext cx="217679" cy="17810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•</a:t>
            </a:r>
            <a:endParaRPr sz="3000">
              <a:latin typeface="Rockwell"/>
              <a:cs typeface="Rockwell"/>
            </a:endParaRPr>
          </a:p>
          <a:p>
            <a:pPr marL="12700" marR="0">
              <a:lnSpc>
                <a:spcPct val="97859"/>
              </a:lnSpc>
            </a:pPr>
            <a:r>
              <a:rPr sz="3000" spc="0" dirty="0" smtClean="0">
                <a:latin typeface="Rockwell"/>
                <a:cs typeface="Rockwell"/>
              </a:rPr>
              <a:t>•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75"/>
              </a:spcBef>
            </a:pPr>
            <a:r>
              <a:rPr sz="3000" spc="0" dirty="0" smtClean="0">
                <a:latin typeface="Rockwell"/>
                <a:cs typeface="Rockwell"/>
              </a:rPr>
              <a:t>•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0"/>
              </a:lnSpc>
              <a:spcBef>
                <a:spcPts val="266"/>
              </a:spcBef>
            </a:pPr>
            <a:r>
              <a:rPr sz="3000" spc="0" dirty="0" smtClean="0">
                <a:latin typeface="Rockwell"/>
                <a:cs typeface="Rockwell"/>
              </a:rPr>
              <a:t>•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75207" y="5679415"/>
            <a:ext cx="8396036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229"/>
              </a:lnSpc>
              <a:spcBef>
                <a:spcPts val="161"/>
              </a:spcBef>
            </a:pPr>
            <a:r>
              <a:rPr sz="3825" spc="0" baseline="-1177" dirty="0" smtClean="0">
                <a:latin typeface="Wingdings"/>
                <a:cs typeface="Wingdings"/>
              </a:rPr>
              <a:t></a:t>
            </a:r>
            <a:r>
              <a:rPr sz="3825" spc="34" baseline="-1136" dirty="0" smtClean="0">
                <a:latin typeface="Times New Roman"/>
                <a:cs typeface="Times New Roman"/>
              </a:rPr>
              <a:t> </a:t>
            </a:r>
            <a:r>
              <a:rPr sz="3150" b="1" spc="-4" dirty="0" smtClean="0">
                <a:latin typeface="Rockwell"/>
                <a:cs typeface="Rockwell"/>
              </a:rPr>
              <a:t>Se</a:t>
            </a:r>
            <a:r>
              <a:rPr sz="3150" b="1" spc="-9" dirty="0" smtClean="0">
                <a:latin typeface="Rockwell"/>
                <a:cs typeface="Rockwell"/>
              </a:rPr>
              <a:t>m</a:t>
            </a:r>
            <a:r>
              <a:rPr sz="3150" b="1" spc="-14" dirty="0" smtClean="0">
                <a:latin typeface="Rockwell"/>
                <a:cs typeface="Rockwell"/>
              </a:rPr>
              <a:t>u</a:t>
            </a:r>
            <a:r>
              <a:rPr sz="3150" b="1" spc="0" dirty="0" smtClean="0">
                <a:latin typeface="Rockwell"/>
                <a:cs typeface="Rockwell"/>
              </a:rPr>
              <a:t>a</a:t>
            </a:r>
            <a:r>
              <a:rPr sz="3150" b="1" spc="-103" dirty="0" smtClean="0">
                <a:latin typeface="Rockwell"/>
                <a:cs typeface="Rockwell"/>
              </a:rPr>
              <a:t> </a:t>
            </a:r>
            <a:r>
              <a:rPr sz="3150" b="1" spc="-9" dirty="0" smtClean="0">
                <a:latin typeface="Rockwell"/>
                <a:cs typeface="Rockwell"/>
              </a:rPr>
              <a:t>l</a:t>
            </a:r>
            <a:r>
              <a:rPr sz="3150" b="1" spc="0" dirty="0" smtClean="0">
                <a:latin typeface="Rockwell"/>
                <a:cs typeface="Rockwell"/>
              </a:rPr>
              <a:t>ay</a:t>
            </a:r>
            <a:r>
              <a:rPr sz="3150" b="1" spc="-9" dirty="0" smtClean="0">
                <a:latin typeface="Rockwell"/>
                <a:cs typeface="Rockwell"/>
              </a:rPr>
              <a:t>a</a:t>
            </a:r>
            <a:r>
              <a:rPr sz="3150" b="1" spc="-14" dirty="0" smtClean="0">
                <a:latin typeface="Rockwell"/>
                <a:cs typeface="Rockwell"/>
              </a:rPr>
              <a:t>n</a:t>
            </a:r>
            <a:r>
              <a:rPr sz="3150" b="1" spc="0" dirty="0" smtClean="0">
                <a:latin typeface="Rockwell"/>
                <a:cs typeface="Rockwell"/>
              </a:rPr>
              <a:t>an</a:t>
            </a:r>
            <a:r>
              <a:rPr sz="3150" b="1" spc="-124" dirty="0" smtClean="0">
                <a:latin typeface="Rockwell"/>
                <a:cs typeface="Rockwell"/>
              </a:rPr>
              <a:t> </a:t>
            </a:r>
            <a:r>
              <a:rPr sz="3150" b="1" spc="-4" dirty="0" smtClean="0">
                <a:latin typeface="Rockwell"/>
                <a:cs typeface="Rockwell"/>
              </a:rPr>
              <a:t>Gr</a:t>
            </a:r>
            <a:r>
              <a:rPr sz="3150" b="1" spc="0" dirty="0" smtClean="0">
                <a:latin typeface="Rockwell"/>
                <a:cs typeface="Rockwell"/>
              </a:rPr>
              <a:t>a</a:t>
            </a:r>
            <a:r>
              <a:rPr sz="3150" b="1" spc="-14" dirty="0" smtClean="0">
                <a:latin typeface="Rockwell"/>
                <a:cs typeface="Rockwell"/>
              </a:rPr>
              <a:t>t</a:t>
            </a:r>
            <a:r>
              <a:rPr sz="3150" b="1" spc="0" dirty="0" smtClean="0">
                <a:latin typeface="Rockwell"/>
                <a:cs typeface="Rockwell"/>
              </a:rPr>
              <a:t>is</a:t>
            </a:r>
            <a:r>
              <a:rPr sz="3150" b="1" spc="-97" dirty="0" smtClean="0">
                <a:latin typeface="Rockwell"/>
                <a:cs typeface="Rockwell"/>
              </a:rPr>
              <a:t> </a:t>
            </a:r>
            <a:r>
              <a:rPr sz="3150" b="1" spc="0" dirty="0" smtClean="0">
                <a:latin typeface="Rockwell"/>
                <a:cs typeface="Rockwell"/>
              </a:rPr>
              <a:t>i</a:t>
            </a:r>
            <a:r>
              <a:rPr sz="3150" b="1" spc="-14" dirty="0" smtClean="0">
                <a:latin typeface="Rockwell"/>
                <a:cs typeface="Rockwell"/>
              </a:rPr>
              <a:t>n</a:t>
            </a:r>
            <a:r>
              <a:rPr sz="3150" b="1" spc="0" dirty="0" smtClean="0">
                <a:latin typeface="Rockwell"/>
                <a:cs typeface="Rockwell"/>
              </a:rPr>
              <a:t>i</a:t>
            </a:r>
            <a:r>
              <a:rPr sz="3150" b="1" spc="-41" dirty="0" smtClean="0">
                <a:latin typeface="Rockwell"/>
                <a:cs typeface="Rockwell"/>
              </a:rPr>
              <a:t> </a:t>
            </a:r>
            <a:r>
              <a:rPr sz="3150" b="1" spc="-19" dirty="0" smtClean="0">
                <a:latin typeface="Rockwell"/>
                <a:cs typeface="Rockwell"/>
              </a:rPr>
              <a:t>m</a:t>
            </a:r>
            <a:r>
              <a:rPr sz="3150" b="1" spc="-4" dirty="0" smtClean="0">
                <a:latin typeface="Rockwell"/>
                <a:cs typeface="Rockwell"/>
              </a:rPr>
              <a:t>e</a:t>
            </a:r>
            <a:r>
              <a:rPr sz="3150" b="1" spc="0" dirty="0" smtClean="0">
                <a:latin typeface="Rockwell"/>
                <a:cs typeface="Rockwell"/>
              </a:rPr>
              <a:t>ngg</a:t>
            </a:r>
            <a:r>
              <a:rPr sz="3150" b="1" spc="-14" dirty="0" smtClean="0">
                <a:latin typeface="Rockwell"/>
                <a:cs typeface="Rockwell"/>
              </a:rPr>
              <a:t>un</a:t>
            </a:r>
            <a:r>
              <a:rPr sz="3150" b="1" spc="0" dirty="0" smtClean="0">
                <a:latin typeface="Rockwell"/>
                <a:cs typeface="Rockwell"/>
              </a:rPr>
              <a:t>a</a:t>
            </a:r>
            <a:r>
              <a:rPr sz="3150" b="1" spc="-4" dirty="0" smtClean="0">
                <a:latin typeface="Rockwell"/>
                <a:cs typeface="Rockwell"/>
              </a:rPr>
              <a:t>k</a:t>
            </a:r>
            <a:r>
              <a:rPr sz="3150" b="1" spc="0" dirty="0" smtClean="0">
                <a:latin typeface="Rockwell"/>
                <a:cs typeface="Rockwell"/>
              </a:rPr>
              <a:t>an</a:t>
            </a:r>
            <a:endParaRPr sz="3150">
              <a:latin typeface="Rockwell"/>
              <a:cs typeface="Rockwell"/>
            </a:endParaRPr>
          </a:p>
          <a:p>
            <a:pPr marL="305308" marR="70467">
              <a:lnSpc>
                <a:spcPts val="3125"/>
              </a:lnSpc>
            </a:pPr>
            <a:r>
              <a:rPr sz="4725" b="1" spc="-4" baseline="1802" dirty="0" smtClean="0">
                <a:latin typeface="Rockwell"/>
                <a:cs typeface="Rockwell"/>
              </a:rPr>
              <a:t>Tek</a:t>
            </a:r>
            <a:r>
              <a:rPr sz="4725" b="1" spc="0" baseline="1802" dirty="0" smtClean="0">
                <a:latin typeface="Rockwell"/>
                <a:cs typeface="Rockwell"/>
              </a:rPr>
              <a:t>n</a:t>
            </a:r>
            <a:r>
              <a:rPr sz="4725" b="1" spc="-4" baseline="1802" dirty="0" smtClean="0">
                <a:latin typeface="Rockwell"/>
                <a:cs typeface="Rockwell"/>
              </a:rPr>
              <a:t>o</a:t>
            </a:r>
            <a:r>
              <a:rPr sz="4725" b="1" spc="0" baseline="1802" dirty="0" smtClean="0">
                <a:latin typeface="Rockwell"/>
                <a:cs typeface="Rockwell"/>
              </a:rPr>
              <a:t>l</a:t>
            </a:r>
            <a:r>
              <a:rPr sz="4725" b="1" spc="-4" baseline="1802" dirty="0" smtClean="0">
                <a:latin typeface="Rockwell"/>
                <a:cs typeface="Rockwell"/>
              </a:rPr>
              <a:t>o</a:t>
            </a:r>
            <a:r>
              <a:rPr sz="4725" b="1" spc="0" baseline="1802" dirty="0" smtClean="0">
                <a:latin typeface="Rockwell"/>
                <a:cs typeface="Rockwell"/>
              </a:rPr>
              <a:t>gi</a:t>
            </a:r>
            <a:r>
              <a:rPr sz="4725" b="1" spc="-167" baseline="1802" dirty="0" smtClean="0">
                <a:latin typeface="Rockwell"/>
                <a:cs typeface="Rockwell"/>
              </a:rPr>
              <a:t> </a:t>
            </a:r>
            <a:r>
              <a:rPr sz="4725" b="1" spc="-9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C</a:t>
            </a:r>
            <a:r>
              <a:rPr sz="4725" b="1" spc="0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4725" b="1" spc="-14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4725" b="1" spc="0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ud</a:t>
            </a:r>
            <a:r>
              <a:rPr sz="4725" b="1" spc="-93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4725" b="1" spc="0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C</a:t>
            </a:r>
            <a:r>
              <a:rPr sz="4725" b="1" spc="-4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4725" b="1" spc="-19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4725" b="1" spc="0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pu</a:t>
            </a:r>
            <a:r>
              <a:rPr sz="4725" b="1" spc="-4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4725" b="1" spc="0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4725" b="1" spc="-14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4725" b="1" spc="0" baseline="1802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endParaRPr sz="31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4183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85927" y="2139696"/>
            <a:ext cx="9698735" cy="47350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895347" y="1222876"/>
            <a:ext cx="6342409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i="1" spc="-9" dirty="0" smtClean="0">
                <a:latin typeface="Rockwell"/>
                <a:cs typeface="Rockwell"/>
              </a:rPr>
              <a:t>W</a:t>
            </a:r>
            <a:r>
              <a:rPr sz="4100" b="1" i="1" spc="4" dirty="0" smtClean="0">
                <a:latin typeface="Rockwell"/>
                <a:cs typeface="Rockwell"/>
              </a:rPr>
              <a:t>h</a:t>
            </a:r>
            <a:r>
              <a:rPr sz="4100" b="1" i="1" spc="0" dirty="0" smtClean="0">
                <a:latin typeface="Rockwell"/>
                <a:cs typeface="Rockwell"/>
              </a:rPr>
              <a:t>y 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-4" dirty="0" smtClean="0">
                <a:latin typeface="Rockwell"/>
                <a:cs typeface="Rockwell"/>
              </a:rPr>
              <a:t>l</a:t>
            </a:r>
            <a:r>
              <a:rPr sz="4100" b="1" i="1" spc="0" dirty="0" smtClean="0">
                <a:latin typeface="Rockwell"/>
                <a:cs typeface="Rockwell"/>
              </a:rPr>
              <a:t>o</a:t>
            </a:r>
            <a:r>
              <a:rPr sz="4100" b="1" i="1" spc="4" dirty="0" smtClean="0">
                <a:latin typeface="Rockwell"/>
                <a:cs typeface="Rockwell"/>
              </a:rPr>
              <a:t>u</a:t>
            </a:r>
            <a:r>
              <a:rPr sz="4100" b="1" i="1" spc="0" dirty="0" smtClean="0">
                <a:latin typeface="Rockwell"/>
                <a:cs typeface="Rockwell"/>
              </a:rPr>
              <a:t>d </a:t>
            </a:r>
            <a:r>
              <a:rPr sz="4100" b="1" i="1" spc="-9" dirty="0" smtClean="0">
                <a:latin typeface="Rockwell"/>
                <a:cs typeface="Rockwell"/>
              </a:rPr>
              <a:t>C</a:t>
            </a:r>
            <a:r>
              <a:rPr sz="4100" b="1" i="1" spc="0" dirty="0" smtClean="0">
                <a:latin typeface="Rockwell"/>
                <a:cs typeface="Rockwell"/>
              </a:rPr>
              <a:t>om</a:t>
            </a:r>
            <a:r>
              <a:rPr sz="4100" b="1" i="1" spc="-4" dirty="0" smtClean="0">
                <a:latin typeface="Rockwell"/>
                <a:cs typeface="Rockwell"/>
              </a:rPr>
              <a:t>puti</a:t>
            </a:r>
            <a:r>
              <a:rPr sz="4100" b="1" i="1" spc="4" dirty="0" smtClean="0">
                <a:latin typeface="Rockwell"/>
                <a:cs typeface="Rockwell"/>
              </a:rPr>
              <a:t>n</a:t>
            </a:r>
            <a:r>
              <a:rPr sz="4100" b="1" i="1" spc="-4" dirty="0" smtClean="0">
                <a:latin typeface="Rockwell"/>
                <a:cs typeface="Rockwell"/>
              </a:rPr>
              <a:t>g</a:t>
            </a:r>
            <a:r>
              <a:rPr sz="4100" b="1" i="1" spc="0" dirty="0" smtClean="0">
                <a:latin typeface="Rockwell"/>
                <a:cs typeface="Rockwell"/>
              </a:rPr>
              <a:t>??</a:t>
            </a:r>
            <a:endParaRPr sz="41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296671" y="3416538"/>
            <a:ext cx="2232285" cy="7706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070"/>
              </a:lnSpc>
              <a:spcBef>
                <a:spcPts val="303"/>
              </a:spcBef>
            </a:pPr>
            <a:r>
              <a:rPr sz="5850" spc="0" dirty="0" smtClean="0">
                <a:solidFill>
                  <a:srgbClr val="0066FF"/>
                </a:solidFill>
                <a:latin typeface="Rockwell"/>
                <a:cs typeface="Rockwell"/>
              </a:rPr>
              <a:t>Cl</a:t>
            </a:r>
            <a:r>
              <a:rPr sz="5850" spc="-19" dirty="0" smtClean="0">
                <a:solidFill>
                  <a:srgbClr val="0066FF"/>
                </a:solidFill>
                <a:latin typeface="Rockwell"/>
                <a:cs typeface="Rockwell"/>
              </a:rPr>
              <a:t>o</a:t>
            </a:r>
            <a:r>
              <a:rPr sz="5850" spc="-4" dirty="0" smtClean="0">
                <a:solidFill>
                  <a:srgbClr val="0066FF"/>
                </a:solidFill>
                <a:latin typeface="Rockwell"/>
                <a:cs typeface="Rockwell"/>
              </a:rPr>
              <a:t>u</a:t>
            </a:r>
            <a:r>
              <a:rPr sz="5850" spc="0" dirty="0" smtClean="0">
                <a:solidFill>
                  <a:srgbClr val="0066FF"/>
                </a:solidFill>
                <a:latin typeface="Rockwell"/>
                <a:cs typeface="Rockwell"/>
              </a:rPr>
              <a:t>d</a:t>
            </a:r>
            <a:endParaRPr sz="58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78100" y="3416538"/>
            <a:ext cx="4887933" cy="7706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070"/>
              </a:lnSpc>
              <a:spcBef>
                <a:spcPts val="303"/>
              </a:spcBef>
            </a:pPr>
            <a:r>
              <a:rPr sz="5850" spc="-4" dirty="0" smtClean="0">
                <a:latin typeface="Rockwell"/>
                <a:cs typeface="Rockwell"/>
              </a:rPr>
              <a:t>P</a:t>
            </a:r>
            <a:r>
              <a:rPr sz="5850" spc="0" dirty="0" smtClean="0">
                <a:latin typeface="Rockwell"/>
                <a:cs typeface="Rockwell"/>
              </a:rPr>
              <a:t>r</a:t>
            </a:r>
            <a:r>
              <a:rPr sz="5850" spc="-4" dirty="0" smtClean="0">
                <a:latin typeface="Rockwell"/>
                <a:cs typeface="Rockwell"/>
              </a:rPr>
              <a:t>o</a:t>
            </a:r>
            <a:r>
              <a:rPr sz="5850" spc="0" dirty="0" smtClean="0">
                <a:latin typeface="Rockwell"/>
                <a:cs typeface="Rockwell"/>
              </a:rPr>
              <a:t>s</a:t>
            </a:r>
            <a:r>
              <a:rPr sz="5850" spc="-4" dirty="0" smtClean="0">
                <a:latin typeface="Rockwell"/>
                <a:cs typeface="Rockwell"/>
              </a:rPr>
              <a:t>e</a:t>
            </a:r>
            <a:r>
              <a:rPr sz="5850" spc="-14" dirty="0" smtClean="0">
                <a:latin typeface="Rockwell"/>
                <a:cs typeface="Rockwell"/>
              </a:rPr>
              <a:t>s</a:t>
            </a:r>
            <a:r>
              <a:rPr sz="5850" spc="-4" dirty="0" smtClean="0">
                <a:solidFill>
                  <a:srgbClr val="CC0000"/>
                </a:solidFill>
                <a:latin typeface="Rockwell"/>
                <a:cs typeface="Rockwell"/>
              </a:rPr>
              <a:t>=</a:t>
            </a:r>
            <a:r>
              <a:rPr sz="5850" spc="-4" dirty="0" smtClean="0">
                <a:solidFill>
                  <a:srgbClr val="FFFF00"/>
                </a:solidFill>
                <a:latin typeface="Rockwell"/>
                <a:cs typeface="Rockwell"/>
              </a:rPr>
              <a:t>B</a:t>
            </a:r>
            <a:r>
              <a:rPr sz="5850" spc="0" dirty="0" smtClean="0">
                <a:solidFill>
                  <a:srgbClr val="FFFF00"/>
                </a:solidFill>
                <a:latin typeface="Rockwell"/>
                <a:cs typeface="Rockwell"/>
              </a:rPr>
              <a:t>is</a:t>
            </a:r>
            <a:r>
              <a:rPr sz="5850" spc="-4" dirty="0" smtClean="0">
                <a:solidFill>
                  <a:srgbClr val="FFFF00"/>
                </a:solidFill>
                <a:latin typeface="Rockwell"/>
                <a:cs typeface="Rockwell"/>
              </a:rPr>
              <a:t>n</a:t>
            </a:r>
            <a:r>
              <a:rPr sz="5850" spc="0" dirty="0" smtClean="0">
                <a:solidFill>
                  <a:srgbClr val="FFFF00"/>
                </a:solidFill>
                <a:latin typeface="Rockwell"/>
                <a:cs typeface="Rockwell"/>
              </a:rPr>
              <a:t>is</a:t>
            </a:r>
            <a:endParaRPr sz="58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514335" y="3416538"/>
            <a:ext cx="2412975" cy="7706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6070"/>
              </a:lnSpc>
              <a:spcBef>
                <a:spcPts val="303"/>
              </a:spcBef>
            </a:pPr>
            <a:r>
              <a:rPr sz="5850" spc="-4" dirty="0" smtClean="0">
                <a:latin typeface="Rockwell"/>
                <a:cs typeface="Rockwell"/>
              </a:rPr>
              <a:t>P</a:t>
            </a:r>
            <a:r>
              <a:rPr sz="5850" spc="0" dirty="0" smtClean="0">
                <a:latin typeface="Rockwell"/>
                <a:cs typeface="Rockwell"/>
              </a:rPr>
              <a:t>r</a:t>
            </a:r>
            <a:r>
              <a:rPr sz="5850" spc="-4" dirty="0" smtClean="0">
                <a:latin typeface="Rockwell"/>
                <a:cs typeface="Rockwell"/>
              </a:rPr>
              <a:t>o</a:t>
            </a:r>
            <a:r>
              <a:rPr sz="5850" spc="0" dirty="0" smtClean="0">
                <a:latin typeface="Rockwell"/>
                <a:cs typeface="Rockwell"/>
              </a:rPr>
              <a:t>s</a:t>
            </a:r>
            <a:r>
              <a:rPr sz="5850" spc="-4" dirty="0" smtClean="0">
                <a:latin typeface="Rockwell"/>
                <a:cs typeface="Rockwell"/>
              </a:rPr>
              <a:t>e</a:t>
            </a:r>
            <a:r>
              <a:rPr sz="5850" spc="0" dirty="0" smtClean="0">
                <a:latin typeface="Rockwell"/>
                <a:cs typeface="Rockwell"/>
              </a:rPr>
              <a:t>s</a:t>
            </a:r>
            <a:endParaRPr sz="58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3027679" y="1302124"/>
            <a:ext cx="4079608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Pros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spc="0" dirty="0" smtClean="0">
                <a:latin typeface="Rockwell"/>
                <a:cs typeface="Rockwell"/>
              </a:rPr>
              <a:t>B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2362177"/>
            <a:ext cx="9387309" cy="35427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-4" dirty="0" smtClean="0">
                <a:latin typeface="Rockwell"/>
                <a:cs typeface="Rockwell"/>
              </a:rPr>
              <a:t>Prose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9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9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ada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h</a:t>
            </a:r>
            <a:r>
              <a:rPr sz="3250" spc="114" dirty="0" smtClean="0">
                <a:latin typeface="Rockwell"/>
                <a:cs typeface="Rockwell"/>
              </a:rPr>
              <a:t> 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ru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7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ker</a:t>
            </a:r>
            <a:r>
              <a:rPr sz="3250" spc="0" dirty="0" smtClean="0">
                <a:latin typeface="Rockwell"/>
                <a:cs typeface="Rockwell"/>
              </a:rPr>
              <a:t>ja</a:t>
            </a:r>
            <a:r>
              <a:rPr sz="3250" spc="8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dar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baha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0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0" dirty="0" smtClean="0">
                <a:latin typeface="Rockwell"/>
                <a:cs typeface="Rockwell"/>
              </a:rPr>
              <a:t>u,</a:t>
            </a:r>
            <a:endParaRPr sz="3250">
              <a:latin typeface="Rockwell"/>
              <a:cs typeface="Rockwell"/>
            </a:endParaRPr>
          </a:p>
          <a:p>
            <a:pPr marL="12700" marR="1542563">
              <a:lnSpc>
                <a:spcPct val="100893"/>
              </a:lnSpc>
            </a:pP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f</a:t>
            </a:r>
            <a:r>
              <a:rPr sz="3250" spc="-4" dirty="0" smtClean="0">
                <a:latin typeface="Rockwell"/>
                <a:cs typeface="Rockwell"/>
              </a:rPr>
              <a:t>ormas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15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66" dirty="0" smtClean="0">
                <a:latin typeface="Rockwell"/>
                <a:cs typeface="Rockwell"/>
              </a:rPr>
              <a:t> </a:t>
            </a:r>
            <a:r>
              <a:rPr sz="3250" spc="-14" dirty="0" smtClean="0">
                <a:latin typeface="Rockwell"/>
                <a:cs typeface="Rockwell"/>
              </a:rPr>
              <a:t>p</a:t>
            </a:r>
            <a:r>
              <a:rPr sz="3250" spc="-4" dirty="0" smtClean="0">
                <a:latin typeface="Rockwell"/>
                <a:cs typeface="Rockwell"/>
              </a:rPr>
              <a:t>enge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ahua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21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peran</a:t>
            </a:r>
            <a:r>
              <a:rPr sz="3250" spc="4" dirty="0" smtClean="0">
                <a:latin typeface="Rockwell"/>
                <a:cs typeface="Rockwell"/>
              </a:rPr>
              <a:t>g</a:t>
            </a:r>
            <a:r>
              <a:rPr sz="3250" spc="-4" dirty="0" smtClean="0">
                <a:latin typeface="Rockwell"/>
                <a:cs typeface="Rockwell"/>
              </a:rPr>
              <a:t>ka</a:t>
            </a:r>
            <a:r>
              <a:rPr sz="3250" spc="0" dirty="0" smtClean="0">
                <a:latin typeface="Rockwell"/>
                <a:cs typeface="Rockwell"/>
              </a:rPr>
              <a:t>t </a:t>
            </a:r>
            <a:r>
              <a:rPr sz="3250" spc="-4" dirty="0" smtClean="0">
                <a:latin typeface="Rockwell"/>
                <a:cs typeface="Rockwell"/>
              </a:rPr>
              <a:t>ak</a:t>
            </a:r>
            <a:r>
              <a:rPr sz="3250" spc="0" dirty="0" smtClean="0">
                <a:latin typeface="Rockwell"/>
                <a:cs typeface="Rockwell"/>
              </a:rPr>
              <a:t>tiv</a:t>
            </a:r>
            <a:r>
              <a:rPr sz="3250" spc="-15" dirty="0" smtClean="0">
                <a:latin typeface="Rockwell"/>
                <a:cs typeface="Rockwell"/>
              </a:rPr>
              <a:t>i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10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  <a:p>
            <a:pPr marL="12700" marR="257748">
              <a:lnSpc>
                <a:spcPct val="100991"/>
              </a:lnSpc>
              <a:spcBef>
                <a:spcPts val="781"/>
              </a:spcBef>
            </a:pPr>
            <a:r>
              <a:rPr sz="3250" spc="-4" dirty="0" smtClean="0">
                <a:latin typeface="Rockwell"/>
                <a:cs typeface="Rockwell"/>
              </a:rPr>
              <a:t>Prose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99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-4" dirty="0" smtClean="0">
                <a:latin typeface="Rockwell"/>
                <a:cs typeface="Rockwell"/>
              </a:rPr>
              <a:t>ug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menga</a:t>
            </a:r>
            <a:r>
              <a:rPr sz="3250" spc="0" dirty="0" smtClean="0">
                <a:latin typeface="Rockwell"/>
                <a:cs typeface="Rockwell"/>
              </a:rPr>
              <a:t>cu</a:t>
            </a:r>
            <a:r>
              <a:rPr sz="3250" spc="15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pad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0" dirty="0" smtClean="0">
                <a:latin typeface="Rockwell"/>
                <a:cs typeface="Rockwell"/>
              </a:rPr>
              <a:t>c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4" dirty="0" smtClean="0">
                <a:latin typeface="Rockwell"/>
                <a:cs typeface="Rockwell"/>
              </a:rPr>
              <a:t>r</a:t>
            </a:r>
            <a:r>
              <a:rPr sz="3250" spc="0" dirty="0" smtClean="0">
                <a:latin typeface="Rockwell"/>
                <a:cs typeface="Rockwell"/>
              </a:rPr>
              <a:t>a</a:t>
            </a:r>
            <a:r>
              <a:rPr sz="3250" spc="8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un</a:t>
            </a:r>
            <a:r>
              <a:rPr sz="3250" spc="0" dirty="0" smtClean="0">
                <a:latin typeface="Rockwell"/>
                <a:cs typeface="Rockwell"/>
              </a:rPr>
              <a:t>ik</a:t>
            </a:r>
            <a:r>
              <a:rPr sz="3250" spc="7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man</a:t>
            </a:r>
            <a:r>
              <a:rPr sz="3250" spc="0" dirty="0" smtClean="0">
                <a:latin typeface="Rockwell"/>
                <a:cs typeface="Rockwell"/>
              </a:rPr>
              <a:t>a </a:t>
            </a:r>
            <a:r>
              <a:rPr sz="3250" spc="-4" dirty="0" smtClean="0">
                <a:latin typeface="Rockwell"/>
                <a:cs typeface="Rockwell"/>
              </a:rPr>
              <a:t>mana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4" dirty="0" smtClean="0">
                <a:latin typeface="Rockwell"/>
                <a:cs typeface="Rockwell"/>
              </a:rPr>
              <a:t>e</a:t>
            </a:r>
            <a:r>
              <a:rPr sz="3250" spc="-4" dirty="0" smtClean="0">
                <a:latin typeface="Rockwell"/>
                <a:cs typeface="Rockwell"/>
              </a:rPr>
              <a:t>me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7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mem</a:t>
            </a:r>
            <a:r>
              <a:rPr sz="3250" spc="0" dirty="0" smtClean="0">
                <a:latin typeface="Rockwell"/>
                <a:cs typeface="Rockwell"/>
              </a:rPr>
              <a:t>ilih</a:t>
            </a:r>
            <a:r>
              <a:rPr sz="3250" spc="131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-14" dirty="0" smtClean="0">
                <a:latin typeface="Rockwell"/>
                <a:cs typeface="Rockwell"/>
              </a:rPr>
              <a:t>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9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mengkoord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nas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ka</a:t>
            </a:r>
            <a:r>
              <a:rPr sz="3250" spc="0" dirty="0" smtClean="0">
                <a:latin typeface="Rockwell"/>
                <a:cs typeface="Rockwell"/>
              </a:rPr>
              <a:t>n </a:t>
            </a:r>
            <a:r>
              <a:rPr sz="3250" spc="-4" dirty="0" smtClean="0">
                <a:latin typeface="Rockwell"/>
                <a:cs typeface="Rockwell"/>
              </a:rPr>
              <a:t>peker</a:t>
            </a:r>
            <a:r>
              <a:rPr sz="3250" spc="0" dirty="0" smtClean="0">
                <a:latin typeface="Rockwell"/>
                <a:cs typeface="Rockwell"/>
              </a:rPr>
              <a:t>j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n.</a:t>
            </a:r>
            <a:r>
              <a:rPr sz="3250" spc="17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Se</a:t>
            </a:r>
            <a:r>
              <a:rPr sz="3250" spc="0" dirty="0" smtClean="0">
                <a:latin typeface="Rockwell"/>
                <a:cs typeface="Rockwell"/>
              </a:rPr>
              <a:t>ti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p</a:t>
            </a:r>
            <a:r>
              <a:rPr sz="3250" spc="10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is</a:t>
            </a:r>
            <a:r>
              <a:rPr sz="3250" spc="9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dapa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9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d</a:t>
            </a:r>
            <a:r>
              <a:rPr sz="3250" spc="0" dirty="0" smtClean="0">
                <a:latin typeface="Rockwell"/>
                <a:cs typeface="Rockwell"/>
              </a:rPr>
              <a:t>ili</a:t>
            </a:r>
            <a:r>
              <a:rPr sz="3250" spc="-4" dirty="0" smtClean="0">
                <a:latin typeface="Rockwell"/>
                <a:cs typeface="Rockwell"/>
              </a:rPr>
              <a:t>ha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119" dirty="0" smtClean="0">
                <a:latin typeface="Rockwell"/>
                <a:cs typeface="Rockwell"/>
              </a:rPr>
              <a:t> </a:t>
            </a:r>
            <a:r>
              <a:rPr sz="3250" spc="-20" dirty="0" smtClean="0">
                <a:latin typeface="Rockwell"/>
                <a:cs typeface="Rockwell"/>
              </a:rPr>
              <a:t>s</a:t>
            </a:r>
            <a:r>
              <a:rPr sz="3250" spc="-4" dirty="0" smtClean="0">
                <a:latin typeface="Rockwell"/>
                <a:cs typeface="Rockwell"/>
              </a:rPr>
              <a:t>ebaga</a:t>
            </a:r>
            <a:r>
              <a:rPr sz="3250" spc="0" dirty="0" smtClean="0">
                <a:latin typeface="Rockwell"/>
                <a:cs typeface="Rockwell"/>
              </a:rPr>
              <a:t>i </a:t>
            </a:r>
            <a:r>
              <a:rPr sz="3250" spc="-4" dirty="0" smtClean="0">
                <a:latin typeface="Rockwell"/>
                <a:cs typeface="Rockwell"/>
              </a:rPr>
              <a:t>sekumpu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97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prose</a:t>
            </a:r>
            <a:r>
              <a:rPr sz="3250" spc="0" dirty="0" smtClean="0">
                <a:latin typeface="Rockwell"/>
                <a:cs typeface="Rockwell"/>
              </a:rPr>
              <a:t>s</a:t>
            </a:r>
            <a:r>
              <a:rPr sz="3250" spc="100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b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sn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.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75103" y="725418"/>
            <a:ext cx="6297173" cy="62971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756663" y="1302124"/>
            <a:ext cx="6357987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M u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k</a:t>
            </a:r>
            <a:r>
              <a:rPr sz="4100" b="1" spc="19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Pros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14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B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32308" y="2863318"/>
            <a:ext cx="8795183" cy="31785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8886">
              <a:lnSpc>
                <a:spcPts val="3420"/>
              </a:lnSpc>
              <a:spcBef>
                <a:spcPts val="171"/>
              </a:spcBef>
            </a:pPr>
            <a:r>
              <a:rPr sz="3200" spc="-4" dirty="0" smtClean="0">
                <a:latin typeface="Rockwell"/>
                <a:cs typeface="Rockwell"/>
              </a:rPr>
              <a:t>Si</a:t>
            </a:r>
            <a:r>
              <a:rPr sz="3200" spc="0" dirty="0" smtClean="0">
                <a:latin typeface="Rockwell"/>
                <a:cs typeface="Rockwell"/>
              </a:rPr>
              <a:t>st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m </a:t>
            </a:r>
            <a:r>
              <a:rPr sz="3200" spc="-9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4" dirty="0" smtClean="0">
                <a:latin typeface="Rockwell"/>
                <a:cs typeface="Rockwell"/>
              </a:rPr>
              <a:t>f</a:t>
            </a:r>
            <a:r>
              <a:rPr sz="3200" spc="-9" dirty="0" smtClean="0">
                <a:latin typeface="Rockwell"/>
                <a:cs typeface="Rockwell"/>
              </a:rPr>
              <a:t>or</a:t>
            </a:r>
            <a:r>
              <a:rPr sz="3200" spc="-4" dirty="0" smtClean="0">
                <a:latin typeface="Rockwell"/>
                <a:cs typeface="Rockwell"/>
              </a:rPr>
              <a:t>ma</a:t>
            </a:r>
            <a:r>
              <a:rPr sz="3200" spc="-9" dirty="0" smtClean="0">
                <a:latin typeface="Rockwell"/>
                <a:cs typeface="Rockwell"/>
              </a:rPr>
              <a:t>s</a:t>
            </a:r>
            <a:r>
              <a:rPr sz="3200" spc="0" dirty="0" smtClean="0">
                <a:latin typeface="Rockwell"/>
                <a:cs typeface="Rockwell"/>
              </a:rPr>
              <a:t>i M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-14" dirty="0" smtClean="0">
                <a:latin typeface="Rockwell"/>
                <a:cs typeface="Rockwell"/>
              </a:rPr>
              <a:t>j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14" dirty="0" smtClean="0">
                <a:latin typeface="Rockwell"/>
                <a:cs typeface="Rockwell"/>
              </a:rPr>
              <a:t>m</a:t>
            </a:r>
            <a:r>
              <a:rPr sz="3200" spc="0" dirty="0" smtClean="0">
                <a:latin typeface="Rockwell"/>
                <a:cs typeface="Rockwell"/>
              </a:rPr>
              <a:t>en</a:t>
            </a:r>
            <a:r>
              <a:rPr sz="3200" spc="9" dirty="0" smtClean="0">
                <a:latin typeface="Rockwell"/>
                <a:cs typeface="Rockwell"/>
              </a:rPr>
              <a:t> </a:t>
            </a:r>
            <a:r>
              <a:rPr sz="3200" spc="-14" dirty="0" smtClean="0">
                <a:latin typeface="Rockwell"/>
                <a:cs typeface="Rockwell"/>
              </a:rPr>
              <a:t>b</a:t>
            </a:r>
            <a:r>
              <a:rPr sz="3200" spc="0" dirty="0" smtClean="0">
                <a:latin typeface="Rockwell"/>
                <a:cs typeface="Rockwell"/>
              </a:rPr>
              <a:t>er</a:t>
            </a:r>
            <a:r>
              <a:rPr sz="3200" spc="-14" dirty="0" smtClean="0">
                <a:latin typeface="Rockwell"/>
                <a:cs typeface="Rockwell"/>
              </a:rPr>
              <a:t>f</a:t>
            </a:r>
            <a:r>
              <a:rPr sz="3200" spc="0" dirty="0" smtClean="0">
                <a:latin typeface="Rockwell"/>
                <a:cs typeface="Rockwell"/>
              </a:rPr>
              <a:t>u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0" dirty="0" smtClean="0">
                <a:latin typeface="Rockwell"/>
                <a:cs typeface="Rockwell"/>
              </a:rPr>
              <a:t>gsi un</a:t>
            </a:r>
            <a:r>
              <a:rPr sz="3200" spc="-9" dirty="0" smtClean="0">
                <a:latin typeface="Rockwell"/>
                <a:cs typeface="Rockwell"/>
              </a:rPr>
              <a:t>t</a:t>
            </a:r>
            <a:r>
              <a:rPr sz="3200" spc="0" dirty="0" smtClean="0">
                <a:latin typeface="Rockwell"/>
                <a:cs typeface="Rockwell"/>
              </a:rPr>
              <a:t>uk</a:t>
            </a:r>
            <a:endParaRPr sz="3200">
              <a:latin typeface="Rockwell"/>
              <a:cs typeface="Rockwell"/>
            </a:endParaRPr>
          </a:p>
          <a:p>
            <a:pPr marL="12700" marR="58886">
              <a:lnSpc>
                <a:spcPts val="3470"/>
              </a:lnSpc>
              <a:spcBef>
                <a:spcPts val="2"/>
              </a:spcBef>
            </a:pP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9" dirty="0" smtClean="0">
                <a:latin typeface="Rockwell"/>
                <a:cs typeface="Rockwell"/>
              </a:rPr>
              <a:t>g</a:t>
            </a:r>
            <a:r>
              <a:rPr sz="3200" spc="0" dirty="0" smtClean="0">
                <a:latin typeface="Rockwell"/>
                <a:cs typeface="Rockwell"/>
              </a:rPr>
              <a:t>o</a:t>
            </a:r>
            <a:r>
              <a:rPr sz="3200" spc="-9" dirty="0" smtClean="0">
                <a:latin typeface="Rockwell"/>
                <a:cs typeface="Rockwell"/>
              </a:rPr>
              <a:t>t</a:t>
            </a:r>
            <a:r>
              <a:rPr sz="3200" spc="0" dirty="0" smtClean="0">
                <a:latin typeface="Rockwell"/>
                <a:cs typeface="Rockwell"/>
              </a:rPr>
              <a:t>o</a:t>
            </a: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t</a:t>
            </a:r>
            <a:r>
              <a:rPr sz="3200" spc="-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s</a:t>
            </a:r>
            <a:r>
              <a:rPr sz="3200" spc="-9" dirty="0" smtClean="0">
                <a:latin typeface="Rockwell"/>
                <a:cs typeface="Rockwell"/>
              </a:rPr>
              <a:t>k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14" dirty="0" smtClean="0">
                <a:latin typeface="Rockwell"/>
                <a:cs typeface="Rockwell"/>
              </a:rPr>
              <a:t> </a:t>
            </a:r>
            <a:r>
              <a:rPr sz="3200" spc="-4" dirty="0" smtClean="0">
                <a:latin typeface="Rockwell"/>
                <a:cs typeface="Rockwell"/>
              </a:rPr>
              <a:t>ba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-14" dirty="0" smtClean="0">
                <a:latin typeface="Rockwell"/>
                <a:cs typeface="Rockwell"/>
              </a:rPr>
              <a:t>y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k t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h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p</a:t>
            </a:r>
            <a:r>
              <a:rPr sz="3200" spc="9" dirty="0" smtClean="0">
                <a:latin typeface="Rockwell"/>
                <a:cs typeface="Rockwell"/>
              </a:rPr>
              <a:t> </a:t>
            </a:r>
            <a:r>
              <a:rPr sz="3200" spc="-9" dirty="0" smtClean="0">
                <a:latin typeface="Rockwell"/>
                <a:cs typeface="Rockwell"/>
              </a:rPr>
              <a:t>p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da</a:t>
            </a:r>
            <a:r>
              <a:rPr sz="3200" spc="-19" dirty="0" smtClean="0">
                <a:latin typeface="Rockwell"/>
                <a:cs typeface="Rockwell"/>
              </a:rPr>
              <a:t> </a:t>
            </a:r>
            <a:r>
              <a:rPr sz="3200" spc="0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3200" spc="-9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3200" spc="0" dirty="0" smtClean="0">
                <a:solidFill>
                  <a:srgbClr val="CC0000"/>
                </a:solidFill>
                <a:latin typeface="Rockwell"/>
                <a:cs typeface="Rockwell"/>
              </a:rPr>
              <a:t>os</a:t>
            </a:r>
            <a:r>
              <a:rPr sz="3200" spc="-9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200" spc="0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endParaRPr sz="3200">
              <a:latin typeface="Rockwell"/>
              <a:cs typeface="Rockwell"/>
            </a:endParaRPr>
          </a:p>
          <a:p>
            <a:pPr marL="12700" marR="58886">
              <a:lnSpc>
                <a:spcPts val="3479"/>
              </a:lnSpc>
              <a:spcBef>
                <a:spcPts val="0"/>
              </a:spcBef>
            </a:pPr>
            <a:r>
              <a:rPr sz="3200" spc="-4" dirty="0" smtClean="0">
                <a:solidFill>
                  <a:srgbClr val="CC0000"/>
                </a:solidFill>
                <a:latin typeface="Rockwell"/>
                <a:cs typeface="Rockwell"/>
              </a:rPr>
              <a:t>bi</a:t>
            </a:r>
            <a:r>
              <a:rPr sz="3200" spc="0" dirty="0" smtClean="0">
                <a:solidFill>
                  <a:srgbClr val="CC0000"/>
                </a:solidFill>
                <a:latin typeface="Rockwell"/>
                <a:cs typeface="Rockwell"/>
              </a:rPr>
              <a:t>sn</a:t>
            </a:r>
            <a:r>
              <a:rPr sz="3200" spc="-4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200" spc="0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200" spc="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200" spc="-14" dirty="0" smtClean="0">
                <a:latin typeface="Rockwell"/>
                <a:cs typeface="Rockwell"/>
              </a:rPr>
              <a:t>y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ng</a:t>
            </a:r>
            <a:r>
              <a:rPr sz="3200" spc="9" dirty="0" smtClean="0">
                <a:latin typeface="Rockwell"/>
                <a:cs typeface="Rockwell"/>
              </a:rPr>
              <a:t> </a:t>
            </a:r>
            <a:r>
              <a:rPr sz="3200" spc="-9" dirty="0" smtClean="0">
                <a:latin typeface="Rockwell"/>
                <a:cs typeface="Rockwell"/>
              </a:rPr>
              <a:t>s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14" dirty="0" smtClean="0">
                <a:latin typeface="Rockwell"/>
                <a:cs typeface="Rockwell"/>
              </a:rPr>
              <a:t>b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4" dirty="0" smtClean="0">
                <a:latin typeface="Rockwell"/>
                <a:cs typeface="Rockwell"/>
              </a:rPr>
              <a:t>l</a:t>
            </a:r>
            <a:r>
              <a:rPr sz="3200" spc="-14" dirty="0" smtClean="0">
                <a:latin typeface="Rockwell"/>
                <a:cs typeface="Rockwell"/>
              </a:rPr>
              <a:t>u</a:t>
            </a: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-14" dirty="0" smtClean="0">
                <a:latin typeface="Rockwell"/>
                <a:cs typeface="Rockwell"/>
              </a:rPr>
              <a:t>y</a:t>
            </a:r>
            <a:r>
              <a:rPr sz="3200" spc="0" dirty="0" smtClean="0">
                <a:latin typeface="Rockwell"/>
                <a:cs typeface="Rockwell"/>
              </a:rPr>
              <a:t>a</a:t>
            </a:r>
            <a:r>
              <a:rPr sz="3200" spc="9" dirty="0" smtClean="0">
                <a:latin typeface="Rockwell"/>
                <a:cs typeface="Rockwell"/>
              </a:rPr>
              <a:t> </a:t>
            </a: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14" dirty="0" smtClean="0">
                <a:latin typeface="Rockwell"/>
                <a:cs typeface="Rockwell"/>
              </a:rPr>
              <a:t>u</a:t>
            </a:r>
            <a:r>
              <a:rPr sz="3200" spc="-9" dirty="0" smtClean="0">
                <a:latin typeface="Rockwell"/>
                <a:cs typeface="Rockwell"/>
              </a:rPr>
              <a:t>ng</a:t>
            </a:r>
            <a:r>
              <a:rPr sz="3200" spc="0" dirty="0" smtClean="0">
                <a:latin typeface="Rockwell"/>
                <a:cs typeface="Rockwell"/>
              </a:rPr>
              <a:t>k</a:t>
            </a:r>
            <a:r>
              <a:rPr sz="3200" spc="-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n d</a:t>
            </a:r>
            <a:r>
              <a:rPr sz="3200" spc="-4" dirty="0" smtClean="0">
                <a:latin typeface="Rockwell"/>
                <a:cs typeface="Rockwell"/>
              </a:rPr>
              <a:t>il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ku</a:t>
            </a:r>
            <a:r>
              <a:rPr sz="3200" spc="-9" dirty="0" smtClean="0">
                <a:latin typeface="Rockwell"/>
                <a:cs typeface="Rockwell"/>
              </a:rPr>
              <a:t>k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endParaRPr sz="3200">
              <a:latin typeface="Rockwell"/>
              <a:cs typeface="Rockwell"/>
            </a:endParaRPr>
          </a:p>
          <a:p>
            <a:pPr marL="12700" marR="58886">
              <a:lnSpc>
                <a:spcPts val="3470"/>
              </a:lnSpc>
            </a:pPr>
            <a:r>
              <a:rPr sz="3200" spc="0" dirty="0" smtClean="0">
                <a:latin typeface="Rockwell"/>
                <a:cs typeface="Rockwell"/>
              </a:rPr>
              <a:t>sec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ra </a:t>
            </a:r>
            <a:r>
              <a:rPr sz="3200" spc="-4" dirty="0" smtClean="0">
                <a:latin typeface="Rockwell"/>
                <a:cs typeface="Rockwell"/>
              </a:rPr>
              <a:t>ma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0" dirty="0" smtClean="0">
                <a:latin typeface="Rockwell"/>
                <a:cs typeface="Rockwell"/>
              </a:rPr>
              <a:t>u</a:t>
            </a:r>
            <a:r>
              <a:rPr sz="3200" spc="-4" dirty="0" smtClean="0">
                <a:latin typeface="Rockwell"/>
                <a:cs typeface="Rockwell"/>
              </a:rPr>
              <a:t>al</a:t>
            </a:r>
            <a:r>
              <a:rPr sz="3200" spc="0" dirty="0" smtClean="0">
                <a:latin typeface="Rockwell"/>
                <a:cs typeface="Rockwell"/>
              </a:rPr>
              <a:t>.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ts val="3757"/>
              </a:lnSpc>
              <a:spcBef>
                <a:spcPts val="546"/>
              </a:spcBef>
            </a:pPr>
            <a:r>
              <a:rPr sz="3200" spc="-4" dirty="0" smtClean="0">
                <a:latin typeface="Rockwell"/>
                <a:cs typeface="Rockwell"/>
              </a:rPr>
              <a:t>S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9" dirty="0" smtClean="0">
                <a:latin typeface="Rockwell"/>
                <a:cs typeface="Rockwell"/>
              </a:rPr>
              <a:t>pe</a:t>
            </a:r>
            <a:r>
              <a:rPr sz="3200" spc="0" dirty="0" smtClean="0">
                <a:latin typeface="Rockwell"/>
                <a:cs typeface="Rockwell"/>
              </a:rPr>
              <a:t>rti p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9" dirty="0" smtClean="0">
                <a:latin typeface="Rockwell"/>
                <a:cs typeface="Rockwell"/>
              </a:rPr>
              <a:t>g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9" dirty="0" smtClean="0">
                <a:latin typeface="Rockwell"/>
                <a:cs typeface="Rockwell"/>
              </a:rPr>
              <a:t>c</a:t>
            </a:r>
            <a:r>
              <a:rPr sz="3200" spc="0" dirty="0" smtClean="0">
                <a:latin typeface="Rockwell"/>
                <a:cs typeface="Rockwell"/>
              </a:rPr>
              <a:t>ek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14" dirty="0" smtClean="0">
                <a:latin typeface="Rockwell"/>
                <a:cs typeface="Rockwell"/>
              </a:rPr>
              <a:t> </a:t>
            </a:r>
            <a:r>
              <a:rPr sz="3200" spc="-9" dirty="0" smtClean="0">
                <a:latin typeface="Rockwell"/>
                <a:cs typeface="Rockwell"/>
              </a:rPr>
              <a:t>kr</a:t>
            </a:r>
            <a:r>
              <a:rPr sz="3200" spc="0" dirty="0" smtClean="0">
                <a:latin typeface="Rockwell"/>
                <a:cs typeface="Rockwell"/>
              </a:rPr>
              <a:t>ed</a:t>
            </a:r>
            <a:r>
              <a:rPr sz="3200" spc="-1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t</a:t>
            </a:r>
            <a:r>
              <a:rPr sz="3200" spc="14" dirty="0" smtClean="0">
                <a:latin typeface="Rockwell"/>
                <a:cs typeface="Rockwell"/>
              </a:rPr>
              <a:t> </a:t>
            </a:r>
            <a:r>
              <a:rPr sz="3200" spc="0" dirty="0" smtClean="0">
                <a:latin typeface="Rockwell"/>
                <a:cs typeface="Rockwell"/>
              </a:rPr>
              <a:t>k</a:t>
            </a:r>
            <a:r>
              <a:rPr sz="3200" spc="-14" dirty="0" smtClean="0">
                <a:latin typeface="Rockwell"/>
                <a:cs typeface="Rockwell"/>
              </a:rPr>
              <a:t>l</a:t>
            </a:r>
            <a:r>
              <a:rPr sz="3200" spc="-4" dirty="0" smtClean="0">
                <a:latin typeface="Rockwell"/>
                <a:cs typeface="Rockwell"/>
              </a:rPr>
              <a:t>i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4" dirty="0" smtClean="0">
                <a:latin typeface="Rockwell"/>
                <a:cs typeface="Rockwell"/>
              </a:rPr>
              <a:t>n</a:t>
            </a:r>
            <a:r>
              <a:rPr sz="3200" spc="0" dirty="0" smtClean="0">
                <a:latin typeface="Rockwell"/>
                <a:cs typeface="Rockwell"/>
              </a:rPr>
              <a:t>, </a:t>
            </a:r>
            <a:r>
              <a:rPr sz="3200" spc="-14" dirty="0" smtClean="0">
                <a:latin typeface="Rockwell"/>
                <a:cs typeface="Rockwell"/>
              </a:rPr>
              <a:t>m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-14" dirty="0" smtClean="0">
                <a:latin typeface="Rockwell"/>
                <a:cs typeface="Rockwell"/>
              </a:rPr>
              <a:t>m</a:t>
            </a:r>
            <a:r>
              <a:rPr sz="3200" spc="0" dirty="0" smtClean="0">
                <a:latin typeface="Rockwell"/>
                <a:cs typeface="Rockwell"/>
              </a:rPr>
              <a:t>p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r</a:t>
            </a:r>
            <a:r>
              <a:rPr sz="3200" spc="-9" dirty="0" smtClean="0">
                <a:latin typeface="Rockwell"/>
                <a:cs typeface="Rockwell"/>
              </a:rPr>
              <a:t>o</a:t>
            </a:r>
            <a:r>
              <a:rPr sz="3200" spc="-4" dirty="0" smtClean="0">
                <a:latin typeface="Rockwell"/>
                <a:cs typeface="Rockwell"/>
              </a:rPr>
              <a:t>l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h 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ts val="3757"/>
              </a:lnSpc>
            </a:pPr>
            <a:r>
              <a:rPr sz="3200" spc="0" dirty="0" smtClean="0">
                <a:latin typeface="Rockwell"/>
                <a:cs typeface="Rockwell"/>
              </a:rPr>
              <a:t>t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g</a:t>
            </a:r>
            <a:r>
              <a:rPr sz="3200" spc="-1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h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9" dirty="0" smtClean="0">
                <a:latin typeface="Rockwell"/>
                <a:cs typeface="Rockwell"/>
              </a:rPr>
              <a:t> 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t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u </a:t>
            </a:r>
            <a:r>
              <a:rPr sz="3200" spc="-4" dirty="0" smtClean="0">
                <a:latin typeface="Rockwell"/>
                <a:cs typeface="Rockwell"/>
              </a:rPr>
              <a:t>m</a:t>
            </a:r>
            <a:r>
              <a:rPr sz="3200" spc="-9" dirty="0" smtClean="0">
                <a:latin typeface="Rockwell"/>
                <a:cs typeface="Rockwell"/>
              </a:rPr>
              <a:t>e</a:t>
            </a:r>
            <a:r>
              <a:rPr sz="3200" spc="0" dirty="0" smtClean="0">
                <a:latin typeface="Rockwell"/>
                <a:cs typeface="Rockwell"/>
              </a:rPr>
              <a:t>ng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t</a:t>
            </a:r>
            <a:r>
              <a:rPr sz="3200" spc="-14" dirty="0" smtClean="0">
                <a:latin typeface="Rockwell"/>
                <a:cs typeface="Rockwell"/>
              </a:rPr>
              <a:t>u</a:t>
            </a:r>
            <a:r>
              <a:rPr sz="3200" spc="0" dirty="0" smtClean="0">
                <a:latin typeface="Rockwell"/>
                <a:cs typeface="Rockwell"/>
              </a:rPr>
              <a:t>r pes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-14" dirty="0" smtClean="0">
                <a:latin typeface="Rockwell"/>
                <a:cs typeface="Rockwell"/>
              </a:rPr>
              <a:t>a</a:t>
            </a:r>
            <a:r>
              <a:rPr sz="3200" spc="0" dirty="0" smtClean="0">
                <a:latin typeface="Rockwell"/>
                <a:cs typeface="Rockwell"/>
              </a:rPr>
              <a:t>n</a:t>
            </a:r>
            <a:r>
              <a:rPr sz="3200" spc="9" dirty="0" smtClean="0">
                <a:latin typeface="Rockwell"/>
                <a:cs typeface="Rockwell"/>
              </a:rPr>
              <a:t> </a:t>
            </a:r>
            <a:r>
              <a:rPr sz="3200" spc="-9" dirty="0" smtClean="0">
                <a:latin typeface="Rockwell"/>
                <a:cs typeface="Rockwell"/>
              </a:rPr>
              <a:t>p</a:t>
            </a:r>
            <a:r>
              <a:rPr sz="3200" spc="0" dirty="0" smtClean="0">
                <a:latin typeface="Rockwell"/>
                <a:cs typeface="Rockwell"/>
              </a:rPr>
              <a:t>e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0" dirty="0" smtClean="0">
                <a:latin typeface="Rockwell"/>
                <a:cs typeface="Rockwell"/>
              </a:rPr>
              <a:t>g</a:t>
            </a:r>
            <a:r>
              <a:rPr sz="3200" spc="-14" dirty="0" smtClean="0">
                <a:latin typeface="Rockwell"/>
                <a:cs typeface="Rockwell"/>
              </a:rPr>
              <a:t>i</a:t>
            </a:r>
            <a:r>
              <a:rPr sz="3200" spc="0" dirty="0" smtClean="0">
                <a:latin typeface="Rockwell"/>
                <a:cs typeface="Rockwell"/>
              </a:rPr>
              <a:t>r</a:t>
            </a:r>
            <a:r>
              <a:rPr sz="3200" spc="-14" dirty="0" smtClean="0">
                <a:latin typeface="Rockwell"/>
                <a:cs typeface="Rockwell"/>
              </a:rPr>
              <a:t>i</a:t>
            </a:r>
            <a:r>
              <a:rPr sz="3200" spc="-4" dirty="0" smtClean="0">
                <a:latin typeface="Rockwell"/>
                <a:cs typeface="Rockwell"/>
              </a:rPr>
              <a:t>ma</a:t>
            </a:r>
            <a:r>
              <a:rPr sz="3200" spc="0" dirty="0" smtClean="0">
                <a:latin typeface="Rockwell"/>
                <a:cs typeface="Rockwell"/>
              </a:rPr>
              <a:t>n </a:t>
            </a:r>
            <a:endParaRPr sz="3200">
              <a:latin typeface="Rockwell"/>
              <a:cs typeface="Rockwell"/>
            </a:endParaRPr>
          </a:p>
          <a:p>
            <a:pPr marL="12700">
              <a:lnSpc>
                <a:spcPts val="3757"/>
              </a:lnSpc>
            </a:pPr>
            <a:r>
              <a:rPr sz="3200" spc="-4" dirty="0" smtClean="0">
                <a:latin typeface="Rockwell"/>
                <a:cs typeface="Rockwell"/>
              </a:rPr>
              <a:t>ba</a:t>
            </a:r>
            <a:r>
              <a:rPr sz="3200" spc="0" dirty="0" smtClean="0">
                <a:latin typeface="Rockwell"/>
                <a:cs typeface="Rockwell"/>
              </a:rPr>
              <a:t>r</a:t>
            </a:r>
            <a:r>
              <a:rPr sz="3200" spc="-4" dirty="0" smtClean="0">
                <a:latin typeface="Rockwell"/>
                <a:cs typeface="Rockwell"/>
              </a:rPr>
              <a:t>a</a:t>
            </a:r>
            <a:r>
              <a:rPr sz="3200" spc="-9" dirty="0" smtClean="0">
                <a:latin typeface="Rockwell"/>
                <a:cs typeface="Rockwell"/>
              </a:rPr>
              <a:t>n</a:t>
            </a:r>
            <a:r>
              <a:rPr sz="3200" spc="4" dirty="0" smtClean="0">
                <a:latin typeface="Rockwell"/>
                <a:cs typeface="Rockwell"/>
              </a:rPr>
              <a:t>g</a:t>
            </a:r>
            <a:r>
              <a:rPr sz="3200" spc="0" dirty="0" smtClean="0">
                <a:latin typeface="Rockwell"/>
                <a:cs typeface="Rockwell"/>
              </a:rPr>
              <a:t>.</a:t>
            </a:r>
            <a:endParaRPr sz="32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78991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479039" y="1360036"/>
            <a:ext cx="5175840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M d</a:t>
            </a:r>
            <a:r>
              <a:rPr sz="4100" b="1" spc="-4" dirty="0" smtClean="0">
                <a:latin typeface="Rockwell"/>
                <a:cs typeface="Rockwell"/>
              </a:rPr>
              <a:t>ala</a:t>
            </a:r>
            <a:r>
              <a:rPr sz="4100" b="1" spc="0" dirty="0" smtClean="0">
                <a:latin typeface="Rockwell"/>
                <a:cs typeface="Rockwell"/>
              </a:rPr>
              <a:t>m E</a:t>
            </a:r>
            <a:r>
              <a:rPr sz="4100" b="1" spc="-4" dirty="0" smtClean="0">
                <a:latin typeface="Rockwell"/>
                <a:cs typeface="Rockwell"/>
              </a:rPr>
              <a:t>-</a:t>
            </a:r>
            <a:r>
              <a:rPr sz="4100" b="1" spc="0" dirty="0" smtClean="0">
                <a:latin typeface="Rockwell"/>
                <a:cs typeface="Rockwell"/>
              </a:rPr>
              <a:t>B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s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3539" y="2461740"/>
            <a:ext cx="9145468" cy="12324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150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I</a:t>
            </a:r>
            <a:r>
              <a:rPr sz="3000" spc="0" dirty="0" smtClean="0">
                <a:latin typeface="Rockwell"/>
                <a:cs typeface="Rockwell"/>
              </a:rPr>
              <a:t>M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te</a:t>
            </a:r>
            <a:r>
              <a:rPr sz="3000" spc="4" dirty="0" smtClean="0">
                <a:latin typeface="Rockwell"/>
                <a:cs typeface="Rockwell"/>
              </a:rPr>
              <a:t>k</a:t>
            </a:r>
            <a:r>
              <a:rPr sz="3000" spc="-4" dirty="0" smtClean="0">
                <a:latin typeface="Rockwell"/>
                <a:cs typeface="Rockwell"/>
              </a:rPr>
              <a:t>no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orm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at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9" dirty="0" smtClean="0">
                <a:latin typeface="Rockwell"/>
                <a:cs typeface="Rockwell"/>
              </a:rPr>
              <a:t>l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250"/>
              </a:lnSpc>
              <a:spcBef>
                <a:spcPts val="2"/>
              </a:spcBef>
            </a:pP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ih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yak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la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alam </a:t>
            </a:r>
            <a:r>
              <a:rPr sz="3000" spc="-4" dirty="0" smtClean="0">
                <a:latin typeface="Rockwell"/>
                <a:cs typeface="Rockwell"/>
              </a:rPr>
              <a:t>pro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bi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tekno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og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</a:pP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at b</a:t>
            </a:r>
            <a:r>
              <a:rPr sz="3000" spc="-4" dirty="0" smtClean="0">
                <a:latin typeface="Rockwell"/>
                <a:cs typeface="Rockwell"/>
              </a:rPr>
              <a:t>en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r-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en</a:t>
            </a:r>
            <a:r>
              <a:rPr sz="3000" spc="0" dirty="0" smtClean="0">
                <a:latin typeface="Rockwell"/>
                <a:cs typeface="Rockwell"/>
              </a:rPr>
              <a:t>ar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ubah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us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orm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19" dirty="0" smtClean="0">
                <a:latin typeface="Rockwell"/>
                <a:cs typeface="Rockwell"/>
              </a:rPr>
              <a:t>i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3539" y="4296636"/>
            <a:ext cx="9326518" cy="2055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150">
              <a:lnSpc>
                <a:spcPts val="3200"/>
              </a:lnSpc>
              <a:spcBef>
                <a:spcPts val="160"/>
              </a:spcBef>
            </a:pPr>
            <a:r>
              <a:rPr sz="3000" spc="-4" dirty="0" smtClean="0">
                <a:latin typeface="Rockwell"/>
                <a:cs typeface="Rockwell"/>
              </a:rPr>
              <a:t>Ke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la</a:t>
            </a:r>
            <a:r>
              <a:rPr sz="3000" spc="-4" dirty="0" smtClean="0">
                <a:latin typeface="Rockwell"/>
                <a:cs typeface="Rockwell"/>
              </a:rPr>
              <a:t>ngk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h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deng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  <a:spcBef>
                <a:spcPts val="2"/>
              </a:spcBef>
            </a:pP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t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ila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ec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250"/>
              </a:lnSpc>
              <a:spcBef>
                <a:spcPts val="0"/>
              </a:spcBef>
            </a:pP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ec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9" dirty="0" smtClean="0">
                <a:latin typeface="Rockwell"/>
                <a:cs typeface="Rockwell"/>
              </a:rPr>
              <a:t>l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ng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ila</a:t>
            </a:r>
            <a:r>
              <a:rPr sz="3000" spc="-4" dirty="0" smtClean="0">
                <a:latin typeface="Rockwell"/>
                <a:cs typeface="Rockwell"/>
              </a:rPr>
              <a:t>ngk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pen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40"/>
              </a:lnSpc>
            </a:pP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3000" spc="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3000" spc="-4" dirty="0" smtClean="0">
                <a:solidFill>
                  <a:srgbClr val="CC0000"/>
                </a:solidFill>
                <a:latin typeface="Rockwell"/>
                <a:cs typeface="Rockwell"/>
              </a:rPr>
              <a:t>kno</a:t>
            </a:r>
            <a:r>
              <a:rPr sz="3000" spc="0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3000" spc="-4" dirty="0" smtClean="0">
                <a:solidFill>
                  <a:srgbClr val="CC0000"/>
                </a:solidFill>
                <a:latin typeface="Rockwell"/>
                <a:cs typeface="Rockwell"/>
              </a:rPr>
              <a:t>og</a:t>
            </a:r>
            <a:r>
              <a:rPr sz="300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3000" spc="1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000" spc="-9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300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3000" spc="0" dirty="0" smtClean="0">
                <a:solidFill>
                  <a:srgbClr val="CC0000"/>
                </a:solidFill>
                <a:latin typeface="Rockwell"/>
                <a:cs typeface="Rockwell"/>
              </a:rPr>
              <a:t>li</a:t>
            </a:r>
            <a:r>
              <a:rPr sz="300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3000" spc="0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endParaRPr sz="3000">
              <a:latin typeface="Rockwell"/>
              <a:cs typeface="Rockwell"/>
            </a:endParaRPr>
          </a:p>
          <a:p>
            <a:pPr marL="12700" marR="57150">
              <a:lnSpc>
                <a:spcPts val="3250"/>
              </a:lnSpc>
              <a:spcBef>
                <a:spcPts val="0"/>
              </a:spcBef>
            </a:pP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y</a:t>
            </a:r>
            <a:r>
              <a:rPr sz="3000" spc="25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Juara 2, Aplikasi GoPIL karya Mahasiswa Informatika UPGRIS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914400"/>
            <a:ext cx="7696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562860" y="1303648"/>
            <a:ext cx="5009591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Si</a:t>
            </a:r>
            <a:r>
              <a:rPr sz="4100" b="1" spc="0" dirty="0" smtClean="0">
                <a:latin typeface="Rockwell"/>
                <a:cs typeface="Rockwell"/>
              </a:rPr>
              <a:t>st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m Per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h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1723" y="2306292"/>
            <a:ext cx="8847870" cy="22367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4412">
              <a:lnSpc>
                <a:spcPts val="3200"/>
              </a:lnSpc>
              <a:spcBef>
                <a:spcPts val="160"/>
              </a:spcBef>
            </a:pP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uah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org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/per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ar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mn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ct val="100110"/>
              </a:lnSpc>
            </a:pP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ili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yak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te</a:t>
            </a:r>
            <a:r>
              <a:rPr sz="3000" spc="0" dirty="0" smtClean="0">
                <a:latin typeface="Rockwell"/>
                <a:cs typeface="Rockwell"/>
              </a:rPr>
              <a:t>m i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orm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2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ek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ar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fu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spc="4" dirty="0" smtClean="0">
                <a:latin typeface="Rockwell"/>
                <a:cs typeface="Rockwell"/>
              </a:rPr>
              <a:t>si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ngk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org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pro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bi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is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b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ak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at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ar</a:t>
            </a:r>
            <a:r>
              <a:rPr sz="3000" spc="2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orm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ec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ot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56563" y="5104543"/>
            <a:ext cx="8036842" cy="13288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600"/>
              </a:lnSpc>
              <a:spcBef>
                <a:spcPts val="130"/>
              </a:spcBef>
            </a:pPr>
            <a:r>
              <a:rPr sz="2450" spc="0" dirty="0" smtClean="0">
                <a:latin typeface="Wingdings"/>
                <a:cs typeface="Wingdings"/>
              </a:rPr>
              <a:t>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Ma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aj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r 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an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gat</a:t>
            </a:r>
            <a:r>
              <a:rPr sz="2150" spc="1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in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 m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galami</a:t>
            </a:r>
            <a:r>
              <a:rPr sz="2150" spc="1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wa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y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 c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endParaRPr sz="2150">
              <a:latin typeface="Rockwell"/>
              <a:cs typeface="Rockwell"/>
            </a:endParaRPr>
          </a:p>
          <a:p>
            <a:pPr marL="332739" marR="188420">
              <a:lnSpc>
                <a:spcPct val="100697"/>
              </a:lnSpc>
            </a:pP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dan 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lit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nt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y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an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da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y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di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bu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uh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,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un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tu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k m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ga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b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il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gam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b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aran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(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ke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utu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)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y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mp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ehe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if</a:t>
            </a:r>
            <a:r>
              <a:rPr sz="2150" spc="1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dan m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ye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h</a:t>
            </a:r>
            <a:r>
              <a:rPr sz="2150" spc="1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dari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ra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rga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2150" spc="1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au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2150" spc="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150" spc="14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150" spc="-4" dirty="0" smtClean="0">
                <a:solidFill>
                  <a:srgbClr val="CC0000"/>
                </a:solidFill>
                <a:latin typeface="Rockwell"/>
                <a:cs typeface="Rockwell"/>
              </a:rPr>
              <a:t>h</a:t>
            </a:r>
            <a:r>
              <a:rPr sz="2150" spc="0" dirty="0" smtClean="0">
                <a:solidFill>
                  <a:srgbClr val="CC0000"/>
                </a:solidFill>
                <a:latin typeface="Rockwell"/>
                <a:cs typeface="Rockwell"/>
              </a:rPr>
              <a:t>aa</a:t>
            </a:r>
            <a:r>
              <a:rPr sz="2150" spc="9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150" spc="0" dirty="0" smtClean="0">
                <a:latin typeface="Rockwell"/>
                <a:cs typeface="Rockwell"/>
              </a:rPr>
              <a:t>.</a:t>
            </a:r>
            <a:endParaRPr sz="21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991091" y="5135413"/>
            <a:ext cx="676144" cy="2997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30"/>
              </a:lnSpc>
              <a:spcBef>
                <a:spcPts val="116"/>
              </a:spcBef>
            </a:pPr>
            <a:r>
              <a:rPr sz="3225" spc="0" baseline="1320" dirty="0" smtClean="0">
                <a:solidFill>
                  <a:srgbClr val="CC0000"/>
                </a:solidFill>
                <a:latin typeface="Rockwell"/>
                <a:cs typeface="Rockwell"/>
              </a:rPr>
              <a:t>lama</a:t>
            </a:r>
            <a:endParaRPr sz="21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58644" y="1302124"/>
            <a:ext cx="5416363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4" dirty="0" smtClean="0">
                <a:latin typeface="Rockwell"/>
                <a:cs typeface="Rockwell"/>
              </a:rPr>
              <a:t>l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k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si 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r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s</a:t>
            </a:r>
            <a:r>
              <a:rPr sz="4100" b="1" spc="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h</a:t>
            </a:r>
            <a:r>
              <a:rPr sz="4100" b="1" spc="-4" dirty="0" smtClean="0">
                <a:latin typeface="Rockwell"/>
                <a:cs typeface="Rockwell"/>
              </a:rPr>
              <a:t>aa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2955" y="2231616"/>
            <a:ext cx="9001137" cy="1503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80"/>
              </a:lnSpc>
              <a:spcBef>
                <a:spcPts val="354"/>
              </a:spcBef>
            </a:pP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li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 </a:t>
            </a:r>
            <a:r>
              <a:rPr sz="3000" spc="-4" dirty="0" smtClean="0">
                <a:latin typeface="Rockwell"/>
                <a:cs typeface="Rockwell"/>
              </a:rPr>
              <a:t>per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te</a:t>
            </a:r>
            <a:r>
              <a:rPr sz="3000" spc="0" dirty="0" smtClean="0">
                <a:latin typeface="Rockwell"/>
                <a:cs typeface="Rockwell"/>
              </a:rPr>
              <a:t>m </a:t>
            </a:r>
            <a:r>
              <a:rPr sz="3000" spc="9" dirty="0" smtClean="0">
                <a:latin typeface="Rockwell"/>
                <a:cs typeface="Rockwell"/>
              </a:rPr>
              <a:t>y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0" dirty="0" smtClean="0">
                <a:latin typeface="Rockwell"/>
                <a:cs typeface="Rockwell"/>
              </a:rPr>
              <a:t>li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gk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re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fu</a:t>
            </a:r>
            <a:r>
              <a:rPr sz="3000" spc="-4" dirty="0" smtClean="0">
                <a:latin typeface="Rockwell"/>
                <a:cs typeface="Rockwell"/>
              </a:rPr>
              <a:t>ng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l</a:t>
            </a:r>
            <a:r>
              <a:rPr sz="3000" spc="0" dirty="0" smtClean="0">
                <a:latin typeface="Rockwell"/>
                <a:cs typeface="Rockwell"/>
              </a:rPr>
              <a:t>,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ok</a:t>
            </a:r>
            <a:r>
              <a:rPr sz="3000" spc="0" dirty="0" smtClean="0">
                <a:latin typeface="Rockwell"/>
                <a:cs typeface="Rockwell"/>
              </a:rPr>
              <a:t>us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 </a:t>
            </a:r>
            <a:r>
              <a:rPr sz="3000" spc="-4" dirty="0" smtClean="0">
                <a:latin typeface="Rockwell"/>
                <a:cs typeface="Rockwell"/>
              </a:rPr>
              <a:t>men</a:t>
            </a:r>
            <a:r>
              <a:rPr sz="3000" spc="0" dirty="0" smtClean="0">
                <a:latin typeface="Rockwell"/>
                <a:cs typeface="Rockwell"/>
              </a:rPr>
              <a:t>jal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alam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aan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te</a:t>
            </a:r>
            <a:r>
              <a:rPr sz="3000" spc="4" dirty="0" smtClean="0">
                <a:latin typeface="Rockwell"/>
                <a:cs typeface="Rockwell"/>
              </a:rPr>
              <a:t>r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uk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lu</a:t>
            </a:r>
            <a:r>
              <a:rPr sz="3000" spc="-4" dirty="0" smtClean="0">
                <a:latin typeface="Rockwell"/>
                <a:cs typeface="Rockwell"/>
              </a:rPr>
              <a:t>r</a:t>
            </a:r>
            <a:r>
              <a:rPr sz="3000" spc="0" dirty="0" smtClean="0">
                <a:latin typeface="Rockwell"/>
                <a:cs typeface="Rockwell"/>
              </a:rPr>
              <a:t>uh 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4" dirty="0" smtClean="0">
                <a:latin typeface="Rockwell"/>
                <a:cs typeface="Rockwell"/>
              </a:rPr>
              <a:t>g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t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aj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4" dirty="0" smtClean="0">
                <a:latin typeface="Rockwell"/>
                <a:cs typeface="Rockwell"/>
              </a:rPr>
              <a:t>men</a:t>
            </a:r>
            <a:r>
              <a:rPr sz="3000" spc="0" dirty="0" smtClean="0">
                <a:latin typeface="Rockwell"/>
                <a:cs typeface="Rockwell"/>
              </a:rPr>
              <a:t>.</a:t>
            </a:r>
            <a:endParaRPr sz="30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4244820"/>
            <a:ext cx="9524014" cy="22367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522"/>
              </a:lnSpc>
              <a:spcBef>
                <a:spcPts val="195"/>
              </a:spcBef>
            </a:pP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li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 </a:t>
            </a:r>
            <a:r>
              <a:rPr sz="3000" spc="-4" dirty="0" smtClean="0">
                <a:latin typeface="Rockwell"/>
                <a:cs typeface="Rockwell"/>
              </a:rPr>
              <a:t>per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h</a:t>
            </a:r>
            <a:r>
              <a:rPr sz="3000" spc="0" dirty="0" smtClean="0">
                <a:latin typeface="Rockwell"/>
                <a:cs typeface="Rockwell"/>
              </a:rPr>
              <a:t>aan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25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0" dirty="0" smtClean="0">
                <a:latin typeface="Rockwell"/>
                <a:cs typeface="Rockwell"/>
              </a:rPr>
              <a:t>uk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ja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i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ih fl</a:t>
            </a:r>
            <a:r>
              <a:rPr sz="3000" spc="-4" dirty="0" smtClean="0">
                <a:latin typeface="Rockwell"/>
                <a:cs typeface="Rockwell"/>
              </a:rPr>
              <a:t>ek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pro</a:t>
            </a:r>
            <a:r>
              <a:rPr sz="3000" spc="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kt</a:t>
            </a:r>
            <a:r>
              <a:rPr sz="3000" spc="0" dirty="0" smtClean="0">
                <a:latin typeface="Rockwell"/>
                <a:cs typeface="Rockwell"/>
              </a:rPr>
              <a:t>if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-4" dirty="0" smtClean="0">
                <a:latin typeface="Rockwell"/>
                <a:cs typeface="Rockwell"/>
              </a:rPr>
              <a:t>me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gk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-4" dirty="0" smtClean="0">
                <a:latin typeface="Rockwell"/>
                <a:cs typeface="Rockwell"/>
              </a:rPr>
              <a:t>ord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pro</a:t>
            </a:r>
            <a:r>
              <a:rPr sz="3000" spc="1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is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deng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0" dirty="0" smtClean="0">
                <a:latin typeface="Rockwell"/>
                <a:cs typeface="Rockwell"/>
              </a:rPr>
              <a:t>ih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at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4" dirty="0" smtClean="0">
                <a:latin typeface="Rockwell"/>
                <a:cs typeface="Rockwell"/>
              </a:rPr>
              <a:t>en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nt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gr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eke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4" dirty="0" smtClean="0">
                <a:latin typeface="Rockwell"/>
                <a:cs typeface="Rockwell"/>
              </a:rPr>
              <a:t>m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k </a:t>
            </a:r>
            <a:r>
              <a:rPr sz="3000" spc="-4" dirty="0" smtClean="0">
                <a:latin typeface="Rockwell"/>
                <a:cs typeface="Rockwell"/>
              </a:rPr>
              <a:t>pro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g</a:t>
            </a:r>
            <a:r>
              <a:rPr sz="3000" spc="0" dirty="0" smtClean="0">
                <a:latin typeface="Rockwell"/>
                <a:cs typeface="Rockwell"/>
              </a:rPr>
              <a:t>ar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-4" dirty="0" smtClean="0">
                <a:latin typeface="Rockwell"/>
                <a:cs typeface="Rockwell"/>
              </a:rPr>
              <a:t>mer</a:t>
            </a:r>
            <a:r>
              <a:rPr sz="3000" spc="4" dirty="0" smtClean="0">
                <a:latin typeface="Rockwell"/>
                <a:cs typeface="Rockwell"/>
              </a:rPr>
              <a:t>e</a:t>
            </a:r>
            <a:r>
              <a:rPr sz="3000" spc="-4" dirty="0" smtClean="0">
                <a:latin typeface="Rockwell"/>
                <a:cs typeface="Rockwell"/>
              </a:rPr>
              <a:t>k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9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er</a:t>
            </a:r>
            <a:r>
              <a:rPr sz="3000" spc="0" dirty="0" smtClean="0">
                <a:latin typeface="Rockwell"/>
                <a:cs typeface="Rockwell"/>
              </a:rPr>
              <a:t>f</a:t>
            </a:r>
            <a:r>
              <a:rPr sz="3000" spc="-4" dirty="0" smtClean="0">
                <a:latin typeface="Rockwell"/>
                <a:cs typeface="Rockwell"/>
              </a:rPr>
              <a:t>ok</a:t>
            </a:r>
            <a:r>
              <a:rPr sz="3000" spc="9" dirty="0" smtClean="0">
                <a:latin typeface="Rockwell"/>
                <a:cs typeface="Rockwell"/>
              </a:rPr>
              <a:t>u</a:t>
            </a:r>
            <a:r>
              <a:rPr sz="3000" spc="0" dirty="0" smtClean="0">
                <a:latin typeface="Rockwell"/>
                <a:cs typeface="Rockwell"/>
              </a:rPr>
              <a:t>s</a:t>
            </a:r>
            <a:r>
              <a:rPr sz="3000" spc="1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penge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-4" dirty="0" smtClean="0">
                <a:latin typeface="Rockwell"/>
                <a:cs typeface="Rockwell"/>
              </a:rPr>
              <a:t>o</a:t>
            </a:r>
            <a:r>
              <a:rPr sz="3000" spc="0" dirty="0" smtClean="0">
                <a:latin typeface="Rockwell"/>
                <a:cs typeface="Rockwell"/>
              </a:rPr>
              <a:t>l</a:t>
            </a:r>
            <a:r>
              <a:rPr sz="3000" spc="9" dirty="0" smtClean="0">
                <a:latin typeface="Rockwell"/>
                <a:cs typeface="Rockwell"/>
              </a:rPr>
              <a:t>a</a:t>
            </a:r>
            <a:r>
              <a:rPr sz="3000" spc="0" dirty="0" smtClean="0">
                <a:latin typeface="Rockwell"/>
                <a:cs typeface="Rockwell"/>
              </a:rPr>
              <a:t>an 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u</a:t>
            </a:r>
            <a:r>
              <a:rPr sz="3000" spc="-4" dirty="0" smtClean="0">
                <a:latin typeface="Rockwell"/>
                <a:cs typeface="Rockwell"/>
              </a:rPr>
              <a:t>m</a:t>
            </a:r>
            <a:r>
              <a:rPr sz="3000" spc="0" dirty="0" smtClean="0">
                <a:latin typeface="Rockwell"/>
                <a:cs typeface="Rockwell"/>
              </a:rPr>
              <a:t>b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r</a:t>
            </a:r>
            <a:r>
              <a:rPr sz="3000" spc="9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aya </a:t>
            </a:r>
            <a:endParaRPr sz="3000">
              <a:latin typeface="Rockwell"/>
              <a:cs typeface="Rockwell"/>
            </a:endParaRPr>
          </a:p>
          <a:p>
            <a:pPr marL="12700">
              <a:lnSpc>
                <a:spcPts val="3522"/>
              </a:lnSpc>
            </a:pPr>
            <a:r>
              <a:rPr sz="3000" spc="0" dirty="0" smtClean="0">
                <a:latin typeface="Rockwell"/>
                <a:cs typeface="Rockwell"/>
              </a:rPr>
              <a:t>ya</a:t>
            </a:r>
            <a:r>
              <a:rPr sz="3000" spc="-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g 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fi</a:t>
            </a:r>
            <a:r>
              <a:rPr sz="3000" spc="4" dirty="0" smtClean="0">
                <a:latin typeface="Rockwell"/>
                <a:cs typeface="Rockwell"/>
              </a:rPr>
              <a:t>s</a:t>
            </a:r>
            <a:r>
              <a:rPr sz="3000" spc="0" dirty="0" smtClean="0">
                <a:latin typeface="Rockwell"/>
                <a:cs typeface="Rockwell"/>
              </a:rPr>
              <a:t>i</a:t>
            </a:r>
            <a:r>
              <a:rPr sz="3000" spc="-4" dirty="0" smtClean="0">
                <a:latin typeface="Rockwell"/>
                <a:cs typeface="Rockwell"/>
              </a:rPr>
              <a:t>e</a:t>
            </a:r>
            <a:r>
              <a:rPr sz="3000" spc="0" dirty="0" smtClean="0">
                <a:latin typeface="Rockwell"/>
                <a:cs typeface="Rockwell"/>
              </a:rPr>
              <a:t>n </a:t>
            </a:r>
            <a:r>
              <a:rPr sz="3000" spc="-4" dirty="0" smtClean="0">
                <a:latin typeface="Rockwell"/>
                <a:cs typeface="Rockwell"/>
              </a:rPr>
              <a:t>d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0" dirty="0" smtClean="0">
                <a:latin typeface="Rockwell"/>
                <a:cs typeface="Rockwell"/>
              </a:rPr>
              <a:t>laya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0" dirty="0" smtClean="0">
                <a:latin typeface="Rockwell"/>
                <a:cs typeface="Rockwell"/>
              </a:rPr>
              <a:t>an</a:t>
            </a:r>
            <a:r>
              <a:rPr sz="3000" spc="14" dirty="0" smtClean="0">
                <a:latin typeface="Rockwell"/>
                <a:cs typeface="Rockwell"/>
              </a:rPr>
              <a:t> </a:t>
            </a:r>
            <a:r>
              <a:rPr sz="3000" spc="-4" dirty="0" smtClean="0">
                <a:latin typeface="Rockwell"/>
                <a:cs typeface="Rockwell"/>
              </a:rPr>
              <a:t>pe</a:t>
            </a:r>
            <a:r>
              <a:rPr sz="3000" spc="0" dirty="0" smtClean="0">
                <a:latin typeface="Rockwell"/>
                <a:cs typeface="Rockwell"/>
              </a:rPr>
              <a:t>la</a:t>
            </a:r>
            <a:r>
              <a:rPr sz="3000" spc="4" dirty="0" smtClean="0">
                <a:latin typeface="Rockwell"/>
                <a:cs typeface="Rockwell"/>
              </a:rPr>
              <a:t>n</a:t>
            </a:r>
            <a:r>
              <a:rPr sz="3000" spc="-4" dirty="0" smtClean="0">
                <a:latin typeface="Rockwell"/>
                <a:cs typeface="Rockwell"/>
              </a:rPr>
              <a:t>gg</a:t>
            </a:r>
            <a:r>
              <a:rPr sz="3000" spc="0" dirty="0" smtClean="0">
                <a:latin typeface="Rockwell"/>
                <a:cs typeface="Rockwell"/>
              </a:rPr>
              <a:t>an.</a:t>
            </a:r>
            <a:endParaRPr sz="30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475479" y="1302124"/>
            <a:ext cx="1182681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E</a:t>
            </a:r>
            <a:r>
              <a:rPr sz="4100" b="1" spc="-4" dirty="0" smtClean="0">
                <a:latin typeface="Rockwell"/>
                <a:cs typeface="Rockwell"/>
              </a:rPr>
              <a:t>R</a:t>
            </a:r>
            <a:r>
              <a:rPr sz="4100" b="1" spc="0" dirty="0" smtClean="0">
                <a:latin typeface="Rockwell"/>
                <a:cs typeface="Rockwell"/>
              </a:rPr>
              <a:t>P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2305056"/>
            <a:ext cx="190760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0" baseline="1113" dirty="0" smtClean="0">
                <a:latin typeface="Rockwell"/>
                <a:cs typeface="Rockwell"/>
              </a:rPr>
              <a:t>•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2243" y="2305056"/>
            <a:ext cx="9075148" cy="44129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4996" marR="44345">
              <a:lnSpc>
                <a:spcPts val="2760"/>
              </a:lnSpc>
              <a:spcBef>
                <a:spcPts val="138"/>
              </a:spcBef>
            </a:pPr>
            <a:r>
              <a:rPr sz="3825" spc="0" baseline="1113" dirty="0" smtClean="0">
                <a:latin typeface="Rockwell"/>
                <a:cs typeface="Rockwell"/>
              </a:rPr>
              <a:t>“</a:t>
            </a:r>
            <a:r>
              <a:rPr sz="3825" spc="-4" baseline="1113" dirty="0" smtClean="0">
                <a:latin typeface="Rockwell"/>
                <a:cs typeface="Rockwell"/>
              </a:rPr>
              <a:t>E</a:t>
            </a:r>
            <a:r>
              <a:rPr sz="3825" spc="0" baseline="1113" dirty="0" smtClean="0">
                <a:latin typeface="Rockwell"/>
                <a:cs typeface="Rockwell"/>
              </a:rPr>
              <a:t>RP</a:t>
            </a:r>
            <a:r>
              <a:rPr sz="3825" spc="59" baseline="1113" dirty="0" smtClean="0">
                <a:latin typeface="Rockwell"/>
                <a:cs typeface="Rockwell"/>
              </a:rPr>
              <a:t> </a:t>
            </a:r>
            <a:r>
              <a:rPr sz="3825" spc="9" baseline="1113" dirty="0" smtClean="0">
                <a:latin typeface="Rockwell"/>
                <a:cs typeface="Rockwell"/>
              </a:rPr>
              <a:t>t</a:t>
            </a:r>
            <a:r>
              <a:rPr sz="3825" spc="-4" baseline="1113" dirty="0" smtClean="0">
                <a:latin typeface="Rockwell"/>
                <a:cs typeface="Rockwell"/>
              </a:rPr>
              <a:t>e</a:t>
            </a:r>
            <a:r>
              <a:rPr sz="3825" spc="0" baseline="1113" dirty="0" smtClean="0">
                <a:latin typeface="Rockwell"/>
                <a:cs typeface="Rockwell"/>
              </a:rPr>
              <a:t>r</a:t>
            </a:r>
            <a:r>
              <a:rPr sz="3825" spc="4" baseline="1113" dirty="0" smtClean="0">
                <a:latin typeface="Rockwell"/>
                <a:cs typeface="Rockwell"/>
              </a:rPr>
              <a:t>d</a:t>
            </a:r>
            <a:r>
              <a:rPr sz="3825" spc="0" baseline="1113" dirty="0" smtClean="0">
                <a:latin typeface="Rockwell"/>
                <a:cs typeface="Rockwell"/>
              </a:rPr>
              <a:t>iri</a:t>
            </a:r>
            <a:r>
              <a:rPr sz="3825" spc="94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t</a:t>
            </a:r>
            <a:r>
              <a:rPr sz="3825" spc="-4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s</a:t>
            </a:r>
            <a:r>
              <a:rPr sz="3825" spc="46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p</a:t>
            </a:r>
            <a:r>
              <a:rPr sz="3825" spc="9" baseline="1113" dirty="0" smtClean="0">
                <a:latin typeface="Rockwell"/>
                <a:cs typeface="Rockwell"/>
              </a:rPr>
              <a:t>a</a:t>
            </a:r>
            <a:r>
              <a:rPr sz="3825" spc="-4" baseline="1113" dirty="0" smtClean="0">
                <a:latin typeface="Rockwell"/>
                <a:cs typeface="Rockwell"/>
              </a:rPr>
              <a:t>ke</a:t>
            </a:r>
            <a:r>
              <a:rPr sz="3825" spc="0" baseline="1113" dirty="0" smtClean="0">
                <a:latin typeface="Rockwell"/>
                <a:cs typeface="Rockwell"/>
              </a:rPr>
              <a:t>t</a:t>
            </a:r>
            <a:r>
              <a:rPr sz="3825" spc="76" baseline="1113" dirty="0" smtClean="0">
                <a:latin typeface="Rockwell"/>
                <a:cs typeface="Rockwell"/>
              </a:rPr>
              <a:t> </a:t>
            </a:r>
            <a:r>
              <a:rPr sz="3825" i="1" spc="0" baseline="1113" dirty="0" smtClean="0">
                <a:latin typeface="Rockwell"/>
                <a:cs typeface="Rockwell"/>
              </a:rPr>
              <a:t>s</a:t>
            </a:r>
            <a:r>
              <a:rPr sz="3825" i="1" spc="-4" baseline="1113" dirty="0" smtClean="0">
                <a:latin typeface="Rockwell"/>
                <a:cs typeface="Rockwell"/>
              </a:rPr>
              <a:t>of</a:t>
            </a:r>
            <a:r>
              <a:rPr sz="3825" i="1" spc="0" baseline="1113" dirty="0" smtClean="0">
                <a:latin typeface="Rockwell"/>
                <a:cs typeface="Rockwell"/>
              </a:rPr>
              <a:t>t</a:t>
            </a:r>
            <a:r>
              <a:rPr sz="3825" i="1" spc="-4" baseline="1113" dirty="0" smtClean="0">
                <a:latin typeface="Rockwell"/>
                <a:cs typeface="Rockwell"/>
              </a:rPr>
              <a:t>w</a:t>
            </a:r>
            <a:r>
              <a:rPr sz="3825" i="1" spc="9" baseline="1113" dirty="0" smtClean="0">
                <a:latin typeface="Rockwell"/>
                <a:cs typeface="Rockwell"/>
              </a:rPr>
              <a:t>a</a:t>
            </a:r>
            <a:r>
              <a:rPr sz="3825" i="1" spc="-4" baseline="1113" dirty="0" smtClean="0">
                <a:latin typeface="Rockwell"/>
                <a:cs typeface="Rockwell"/>
              </a:rPr>
              <a:t>r</a:t>
            </a:r>
            <a:r>
              <a:rPr sz="3825" i="1" spc="0" baseline="1113" dirty="0" smtClean="0">
                <a:latin typeface="Rockwell"/>
                <a:cs typeface="Rockwell"/>
              </a:rPr>
              <a:t>e</a:t>
            </a:r>
            <a:r>
              <a:rPr sz="3825" i="1" spc="126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ko</a:t>
            </a:r>
            <a:r>
              <a:rPr sz="3825" spc="4" baseline="1113" dirty="0" smtClean="0">
                <a:latin typeface="Rockwell"/>
                <a:cs typeface="Rockwell"/>
              </a:rPr>
              <a:t>m</a:t>
            </a:r>
            <a:r>
              <a:rPr sz="3825" spc="-4" baseline="1113" dirty="0" smtClean="0">
                <a:latin typeface="Rockwell"/>
                <a:cs typeface="Rockwell"/>
              </a:rPr>
              <a:t>e</a:t>
            </a:r>
            <a:r>
              <a:rPr sz="3825" spc="0" baseline="1113" dirty="0" smtClean="0">
                <a:latin typeface="Rockwell"/>
                <a:cs typeface="Rockwell"/>
              </a:rPr>
              <a:t>r</a:t>
            </a:r>
            <a:r>
              <a:rPr sz="3825" spc="4" baseline="1113" dirty="0" smtClean="0">
                <a:latin typeface="Rockwell"/>
                <a:cs typeface="Rockwell"/>
              </a:rPr>
              <a:t>s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-4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l</a:t>
            </a:r>
            <a:r>
              <a:rPr sz="3825" spc="146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yan</a:t>
            </a:r>
            <a:r>
              <a:rPr sz="3825" spc="0" baseline="1113" dirty="0" smtClean="0">
                <a:latin typeface="Rockwell"/>
                <a:cs typeface="Rockwell"/>
              </a:rPr>
              <a:t>g</a:t>
            </a:r>
            <a:r>
              <a:rPr sz="3825" spc="73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m</a:t>
            </a:r>
            <a:r>
              <a:rPr sz="3825" spc="4" baseline="1113" dirty="0" smtClean="0">
                <a:latin typeface="Rockwell"/>
                <a:cs typeface="Rockwell"/>
              </a:rPr>
              <a:t>e</a:t>
            </a:r>
            <a:r>
              <a:rPr sz="3825" spc="-4" baseline="1113" dirty="0" smtClean="0">
                <a:latin typeface="Rockwell"/>
                <a:cs typeface="Rockwell"/>
              </a:rPr>
              <a:t>n</a:t>
            </a:r>
            <a:r>
              <a:rPr sz="3825" spc="0" baseline="1113" dirty="0" smtClean="0">
                <a:latin typeface="Rockwell"/>
                <a:cs typeface="Rockwell"/>
              </a:rPr>
              <a:t>j</a:t>
            </a:r>
            <a:r>
              <a:rPr sz="3825" spc="-4" baseline="1113" dirty="0" smtClean="0">
                <a:latin typeface="Rockwell"/>
                <a:cs typeface="Rockwell"/>
              </a:rPr>
              <a:t>am</a:t>
            </a:r>
            <a:r>
              <a:rPr sz="3825" spc="0" baseline="1113" dirty="0" smtClean="0">
                <a:latin typeface="Rockwell"/>
                <a:cs typeface="Rockwell"/>
              </a:rPr>
              <a:t>in</a:t>
            </a:r>
            <a:endParaRPr sz="2550">
              <a:latin typeface="Rockwell"/>
              <a:cs typeface="Rockwell"/>
            </a:endParaRPr>
          </a:p>
          <a:p>
            <a:pPr marL="12700" marR="44345">
              <a:lnSpc>
                <a:spcPts val="2795"/>
              </a:lnSpc>
              <a:spcBef>
                <a:spcPts val="1"/>
              </a:spcBef>
            </a:pP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eg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128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ya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6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mu</a:t>
            </a:r>
            <a:r>
              <a:rPr sz="2550" spc="14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s</a:t>
            </a:r>
            <a:r>
              <a:rPr sz="2550" spc="79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s</a:t>
            </a:r>
            <a:r>
              <a:rPr sz="2550" spc="66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se</a:t>
            </a:r>
            <a:r>
              <a:rPr sz="2550" spc="-4" dirty="0" smtClean="0">
                <a:latin typeface="Rockwell"/>
                <a:cs typeface="Rockwell"/>
              </a:rPr>
              <a:t>mu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r>
              <a:rPr sz="2550" spc="86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lir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87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f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13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endParaRPr sz="2550">
              <a:latin typeface="Rockwell"/>
              <a:cs typeface="Rockwell"/>
            </a:endParaRPr>
          </a:p>
          <a:p>
            <a:pPr marL="12700" marR="44345">
              <a:lnSpc>
                <a:spcPts val="2795"/>
              </a:lnSpc>
            </a:pPr>
            <a:r>
              <a:rPr sz="2550" spc="-4" dirty="0" smtClean="0">
                <a:latin typeface="Rockwell"/>
                <a:cs typeface="Rockwell"/>
              </a:rPr>
              <a:t>pe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h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,</a:t>
            </a:r>
            <a:r>
              <a:rPr sz="2550" spc="159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me</a:t>
            </a:r>
            <a:r>
              <a:rPr sz="2550" spc="0" dirty="0" smtClean="0">
                <a:latin typeface="Rockwell"/>
                <a:cs typeface="Rockwell"/>
              </a:rPr>
              <a:t>li</a:t>
            </a:r>
            <a:r>
              <a:rPr sz="2550" spc="4" dirty="0" smtClean="0">
                <a:latin typeface="Rockwell"/>
                <a:cs typeface="Rockwell"/>
              </a:rPr>
              <a:t>p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ti</a:t>
            </a:r>
            <a:r>
              <a:rPr sz="2550" spc="121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ke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-4" dirty="0" smtClean="0">
                <a:latin typeface="Rockwell"/>
                <a:cs typeface="Rockwell"/>
              </a:rPr>
              <a:t>ga</a:t>
            </a:r>
            <a:r>
              <a:rPr sz="2550" spc="0" dirty="0" smtClean="0">
                <a:latin typeface="Rockwell"/>
                <a:cs typeface="Rockwell"/>
              </a:rPr>
              <a:t>n,</a:t>
            </a:r>
            <a:r>
              <a:rPr sz="2550" spc="138" dirty="0" smtClean="0">
                <a:latin typeface="Rockwell"/>
                <a:cs typeface="Rockwell"/>
              </a:rPr>
              <a:t> 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,</a:t>
            </a:r>
            <a:r>
              <a:rPr sz="2550" spc="134" dirty="0" smtClean="0">
                <a:latin typeface="Rockwell"/>
                <a:cs typeface="Rockwell"/>
              </a:rPr>
              <a:t> 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4" dirty="0" smtClean="0">
                <a:latin typeface="Rockwell"/>
                <a:cs typeface="Rockwell"/>
              </a:rPr>
              <a:t>m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109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day</a:t>
            </a:r>
            <a:r>
              <a:rPr sz="2550" spc="0" dirty="0" smtClean="0">
                <a:latin typeface="Rockwell"/>
                <a:cs typeface="Rockwell"/>
              </a:rPr>
              <a:t>a</a:t>
            </a:r>
            <a:endParaRPr sz="2550">
              <a:latin typeface="Rockwell"/>
              <a:cs typeface="Rockwell"/>
            </a:endParaRPr>
          </a:p>
          <a:p>
            <a:pPr marL="12700" marR="44345">
              <a:lnSpc>
                <a:spcPts val="2785"/>
              </a:lnSpc>
            </a:pPr>
            <a:r>
              <a:rPr sz="3825" spc="-4" baseline="1113" dirty="0" smtClean="0">
                <a:latin typeface="Rockwell"/>
                <a:cs typeface="Rockwell"/>
              </a:rPr>
              <a:t>ma</a:t>
            </a:r>
            <a:r>
              <a:rPr sz="3825" spc="4" baseline="1113" dirty="0" smtClean="0">
                <a:latin typeface="Rockwell"/>
                <a:cs typeface="Rockwell"/>
              </a:rPr>
              <a:t>n</a:t>
            </a:r>
            <a:r>
              <a:rPr sz="3825" spc="9" baseline="1113" dirty="0" smtClean="0">
                <a:latin typeface="Rockwell"/>
                <a:cs typeface="Rockwell"/>
              </a:rPr>
              <a:t>u</a:t>
            </a:r>
            <a:r>
              <a:rPr sz="3825" spc="-9" baseline="1113" dirty="0" smtClean="0">
                <a:latin typeface="Rockwell"/>
                <a:cs typeface="Rockwell"/>
              </a:rPr>
              <a:t>s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4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,</a:t>
            </a:r>
            <a:r>
              <a:rPr sz="3825" spc="119" baseline="1113" dirty="0" smtClean="0">
                <a:latin typeface="Rockwell"/>
                <a:cs typeface="Rockwell"/>
              </a:rPr>
              <a:t> </a:t>
            </a:r>
            <a:r>
              <a:rPr sz="3825" spc="0" baseline="1113" dirty="0" smtClean="0">
                <a:latin typeface="Rockwell"/>
                <a:cs typeface="Rockwell"/>
              </a:rPr>
              <a:t>r</a:t>
            </a:r>
            <a:r>
              <a:rPr sz="3825" spc="-4" baseline="1113" dirty="0" smtClean="0">
                <a:latin typeface="Rockwell"/>
                <a:cs typeface="Rockwell"/>
              </a:rPr>
              <a:t>an</a:t>
            </a:r>
            <a:r>
              <a:rPr sz="3825" spc="0" baseline="1113" dirty="0" smtClean="0">
                <a:latin typeface="Rockwell"/>
                <a:cs typeface="Rockwell"/>
              </a:rPr>
              <a:t>t</a:t>
            </a:r>
            <a:r>
              <a:rPr sz="3825" spc="-4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87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pa</a:t>
            </a:r>
            <a:r>
              <a:rPr sz="3825" spc="4" baseline="1113" dirty="0" smtClean="0">
                <a:latin typeface="Rockwell"/>
                <a:cs typeface="Rockwell"/>
              </a:rPr>
              <a:t>s</a:t>
            </a:r>
            <a:r>
              <a:rPr sz="3825" spc="-4" baseline="1113" dirty="0" smtClean="0">
                <a:latin typeface="Rockwell"/>
                <a:cs typeface="Rockwell"/>
              </a:rPr>
              <a:t>ok</a:t>
            </a:r>
            <a:r>
              <a:rPr sz="3825" spc="0" baseline="1113" dirty="0" smtClean="0">
                <a:latin typeface="Rockwell"/>
                <a:cs typeface="Rockwell"/>
              </a:rPr>
              <a:t>,</a:t>
            </a:r>
            <a:r>
              <a:rPr sz="3825" spc="92" baseline="1113" dirty="0" smtClean="0">
                <a:latin typeface="Rockwell"/>
                <a:cs typeface="Rockwell"/>
              </a:rPr>
              <a:t> </a:t>
            </a:r>
            <a:r>
              <a:rPr sz="3825" spc="-4" baseline="1113" dirty="0" smtClean="0">
                <a:latin typeface="Rockwell"/>
                <a:cs typeface="Rockwell"/>
              </a:rPr>
              <a:t>d</a:t>
            </a:r>
            <a:r>
              <a:rPr sz="3825" spc="9" baseline="1113" dirty="0" smtClean="0">
                <a:latin typeface="Rockwell"/>
                <a:cs typeface="Rockwell"/>
              </a:rPr>
              <a:t>a</a:t>
            </a:r>
            <a:r>
              <a:rPr sz="3825" spc="0" baseline="1113" dirty="0" smtClean="0">
                <a:latin typeface="Rockwell"/>
                <a:cs typeface="Rockwell"/>
              </a:rPr>
              <a:t>n</a:t>
            </a:r>
            <a:r>
              <a:rPr sz="3825" spc="44" baseline="1113" dirty="0" smtClean="0">
                <a:latin typeface="Rockwell"/>
                <a:cs typeface="Rockwell"/>
              </a:rPr>
              <a:t> 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4" baseline="1113" dirty="0" smtClean="0">
                <a:latin typeface="Rockwell"/>
                <a:cs typeface="Rockwell"/>
              </a:rPr>
              <a:t>n</a:t>
            </a:r>
            <a:r>
              <a:rPr sz="3825" spc="0" baseline="1113" dirty="0" smtClean="0">
                <a:latin typeface="Rockwell"/>
                <a:cs typeface="Rockwell"/>
              </a:rPr>
              <a:t>f</a:t>
            </a:r>
            <a:r>
              <a:rPr sz="3825" spc="-4" baseline="1113" dirty="0" smtClean="0">
                <a:latin typeface="Rockwell"/>
                <a:cs typeface="Rockwell"/>
              </a:rPr>
              <a:t>o</a:t>
            </a:r>
            <a:r>
              <a:rPr sz="3825" spc="0" baseline="1113" dirty="0" smtClean="0">
                <a:latin typeface="Rockwell"/>
                <a:cs typeface="Rockwell"/>
              </a:rPr>
              <a:t>r</a:t>
            </a:r>
            <a:r>
              <a:rPr sz="3825" spc="-4" baseline="1113" dirty="0" smtClean="0">
                <a:latin typeface="Rockwell"/>
                <a:cs typeface="Rockwell"/>
              </a:rPr>
              <a:t>ma</a:t>
            </a:r>
            <a:r>
              <a:rPr sz="3825" spc="-9" baseline="1113" dirty="0" smtClean="0">
                <a:latin typeface="Rockwell"/>
                <a:cs typeface="Rockwell"/>
              </a:rPr>
              <a:t>s</a:t>
            </a:r>
            <a:r>
              <a:rPr sz="3825" spc="0" baseline="1113" dirty="0" smtClean="0">
                <a:latin typeface="Rockwell"/>
                <a:cs typeface="Rockwell"/>
              </a:rPr>
              <a:t>i</a:t>
            </a:r>
            <a:r>
              <a:rPr sz="3825" spc="134" baseline="1113" dirty="0" smtClean="0">
                <a:latin typeface="Rockwell"/>
                <a:cs typeface="Rockwell"/>
              </a:rPr>
              <a:t> </a:t>
            </a:r>
            <a:r>
              <a:rPr sz="3825" spc="4" baseline="1113" dirty="0" smtClean="0">
                <a:latin typeface="Rockwell"/>
                <a:cs typeface="Rockwell"/>
              </a:rPr>
              <a:t>k</a:t>
            </a:r>
            <a:r>
              <a:rPr sz="3825" spc="-4" baseline="1113" dirty="0" smtClean="0">
                <a:latin typeface="Rockwell"/>
                <a:cs typeface="Rockwell"/>
              </a:rPr>
              <a:t>o</a:t>
            </a:r>
            <a:r>
              <a:rPr sz="3825" spc="4" baseline="1113" dirty="0" smtClean="0">
                <a:latin typeface="Rockwell"/>
                <a:cs typeface="Rockwell"/>
              </a:rPr>
              <a:t>ns</a:t>
            </a:r>
            <a:r>
              <a:rPr sz="3825" spc="-4" baseline="1113" dirty="0" smtClean="0">
                <a:latin typeface="Rockwell"/>
                <a:cs typeface="Rockwell"/>
              </a:rPr>
              <a:t>u</a:t>
            </a:r>
            <a:r>
              <a:rPr sz="3825" spc="4" baseline="1113" dirty="0" smtClean="0">
                <a:latin typeface="Rockwell"/>
                <a:cs typeface="Rockwell"/>
              </a:rPr>
              <a:t>m</a:t>
            </a:r>
            <a:r>
              <a:rPr sz="3825" spc="-4" baseline="1113" dirty="0" smtClean="0">
                <a:latin typeface="Rockwell"/>
                <a:cs typeface="Rockwell"/>
              </a:rPr>
              <a:t>e</a:t>
            </a:r>
            <a:r>
              <a:rPr sz="3825" spc="4" baseline="1113" dirty="0" smtClean="0">
                <a:latin typeface="Rockwell"/>
                <a:cs typeface="Rockwell"/>
              </a:rPr>
              <a:t>n</a:t>
            </a:r>
            <a:r>
              <a:rPr sz="3825" spc="0" baseline="1113" dirty="0" smtClean="0">
                <a:latin typeface="Rockwell"/>
                <a:cs typeface="Rockwell"/>
              </a:rPr>
              <a:t>”</a:t>
            </a:r>
            <a:endParaRPr sz="2550">
              <a:latin typeface="Rockwell"/>
              <a:cs typeface="Rockwell"/>
            </a:endParaRPr>
          </a:p>
          <a:p>
            <a:pPr marL="12700" marR="44345">
              <a:lnSpc>
                <a:spcPts val="2795"/>
              </a:lnSpc>
              <a:spcBef>
                <a:spcPts val="0"/>
              </a:spcBef>
            </a:pPr>
            <a:r>
              <a:rPr sz="2550" spc="4" dirty="0" smtClean="0">
                <a:latin typeface="Rockwell"/>
                <a:cs typeface="Rockwell"/>
              </a:rPr>
              <a:t>(</a:t>
            </a:r>
            <a:r>
              <a:rPr sz="2550" i="1" spc="-4" dirty="0" smtClean="0">
                <a:latin typeface="Rockwell"/>
                <a:cs typeface="Rockwell"/>
              </a:rPr>
              <a:t>Da</a:t>
            </a:r>
            <a:r>
              <a:rPr sz="2550" i="1" spc="0" dirty="0" smtClean="0">
                <a:latin typeface="Rockwell"/>
                <a:cs typeface="Rockwell"/>
              </a:rPr>
              <a:t>venp</a:t>
            </a:r>
            <a:r>
              <a:rPr sz="2550" i="1" spc="9" dirty="0" smtClean="0">
                <a:latin typeface="Rockwell"/>
                <a:cs typeface="Rockwell"/>
              </a:rPr>
              <a:t>o</a:t>
            </a:r>
            <a:r>
              <a:rPr sz="2550" i="1" spc="-4" dirty="0" smtClean="0">
                <a:latin typeface="Rockwell"/>
                <a:cs typeface="Rockwell"/>
              </a:rPr>
              <a:t>r</a:t>
            </a:r>
            <a:r>
              <a:rPr sz="2550" i="1" spc="0" dirty="0" smtClean="0">
                <a:latin typeface="Rockwell"/>
                <a:cs typeface="Rockwell"/>
              </a:rPr>
              <a:t>t,</a:t>
            </a:r>
            <a:r>
              <a:rPr sz="2550" i="1" spc="135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199</a:t>
            </a:r>
            <a:r>
              <a:rPr sz="2550" i="1" spc="15" dirty="0" smtClean="0">
                <a:latin typeface="Rockwell"/>
                <a:cs typeface="Rockwell"/>
              </a:rPr>
              <a:t>8</a:t>
            </a:r>
            <a:r>
              <a:rPr sz="2550" spc="0" dirty="0" smtClean="0">
                <a:latin typeface="Rockwell"/>
                <a:cs typeface="Rockwell"/>
              </a:rPr>
              <a:t>).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  <a:spcBef>
                <a:spcPts val="447"/>
              </a:spcBef>
            </a:pPr>
            <a:r>
              <a:rPr sz="2550" spc="0" dirty="0" smtClean="0">
                <a:latin typeface="Rockwell"/>
                <a:cs typeface="Rockwell"/>
              </a:rPr>
              <a:t>“</a:t>
            </a:r>
            <a:r>
              <a:rPr sz="2550" spc="-4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m</a:t>
            </a:r>
            <a:r>
              <a:rPr sz="2550" spc="115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RP</a:t>
            </a:r>
            <a:r>
              <a:rPr sz="2550" spc="45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h</a:t>
            </a:r>
            <a:r>
              <a:rPr sz="2550" spc="10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pa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76" dirty="0" smtClean="0">
                <a:latin typeface="Rockwell"/>
                <a:cs typeface="Rockwell"/>
              </a:rPr>
              <a:t> 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9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m</a:t>
            </a:r>
            <a:r>
              <a:rPr sz="2550" spc="90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f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4" dirty="0" smtClean="0">
                <a:latin typeface="Rockwell"/>
                <a:cs typeface="Rockwell"/>
              </a:rPr>
              <a:t>m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139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y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78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-4" dirty="0" smtClean="0">
                <a:latin typeface="Rockwell"/>
                <a:cs typeface="Rockwell"/>
              </a:rPr>
              <a:t>apa</a:t>
            </a:r>
            <a:r>
              <a:rPr sz="2550" spc="0" dirty="0" smtClean="0">
                <a:latin typeface="Rockwell"/>
                <a:cs typeface="Rockwell"/>
              </a:rPr>
              <a:t>t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</a:pP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4" dirty="0" smtClean="0">
                <a:latin typeface="Rockwell"/>
                <a:cs typeface="Rockwell"/>
              </a:rPr>
              <a:t>o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fi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9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19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,</a:t>
            </a:r>
            <a:r>
              <a:rPr sz="2550" spc="172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yan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8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me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9" dirty="0" smtClean="0">
                <a:latin typeface="Rockwell"/>
                <a:cs typeface="Rockwell"/>
              </a:rPr>
              <a:t>t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233" dirty="0" smtClean="0">
                <a:latin typeface="Rockwell"/>
                <a:cs typeface="Rockwell"/>
              </a:rPr>
              <a:t> 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f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13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58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p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4" dirty="0" smtClean="0">
                <a:latin typeface="Rockwell"/>
                <a:cs typeface="Rockwell"/>
              </a:rPr>
              <a:t>ose</a:t>
            </a:r>
            <a:r>
              <a:rPr sz="2550" spc="0" dirty="0" smtClean="0">
                <a:latin typeface="Rockwell"/>
                <a:cs typeface="Rockwell"/>
              </a:rPr>
              <a:t>s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</a:pPr>
            <a:r>
              <a:rPr sz="2550" spc="-4" dirty="0" smtClean="0">
                <a:latin typeface="Rockwell"/>
                <a:cs typeface="Rockwell"/>
              </a:rPr>
              <a:t>ya</a:t>
            </a:r>
            <a:r>
              <a:rPr sz="2550" spc="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g</a:t>
            </a:r>
            <a:r>
              <a:rPr sz="2550" spc="63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14" dirty="0" smtClean="0">
                <a:latin typeface="Rockwell"/>
                <a:cs typeface="Rockwell"/>
              </a:rPr>
              <a:t>r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s</a:t>
            </a:r>
            <a:r>
              <a:rPr sz="2550" spc="112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f</a:t>
            </a:r>
            <a:r>
              <a:rPr sz="2550" spc="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ma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134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m</a:t>
            </a:r>
            <a:r>
              <a:rPr sz="2550" spc="110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58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me</a:t>
            </a:r>
            <a:r>
              <a:rPr sz="2550" spc="0" dirty="0" smtClean="0">
                <a:latin typeface="Rockwell"/>
                <a:cs typeface="Rockwell"/>
              </a:rPr>
              <a:t>li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s</a:t>
            </a:r>
            <a:r>
              <a:rPr sz="2550" spc="113" dirty="0" smtClean="0">
                <a:latin typeface="Rockwell"/>
                <a:cs typeface="Rockwell"/>
              </a:rPr>
              <a:t> </a:t>
            </a:r>
            <a:r>
              <a:rPr sz="2550" spc="10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a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6"/>
              </a:lnSpc>
            </a:pPr>
            <a:r>
              <a:rPr sz="2550" spc="0" dirty="0" smtClean="0">
                <a:latin typeface="Rockwell"/>
                <a:cs typeface="Rockwell"/>
              </a:rPr>
              <a:t>f</a:t>
            </a:r>
            <a:r>
              <a:rPr sz="2550" spc="-4" dirty="0" smtClean="0">
                <a:latin typeface="Rockwell"/>
                <a:cs typeface="Rockwell"/>
              </a:rPr>
              <a:t>un</a:t>
            </a:r>
            <a:r>
              <a:rPr sz="2550" spc="4" dirty="0" smtClean="0">
                <a:latin typeface="Rockwell"/>
                <a:cs typeface="Rockwell"/>
              </a:rPr>
              <a:t>g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4" dirty="0" smtClean="0">
                <a:latin typeface="Rockwell"/>
                <a:cs typeface="Rockwell"/>
              </a:rPr>
              <a:t>o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151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m</a:t>
            </a:r>
            <a:r>
              <a:rPr sz="2550" spc="82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se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-4" dirty="0" smtClean="0">
                <a:latin typeface="Rockwell"/>
                <a:cs typeface="Rockwell"/>
              </a:rPr>
              <a:t>ua</a:t>
            </a:r>
            <a:r>
              <a:rPr sz="2550" spc="0" dirty="0" smtClean="0">
                <a:latin typeface="Rockwell"/>
                <a:cs typeface="Rockwell"/>
              </a:rPr>
              <a:t>h</a:t>
            </a:r>
            <a:r>
              <a:rPr sz="2550" spc="110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o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g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4" dirty="0" smtClean="0">
                <a:latin typeface="Rockwell"/>
                <a:cs typeface="Rockwell"/>
              </a:rPr>
              <a:t>n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14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”</a:t>
            </a:r>
            <a:r>
              <a:rPr sz="2550" spc="144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(</a:t>
            </a:r>
            <a:r>
              <a:rPr sz="2550" i="1" spc="0" dirty="0" smtClean="0">
                <a:latin typeface="Rockwell"/>
                <a:cs typeface="Rockwell"/>
              </a:rPr>
              <a:t>Kum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r</a:t>
            </a:r>
            <a:r>
              <a:rPr sz="2550" i="1" spc="98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d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42" dirty="0" smtClean="0">
                <a:latin typeface="Rockwell"/>
                <a:cs typeface="Rockwell"/>
              </a:rPr>
              <a:t> </a:t>
            </a:r>
            <a:r>
              <a:rPr sz="2550" i="1" spc="4" dirty="0" smtClean="0">
                <a:latin typeface="Rockwell"/>
                <a:cs typeface="Rockwell"/>
              </a:rPr>
              <a:t>V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n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</a:pPr>
            <a:r>
              <a:rPr sz="2550" i="1" spc="4" dirty="0" smtClean="0">
                <a:latin typeface="Rockwell"/>
                <a:cs typeface="Rockwell"/>
              </a:rPr>
              <a:t>H</a:t>
            </a:r>
            <a:r>
              <a:rPr sz="2550" i="1" spc="-4" dirty="0" smtClean="0">
                <a:latin typeface="Rockwell"/>
                <a:cs typeface="Rockwell"/>
              </a:rPr>
              <a:t>ill</a:t>
            </a:r>
            <a:r>
              <a:rPr sz="2550" i="1" spc="0" dirty="0" smtClean="0">
                <a:latin typeface="Rockwell"/>
                <a:cs typeface="Rockwell"/>
              </a:rPr>
              <a:t>sge</a:t>
            </a:r>
            <a:r>
              <a:rPr sz="2550" i="1" spc="-4" dirty="0" smtClean="0">
                <a:latin typeface="Rockwell"/>
                <a:cs typeface="Rockwell"/>
              </a:rPr>
              <a:t>rb</a:t>
            </a:r>
            <a:r>
              <a:rPr sz="2550" i="1" spc="0" dirty="0" smtClean="0">
                <a:latin typeface="Rockwell"/>
                <a:cs typeface="Rockwell"/>
              </a:rPr>
              <a:t>e</a:t>
            </a:r>
            <a:r>
              <a:rPr sz="2550" i="1" spc="-4" dirty="0" smtClean="0">
                <a:latin typeface="Rockwell"/>
                <a:cs typeface="Rockwell"/>
              </a:rPr>
              <a:t>r</a:t>
            </a:r>
            <a:r>
              <a:rPr sz="2550" i="1" spc="14" dirty="0" smtClean="0">
                <a:latin typeface="Rockwell"/>
                <a:cs typeface="Rockwell"/>
              </a:rPr>
              <a:t>g</a:t>
            </a:r>
            <a:r>
              <a:rPr sz="2550" i="1" spc="0" dirty="0" smtClean="0">
                <a:latin typeface="Rockwell"/>
                <a:cs typeface="Rockwell"/>
              </a:rPr>
              <a:t>,</a:t>
            </a:r>
            <a:r>
              <a:rPr sz="2550" i="1" spc="151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200</a:t>
            </a:r>
            <a:r>
              <a:rPr sz="2550" i="1" spc="4" dirty="0" smtClean="0">
                <a:latin typeface="Rockwell"/>
                <a:cs typeface="Rockwell"/>
              </a:rPr>
              <a:t>0</a:t>
            </a:r>
            <a:r>
              <a:rPr sz="2550" spc="0" dirty="0" smtClean="0">
                <a:latin typeface="Rockwell"/>
                <a:cs typeface="Rockwell"/>
              </a:rPr>
              <a:t>).</a:t>
            </a:r>
            <a:endParaRPr sz="2550">
              <a:latin typeface="Rockwell"/>
              <a:cs typeface="Rockwell"/>
            </a:endParaRPr>
          </a:p>
          <a:p>
            <a:pPr marL="12700" marR="8940">
              <a:lnSpc>
                <a:spcPts val="2800"/>
              </a:lnSpc>
              <a:spcBef>
                <a:spcPts val="563"/>
              </a:spcBef>
            </a:pPr>
            <a:r>
              <a:rPr sz="2550" spc="0" dirty="0" smtClean="0">
                <a:latin typeface="Rockwell"/>
                <a:cs typeface="Rockwell"/>
              </a:rPr>
              <a:t>“</a:t>
            </a:r>
            <a:r>
              <a:rPr sz="2550" spc="-4" dirty="0" smtClean="0">
                <a:latin typeface="Rockwell"/>
                <a:cs typeface="Rockwell"/>
              </a:rPr>
              <a:t>Sa</a:t>
            </a:r>
            <a:r>
              <a:rPr sz="2550" spc="0" dirty="0" smtClean="0">
                <a:latin typeface="Rockwell"/>
                <a:cs typeface="Rockwell"/>
              </a:rPr>
              <a:t>tu</a:t>
            </a:r>
            <a:r>
              <a:rPr sz="2550" spc="77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b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0" dirty="0" smtClean="0">
                <a:latin typeface="Rockwell"/>
                <a:cs typeface="Rockwell"/>
              </a:rPr>
              <a:t>is</a:t>
            </a:r>
            <a:r>
              <a:rPr sz="2550" spc="60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,</a:t>
            </a:r>
            <a:r>
              <a:rPr sz="2550" spc="87" dirty="0" smtClean="0">
                <a:latin typeface="Rockwell"/>
                <a:cs typeface="Rockwell"/>
              </a:rPr>
              <a:t> 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9" dirty="0" smtClean="0">
                <a:latin typeface="Rockwell"/>
                <a:cs typeface="Rockwell"/>
              </a:rPr>
              <a:t>t</a:t>
            </a:r>
            <a:r>
              <a:rPr sz="2550" spc="0" dirty="0" smtClean="0">
                <a:latin typeface="Rockwell"/>
                <a:cs typeface="Rockwell"/>
              </a:rPr>
              <a:t>u</a:t>
            </a:r>
            <a:r>
              <a:rPr sz="2550" spc="62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ap</a:t>
            </a:r>
            <a:r>
              <a:rPr sz="2550" spc="0" dirty="0" smtClean="0">
                <a:latin typeface="Rockwell"/>
                <a:cs typeface="Rockwell"/>
              </a:rPr>
              <a:t>li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9" dirty="0" smtClean="0">
                <a:latin typeface="Rockwell"/>
                <a:cs typeface="Rockwell"/>
              </a:rPr>
              <a:t>i</a:t>
            </a:r>
            <a:r>
              <a:rPr sz="2550" spc="0" dirty="0" smtClean="0">
                <a:latin typeface="Rockwell"/>
                <a:cs typeface="Rockwell"/>
              </a:rPr>
              <a:t>,</a:t>
            </a:r>
            <a:r>
              <a:rPr sz="2550" spc="113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da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58" dirty="0" smtClean="0">
                <a:latin typeface="Rockwell"/>
                <a:cs typeface="Rockwell"/>
              </a:rPr>
              <a:t> 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tu</a:t>
            </a:r>
            <a:r>
              <a:rPr sz="2550" spc="72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k</a:t>
            </a:r>
            <a:r>
              <a:rPr sz="2550" spc="4" dirty="0" smtClean="0">
                <a:latin typeface="Rockwell"/>
                <a:cs typeface="Rockwell"/>
              </a:rPr>
              <a:t>e</a:t>
            </a:r>
            <a:r>
              <a:rPr sz="2550" spc="-9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9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9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n</a:t>
            </a:r>
            <a:r>
              <a:rPr sz="2550" spc="119" dirty="0" smtClean="0">
                <a:latin typeface="Rockwell"/>
                <a:cs typeface="Rockwell"/>
              </a:rPr>
              <a:t> </a:t>
            </a:r>
            <a:r>
              <a:rPr sz="2550" spc="-4" dirty="0" smtClean="0">
                <a:latin typeface="Rockwell"/>
                <a:cs typeface="Rockwell"/>
              </a:rPr>
              <a:t>an</a:t>
            </a:r>
            <a:r>
              <a:rPr sz="2550" spc="0" dirty="0" smtClean="0">
                <a:latin typeface="Rockwell"/>
                <a:cs typeface="Rockwell"/>
              </a:rPr>
              <a:t>t</a:t>
            </a:r>
            <a:r>
              <a:rPr sz="2550" spc="-4" dirty="0" smtClean="0">
                <a:latin typeface="Rockwell"/>
                <a:cs typeface="Rockwell"/>
              </a:rPr>
              <a:t>a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m</a:t>
            </a:r>
            <a:r>
              <a:rPr sz="2550" spc="10" dirty="0" smtClean="0">
                <a:latin typeface="Rockwell"/>
                <a:cs typeface="Rockwell"/>
              </a:rPr>
              <a:t>u</a:t>
            </a:r>
            <a:r>
              <a:rPr sz="2550" spc="4" dirty="0" smtClean="0">
                <a:latin typeface="Rockwell"/>
                <a:cs typeface="Rockwell"/>
              </a:rPr>
              <a:t>k</a:t>
            </a:r>
            <a:r>
              <a:rPr sz="2550" spc="0" dirty="0" smtClean="0">
                <a:latin typeface="Rockwell"/>
                <a:cs typeface="Rockwell"/>
              </a:rPr>
              <a:t>a </a:t>
            </a:r>
            <a:r>
              <a:rPr sz="2550" spc="-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i</a:t>
            </a:r>
            <a:r>
              <a:rPr sz="2550" spc="33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s</a:t>
            </a:r>
            <a:r>
              <a:rPr sz="2550" spc="-4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l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r</a:t>
            </a:r>
            <a:r>
              <a:rPr sz="2550" spc="-4" dirty="0" smtClean="0">
                <a:latin typeface="Rockwell"/>
                <a:cs typeface="Rockwell"/>
              </a:rPr>
              <a:t>u</a:t>
            </a:r>
            <a:r>
              <a:rPr sz="2550" spc="0" dirty="0" smtClean="0">
                <a:latin typeface="Rockwell"/>
                <a:cs typeface="Rockwell"/>
              </a:rPr>
              <a:t>h</a:t>
            </a:r>
            <a:r>
              <a:rPr sz="2550" spc="117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en</a:t>
            </a:r>
            <a:r>
              <a:rPr sz="2550" i="1" spc="-9" dirty="0" smtClean="0">
                <a:latin typeface="Rockwell"/>
                <a:cs typeface="Rockwell"/>
              </a:rPr>
              <a:t>t</a:t>
            </a:r>
            <a:r>
              <a:rPr sz="2550" i="1" spc="0" dirty="0" smtClean="0">
                <a:latin typeface="Rockwell"/>
                <a:cs typeface="Rockwell"/>
              </a:rPr>
              <a:t>e</a:t>
            </a:r>
            <a:r>
              <a:rPr sz="2550" i="1" spc="-4" dirty="0" smtClean="0">
                <a:latin typeface="Rockwell"/>
                <a:cs typeface="Rockwell"/>
              </a:rPr>
              <a:t>r</a:t>
            </a:r>
            <a:r>
              <a:rPr sz="2550" i="1" spc="0" dirty="0" smtClean="0">
                <a:latin typeface="Rockwell"/>
                <a:cs typeface="Rockwell"/>
              </a:rPr>
              <a:t>p</a:t>
            </a:r>
            <a:r>
              <a:rPr sz="2550" i="1" spc="-4" dirty="0" smtClean="0">
                <a:latin typeface="Rockwell"/>
                <a:cs typeface="Rockwell"/>
              </a:rPr>
              <a:t>ri</a:t>
            </a:r>
            <a:r>
              <a:rPr sz="2550" i="1" spc="0" dirty="0" smtClean="0">
                <a:latin typeface="Rockwell"/>
                <a:cs typeface="Rockwell"/>
              </a:rPr>
              <a:t>s</a:t>
            </a:r>
            <a:r>
              <a:rPr sz="2550" i="1" spc="25" dirty="0" smtClean="0">
                <a:latin typeface="Rockwell"/>
                <a:cs typeface="Rockwell"/>
              </a:rPr>
              <a:t>e</a:t>
            </a:r>
            <a:r>
              <a:rPr sz="2550" spc="0" dirty="0" smtClean="0">
                <a:latin typeface="Rockwell"/>
                <a:cs typeface="Rockwell"/>
              </a:rPr>
              <a:t>”</a:t>
            </a:r>
            <a:r>
              <a:rPr sz="2550" spc="140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(</a:t>
            </a:r>
            <a:r>
              <a:rPr sz="2550" i="1" spc="-4" dirty="0" smtClean="0">
                <a:latin typeface="Rockwell"/>
                <a:cs typeface="Rockwell"/>
              </a:rPr>
              <a:t>Ta</a:t>
            </a:r>
            <a:r>
              <a:rPr sz="2550" i="1" spc="0" dirty="0" smtClean="0">
                <a:latin typeface="Rockwell"/>
                <a:cs typeface="Rockwell"/>
              </a:rPr>
              <a:t>d</a:t>
            </a:r>
            <a:r>
              <a:rPr sz="2550" i="1" spc="-4" dirty="0" smtClean="0">
                <a:latin typeface="Rockwell"/>
                <a:cs typeface="Rockwell"/>
              </a:rPr>
              <a:t>j</a:t>
            </a:r>
            <a:r>
              <a:rPr sz="2550" i="1" spc="0" dirty="0" smtClean="0">
                <a:latin typeface="Rockwell"/>
                <a:cs typeface="Rockwell"/>
              </a:rPr>
              <a:t>er,</a:t>
            </a:r>
            <a:r>
              <a:rPr sz="2550" i="1" spc="91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199</a:t>
            </a:r>
            <a:r>
              <a:rPr sz="2550" i="1" spc="4" dirty="0" smtClean="0">
                <a:latin typeface="Rockwell"/>
                <a:cs typeface="Rockwell"/>
              </a:rPr>
              <a:t>8</a:t>
            </a:r>
            <a:r>
              <a:rPr sz="2550" spc="0" dirty="0" smtClean="0">
                <a:latin typeface="Rockwell"/>
                <a:cs typeface="Rockwell"/>
              </a:rPr>
              <a:t>).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4158240"/>
            <a:ext cx="190760" cy="3530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0" baseline="1113" dirty="0" smtClean="0">
                <a:latin typeface="Rockwell"/>
                <a:cs typeface="Rockwell"/>
              </a:rPr>
              <a:t>•</a:t>
            </a:r>
            <a:endParaRPr sz="25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6009900"/>
            <a:ext cx="190760" cy="3530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0"/>
              </a:lnSpc>
              <a:spcBef>
                <a:spcPts val="138"/>
              </a:spcBef>
            </a:pPr>
            <a:r>
              <a:rPr sz="3825" spc="0" baseline="1113" dirty="0" smtClean="0">
                <a:latin typeface="Rockwell"/>
                <a:cs typeface="Rockwell"/>
              </a:rPr>
              <a:t>•</a:t>
            </a:r>
            <a:endParaRPr sz="25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113023" y="1283293"/>
            <a:ext cx="3914256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-4" dirty="0" smtClean="0">
                <a:latin typeface="Rockwell"/>
                <a:cs typeface="Rockwell"/>
              </a:rPr>
              <a:t>E</a:t>
            </a:r>
            <a:r>
              <a:rPr sz="4450" b="1" spc="0" dirty="0" smtClean="0">
                <a:latin typeface="Rockwell"/>
                <a:cs typeface="Rockwell"/>
              </a:rPr>
              <a:t>RP</a:t>
            </a:r>
            <a:r>
              <a:rPr sz="4450" b="1" spc="19" dirty="0" smtClean="0">
                <a:latin typeface="Rockwell"/>
                <a:cs typeface="Rockwell"/>
              </a:rPr>
              <a:t> </a:t>
            </a:r>
            <a:r>
              <a:rPr sz="4450" b="1" spc="-9" dirty="0" smtClean="0">
                <a:latin typeface="Rockwell"/>
                <a:cs typeface="Rockwell"/>
              </a:rPr>
              <a:t>L</a:t>
            </a:r>
            <a:r>
              <a:rPr sz="4450" b="1" spc="0" dirty="0" smtClean="0">
                <a:latin typeface="Rockwell"/>
                <a:cs typeface="Rockwell"/>
              </a:rPr>
              <a:t>an</a:t>
            </a:r>
            <a:r>
              <a:rPr sz="4450" b="1" spc="9" dirty="0" smtClean="0">
                <a:latin typeface="Rockwell"/>
                <a:cs typeface="Rockwell"/>
              </a:rPr>
              <a:t>j</a:t>
            </a:r>
            <a:r>
              <a:rPr sz="4450" b="1" spc="0" dirty="0" smtClean="0">
                <a:latin typeface="Rockwell"/>
                <a:cs typeface="Rockwell"/>
              </a:rPr>
              <a:t>utan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2016" y="2199941"/>
            <a:ext cx="9214129" cy="21879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37"/>
              </a:lnSpc>
              <a:spcBef>
                <a:spcPts val="180"/>
              </a:spcBef>
            </a:pPr>
            <a:r>
              <a:rPr sz="2500" i="1" spc="-4" dirty="0" smtClean="0">
                <a:latin typeface="Rockwell"/>
                <a:cs typeface="Rockwell"/>
              </a:rPr>
              <a:t>J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di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1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p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e </a:t>
            </a:r>
            <a:r>
              <a:rPr sz="2500" i="1" spc="-9" dirty="0" smtClean="0">
                <a:latin typeface="Rockwell"/>
                <a:cs typeface="Rockwell"/>
              </a:rPr>
              <a:t>R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1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c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s Pl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0" dirty="0" smtClean="0">
                <a:latin typeface="Rockwell"/>
                <a:cs typeface="Rockwell"/>
              </a:rPr>
              <a:t>ning</a:t>
            </a:r>
            <a:r>
              <a:rPr sz="2500" i="1" spc="29" dirty="0" smtClean="0">
                <a:latin typeface="Rockwell"/>
                <a:cs typeface="Rockwell"/>
              </a:rPr>
              <a:t> </a:t>
            </a:r>
            <a:r>
              <a:rPr sz="2500" spc="0" dirty="0" smtClean="0">
                <a:latin typeface="Rockwell"/>
                <a:cs typeface="Rockwell"/>
              </a:rPr>
              <a:t>(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0" dirty="0" smtClean="0">
                <a:latin typeface="Rockwell"/>
                <a:cs typeface="Rockwell"/>
              </a:rPr>
              <a:t>)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19" dirty="0" smtClean="0">
                <a:latin typeface="Rockwell"/>
                <a:cs typeface="Rockwell"/>
              </a:rPr>
              <a:t>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plik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te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u </a:t>
            </a:r>
            <a:r>
              <a:rPr sz="2500" spc="-14" dirty="0" smtClean="0">
                <a:latin typeface="Rockwell"/>
                <a:cs typeface="Rockwell"/>
              </a:rPr>
              <a:t>y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0" dirty="0" smtClean="0">
                <a:latin typeface="Rockwell"/>
                <a:cs typeface="Rockwell"/>
              </a:rPr>
              <a:t>g 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ik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</a:t>
            </a:r>
            <a:r>
              <a:rPr sz="2500" spc="-9" dirty="0" smtClean="0">
                <a:latin typeface="Rockwell"/>
                <a:cs typeface="Rockwell"/>
              </a:rPr>
              <a:t> </a:t>
            </a:r>
            <a:r>
              <a:rPr sz="2500" spc="-19" dirty="0" smtClean="0">
                <a:latin typeface="Rockwell"/>
                <a:cs typeface="Rockwell"/>
              </a:rPr>
              <a:t>d</a:t>
            </a:r>
            <a:r>
              <a:rPr sz="2500" spc="-4" dirty="0" smtClean="0">
                <a:latin typeface="Rockwell"/>
                <a:cs typeface="Rockwell"/>
              </a:rPr>
              <a:t>ukung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14" dirty="0" smtClean="0">
                <a:latin typeface="Rockwell"/>
                <a:cs typeface="Rockwell"/>
              </a:rPr>
              <a:t>s</a:t>
            </a:r>
            <a:r>
              <a:rPr sz="2500" spc="-4" dirty="0" smtClean="0">
                <a:latin typeface="Rockwell"/>
                <a:cs typeface="Rockwell"/>
              </a:rPr>
              <a:t>iste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inf</a:t>
            </a:r>
            <a:r>
              <a:rPr sz="2500" spc="-19" dirty="0" smtClean="0">
                <a:latin typeface="Rockwell"/>
                <a:cs typeface="Rockwell"/>
              </a:rPr>
              <a:t>o</a:t>
            </a:r>
            <a:r>
              <a:rPr sz="2500" spc="-9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r>
              <a:rPr sz="2500" spc="-4" dirty="0" smtClean="0">
                <a:latin typeface="Rockwell"/>
                <a:cs typeface="Rockwell"/>
              </a:rPr>
              <a:t>kep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je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19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l </a:t>
            </a:r>
            <a:r>
              <a:rPr sz="2500" spc="-4" dirty="0" smtClean="0">
                <a:latin typeface="Rockwell"/>
                <a:cs typeface="Rockwell"/>
              </a:rPr>
              <a:t>pengelol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su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r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0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 pe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it</a:t>
            </a:r>
            <a:r>
              <a:rPr sz="2500" spc="0" dirty="0" smtClean="0">
                <a:latin typeface="Rockwell"/>
                <a:cs typeface="Rockwell"/>
              </a:rPr>
              <a:t>u </a:t>
            </a:r>
            <a:r>
              <a:rPr sz="2500" spc="-4" dirty="0" smtClean="0">
                <a:latin typeface="Rockwell"/>
                <a:cs typeface="Rockwell"/>
              </a:rPr>
              <a:t>Keu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0" dirty="0" smtClean="0">
                <a:latin typeface="Rockwell"/>
                <a:cs typeface="Rockwell"/>
              </a:rPr>
              <a:t>, </a:t>
            </a:r>
            <a:r>
              <a:rPr sz="2500" spc="-9" dirty="0" smtClean="0">
                <a:latin typeface="Rockwell"/>
                <a:cs typeface="Rockwell"/>
              </a:rPr>
              <a:t>S</a:t>
            </a:r>
            <a:r>
              <a:rPr sz="2500" spc="-4" dirty="0" smtClean="0">
                <a:latin typeface="Rockwell"/>
                <a:cs typeface="Rockwell"/>
              </a:rPr>
              <a:t>u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0" dirty="0" smtClean="0">
                <a:latin typeface="Rockwell"/>
                <a:cs typeface="Rockwell"/>
              </a:rPr>
              <a:t>a</a:t>
            </a:r>
            <a:r>
              <a:rPr sz="2500" spc="-14" dirty="0" smtClean="0">
                <a:latin typeface="Rockwell"/>
                <a:cs typeface="Rockwell"/>
              </a:rPr>
              <a:t> 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nusi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,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Logistik</a:t>
            </a:r>
            <a:r>
              <a:rPr sz="2500" spc="0" dirty="0" smtClean="0">
                <a:latin typeface="Rockwell"/>
                <a:cs typeface="Rockwell"/>
              </a:rPr>
              <a:t>. </a:t>
            </a:r>
            <a:r>
              <a:rPr sz="2500" spc="-4" dirty="0" smtClean="0">
                <a:latin typeface="Rockwell"/>
                <a:cs typeface="Rockwell"/>
              </a:rPr>
              <a:t>Ketig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7"/>
              </a:lnSpc>
            </a:pPr>
            <a:r>
              <a:rPr sz="2500" spc="-4" dirty="0" smtClean="0">
                <a:latin typeface="Rockwell"/>
                <a:cs typeface="Rockwell"/>
              </a:rPr>
              <a:t>su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te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14" dirty="0" smtClean="0">
                <a:latin typeface="Rockwell"/>
                <a:cs typeface="Rockwell"/>
              </a:rPr>
              <a:t>u</a:t>
            </a:r>
            <a:r>
              <a:rPr sz="2500" spc="0" dirty="0" smtClean="0">
                <a:latin typeface="Rockwell"/>
                <a:cs typeface="Rockwell"/>
              </a:rPr>
              <a:t>t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entu</a:t>
            </a:r>
            <a:r>
              <a:rPr sz="2500" spc="0" dirty="0" smtClean="0">
                <a:latin typeface="Rockwell"/>
                <a:cs typeface="Rockwell"/>
              </a:rPr>
              <a:t>k </a:t>
            </a:r>
            <a:r>
              <a:rPr sz="2500" spc="-14" dirty="0" smtClean="0">
                <a:latin typeface="Rockwell"/>
                <a:cs typeface="Rockwell"/>
              </a:rPr>
              <a:t>s</a:t>
            </a:r>
            <a:r>
              <a:rPr sz="2500" spc="-4" dirty="0" smtClean="0">
                <a:latin typeface="Rockwell"/>
                <a:cs typeface="Rockwell"/>
              </a:rPr>
              <a:t>iste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inf</a:t>
            </a:r>
            <a:r>
              <a:rPr sz="2500" spc="-19" dirty="0" smtClean="0">
                <a:latin typeface="Rockwell"/>
                <a:cs typeface="Rockwell"/>
              </a:rPr>
              <a:t>o</a:t>
            </a:r>
            <a:r>
              <a:rPr sz="2500" spc="-9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0" dirty="0" smtClean="0">
                <a:latin typeface="Rockwell"/>
                <a:cs typeface="Rockwell"/>
              </a:rPr>
              <a:t>i</a:t>
            </a:r>
            <a:r>
              <a:rPr sz="2500" spc="2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ck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7"/>
              </a:lnSpc>
            </a:pP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ffice 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g</a:t>
            </a:r>
            <a:r>
              <a:rPr sz="2500" spc="0" dirty="0" smtClean="0">
                <a:latin typeface="Rockwell"/>
                <a:cs typeface="Rockwell"/>
              </a:rPr>
              <a:t>i</a:t>
            </a:r>
            <a:r>
              <a:rPr sz="2500" spc="-4" dirty="0" smtClean="0">
                <a:latin typeface="Rockwell"/>
                <a:cs typeface="Rockwell"/>
              </a:rPr>
              <a:t> pe</a:t>
            </a:r>
            <a:r>
              <a:rPr sz="2500" spc="-9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us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m </a:t>
            </a:r>
            <a:r>
              <a:rPr sz="2500" spc="-9" dirty="0" smtClean="0">
                <a:latin typeface="Rockwell"/>
                <a:cs typeface="Rockwell"/>
              </a:rPr>
              <a:t>ra</a:t>
            </a:r>
            <a:r>
              <a:rPr sz="2500" spc="-4" dirty="0" smtClean="0">
                <a:latin typeface="Rockwell"/>
                <a:cs typeface="Rockwell"/>
              </a:rPr>
              <a:t>ngk</a:t>
            </a:r>
            <a:r>
              <a:rPr sz="2500" spc="0" dirty="0" smtClean="0">
                <a:latin typeface="Rockwell"/>
                <a:cs typeface="Rockwell"/>
              </a:rPr>
              <a:t>a 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4" dirty="0" smtClean="0">
                <a:latin typeface="Rockwell"/>
                <a:cs typeface="Rockwell"/>
              </a:rPr>
              <a:t>ndukun</a:t>
            </a:r>
            <a:r>
              <a:rPr sz="2500" spc="0" dirty="0" smtClean="0">
                <a:latin typeface="Rockwell"/>
                <a:cs typeface="Rockwell"/>
              </a:rPr>
              <a:t>g </a:t>
            </a:r>
            <a:r>
              <a:rPr sz="2500" spc="-4" dirty="0" smtClean="0">
                <a:latin typeface="Rockwell"/>
                <a:cs typeface="Rockwell"/>
              </a:rPr>
              <a:t>kegi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isni</a:t>
            </a:r>
            <a:r>
              <a:rPr sz="2500" spc="0" dirty="0" smtClean="0">
                <a:latin typeface="Rockwell"/>
                <a:cs typeface="Rockwell"/>
              </a:rPr>
              <a:t>s </a:t>
            </a:r>
            <a:r>
              <a:rPr sz="2500" spc="-4" dirty="0" smtClean="0">
                <a:latin typeface="Rockwell"/>
                <a:cs typeface="Rockwell"/>
              </a:rPr>
              <a:t>ut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82016" y="4809029"/>
            <a:ext cx="9357779" cy="18816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37"/>
              </a:lnSpc>
              <a:spcBef>
                <a:spcPts val="180"/>
              </a:spcBef>
            </a:pPr>
            <a:r>
              <a:rPr sz="2500" spc="0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pu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19" dirty="0" smtClean="0">
                <a:latin typeface="Rockwell"/>
                <a:cs typeface="Rockwell"/>
              </a:rPr>
              <a:t>d</a:t>
            </a:r>
            <a:r>
              <a:rPr sz="2500" spc="-4" dirty="0" smtClean="0">
                <a:latin typeface="Rockwell"/>
                <a:cs typeface="Rockwell"/>
              </a:rPr>
              <a:t>efinis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RP</a:t>
            </a:r>
            <a:r>
              <a:rPr sz="2500" spc="-9" dirty="0" smtClean="0">
                <a:latin typeface="Rockwell"/>
                <a:cs typeface="Rockwell"/>
              </a:rPr>
              <a:t> 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h</a:t>
            </a:r>
            <a:r>
              <a:rPr sz="2500" spc="19" dirty="0" smtClean="0">
                <a:latin typeface="Rockwell"/>
                <a:cs typeface="Rockwell"/>
              </a:rPr>
              <a:t> </a:t>
            </a:r>
            <a:r>
              <a:rPr sz="2500" spc="0" dirty="0" smtClean="0">
                <a:latin typeface="Rockwell"/>
                <a:cs typeface="Rockwell"/>
              </a:rPr>
              <a:t>“ </a:t>
            </a:r>
            <a:r>
              <a:rPr sz="2500" i="1" spc="-9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9" dirty="0" smtClean="0">
                <a:latin typeface="Rockwell"/>
                <a:cs typeface="Rockwell"/>
              </a:rPr>
              <a:t>s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l</a:t>
            </a:r>
            <a:r>
              <a:rPr sz="2500" i="1" spc="-14" dirty="0" smtClean="0">
                <a:latin typeface="Rockwell"/>
                <a:cs typeface="Rockwell"/>
              </a:rPr>
              <a:t>u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p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14" dirty="0" smtClean="0">
                <a:latin typeface="Rockwell"/>
                <a:cs typeface="Rockwell"/>
              </a:rPr>
              <a:t>d</a:t>
            </a:r>
            <a:r>
              <a:rPr sz="2500" i="1" spc="0" dirty="0" smtClean="0">
                <a:latin typeface="Rockwell"/>
                <a:cs typeface="Rockwell"/>
              </a:rPr>
              <a:t>u </a:t>
            </a:r>
            <a:r>
              <a:rPr sz="2500" i="1" spc="-14" dirty="0" smtClean="0">
                <a:latin typeface="Rockwell"/>
                <a:cs typeface="Rockwell"/>
              </a:rPr>
              <a:t>y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ng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eli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14" dirty="0" smtClean="0">
                <a:latin typeface="Rockwell"/>
                <a:cs typeface="Rockwell"/>
              </a:rPr>
              <a:t>p</a:t>
            </a:r>
            <a:r>
              <a:rPr sz="2500" i="1" spc="0" dirty="0" smtClean="0">
                <a:latin typeface="Rockwell"/>
                <a:cs typeface="Rockwell"/>
              </a:rPr>
              <a:t>en</a:t>
            </a:r>
            <a:r>
              <a:rPr sz="2500" i="1" spc="-14" dirty="0" smtClean="0">
                <a:latin typeface="Rockwell"/>
                <a:cs typeface="Rockwell"/>
              </a:rPr>
              <a:t>g</a:t>
            </a:r>
            <a:r>
              <a:rPr sz="2500" i="1" spc="0" dirty="0" smtClean="0">
                <a:latin typeface="Rockwell"/>
                <a:cs typeface="Rockwell"/>
              </a:rPr>
              <a:t>el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l</a:t>
            </a:r>
            <a:r>
              <a:rPr sz="2500" i="1" spc="-9" dirty="0" smtClean="0">
                <a:latin typeface="Rockwell"/>
                <a:cs typeface="Rockwell"/>
              </a:rPr>
              <a:t>aa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19" dirty="0" smtClean="0">
                <a:latin typeface="Rockwell"/>
                <a:cs typeface="Rockwell"/>
              </a:rPr>
              <a:t>m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y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r>
              <a:rPr sz="2500" i="1" spc="-4" dirty="0" smtClean="0">
                <a:latin typeface="Rockwell"/>
                <a:cs typeface="Rockwell"/>
              </a:rPr>
              <a:t>or</a:t>
            </a:r>
            <a:r>
              <a:rPr sz="2500" i="1" spc="-14" dirty="0" smtClean="0">
                <a:latin typeface="Rockwell"/>
                <a:cs typeface="Rockwell"/>
              </a:rPr>
              <a:t>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ni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14" dirty="0" smtClean="0">
                <a:latin typeface="Rockwell"/>
                <a:cs typeface="Rockwell"/>
              </a:rPr>
              <a:t>i</a:t>
            </a:r>
            <a:r>
              <a:rPr sz="2500" i="1" spc="0" dirty="0" smtClean="0">
                <a:latin typeface="Rockwell"/>
                <a:cs typeface="Rockwell"/>
              </a:rPr>
              <a:t>k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14" dirty="0" smtClean="0">
                <a:latin typeface="Rockwell"/>
                <a:cs typeface="Rockwell"/>
              </a:rPr>
              <a:t>u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,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ng,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l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0" dirty="0" smtClean="0">
                <a:latin typeface="Rockwell"/>
                <a:cs typeface="Rockwell"/>
              </a:rPr>
              <a:t>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je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14" dirty="0" smtClean="0">
                <a:latin typeface="Rockwell"/>
                <a:cs typeface="Rockwell"/>
              </a:rPr>
              <a:t>d</a:t>
            </a:r>
            <a:r>
              <a:rPr sz="2500" i="1" spc="0" dirty="0" smtClean="0">
                <a:latin typeface="Rockwell"/>
                <a:cs typeface="Rockwell"/>
              </a:rPr>
              <a:t>eng</a:t>
            </a:r>
            <a:r>
              <a:rPr sz="2500" i="1" spc="-1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nf</a:t>
            </a:r>
            <a:r>
              <a:rPr sz="2500" i="1" spc="-9" dirty="0" smtClean="0">
                <a:latin typeface="Rockwell"/>
                <a:cs typeface="Rockwell"/>
              </a:rPr>
              <a:t>aa</a:t>
            </a:r>
            <a:r>
              <a:rPr sz="2500" i="1" spc="-4" dirty="0" smtClean="0">
                <a:latin typeface="Rockwell"/>
                <a:cs typeface="Rockwell"/>
              </a:rPr>
              <a:t>tk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14" dirty="0" smtClean="0">
                <a:latin typeface="Rockwell"/>
                <a:cs typeface="Rockwell"/>
              </a:rPr>
              <a:t>i</a:t>
            </a:r>
            <a:r>
              <a:rPr sz="2500" i="1" spc="0" dirty="0" smtClean="0">
                <a:latin typeface="Rockwell"/>
                <a:cs typeface="Rockwell"/>
              </a:rPr>
              <a:t>s 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i="1" spc="-4" dirty="0" smtClean="0">
                <a:latin typeface="Rockwell"/>
                <a:cs typeface="Rockwell"/>
              </a:rPr>
              <a:t>y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ng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1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in</a:t>
            </a:r>
            <a:r>
              <a:rPr sz="2500" i="1" spc="-1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eg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</a:t>
            </a:r>
            <a:r>
              <a:rPr sz="2500" i="1" spc="-9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eh</a:t>
            </a:r>
            <a:r>
              <a:rPr sz="2500" i="1" spc="-14" dirty="0" smtClean="0">
                <a:latin typeface="Rockwell"/>
                <a:cs typeface="Rockwell"/>
              </a:rPr>
              <a:t>i</a:t>
            </a:r>
            <a:r>
              <a:rPr sz="2500" i="1" spc="0" dirty="0" smtClean="0">
                <a:latin typeface="Rockwell"/>
                <a:cs typeface="Rockwell"/>
              </a:rPr>
              <a:t>ngga</a:t>
            </a:r>
            <a:r>
              <a:rPr sz="2500" i="1" spc="-9" dirty="0" smtClean="0">
                <a:latin typeface="Rockwell"/>
                <a:cs typeface="Rockwell"/>
              </a:rPr>
              <a:t> </a:t>
            </a:r>
            <a:r>
              <a:rPr sz="2500" i="1" spc="0" dirty="0" smtClean="0">
                <a:latin typeface="Rockwell"/>
                <a:cs typeface="Rockwell"/>
              </a:rPr>
              <a:t>h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14" dirty="0" smtClean="0">
                <a:latin typeface="Rockwell"/>
                <a:cs typeface="Rockwell"/>
              </a:rPr>
              <a:t>y</a:t>
            </a:r>
            <a:r>
              <a:rPr sz="2500" i="1" spc="0" dirty="0" smtClean="0">
                <a:latin typeface="Rockwell"/>
                <a:cs typeface="Rockwell"/>
              </a:rPr>
              <a:t>a di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1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uh</a:t>
            </a:r>
            <a:r>
              <a:rPr sz="2500" i="1" spc="-19" dirty="0" smtClean="0">
                <a:latin typeface="Rockwell"/>
                <a:cs typeface="Rockwell"/>
              </a:rPr>
              <a:t>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 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li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0" dirty="0" smtClean="0">
                <a:latin typeface="Rockwell"/>
                <a:cs typeface="Rockwell"/>
              </a:rPr>
              <a:t>put 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i="1" spc="0" dirty="0" smtClean="0">
                <a:latin typeface="Rockwell"/>
                <a:cs typeface="Rockwell"/>
              </a:rPr>
              <a:t>un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uk 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-1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p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tr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p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ng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1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uh de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0" dirty="0" smtClean="0">
                <a:latin typeface="Rockwell"/>
                <a:cs typeface="Rockwell"/>
              </a:rPr>
              <a:t>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fu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0" dirty="0" smtClean="0">
                <a:latin typeface="Rockwell"/>
                <a:cs typeface="Rockwell"/>
              </a:rPr>
              <a:t>g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l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in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i="1" spc="0" dirty="0" smtClean="0">
                <a:latin typeface="Rockwell"/>
                <a:cs typeface="Rockwell"/>
              </a:rPr>
              <a:t>did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l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m </a:t>
            </a:r>
            <a:r>
              <a:rPr sz="2500" i="1" spc="-19" dirty="0" smtClean="0">
                <a:latin typeface="Rockwell"/>
                <a:cs typeface="Rockwell"/>
              </a:rPr>
              <a:t>m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dul 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14" dirty="0" smtClean="0">
                <a:latin typeface="Rockwell"/>
                <a:cs typeface="Rockwell"/>
              </a:rPr>
              <a:t>i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m in</a:t>
            </a:r>
            <a:r>
              <a:rPr sz="2500" i="1" spc="-14" dirty="0" smtClean="0">
                <a:latin typeface="Rockwell"/>
                <a:cs typeface="Rockwell"/>
              </a:rPr>
              <a:t>f</a:t>
            </a:r>
            <a:r>
              <a:rPr sz="2500" i="1" spc="-4" dirty="0" smtClean="0">
                <a:latin typeface="Rockwell"/>
                <a:cs typeface="Rockwell"/>
              </a:rPr>
              <a:t>orm</a:t>
            </a:r>
            <a:r>
              <a:rPr sz="2500" i="1" spc="-1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19" dirty="0" smtClean="0">
                <a:latin typeface="Rockwell"/>
                <a:cs typeface="Rockwell"/>
              </a:rPr>
              <a:t>i</a:t>
            </a:r>
            <a:r>
              <a:rPr sz="2500" spc="-4" dirty="0" smtClean="0">
                <a:latin typeface="Rockwell"/>
                <a:cs typeface="Rockwell"/>
              </a:rPr>
              <a:t>”</a:t>
            </a:r>
            <a:r>
              <a:rPr sz="2500" spc="0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43711"/>
            <a:ext cx="10058400" cy="6286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02335" y="5094731"/>
            <a:ext cx="3118103" cy="15438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3873500" y="955559"/>
            <a:ext cx="5997597" cy="54889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0"/>
              </a:lnSpc>
              <a:spcBef>
                <a:spcPts val="149"/>
              </a:spcBef>
            </a:pPr>
            <a:r>
              <a:rPr sz="4200" spc="0" baseline="1013" dirty="0" smtClean="0">
                <a:latin typeface="Rockwell"/>
                <a:cs typeface="Rockwell"/>
              </a:rPr>
              <a:t>S</a:t>
            </a:r>
            <a:r>
              <a:rPr sz="4200" spc="-9" baseline="1013" dirty="0" smtClean="0">
                <a:latin typeface="Rockwell"/>
                <a:cs typeface="Rockwell"/>
              </a:rPr>
              <a:t>A</a:t>
            </a:r>
            <a:r>
              <a:rPr sz="4200" spc="0" baseline="1013" dirty="0" smtClean="0">
                <a:latin typeface="Rockwell"/>
                <a:cs typeface="Rockwell"/>
              </a:rPr>
              <a:t>P (</a:t>
            </a:r>
            <a:r>
              <a:rPr sz="4200" b="1" i="1" spc="0" baseline="1013" dirty="0" smtClean="0">
                <a:latin typeface="Rockwell"/>
                <a:cs typeface="Rockwell"/>
              </a:rPr>
              <a:t>S</a:t>
            </a:r>
            <a:r>
              <a:rPr sz="4200" i="1" spc="0" baseline="1013" dirty="0" smtClean="0">
                <a:latin typeface="Rockwell"/>
                <a:cs typeface="Rockwell"/>
              </a:rPr>
              <a:t>y</a:t>
            </a:r>
            <a:r>
              <a:rPr sz="4200" i="1" spc="-4" baseline="1013" dirty="0" smtClean="0">
                <a:latin typeface="Rockwell"/>
                <a:cs typeface="Rockwell"/>
              </a:rPr>
              <a:t>s</a:t>
            </a:r>
            <a:r>
              <a:rPr sz="4200" i="1" spc="-9" baseline="1013" dirty="0" smtClean="0">
                <a:latin typeface="Rockwell"/>
                <a:cs typeface="Rockwell"/>
              </a:rPr>
              <a:t>t</a:t>
            </a:r>
            <a:r>
              <a:rPr sz="4200" i="1" spc="0" baseline="1013" dirty="0" smtClean="0">
                <a:latin typeface="Rockwell"/>
                <a:cs typeface="Rockwell"/>
              </a:rPr>
              <a:t>em </a:t>
            </a:r>
            <a:r>
              <a:rPr sz="4200" b="1" i="1" spc="-4" baseline="1013" dirty="0" smtClean="0">
                <a:latin typeface="Rockwell"/>
                <a:cs typeface="Rockwell"/>
              </a:rPr>
              <a:t>A</a:t>
            </a:r>
            <a:r>
              <a:rPr sz="4200" i="1" spc="0" baseline="1013" dirty="0" smtClean="0">
                <a:latin typeface="Rockwell"/>
                <a:cs typeface="Rockwell"/>
              </a:rPr>
              <a:t>pp</a:t>
            </a:r>
            <a:r>
              <a:rPr sz="4200" i="1" spc="-4" baseline="1013" dirty="0" smtClean="0">
                <a:latin typeface="Rockwell"/>
                <a:cs typeface="Rockwell"/>
              </a:rPr>
              <a:t>li</a:t>
            </a:r>
            <a:r>
              <a:rPr sz="4200" i="1" spc="4" baseline="1013" dirty="0" smtClean="0">
                <a:latin typeface="Rockwell"/>
                <a:cs typeface="Rockwell"/>
              </a:rPr>
              <a:t>c</a:t>
            </a:r>
            <a:r>
              <a:rPr sz="4200" i="1" spc="0" baseline="1013" dirty="0" smtClean="0">
                <a:latin typeface="Rockwell"/>
                <a:cs typeface="Rockwell"/>
              </a:rPr>
              <a:t>at</a:t>
            </a:r>
            <a:r>
              <a:rPr sz="4200" i="1" spc="-4" baseline="1013" dirty="0" smtClean="0">
                <a:latin typeface="Rockwell"/>
                <a:cs typeface="Rockwell"/>
              </a:rPr>
              <a:t>io</a:t>
            </a:r>
            <a:r>
              <a:rPr sz="4200" i="1" spc="0" baseline="1013" dirty="0" smtClean="0">
                <a:latin typeface="Rockwell"/>
                <a:cs typeface="Rockwell"/>
              </a:rPr>
              <a:t>n </a:t>
            </a:r>
            <a:r>
              <a:rPr sz="4200" i="1" spc="-9" baseline="1013" dirty="0" smtClean="0">
                <a:latin typeface="Rockwell"/>
                <a:cs typeface="Rockwell"/>
              </a:rPr>
              <a:t>an</a:t>
            </a:r>
            <a:r>
              <a:rPr sz="4200" i="1" spc="0" baseline="1013" dirty="0" smtClean="0">
                <a:latin typeface="Rockwell"/>
                <a:cs typeface="Rockwell"/>
              </a:rPr>
              <a:t>d</a:t>
            </a:r>
            <a:r>
              <a:rPr sz="4200" i="1" spc="9" baseline="1013" dirty="0" smtClean="0">
                <a:latin typeface="Rockwell"/>
                <a:cs typeface="Rockwell"/>
              </a:rPr>
              <a:t> </a:t>
            </a:r>
            <a:r>
              <a:rPr sz="4200" b="1" i="1" spc="4" baseline="1013" dirty="0" smtClean="0">
                <a:latin typeface="Rockwell"/>
                <a:cs typeface="Rockwell"/>
              </a:rPr>
              <a:t>P</a:t>
            </a:r>
            <a:r>
              <a:rPr sz="4200" i="1" spc="-4" baseline="1013" dirty="0" smtClean="0">
                <a:latin typeface="Rockwell"/>
                <a:cs typeface="Rockwell"/>
              </a:rPr>
              <a:t>ro</a:t>
            </a:r>
            <a:r>
              <a:rPr sz="4200" i="1" spc="0" baseline="1013" dirty="0" smtClean="0">
                <a:latin typeface="Rockwell"/>
                <a:cs typeface="Rockwell"/>
              </a:rPr>
              <a:t>d</a:t>
            </a:r>
            <a:r>
              <a:rPr sz="4200" i="1" spc="-9" baseline="1013" dirty="0" smtClean="0">
                <a:latin typeface="Rockwell"/>
                <a:cs typeface="Rockwell"/>
              </a:rPr>
              <a:t>uc</a:t>
            </a:r>
            <a:r>
              <a:rPr sz="4200" i="1" spc="0" baseline="1013" dirty="0" smtClean="0">
                <a:latin typeface="Rockwell"/>
                <a:cs typeface="Rockwell"/>
              </a:rPr>
              <a:t>t</a:t>
            </a:r>
            <a:endParaRPr sz="2800">
              <a:latin typeface="Rockwell"/>
              <a:cs typeface="Rockwell"/>
            </a:endParaRPr>
          </a:p>
          <a:p>
            <a:pPr marL="12700" marR="65051">
              <a:lnSpc>
                <a:spcPct val="99816"/>
              </a:lnSpc>
            </a:pPr>
            <a:r>
              <a:rPr sz="2800" i="1" spc="-4" dirty="0" smtClean="0">
                <a:latin typeface="Rockwell"/>
                <a:cs typeface="Rockwell"/>
              </a:rPr>
              <a:t>i</a:t>
            </a:r>
            <a:r>
              <a:rPr sz="2800" i="1" spc="0" dirty="0" smtClean="0">
                <a:latin typeface="Rockwell"/>
                <a:cs typeface="Rockwell"/>
              </a:rPr>
              <a:t>n data</a:t>
            </a:r>
            <a:r>
              <a:rPr sz="2800" i="1" spc="-14" dirty="0" smtClean="0">
                <a:latin typeface="Rockwell"/>
                <a:cs typeface="Rockwell"/>
              </a:rPr>
              <a:t> </a:t>
            </a:r>
            <a:r>
              <a:rPr sz="2800" i="1" spc="0" dirty="0" smtClean="0">
                <a:latin typeface="Rockwell"/>
                <a:cs typeface="Rockwell"/>
              </a:rPr>
              <a:t>p</a:t>
            </a:r>
            <a:r>
              <a:rPr sz="2800" i="1" spc="-4" dirty="0" smtClean="0">
                <a:latin typeface="Rockwell"/>
                <a:cs typeface="Rockwell"/>
              </a:rPr>
              <a:t>ro</a:t>
            </a:r>
            <a:r>
              <a:rPr sz="2800" i="1" spc="4" dirty="0" smtClean="0">
                <a:latin typeface="Rockwell"/>
                <a:cs typeface="Rockwell"/>
              </a:rPr>
              <a:t>c</a:t>
            </a:r>
            <a:r>
              <a:rPr sz="2800" i="1" spc="0" dirty="0" smtClean="0">
                <a:latin typeface="Rockwell"/>
                <a:cs typeface="Rockwell"/>
              </a:rPr>
              <a:t>e</a:t>
            </a:r>
            <a:r>
              <a:rPr sz="2800" i="1" spc="-4" dirty="0" smtClean="0">
                <a:latin typeface="Rockwell"/>
                <a:cs typeface="Rockwell"/>
              </a:rPr>
              <a:t>ssi</a:t>
            </a:r>
            <a:r>
              <a:rPr sz="2800" i="1" spc="0" dirty="0" smtClean="0">
                <a:latin typeface="Rockwell"/>
                <a:cs typeface="Rockwell"/>
              </a:rPr>
              <a:t>ng</a:t>
            </a:r>
            <a:r>
              <a:rPr sz="2800" i="1" spc="14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)</a:t>
            </a:r>
            <a:r>
              <a:rPr sz="2800" spc="-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adal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h s</a:t>
            </a:r>
            <a:r>
              <a:rPr sz="2800" spc="-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u sof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w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e </a:t>
            </a:r>
            <a:r>
              <a:rPr sz="2800" spc="-4" dirty="0" smtClean="0">
                <a:latin typeface="Rockwell"/>
                <a:cs typeface="Rockwell"/>
              </a:rPr>
              <a:t>y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9" dirty="0" smtClean="0">
                <a:latin typeface="Rockwell"/>
                <a:cs typeface="Rockwell"/>
              </a:rPr>
              <a:t>n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d</a:t>
            </a:r>
            <a:r>
              <a:rPr sz="2800" spc="-9" dirty="0" smtClean="0">
                <a:latin typeface="Rockwell"/>
                <a:cs typeface="Rockwell"/>
              </a:rPr>
              <a:t>ik</a:t>
            </a:r>
            <a:r>
              <a:rPr sz="2800" spc="0" dirty="0" smtClean="0">
                <a:latin typeface="Rockwell"/>
                <a:cs typeface="Rockwell"/>
              </a:rPr>
              <a:t>e</a:t>
            </a:r>
            <a:r>
              <a:rPr sz="2800" spc="-9" dirty="0" smtClean="0">
                <a:latin typeface="Rockwell"/>
                <a:cs typeface="Rockwell"/>
              </a:rPr>
              <a:t>m</a:t>
            </a:r>
            <a:r>
              <a:rPr sz="2800" spc="0" dirty="0" smtClean="0">
                <a:latin typeface="Rockwell"/>
                <a:cs typeface="Rockwell"/>
              </a:rPr>
              <a:t>b</a:t>
            </a:r>
            <a:r>
              <a:rPr sz="2800" spc="-9" dirty="0" smtClean="0">
                <a:latin typeface="Rockwell"/>
                <a:cs typeface="Rockwell"/>
              </a:rPr>
              <a:t>an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9" dirty="0" smtClean="0">
                <a:latin typeface="Rockwell"/>
                <a:cs typeface="Rockwell"/>
              </a:rPr>
              <a:t>k</a:t>
            </a:r>
            <a:r>
              <a:rPr sz="2800" spc="0" dirty="0" smtClean="0">
                <a:latin typeface="Rockwell"/>
                <a:cs typeface="Rockwell"/>
              </a:rPr>
              <a:t>an</a:t>
            </a:r>
            <a:r>
              <a:rPr sz="2800" spc="9" dirty="0" smtClean="0">
                <a:latin typeface="Rockwell"/>
                <a:cs typeface="Rockwell"/>
              </a:rPr>
              <a:t> </a:t>
            </a:r>
            <a:r>
              <a:rPr sz="2800" spc="-1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tu</a:t>
            </a:r>
            <a:r>
              <a:rPr sz="2800" spc="0" dirty="0" smtClean="0">
                <a:latin typeface="Rockwell"/>
                <a:cs typeface="Rockwell"/>
              </a:rPr>
              <a:t>k m</a:t>
            </a:r>
            <a:r>
              <a:rPr sz="2800" spc="-9" dirty="0" smtClean="0">
                <a:latin typeface="Rockwell"/>
                <a:cs typeface="Rockwell"/>
              </a:rPr>
              <a:t>en</a:t>
            </a:r>
            <a:r>
              <a:rPr sz="2800" spc="0" dirty="0" smtClean="0">
                <a:latin typeface="Rockwell"/>
                <a:cs typeface="Rockwell"/>
              </a:rPr>
              <a:t>d</a:t>
            </a:r>
            <a:r>
              <a:rPr sz="2800" spc="-1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1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ng</a:t>
            </a:r>
            <a:r>
              <a:rPr sz="2800" spc="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s</a:t>
            </a:r>
            <a:r>
              <a:rPr sz="2800" spc="-1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u o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ni</a:t>
            </a:r>
            <a:r>
              <a:rPr sz="2800" spc="-9" dirty="0" smtClean="0">
                <a:latin typeface="Rockwell"/>
                <a:cs typeface="Rockwell"/>
              </a:rPr>
              <a:t>sa</a:t>
            </a:r>
            <a:r>
              <a:rPr sz="2800" spc="0" dirty="0" smtClean="0">
                <a:latin typeface="Rockwell"/>
                <a:cs typeface="Rockwell"/>
              </a:rPr>
              <a:t>si da</a:t>
            </a:r>
            <a:r>
              <a:rPr sz="2800" spc="-9" dirty="0" smtClean="0">
                <a:latin typeface="Rockwell"/>
                <a:cs typeface="Rockwell"/>
              </a:rPr>
              <a:t>l</a:t>
            </a:r>
            <a:r>
              <a:rPr sz="2800" spc="0" dirty="0" smtClean="0">
                <a:latin typeface="Rockwell"/>
                <a:cs typeface="Rockwell"/>
              </a:rPr>
              <a:t>am m</a:t>
            </a:r>
            <a:r>
              <a:rPr sz="2800" spc="-9" dirty="0" smtClean="0">
                <a:latin typeface="Rockwell"/>
                <a:cs typeface="Rockwell"/>
              </a:rPr>
              <a:t>en</a:t>
            </a:r>
            <a:r>
              <a:rPr sz="2800" spc="0" dirty="0" smtClean="0">
                <a:latin typeface="Rockwell"/>
                <a:cs typeface="Rockwell"/>
              </a:rPr>
              <a:t>ja</a:t>
            </a:r>
            <a:r>
              <a:rPr sz="2800" spc="-9" dirty="0" smtClean="0">
                <a:latin typeface="Rockwell"/>
                <a:cs typeface="Rockwell"/>
              </a:rPr>
              <a:t>lan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 k</a:t>
            </a:r>
            <a:r>
              <a:rPr sz="2800" spc="0" dirty="0" smtClean="0">
                <a:latin typeface="Rockwell"/>
                <a:cs typeface="Rockwell"/>
              </a:rPr>
              <a:t>e</a:t>
            </a:r>
            <a:r>
              <a:rPr sz="2800" spc="-9" dirty="0" smtClean="0">
                <a:latin typeface="Rockwell"/>
                <a:cs typeface="Rockwell"/>
              </a:rPr>
              <a:t>gi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an o</a:t>
            </a:r>
            <a:r>
              <a:rPr sz="2800" spc="-9" dirty="0" smtClean="0">
                <a:latin typeface="Rockwell"/>
                <a:cs typeface="Rockwell"/>
              </a:rPr>
              <a:t>pe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as</a:t>
            </a:r>
            <a:r>
              <a:rPr sz="2800" spc="-9" dirty="0" smtClean="0">
                <a:latin typeface="Rockwell"/>
                <a:cs typeface="Rockwell"/>
              </a:rPr>
              <a:t>io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l</a:t>
            </a:r>
            <a:r>
              <a:rPr sz="2800" spc="-9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y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4" dirty="0" smtClean="0">
                <a:latin typeface="Rockwell"/>
                <a:cs typeface="Rockwell"/>
              </a:rPr>
              <a:t> </a:t>
            </a:r>
            <a:r>
              <a:rPr sz="2800" spc="-9" dirty="0" smtClean="0">
                <a:latin typeface="Rockwell"/>
                <a:cs typeface="Rockwell"/>
              </a:rPr>
              <a:t>se</a:t>
            </a:r>
            <a:r>
              <a:rPr sz="2800" spc="-4" dirty="0" smtClean="0">
                <a:latin typeface="Rockwell"/>
                <a:cs typeface="Rockwell"/>
              </a:rPr>
              <a:t>c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a l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0" dirty="0" smtClean="0">
                <a:latin typeface="Rockwell"/>
                <a:cs typeface="Rockwell"/>
              </a:rPr>
              <a:t>b</a:t>
            </a:r>
            <a:r>
              <a:rPr sz="2800" spc="-9" dirty="0" smtClean="0">
                <a:latin typeface="Rockwell"/>
                <a:cs typeface="Rockwell"/>
              </a:rPr>
              <a:t>i</a:t>
            </a:r>
            <a:r>
              <a:rPr sz="2800" spc="0" dirty="0" smtClean="0">
                <a:latin typeface="Rockwell"/>
                <a:cs typeface="Rockwell"/>
              </a:rPr>
              <a:t>h</a:t>
            </a:r>
            <a:r>
              <a:rPr sz="2800" spc="-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efi</a:t>
            </a:r>
            <a:r>
              <a:rPr sz="2800" spc="-9" dirty="0" smtClean="0">
                <a:latin typeface="Rockwell"/>
                <a:cs typeface="Rockwell"/>
              </a:rPr>
              <a:t>si</a:t>
            </a:r>
            <a:r>
              <a:rPr sz="2800" spc="0" dirty="0" smtClean="0">
                <a:latin typeface="Rockwell"/>
                <a:cs typeface="Rockwell"/>
              </a:rPr>
              <a:t>en d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 </a:t>
            </a:r>
            <a:r>
              <a:rPr sz="2800" spc="-9" dirty="0" smtClean="0">
                <a:latin typeface="Rockwell"/>
                <a:cs typeface="Rockwell"/>
              </a:rPr>
              <a:t>efe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i</a:t>
            </a:r>
            <a:r>
              <a:rPr sz="2800" spc="4" dirty="0" smtClean="0">
                <a:latin typeface="Rockwell"/>
                <a:cs typeface="Rockwell"/>
              </a:rPr>
              <a:t>f</a:t>
            </a:r>
            <a:r>
              <a:rPr sz="2800" spc="0" dirty="0" smtClean="0">
                <a:latin typeface="Rockwell"/>
                <a:cs typeface="Rockwell"/>
              </a:rPr>
              <a:t>.</a:t>
            </a:r>
            <a:endParaRPr sz="2800">
              <a:latin typeface="Rockwell"/>
              <a:cs typeface="Rockwell"/>
            </a:endParaRPr>
          </a:p>
          <a:p>
            <a:pPr marL="12700" marR="97055">
              <a:lnSpc>
                <a:spcPct val="99719"/>
              </a:lnSpc>
              <a:spcBef>
                <a:spcPts val="5"/>
              </a:spcBef>
            </a:pPr>
            <a:r>
              <a:rPr sz="2800" spc="0" dirty="0" smtClean="0">
                <a:latin typeface="Rockwell"/>
                <a:cs typeface="Rockwell"/>
              </a:rPr>
              <a:t>S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P </a:t>
            </a:r>
            <a:r>
              <a:rPr sz="2800" spc="-9" dirty="0" smtClean="0">
                <a:latin typeface="Rockwell"/>
                <a:cs typeface="Rockwell"/>
              </a:rPr>
              <a:t>m</a:t>
            </a:r>
            <a:r>
              <a:rPr sz="2800" spc="0" dirty="0" smtClean="0">
                <a:latin typeface="Rockwell"/>
                <a:cs typeface="Rockwell"/>
              </a:rPr>
              <a:t>e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-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p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 </a:t>
            </a:r>
            <a:r>
              <a:rPr sz="2800" spc="-9" dirty="0" smtClean="0">
                <a:latin typeface="Rockwell"/>
                <a:cs typeface="Rockwell"/>
              </a:rPr>
              <a:t>s</a:t>
            </a:r>
            <a:r>
              <a:rPr sz="2800" spc="0" dirty="0" smtClean="0">
                <a:latin typeface="Rockwell"/>
                <a:cs typeface="Rockwell"/>
              </a:rPr>
              <a:t>of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w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e</a:t>
            </a:r>
            <a:r>
              <a:rPr sz="2800" spc="-9" dirty="0" smtClean="0">
                <a:latin typeface="Rockwell"/>
                <a:cs typeface="Rockwell"/>
              </a:rPr>
              <a:t> </a:t>
            </a:r>
            <a:r>
              <a:rPr sz="2800" i="1" spc="-9" dirty="0" smtClean="0">
                <a:latin typeface="Rockwell"/>
                <a:cs typeface="Rockwell"/>
              </a:rPr>
              <a:t>E</a:t>
            </a:r>
            <a:r>
              <a:rPr sz="2800" i="1" spc="0" dirty="0" smtClean="0">
                <a:latin typeface="Rockwell"/>
                <a:cs typeface="Rockwell"/>
              </a:rPr>
              <a:t>nte</a:t>
            </a:r>
            <a:r>
              <a:rPr sz="2800" i="1" spc="-4" dirty="0" smtClean="0">
                <a:latin typeface="Rockwell"/>
                <a:cs typeface="Rockwell"/>
              </a:rPr>
              <a:t>r</a:t>
            </a:r>
            <a:r>
              <a:rPr sz="2800" i="1" spc="0" dirty="0" smtClean="0">
                <a:latin typeface="Rockwell"/>
                <a:cs typeface="Rockwell"/>
              </a:rPr>
              <a:t>p</a:t>
            </a:r>
            <a:r>
              <a:rPr sz="2800" i="1" spc="-4" dirty="0" smtClean="0">
                <a:latin typeface="Rockwell"/>
                <a:cs typeface="Rockwell"/>
              </a:rPr>
              <a:t>ris</a:t>
            </a:r>
            <a:r>
              <a:rPr sz="2800" i="1" spc="0" dirty="0" smtClean="0">
                <a:latin typeface="Rockwell"/>
                <a:cs typeface="Rockwell"/>
              </a:rPr>
              <a:t>e Re</a:t>
            </a:r>
            <a:r>
              <a:rPr sz="2800" i="1" spc="-4" dirty="0" smtClean="0">
                <a:latin typeface="Rockwell"/>
                <a:cs typeface="Rockwell"/>
              </a:rPr>
              <a:t>so</a:t>
            </a:r>
            <a:r>
              <a:rPr sz="2800" i="1" spc="0" dirty="0" smtClean="0">
                <a:latin typeface="Rockwell"/>
                <a:cs typeface="Rockwell"/>
              </a:rPr>
              <a:t>u</a:t>
            </a:r>
            <a:r>
              <a:rPr sz="2800" i="1" spc="-4" dirty="0" smtClean="0">
                <a:latin typeface="Rockwell"/>
                <a:cs typeface="Rockwell"/>
              </a:rPr>
              <a:t>r</a:t>
            </a:r>
            <a:r>
              <a:rPr sz="2800" i="1" spc="4" dirty="0" smtClean="0">
                <a:latin typeface="Rockwell"/>
                <a:cs typeface="Rockwell"/>
              </a:rPr>
              <a:t>c</a:t>
            </a:r>
            <a:r>
              <a:rPr sz="2800" i="1" spc="0" dirty="0" smtClean="0">
                <a:latin typeface="Rockwell"/>
                <a:cs typeface="Rockwell"/>
              </a:rPr>
              <a:t>es</a:t>
            </a:r>
            <a:r>
              <a:rPr sz="2800" i="1" spc="-9" dirty="0" smtClean="0">
                <a:latin typeface="Rockwell"/>
                <a:cs typeface="Rockwell"/>
              </a:rPr>
              <a:t> </a:t>
            </a:r>
            <a:r>
              <a:rPr sz="2800" i="1" spc="-4" dirty="0" smtClean="0">
                <a:latin typeface="Rockwell"/>
                <a:cs typeface="Rockwell"/>
              </a:rPr>
              <a:t>Pl</a:t>
            </a:r>
            <a:r>
              <a:rPr sz="2800" i="1" spc="0" dirty="0" smtClean="0">
                <a:latin typeface="Rockwell"/>
                <a:cs typeface="Rockwell"/>
              </a:rPr>
              <a:t>ann</a:t>
            </a:r>
            <a:r>
              <a:rPr sz="2800" i="1" spc="-4" dirty="0" smtClean="0">
                <a:latin typeface="Rockwell"/>
                <a:cs typeface="Rockwell"/>
              </a:rPr>
              <a:t>i</a:t>
            </a:r>
            <a:r>
              <a:rPr sz="2800" i="1" spc="14" dirty="0" smtClean="0">
                <a:latin typeface="Rockwell"/>
                <a:cs typeface="Rockwell"/>
              </a:rPr>
              <a:t>n</a:t>
            </a:r>
            <a:r>
              <a:rPr sz="2800" i="1" spc="0" dirty="0" smtClean="0">
                <a:latin typeface="Rockwell"/>
                <a:cs typeface="Rockwell"/>
              </a:rPr>
              <a:t>g</a:t>
            </a:r>
            <a:r>
              <a:rPr sz="2800" i="1" spc="2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(E</a:t>
            </a:r>
            <a:r>
              <a:rPr sz="2800" spc="-9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P),</a:t>
            </a:r>
            <a:r>
              <a:rPr sz="2800" spc="-25" dirty="0" smtClean="0">
                <a:latin typeface="Rockwell"/>
                <a:cs typeface="Rockwell"/>
              </a:rPr>
              <a:t> </a:t>
            </a:r>
            <a:r>
              <a:rPr sz="2800" spc="-4" dirty="0" smtClean="0">
                <a:latin typeface="Rockwell"/>
                <a:cs typeface="Rockwell"/>
              </a:rPr>
              <a:t>y</a:t>
            </a:r>
            <a:r>
              <a:rPr sz="2800" spc="0" dirty="0" smtClean="0">
                <a:latin typeface="Rockwell"/>
                <a:cs typeface="Rockwell"/>
              </a:rPr>
              <a:t>ai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u s</a:t>
            </a:r>
            <a:r>
              <a:rPr sz="2800" spc="-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a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u 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o</a:t>
            </a:r>
            <a:r>
              <a:rPr sz="2800" spc="-9" dirty="0" smtClean="0">
                <a:latin typeface="Rockwell"/>
                <a:cs typeface="Rockwell"/>
              </a:rPr>
              <a:t>o</a:t>
            </a:r>
            <a:r>
              <a:rPr sz="2800" spc="0" dirty="0" smtClean="0">
                <a:latin typeface="Rockwell"/>
                <a:cs typeface="Rockwell"/>
              </a:rPr>
              <a:t>ls IT</a:t>
            </a:r>
            <a:r>
              <a:rPr sz="2800" spc="-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d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 </a:t>
            </a:r>
            <a:r>
              <a:rPr sz="2800" spc="0" dirty="0" smtClean="0">
                <a:latin typeface="Rockwell"/>
                <a:cs typeface="Rockwell"/>
              </a:rPr>
              <a:t>m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na</a:t>
            </a:r>
            <a:r>
              <a:rPr sz="2800" spc="-9" dirty="0" smtClean="0">
                <a:latin typeface="Rockwell"/>
                <a:cs typeface="Rockwell"/>
              </a:rPr>
              <a:t>jeme</a:t>
            </a:r>
            <a:r>
              <a:rPr sz="2800" spc="0" dirty="0" smtClean="0">
                <a:latin typeface="Rockwell"/>
                <a:cs typeface="Rockwell"/>
              </a:rPr>
              <a:t>n </a:t>
            </a:r>
            <a:r>
              <a:rPr sz="2800" spc="-1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tu</a:t>
            </a:r>
            <a:r>
              <a:rPr sz="2800" spc="0" dirty="0" smtClean="0">
                <a:latin typeface="Rockwell"/>
                <a:cs typeface="Rockwell"/>
              </a:rPr>
              <a:t>k m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0" dirty="0" smtClean="0">
                <a:latin typeface="Rockwell"/>
                <a:cs typeface="Rockwell"/>
              </a:rPr>
              <a:t>m</a:t>
            </a:r>
            <a:r>
              <a:rPr sz="2800" spc="-9" dirty="0" smtClean="0">
                <a:latin typeface="Rockwell"/>
                <a:cs typeface="Rockwell"/>
              </a:rPr>
              <a:t>ba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u p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-4" dirty="0" smtClean="0">
                <a:latin typeface="Rockwell"/>
                <a:cs typeface="Rockwell"/>
              </a:rPr>
              <a:t>ru</a:t>
            </a:r>
            <a:r>
              <a:rPr sz="2800" spc="0" dirty="0" smtClean="0">
                <a:latin typeface="Rockwell"/>
                <a:cs typeface="Rockwell"/>
              </a:rPr>
              <a:t>s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h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an m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en</a:t>
            </a:r>
            <a:r>
              <a:rPr sz="2800" spc="-4" dirty="0" smtClean="0">
                <a:latin typeface="Rockwell"/>
                <a:cs typeface="Rockwell"/>
              </a:rPr>
              <a:t>c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 d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 </a:t>
            </a:r>
            <a:r>
              <a:rPr sz="2800" spc="-9" dirty="0" smtClean="0">
                <a:latin typeface="Rockwell"/>
                <a:cs typeface="Rockwell"/>
              </a:rPr>
              <a:t>m</a:t>
            </a:r>
            <a:r>
              <a:rPr sz="2800" spc="0" dirty="0" smtClean="0">
                <a:latin typeface="Rockwell"/>
                <a:cs typeface="Rockwell"/>
              </a:rPr>
              <a:t>e</a:t>
            </a:r>
            <a:r>
              <a:rPr sz="2800" spc="-9" dirty="0" smtClean="0">
                <a:latin typeface="Rockwell"/>
                <a:cs typeface="Rockwell"/>
              </a:rPr>
              <a:t>la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14" dirty="0" smtClean="0">
                <a:latin typeface="Rockwell"/>
                <a:cs typeface="Rockwell"/>
              </a:rPr>
              <a:t>u</a:t>
            </a:r>
            <a:r>
              <a:rPr sz="2800" spc="0" dirty="0" smtClean="0">
                <a:latin typeface="Rockwell"/>
                <a:cs typeface="Rockwell"/>
              </a:rPr>
              <a:t>k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n b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b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g</a:t>
            </a:r>
            <a:r>
              <a:rPr sz="2800" spc="-9" dirty="0" smtClean="0">
                <a:latin typeface="Rockwell"/>
                <a:cs typeface="Rockwell"/>
              </a:rPr>
              <a:t>a</a:t>
            </a:r>
            <a:r>
              <a:rPr sz="2800" spc="0" dirty="0" smtClean="0">
                <a:latin typeface="Rockwell"/>
                <a:cs typeface="Rockwell"/>
              </a:rPr>
              <a:t>i ak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i</a:t>
            </a:r>
            <a:r>
              <a:rPr sz="2800" spc="-4" dirty="0" smtClean="0">
                <a:latin typeface="Rockwell"/>
                <a:cs typeface="Rockwell"/>
              </a:rPr>
              <a:t>v</a:t>
            </a:r>
            <a:r>
              <a:rPr sz="2800" spc="0" dirty="0" smtClean="0">
                <a:latin typeface="Rockwell"/>
                <a:cs typeface="Rockwell"/>
              </a:rPr>
              <a:t>i</a:t>
            </a:r>
            <a:r>
              <a:rPr sz="2800" spc="-4" dirty="0" smtClean="0">
                <a:latin typeface="Rockwell"/>
                <a:cs typeface="Rockwell"/>
              </a:rPr>
              <a:t>t</a:t>
            </a:r>
            <a:r>
              <a:rPr sz="2800" spc="0" dirty="0" smtClean="0">
                <a:latin typeface="Rockwell"/>
                <a:cs typeface="Rockwell"/>
              </a:rPr>
              <a:t>as s</a:t>
            </a:r>
            <a:r>
              <a:rPr sz="2800" spc="-9" dirty="0" smtClean="0">
                <a:latin typeface="Rockwell"/>
                <a:cs typeface="Rockwell"/>
              </a:rPr>
              <a:t>e</a:t>
            </a:r>
            <a:r>
              <a:rPr sz="2800" spc="0" dirty="0" smtClean="0">
                <a:latin typeface="Rockwell"/>
                <a:cs typeface="Rockwell"/>
              </a:rPr>
              <a:t>ha</a:t>
            </a:r>
            <a:r>
              <a:rPr sz="2800" spc="-14" dirty="0" smtClean="0">
                <a:latin typeface="Rockwell"/>
                <a:cs typeface="Rockwell"/>
              </a:rPr>
              <a:t>r</a:t>
            </a:r>
            <a:r>
              <a:rPr sz="2800" spc="9" dirty="0" smtClean="0">
                <a:latin typeface="Rockwell"/>
                <a:cs typeface="Rockwell"/>
              </a:rPr>
              <a:t>i</a:t>
            </a:r>
            <a:r>
              <a:rPr sz="2800" spc="-9" dirty="0" smtClean="0">
                <a:latin typeface="Rockwell"/>
                <a:cs typeface="Rockwell"/>
              </a:rPr>
              <a:t>-ha</a:t>
            </a:r>
            <a:r>
              <a:rPr sz="2800" spc="-4" dirty="0" smtClean="0">
                <a:latin typeface="Rockwell"/>
                <a:cs typeface="Rockwell"/>
              </a:rPr>
              <a:t>r</a:t>
            </a:r>
            <a:r>
              <a:rPr sz="2800" spc="0" dirty="0" smtClean="0">
                <a:latin typeface="Rockwell"/>
                <a:cs typeface="Rockwell"/>
              </a:rPr>
              <a:t>i.</a:t>
            </a:r>
            <a:endParaRPr sz="28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81432" y="1283293"/>
            <a:ext cx="9578494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-9" dirty="0" smtClean="0">
                <a:latin typeface="Rockwell"/>
                <a:cs typeface="Rockwell"/>
              </a:rPr>
              <a:t>S</a:t>
            </a:r>
            <a:r>
              <a:rPr sz="4450" b="1" spc="0" dirty="0" smtClean="0">
                <a:latin typeface="Rockwell"/>
                <a:cs typeface="Rockwell"/>
              </a:rPr>
              <a:t>upply </a:t>
            </a:r>
            <a:r>
              <a:rPr sz="4450" b="1" spc="-9" dirty="0" smtClean="0">
                <a:latin typeface="Rockwell"/>
                <a:cs typeface="Rockwell"/>
              </a:rPr>
              <a:t>C</a:t>
            </a:r>
            <a:r>
              <a:rPr sz="4450" b="1" spc="9" dirty="0" smtClean="0">
                <a:latin typeface="Rockwell"/>
                <a:cs typeface="Rockwell"/>
              </a:rPr>
              <a:t>h</a:t>
            </a:r>
            <a:r>
              <a:rPr sz="4450" b="1" spc="0" dirty="0" smtClean="0">
                <a:latin typeface="Rockwell"/>
                <a:cs typeface="Rockwell"/>
              </a:rPr>
              <a:t>ain Ma</a:t>
            </a:r>
            <a:r>
              <a:rPr sz="4450" b="1" spc="9" dirty="0" smtClean="0">
                <a:latin typeface="Rockwell"/>
                <a:cs typeface="Rockwell"/>
              </a:rPr>
              <a:t>n</a:t>
            </a:r>
            <a:r>
              <a:rPr sz="4450" b="1" spc="0" dirty="0" smtClean="0">
                <a:latin typeface="Rockwell"/>
                <a:cs typeface="Rockwell"/>
              </a:rPr>
              <a:t>agem</a:t>
            </a:r>
            <a:r>
              <a:rPr sz="4450" b="1" spc="-4" dirty="0" smtClean="0">
                <a:latin typeface="Rockwell"/>
                <a:cs typeface="Rockwell"/>
              </a:rPr>
              <a:t>e</a:t>
            </a:r>
            <a:r>
              <a:rPr sz="4450" b="1" spc="0" dirty="0" smtClean="0">
                <a:latin typeface="Rockwell"/>
                <a:cs typeface="Rockwell"/>
              </a:rPr>
              <a:t>nt (SCM)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1723" y="2234483"/>
            <a:ext cx="177685" cy="327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3525" spc="0" baseline="1207" dirty="0" smtClean="0">
                <a:latin typeface="Rockwell"/>
                <a:cs typeface="Rockwell"/>
              </a:rPr>
              <a:t>•</a:t>
            </a:r>
            <a:endParaRPr sz="23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2243" y="2234483"/>
            <a:ext cx="8965405" cy="23525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61"/>
              </a:lnSpc>
              <a:spcBef>
                <a:spcPts val="175"/>
              </a:spcBef>
            </a:pPr>
            <a:r>
              <a:rPr sz="2350" i="1" spc="0" dirty="0" smtClean="0">
                <a:latin typeface="Rockwell"/>
                <a:cs typeface="Rockwell"/>
              </a:rPr>
              <a:t>S</a:t>
            </a:r>
            <a:r>
              <a:rPr sz="2350" i="1" spc="-4" dirty="0" smtClean="0">
                <a:latin typeface="Rockwell"/>
                <a:cs typeface="Rockwell"/>
              </a:rPr>
              <a:t>u</a:t>
            </a:r>
            <a:r>
              <a:rPr sz="2350" i="1" spc="0" dirty="0" smtClean="0">
                <a:latin typeface="Rockwell"/>
                <a:cs typeface="Rockwell"/>
              </a:rPr>
              <a:t>p</a:t>
            </a:r>
            <a:r>
              <a:rPr sz="2350" i="1" spc="-9" dirty="0" smtClean="0">
                <a:latin typeface="Rockwell"/>
                <a:cs typeface="Rockwell"/>
              </a:rPr>
              <a:t>p</a:t>
            </a:r>
            <a:r>
              <a:rPr sz="2350" i="1" spc="0" dirty="0" smtClean="0">
                <a:latin typeface="Rockwell"/>
                <a:cs typeface="Rockwell"/>
              </a:rPr>
              <a:t>ly</a:t>
            </a:r>
            <a:r>
              <a:rPr sz="2350" i="1" spc="82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Ch</a:t>
            </a:r>
            <a:r>
              <a:rPr sz="2350" i="1" spc="-14" dirty="0" smtClean="0">
                <a:latin typeface="Rockwell"/>
                <a:cs typeface="Rockwell"/>
              </a:rPr>
              <a:t>a</a:t>
            </a:r>
            <a:r>
              <a:rPr sz="2350" i="1" spc="0" dirty="0" smtClean="0">
                <a:latin typeface="Rockwell"/>
                <a:cs typeface="Rockwell"/>
              </a:rPr>
              <a:t>in</a:t>
            </a:r>
            <a:r>
              <a:rPr sz="2350" i="1" spc="71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Ma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-14" dirty="0" smtClean="0">
                <a:latin typeface="Rockwell"/>
                <a:cs typeface="Rockwell"/>
              </a:rPr>
              <a:t>a</a:t>
            </a:r>
            <a:r>
              <a:rPr sz="2350" i="1" spc="0" dirty="0" smtClean="0">
                <a:latin typeface="Rockwell"/>
                <a:cs typeface="Rockwell"/>
              </a:rPr>
              <a:t>g</a:t>
            </a:r>
            <a:r>
              <a:rPr sz="2350" i="1" spc="-14" dirty="0" smtClean="0">
                <a:latin typeface="Rockwell"/>
                <a:cs typeface="Rockwell"/>
              </a:rPr>
              <a:t>e</a:t>
            </a:r>
            <a:r>
              <a:rPr sz="2350" i="1" spc="-4" dirty="0" smtClean="0">
                <a:latin typeface="Rockwell"/>
                <a:cs typeface="Rockwell"/>
              </a:rPr>
              <a:t>men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17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(S</a:t>
            </a:r>
            <a:r>
              <a:rPr sz="2350" spc="-4" dirty="0" smtClean="0">
                <a:latin typeface="Rockwell"/>
                <a:cs typeface="Rockwell"/>
              </a:rPr>
              <a:t>CM</a:t>
            </a:r>
            <a:r>
              <a:rPr sz="2350" spc="0" dirty="0" smtClean="0">
                <a:latin typeface="Rockwell"/>
                <a:cs typeface="Rockwell"/>
              </a:rPr>
              <a:t>)</a:t>
            </a:r>
            <a:r>
              <a:rPr sz="2350" spc="78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12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ap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asi</a:t>
            </a:r>
            <a:r>
              <a:rPr sz="2350" spc="8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er</a:t>
            </a:r>
            <a:r>
              <a:rPr sz="2350" spc="0" dirty="0" smtClean="0">
                <a:latin typeface="Rockwell"/>
                <a:cs typeface="Rockwell"/>
              </a:rPr>
              <a:t>padu 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759"/>
              </a:lnSpc>
            </a:pP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0" dirty="0" smtClean="0">
                <a:latin typeface="Rockwell"/>
                <a:cs typeface="Rockwell"/>
              </a:rPr>
              <a:t>ang</a:t>
            </a:r>
            <a:r>
              <a:rPr sz="2350" spc="63" dirty="0" smtClean="0">
                <a:latin typeface="Rockwell"/>
                <a:cs typeface="Rockwell"/>
              </a:rPr>
              <a:t> 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be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138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9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23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tem</a:t>
            </a:r>
            <a:r>
              <a:rPr sz="2350" spc="69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9" dirty="0" smtClean="0">
                <a:latin typeface="Rockwell"/>
                <a:cs typeface="Rockwell"/>
              </a:rPr>
              <a:t>f</a:t>
            </a:r>
            <a:r>
              <a:rPr sz="2350" spc="0" dirty="0" smtClean="0">
                <a:latin typeface="Rockwell"/>
                <a:cs typeface="Rockwell"/>
              </a:rPr>
              <a:t>or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asi</a:t>
            </a:r>
            <a:r>
              <a:rPr sz="2350" spc="10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pa</a:t>
            </a:r>
            <a:r>
              <a:rPr sz="2350" spc="-10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 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759"/>
              </a:lnSpc>
            </a:pP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je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alam</a:t>
            </a:r>
            <a:r>
              <a:rPr sz="2350" spc="51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h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42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p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ga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3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77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4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jasa</a:t>
            </a:r>
            <a:r>
              <a:rPr sz="2350" spc="4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gi 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sah</a:t>
            </a:r>
            <a:r>
              <a:rPr sz="2350" spc="-14" dirty="0" smtClean="0">
                <a:latin typeface="Rockwell"/>
                <a:cs typeface="Rockwell"/>
              </a:rPr>
              <a:t>aa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ek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g</a:t>
            </a:r>
            <a:r>
              <a:rPr sz="2350" spc="-19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</a:t>
            </a:r>
            <a:r>
              <a:rPr sz="2350" spc="112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me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9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o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12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h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4" dirty="0" smtClean="0">
                <a:latin typeface="Rockwell"/>
                <a:cs typeface="Rockwell"/>
              </a:rPr>
              <a:t>un</a:t>
            </a:r>
            <a:r>
              <a:rPr sz="2350" spc="0" dirty="0" smtClean="0">
                <a:latin typeface="Rockwell"/>
                <a:cs typeface="Rockwell"/>
              </a:rPr>
              <a:t>g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24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nt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ra</a:t>
            </a:r>
            <a:r>
              <a:rPr sz="2350" spc="79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ra</a:t>
            </a:r>
            <a:r>
              <a:rPr sz="2350" spc="56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nt</a:t>
            </a:r>
            <a:r>
              <a:rPr sz="2350" spc="-20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k 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759"/>
              </a:lnSpc>
            </a:pP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jaga</a:t>
            </a:r>
            <a:r>
              <a:rPr sz="2350" spc="93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ti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at</a:t>
            </a:r>
            <a:r>
              <a:rPr sz="2350" spc="75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es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dia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11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p</a:t>
            </a:r>
            <a:r>
              <a:rPr sz="2350" spc="0" dirty="0" smtClean="0">
                <a:latin typeface="Rockwell"/>
                <a:cs typeface="Rockwell"/>
              </a:rPr>
              <a:t>ro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9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4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ja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42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0" dirty="0" smtClean="0">
                <a:latin typeface="Rockwell"/>
                <a:cs typeface="Rockwell"/>
              </a:rPr>
              <a:t>ang</a:t>
            </a:r>
            <a:r>
              <a:rPr sz="2350" spc="53" dirty="0" smtClean="0">
                <a:latin typeface="Rockwell"/>
                <a:cs typeface="Rockwell"/>
              </a:rPr>
              <a:t> </a:t>
            </a:r>
            <a:r>
              <a:rPr sz="2350" spc="-10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ib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hk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 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o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eh</a:t>
            </a:r>
            <a:r>
              <a:rPr sz="2350" spc="47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aha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ec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ra</a:t>
            </a:r>
            <a:r>
              <a:rPr sz="2350" spc="71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o</a:t>
            </a:r>
            <a:r>
              <a:rPr sz="2350" spc="-9" dirty="0" smtClean="0">
                <a:latin typeface="Rockwell"/>
                <a:cs typeface="Rockwell"/>
              </a:rPr>
              <a:t>p</a:t>
            </a:r>
            <a:r>
              <a:rPr sz="2350" spc="0" dirty="0" smtClean="0">
                <a:latin typeface="Rockwell"/>
                <a:cs typeface="Rockwell"/>
              </a:rPr>
              <a:t>ti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. </a:t>
            </a:r>
            <a:r>
              <a:rPr sz="2350" spc="128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</a:t>
            </a:r>
            <a:r>
              <a:rPr sz="2350" spc="-4" dirty="0" smtClean="0">
                <a:latin typeface="Rockwell"/>
                <a:cs typeface="Rockwell"/>
              </a:rPr>
              <a:t>C</a:t>
            </a:r>
            <a:r>
              <a:rPr sz="2350" spc="0" dirty="0" smtClean="0">
                <a:latin typeface="Rockwell"/>
                <a:cs typeface="Rockwell"/>
              </a:rPr>
              <a:t>M</a:t>
            </a:r>
            <a:r>
              <a:rPr sz="2350" spc="60" dirty="0" smtClean="0">
                <a:latin typeface="Rockwell"/>
                <a:cs typeface="Rockwell"/>
              </a:rPr>
              <a:t> 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-4" dirty="0" smtClean="0">
                <a:latin typeface="Rockwell"/>
                <a:cs typeface="Rockwell"/>
              </a:rPr>
              <a:t>em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9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ai</a:t>
            </a:r>
            <a:r>
              <a:rPr sz="2350" spc="-10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an 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seca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71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la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gs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99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4" dirty="0" smtClean="0">
                <a:latin typeface="Rockwell"/>
                <a:cs typeface="Rockwell"/>
              </a:rPr>
              <a:t>en</a:t>
            </a:r>
            <a:r>
              <a:rPr sz="2350" spc="0" dirty="0" smtClean="0">
                <a:latin typeface="Rockwell"/>
                <a:cs typeface="Rockwell"/>
              </a:rPr>
              <a:t>gan</a:t>
            </a:r>
            <a:r>
              <a:rPr sz="2350" spc="82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RP</a:t>
            </a:r>
            <a:r>
              <a:rPr sz="2350" spc="42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ta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95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53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isi</a:t>
            </a:r>
            <a:r>
              <a:rPr sz="2350" spc="35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Lo</a:t>
            </a:r>
            <a:r>
              <a:rPr sz="2350" spc="-10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is</a:t>
            </a:r>
            <a:r>
              <a:rPr sz="2350" spc="-10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ik 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sa</a:t>
            </a:r>
            <a:r>
              <a:rPr sz="2350" spc="-4" dirty="0" smtClean="0">
                <a:latin typeface="Rockwell"/>
                <a:cs typeface="Rockwell"/>
              </a:rPr>
              <a:t>h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n,</a:t>
            </a:r>
            <a:r>
              <a:rPr sz="2350" spc="131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em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11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dan</a:t>
            </a:r>
            <a:r>
              <a:rPr sz="2350" spc="4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h</a:t>
            </a:r>
            <a:r>
              <a:rPr sz="2350" spc="-19" dirty="0" smtClean="0">
                <a:latin typeface="Rockwell"/>
                <a:cs typeface="Rockwell"/>
              </a:rPr>
              <a:t>u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ang</a:t>
            </a:r>
            <a:r>
              <a:rPr sz="2350" spc="7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53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je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20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10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4982255"/>
            <a:ext cx="177685" cy="3271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3525" spc="0" baseline="1207" dirty="0" smtClean="0">
                <a:latin typeface="Rockwell"/>
                <a:cs typeface="Rockwell"/>
              </a:rPr>
              <a:t>•</a:t>
            </a:r>
            <a:endParaRPr sz="23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85800" y="5181600"/>
            <a:ext cx="8889522" cy="17749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80"/>
              </a:lnSpc>
              <a:spcBef>
                <a:spcPts val="304"/>
              </a:spcBef>
            </a:pPr>
            <a:r>
              <a:rPr sz="2350" spc="-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dap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8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f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nsi</a:t>
            </a:r>
            <a:r>
              <a:rPr sz="2350" spc="7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</a:t>
            </a:r>
            <a:r>
              <a:rPr sz="2350" spc="-4" dirty="0" smtClean="0">
                <a:latin typeface="Rockwell"/>
                <a:cs typeface="Rockwell"/>
              </a:rPr>
              <a:t>C</a:t>
            </a:r>
            <a:r>
              <a:rPr sz="2350" spc="0" dirty="0" smtClean="0">
                <a:latin typeface="Rockwell"/>
                <a:cs typeface="Rockwell"/>
              </a:rPr>
              <a:t>M</a:t>
            </a:r>
            <a:r>
              <a:rPr sz="2350" spc="60" dirty="0" smtClean="0">
                <a:latin typeface="Rockwell"/>
                <a:cs typeface="Rockwell"/>
              </a:rPr>
              <a:t> 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dal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h</a:t>
            </a:r>
            <a:r>
              <a:rPr sz="2350" spc="10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“s</a:t>
            </a:r>
            <a:r>
              <a:rPr sz="2350" i="1" spc="-4" dirty="0" smtClean="0">
                <a:latin typeface="Rockwell"/>
                <a:cs typeface="Rockwell"/>
              </a:rPr>
              <a:t>u</a:t>
            </a:r>
            <a:r>
              <a:rPr sz="2350" i="1" spc="-14" dirty="0" smtClean="0">
                <a:latin typeface="Rockwell"/>
                <a:cs typeface="Rockwell"/>
              </a:rPr>
              <a:t>a</a:t>
            </a:r>
            <a:r>
              <a:rPr sz="2350" i="1" spc="-9" dirty="0" smtClean="0">
                <a:latin typeface="Rockwell"/>
                <a:cs typeface="Rockwell"/>
              </a:rPr>
              <a:t>t</a:t>
            </a:r>
            <a:r>
              <a:rPr sz="2350" i="1" spc="0" dirty="0" smtClean="0">
                <a:latin typeface="Rockwell"/>
                <a:cs typeface="Rockwell"/>
              </a:rPr>
              <a:t>u</a:t>
            </a:r>
            <a:r>
              <a:rPr sz="2350" i="1" spc="78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so</a:t>
            </a:r>
            <a:r>
              <a:rPr sz="2350" i="1" spc="0" dirty="0" smtClean="0">
                <a:latin typeface="Rockwell"/>
                <a:cs typeface="Rockwell"/>
              </a:rPr>
              <a:t>l</a:t>
            </a:r>
            <a:r>
              <a:rPr sz="2350" i="1" spc="-4" dirty="0" smtClean="0">
                <a:latin typeface="Rockwell"/>
                <a:cs typeface="Rockwell"/>
              </a:rPr>
              <a:t>us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59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er</a:t>
            </a:r>
            <a:r>
              <a:rPr sz="2350" i="1" spc="0" dirty="0" smtClean="0">
                <a:latin typeface="Rockwell"/>
                <a:cs typeface="Rockwell"/>
              </a:rPr>
              <a:t>p</a:t>
            </a:r>
            <a:r>
              <a:rPr sz="2350" i="1" spc="-14" dirty="0" smtClean="0">
                <a:latin typeface="Rockwell"/>
                <a:cs typeface="Rockwell"/>
              </a:rPr>
              <a:t>a</a:t>
            </a:r>
            <a:r>
              <a:rPr sz="2350" i="1" spc="0" dirty="0" smtClean="0">
                <a:latin typeface="Rockwell"/>
                <a:cs typeface="Rockwell"/>
              </a:rPr>
              <a:t>du</a:t>
            </a:r>
            <a:r>
              <a:rPr sz="2350" i="1" spc="92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ya</a:t>
            </a:r>
            <a:r>
              <a:rPr sz="2350" i="1" spc="-15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g </a:t>
            </a:r>
            <a:r>
              <a:rPr sz="2350" i="1" spc="-4" dirty="0" smtClean="0">
                <a:latin typeface="Rockwell"/>
                <a:cs typeface="Rockwell"/>
              </a:rPr>
              <a:t>me</a:t>
            </a:r>
            <a:r>
              <a:rPr sz="2350" i="1" spc="0" dirty="0" smtClean="0">
                <a:latin typeface="Rockwell"/>
                <a:cs typeface="Rockwell"/>
              </a:rPr>
              <a:t>l</a:t>
            </a:r>
            <a:r>
              <a:rPr sz="2350" i="1" spc="-4" dirty="0" smtClean="0">
                <a:latin typeface="Rockwell"/>
                <a:cs typeface="Rockwell"/>
              </a:rPr>
              <a:t>i</a:t>
            </a:r>
            <a:r>
              <a:rPr sz="2350" i="1" spc="0" dirty="0" smtClean="0">
                <a:latin typeface="Rockwell"/>
                <a:cs typeface="Rockwell"/>
              </a:rPr>
              <a:t>batkan</a:t>
            </a:r>
            <a:r>
              <a:rPr sz="2350" i="1" spc="117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p</a:t>
            </a:r>
            <a:r>
              <a:rPr sz="2350" i="1" spc="-4" dirty="0" smtClean="0">
                <a:latin typeface="Rockwell"/>
                <a:cs typeface="Rockwell"/>
              </a:rPr>
              <a:t>e</a:t>
            </a:r>
            <a:r>
              <a:rPr sz="2350" i="1" spc="-1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g</a:t>
            </a:r>
            <a:r>
              <a:rPr sz="2350" i="1" spc="-4" dirty="0" smtClean="0">
                <a:latin typeface="Rockwell"/>
                <a:cs typeface="Rockwell"/>
              </a:rPr>
              <a:t>e</a:t>
            </a:r>
            <a:r>
              <a:rPr sz="2350" i="1" spc="0" dirty="0" smtClean="0">
                <a:latin typeface="Rockwell"/>
                <a:cs typeface="Rockwell"/>
              </a:rPr>
              <a:t>l</a:t>
            </a:r>
            <a:r>
              <a:rPr sz="2350" i="1" spc="-19" dirty="0" smtClean="0">
                <a:latin typeface="Rockwell"/>
                <a:cs typeface="Rockwell"/>
              </a:rPr>
              <a:t>o</a:t>
            </a:r>
            <a:r>
              <a:rPr sz="2350" i="1" spc="0" dirty="0" smtClean="0">
                <a:latin typeface="Rockwell"/>
                <a:cs typeface="Rockwell"/>
              </a:rPr>
              <a:t>l</a:t>
            </a:r>
            <a:r>
              <a:rPr sz="2350" i="1" spc="-14" dirty="0" smtClean="0">
                <a:latin typeface="Rockwell"/>
                <a:cs typeface="Rockwell"/>
              </a:rPr>
              <a:t>a</a:t>
            </a:r>
            <a:r>
              <a:rPr sz="2350" i="1" spc="0" dirty="0" smtClean="0">
                <a:latin typeface="Rockwell"/>
                <a:cs typeface="Rockwell"/>
              </a:rPr>
              <a:t>an</a:t>
            </a:r>
            <a:r>
              <a:rPr sz="2350" i="1" spc="141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sum</a:t>
            </a:r>
            <a:r>
              <a:rPr sz="2350" i="1" spc="0" dirty="0" smtClean="0">
                <a:latin typeface="Rockwell"/>
                <a:cs typeface="Rockwell"/>
              </a:rPr>
              <a:t>b</a:t>
            </a:r>
            <a:r>
              <a:rPr sz="2350" i="1" spc="-4" dirty="0" smtClean="0">
                <a:latin typeface="Rockwell"/>
                <a:cs typeface="Rockwell"/>
              </a:rPr>
              <a:t>er</a:t>
            </a:r>
            <a:r>
              <a:rPr sz="2350" i="1" spc="0" dirty="0" smtClean="0">
                <a:latin typeface="Rockwell"/>
                <a:cs typeface="Rockwell"/>
              </a:rPr>
              <a:t>daya</a:t>
            </a:r>
            <a:r>
              <a:rPr sz="2350" i="1" spc="130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or</a:t>
            </a:r>
            <a:r>
              <a:rPr sz="2350" i="1" spc="0" dirty="0" smtClean="0">
                <a:latin typeface="Rockwell"/>
                <a:cs typeface="Rockwell"/>
              </a:rPr>
              <a:t>ga</a:t>
            </a:r>
            <a:r>
              <a:rPr sz="2350" i="1" spc="-1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107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atas</a:t>
            </a:r>
            <a:r>
              <a:rPr sz="2350" i="1" spc="36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k</a:t>
            </a:r>
            <a:r>
              <a:rPr sz="2350" i="1" spc="-4" dirty="0" smtClean="0">
                <a:latin typeface="Rockwell"/>
                <a:cs typeface="Rockwell"/>
              </a:rPr>
              <a:t>e</a:t>
            </a:r>
            <a:r>
              <a:rPr sz="2350" i="1" spc="0" dirty="0" smtClean="0">
                <a:latin typeface="Rockwell"/>
                <a:cs typeface="Rockwell"/>
              </a:rPr>
              <a:t>b</a:t>
            </a:r>
            <a:r>
              <a:rPr sz="2350" i="1" spc="-4" dirty="0" smtClean="0">
                <a:latin typeface="Rockwell"/>
                <a:cs typeface="Rockwell"/>
              </a:rPr>
              <a:t>u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uh</a:t>
            </a:r>
            <a:r>
              <a:rPr sz="2350" i="1" spc="0" dirty="0" smtClean="0">
                <a:latin typeface="Rockwell"/>
                <a:cs typeface="Rockwell"/>
              </a:rPr>
              <a:t>an ba</a:t>
            </a:r>
            <a:r>
              <a:rPr sz="2350" i="1" spc="-4" dirty="0" smtClean="0">
                <a:latin typeface="Rockwell"/>
                <a:cs typeface="Rockwell"/>
              </a:rPr>
              <a:t>r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g</a:t>
            </a:r>
            <a:r>
              <a:rPr sz="2350" i="1" spc="75" dirty="0" smtClean="0">
                <a:latin typeface="Rockwell"/>
                <a:cs typeface="Rockwell"/>
              </a:rPr>
              <a:t> </a:t>
            </a:r>
            <a:r>
              <a:rPr sz="2350" i="1" spc="-9" dirty="0" smtClean="0">
                <a:latin typeface="Rockwell"/>
                <a:cs typeface="Rockwell"/>
              </a:rPr>
              <a:t>d</a:t>
            </a:r>
            <a:r>
              <a:rPr sz="2350" i="1" spc="0" dirty="0" smtClean="0">
                <a:latin typeface="Rockwell"/>
                <a:cs typeface="Rockwell"/>
              </a:rPr>
              <a:t>an</a:t>
            </a:r>
            <a:r>
              <a:rPr sz="2350" i="1" spc="49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j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41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dan</a:t>
            </a:r>
            <a:r>
              <a:rPr sz="2350" i="1" spc="39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j</a:t>
            </a:r>
            <a:r>
              <a:rPr sz="2350" i="1" spc="-14" dirty="0" smtClean="0">
                <a:latin typeface="Rockwell"/>
                <a:cs typeface="Rockwell"/>
              </a:rPr>
              <a:t>u</a:t>
            </a:r>
            <a:r>
              <a:rPr sz="2350" i="1" spc="0" dirty="0" smtClean="0">
                <a:latin typeface="Rockwell"/>
                <a:cs typeface="Rockwell"/>
              </a:rPr>
              <a:t>ga</a:t>
            </a:r>
            <a:r>
              <a:rPr sz="2350" i="1" spc="56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m</a:t>
            </a:r>
            <a:r>
              <a:rPr sz="2350" i="1" spc="-14" dirty="0" smtClean="0">
                <a:latin typeface="Rockwell"/>
                <a:cs typeface="Rockwell"/>
              </a:rPr>
              <a:t>e</a:t>
            </a:r>
            <a:r>
              <a:rPr sz="2350" i="1" spc="0" dirty="0" smtClean="0">
                <a:latin typeface="Rockwell"/>
                <a:cs typeface="Rockwell"/>
              </a:rPr>
              <a:t>l</a:t>
            </a:r>
            <a:r>
              <a:rPr sz="2350" i="1" spc="-4" dirty="0" smtClean="0">
                <a:latin typeface="Rockwell"/>
                <a:cs typeface="Rockwell"/>
              </a:rPr>
              <a:t>i</a:t>
            </a:r>
            <a:r>
              <a:rPr sz="2350" i="1" spc="0" dirty="0" smtClean="0">
                <a:latin typeface="Rockwell"/>
                <a:cs typeface="Rockwell"/>
              </a:rPr>
              <a:t>p</a:t>
            </a:r>
            <a:r>
              <a:rPr sz="2350" i="1" spc="-14" dirty="0" smtClean="0">
                <a:latin typeface="Rockwell"/>
                <a:cs typeface="Rockwell"/>
              </a:rPr>
              <a:t>u</a:t>
            </a:r>
            <a:r>
              <a:rPr sz="2350" i="1" spc="0" dirty="0" smtClean="0">
                <a:latin typeface="Rockwell"/>
                <a:cs typeface="Rockwell"/>
              </a:rPr>
              <a:t>ti</a:t>
            </a:r>
            <a:r>
              <a:rPr sz="2350" i="1" spc="86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m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aj</a:t>
            </a:r>
            <a:r>
              <a:rPr sz="2350" i="1" spc="-4" dirty="0" smtClean="0">
                <a:latin typeface="Rockwell"/>
                <a:cs typeface="Rockwell"/>
              </a:rPr>
              <a:t>em</a:t>
            </a:r>
            <a:r>
              <a:rPr sz="2350" i="1" spc="-14" dirty="0" smtClean="0">
                <a:latin typeface="Rockwell"/>
                <a:cs typeface="Rockwell"/>
              </a:rPr>
              <a:t>e</a:t>
            </a:r>
            <a:r>
              <a:rPr sz="2350" i="1" spc="0" dirty="0" smtClean="0">
                <a:latin typeface="Rockwell"/>
                <a:cs typeface="Rockwell"/>
              </a:rPr>
              <a:t>n</a:t>
            </a:r>
            <a:r>
              <a:rPr sz="2350" i="1" spc="132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pa</a:t>
            </a:r>
            <a:r>
              <a:rPr sz="2350" i="1" spc="-4" dirty="0" smtClean="0">
                <a:latin typeface="Rockwell"/>
                <a:cs typeface="Rockwell"/>
              </a:rPr>
              <a:t>r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48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mi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r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64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d</a:t>
            </a:r>
            <a:r>
              <a:rPr sz="2350" i="1" spc="-4" dirty="0" smtClean="0">
                <a:latin typeface="Rockwell"/>
                <a:cs typeface="Rockwell"/>
              </a:rPr>
              <a:t>e</a:t>
            </a:r>
            <a:r>
              <a:rPr sz="2350" i="1" spc="-15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gan </a:t>
            </a:r>
            <a:r>
              <a:rPr sz="2350" i="1" spc="-4" dirty="0" smtClean="0">
                <a:latin typeface="Rockwell"/>
                <a:cs typeface="Rockwell"/>
              </a:rPr>
              <a:t>mem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faa</a:t>
            </a:r>
            <a:r>
              <a:rPr sz="2350" i="1" spc="-9" dirty="0" smtClean="0">
                <a:latin typeface="Rockwell"/>
                <a:cs typeface="Rockwell"/>
              </a:rPr>
              <a:t>t</a:t>
            </a:r>
            <a:r>
              <a:rPr sz="2350" i="1" spc="0" dirty="0" smtClean="0">
                <a:latin typeface="Rockwell"/>
                <a:cs typeface="Rockwell"/>
              </a:rPr>
              <a:t>kan</a:t>
            </a:r>
            <a:r>
              <a:rPr sz="2350" i="1" spc="163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ba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is</a:t>
            </a:r>
            <a:r>
              <a:rPr sz="2350" i="1" spc="48" dirty="0" smtClean="0">
                <a:latin typeface="Rockwell"/>
                <a:cs typeface="Rockwell"/>
              </a:rPr>
              <a:t> </a:t>
            </a:r>
            <a:r>
              <a:rPr sz="2350" i="1" spc="-9" dirty="0" smtClean="0">
                <a:latin typeface="Rockwell"/>
                <a:cs typeface="Rockwell"/>
              </a:rPr>
              <a:t>d</a:t>
            </a:r>
            <a:r>
              <a:rPr sz="2350" i="1" spc="0" dirty="0" smtClean="0">
                <a:latin typeface="Rockwell"/>
                <a:cs typeface="Rockwell"/>
              </a:rPr>
              <a:t>ata</a:t>
            </a:r>
            <a:r>
              <a:rPr sz="2350" i="1" spc="45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ya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g</a:t>
            </a:r>
            <a:r>
              <a:rPr sz="2350" i="1" spc="51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14" dirty="0" smtClean="0">
                <a:latin typeface="Rockwell"/>
                <a:cs typeface="Rockwell"/>
              </a:rPr>
              <a:t>e</a:t>
            </a:r>
            <a:r>
              <a:rPr sz="2350" i="1" spc="-4" dirty="0" smtClean="0">
                <a:latin typeface="Rockwell"/>
                <a:cs typeface="Rockwell"/>
              </a:rPr>
              <a:t>r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e</a:t>
            </a:r>
            <a:r>
              <a:rPr sz="2350" i="1" spc="0" dirty="0" smtClean="0">
                <a:latin typeface="Rockwell"/>
                <a:cs typeface="Rockwell"/>
              </a:rPr>
              <a:t>g</a:t>
            </a:r>
            <a:r>
              <a:rPr sz="2350" i="1" spc="-4" dirty="0" smtClean="0">
                <a:latin typeface="Rockwell"/>
                <a:cs typeface="Rockwell"/>
              </a:rPr>
              <a:t>r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120" dirty="0" smtClean="0">
                <a:latin typeface="Rockwell"/>
                <a:cs typeface="Rockwell"/>
              </a:rPr>
              <a:t> </a:t>
            </a:r>
            <a:r>
              <a:rPr sz="2350" i="1" spc="-9" dirty="0" smtClean="0">
                <a:latin typeface="Rockwell"/>
                <a:cs typeface="Rockwell"/>
              </a:rPr>
              <a:t>d</a:t>
            </a:r>
            <a:r>
              <a:rPr sz="2350" i="1" spc="0" dirty="0" smtClean="0">
                <a:latin typeface="Rockwell"/>
                <a:cs typeface="Rockwell"/>
              </a:rPr>
              <a:t>an</a:t>
            </a:r>
            <a:r>
              <a:rPr sz="2350" i="1" spc="49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b</a:t>
            </a:r>
            <a:r>
              <a:rPr sz="2350" i="1" spc="-4" dirty="0" smtClean="0">
                <a:latin typeface="Rockwell"/>
                <a:cs typeface="Rockwell"/>
              </a:rPr>
              <a:t>er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14" dirty="0" smtClean="0">
                <a:latin typeface="Rockwell"/>
                <a:cs typeface="Rockwell"/>
              </a:rPr>
              <a:t>u</a:t>
            </a:r>
            <a:r>
              <a:rPr sz="2350" i="1" spc="0" dirty="0" smtClean="0">
                <a:latin typeface="Rockwell"/>
                <a:cs typeface="Rockwell"/>
              </a:rPr>
              <a:t>j</a:t>
            </a:r>
            <a:r>
              <a:rPr sz="2350" i="1" spc="-4" dirty="0" smtClean="0">
                <a:latin typeface="Rockwell"/>
                <a:cs typeface="Rockwell"/>
              </a:rPr>
              <a:t>u</a:t>
            </a:r>
            <a:r>
              <a:rPr sz="2350" i="1" spc="-14" dirty="0" smtClean="0">
                <a:latin typeface="Rockwell"/>
                <a:cs typeface="Rockwell"/>
              </a:rPr>
              <a:t>a</a:t>
            </a:r>
            <a:r>
              <a:rPr sz="2350" i="1" spc="0" dirty="0" smtClean="0">
                <a:latin typeface="Rockwell"/>
                <a:cs typeface="Rockwell"/>
              </a:rPr>
              <a:t>n</a:t>
            </a:r>
            <a:r>
              <a:rPr sz="2350" i="1" spc="111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un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u</a:t>
            </a:r>
            <a:r>
              <a:rPr sz="2350" i="1" spc="0" dirty="0" smtClean="0">
                <a:latin typeface="Rockwell"/>
                <a:cs typeface="Rockwell"/>
              </a:rPr>
              <a:t>k </a:t>
            </a:r>
            <a:r>
              <a:rPr sz="2350" i="1" spc="-4" dirty="0" smtClean="0">
                <a:latin typeface="Rockwell"/>
                <a:cs typeface="Rockwell"/>
              </a:rPr>
              <a:t>men</a:t>
            </a:r>
            <a:r>
              <a:rPr sz="2350" i="1" spc="0" dirty="0" smtClean="0">
                <a:latin typeface="Rockwell"/>
                <a:cs typeface="Rockwell"/>
              </a:rPr>
              <a:t>ja</a:t>
            </a:r>
            <a:r>
              <a:rPr sz="2350" i="1" spc="-4" dirty="0" smtClean="0">
                <a:latin typeface="Rockwell"/>
                <a:cs typeface="Rockwell"/>
              </a:rPr>
              <a:t>m</a:t>
            </a:r>
            <a:r>
              <a:rPr sz="2350" i="1" spc="0" dirty="0" smtClean="0">
                <a:latin typeface="Rockwell"/>
                <a:cs typeface="Rockwell"/>
              </a:rPr>
              <a:t>in</a:t>
            </a:r>
            <a:r>
              <a:rPr sz="2350" i="1" spc="104" dirty="0" smtClean="0">
                <a:latin typeface="Rockwell"/>
                <a:cs typeface="Rockwell"/>
              </a:rPr>
              <a:t> </a:t>
            </a:r>
            <a:r>
              <a:rPr sz="2350" i="1" spc="-9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er</a:t>
            </a:r>
            <a:r>
              <a:rPr sz="2350" i="1" spc="0" dirty="0" smtClean="0">
                <a:latin typeface="Rockwell"/>
                <a:cs typeface="Rockwell"/>
              </a:rPr>
              <a:t>p</a:t>
            </a:r>
            <a:r>
              <a:rPr sz="2350" i="1" spc="-4" dirty="0" smtClean="0">
                <a:latin typeface="Rockwell"/>
                <a:cs typeface="Rockwell"/>
              </a:rPr>
              <a:t>enuh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ya</a:t>
            </a:r>
            <a:r>
              <a:rPr sz="2350" i="1" spc="148" dirty="0" smtClean="0">
                <a:latin typeface="Rockwell"/>
                <a:cs typeface="Rockwell"/>
              </a:rPr>
              <a:t> </a:t>
            </a:r>
            <a:r>
              <a:rPr sz="2350" i="1" spc="-9" dirty="0" smtClean="0">
                <a:latin typeface="Rockwell"/>
                <a:cs typeface="Rockwell"/>
              </a:rPr>
              <a:t>t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-1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gkat</a:t>
            </a:r>
            <a:r>
              <a:rPr sz="2350" i="1" spc="72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k</a:t>
            </a:r>
            <a:r>
              <a:rPr sz="2350" i="1" spc="-4" dirty="0" smtClean="0">
                <a:latin typeface="Rockwell"/>
                <a:cs typeface="Rockwell"/>
              </a:rPr>
              <a:t>e</a:t>
            </a:r>
            <a:r>
              <a:rPr sz="2350" i="1" spc="0" dirty="0" smtClean="0">
                <a:latin typeface="Rockwell"/>
                <a:cs typeface="Rockwell"/>
              </a:rPr>
              <a:t>b</a:t>
            </a:r>
            <a:r>
              <a:rPr sz="2350" i="1" spc="-4" dirty="0" smtClean="0">
                <a:latin typeface="Rockwell"/>
                <a:cs typeface="Rockwell"/>
              </a:rPr>
              <a:t>u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uh</a:t>
            </a:r>
            <a:r>
              <a:rPr sz="2350" i="1" spc="0" dirty="0" smtClean="0">
                <a:latin typeface="Rockwell"/>
                <a:cs typeface="Rockwell"/>
              </a:rPr>
              <a:t>an</a:t>
            </a:r>
            <a:r>
              <a:rPr sz="2350" i="1" spc="120" dirty="0" smtClean="0">
                <a:latin typeface="Rockwell"/>
                <a:cs typeface="Rockwell"/>
              </a:rPr>
              <a:t> </a:t>
            </a:r>
            <a:r>
              <a:rPr sz="2350" i="1" spc="-14" dirty="0" smtClean="0">
                <a:latin typeface="Rockwell"/>
                <a:cs typeface="Rockwell"/>
              </a:rPr>
              <a:t>m</a:t>
            </a:r>
            <a:r>
              <a:rPr sz="2350" i="1" spc="0" dirty="0" smtClean="0">
                <a:latin typeface="Rockwell"/>
                <a:cs typeface="Rockwell"/>
              </a:rPr>
              <a:t>at</a:t>
            </a:r>
            <a:r>
              <a:rPr sz="2350" i="1" spc="-4" dirty="0" smtClean="0">
                <a:latin typeface="Rockwell"/>
                <a:cs typeface="Rockwell"/>
              </a:rPr>
              <a:t>er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-14" dirty="0" smtClean="0">
                <a:latin typeface="Rockwell"/>
                <a:cs typeface="Rockwell"/>
              </a:rPr>
              <a:t>a</a:t>
            </a:r>
            <a:r>
              <a:rPr sz="2350" i="1" spc="0" dirty="0" smtClean="0">
                <a:latin typeface="Rockwell"/>
                <a:cs typeface="Rockwell"/>
              </a:rPr>
              <a:t>l</a:t>
            </a:r>
            <a:r>
              <a:rPr sz="2350" i="1" spc="101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su</a:t>
            </a:r>
            <a:r>
              <a:rPr sz="2350" i="1" spc="-15" dirty="0" smtClean="0">
                <a:latin typeface="Rockwell"/>
                <a:cs typeface="Rockwell"/>
              </a:rPr>
              <a:t>a</a:t>
            </a:r>
            <a:r>
              <a:rPr sz="2350" i="1" spc="-10" dirty="0" smtClean="0">
                <a:latin typeface="Rockwell"/>
                <a:cs typeface="Rockwell"/>
              </a:rPr>
              <a:t>t</a:t>
            </a:r>
            <a:r>
              <a:rPr sz="2350" i="1" spc="0" dirty="0" smtClean="0">
                <a:latin typeface="Rockwell"/>
                <a:cs typeface="Rockwell"/>
              </a:rPr>
              <a:t>u </a:t>
            </a:r>
            <a:r>
              <a:rPr sz="2350" i="1" spc="-4" dirty="0" smtClean="0">
                <a:latin typeface="Rockwell"/>
                <a:cs typeface="Rockwell"/>
              </a:rPr>
              <a:t>or</a:t>
            </a:r>
            <a:r>
              <a:rPr sz="2350" i="1" spc="0" dirty="0" smtClean="0">
                <a:latin typeface="Rockwell"/>
                <a:cs typeface="Rockwell"/>
              </a:rPr>
              <a:t>ga</a:t>
            </a:r>
            <a:r>
              <a:rPr sz="2350" i="1" spc="-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15" dirty="0" smtClean="0">
                <a:latin typeface="Rockwell"/>
                <a:cs typeface="Rockwell"/>
              </a:rPr>
              <a:t>i</a:t>
            </a:r>
            <a:r>
              <a:rPr sz="2350" spc="-15" dirty="0" smtClean="0">
                <a:latin typeface="Rockwell"/>
                <a:cs typeface="Rockwell"/>
              </a:rPr>
              <a:t>”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07923" y="1321244"/>
            <a:ext cx="9303621" cy="450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550"/>
              </a:lnSpc>
              <a:spcBef>
                <a:spcPts val="177"/>
              </a:spcBef>
            </a:pPr>
            <a:r>
              <a:rPr sz="3350" b="1" spc="0" dirty="0" smtClean="0">
                <a:latin typeface="Rockwell"/>
                <a:cs typeface="Rockwell"/>
              </a:rPr>
              <a:t>C</a:t>
            </a:r>
            <a:r>
              <a:rPr sz="3350" b="1" spc="-4" dirty="0" smtClean="0">
                <a:latin typeface="Rockwell"/>
                <a:cs typeface="Rockwell"/>
              </a:rPr>
              <a:t>us</a:t>
            </a:r>
            <a:r>
              <a:rPr sz="3350" b="1" spc="0" dirty="0" smtClean="0">
                <a:latin typeface="Rockwell"/>
                <a:cs typeface="Rockwell"/>
              </a:rPr>
              <a:t>t</a:t>
            </a:r>
            <a:r>
              <a:rPr sz="3350" b="1" spc="4" dirty="0" smtClean="0">
                <a:latin typeface="Rockwell"/>
                <a:cs typeface="Rockwell"/>
              </a:rPr>
              <a:t>o</a:t>
            </a:r>
            <a:r>
              <a:rPr sz="3350" b="1" spc="-4" dirty="0" smtClean="0">
                <a:latin typeface="Rockwell"/>
                <a:cs typeface="Rockwell"/>
              </a:rPr>
              <a:t>m</a:t>
            </a:r>
            <a:r>
              <a:rPr sz="3350" b="1" spc="0" dirty="0" smtClean="0">
                <a:latin typeface="Rockwell"/>
                <a:cs typeface="Rockwell"/>
              </a:rPr>
              <a:t>er </a:t>
            </a:r>
            <a:r>
              <a:rPr sz="3350" b="1" spc="-4" dirty="0" smtClean="0">
                <a:latin typeface="Rockwell"/>
                <a:cs typeface="Rockwell"/>
              </a:rPr>
              <a:t>R</a:t>
            </a:r>
            <a:r>
              <a:rPr sz="3350" b="1" spc="4" dirty="0" smtClean="0">
                <a:latin typeface="Rockwell"/>
                <a:cs typeface="Rockwell"/>
              </a:rPr>
              <a:t>e</a:t>
            </a:r>
            <a:r>
              <a:rPr sz="3350" b="1" spc="0" dirty="0" smtClean="0">
                <a:latin typeface="Rockwell"/>
                <a:cs typeface="Rockwell"/>
              </a:rPr>
              <a:t>latio</a:t>
            </a:r>
            <a:r>
              <a:rPr sz="3350" b="1" spc="-4" dirty="0" smtClean="0">
                <a:latin typeface="Rockwell"/>
                <a:cs typeface="Rockwell"/>
              </a:rPr>
              <a:t>n</a:t>
            </a:r>
            <a:r>
              <a:rPr sz="3350" b="1" spc="4" dirty="0" smtClean="0">
                <a:latin typeface="Rockwell"/>
                <a:cs typeface="Rockwell"/>
              </a:rPr>
              <a:t>s</a:t>
            </a:r>
            <a:r>
              <a:rPr sz="3350" b="1" spc="-4" dirty="0" smtClean="0">
                <a:latin typeface="Rockwell"/>
                <a:cs typeface="Rockwell"/>
              </a:rPr>
              <a:t>h</a:t>
            </a:r>
            <a:r>
              <a:rPr sz="3350" b="1" spc="0" dirty="0" smtClean="0">
                <a:latin typeface="Rockwell"/>
                <a:cs typeface="Rockwell"/>
              </a:rPr>
              <a:t>ip M</a:t>
            </a:r>
            <a:r>
              <a:rPr sz="3350" b="1" spc="9" dirty="0" smtClean="0">
                <a:latin typeface="Rockwell"/>
                <a:cs typeface="Rockwell"/>
              </a:rPr>
              <a:t>a</a:t>
            </a:r>
            <a:r>
              <a:rPr sz="3350" b="1" spc="-4" dirty="0" smtClean="0">
                <a:latin typeface="Rockwell"/>
                <a:cs typeface="Rockwell"/>
              </a:rPr>
              <a:t>n</a:t>
            </a:r>
            <a:r>
              <a:rPr sz="3350" b="1" spc="0" dirty="0" smtClean="0">
                <a:latin typeface="Rockwell"/>
                <a:cs typeface="Rockwell"/>
              </a:rPr>
              <a:t>a</a:t>
            </a:r>
            <a:r>
              <a:rPr sz="3350" b="1" spc="-4" dirty="0" smtClean="0">
                <a:latin typeface="Rockwell"/>
                <a:cs typeface="Rockwell"/>
              </a:rPr>
              <a:t>g</a:t>
            </a:r>
            <a:r>
              <a:rPr sz="3350" b="1" spc="4" dirty="0" smtClean="0">
                <a:latin typeface="Rockwell"/>
                <a:cs typeface="Rockwell"/>
              </a:rPr>
              <a:t>e</a:t>
            </a:r>
            <a:r>
              <a:rPr sz="3350" b="1" spc="0" dirty="0" smtClean="0">
                <a:latin typeface="Rockwell"/>
                <a:cs typeface="Rockwell"/>
              </a:rPr>
              <a:t>me</a:t>
            </a:r>
            <a:r>
              <a:rPr sz="3350" b="1" spc="-4" dirty="0" smtClean="0">
                <a:latin typeface="Rockwell"/>
                <a:cs typeface="Rockwell"/>
              </a:rPr>
              <a:t>n</a:t>
            </a:r>
            <a:r>
              <a:rPr sz="3350" b="1" spc="0" dirty="0" smtClean="0">
                <a:latin typeface="Rockwell"/>
                <a:cs typeface="Rockwell"/>
              </a:rPr>
              <a:t>t (CRM)</a:t>
            </a:r>
            <a:endParaRPr sz="33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0555" y="2148126"/>
            <a:ext cx="186915" cy="345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00"/>
              </a:lnSpc>
              <a:spcBef>
                <a:spcPts val="135"/>
              </a:spcBef>
            </a:pPr>
            <a:r>
              <a:rPr sz="3750" spc="0" baseline="1135" dirty="0" smtClean="0">
                <a:latin typeface="Rockwell"/>
                <a:cs typeface="Rockwell"/>
              </a:rPr>
              <a:t>•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1075" y="2148126"/>
            <a:ext cx="9350084" cy="46278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37"/>
              </a:lnSpc>
              <a:spcBef>
                <a:spcPts val="180"/>
              </a:spcBef>
            </a:pPr>
            <a:r>
              <a:rPr sz="2500" i="1" spc="-4" dirty="0" smtClean="0">
                <a:latin typeface="Rockwell"/>
                <a:cs typeface="Rockwell"/>
              </a:rPr>
              <a:t>C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-14" dirty="0" smtClean="0">
                <a:latin typeface="Rockwell"/>
                <a:cs typeface="Rockwell"/>
              </a:rPr>
              <a:t>o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er</a:t>
            </a:r>
            <a:r>
              <a:rPr sz="2500" i="1" spc="-14" dirty="0" smtClean="0">
                <a:latin typeface="Rockwell"/>
                <a:cs typeface="Rockwell"/>
              </a:rPr>
              <a:t> </a:t>
            </a:r>
            <a:r>
              <a:rPr sz="2500" i="1" spc="-9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el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i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14" dirty="0" smtClean="0">
                <a:latin typeface="Rockwell"/>
                <a:cs typeface="Rockwell"/>
              </a:rPr>
              <a:t>h</a:t>
            </a:r>
            <a:r>
              <a:rPr sz="2500" i="1" spc="0" dirty="0" smtClean="0">
                <a:latin typeface="Rockwell"/>
                <a:cs typeface="Rockwell"/>
              </a:rPr>
              <a:t>ip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g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ent</a:t>
            </a:r>
            <a:r>
              <a:rPr sz="2500" i="1" spc="14" dirty="0" smtClean="0">
                <a:latin typeface="Rockwell"/>
                <a:cs typeface="Rockwell"/>
              </a:rPr>
              <a:t> </a:t>
            </a:r>
            <a:r>
              <a:rPr sz="2500" spc="0" dirty="0" smtClean="0">
                <a:latin typeface="Rockwell"/>
                <a:cs typeface="Rockwell"/>
              </a:rPr>
              <a:t>(C</a:t>
            </a:r>
            <a:r>
              <a:rPr sz="2500" spc="-1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M) m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14" dirty="0" smtClean="0">
                <a:latin typeface="Rockwell"/>
                <a:cs typeface="Rockwell"/>
              </a:rPr>
              <a:t>u</a:t>
            </a:r>
            <a:r>
              <a:rPr sz="2500" spc="-19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plik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te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u 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-9" dirty="0" smtClean="0">
                <a:latin typeface="Rockwell"/>
                <a:cs typeface="Rockwell"/>
              </a:rPr>
              <a:t>m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ik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dukung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siste</a:t>
            </a:r>
            <a:r>
              <a:rPr sz="2500" spc="0" dirty="0" smtClean="0">
                <a:latin typeface="Rockwell"/>
                <a:cs typeface="Rockwell"/>
              </a:rPr>
              <a:t>m </a:t>
            </a:r>
            <a:r>
              <a:rPr sz="2500" spc="-4" dirty="0" smtClean="0">
                <a:latin typeface="Rockwell"/>
                <a:cs typeface="Rockwell"/>
              </a:rPr>
              <a:t>i</a:t>
            </a:r>
            <a:r>
              <a:rPr sz="2500" spc="-19" dirty="0" smtClean="0">
                <a:latin typeface="Rockwell"/>
                <a:cs typeface="Rockwell"/>
              </a:rPr>
              <a:t>n</a:t>
            </a:r>
            <a:r>
              <a:rPr sz="2500" spc="-4" dirty="0" smtClean="0">
                <a:latin typeface="Rockwell"/>
                <a:cs typeface="Rockwell"/>
              </a:rPr>
              <a:t>fo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s</a:t>
            </a:r>
            <a:r>
              <a:rPr sz="2500" spc="0" dirty="0" smtClean="0">
                <a:latin typeface="Rockwell"/>
                <a:cs typeface="Rockwell"/>
              </a:rPr>
              <a:t>i</a:t>
            </a:r>
            <a:r>
              <a:rPr sz="2500" spc="-4" dirty="0" smtClean="0">
                <a:latin typeface="Rockwell"/>
                <a:cs typeface="Rockwell"/>
              </a:rPr>
              <a:t> k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je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19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l </a:t>
            </a:r>
            <a:r>
              <a:rPr sz="2500" spc="-4" dirty="0" smtClean="0">
                <a:latin typeface="Rockwell"/>
                <a:cs typeface="Rockwell"/>
              </a:rPr>
              <a:t>hu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un</a:t>
            </a:r>
            <a:r>
              <a:rPr sz="2500" spc="-19" dirty="0" smtClean="0">
                <a:latin typeface="Rockwell"/>
                <a:cs typeface="Rockwell"/>
              </a:rPr>
              <a:t>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kep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pel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deng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4" dirty="0" smtClean="0">
                <a:latin typeface="Rockwell"/>
                <a:cs typeface="Rockwell"/>
              </a:rPr>
              <a:t>ilik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r>
              <a:rPr sz="2500" spc="-19" dirty="0" smtClean="0">
                <a:latin typeface="Rockwell"/>
                <a:cs typeface="Rockwell"/>
              </a:rPr>
              <a:t>k</a:t>
            </a:r>
            <a:r>
              <a:rPr sz="2500" spc="-4" dirty="0" smtClean="0">
                <a:latin typeface="Rockwell"/>
                <a:cs typeface="Rockwell"/>
              </a:rPr>
              <a:t>ete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it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0" dirty="0" smtClean="0">
                <a:latin typeface="Rockwell"/>
                <a:cs typeface="Rockwell"/>
              </a:rPr>
              <a:t>g 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t </a:t>
            </a:r>
            <a:r>
              <a:rPr sz="2500" spc="-4" dirty="0" smtClean="0">
                <a:latin typeface="Rockwell"/>
                <a:cs typeface="Rockwell"/>
              </a:rPr>
              <a:t>sec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ngsun</a:t>
            </a:r>
            <a:r>
              <a:rPr sz="2500" spc="0" dirty="0" smtClean="0">
                <a:latin typeface="Rockwell"/>
                <a:cs typeface="Rockwell"/>
              </a:rPr>
              <a:t>g </a:t>
            </a:r>
            <a:r>
              <a:rPr sz="2500" spc="-4" dirty="0" smtClean="0">
                <a:latin typeface="Rockwell"/>
                <a:cs typeface="Rockwell"/>
              </a:rPr>
              <a:t>de</a:t>
            </a:r>
            <a:r>
              <a:rPr sz="2500" spc="-19" dirty="0" smtClean="0">
                <a:latin typeface="Rockwell"/>
                <a:cs typeface="Rockwell"/>
              </a:rPr>
              <a:t>n</a:t>
            </a:r>
            <a:r>
              <a:rPr sz="2500" spc="-4" dirty="0" smtClean="0">
                <a:latin typeface="Rockwell"/>
                <a:cs typeface="Rockwell"/>
              </a:rPr>
              <a:t>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RP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te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ut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ma</a:t>
            </a:r>
            <a:r>
              <a:rPr sz="2500" spc="-4" dirty="0" smtClean="0">
                <a:latin typeface="Rockwell"/>
                <a:cs typeface="Rockwell"/>
              </a:rPr>
              <a:t> 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r>
              <a:rPr sz="2500" spc="-4" dirty="0" smtClean="0">
                <a:latin typeface="Rockwell"/>
                <a:cs typeface="Rockwell"/>
              </a:rPr>
              <a:t>sis</a:t>
            </a:r>
            <a:r>
              <a:rPr sz="2500" spc="0" dirty="0" smtClean="0">
                <a:latin typeface="Rockwell"/>
                <a:cs typeface="Rockwell"/>
              </a:rPr>
              <a:t>i </a:t>
            </a:r>
            <a:r>
              <a:rPr sz="2500" spc="-19" dirty="0" smtClean="0">
                <a:latin typeface="Rockwell"/>
                <a:cs typeface="Rockwell"/>
              </a:rPr>
              <a:t>p</a:t>
            </a:r>
            <a:r>
              <a:rPr sz="2500" spc="-4" dirty="0" smtClean="0">
                <a:latin typeface="Rockwell"/>
                <a:cs typeface="Rockwell"/>
              </a:rPr>
              <a:t>enju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0" dirty="0" smtClean="0">
                <a:latin typeface="Rockwell"/>
                <a:cs typeface="Rockwell"/>
              </a:rPr>
              <a:t>, </a:t>
            </a:r>
            <a:r>
              <a:rPr sz="2500" spc="-4" dirty="0" smtClean="0">
                <a:latin typeface="Rockwell"/>
                <a:cs typeface="Rockwell"/>
              </a:rPr>
              <a:t>se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piut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</a:t>
            </a:r>
            <a:r>
              <a:rPr sz="2500" spc="0" dirty="0" smtClean="0">
                <a:latin typeface="Rockwell"/>
                <a:cs typeface="Rockwell"/>
              </a:rPr>
              <a:t>. </a:t>
            </a:r>
            <a:r>
              <a:rPr sz="2500" spc="-9" dirty="0" smtClean="0">
                <a:latin typeface="Rockwell"/>
                <a:cs typeface="Rockwell"/>
              </a:rPr>
              <a:t>C</a:t>
            </a:r>
            <a:r>
              <a:rPr sz="2500" spc="0" dirty="0" smtClean="0">
                <a:latin typeface="Rockwell"/>
                <a:cs typeface="Rockwell"/>
              </a:rPr>
              <a:t>RM </a:t>
            </a:r>
            <a:r>
              <a:rPr sz="2500" spc="-14" dirty="0" smtClean="0">
                <a:latin typeface="Rockwell"/>
                <a:cs typeface="Rockwell"/>
              </a:rPr>
              <a:t>l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i</a:t>
            </a:r>
            <a:r>
              <a:rPr sz="2500" spc="0" dirty="0" smtClean="0">
                <a:latin typeface="Rockwell"/>
                <a:cs typeface="Rockwell"/>
              </a:rPr>
              <a:t>h b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foku</a:t>
            </a:r>
            <a:r>
              <a:rPr sz="2500" spc="0" dirty="0" smtClean="0">
                <a:latin typeface="Rockwell"/>
                <a:cs typeface="Rockwell"/>
              </a:rPr>
              <a:t>s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kep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up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y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untu</a:t>
            </a:r>
            <a:r>
              <a:rPr sz="2500" spc="0" dirty="0" smtClean="0">
                <a:latin typeface="Rockwell"/>
                <a:cs typeface="Rockwell"/>
              </a:rPr>
              <a:t>k m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1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mi </a:t>
            </a:r>
            <a:r>
              <a:rPr sz="2500" spc="-4" dirty="0" smtClean="0">
                <a:latin typeface="Rockwell"/>
                <a:cs typeface="Rockwell"/>
              </a:rPr>
              <a:t>k</a:t>
            </a:r>
            <a:r>
              <a:rPr sz="2500" spc="-19" dirty="0" smtClean="0">
                <a:latin typeface="Rockwell"/>
                <a:cs typeface="Rockwell"/>
              </a:rPr>
              <a:t>e</a:t>
            </a:r>
            <a:r>
              <a:rPr sz="2500" spc="0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ut</a:t>
            </a:r>
            <a:r>
              <a:rPr sz="2500" spc="-14" dirty="0" smtClean="0">
                <a:latin typeface="Rockwell"/>
                <a:cs typeface="Rockwell"/>
              </a:rPr>
              <a:t>u</a:t>
            </a:r>
            <a:r>
              <a:rPr sz="2500" spc="-4" dirty="0" smtClean="0">
                <a:latin typeface="Rockwell"/>
                <a:cs typeface="Rockwell"/>
              </a:rPr>
              <a:t>h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pel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ngg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g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r </a:t>
            </a:r>
            <a:endParaRPr sz="2500">
              <a:latin typeface="Rockwell"/>
              <a:cs typeface="Rockwell"/>
            </a:endParaRPr>
          </a:p>
          <a:p>
            <a:pPr marL="12700">
              <a:lnSpc>
                <a:spcPts val="2935"/>
              </a:lnSpc>
            </a:pP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t </a:t>
            </a:r>
            <a:r>
              <a:rPr sz="2500" spc="-4" dirty="0" smtClean="0">
                <a:latin typeface="Rockwell"/>
                <a:cs typeface="Rockwell"/>
              </a:rPr>
              <a:t>di</a:t>
            </a:r>
            <a:r>
              <a:rPr sz="2500" spc="-9" dirty="0" smtClean="0">
                <a:latin typeface="Rockwell"/>
                <a:cs typeface="Rockwell"/>
              </a:rPr>
              <a:t>b</a:t>
            </a:r>
            <a:r>
              <a:rPr sz="2500" spc="-4" dirty="0" smtClean="0">
                <a:latin typeface="Rockwell"/>
                <a:cs typeface="Rockwell"/>
              </a:rPr>
              <a:t>e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-4" dirty="0" smtClean="0">
                <a:latin typeface="Rockwell"/>
                <a:cs typeface="Rockwell"/>
              </a:rPr>
              <a:t>ik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14" dirty="0" smtClean="0">
                <a:latin typeface="Rockwell"/>
                <a:cs typeface="Rockwell"/>
              </a:rPr>
              <a:t>y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n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sec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a </a:t>
            </a:r>
            <a:r>
              <a:rPr sz="2500" spc="-4" dirty="0" smtClean="0">
                <a:latin typeface="Rockwell"/>
                <a:cs typeface="Rockwell"/>
              </a:rPr>
              <a:t>cep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t </a:t>
            </a:r>
            <a:r>
              <a:rPr sz="2500" spc="-19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4" dirty="0" smtClean="0">
                <a:latin typeface="Rockwell"/>
                <a:cs typeface="Rockwell"/>
              </a:rPr>
              <a:t>tep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t</a:t>
            </a:r>
            <a:r>
              <a:rPr sz="2500" spc="0" dirty="0" smtClean="0">
                <a:latin typeface="Rockwell"/>
                <a:cs typeface="Rockwell"/>
              </a:rPr>
              <a:t>.</a:t>
            </a:r>
            <a:endParaRPr sz="2500">
              <a:latin typeface="Rockwell"/>
              <a:cs typeface="Rockwell"/>
            </a:endParaRPr>
          </a:p>
          <a:p>
            <a:pPr marL="12700" marR="403374">
              <a:lnSpc>
                <a:spcPts val="2937"/>
              </a:lnSpc>
              <a:spcBef>
                <a:spcPts val="1768"/>
              </a:spcBef>
            </a:pPr>
            <a:r>
              <a:rPr sz="2500" spc="0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pu</a:t>
            </a:r>
            <a:r>
              <a:rPr sz="2500" spc="0" dirty="0" smtClean="0">
                <a:latin typeface="Rockwell"/>
                <a:cs typeface="Rockwell"/>
              </a:rPr>
              <a:t>n </a:t>
            </a:r>
            <a:r>
              <a:rPr sz="2500" spc="-19" dirty="0" smtClean="0">
                <a:latin typeface="Rockwell"/>
                <a:cs typeface="Rockwell"/>
              </a:rPr>
              <a:t>d</a:t>
            </a:r>
            <a:r>
              <a:rPr sz="2500" spc="-4" dirty="0" smtClean="0">
                <a:latin typeface="Rockwell"/>
                <a:cs typeface="Rockwell"/>
              </a:rPr>
              <a:t>efins</a:t>
            </a:r>
            <a:r>
              <a:rPr sz="2500" spc="0" dirty="0" smtClean="0">
                <a:latin typeface="Rockwell"/>
                <a:cs typeface="Rockwell"/>
              </a:rPr>
              <a:t>i C</a:t>
            </a:r>
            <a:r>
              <a:rPr sz="2500" spc="-14" dirty="0" smtClean="0">
                <a:latin typeface="Rockwell"/>
                <a:cs typeface="Rockwell"/>
              </a:rPr>
              <a:t>R</a:t>
            </a:r>
            <a:r>
              <a:rPr sz="2500" spc="0" dirty="0" smtClean="0">
                <a:latin typeface="Rockwell"/>
                <a:cs typeface="Rockwell"/>
              </a:rPr>
              <a:t>M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d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-4" dirty="0" smtClean="0">
                <a:latin typeface="Rockwell"/>
                <a:cs typeface="Rockwell"/>
              </a:rPr>
              <a:t>l</a:t>
            </a:r>
            <a:r>
              <a:rPr sz="2500" spc="-9" dirty="0" smtClean="0">
                <a:latin typeface="Rockwell"/>
                <a:cs typeface="Rockwell"/>
              </a:rPr>
              <a:t>a</a:t>
            </a:r>
            <a:r>
              <a:rPr sz="2500" spc="0" dirty="0" smtClean="0">
                <a:latin typeface="Rockwell"/>
                <a:cs typeface="Rockwell"/>
              </a:rPr>
              <a:t>h</a:t>
            </a:r>
            <a:r>
              <a:rPr sz="2500" spc="9" dirty="0" smtClean="0">
                <a:latin typeface="Rockwell"/>
                <a:cs typeface="Rockwell"/>
              </a:rPr>
              <a:t> </a:t>
            </a:r>
            <a:r>
              <a:rPr sz="2500" spc="-4" dirty="0" smtClean="0">
                <a:latin typeface="Rockwell"/>
                <a:cs typeface="Rockwell"/>
              </a:rPr>
              <a:t>“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 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l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p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14" dirty="0" smtClean="0">
                <a:latin typeface="Rockwell"/>
                <a:cs typeface="Rockwell"/>
              </a:rPr>
              <a:t>d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y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0" dirty="0" smtClean="0">
                <a:latin typeface="Rockwell"/>
                <a:cs typeface="Rockwell"/>
              </a:rPr>
              <a:t>g </a:t>
            </a:r>
            <a:endParaRPr sz="2500">
              <a:latin typeface="Rockwell"/>
              <a:cs typeface="Rockwell"/>
            </a:endParaRPr>
          </a:p>
          <a:p>
            <a:pPr marL="12700" marR="403374">
              <a:lnSpc>
                <a:spcPts val="2935"/>
              </a:lnSpc>
            </a:pP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eli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14" dirty="0" smtClean="0">
                <a:latin typeface="Rockwell"/>
                <a:cs typeface="Rockwell"/>
              </a:rPr>
              <a:t>p</a:t>
            </a:r>
            <a:r>
              <a:rPr sz="2500" i="1" spc="0" dirty="0" smtClean="0">
                <a:latin typeface="Rockwell"/>
                <a:cs typeface="Rockwell"/>
              </a:rPr>
              <a:t>en</a:t>
            </a:r>
            <a:r>
              <a:rPr sz="2500" i="1" spc="-14" dirty="0" smtClean="0">
                <a:latin typeface="Rockwell"/>
                <a:cs typeface="Rockwell"/>
              </a:rPr>
              <a:t>g</a:t>
            </a:r>
            <a:r>
              <a:rPr sz="2500" i="1" spc="0" dirty="0" smtClean="0">
                <a:latin typeface="Rockwell"/>
                <a:cs typeface="Rockwell"/>
              </a:rPr>
              <a:t>el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l</a:t>
            </a:r>
            <a:r>
              <a:rPr sz="2500" i="1" spc="-9" dirty="0" smtClean="0">
                <a:latin typeface="Rockwell"/>
                <a:cs typeface="Rockwell"/>
              </a:rPr>
              <a:t>aa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19" dirty="0" smtClean="0">
                <a:latin typeface="Rockwell"/>
                <a:cs typeface="Rockwell"/>
              </a:rPr>
              <a:t>m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y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r>
              <a:rPr sz="2500" i="1" spc="-4" dirty="0" smtClean="0">
                <a:latin typeface="Rockwell"/>
                <a:cs typeface="Rockwell"/>
              </a:rPr>
              <a:t>or</a:t>
            </a:r>
            <a:r>
              <a:rPr sz="2500" i="1" spc="-14" dirty="0" smtClean="0">
                <a:latin typeface="Rockwell"/>
                <a:cs typeface="Rockwell"/>
              </a:rPr>
              <a:t>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ni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lipu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i </a:t>
            </a:r>
            <a:endParaRPr sz="2500">
              <a:latin typeface="Rockwell"/>
              <a:cs typeface="Rockwell"/>
            </a:endParaRPr>
          </a:p>
          <a:p>
            <a:pPr marL="12700" marR="403374">
              <a:lnSpc>
                <a:spcPts val="2935"/>
              </a:lnSpc>
            </a:pP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je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0" dirty="0" smtClean="0">
                <a:latin typeface="Rockwell"/>
                <a:cs typeface="Rockwell"/>
              </a:rPr>
              <a:t>p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 </a:t>
            </a:r>
            <a:r>
              <a:rPr sz="2500" i="1" spc="0" dirty="0" smtClean="0">
                <a:latin typeface="Rockwell"/>
                <a:cs typeface="Rockwell"/>
              </a:rPr>
              <a:t>pe</a:t>
            </a:r>
            <a:r>
              <a:rPr sz="2500" i="1" spc="-14" dirty="0" smtClean="0">
                <a:latin typeface="Rockwell"/>
                <a:cs typeface="Rockwell"/>
              </a:rPr>
              <a:t>l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ngg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d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0" dirty="0" smtClean="0">
                <a:latin typeface="Rockwell"/>
                <a:cs typeface="Rockwell"/>
              </a:rPr>
              <a:t>ng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19" dirty="0" smtClean="0">
                <a:latin typeface="Rockwell"/>
                <a:cs typeface="Rockwell"/>
              </a:rPr>
              <a:t>m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nf</a:t>
            </a:r>
            <a:r>
              <a:rPr sz="2500" i="1" spc="-9" dirty="0" smtClean="0">
                <a:latin typeface="Rockwell"/>
                <a:cs typeface="Rockwell"/>
              </a:rPr>
              <a:t>aa</a:t>
            </a:r>
            <a:r>
              <a:rPr sz="2500" i="1" spc="-4" dirty="0" smtClean="0">
                <a:latin typeface="Rockwell"/>
                <a:cs typeface="Rockwell"/>
              </a:rPr>
              <a:t>tk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is 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 marR="403374">
              <a:lnSpc>
                <a:spcPts val="2935"/>
              </a:lnSpc>
            </a:pPr>
            <a:r>
              <a:rPr sz="2500" i="1" spc="-4" dirty="0" smtClean="0">
                <a:latin typeface="Rockwell"/>
                <a:cs typeface="Rockwell"/>
              </a:rPr>
              <a:t>y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ng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1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in</a:t>
            </a:r>
            <a:r>
              <a:rPr sz="2500" i="1" spc="-1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eg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-1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uju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9" dirty="0" smtClean="0">
                <a:latin typeface="Rockwell"/>
                <a:cs typeface="Rockwell"/>
              </a:rPr>
              <a:t> </a:t>
            </a:r>
            <a:r>
              <a:rPr sz="2500" i="1" spc="0" dirty="0" smtClean="0">
                <a:latin typeface="Rockwell"/>
                <a:cs typeface="Rockwell"/>
              </a:rPr>
              <a:t>un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uk 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0" dirty="0" smtClean="0">
                <a:latin typeface="Rockwell"/>
                <a:cs typeface="Rockwell"/>
              </a:rPr>
              <a:t>j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in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14" dirty="0" smtClean="0">
                <a:latin typeface="Rockwell"/>
                <a:cs typeface="Rockwell"/>
              </a:rPr>
              <a:t>rp</a:t>
            </a:r>
            <a:r>
              <a:rPr sz="2500" i="1" spc="0" dirty="0" smtClean="0">
                <a:latin typeface="Rockwell"/>
                <a:cs typeface="Rockwell"/>
              </a:rPr>
              <a:t>enuh</a:t>
            </a:r>
            <a:r>
              <a:rPr sz="2500" i="1" spc="-14" dirty="0" smtClean="0">
                <a:latin typeface="Rockwell"/>
                <a:cs typeface="Rockwell"/>
              </a:rPr>
              <a:t>i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4" dirty="0" smtClean="0">
                <a:latin typeface="Rockwell"/>
                <a:cs typeface="Rockwell"/>
              </a:rPr>
              <a:t>y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 marR="403374">
              <a:lnSpc>
                <a:spcPts val="2935"/>
              </a:lnSpc>
            </a:pP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ing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t 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-14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0" dirty="0" smtClean="0">
                <a:latin typeface="Rockwell"/>
                <a:cs typeface="Rockwell"/>
              </a:rPr>
              <a:t>uh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r>
              <a:rPr sz="2500" i="1" spc="-14" dirty="0" smtClean="0">
                <a:latin typeface="Rockwell"/>
                <a:cs typeface="Rockwell"/>
              </a:rPr>
              <a:t>p</a:t>
            </a:r>
            <a:r>
              <a:rPr sz="2500" i="1" spc="0" dirty="0" smtClean="0">
                <a:latin typeface="Rockwell"/>
                <a:cs typeface="Rockwell"/>
              </a:rPr>
              <a:t>el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ngg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9" dirty="0" smtClean="0">
                <a:latin typeface="Rockwell"/>
                <a:cs typeface="Rockwell"/>
              </a:rPr>
              <a:t> a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ng d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j</a:t>
            </a:r>
            <a:r>
              <a:rPr sz="2500" i="1" spc="-9" dirty="0" smtClean="0">
                <a:latin typeface="Rockwell"/>
                <a:cs typeface="Rockwell"/>
              </a:rPr>
              <a:t>as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e</a:t>
            </a:r>
            <a:r>
              <a:rPr sz="2500" i="1" spc="-4" dirty="0" smtClean="0">
                <a:latin typeface="Rockwell"/>
                <a:cs typeface="Rockwell"/>
              </a:rPr>
              <a:t>rt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endParaRPr sz="2500">
              <a:latin typeface="Rockwell"/>
              <a:cs typeface="Rockwell"/>
            </a:endParaRPr>
          </a:p>
          <a:p>
            <a:pPr marL="12700" marR="403374">
              <a:lnSpc>
                <a:spcPts val="2935"/>
              </a:lnSpc>
            </a:pPr>
            <a:r>
              <a:rPr sz="2500" i="1" spc="-4" dirty="0" smtClean="0">
                <a:latin typeface="Rockwell"/>
                <a:cs typeface="Rockwell"/>
              </a:rPr>
              <a:t>m</a:t>
            </a:r>
            <a:r>
              <a:rPr sz="2500" i="1" spc="0" dirty="0" smtClean="0">
                <a:latin typeface="Rockwell"/>
                <a:cs typeface="Rockwell"/>
              </a:rPr>
              <a:t>eni</a:t>
            </a:r>
            <a:r>
              <a:rPr sz="2500" i="1" spc="-14" dirty="0" smtClean="0">
                <a:latin typeface="Rockwell"/>
                <a:cs typeface="Rockwell"/>
              </a:rPr>
              <a:t>n</a:t>
            </a:r>
            <a:r>
              <a:rPr sz="2500" i="1" spc="0" dirty="0" smtClean="0">
                <a:latin typeface="Rockwell"/>
                <a:cs typeface="Rockwell"/>
              </a:rPr>
              <a:t>g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tk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4" dirty="0" smtClean="0">
                <a:latin typeface="Rockwell"/>
                <a:cs typeface="Rockwell"/>
              </a:rPr>
              <a:t>k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li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s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14" dirty="0" smtClean="0">
                <a:latin typeface="Rockwell"/>
                <a:cs typeface="Rockwell"/>
              </a:rPr>
              <a:t>h</a:t>
            </a:r>
            <a:r>
              <a:rPr sz="2500" i="1" spc="0" dirty="0" smtClean="0">
                <a:latin typeface="Rockwell"/>
                <a:cs typeface="Rockwell"/>
              </a:rPr>
              <a:t>u</a:t>
            </a:r>
            <a:r>
              <a:rPr sz="2500" i="1" spc="-4" dirty="0" smtClean="0">
                <a:latin typeface="Rockwell"/>
                <a:cs typeface="Rockwell"/>
              </a:rPr>
              <a:t>b</a:t>
            </a:r>
            <a:r>
              <a:rPr sz="2500" i="1" spc="-14" dirty="0" smtClean="0">
                <a:latin typeface="Rockwell"/>
                <a:cs typeface="Rockwell"/>
              </a:rPr>
              <a:t>u</a:t>
            </a:r>
            <a:r>
              <a:rPr sz="2500" i="1" spc="0" dirty="0" smtClean="0">
                <a:latin typeface="Rockwell"/>
                <a:cs typeface="Rockwell"/>
              </a:rPr>
              <a:t>ng</a:t>
            </a:r>
            <a:r>
              <a:rPr sz="2500" i="1" spc="-1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9" dirty="0" smtClean="0">
                <a:latin typeface="Rockwell"/>
                <a:cs typeface="Rockwell"/>
              </a:rPr>
              <a:t> 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4" dirty="0" smtClean="0">
                <a:latin typeface="Rockwell"/>
                <a:cs typeface="Rockwell"/>
              </a:rPr>
              <a:t>t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-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a </a:t>
            </a:r>
            <a:r>
              <a:rPr sz="2500" i="1" spc="-4" dirty="0" smtClean="0">
                <a:latin typeface="Rockwell"/>
                <a:cs typeface="Rockwell"/>
              </a:rPr>
              <a:t>o</a:t>
            </a:r>
            <a:r>
              <a:rPr sz="2500" i="1" spc="-14" dirty="0" smtClean="0">
                <a:latin typeface="Rockwell"/>
                <a:cs typeface="Rockwell"/>
              </a:rPr>
              <a:t>r</a:t>
            </a:r>
            <a:r>
              <a:rPr sz="2500" i="1" spc="0" dirty="0" smtClean="0">
                <a:latin typeface="Rockwell"/>
                <a:cs typeface="Rockwell"/>
              </a:rPr>
              <a:t>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ni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4" dirty="0" smtClean="0">
                <a:latin typeface="Rockwell"/>
                <a:cs typeface="Rockwell"/>
              </a:rPr>
              <a:t>s</a:t>
            </a:r>
            <a:r>
              <a:rPr sz="2500" i="1" spc="0" dirty="0" smtClean="0">
                <a:latin typeface="Rockwell"/>
                <a:cs typeface="Rockwell"/>
              </a:rPr>
              <a:t>i </a:t>
            </a:r>
            <a:r>
              <a:rPr sz="2500" i="1" spc="-14" dirty="0" smtClean="0">
                <a:latin typeface="Rockwell"/>
                <a:cs typeface="Rockwell"/>
              </a:rPr>
              <a:t>d</a:t>
            </a:r>
            <a:r>
              <a:rPr sz="2500" i="1" spc="0" dirty="0" smtClean="0">
                <a:latin typeface="Rockwell"/>
                <a:cs typeface="Rockwell"/>
              </a:rPr>
              <a:t>eng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 </a:t>
            </a:r>
            <a:endParaRPr sz="2500">
              <a:latin typeface="Rockwell"/>
              <a:cs typeface="Rockwell"/>
            </a:endParaRPr>
          </a:p>
          <a:p>
            <a:pPr marL="12700" marR="403374">
              <a:lnSpc>
                <a:spcPts val="2935"/>
              </a:lnSpc>
            </a:pPr>
            <a:r>
              <a:rPr sz="2500" i="1" spc="0" dirty="0" smtClean="0">
                <a:latin typeface="Rockwell"/>
                <a:cs typeface="Rockwell"/>
              </a:rPr>
              <a:t>pel</a:t>
            </a:r>
            <a:r>
              <a:rPr sz="2500" i="1" spc="-9" dirty="0" smtClean="0">
                <a:latin typeface="Rockwell"/>
                <a:cs typeface="Rockwell"/>
              </a:rPr>
              <a:t>a</a:t>
            </a:r>
            <a:r>
              <a:rPr sz="2500" i="1" spc="0" dirty="0" smtClean="0">
                <a:latin typeface="Rockwell"/>
                <a:cs typeface="Rockwell"/>
              </a:rPr>
              <a:t>n</a:t>
            </a:r>
            <a:r>
              <a:rPr sz="2500" i="1" spc="-14" dirty="0" smtClean="0">
                <a:latin typeface="Rockwell"/>
                <a:cs typeface="Rockwell"/>
              </a:rPr>
              <a:t>g</a:t>
            </a:r>
            <a:r>
              <a:rPr sz="2500" i="1" spc="0" dirty="0" smtClean="0">
                <a:latin typeface="Rockwell"/>
                <a:cs typeface="Rockwell"/>
              </a:rPr>
              <a:t>g</a:t>
            </a:r>
            <a:r>
              <a:rPr sz="2500" i="1" spc="-9" dirty="0" smtClean="0">
                <a:latin typeface="Rockwell"/>
                <a:cs typeface="Rockwell"/>
              </a:rPr>
              <a:t>an</a:t>
            </a:r>
            <a:r>
              <a:rPr sz="2500" spc="0" dirty="0" smtClean="0">
                <a:latin typeface="Rockwell"/>
                <a:cs typeface="Rockwell"/>
              </a:rPr>
              <a:t>”</a:t>
            </a:r>
            <a:endParaRPr sz="25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0555" y="4588050"/>
            <a:ext cx="186915" cy="345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00"/>
              </a:lnSpc>
              <a:spcBef>
                <a:spcPts val="135"/>
              </a:spcBef>
            </a:pPr>
            <a:r>
              <a:rPr sz="3750" spc="0" baseline="1135" dirty="0" smtClean="0">
                <a:latin typeface="Rockwell"/>
                <a:cs typeface="Rockwell"/>
              </a:rPr>
              <a:t>•</a:t>
            </a:r>
            <a:endParaRPr sz="25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96900" y="1303648"/>
            <a:ext cx="8942175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0" dirty="0" smtClean="0">
                <a:latin typeface="Rockwell"/>
                <a:cs typeface="Rockwell"/>
              </a:rPr>
              <a:t>E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te</a:t>
            </a:r>
            <a:r>
              <a:rPr sz="4100" b="1" spc="9" dirty="0" smtClean="0">
                <a:latin typeface="Rockwell"/>
                <a:cs typeface="Rockwell"/>
              </a:rPr>
              <a:t>r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0" dirty="0" smtClean="0">
                <a:latin typeface="Rockwell"/>
                <a:cs typeface="Rockwell"/>
              </a:rPr>
              <a:t>r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0" dirty="0" smtClean="0">
                <a:latin typeface="Rockwell"/>
                <a:cs typeface="Rockwell"/>
              </a:rPr>
              <a:t>se</a:t>
            </a:r>
            <a:r>
              <a:rPr sz="4100" b="1" spc="19" dirty="0" smtClean="0">
                <a:latin typeface="Rockwell"/>
                <a:cs typeface="Rockwell"/>
              </a:rPr>
              <a:t> </a:t>
            </a:r>
            <a:r>
              <a:rPr sz="4100" b="1" spc="0" dirty="0" smtClean="0">
                <a:latin typeface="Rockwell"/>
                <a:cs typeface="Rockwell"/>
              </a:rPr>
              <a:t>A</a:t>
            </a:r>
            <a:r>
              <a:rPr sz="4100" b="1" spc="-9" dirty="0" smtClean="0">
                <a:latin typeface="Rockwell"/>
                <a:cs typeface="Rockwell"/>
              </a:rPr>
              <a:t>p</a:t>
            </a:r>
            <a:r>
              <a:rPr sz="4100" b="1" spc="0" dirty="0" smtClean="0">
                <a:latin typeface="Rockwell"/>
                <a:cs typeface="Rockwell"/>
              </a:rPr>
              <a:t>p</a:t>
            </a:r>
            <a:r>
              <a:rPr sz="4100" b="1" spc="-4" dirty="0" smtClean="0">
                <a:latin typeface="Rockwell"/>
                <a:cs typeface="Rockwell"/>
              </a:rPr>
              <a:t>l</a:t>
            </a:r>
            <a:r>
              <a:rPr sz="4100" b="1" spc="4" dirty="0" smtClean="0">
                <a:latin typeface="Rockwell"/>
                <a:cs typeface="Rockwell"/>
              </a:rPr>
              <a:t>i</a:t>
            </a:r>
            <a:r>
              <a:rPr sz="4100" b="1" spc="-4" dirty="0" smtClean="0">
                <a:latin typeface="Rockwell"/>
                <a:cs typeface="Rockwell"/>
              </a:rPr>
              <a:t>ca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o</a:t>
            </a:r>
            <a:r>
              <a:rPr sz="4100" b="1" spc="0" dirty="0" smtClean="0">
                <a:latin typeface="Rockwell"/>
                <a:cs typeface="Rockwell"/>
              </a:rPr>
              <a:t>n 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-9" dirty="0" smtClean="0">
                <a:latin typeface="Rockwell"/>
                <a:cs typeface="Rockwell"/>
              </a:rPr>
              <a:t>g</a:t>
            </a:r>
            <a:r>
              <a:rPr sz="4100" b="1" spc="0" dirty="0" smtClean="0">
                <a:latin typeface="Rockwell"/>
                <a:cs typeface="Rockwell"/>
              </a:rPr>
              <a:t>r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t</a:t>
            </a:r>
            <a:r>
              <a:rPr sz="4100" b="1" spc="-4" dirty="0" smtClean="0">
                <a:latin typeface="Rockwell"/>
                <a:cs typeface="Rockwell"/>
              </a:rPr>
              <a:t>i</a:t>
            </a:r>
            <a:r>
              <a:rPr sz="4100" b="1" spc="9" dirty="0" smtClean="0">
                <a:latin typeface="Rockwell"/>
                <a:cs typeface="Rockwell"/>
              </a:rPr>
              <a:t>o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1723" y="2235752"/>
            <a:ext cx="173070" cy="31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80"/>
              </a:lnSpc>
              <a:spcBef>
                <a:spcPts val="124"/>
              </a:spcBef>
            </a:pPr>
            <a:r>
              <a:rPr sz="3450" spc="0" baseline="1234" dirty="0" smtClean="0">
                <a:latin typeface="Rockwell"/>
                <a:cs typeface="Rockwell"/>
              </a:rPr>
              <a:t>•</a:t>
            </a:r>
            <a:endParaRPr sz="23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82243" y="2235752"/>
            <a:ext cx="9080095" cy="41757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00"/>
              </a:lnSpc>
              <a:spcBef>
                <a:spcPts val="170"/>
              </a:spcBef>
            </a:pPr>
            <a:r>
              <a:rPr sz="2300" spc="0" dirty="0" smtClean="0">
                <a:latin typeface="Rockwell"/>
                <a:cs typeface="Rockwell"/>
              </a:rPr>
              <a:t>Pada saat </a:t>
            </a:r>
            <a:r>
              <a:rPr sz="2300" spc="-14" dirty="0" smtClean="0">
                <a:latin typeface="Rockwell"/>
                <a:cs typeface="Rockwell"/>
              </a:rPr>
              <a:t>i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ple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ent</a:t>
            </a:r>
            <a:r>
              <a:rPr sz="2300" spc="-9" dirty="0" smtClean="0">
                <a:latin typeface="Rockwell"/>
                <a:cs typeface="Rockwell"/>
              </a:rPr>
              <a:t>a</a:t>
            </a:r>
            <a:r>
              <a:rPr sz="2300" spc="0" dirty="0" smtClean="0">
                <a:latin typeface="Rockwell"/>
                <a:cs typeface="Rockwell"/>
              </a:rPr>
              <a:t>si suatu sis</a:t>
            </a:r>
            <a:r>
              <a:rPr sz="2300" spc="9" dirty="0" smtClean="0">
                <a:latin typeface="Rockwell"/>
                <a:cs typeface="Rockwell"/>
              </a:rPr>
              <a:t>t</a:t>
            </a:r>
            <a:r>
              <a:rPr sz="2300" spc="0" dirty="0" smtClean="0">
                <a:latin typeface="Rockwell"/>
                <a:cs typeface="Rockwell"/>
              </a:rPr>
              <a:t>em infor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-9" dirty="0" smtClean="0">
                <a:latin typeface="Rockwell"/>
                <a:cs typeface="Rockwell"/>
              </a:rPr>
              <a:t>a</a:t>
            </a:r>
            <a:r>
              <a:rPr sz="2300" spc="0" dirty="0" smtClean="0">
                <a:latin typeface="Rockwell"/>
                <a:cs typeface="Rockwell"/>
              </a:rPr>
              <a:t>si dilakukan seringkali</a:t>
            </a:r>
            <a:r>
              <a:rPr sz="2300" spc="-9" dirty="0" smtClean="0">
                <a:latin typeface="Rockwell"/>
                <a:cs typeface="Rockwell"/>
              </a:rPr>
              <a:t> </a:t>
            </a:r>
            <a:endParaRPr sz="2300">
              <a:latin typeface="Rockwell"/>
              <a:cs typeface="Rockwell"/>
            </a:endParaRPr>
          </a:p>
          <a:p>
            <a:pPr marL="12700">
              <a:lnSpc>
                <a:spcPts val="2700"/>
              </a:lnSpc>
            </a:pPr>
            <a:r>
              <a:rPr sz="2300" spc="0" dirty="0" smtClean="0">
                <a:latin typeface="Rockwell"/>
                <a:cs typeface="Rockwell"/>
              </a:rPr>
              <a:t>akan dite</a:t>
            </a:r>
            <a:r>
              <a:rPr sz="2300" spc="-1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ui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asalah yang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enyangkut integrasi dengan sistem </a:t>
            </a:r>
            <a:endParaRPr sz="2300">
              <a:latin typeface="Rockwell"/>
              <a:cs typeface="Rockwell"/>
            </a:endParaRPr>
          </a:p>
          <a:p>
            <a:pPr marL="12700">
              <a:lnSpc>
                <a:spcPts val="2700"/>
              </a:lnSpc>
            </a:pPr>
            <a:r>
              <a:rPr sz="2300" spc="0" dirty="0" smtClean="0">
                <a:latin typeface="Rockwell"/>
                <a:cs typeface="Rockwell"/>
              </a:rPr>
              <a:t>yang telah ada, d</a:t>
            </a:r>
            <a:r>
              <a:rPr sz="2300" spc="-14" dirty="0" smtClean="0">
                <a:latin typeface="Rockwell"/>
                <a:cs typeface="Rockwell"/>
              </a:rPr>
              <a:t>i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ana sist</a:t>
            </a:r>
            <a:r>
              <a:rPr sz="2300" spc="-14" dirty="0" smtClean="0">
                <a:latin typeface="Rockwell"/>
                <a:cs typeface="Rockwell"/>
              </a:rPr>
              <a:t>e</a:t>
            </a:r>
            <a:r>
              <a:rPr sz="2300" spc="0" dirty="0" smtClean="0">
                <a:latin typeface="Rockwell"/>
                <a:cs typeface="Rockwell"/>
              </a:rPr>
              <a:t>m yang telah ada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</a:t>
            </a:r>
            <a:r>
              <a:rPr sz="2300" spc="-9" dirty="0" smtClean="0">
                <a:latin typeface="Rockwell"/>
                <a:cs typeface="Rockwell"/>
              </a:rPr>
              <a:t>s</a:t>
            </a:r>
            <a:r>
              <a:rPr sz="2300" spc="0" dirty="0" smtClean="0">
                <a:latin typeface="Rockwell"/>
                <a:cs typeface="Rockwell"/>
              </a:rPr>
              <a:t>ih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iliki </a:t>
            </a:r>
            <a:endParaRPr sz="2300">
              <a:latin typeface="Rockwell"/>
              <a:cs typeface="Rockwell"/>
            </a:endParaRPr>
          </a:p>
          <a:p>
            <a:pPr marL="12700">
              <a:lnSpc>
                <a:spcPts val="2700"/>
              </a:lnSpc>
            </a:pPr>
            <a:r>
              <a:rPr sz="2300" spc="-1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anfaat yang signifikan</a:t>
            </a:r>
            <a:r>
              <a:rPr sz="2300" spc="-9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sehingga </a:t>
            </a:r>
            <a:r>
              <a:rPr sz="2300" spc="-9" dirty="0" smtClean="0">
                <a:latin typeface="Rockwell"/>
                <a:cs typeface="Rockwell"/>
              </a:rPr>
              <a:t>a</a:t>
            </a:r>
            <a:r>
              <a:rPr sz="2300" spc="0" dirty="0" smtClean="0">
                <a:latin typeface="Rockwell"/>
                <a:cs typeface="Rockwell"/>
              </a:rPr>
              <a:t>kan lebih </a:t>
            </a:r>
            <a:r>
              <a:rPr sz="2300" spc="-14" dirty="0" smtClean="0">
                <a:latin typeface="Rockwell"/>
                <a:cs typeface="Rockwell"/>
              </a:rPr>
              <a:t>e</a:t>
            </a:r>
            <a:r>
              <a:rPr sz="2300" spc="0" dirty="0" smtClean="0">
                <a:latin typeface="Rockwell"/>
                <a:cs typeface="Rockwell"/>
              </a:rPr>
              <a:t>fisien dan efektif </a:t>
            </a:r>
            <a:endParaRPr sz="2300">
              <a:latin typeface="Rockwell"/>
              <a:cs typeface="Rockwell"/>
            </a:endParaRPr>
          </a:p>
          <a:p>
            <a:pPr marL="12700">
              <a:lnSpc>
                <a:spcPts val="2700"/>
              </a:lnSpc>
            </a:pPr>
            <a:r>
              <a:rPr sz="2300" spc="0" dirty="0" smtClean="0">
                <a:latin typeface="Rockwell"/>
                <a:cs typeface="Rockwell"/>
              </a:rPr>
              <a:t>bila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ana sist</a:t>
            </a:r>
            <a:r>
              <a:rPr sz="2300" spc="-14" dirty="0" smtClean="0">
                <a:latin typeface="Rockwell"/>
                <a:cs typeface="Rockwell"/>
              </a:rPr>
              <a:t>e</a:t>
            </a:r>
            <a:r>
              <a:rPr sz="2300" spc="0" dirty="0" smtClean="0">
                <a:latin typeface="Rockwell"/>
                <a:cs typeface="Rockwell"/>
              </a:rPr>
              <a:t>m tersebut</a:t>
            </a:r>
            <a:r>
              <a:rPr sz="2300" spc="9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dipertaha</a:t>
            </a:r>
            <a:r>
              <a:rPr sz="2300" spc="-14" dirty="0" smtClean="0">
                <a:latin typeface="Rockwell"/>
                <a:cs typeface="Rockwell"/>
              </a:rPr>
              <a:t>n</a:t>
            </a:r>
            <a:r>
              <a:rPr sz="2300" spc="0" dirty="0" smtClean="0">
                <a:latin typeface="Rockwell"/>
                <a:cs typeface="Rockwell"/>
              </a:rPr>
              <a:t>kan. </a:t>
            </a:r>
            <a:r>
              <a:rPr sz="2300" spc="9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Per</a:t>
            </a:r>
            <a:r>
              <a:rPr sz="2300" spc="-1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asalahan</a:t>
            </a:r>
            <a:endParaRPr sz="2300">
              <a:latin typeface="Rockwell"/>
              <a:cs typeface="Rockwell"/>
            </a:endParaRPr>
          </a:p>
          <a:p>
            <a:pPr marL="12700" marR="295950">
              <a:lnSpc>
                <a:spcPts val="2700"/>
              </a:lnSpc>
            </a:pPr>
            <a:r>
              <a:rPr sz="2300" spc="0" dirty="0" smtClean="0">
                <a:latin typeface="Rockwell"/>
                <a:cs typeface="Rockwell"/>
              </a:rPr>
              <a:t>lain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eny</a:t>
            </a:r>
            <a:r>
              <a:rPr sz="2300" spc="-9" dirty="0" smtClean="0">
                <a:latin typeface="Rockwell"/>
                <a:cs typeface="Rockwell"/>
              </a:rPr>
              <a:t>a</a:t>
            </a:r>
            <a:r>
              <a:rPr sz="2300" spc="0" dirty="0" smtClean="0">
                <a:latin typeface="Rockwell"/>
                <a:cs typeface="Rockwell"/>
              </a:rPr>
              <a:t>ngkut integrasi sistem infor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asi </a:t>
            </a:r>
            <a:r>
              <a:rPr sz="2300" spc="-9" dirty="0" smtClean="0">
                <a:latin typeface="Rockwell"/>
                <a:cs typeface="Rockwell"/>
              </a:rPr>
              <a:t>a</a:t>
            </a:r>
            <a:r>
              <a:rPr sz="2300" spc="0" dirty="0" smtClean="0">
                <a:latin typeface="Rockwell"/>
                <a:cs typeface="Rockwell"/>
              </a:rPr>
              <a:t>dalah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el</a:t>
            </a:r>
            <a:r>
              <a:rPr sz="2300" spc="-14" dirty="0" smtClean="0">
                <a:latin typeface="Rockwell"/>
                <a:cs typeface="Rockwell"/>
              </a:rPr>
              <a:t>i</a:t>
            </a:r>
            <a:r>
              <a:rPr sz="2300" spc="0" dirty="0" smtClean="0">
                <a:latin typeface="Rockwell"/>
                <a:cs typeface="Rockwell"/>
              </a:rPr>
              <a:t>puti </a:t>
            </a:r>
            <a:endParaRPr sz="2300">
              <a:latin typeface="Rockwell"/>
              <a:cs typeface="Rockwell"/>
            </a:endParaRPr>
          </a:p>
          <a:p>
            <a:pPr marL="12700" marR="295950">
              <a:lnSpc>
                <a:spcPts val="2700"/>
              </a:lnSpc>
            </a:pPr>
            <a:r>
              <a:rPr sz="2300" spc="0" dirty="0" smtClean="0">
                <a:latin typeface="Rockwell"/>
                <a:cs typeface="Rockwell"/>
              </a:rPr>
              <a:t>integrasi beberapa sistem yang berbeda sebagai konsekuensi </a:t>
            </a:r>
            <a:endParaRPr sz="2300">
              <a:latin typeface="Rockwell"/>
              <a:cs typeface="Rockwell"/>
            </a:endParaRPr>
          </a:p>
          <a:p>
            <a:pPr marL="12700" marR="295950">
              <a:lnSpc>
                <a:spcPts val="2700"/>
              </a:lnSpc>
            </a:pPr>
            <a:r>
              <a:rPr sz="2300" spc="0" dirty="0" smtClean="0">
                <a:latin typeface="Rockwell"/>
                <a:cs typeface="Rockwell"/>
              </a:rPr>
              <a:t>pe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ilihan</a:t>
            </a:r>
            <a:r>
              <a:rPr sz="2300" spc="-9" dirty="0" smtClean="0">
                <a:latin typeface="Rockwell"/>
                <a:cs typeface="Rockwell"/>
              </a:rPr>
              <a:t> </a:t>
            </a:r>
            <a:r>
              <a:rPr sz="2300" spc="0" dirty="0" smtClean="0">
                <a:latin typeface="Rockwell"/>
                <a:cs typeface="Rockwell"/>
              </a:rPr>
              <a:t>aplikasi yang berbeda untuk set</a:t>
            </a:r>
            <a:r>
              <a:rPr sz="2300" spc="9" dirty="0" smtClean="0">
                <a:latin typeface="Rockwell"/>
                <a:cs typeface="Rockwell"/>
              </a:rPr>
              <a:t>i</a:t>
            </a:r>
            <a:r>
              <a:rPr sz="2300" spc="0" dirty="0" smtClean="0">
                <a:latin typeface="Rockwell"/>
                <a:cs typeface="Rockwell"/>
              </a:rPr>
              <a:t>ap fungsi perusahaan </a:t>
            </a:r>
            <a:endParaRPr sz="2300">
              <a:latin typeface="Rockwell"/>
              <a:cs typeface="Rockwell"/>
            </a:endParaRPr>
          </a:p>
          <a:p>
            <a:pPr marL="12700" marR="295950">
              <a:lnSpc>
                <a:spcPts val="2700"/>
              </a:lnSpc>
            </a:pPr>
            <a:r>
              <a:rPr sz="2300" spc="0" dirty="0" smtClean="0">
                <a:latin typeface="Rockwell"/>
                <a:cs typeface="Rockwell"/>
              </a:rPr>
              <a:t>sesuai dengan kelebihan yang di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iliki oleh</a:t>
            </a:r>
            <a:r>
              <a:rPr sz="2300" spc="-9" dirty="0" smtClean="0">
                <a:latin typeface="Rockwell"/>
                <a:cs typeface="Rockwell"/>
              </a:rPr>
              <a:t> </a:t>
            </a:r>
            <a:r>
              <a:rPr sz="2300" spc="-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asin</a:t>
            </a:r>
            <a:r>
              <a:rPr sz="2300" spc="-9" dirty="0" smtClean="0">
                <a:latin typeface="Rockwell"/>
                <a:cs typeface="Rockwell"/>
              </a:rPr>
              <a:t>g</a:t>
            </a:r>
            <a:r>
              <a:rPr sz="2300" spc="0" dirty="0" smtClean="0">
                <a:latin typeface="Rockwell"/>
                <a:cs typeface="Rockwell"/>
              </a:rPr>
              <a:t>-</a:t>
            </a:r>
            <a:r>
              <a:rPr sz="2300" spc="-14" dirty="0" smtClean="0">
                <a:latin typeface="Rockwell"/>
                <a:cs typeface="Rockwell"/>
              </a:rPr>
              <a:t>m</a:t>
            </a:r>
            <a:r>
              <a:rPr sz="2300" spc="0" dirty="0" smtClean="0">
                <a:latin typeface="Rockwell"/>
                <a:cs typeface="Rockwell"/>
              </a:rPr>
              <a:t>asing </a:t>
            </a:r>
            <a:endParaRPr sz="2300">
              <a:latin typeface="Rockwell"/>
              <a:cs typeface="Rockwell"/>
            </a:endParaRPr>
          </a:p>
          <a:p>
            <a:pPr marL="12700" marR="295950">
              <a:lnSpc>
                <a:spcPts val="2702"/>
              </a:lnSpc>
            </a:pPr>
            <a:r>
              <a:rPr sz="2300" spc="0" dirty="0" smtClean="0">
                <a:latin typeface="Rockwell"/>
                <a:cs typeface="Rockwell"/>
              </a:rPr>
              <a:t>vendor. </a:t>
            </a:r>
            <a:r>
              <a:rPr sz="2300" i="1" spc="0" dirty="0" smtClean="0">
                <a:latin typeface="Rockwell"/>
                <a:cs typeface="Rockwell"/>
              </a:rPr>
              <a:t>Sebagai contoh diantaranya adalah</a:t>
            </a:r>
            <a:r>
              <a:rPr sz="2300" i="1" spc="570" dirty="0" smtClean="0">
                <a:latin typeface="Rockwell"/>
                <a:cs typeface="Rockwell"/>
              </a:rPr>
              <a:t> </a:t>
            </a:r>
            <a:r>
              <a:rPr sz="2300" i="1" spc="0" dirty="0" smtClean="0">
                <a:latin typeface="Rockwell"/>
                <a:cs typeface="Rockwell"/>
              </a:rPr>
              <a:t>SAP unt</a:t>
            </a:r>
            <a:r>
              <a:rPr sz="2300" i="1" spc="9" dirty="0" smtClean="0">
                <a:latin typeface="Rockwell"/>
                <a:cs typeface="Rockwell"/>
              </a:rPr>
              <a:t>u</a:t>
            </a:r>
            <a:r>
              <a:rPr sz="2300" i="1" spc="0" dirty="0" smtClean="0">
                <a:latin typeface="Rockwell"/>
                <a:cs typeface="Rockwell"/>
              </a:rPr>
              <a:t>k </a:t>
            </a:r>
            <a:r>
              <a:rPr sz="2300" i="1" spc="4" dirty="0" smtClean="0">
                <a:latin typeface="Rockwell"/>
                <a:cs typeface="Rockwell"/>
              </a:rPr>
              <a:t>E</a:t>
            </a:r>
            <a:r>
              <a:rPr sz="2300" i="1" spc="0" dirty="0" smtClean="0">
                <a:latin typeface="Rockwell"/>
                <a:cs typeface="Rockwell"/>
              </a:rPr>
              <a:t>RP, Siebel </a:t>
            </a:r>
            <a:endParaRPr sz="2300">
              <a:latin typeface="Rockwell"/>
              <a:cs typeface="Rockwell"/>
            </a:endParaRPr>
          </a:p>
          <a:p>
            <a:pPr marL="12700" marR="295950">
              <a:lnSpc>
                <a:spcPts val="2700"/>
              </a:lnSpc>
            </a:pPr>
            <a:r>
              <a:rPr sz="2300" i="1" spc="0" dirty="0" smtClean="0">
                <a:latin typeface="Rockwell"/>
                <a:cs typeface="Rockwell"/>
              </a:rPr>
              <a:t>untuk CRM</a:t>
            </a:r>
            <a:r>
              <a:rPr sz="2300" i="1" spc="9" dirty="0" smtClean="0">
                <a:latin typeface="Rockwell"/>
                <a:cs typeface="Rockwell"/>
              </a:rPr>
              <a:t> </a:t>
            </a:r>
            <a:r>
              <a:rPr sz="2300" i="1" spc="0" dirty="0" smtClean="0">
                <a:latin typeface="Rockwell"/>
                <a:cs typeface="Rockwell"/>
              </a:rPr>
              <a:t>dan Sugar untuk </a:t>
            </a:r>
            <a:r>
              <a:rPr sz="2300" i="1" spc="9" dirty="0" smtClean="0">
                <a:latin typeface="Rockwell"/>
                <a:cs typeface="Rockwell"/>
              </a:rPr>
              <a:t>S</a:t>
            </a:r>
            <a:r>
              <a:rPr sz="2300" i="1" spc="0" dirty="0" smtClean="0">
                <a:latin typeface="Rockwell"/>
                <a:cs typeface="Rockwell"/>
              </a:rPr>
              <a:t>CM.</a:t>
            </a:r>
            <a:endParaRPr sz="2300">
              <a:latin typeface="Rockwell"/>
              <a:cs typeface="Rockwell"/>
            </a:endParaRPr>
          </a:p>
          <a:p>
            <a:pPr marL="421132" marR="329242" indent="-292607">
              <a:lnSpc>
                <a:spcPts val="2506"/>
              </a:lnSpc>
              <a:spcBef>
                <a:spcPts val="1903"/>
              </a:spcBef>
            </a:pPr>
            <a:r>
              <a:rPr sz="2200" spc="-4" dirty="0" smtClean="0">
                <a:latin typeface="Wingdings"/>
                <a:cs typeface="Wingdings"/>
              </a:rPr>
              <a:t>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Di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b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utu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hk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1950" spc="21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lu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li</a:t>
            </a:r>
            <a:r>
              <a:rPr sz="1950" spc="-19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asi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ya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mpu u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tuk </a:t>
            </a:r>
            <a:r>
              <a:rPr sz="1950" spc="-1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en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gi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gra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si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k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an s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spc="34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uruh </a:t>
            </a:r>
            <a:endParaRPr sz="1950">
              <a:latin typeface="Rockwell"/>
              <a:cs typeface="Rockwell"/>
            </a:endParaRPr>
          </a:p>
          <a:p>
            <a:pPr marL="421132" marR="329242">
              <a:lnSpc>
                <a:spcPts val="2289"/>
              </a:lnSpc>
            </a:pP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sum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be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rdaya</a:t>
            </a:r>
            <a:r>
              <a:rPr sz="1950" spc="-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sist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m i</a:t>
            </a:r>
            <a:r>
              <a:rPr sz="1950" spc="-19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f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1950" spc="-1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asi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ya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 be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be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da</a:t>
            </a:r>
            <a:r>
              <a:rPr sz="1950" spc="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atf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m.</a:t>
            </a:r>
            <a:r>
              <a:rPr sz="1950" spc="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1950" spc="-19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lu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1950" spc="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spc="50" dirty="0" smtClean="0">
                <a:solidFill>
                  <a:srgbClr val="CC0000"/>
                </a:solidFill>
                <a:latin typeface="Rockwell"/>
                <a:cs typeface="Rockwell"/>
              </a:rPr>
              <a:t>b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ut </a:t>
            </a:r>
            <a:endParaRPr sz="1950">
              <a:latin typeface="Rockwell"/>
              <a:cs typeface="Rockwell"/>
            </a:endParaRPr>
          </a:p>
          <a:p>
            <a:pPr marL="421132" marR="329242">
              <a:lnSpc>
                <a:spcPts val="2291"/>
              </a:lnSpc>
            </a:pP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di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ken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1950" spc="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d</a:t>
            </a:r>
            <a:r>
              <a:rPr sz="1950" spc="-4" dirty="0" smtClean="0">
                <a:solidFill>
                  <a:srgbClr val="CC0000"/>
                </a:solidFill>
                <a:latin typeface="Rockwell"/>
                <a:cs typeface="Rockwell"/>
              </a:rPr>
              <a:t>en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an is</a:t>
            </a:r>
            <a:r>
              <a:rPr sz="1950" spc="-1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ah</a:t>
            </a:r>
            <a:r>
              <a:rPr sz="195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1950" i="1" spc="-9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19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i="1" spc="4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19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1950" i="1" spc="4" dirty="0" smtClean="0">
                <a:solidFill>
                  <a:srgbClr val="CC0000"/>
                </a:solidFill>
                <a:latin typeface="Rockwell"/>
                <a:cs typeface="Rockwell"/>
              </a:rPr>
              <a:t>r</a:t>
            </a:r>
            <a:r>
              <a:rPr sz="19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ise </a:t>
            </a:r>
            <a:r>
              <a:rPr sz="19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App</a:t>
            </a:r>
            <a:r>
              <a:rPr sz="19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li</a:t>
            </a:r>
            <a:r>
              <a:rPr sz="1950" i="1" spc="4" dirty="0" smtClean="0">
                <a:solidFill>
                  <a:srgbClr val="CC0000"/>
                </a:solidFill>
                <a:latin typeface="Rockwell"/>
                <a:cs typeface="Rockwell"/>
              </a:rPr>
              <a:t>c</a:t>
            </a:r>
            <a:r>
              <a:rPr sz="1950" i="1" spc="-9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19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tion</a:t>
            </a:r>
            <a:r>
              <a:rPr sz="19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Inte</a:t>
            </a:r>
            <a:r>
              <a:rPr sz="19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g</a:t>
            </a:r>
            <a:r>
              <a:rPr sz="1950" i="1" spc="-9" dirty="0" smtClean="0">
                <a:solidFill>
                  <a:srgbClr val="CC0000"/>
                </a:solidFill>
                <a:latin typeface="Rockwell"/>
                <a:cs typeface="Rockwell"/>
              </a:rPr>
              <a:t>ra</a:t>
            </a:r>
            <a:r>
              <a:rPr sz="19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tion</a:t>
            </a:r>
            <a:r>
              <a:rPr sz="1950" i="1" spc="50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(</a:t>
            </a:r>
            <a:r>
              <a:rPr sz="1950" spc="-9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1950" spc="0" dirty="0" smtClean="0">
                <a:solidFill>
                  <a:srgbClr val="CC0000"/>
                </a:solidFill>
                <a:latin typeface="Rockwell"/>
                <a:cs typeface="Rockwell"/>
              </a:rPr>
              <a:t>AI).</a:t>
            </a:r>
            <a:endParaRPr sz="19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989579" y="1257385"/>
            <a:ext cx="4162010" cy="592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665"/>
              </a:lnSpc>
              <a:spcBef>
                <a:spcPts val="233"/>
              </a:spcBef>
            </a:pPr>
            <a:r>
              <a:rPr sz="4450" b="1" spc="-4" dirty="0" smtClean="0">
                <a:latin typeface="Rockwell"/>
                <a:cs typeface="Rockwell"/>
              </a:rPr>
              <a:t>E</a:t>
            </a:r>
            <a:r>
              <a:rPr sz="4450" b="1" spc="9" dirty="0" smtClean="0">
                <a:latin typeface="Rockwell"/>
                <a:cs typeface="Rockwell"/>
              </a:rPr>
              <a:t>A</a:t>
            </a:r>
            <a:r>
              <a:rPr sz="4450" b="1" spc="0" dirty="0" smtClean="0">
                <a:latin typeface="Rockwell"/>
                <a:cs typeface="Rockwell"/>
              </a:rPr>
              <a:t>I Lanjutan..</a:t>
            </a:r>
            <a:endParaRPr sz="44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2133899"/>
            <a:ext cx="9429050" cy="43311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1233">
              <a:lnSpc>
                <a:spcPts val="2280"/>
              </a:lnSpc>
              <a:spcBef>
                <a:spcPts val="304"/>
              </a:spcBef>
            </a:pPr>
            <a:r>
              <a:rPr sz="2350" spc="0" dirty="0" smtClean="0">
                <a:latin typeface="Rockwell"/>
                <a:cs typeface="Rockwell"/>
              </a:rPr>
              <a:t>Kee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pat</a:t>
            </a:r>
            <a:r>
              <a:rPr sz="2350" spc="96" dirty="0" smtClean="0">
                <a:latin typeface="Rockwell"/>
                <a:cs typeface="Rockwell"/>
              </a:rPr>
              <a:t> 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pl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ka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8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eru</a:t>
            </a:r>
            <a:r>
              <a:rPr sz="2350" spc="0" dirty="0" smtClean="0">
                <a:latin typeface="Rockwell"/>
                <a:cs typeface="Rockwell"/>
              </a:rPr>
              <a:t>saha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6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</a:t>
            </a:r>
            <a:r>
              <a:rPr sz="2350" spc="-19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dah</a:t>
            </a:r>
            <a:r>
              <a:rPr sz="2350" spc="64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9" dirty="0" smtClean="0">
                <a:latin typeface="Rockwell"/>
                <a:cs typeface="Rockwell"/>
              </a:rPr>
              <a:t>j</a:t>
            </a:r>
            <a:r>
              <a:rPr sz="2350" spc="0" dirty="0" smtClean="0">
                <a:latin typeface="Rockwell"/>
                <a:cs typeface="Rockwell"/>
              </a:rPr>
              <a:t>ela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26" dirty="0" smtClean="0">
                <a:latin typeface="Rockwell"/>
                <a:cs typeface="Rockwell"/>
              </a:rPr>
              <a:t> </a:t>
            </a:r>
            <a:r>
              <a:rPr sz="2350" spc="-10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eb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4" dirty="0" smtClean="0">
                <a:latin typeface="Rockwell"/>
                <a:cs typeface="Rockwell"/>
              </a:rPr>
              <a:t>um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20" dirty="0" smtClean="0">
                <a:latin typeface="Rockwell"/>
                <a:cs typeface="Rockwell"/>
              </a:rPr>
              <a:t>y</a:t>
            </a:r>
            <a:r>
              <a:rPr sz="2350" spc="0" dirty="0" smtClean="0">
                <a:latin typeface="Rockwell"/>
                <a:cs typeface="Rockwell"/>
              </a:rPr>
              <a:t>a, ak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66" dirty="0" smtClean="0">
                <a:latin typeface="Rockwell"/>
                <a:cs typeface="Rockwell"/>
              </a:rPr>
              <a:t> 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-9" dirty="0" smtClean="0">
                <a:latin typeface="Rockwell"/>
                <a:cs typeface="Rockwell"/>
              </a:rPr>
              <a:t>j</a:t>
            </a:r>
            <a:r>
              <a:rPr sz="2350" spc="0" dirty="0" smtClean="0">
                <a:latin typeface="Rockwell"/>
                <a:cs typeface="Rockwell"/>
              </a:rPr>
              <a:t>adi</a:t>
            </a:r>
            <a:r>
              <a:rPr sz="2350" spc="87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6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ngg</a:t>
            </a:r>
            <a:r>
              <a:rPr sz="2350" spc="-4" dirty="0" smtClean="0">
                <a:latin typeface="Rockwell"/>
                <a:cs typeface="Rockwell"/>
              </a:rPr>
              <a:t>un</a:t>
            </a:r>
            <a:r>
              <a:rPr sz="2350" spc="0" dirty="0" smtClean="0">
                <a:latin typeface="Rockwell"/>
                <a:cs typeface="Rockwell"/>
              </a:rPr>
              <a:t>g</a:t>
            </a:r>
            <a:r>
              <a:rPr sz="2350" spc="11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sis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em</a:t>
            </a:r>
            <a:r>
              <a:rPr sz="2350" spc="69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f</a:t>
            </a:r>
            <a:r>
              <a:rPr sz="2350" spc="-4" dirty="0" smtClean="0">
                <a:latin typeface="Rockwell"/>
                <a:cs typeface="Rockwell"/>
              </a:rPr>
              <a:t>o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110" dirty="0" smtClean="0">
                <a:latin typeface="Rockwell"/>
                <a:cs typeface="Rockwell"/>
              </a:rPr>
              <a:t> </a:t>
            </a:r>
            <a:r>
              <a:rPr sz="2350" spc="-20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aje</a:t>
            </a:r>
            <a:r>
              <a:rPr sz="2350" spc="-20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en 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sah</a:t>
            </a:r>
            <a:r>
              <a:rPr sz="2350" spc="-14" dirty="0" smtClean="0">
                <a:latin typeface="Rockwell"/>
                <a:cs typeface="Rockwell"/>
              </a:rPr>
              <a:t>aa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5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er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te</a:t>
            </a:r>
            <a:r>
              <a:rPr sz="2350" spc="-9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ra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11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8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gi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tan</a:t>
            </a:r>
            <a:r>
              <a:rPr sz="2350" spc="93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o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ra</a:t>
            </a:r>
            <a:r>
              <a:rPr sz="2350" spc="-10" dirty="0" smtClean="0">
                <a:latin typeface="Rockwell"/>
                <a:cs typeface="Rockwell"/>
              </a:rPr>
              <a:t>si</a:t>
            </a:r>
            <a:r>
              <a:rPr sz="2350" spc="0" dirty="0" smtClean="0">
                <a:latin typeface="Rockwell"/>
                <a:cs typeface="Rockwell"/>
              </a:rPr>
              <a:t>on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l 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sah</a:t>
            </a:r>
            <a:r>
              <a:rPr sz="2350" spc="-14" dirty="0" smtClean="0">
                <a:latin typeface="Rockwell"/>
                <a:cs typeface="Rockwell"/>
              </a:rPr>
              <a:t>aa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9" dirty="0" smtClean="0">
                <a:latin typeface="Rockwell"/>
                <a:cs typeface="Rockwell"/>
              </a:rPr>
              <a:t>p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ti</a:t>
            </a:r>
            <a:r>
              <a:rPr sz="2350" spc="95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Bi</a:t>
            </a:r>
            <a:r>
              <a:rPr sz="2350" i="1" spc="0" dirty="0" smtClean="0">
                <a:latin typeface="Rockwell"/>
                <a:cs typeface="Rockwell"/>
              </a:rPr>
              <a:t>l</a:t>
            </a:r>
            <a:r>
              <a:rPr sz="2350" i="1" spc="-4" dirty="0" smtClean="0">
                <a:latin typeface="Rockwell"/>
                <a:cs typeface="Rockwell"/>
              </a:rPr>
              <a:t>l</a:t>
            </a:r>
            <a:r>
              <a:rPr sz="2350" i="1" spc="0" dirty="0" smtClean="0">
                <a:latin typeface="Rockwell"/>
                <a:cs typeface="Rockwell"/>
              </a:rPr>
              <a:t>i</a:t>
            </a:r>
            <a:r>
              <a:rPr sz="2350" i="1" spc="-1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g</a:t>
            </a:r>
            <a:r>
              <a:rPr sz="2350" i="1" spc="76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y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14" dirty="0" smtClean="0">
                <a:latin typeface="Rockwell"/>
                <a:cs typeface="Rockwell"/>
              </a:rPr>
              <a:t>e</a:t>
            </a:r>
            <a:r>
              <a:rPr sz="2350" i="1" spc="-4" dirty="0" smtClean="0">
                <a:latin typeface="Rockwell"/>
                <a:cs typeface="Rockwell"/>
              </a:rPr>
              <a:t>m</a:t>
            </a:r>
            <a:r>
              <a:rPr sz="2350" i="1" spc="0" dirty="0" smtClean="0">
                <a:latin typeface="Rockwell"/>
                <a:cs typeface="Rockwell"/>
              </a:rPr>
              <a:t>,</a:t>
            </a:r>
            <a:r>
              <a:rPr sz="2350" i="1" spc="93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latin typeface="Rockwell"/>
                <a:cs typeface="Rockwell"/>
              </a:rPr>
              <a:t>Ne</a:t>
            </a:r>
            <a:r>
              <a:rPr sz="2350" i="1" spc="-9" dirty="0" smtClean="0">
                <a:latin typeface="Rockwell"/>
                <a:cs typeface="Rockwell"/>
              </a:rPr>
              <a:t>t</a:t>
            </a:r>
            <a:r>
              <a:rPr sz="2350" i="1" spc="0" dirty="0" smtClean="0">
                <a:latin typeface="Rockwell"/>
                <a:cs typeface="Rockwell"/>
              </a:rPr>
              <a:t>w</a:t>
            </a:r>
            <a:r>
              <a:rPr sz="2350" i="1" spc="-4" dirty="0" smtClean="0">
                <a:latin typeface="Rockwell"/>
                <a:cs typeface="Rockwell"/>
              </a:rPr>
              <a:t>or</a:t>
            </a:r>
            <a:r>
              <a:rPr sz="2350" i="1" spc="0" dirty="0" smtClean="0">
                <a:latin typeface="Rockwell"/>
                <a:cs typeface="Rockwell"/>
              </a:rPr>
              <a:t>k</a:t>
            </a:r>
            <a:r>
              <a:rPr sz="2350" i="1" spc="98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Mai</a:t>
            </a:r>
            <a:r>
              <a:rPr sz="2350" i="1" spc="-1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en</a:t>
            </a:r>
            <a:r>
              <a:rPr sz="2350" i="1" spc="0" dirty="0" smtClean="0">
                <a:latin typeface="Rockwell"/>
                <a:cs typeface="Rockwell"/>
              </a:rPr>
              <a:t>a</a:t>
            </a:r>
            <a:r>
              <a:rPr sz="2350" i="1" spc="-14" dirty="0" smtClean="0">
                <a:latin typeface="Rockwell"/>
                <a:cs typeface="Rockwell"/>
              </a:rPr>
              <a:t>n</a:t>
            </a:r>
            <a:r>
              <a:rPr sz="2350" i="1" spc="0" dirty="0" smtClean="0">
                <a:latin typeface="Rockwell"/>
                <a:cs typeface="Rockwell"/>
              </a:rPr>
              <a:t>ce</a:t>
            </a:r>
            <a:r>
              <a:rPr sz="2350" i="1" spc="144" dirty="0" smtClean="0">
                <a:latin typeface="Rockwell"/>
                <a:cs typeface="Rockwell"/>
              </a:rPr>
              <a:t> </a:t>
            </a:r>
            <a:r>
              <a:rPr sz="2350" i="1" spc="0" dirty="0" smtClean="0">
                <a:latin typeface="Rockwell"/>
                <a:cs typeface="Rockwell"/>
              </a:rPr>
              <a:t>Sy</a:t>
            </a:r>
            <a:r>
              <a:rPr sz="2350" i="1" spc="-4" dirty="0" smtClean="0">
                <a:latin typeface="Rockwell"/>
                <a:cs typeface="Rockwell"/>
              </a:rPr>
              <a:t>s</a:t>
            </a:r>
            <a:r>
              <a:rPr sz="2350" i="1" spc="0" dirty="0" smtClean="0">
                <a:latin typeface="Rockwell"/>
                <a:cs typeface="Rockwell"/>
              </a:rPr>
              <a:t>t</a:t>
            </a:r>
            <a:r>
              <a:rPr sz="2350" i="1" spc="-4" dirty="0" smtClean="0">
                <a:latin typeface="Rockwell"/>
                <a:cs typeface="Rockwell"/>
              </a:rPr>
              <a:t>e</a:t>
            </a:r>
            <a:r>
              <a:rPr sz="2350" i="1" spc="0" dirty="0" smtClean="0">
                <a:latin typeface="Rockwell"/>
                <a:cs typeface="Rockwell"/>
              </a:rPr>
              <a:t>m</a:t>
            </a:r>
            <a:r>
              <a:rPr sz="2350" i="1" spc="12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dan be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agam</a:t>
            </a:r>
            <a:r>
              <a:rPr sz="2350" spc="93" dirty="0" smtClean="0">
                <a:latin typeface="Rockwell"/>
                <a:cs typeface="Rockwell"/>
              </a:rPr>
              <a:t> 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pl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ka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8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o</a:t>
            </a:r>
            <a:r>
              <a:rPr sz="2350" spc="-9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o</a:t>
            </a:r>
            <a:r>
              <a:rPr sz="2350" spc="0" dirty="0" smtClean="0">
                <a:latin typeface="Rockwell"/>
                <a:cs typeface="Rockwell"/>
              </a:rPr>
              <a:t>nal</a:t>
            </a:r>
            <a:r>
              <a:rPr sz="2350" spc="12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la</a:t>
            </a:r>
            <a:r>
              <a:rPr sz="2350" spc="-10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nn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  <a:p>
            <a:pPr marL="12700" marR="200925">
              <a:lnSpc>
                <a:spcPts val="2759"/>
              </a:lnSpc>
              <a:spcBef>
                <a:spcPts val="1328"/>
              </a:spcBef>
            </a:pPr>
            <a:r>
              <a:rPr sz="2350" spc="-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pl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ka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98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h</a:t>
            </a:r>
            <a:r>
              <a:rPr sz="2350" spc="0" dirty="0" smtClean="0">
                <a:latin typeface="Rockwell"/>
                <a:cs typeface="Rockwell"/>
              </a:rPr>
              <a:t>ir</a:t>
            </a:r>
            <a:r>
              <a:rPr sz="2350" spc="86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el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in</a:t>
            </a:r>
            <a:r>
              <a:rPr sz="2350" spc="63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ee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pat</a:t>
            </a:r>
            <a:r>
              <a:rPr sz="2350" spc="9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9" dirty="0" smtClean="0">
                <a:latin typeface="Rockwell"/>
                <a:cs typeface="Rockwell"/>
              </a:rPr>
              <a:t>p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ka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94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bi</a:t>
            </a:r>
            <a:r>
              <a:rPr sz="2350" spc="0" dirty="0" smtClean="0">
                <a:latin typeface="Rockwell"/>
                <a:cs typeface="Rockwell"/>
              </a:rPr>
              <a:t>snis</a:t>
            </a:r>
            <a:r>
              <a:rPr sz="2350" spc="6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se</a:t>
            </a:r>
            <a:r>
              <a:rPr sz="2350" spc="-10" dirty="0" smtClean="0">
                <a:latin typeface="Rockwell"/>
                <a:cs typeface="Rockwell"/>
              </a:rPr>
              <a:t>b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10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ai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na </a:t>
            </a:r>
            <a:endParaRPr sz="2350">
              <a:latin typeface="Rockwell"/>
              <a:cs typeface="Rockwell"/>
            </a:endParaRPr>
          </a:p>
          <a:p>
            <a:pPr marL="12700" marR="200925">
              <a:lnSpc>
                <a:spcPts val="2761"/>
              </a:lnSpc>
            </a:pPr>
            <a:r>
              <a:rPr sz="2350" spc="0" dirty="0" smtClean="0">
                <a:latin typeface="Rockwell"/>
                <a:cs typeface="Rockwell"/>
              </a:rPr>
              <a:t>di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ks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10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dia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as</a:t>
            </a:r>
            <a:r>
              <a:rPr sz="2350" spc="6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ad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ah </a:t>
            </a:r>
            <a:r>
              <a:rPr sz="2350" spc="102" dirty="0" smtClean="0">
                <a:latin typeface="Rockwell"/>
                <a:cs typeface="Rockwell"/>
              </a:rPr>
              <a:t> </a:t>
            </a:r>
            <a:r>
              <a:rPr sz="23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De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ci</a:t>
            </a:r>
            <a:r>
              <a:rPr sz="23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i</a:t>
            </a:r>
            <a:r>
              <a:rPr sz="2350" i="1" spc="-19" dirty="0" smtClean="0">
                <a:solidFill>
                  <a:srgbClr val="CC0000"/>
                </a:solidFill>
                <a:latin typeface="Rockwell"/>
                <a:cs typeface="Rockwell"/>
              </a:rPr>
              <a:t>o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350" i="1" spc="100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3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pp</a:t>
            </a:r>
            <a:r>
              <a:rPr sz="23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or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350" i="1" spc="82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Si</a:t>
            </a:r>
            <a:r>
              <a:rPr sz="23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3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50" i="1" spc="78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(</a:t>
            </a:r>
            <a:r>
              <a:rPr sz="2350" i="1" spc="-4" dirty="0" smtClean="0">
                <a:solidFill>
                  <a:srgbClr val="CC0000"/>
                </a:solidFill>
                <a:latin typeface="Rockwell"/>
                <a:cs typeface="Rockwell"/>
              </a:rPr>
              <a:t>D</a:t>
            </a:r>
            <a:r>
              <a:rPr sz="2350" i="1" spc="0" dirty="0" smtClean="0">
                <a:solidFill>
                  <a:srgbClr val="CC0000"/>
                </a:solidFill>
                <a:latin typeface="Rockwell"/>
                <a:cs typeface="Rockwell"/>
              </a:rPr>
              <a:t>SS),</a:t>
            </a:r>
            <a:r>
              <a:rPr sz="2350" i="1" spc="100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350" spc="-10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eba</a:t>
            </a:r>
            <a:r>
              <a:rPr sz="2350" spc="-10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ai </a:t>
            </a:r>
            <a:endParaRPr sz="2350">
              <a:latin typeface="Rockwell"/>
              <a:cs typeface="Rockwell"/>
            </a:endParaRPr>
          </a:p>
          <a:p>
            <a:pPr marL="12700" marR="200925">
              <a:lnSpc>
                <a:spcPts val="2759"/>
              </a:lnSpc>
            </a:pPr>
            <a:r>
              <a:rPr sz="2350" spc="-4" dirty="0" smtClean="0">
                <a:latin typeface="Rockwell"/>
                <a:cs typeface="Rockwell"/>
              </a:rPr>
              <a:t>mu</a:t>
            </a:r>
            <a:r>
              <a:rPr sz="2350" spc="0" dirty="0" smtClean="0">
                <a:latin typeface="Rockwell"/>
                <a:cs typeface="Rockwell"/>
              </a:rPr>
              <a:t>ara</a:t>
            </a:r>
            <a:r>
              <a:rPr sz="2350" spc="68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43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es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h</a:t>
            </a:r>
            <a:r>
              <a:rPr sz="2350" spc="107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sis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em</a:t>
            </a:r>
            <a:r>
              <a:rPr sz="2350" spc="69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g</a:t>
            </a:r>
            <a:r>
              <a:rPr sz="2350" spc="6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4" dirty="0" smtClean="0">
                <a:latin typeface="Rockwell"/>
                <a:cs typeface="Rockwell"/>
              </a:rPr>
              <a:t>er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j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19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un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75" dirty="0" smtClean="0">
                <a:latin typeface="Rockwell"/>
                <a:cs typeface="Rockwell"/>
              </a:rPr>
              <a:t> </a:t>
            </a:r>
            <a:r>
              <a:rPr sz="2350" spc="-20" dirty="0" smtClean="0">
                <a:latin typeface="Rockwell"/>
                <a:cs typeface="Rockwell"/>
              </a:rPr>
              <a:t>m</a:t>
            </a:r>
            <a:r>
              <a:rPr sz="2350" spc="-4" dirty="0" smtClean="0">
                <a:latin typeface="Rockwell"/>
                <a:cs typeface="Rockwell"/>
              </a:rPr>
              <a:t>em</a:t>
            </a:r>
            <a:r>
              <a:rPr sz="2350" spc="0" dirty="0" smtClean="0">
                <a:latin typeface="Rockwell"/>
                <a:cs typeface="Rockwell"/>
              </a:rPr>
              <a:t>be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an </a:t>
            </a:r>
            <a:endParaRPr sz="2350">
              <a:latin typeface="Rockwell"/>
              <a:cs typeface="Rockwell"/>
            </a:endParaRPr>
          </a:p>
          <a:p>
            <a:pPr marL="12700" marR="200925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08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sis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em</a:t>
            </a:r>
            <a:r>
              <a:rPr sz="2350" spc="69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f</a:t>
            </a:r>
            <a:r>
              <a:rPr sz="2350" spc="-4" dirty="0" smtClean="0">
                <a:latin typeface="Rockwell"/>
                <a:cs typeface="Rockwell"/>
              </a:rPr>
              <a:t>o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10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da</a:t>
            </a:r>
            <a:r>
              <a:rPr sz="2350" spc="91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j</a:t>
            </a:r>
            <a:r>
              <a:rPr sz="2350" spc="-4" dirty="0" smtClean="0">
                <a:latin typeface="Rockwell"/>
                <a:cs typeface="Rockwell"/>
              </a:rPr>
              <a:t>em</a:t>
            </a:r>
            <a:r>
              <a:rPr sz="2350" spc="0" dirty="0" smtClean="0">
                <a:latin typeface="Rockwell"/>
                <a:cs typeface="Rockwell"/>
              </a:rPr>
              <a:t>en</a:t>
            </a:r>
            <a:r>
              <a:rPr sz="2350" spc="12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aha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2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da</a:t>
            </a:r>
            <a:r>
              <a:rPr sz="2350" spc="-10" dirty="0" smtClean="0">
                <a:latin typeface="Rockwell"/>
                <a:cs typeface="Rockwell"/>
              </a:rPr>
              <a:t>l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m </a:t>
            </a:r>
            <a:endParaRPr sz="2350">
              <a:latin typeface="Rockwell"/>
              <a:cs typeface="Rockwell"/>
            </a:endParaRPr>
          </a:p>
          <a:p>
            <a:pPr marL="12700" marR="200925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ng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7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nga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-9" dirty="0" smtClean="0">
                <a:latin typeface="Rockwell"/>
                <a:cs typeface="Rockwell"/>
              </a:rPr>
              <a:t>b</a:t>
            </a:r>
            <a:r>
              <a:rPr sz="2350" spc="0" dirty="0" smtClean="0">
                <a:latin typeface="Rockwell"/>
                <a:cs typeface="Rockwell"/>
              </a:rPr>
              <a:t>il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kep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  <a:spcBef>
                <a:spcPts val="1468"/>
              </a:spcBef>
            </a:pPr>
            <a:r>
              <a:rPr sz="2550" i="1" spc="-4" dirty="0" smtClean="0">
                <a:latin typeface="Rockwell"/>
                <a:cs typeface="Rockwell"/>
              </a:rPr>
              <a:t>DS</a:t>
            </a:r>
            <a:r>
              <a:rPr sz="2550" i="1" spc="0" dirty="0" smtClean="0">
                <a:latin typeface="Rockwell"/>
                <a:cs typeface="Rockwell"/>
              </a:rPr>
              <a:t>S</a:t>
            </a:r>
            <a:r>
              <a:rPr sz="2550" i="1" spc="44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aka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64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men</a:t>
            </a:r>
            <a:r>
              <a:rPr sz="2550" i="1" spc="-4" dirty="0" smtClean="0">
                <a:latin typeface="Rockwell"/>
                <a:cs typeface="Rockwell"/>
              </a:rPr>
              <a:t>ja</a:t>
            </a:r>
            <a:r>
              <a:rPr sz="2550" i="1" spc="0" dirty="0" smtClean="0">
                <a:latin typeface="Rockwell"/>
                <a:cs typeface="Rockwell"/>
              </a:rPr>
              <a:t>di</a:t>
            </a:r>
            <a:r>
              <a:rPr sz="2550" i="1" spc="92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p</a:t>
            </a:r>
            <a:r>
              <a:rPr sz="2550" i="1" spc="-4" dirty="0" smtClean="0">
                <a:latin typeface="Rockwell"/>
                <a:cs typeface="Rockwell"/>
              </a:rPr>
              <a:t>lika</a:t>
            </a:r>
            <a:r>
              <a:rPr sz="2550" i="1" spc="0" dirty="0" smtClean="0">
                <a:latin typeface="Rockwell"/>
                <a:cs typeface="Rockwell"/>
              </a:rPr>
              <a:t>si</a:t>
            </a:r>
            <a:r>
              <a:rPr sz="2550" i="1" spc="87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te</a:t>
            </a:r>
            <a:r>
              <a:rPr sz="2550" i="1" spc="-4" dirty="0" smtClean="0">
                <a:latin typeface="Rockwell"/>
                <a:cs typeface="Rockwell"/>
              </a:rPr>
              <a:t>r</a:t>
            </a:r>
            <a:r>
              <a:rPr sz="2550" i="1" spc="0" dirty="0" smtClean="0">
                <a:latin typeface="Rockwell"/>
                <a:cs typeface="Rockwell"/>
              </a:rPr>
              <a:t>m</a:t>
            </a:r>
            <a:r>
              <a:rPr sz="2550" i="1" spc="-4" dirty="0" smtClean="0">
                <a:latin typeface="Rockwell"/>
                <a:cs typeface="Rockwell"/>
              </a:rPr>
              <a:t>i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si</a:t>
            </a:r>
            <a:r>
              <a:rPr sz="2550" i="1" spc="105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d</a:t>
            </a:r>
            <a:r>
              <a:rPr sz="2550" i="1" spc="-4" dirty="0" smtClean="0">
                <a:latin typeface="Rockwell"/>
                <a:cs typeface="Rockwell"/>
              </a:rPr>
              <a:t>ar</a:t>
            </a:r>
            <a:r>
              <a:rPr sz="2550" i="1" spc="0" dirty="0" smtClean="0">
                <a:latin typeface="Rockwell"/>
                <a:cs typeface="Rockwell"/>
              </a:rPr>
              <a:t>i</a:t>
            </a:r>
            <a:r>
              <a:rPr sz="2550" i="1" spc="46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al</a:t>
            </a:r>
            <a:r>
              <a:rPr sz="2550" i="1" spc="0" dirty="0" smtClean="0">
                <a:latin typeface="Rockwell"/>
                <a:cs typeface="Rockwell"/>
              </a:rPr>
              <a:t>ur</a:t>
            </a:r>
            <a:r>
              <a:rPr sz="2550" i="1" spc="44" dirty="0" smtClean="0">
                <a:latin typeface="Rockwell"/>
                <a:cs typeface="Rockwell"/>
              </a:rPr>
              <a:t> </a:t>
            </a:r>
            <a:r>
              <a:rPr sz="2550" i="1" spc="-4" dirty="0" smtClean="0">
                <a:latin typeface="Rockwell"/>
                <a:cs typeface="Rockwell"/>
              </a:rPr>
              <a:t>i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-4" dirty="0" smtClean="0">
                <a:latin typeface="Rockwell"/>
                <a:cs typeface="Rockwell"/>
              </a:rPr>
              <a:t>fo</a:t>
            </a:r>
            <a:r>
              <a:rPr sz="2550" i="1" spc="9" dirty="0" smtClean="0">
                <a:latin typeface="Rockwell"/>
                <a:cs typeface="Rockwell"/>
              </a:rPr>
              <a:t>r</a:t>
            </a:r>
            <a:r>
              <a:rPr sz="2550" i="1" spc="0" dirty="0" smtClean="0">
                <a:latin typeface="Rockwell"/>
                <a:cs typeface="Rockwell"/>
              </a:rPr>
              <a:t>m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si</a:t>
            </a:r>
            <a:r>
              <a:rPr sz="2550" i="1" spc="105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y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ng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4"/>
              </a:lnSpc>
            </a:pPr>
            <a:r>
              <a:rPr sz="2550" i="1" spc="0" dirty="0" smtClean="0">
                <a:latin typeface="Rockwell"/>
                <a:cs typeface="Rockwell"/>
              </a:rPr>
              <a:t>te</a:t>
            </a:r>
            <a:r>
              <a:rPr sz="2550" i="1" spc="-4" dirty="0" smtClean="0">
                <a:latin typeface="Rockwell"/>
                <a:cs typeface="Rockwell"/>
              </a:rPr>
              <a:t>rja</a:t>
            </a:r>
            <a:r>
              <a:rPr sz="2550" i="1" spc="0" dirty="0" smtClean="0">
                <a:latin typeface="Rockwell"/>
                <a:cs typeface="Rockwell"/>
              </a:rPr>
              <a:t>di</a:t>
            </a:r>
            <a:r>
              <a:rPr sz="2550" i="1" spc="74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mu</a:t>
            </a:r>
            <a:r>
              <a:rPr sz="2550" i="1" spc="-4" dirty="0" smtClean="0">
                <a:latin typeface="Rockwell"/>
                <a:cs typeface="Rockwell"/>
              </a:rPr>
              <a:t>la</a:t>
            </a:r>
            <a:r>
              <a:rPr sz="2550" i="1" spc="0" dirty="0" smtClean="0">
                <a:latin typeface="Rockwell"/>
                <a:cs typeface="Rockwell"/>
              </a:rPr>
              <a:t>i</a:t>
            </a:r>
            <a:r>
              <a:rPr sz="2550" i="1" spc="63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d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9" dirty="0" smtClean="0">
                <a:latin typeface="Rockwell"/>
                <a:cs typeface="Rockwell"/>
              </a:rPr>
              <a:t>r</a:t>
            </a:r>
            <a:r>
              <a:rPr sz="2550" i="1" spc="0" dirty="0" smtClean="0">
                <a:latin typeface="Rockwell"/>
                <a:cs typeface="Rockwell"/>
              </a:rPr>
              <a:t>i</a:t>
            </a:r>
            <a:r>
              <a:rPr sz="2550" i="1" spc="46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t</a:t>
            </a:r>
            <a:r>
              <a:rPr sz="2550" i="1" spc="-4" dirty="0" smtClean="0">
                <a:latin typeface="Rockwell"/>
                <a:cs typeface="Rockwell"/>
              </a:rPr>
              <a:t>ra</a:t>
            </a:r>
            <a:r>
              <a:rPr sz="2550" i="1" spc="0" dirty="0" smtClean="0">
                <a:latin typeface="Rockwell"/>
                <a:cs typeface="Rockwell"/>
              </a:rPr>
              <a:t>ns</a:t>
            </a:r>
            <a:r>
              <a:rPr sz="2550" i="1" spc="-4" dirty="0" smtClean="0">
                <a:latin typeface="Rockwell"/>
                <a:cs typeface="Rockwell"/>
              </a:rPr>
              <a:t>ak</a:t>
            </a:r>
            <a:r>
              <a:rPr sz="2550" i="1" spc="0" dirty="0" smtClean="0">
                <a:latin typeface="Rockwell"/>
                <a:cs typeface="Rockwell"/>
              </a:rPr>
              <a:t>si</a:t>
            </a:r>
            <a:r>
              <a:rPr sz="2550" i="1" spc="100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h</a:t>
            </a:r>
            <a:r>
              <a:rPr sz="2550" i="1" spc="-4" dirty="0" smtClean="0">
                <a:latin typeface="Rockwell"/>
                <a:cs typeface="Rockwell"/>
              </a:rPr>
              <a:t>i</a:t>
            </a:r>
            <a:r>
              <a:rPr sz="2550" i="1" spc="-9" dirty="0" smtClean="0">
                <a:latin typeface="Rockwell"/>
                <a:cs typeface="Rockwell"/>
              </a:rPr>
              <a:t>n</a:t>
            </a:r>
            <a:r>
              <a:rPr sz="2550" i="1" spc="0" dirty="0" smtClean="0">
                <a:latin typeface="Rockwell"/>
                <a:cs typeface="Rockwell"/>
              </a:rPr>
              <a:t>gga</a:t>
            </a:r>
            <a:r>
              <a:rPr sz="2550" i="1" spc="79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peng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m</a:t>
            </a:r>
            <a:r>
              <a:rPr sz="2550" i="1" spc="-4" dirty="0" smtClean="0">
                <a:latin typeface="Rockwell"/>
                <a:cs typeface="Rockwell"/>
              </a:rPr>
              <a:t>bila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161" dirty="0" smtClean="0">
                <a:latin typeface="Rockwell"/>
                <a:cs typeface="Rockwell"/>
              </a:rPr>
              <a:t> </a:t>
            </a:r>
            <a:r>
              <a:rPr sz="2550" i="1" spc="10" dirty="0" smtClean="0">
                <a:latin typeface="Rockwell"/>
                <a:cs typeface="Rockwell"/>
              </a:rPr>
              <a:t>k</a:t>
            </a:r>
            <a:r>
              <a:rPr sz="2550" i="1" spc="0" dirty="0" smtClean="0">
                <a:latin typeface="Rockwell"/>
                <a:cs typeface="Rockwell"/>
              </a:rPr>
              <a:t>epu</a:t>
            </a:r>
            <a:r>
              <a:rPr sz="2550" i="1" spc="-10" dirty="0" smtClean="0">
                <a:latin typeface="Rockwell"/>
                <a:cs typeface="Rockwell"/>
              </a:rPr>
              <a:t>t</a:t>
            </a:r>
            <a:r>
              <a:rPr sz="2550" i="1" spc="0" dirty="0" smtClean="0">
                <a:latin typeface="Rockwell"/>
                <a:cs typeface="Rockwell"/>
              </a:rPr>
              <a:t>us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n </a:t>
            </a:r>
            <a:endParaRPr sz="2550">
              <a:latin typeface="Rockwell"/>
              <a:cs typeface="Rockwell"/>
            </a:endParaRPr>
          </a:p>
          <a:p>
            <a:pPr marL="12700">
              <a:lnSpc>
                <a:spcPts val="2996"/>
              </a:lnSpc>
            </a:pPr>
            <a:r>
              <a:rPr sz="2550" i="1" spc="0" dirty="0" smtClean="0">
                <a:latin typeface="Rockwell"/>
                <a:cs typeface="Rockwell"/>
              </a:rPr>
              <a:t>d</a:t>
            </a:r>
            <a:r>
              <a:rPr sz="2550" i="1" spc="-4" dirty="0" smtClean="0">
                <a:latin typeface="Rockwell"/>
                <a:cs typeface="Rockwell"/>
              </a:rPr>
              <a:t>i</a:t>
            </a:r>
            <a:r>
              <a:rPr sz="2550" i="1" spc="0" dirty="0" smtClean="0">
                <a:latin typeface="Rockwell"/>
                <a:cs typeface="Rockwell"/>
              </a:rPr>
              <a:t>t</a:t>
            </a:r>
            <a:r>
              <a:rPr sz="2550" i="1" spc="-4" dirty="0" smtClean="0">
                <a:latin typeface="Rockwell"/>
                <a:cs typeface="Rockwell"/>
              </a:rPr>
              <a:t>i</a:t>
            </a:r>
            <a:r>
              <a:rPr sz="2550" i="1" spc="0" dirty="0" smtClean="0">
                <a:latin typeface="Rockwell"/>
                <a:cs typeface="Rockwell"/>
              </a:rPr>
              <a:t>ng</a:t>
            </a:r>
            <a:r>
              <a:rPr sz="2550" i="1" spc="-4" dirty="0" smtClean="0">
                <a:latin typeface="Rockwell"/>
                <a:cs typeface="Rockwell"/>
              </a:rPr>
              <a:t>ka</a:t>
            </a:r>
            <a:r>
              <a:rPr sz="2550" i="1" spc="0" dirty="0" smtClean="0">
                <a:latin typeface="Rockwell"/>
                <a:cs typeface="Rockwell"/>
              </a:rPr>
              <a:t>t</a:t>
            </a:r>
            <a:r>
              <a:rPr sz="2550" i="1" spc="110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m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-4" dirty="0" smtClean="0">
                <a:latin typeface="Rockwell"/>
                <a:cs typeface="Rockwell"/>
              </a:rPr>
              <a:t>aj</a:t>
            </a:r>
            <a:r>
              <a:rPr sz="2550" i="1" spc="0" dirty="0" smtClean="0">
                <a:latin typeface="Rockwell"/>
                <a:cs typeface="Rockwell"/>
              </a:rPr>
              <a:t>em</a:t>
            </a:r>
            <a:r>
              <a:rPr sz="2550" i="1" spc="-9" dirty="0" smtClean="0">
                <a:latin typeface="Rockwell"/>
                <a:cs typeface="Rockwell"/>
              </a:rPr>
              <a:t>e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143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pu</a:t>
            </a:r>
            <a:r>
              <a:rPr sz="2550" i="1" spc="-9" dirty="0" smtClean="0">
                <a:latin typeface="Rockwell"/>
                <a:cs typeface="Rockwell"/>
              </a:rPr>
              <a:t>n</a:t>
            </a:r>
            <a:r>
              <a:rPr sz="2550" i="1" spc="4" dirty="0" smtClean="0">
                <a:latin typeface="Rockwell"/>
                <a:cs typeface="Rockwell"/>
              </a:rPr>
              <a:t>c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k</a:t>
            </a:r>
            <a:r>
              <a:rPr sz="2550" i="1" spc="83" dirty="0" smtClean="0">
                <a:latin typeface="Rockwell"/>
                <a:cs typeface="Rockwell"/>
              </a:rPr>
              <a:t> </a:t>
            </a:r>
            <a:r>
              <a:rPr sz="2550" i="1" spc="0" dirty="0" smtClean="0">
                <a:latin typeface="Rockwell"/>
                <a:cs typeface="Rockwell"/>
              </a:rPr>
              <a:t>pe</a:t>
            </a:r>
            <a:r>
              <a:rPr sz="2550" i="1" spc="-4" dirty="0" smtClean="0">
                <a:latin typeface="Rockwell"/>
                <a:cs typeface="Rockwell"/>
              </a:rPr>
              <a:t>r</a:t>
            </a:r>
            <a:r>
              <a:rPr sz="2550" i="1" spc="0" dirty="0" smtClean="0">
                <a:latin typeface="Rockwell"/>
                <a:cs typeface="Rockwell"/>
              </a:rPr>
              <a:t>us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h</a:t>
            </a:r>
            <a:r>
              <a:rPr sz="2550" i="1" spc="-4" dirty="0" smtClean="0">
                <a:latin typeface="Rockwell"/>
                <a:cs typeface="Rockwell"/>
              </a:rPr>
              <a:t>a</a:t>
            </a:r>
            <a:r>
              <a:rPr sz="2550" i="1" spc="-14" dirty="0" smtClean="0">
                <a:latin typeface="Rockwell"/>
                <a:cs typeface="Rockwell"/>
              </a:rPr>
              <a:t>a</a:t>
            </a:r>
            <a:r>
              <a:rPr sz="2550" i="1" spc="0" dirty="0" smtClean="0">
                <a:latin typeface="Rockwell"/>
                <a:cs typeface="Rockwell"/>
              </a:rPr>
              <a:t>n</a:t>
            </a:r>
            <a:r>
              <a:rPr sz="2550" i="1" spc="202" dirty="0" smtClean="0">
                <a:latin typeface="Rockwell"/>
                <a:cs typeface="Rockwell"/>
              </a:rPr>
              <a:t> </a:t>
            </a:r>
            <a:r>
              <a:rPr sz="2550" spc="0" dirty="0" smtClean="0">
                <a:latin typeface="Rockwell"/>
                <a:cs typeface="Rockwell"/>
              </a:rPr>
              <a:t>(</a:t>
            </a:r>
            <a:r>
              <a:rPr sz="2550" spc="-4" dirty="0" smtClean="0">
                <a:latin typeface="Rockwell"/>
                <a:cs typeface="Rockwell"/>
              </a:rPr>
              <a:t>Ahma</a:t>
            </a:r>
            <a:r>
              <a:rPr sz="2550" spc="4" dirty="0" smtClean="0">
                <a:latin typeface="Rockwell"/>
                <a:cs typeface="Rockwell"/>
              </a:rPr>
              <a:t>d</a:t>
            </a:r>
            <a:r>
              <a:rPr sz="2550" spc="0" dirty="0" smtClean="0">
                <a:latin typeface="Rockwell"/>
                <a:cs typeface="Rockwell"/>
              </a:rPr>
              <a:t>j</a:t>
            </a:r>
            <a:r>
              <a:rPr sz="2550" spc="-4" dirty="0" smtClean="0">
                <a:latin typeface="Rockwell"/>
                <a:cs typeface="Rockwell"/>
              </a:rPr>
              <a:t>ayad</a:t>
            </a:r>
            <a:r>
              <a:rPr sz="2550" spc="0" dirty="0" smtClean="0">
                <a:latin typeface="Rockwell"/>
                <a:cs typeface="Rockwell"/>
              </a:rPr>
              <a:t>i,</a:t>
            </a:r>
            <a:r>
              <a:rPr sz="2550" spc="182" dirty="0" smtClean="0">
                <a:latin typeface="Rockwell"/>
                <a:cs typeface="Rockwell"/>
              </a:rPr>
              <a:t> </a:t>
            </a:r>
            <a:r>
              <a:rPr sz="2550" spc="4" dirty="0" smtClean="0">
                <a:latin typeface="Rockwell"/>
                <a:cs typeface="Rockwell"/>
              </a:rPr>
              <a:t>2</a:t>
            </a:r>
            <a:r>
              <a:rPr sz="2550" spc="-10" dirty="0" smtClean="0">
                <a:latin typeface="Rockwell"/>
                <a:cs typeface="Rockwell"/>
              </a:rPr>
              <a:t>0</a:t>
            </a:r>
            <a:r>
              <a:rPr sz="2550" spc="4" dirty="0" smtClean="0">
                <a:latin typeface="Rockwell"/>
                <a:cs typeface="Rockwell"/>
              </a:rPr>
              <a:t>08</a:t>
            </a:r>
            <a:r>
              <a:rPr sz="2550" spc="0" dirty="0" smtClean="0">
                <a:latin typeface="Rockwell"/>
                <a:cs typeface="Rockwell"/>
              </a:rPr>
              <a:t>).</a:t>
            </a:r>
            <a:endParaRPr sz="25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920495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60780" y="1201540"/>
            <a:ext cx="7812545" cy="54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315"/>
              </a:lnSpc>
              <a:spcBef>
                <a:spcPts val="215"/>
              </a:spcBef>
            </a:pPr>
            <a:r>
              <a:rPr sz="4100" b="1" spc="-4" dirty="0" smtClean="0">
                <a:latin typeface="Rockwell"/>
                <a:cs typeface="Rockwell"/>
              </a:rPr>
              <a:t>Si</a:t>
            </a:r>
            <a:r>
              <a:rPr sz="4100" b="1" spc="0" dirty="0" smtClean="0">
                <a:latin typeface="Rockwell"/>
                <a:cs typeface="Rockwell"/>
              </a:rPr>
              <a:t>st</a:t>
            </a:r>
            <a:r>
              <a:rPr sz="4100" b="1" spc="9" dirty="0" smtClean="0">
                <a:latin typeface="Rockwell"/>
                <a:cs typeface="Rockwell"/>
              </a:rPr>
              <a:t>e</a:t>
            </a:r>
            <a:r>
              <a:rPr sz="4100" b="1" spc="0" dirty="0" smtClean="0">
                <a:latin typeface="Rockwell"/>
                <a:cs typeface="Rockwell"/>
              </a:rPr>
              <a:t>m Pe</a:t>
            </a:r>
            <a:r>
              <a:rPr sz="4100" b="1" spc="-9" dirty="0" smtClean="0">
                <a:latin typeface="Rockwell"/>
                <a:cs typeface="Rockwell"/>
              </a:rPr>
              <a:t>n</a:t>
            </a:r>
            <a:r>
              <a:rPr sz="4100" b="1" spc="0" dirty="0" smtClean="0">
                <a:latin typeface="Rockwell"/>
                <a:cs typeface="Rockwell"/>
              </a:rPr>
              <a:t>d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9" dirty="0" smtClean="0">
                <a:latin typeface="Rockwell"/>
                <a:cs typeface="Rockwell"/>
              </a:rPr>
              <a:t>k</a:t>
            </a:r>
            <a:r>
              <a:rPr sz="4100" b="1" spc="-9" dirty="0" smtClean="0">
                <a:latin typeface="Rockwell"/>
                <a:cs typeface="Rockwell"/>
              </a:rPr>
              <a:t>u</a:t>
            </a:r>
            <a:r>
              <a:rPr sz="4100" b="1" spc="0" dirty="0" smtClean="0">
                <a:latin typeface="Rockwell"/>
                <a:cs typeface="Rockwell"/>
              </a:rPr>
              <a:t>ng </a:t>
            </a:r>
            <a:r>
              <a:rPr sz="4100" b="1" spc="9" dirty="0" smtClean="0">
                <a:latin typeface="Rockwell"/>
                <a:cs typeface="Rockwell"/>
              </a:rPr>
              <a:t>K</a:t>
            </a:r>
            <a:r>
              <a:rPr sz="4100" b="1" spc="0" dirty="0" smtClean="0">
                <a:latin typeface="Rockwell"/>
                <a:cs typeface="Rockwell"/>
              </a:rPr>
              <a:t>e</a:t>
            </a:r>
            <a:r>
              <a:rPr sz="4100" b="1" spc="-9" dirty="0" smtClean="0">
                <a:latin typeface="Rockwell"/>
                <a:cs typeface="Rockwell"/>
              </a:rPr>
              <a:t>pu</a:t>
            </a:r>
            <a:r>
              <a:rPr sz="4100" b="1" spc="9" dirty="0" smtClean="0">
                <a:latin typeface="Rockwell"/>
                <a:cs typeface="Rockwell"/>
              </a:rPr>
              <a:t>t</a:t>
            </a:r>
            <a:r>
              <a:rPr sz="4100" b="1" spc="0" dirty="0" smtClean="0">
                <a:latin typeface="Rockwell"/>
                <a:cs typeface="Rockwell"/>
              </a:rPr>
              <a:t>us</a:t>
            </a:r>
            <a:r>
              <a:rPr sz="4100" b="1" spc="-4" dirty="0" smtClean="0">
                <a:latin typeface="Rockwell"/>
                <a:cs typeface="Rockwell"/>
              </a:rPr>
              <a:t>a</a:t>
            </a:r>
            <a:r>
              <a:rPr sz="4100" b="1" spc="0" dirty="0" smtClean="0">
                <a:latin typeface="Rockwell"/>
                <a:cs typeface="Rockwell"/>
              </a:rPr>
              <a:t>n</a:t>
            </a:r>
            <a:endParaRPr sz="4100">
              <a:latin typeface="Rockwell"/>
              <a:cs typeface="Rockwel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1139" y="2150663"/>
            <a:ext cx="321592" cy="327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3525" spc="-4" baseline="1207" dirty="0" smtClean="0">
                <a:latin typeface="Rockwell"/>
                <a:cs typeface="Rockwell"/>
              </a:rPr>
              <a:t>1</a:t>
            </a:r>
            <a:r>
              <a:rPr sz="3525" spc="0" baseline="1207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2996" y="2150663"/>
            <a:ext cx="9069450" cy="42633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69929">
              <a:lnSpc>
                <a:spcPts val="2280"/>
              </a:lnSpc>
              <a:spcBef>
                <a:spcPts val="304"/>
              </a:spcBef>
            </a:pPr>
            <a:r>
              <a:rPr sz="2350" spc="0" dirty="0" smtClean="0">
                <a:latin typeface="Rockwell"/>
                <a:cs typeface="Rockwell"/>
              </a:rPr>
              <a:t>SIM</a:t>
            </a:r>
            <a:r>
              <a:rPr sz="2350" spc="50" dirty="0" smtClean="0">
                <a:latin typeface="Rockwell"/>
                <a:cs typeface="Rockwell"/>
              </a:rPr>
              <a:t> 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kan</a:t>
            </a:r>
            <a:r>
              <a:rPr sz="2350" spc="51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ba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tu</a:t>
            </a:r>
            <a:r>
              <a:rPr sz="2350" spc="115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en</a:t>
            </a:r>
            <a:r>
              <a:rPr sz="2350" spc="-9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awa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,</a:t>
            </a:r>
            <a:r>
              <a:rPr sz="2350" spc="129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me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9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da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ik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79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55" dirty="0" smtClean="0">
                <a:latin typeface="Rockwell"/>
                <a:cs typeface="Rockwell"/>
              </a:rPr>
              <a:t> 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at</a:t>
            </a:r>
            <a:r>
              <a:rPr sz="2350" spc="111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ep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t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san</a:t>
            </a:r>
            <a:r>
              <a:rPr sz="2350" spc="126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alam</a:t>
            </a:r>
            <a:r>
              <a:rPr sz="2350" spc="6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ti</a:t>
            </a:r>
            <a:r>
              <a:rPr sz="2350" spc="-14" dirty="0" smtClean="0">
                <a:latin typeface="Rockwell"/>
                <a:cs typeface="Rockwell"/>
              </a:rPr>
              <a:t>v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tas</a:t>
            </a:r>
            <a:r>
              <a:rPr sz="2350" spc="114" dirty="0" smtClean="0">
                <a:latin typeface="Rockwell"/>
                <a:cs typeface="Rockwell"/>
              </a:rPr>
              <a:t> 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-10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10" dirty="0" smtClean="0">
                <a:latin typeface="Rockwell"/>
                <a:cs typeface="Rockwell"/>
              </a:rPr>
              <a:t>is</a:t>
            </a:r>
            <a:r>
              <a:rPr sz="2350" spc="0" dirty="0" smtClean="0">
                <a:latin typeface="Rockwell"/>
                <a:cs typeface="Rockwell"/>
              </a:rPr>
              <a:t>tra</a:t>
            </a:r>
            <a:r>
              <a:rPr sz="2350" spc="-10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i.</a:t>
            </a:r>
            <a:endParaRPr sz="2350">
              <a:latin typeface="Rockwell"/>
              <a:cs typeface="Rockwell"/>
            </a:endParaRPr>
          </a:p>
          <a:p>
            <a:pPr marL="12700" marR="45805">
              <a:lnSpc>
                <a:spcPts val="2759"/>
              </a:lnSpc>
              <a:spcBef>
                <a:spcPts val="442"/>
              </a:spcBef>
            </a:pPr>
            <a:r>
              <a:rPr sz="2350" spc="0" dirty="0" smtClean="0">
                <a:latin typeface="Rockwell"/>
                <a:cs typeface="Rockwell"/>
              </a:rPr>
              <a:t>SIM</a:t>
            </a:r>
            <a:r>
              <a:rPr sz="2350" spc="50" dirty="0" smtClean="0">
                <a:latin typeface="Rockwell"/>
                <a:cs typeface="Rockwell"/>
              </a:rPr>
              <a:t> 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kan</a:t>
            </a:r>
            <a:r>
              <a:rPr sz="2350" spc="51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en</a:t>
            </a:r>
            <a:r>
              <a:rPr sz="2350" spc="-4" dirty="0" smtClean="0">
                <a:latin typeface="Rockwell"/>
                <a:cs typeface="Rockwell"/>
              </a:rPr>
              <a:t>ye</a:t>
            </a:r>
            <a:r>
              <a:rPr sz="2350" spc="0" dirty="0" smtClean="0">
                <a:latin typeface="Rockwell"/>
                <a:cs typeface="Rockwell"/>
              </a:rPr>
              <a:t>di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k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157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la</a:t>
            </a:r>
            <a:r>
              <a:rPr sz="2350" spc="-9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o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9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9" dirty="0" smtClean="0">
                <a:latin typeface="Rockwell"/>
                <a:cs typeface="Rockwell"/>
              </a:rPr>
              <a:t>j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9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u</a:t>
            </a:r>
            <a:r>
              <a:rPr sz="2350" spc="6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sa</a:t>
            </a:r>
            <a:r>
              <a:rPr sz="2350" spc="-4" dirty="0" smtClean="0">
                <a:latin typeface="Rockwell"/>
                <a:cs typeface="Rockwell"/>
              </a:rPr>
              <a:t>h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136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pa</a:t>
            </a:r>
            <a:r>
              <a:rPr sz="2350" spc="-10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 </a:t>
            </a:r>
            <a:endParaRPr sz="2350">
              <a:latin typeface="Rockwell"/>
              <a:cs typeface="Rockwell"/>
            </a:endParaRPr>
          </a:p>
          <a:p>
            <a:pPr marL="12700" marR="45805">
              <a:lnSpc>
                <a:spcPts val="2759"/>
              </a:lnSpc>
            </a:pP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je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9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r>
              <a:rPr sz="2350" spc="13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f</a:t>
            </a:r>
            <a:r>
              <a:rPr sz="2350" spc="-4" dirty="0" smtClean="0">
                <a:latin typeface="Rockwell"/>
                <a:cs typeface="Rockwell"/>
              </a:rPr>
              <a:t>o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111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3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dig</a:t>
            </a:r>
            <a:r>
              <a:rPr sz="2350" spc="-19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kan</a:t>
            </a:r>
            <a:r>
              <a:rPr sz="2350" spc="129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nt</a:t>
            </a:r>
            <a:r>
              <a:rPr sz="2350" spc="-19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70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en</a:t>
            </a:r>
            <a:r>
              <a:rPr sz="2350" spc="-9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awa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142" dirty="0" smtClean="0">
                <a:latin typeface="Rockwell"/>
                <a:cs typeface="Rockwell"/>
              </a:rPr>
              <a:t> </a:t>
            </a:r>
            <a:r>
              <a:rPr sz="2350" spc="-10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an </a:t>
            </a:r>
            <a:endParaRPr sz="2350">
              <a:latin typeface="Rockwell"/>
              <a:cs typeface="Rockwell"/>
            </a:endParaRPr>
          </a:p>
          <a:p>
            <a:pPr marL="12700" marR="45805">
              <a:lnSpc>
                <a:spcPts val="2759"/>
              </a:lnSpc>
            </a:pP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en</a:t>
            </a:r>
            <a:r>
              <a:rPr sz="2350" spc="-9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kan</a:t>
            </a:r>
            <a:r>
              <a:rPr sz="2350" spc="18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bi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s</a:t>
            </a:r>
            <a:r>
              <a:rPr sz="2350" spc="78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55" dirty="0" smtClean="0">
                <a:latin typeface="Rockwell"/>
                <a:cs typeface="Rockwell"/>
              </a:rPr>
              <a:t> 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19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e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ik</a:t>
            </a:r>
            <a:r>
              <a:rPr sz="2350" spc="-9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154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9" dirty="0" smtClean="0">
                <a:latin typeface="Rockwell"/>
                <a:cs typeface="Rockwell"/>
              </a:rPr>
              <a:t>j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96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sa</a:t>
            </a:r>
            <a:r>
              <a:rPr sz="2350" spc="92" dirty="0" smtClean="0">
                <a:latin typeface="Rockwell"/>
                <a:cs typeface="Rockwell"/>
              </a:rPr>
              <a:t> </a:t>
            </a:r>
            <a:r>
              <a:rPr sz="2350" spc="-10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ep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  <a:p>
            <a:pPr marL="12700" marR="544059">
              <a:lnSpc>
                <a:spcPts val="2759"/>
              </a:lnSpc>
              <a:spcBef>
                <a:spcPts val="94"/>
              </a:spcBef>
            </a:pPr>
            <a:r>
              <a:rPr sz="2350" spc="0" dirty="0" smtClean="0">
                <a:latin typeface="Rockwell"/>
                <a:cs typeface="Rockwell"/>
              </a:rPr>
              <a:t>SIM</a:t>
            </a:r>
            <a:r>
              <a:rPr sz="2350" spc="50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gk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m</a:t>
            </a:r>
            <a:r>
              <a:rPr sz="2350" spc="141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an</a:t>
            </a:r>
            <a:r>
              <a:rPr sz="2350" spc="30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el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or</a:t>
            </a:r>
            <a:r>
              <a:rPr sz="2350" spc="0" dirty="0" smtClean="0">
                <a:latin typeface="Rockwell"/>
                <a:cs typeface="Rockwell"/>
              </a:rPr>
              <a:t>k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4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op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si</a:t>
            </a:r>
            <a:r>
              <a:rPr sz="2350" spc="91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asar</a:t>
            </a:r>
            <a:r>
              <a:rPr sz="2350" spc="65" dirty="0" smtClean="0">
                <a:latin typeface="Rockwell"/>
                <a:cs typeface="Rockwell"/>
              </a:rPr>
              <a:t> </a:t>
            </a:r>
            <a:r>
              <a:rPr sz="2350" spc="-1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saha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 </a:t>
            </a:r>
            <a:endParaRPr sz="2350">
              <a:latin typeface="Rockwell"/>
              <a:cs typeface="Rockwell"/>
            </a:endParaRPr>
          </a:p>
          <a:p>
            <a:pPr marL="12700" marR="544059">
              <a:lnSpc>
                <a:spcPts val="2759"/>
              </a:lnSpc>
            </a:pP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en</a:t>
            </a:r>
            <a:r>
              <a:rPr sz="2350" spc="-9" dirty="0" smtClean="0">
                <a:latin typeface="Rockwell"/>
                <a:cs typeface="Rockwell"/>
              </a:rPr>
              <a:t>g</a:t>
            </a:r>
            <a:r>
              <a:rPr sz="2350" spc="0" dirty="0" smtClean="0">
                <a:latin typeface="Rockwell"/>
                <a:cs typeface="Rockwell"/>
              </a:rPr>
              <a:t>g</a:t>
            </a:r>
            <a:r>
              <a:rPr sz="2350" spc="-4" dirty="0" smtClean="0">
                <a:latin typeface="Rockwell"/>
                <a:cs typeface="Rockwell"/>
              </a:rPr>
              <a:t>u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kan</a:t>
            </a:r>
            <a:r>
              <a:rPr sz="2350" spc="165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ta</a:t>
            </a:r>
            <a:r>
              <a:rPr sz="2350" spc="46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0" dirty="0" smtClean="0">
                <a:latin typeface="Rockwell"/>
                <a:cs typeface="Rockwell"/>
              </a:rPr>
              <a:t>ang</a:t>
            </a:r>
            <a:r>
              <a:rPr sz="2350" spc="63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d</a:t>
            </a:r>
            <a:r>
              <a:rPr sz="2350" spc="0" dirty="0" smtClean="0">
                <a:latin typeface="Rockwell"/>
                <a:cs typeface="Rockwell"/>
              </a:rPr>
              <a:t>ise</a:t>
            </a:r>
            <a:r>
              <a:rPr sz="2350" spc="-9" dirty="0" smtClean="0">
                <a:latin typeface="Rockwell"/>
                <a:cs typeface="Rockwell"/>
              </a:rPr>
              <a:t>di</a:t>
            </a:r>
            <a:r>
              <a:rPr sz="2350" spc="0" dirty="0" smtClean="0">
                <a:latin typeface="Rockwell"/>
                <a:cs typeface="Rockwell"/>
              </a:rPr>
              <a:t>ak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129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o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eh</a:t>
            </a:r>
            <a:r>
              <a:rPr sz="2350" spc="47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sis</a:t>
            </a:r>
            <a:r>
              <a:rPr sz="2350" spc="-9" dirty="0" smtClean="0">
                <a:latin typeface="Rockwell"/>
                <a:cs typeface="Rockwell"/>
              </a:rPr>
              <a:t>t</a:t>
            </a:r>
            <a:r>
              <a:rPr sz="2350" spc="0" dirty="0" smtClean="0">
                <a:latin typeface="Rockwell"/>
                <a:cs typeface="Rockwell"/>
              </a:rPr>
              <a:t>em</a:t>
            </a:r>
            <a:r>
              <a:rPr sz="2350" spc="84" dirty="0" smtClean="0">
                <a:latin typeface="Rockwell"/>
                <a:cs typeface="Rockwell"/>
              </a:rPr>
              <a:t> </a:t>
            </a:r>
            <a:r>
              <a:rPr sz="2350" spc="-10" dirty="0" smtClean="0">
                <a:latin typeface="Rockwell"/>
                <a:cs typeface="Rockwell"/>
              </a:rPr>
              <a:t>p</a:t>
            </a:r>
            <a:r>
              <a:rPr sz="2350" spc="-4" dirty="0" smtClean="0">
                <a:latin typeface="Rockwell"/>
                <a:cs typeface="Rockwell"/>
              </a:rPr>
              <a:t>em</a:t>
            </a:r>
            <a:r>
              <a:rPr sz="2350" spc="0" dirty="0" smtClean="0">
                <a:latin typeface="Rockwell"/>
                <a:cs typeface="Rockwell"/>
              </a:rPr>
              <a:t>ro</a:t>
            </a:r>
            <a:r>
              <a:rPr sz="2350" spc="-10" dirty="0" smtClean="0">
                <a:latin typeface="Rockwell"/>
                <a:cs typeface="Rockwell"/>
              </a:rPr>
              <a:t>s</a:t>
            </a:r>
            <a:r>
              <a:rPr sz="2350" spc="0" dirty="0" smtClean="0">
                <a:latin typeface="Rockwell"/>
                <a:cs typeface="Rockwell"/>
              </a:rPr>
              <a:t>es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 </a:t>
            </a:r>
            <a:endParaRPr sz="2350">
              <a:latin typeface="Rockwell"/>
              <a:cs typeface="Rockwell"/>
            </a:endParaRPr>
          </a:p>
          <a:p>
            <a:pPr marL="12700" marR="544059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tr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ns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ks</a:t>
            </a:r>
            <a:r>
              <a:rPr sz="2350" spc="4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r>
              <a:rPr sz="2350" spc="10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Saat</a:t>
            </a:r>
            <a:r>
              <a:rPr sz="2350" spc="49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ni</a:t>
            </a:r>
            <a:r>
              <a:rPr sz="2350" spc="32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b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0" dirty="0" smtClean="0">
                <a:latin typeface="Rockwell"/>
                <a:cs typeface="Rockwell"/>
              </a:rPr>
              <a:t>ak</a:t>
            </a:r>
            <a:r>
              <a:rPr sz="2350" spc="90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ri</a:t>
            </a:r>
            <a:r>
              <a:rPr sz="2350" spc="43" dirty="0" smtClean="0">
                <a:latin typeface="Rockwell"/>
                <a:cs typeface="Rockwell"/>
              </a:rPr>
              <a:t> </a:t>
            </a:r>
            <a:r>
              <a:rPr sz="2350" spc="-9" dirty="0" smtClean="0">
                <a:latin typeface="Rockwell"/>
                <a:cs typeface="Rockwell"/>
              </a:rPr>
              <a:t>l</a:t>
            </a:r>
            <a:r>
              <a:rPr sz="2350" spc="0" dirty="0" smtClean="0">
                <a:latin typeface="Rockwell"/>
                <a:cs typeface="Rockwell"/>
              </a:rPr>
              <a:t>ap</a:t>
            </a:r>
            <a:r>
              <a:rPr sz="2350" spc="-4" dirty="0" smtClean="0">
                <a:latin typeface="Rockwell"/>
                <a:cs typeface="Rockwell"/>
              </a:rPr>
              <a:t>o</a:t>
            </a:r>
            <a:r>
              <a:rPr sz="2350" spc="0" dirty="0" smtClean="0">
                <a:latin typeface="Rockwell"/>
                <a:cs typeface="Rockwell"/>
              </a:rPr>
              <a:t>r</a:t>
            </a:r>
            <a:r>
              <a:rPr sz="2350" spc="-14" dirty="0" smtClean="0">
                <a:latin typeface="Rockwell"/>
                <a:cs typeface="Rockwell"/>
              </a:rPr>
              <a:t>a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9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i</a:t>
            </a:r>
            <a:r>
              <a:rPr sz="2350" spc="32" dirty="0" smtClean="0">
                <a:latin typeface="Rockwell"/>
                <a:cs typeface="Rockwell"/>
              </a:rPr>
              <a:t> </a:t>
            </a:r>
            <a:r>
              <a:rPr sz="2350" spc="-4" dirty="0" smtClean="0">
                <a:latin typeface="Rockwell"/>
                <a:cs typeface="Rockwell"/>
              </a:rPr>
              <a:t>y</a:t>
            </a:r>
            <a:r>
              <a:rPr sz="2350" spc="0" dirty="0" smtClean="0">
                <a:latin typeface="Rockwell"/>
                <a:cs typeface="Rockwell"/>
              </a:rPr>
              <a:t>ang</a:t>
            </a:r>
            <a:r>
              <a:rPr sz="2350" spc="53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di</a:t>
            </a:r>
            <a:r>
              <a:rPr sz="2350" spc="-10" dirty="0" smtClean="0">
                <a:latin typeface="Rockwell"/>
                <a:cs typeface="Rockwell"/>
              </a:rPr>
              <a:t>s</a:t>
            </a:r>
            <a:r>
              <a:rPr sz="2350" spc="-15" dirty="0" smtClean="0">
                <a:latin typeface="Rockwell"/>
                <a:cs typeface="Rockwell"/>
              </a:rPr>
              <a:t>a</a:t>
            </a:r>
            <a:r>
              <a:rPr sz="2350" spc="-4" dirty="0" smtClean="0">
                <a:latin typeface="Rockwell"/>
                <a:cs typeface="Rockwell"/>
              </a:rPr>
              <a:t>m</a:t>
            </a:r>
            <a:r>
              <a:rPr sz="2350" spc="0" dirty="0" smtClean="0">
                <a:latin typeface="Rockwell"/>
                <a:cs typeface="Rockwell"/>
              </a:rPr>
              <a:t>pa</a:t>
            </a:r>
            <a:r>
              <a:rPr sz="2350" spc="-10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kan </a:t>
            </a:r>
            <a:endParaRPr sz="2350">
              <a:latin typeface="Rockwell"/>
              <a:cs typeface="Rockwell"/>
            </a:endParaRPr>
          </a:p>
          <a:p>
            <a:pPr marL="12700" marR="544059">
              <a:lnSpc>
                <a:spcPts val="2759"/>
              </a:lnSpc>
            </a:pPr>
            <a:r>
              <a:rPr sz="2350" spc="0" dirty="0" smtClean="0">
                <a:latin typeface="Rockwell"/>
                <a:cs typeface="Rockwell"/>
              </a:rPr>
              <a:t>seca</a:t>
            </a:r>
            <a:r>
              <a:rPr sz="2350" spc="-4" dirty="0" smtClean="0">
                <a:latin typeface="Rockwell"/>
                <a:cs typeface="Rockwell"/>
              </a:rPr>
              <a:t>r</a:t>
            </a:r>
            <a:r>
              <a:rPr sz="2350" spc="0" dirty="0" smtClean="0">
                <a:latin typeface="Rockwell"/>
                <a:cs typeface="Rockwell"/>
              </a:rPr>
              <a:t>a</a:t>
            </a:r>
            <a:r>
              <a:rPr sz="2350" spc="71" dirty="0" smtClean="0">
                <a:latin typeface="Rockwell"/>
                <a:cs typeface="Rockwell"/>
              </a:rPr>
              <a:t> </a:t>
            </a:r>
            <a:r>
              <a:rPr sz="2350" spc="0" dirty="0" smtClean="0">
                <a:latin typeface="Rockwell"/>
                <a:cs typeface="Rockwell"/>
              </a:rPr>
              <a:t>o</a:t>
            </a:r>
            <a:r>
              <a:rPr sz="2350" spc="-4" dirty="0" smtClean="0">
                <a:latin typeface="Rockwell"/>
                <a:cs typeface="Rockwell"/>
              </a:rPr>
              <a:t>n</a:t>
            </a:r>
            <a:r>
              <a:rPr sz="2350" spc="0" dirty="0" smtClean="0">
                <a:latin typeface="Rockwell"/>
                <a:cs typeface="Rockwell"/>
              </a:rPr>
              <a:t>l</a:t>
            </a:r>
            <a:r>
              <a:rPr sz="2350" spc="-10" dirty="0" smtClean="0">
                <a:latin typeface="Rockwell"/>
                <a:cs typeface="Rockwell"/>
              </a:rPr>
              <a:t>i</a:t>
            </a:r>
            <a:r>
              <a:rPr sz="2350" spc="0" dirty="0" smtClean="0">
                <a:latin typeface="Rockwell"/>
                <a:cs typeface="Rockwell"/>
              </a:rPr>
              <a:t>n</a:t>
            </a:r>
            <a:r>
              <a:rPr sz="2350" spc="-4" dirty="0" smtClean="0">
                <a:latin typeface="Rockwell"/>
                <a:cs typeface="Rockwell"/>
              </a:rPr>
              <a:t>e</a:t>
            </a:r>
            <a:r>
              <a:rPr sz="2350" spc="0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  <a:p>
            <a:pPr marL="585723" indent="-313944">
              <a:lnSpc>
                <a:spcPts val="2702"/>
              </a:lnSpc>
              <a:spcBef>
                <a:spcPts val="72"/>
              </a:spcBef>
            </a:pPr>
            <a:r>
              <a:rPr sz="2000" b="1" spc="4" dirty="0" smtClean="0">
                <a:latin typeface="Wingdings"/>
                <a:cs typeface="Wingdings"/>
              </a:rPr>
              <a:t>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Sistem</a:t>
            </a:r>
            <a:r>
              <a:rPr sz="2300" spc="19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P</a:t>
            </a:r>
            <a:r>
              <a:rPr sz="2300" spc="-1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ndukung Keputusan </a:t>
            </a:r>
            <a:r>
              <a:rPr sz="2300" spc="9" dirty="0" smtClean="0">
                <a:solidFill>
                  <a:srgbClr val="CC0000"/>
                </a:solidFill>
                <a:latin typeface="Rockwell"/>
                <a:cs typeface="Rockwell"/>
              </a:rPr>
              <a:t>(</a:t>
            </a:r>
            <a:r>
              <a:rPr sz="2300" i="1" spc="0" dirty="0" smtClean="0">
                <a:solidFill>
                  <a:srgbClr val="CC0000"/>
                </a:solidFill>
                <a:latin typeface="Rockwell"/>
                <a:cs typeface="Rockwell"/>
              </a:rPr>
              <a:t>Decision s</a:t>
            </a:r>
            <a:r>
              <a:rPr sz="2300" i="1" spc="9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300" i="1" spc="0" dirty="0" smtClean="0">
                <a:solidFill>
                  <a:srgbClr val="CC0000"/>
                </a:solidFill>
                <a:latin typeface="Rockwell"/>
                <a:cs typeface="Rockwell"/>
              </a:rPr>
              <a:t>pport syst</a:t>
            </a:r>
            <a:r>
              <a:rPr sz="2300" i="1" spc="9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300" i="1" spc="0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-DSS) </a:t>
            </a:r>
            <a:endParaRPr sz="2300">
              <a:latin typeface="Rockwell"/>
              <a:cs typeface="Rockwell"/>
            </a:endParaRPr>
          </a:p>
          <a:p>
            <a:pPr marL="585723">
              <a:lnSpc>
                <a:spcPts val="2700"/>
              </a:lnSpc>
            </a:pP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enunjang</a:t>
            </a:r>
            <a:r>
              <a:rPr sz="2300" spc="-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pe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buatan keputusan pada 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-14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naje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e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. </a:t>
            </a:r>
            <a:r>
              <a:rPr sz="2300" spc="-9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istem ini </a:t>
            </a:r>
            <a:endParaRPr sz="2300">
              <a:latin typeface="Rockwell"/>
              <a:cs typeface="Rockwell"/>
            </a:endParaRPr>
          </a:p>
          <a:p>
            <a:pPr marL="585723">
              <a:lnSpc>
                <a:spcPts val="2700"/>
              </a:lnSpc>
            </a:pP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berfokus pada 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asal</a:t>
            </a:r>
            <a:r>
              <a:rPr sz="2300" spc="-9" dirty="0" smtClean="0">
                <a:solidFill>
                  <a:srgbClr val="CC0000"/>
                </a:solidFill>
                <a:latin typeface="Rockwell"/>
                <a:cs typeface="Rockwell"/>
              </a:rPr>
              <a:t>a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h yang unik dan cepat beruba</a:t>
            </a:r>
            <a:r>
              <a:rPr sz="2300" spc="4" dirty="0" smtClean="0">
                <a:solidFill>
                  <a:srgbClr val="CC0000"/>
                </a:solidFill>
                <a:latin typeface="Rockwell"/>
                <a:cs typeface="Rockwell"/>
              </a:rPr>
              <a:t>h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,</a:t>
            </a:r>
            <a:r>
              <a:rPr sz="2300" spc="14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di 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ana </a:t>
            </a:r>
            <a:endParaRPr sz="2300">
              <a:latin typeface="Rockwell"/>
              <a:cs typeface="Rockwell"/>
            </a:endParaRPr>
          </a:p>
          <a:p>
            <a:pPr marL="585723">
              <a:lnSpc>
                <a:spcPts val="2700"/>
              </a:lnSpc>
            </a:pP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prosedur </a:t>
            </a:r>
            <a:r>
              <a:rPr sz="2300" spc="4" dirty="0" smtClean="0">
                <a:solidFill>
                  <a:srgbClr val="CC0000"/>
                </a:solidFill>
                <a:latin typeface="Rockwell"/>
                <a:cs typeface="Rockwell"/>
              </a:rPr>
              <a:t>u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ntuk 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endapatkan so</a:t>
            </a:r>
            <a:r>
              <a:rPr sz="2300" spc="-14" dirty="0" smtClean="0">
                <a:solidFill>
                  <a:srgbClr val="CC0000"/>
                </a:solidFill>
                <a:latin typeface="Rockwell"/>
                <a:cs typeface="Rockwell"/>
              </a:rPr>
              <a:t>l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usi belum </a:t>
            </a:r>
            <a:r>
              <a:rPr sz="2300" spc="9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entu ditentukan </a:t>
            </a:r>
            <a:endParaRPr sz="2300">
              <a:latin typeface="Rockwell"/>
              <a:cs typeface="Rockwell"/>
            </a:endParaRPr>
          </a:p>
          <a:p>
            <a:pPr marL="585723">
              <a:lnSpc>
                <a:spcPts val="2700"/>
              </a:lnSpc>
            </a:pP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sebelu</a:t>
            </a:r>
            <a:r>
              <a:rPr sz="2300" spc="-4" dirty="0" smtClean="0">
                <a:solidFill>
                  <a:srgbClr val="CC0000"/>
                </a:solidFill>
                <a:latin typeface="Rockwell"/>
                <a:cs typeface="Rockwell"/>
              </a:rPr>
              <a:t>m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n</a:t>
            </a:r>
            <a:r>
              <a:rPr sz="2300" spc="4" dirty="0" smtClean="0">
                <a:solidFill>
                  <a:srgbClr val="CC0000"/>
                </a:solidFill>
                <a:latin typeface="Rockwell"/>
                <a:cs typeface="Rockwell"/>
              </a:rPr>
              <a:t>ya</a:t>
            </a:r>
            <a:r>
              <a:rPr sz="2300" spc="0" dirty="0" smtClean="0">
                <a:solidFill>
                  <a:srgbClr val="CC0000"/>
                </a:solidFill>
                <a:latin typeface="Rockwell"/>
                <a:cs typeface="Rockwell"/>
              </a:rPr>
              <a:t>.</a:t>
            </a:r>
            <a:endParaRPr sz="23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1139" y="2801411"/>
            <a:ext cx="321592" cy="327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3525" spc="-4" baseline="1207" dirty="0" smtClean="0">
                <a:latin typeface="Rockwell"/>
                <a:cs typeface="Rockwell"/>
              </a:rPr>
              <a:t>2</a:t>
            </a:r>
            <a:r>
              <a:rPr sz="3525" spc="0" baseline="1207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31139" y="3741719"/>
            <a:ext cx="321592" cy="327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3525" spc="-4" baseline="1207" dirty="0" smtClean="0">
                <a:latin typeface="Rockwell"/>
                <a:cs typeface="Rockwell"/>
              </a:rPr>
              <a:t>3</a:t>
            </a:r>
            <a:r>
              <a:rPr sz="3525" spc="0" baseline="1207" dirty="0" smtClean="0">
                <a:latin typeface="Rockwell"/>
                <a:cs typeface="Rockwell"/>
              </a:rPr>
              <a:t>.</a:t>
            </a:r>
            <a:endParaRPr sz="23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43712"/>
            <a:ext cx="10058400" cy="60746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47904" y="1328362"/>
            <a:ext cx="9628906" cy="4871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35"/>
              </a:lnSpc>
              <a:spcBef>
                <a:spcPts val="191"/>
              </a:spcBef>
            </a:pPr>
            <a:r>
              <a:rPr sz="3600" b="1" spc="0" dirty="0" smtClean="0">
                <a:latin typeface="Rockwell"/>
                <a:cs typeface="Rockwell"/>
              </a:rPr>
              <a:t>S</a:t>
            </a:r>
            <a:r>
              <a:rPr sz="3600" b="1" spc="-4" dirty="0" smtClean="0">
                <a:latin typeface="Rockwell"/>
                <a:cs typeface="Rockwell"/>
              </a:rPr>
              <a:t>ist</a:t>
            </a:r>
            <a:r>
              <a:rPr sz="3600" b="1" spc="0" dirty="0" smtClean="0">
                <a:latin typeface="Rockwell"/>
                <a:cs typeface="Rockwell"/>
              </a:rPr>
              <a:t>em</a:t>
            </a:r>
            <a:r>
              <a:rPr sz="3600" b="1" spc="118" dirty="0" smtClean="0">
                <a:latin typeface="Rockwell"/>
                <a:cs typeface="Rockwell"/>
              </a:rPr>
              <a:t> </a:t>
            </a:r>
            <a:r>
              <a:rPr sz="3600" b="1" spc="-9" dirty="0" smtClean="0">
                <a:latin typeface="Rockwell"/>
                <a:cs typeface="Rockwell"/>
              </a:rPr>
              <a:t>K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19" dirty="0" smtClean="0">
                <a:latin typeface="Rockwell"/>
                <a:cs typeface="Rockwell"/>
              </a:rPr>
              <a:t>b</a:t>
            </a:r>
            <a:r>
              <a:rPr sz="3600" b="1" spc="-9" dirty="0" smtClean="0">
                <a:latin typeface="Rockwell"/>
                <a:cs typeface="Rockwell"/>
              </a:rPr>
              <a:t>o</a:t>
            </a:r>
            <a:r>
              <a:rPr sz="3600" b="1" spc="0" dirty="0" smtClean="0">
                <a:latin typeface="Rockwell"/>
                <a:cs typeface="Rockwell"/>
              </a:rPr>
              <a:t>ra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i</a:t>
            </a:r>
            <a:r>
              <a:rPr sz="3600" b="1" spc="193" dirty="0" smtClean="0">
                <a:latin typeface="Rockwell"/>
                <a:cs typeface="Rockwell"/>
              </a:rPr>
              <a:t> </a:t>
            </a:r>
            <a:r>
              <a:rPr sz="3600" b="1" spc="-19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am</a:t>
            </a:r>
            <a:r>
              <a:rPr sz="3600" b="1" spc="102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K</a:t>
            </a:r>
            <a:r>
              <a:rPr sz="3600" b="1" spc="-9" dirty="0" smtClean="0">
                <a:latin typeface="Rockwell"/>
                <a:cs typeface="Rockwell"/>
              </a:rPr>
              <a:t>e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-9" dirty="0" smtClean="0">
                <a:latin typeface="Rockwell"/>
                <a:cs typeface="Rockwell"/>
              </a:rPr>
              <a:t>o</a:t>
            </a:r>
            <a:r>
              <a:rPr sz="3600" b="1" spc="-19" dirty="0" smtClean="0">
                <a:latin typeface="Rockwell"/>
                <a:cs typeface="Rockwell"/>
              </a:rPr>
              <a:t>m</a:t>
            </a:r>
            <a:r>
              <a:rPr sz="3600" b="1" spc="-4" dirty="0" smtClean="0">
                <a:latin typeface="Rockwell"/>
                <a:cs typeface="Rockwell"/>
              </a:rPr>
              <a:t>p</a:t>
            </a:r>
            <a:r>
              <a:rPr sz="3600" b="1" spc="0" dirty="0" smtClean="0">
                <a:latin typeface="Rockwell"/>
                <a:cs typeface="Rockwell"/>
              </a:rPr>
              <a:t>ok</a:t>
            </a:r>
            <a:r>
              <a:rPr sz="3600" b="1" spc="183" dirty="0" smtClean="0">
                <a:latin typeface="Rockwell"/>
                <a:cs typeface="Rockwell"/>
              </a:rPr>
              <a:t> </a:t>
            </a:r>
            <a:r>
              <a:rPr sz="3600" b="1" spc="-10" dirty="0" smtClean="0">
                <a:latin typeface="Rockwell"/>
                <a:cs typeface="Rockwell"/>
              </a:rPr>
              <a:t>Ke</a:t>
            </a:r>
            <a:r>
              <a:rPr sz="3600" b="1" spc="0" dirty="0" smtClean="0">
                <a:latin typeface="Rockwell"/>
                <a:cs typeface="Rockwell"/>
              </a:rPr>
              <a:t>r</a:t>
            </a:r>
            <a:r>
              <a:rPr sz="3600" b="1" spc="-4" dirty="0" smtClean="0">
                <a:latin typeface="Rockwell"/>
                <a:cs typeface="Rockwell"/>
              </a:rPr>
              <a:t>j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80848" y="2321276"/>
            <a:ext cx="9677280" cy="42727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2175">
              <a:lnSpc>
                <a:spcPts val="3120"/>
              </a:lnSpc>
              <a:spcBef>
                <a:spcPts val="156"/>
              </a:spcBef>
            </a:pPr>
            <a:r>
              <a:rPr sz="2900" spc="0" dirty="0" smtClean="0">
                <a:latin typeface="Rockwell"/>
                <a:cs typeface="Rockwell"/>
              </a:rPr>
              <a:t>Ko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bor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62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beke</a:t>
            </a:r>
            <a:r>
              <a:rPr sz="2900" spc="9" dirty="0" smtClean="0">
                <a:latin typeface="Rockwell"/>
                <a:cs typeface="Rockwell"/>
              </a:rPr>
              <a:t>r</a:t>
            </a:r>
            <a:r>
              <a:rPr sz="2900" spc="4" dirty="0" smtClean="0">
                <a:latin typeface="Rockwell"/>
                <a:cs typeface="Rockwell"/>
              </a:rPr>
              <a:t>j</a:t>
            </a:r>
            <a:r>
              <a:rPr sz="2900" spc="0" dirty="0" smtClean="0">
                <a:latin typeface="Rockwell"/>
                <a:cs typeface="Rockwell"/>
              </a:rPr>
              <a:t>a</a:t>
            </a:r>
            <a:r>
              <a:rPr sz="2900" spc="124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a</a:t>
            </a:r>
            <a:r>
              <a:rPr sz="2900" spc="83" dirty="0" smtClean="0">
                <a:latin typeface="Rockwell"/>
                <a:cs typeface="Rockwell"/>
              </a:rPr>
              <a:t> </a:t>
            </a:r>
            <a:r>
              <a:rPr sz="2900" spc="-9" dirty="0" smtClean="0">
                <a:latin typeface="Rockwell"/>
                <a:cs typeface="Rockwell"/>
              </a:rPr>
              <a:t>d</a:t>
            </a:r>
            <a:r>
              <a:rPr sz="2900" spc="0" dirty="0" smtClean="0">
                <a:latin typeface="Rockwell"/>
                <a:cs typeface="Rockwell"/>
              </a:rPr>
              <a:t>eng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111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o</a:t>
            </a:r>
            <a:r>
              <a:rPr sz="2900" spc="9" dirty="0" smtClean="0">
                <a:latin typeface="Rockwell"/>
                <a:cs typeface="Rockwell"/>
              </a:rPr>
              <a:t>r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ng</a:t>
            </a:r>
            <a:r>
              <a:rPr sz="2900" spc="93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58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nt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k</a:t>
            </a:r>
            <a:endParaRPr sz="2900">
              <a:latin typeface="Rockwell"/>
              <a:cs typeface="Rockwell"/>
            </a:endParaRPr>
          </a:p>
          <a:p>
            <a:pPr marL="12700" marR="52175">
              <a:lnSpc>
                <a:spcPts val="3170"/>
              </a:lnSpc>
              <a:spcBef>
                <a:spcPts val="2"/>
              </a:spcBef>
            </a:pP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e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c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i</a:t>
            </a:r>
            <a:r>
              <a:rPr sz="2900" spc="14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-4" dirty="0" smtClean="0">
                <a:latin typeface="Rockwell"/>
                <a:cs typeface="Rockwell"/>
              </a:rPr>
              <a:t>uju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111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bers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a</a:t>
            </a:r>
            <a:r>
              <a:rPr sz="2900" spc="13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60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ek</a:t>
            </a:r>
            <a:r>
              <a:rPr sz="2900" spc="9" dirty="0" smtClean="0">
                <a:latin typeface="Rockwell"/>
                <a:cs typeface="Rockwell"/>
              </a:rPr>
              <a:t>s</a:t>
            </a: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-4" dirty="0" smtClean="0">
                <a:latin typeface="Rockwell"/>
                <a:cs typeface="Rockwell"/>
              </a:rPr>
              <a:t>li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9" dirty="0" smtClean="0">
                <a:latin typeface="Rockwell"/>
                <a:cs typeface="Rockwell"/>
              </a:rPr>
              <a:t>t</a:t>
            </a:r>
            <a:r>
              <a:rPr sz="2900" spc="0" dirty="0" smtClean="0">
                <a:latin typeface="Rockwell"/>
                <a:cs typeface="Rockwell"/>
              </a:rPr>
              <a:t>.</a:t>
            </a:r>
            <a:r>
              <a:rPr sz="2900" spc="120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K</a:t>
            </a:r>
            <a:r>
              <a:rPr sz="2900" spc="10" dirty="0" smtClean="0">
                <a:latin typeface="Rockwell"/>
                <a:cs typeface="Rockwell"/>
              </a:rPr>
              <a:t>o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bor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endParaRPr sz="2900">
              <a:latin typeface="Rockwell"/>
              <a:cs typeface="Rockwell"/>
            </a:endParaRPr>
          </a:p>
          <a:p>
            <a:pPr marL="12700" marR="52175">
              <a:lnSpc>
                <a:spcPts val="3170"/>
              </a:lnSpc>
            </a:pPr>
            <a:r>
              <a:rPr sz="2900" spc="0" dirty="0" smtClean="0">
                <a:latin typeface="Rockwell"/>
                <a:cs typeface="Rockwell"/>
              </a:rPr>
              <a:t>ber</a:t>
            </a:r>
            <a:r>
              <a:rPr sz="2900" spc="-4" dirty="0" smtClean="0">
                <a:latin typeface="Rockwell"/>
                <a:cs typeface="Rockwell"/>
              </a:rPr>
              <a:t>f</a:t>
            </a:r>
            <a:r>
              <a:rPr sz="2900" spc="0" dirty="0" smtClean="0">
                <a:latin typeface="Rockwell"/>
                <a:cs typeface="Rockwell"/>
              </a:rPr>
              <a:t>o</a:t>
            </a:r>
            <a:r>
              <a:rPr sz="2900" spc="9" dirty="0" smtClean="0">
                <a:latin typeface="Rockwell"/>
                <a:cs typeface="Rockwell"/>
              </a:rPr>
              <a:t>k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148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da</a:t>
            </a:r>
            <a:r>
              <a:rPr sz="2900" spc="7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91" dirty="0" smtClean="0">
                <a:latin typeface="Rockwell"/>
                <a:cs typeface="Rockwell"/>
              </a:rPr>
              <a:t> 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u</a:t>
            </a:r>
            <a:r>
              <a:rPr sz="2900" spc="5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prest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05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mi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60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7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0" dirty="0" smtClean="0">
                <a:latin typeface="Rockwell"/>
                <a:cs typeface="Rockwell"/>
              </a:rPr>
              <a:t>a</a:t>
            </a:r>
            <a:endParaRPr sz="2900">
              <a:latin typeface="Rockwell"/>
              <a:cs typeface="Rockwell"/>
            </a:endParaRPr>
          </a:p>
          <a:p>
            <a:pPr marL="12700" marR="52175">
              <a:lnSpc>
                <a:spcPts val="3170"/>
              </a:lnSpc>
            </a:pPr>
            <a:r>
              <a:rPr sz="2900" spc="0" dirty="0" smtClean="0">
                <a:latin typeface="Rockwell"/>
                <a:cs typeface="Rockwell"/>
              </a:rPr>
              <a:t>ter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di</a:t>
            </a:r>
            <a:r>
              <a:rPr sz="2900" spc="107" dirty="0" smtClean="0">
                <a:latin typeface="Rockwell"/>
                <a:cs typeface="Rockwell"/>
              </a:rPr>
              <a:t> </a:t>
            </a:r>
            <a:r>
              <a:rPr sz="2900" spc="-9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m</a:t>
            </a:r>
            <a:r>
              <a:rPr sz="2900" spc="82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sn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4" dirty="0" smtClean="0">
                <a:latin typeface="Rockwell"/>
                <a:cs typeface="Rockwell"/>
              </a:rPr>
              <a:t>s</a:t>
            </a:r>
            <a:r>
              <a:rPr sz="2900" spc="0" dirty="0" smtClean="0">
                <a:latin typeface="Rockwell"/>
                <a:cs typeface="Rockwell"/>
              </a:rPr>
              <a:t>,</a:t>
            </a:r>
            <a:r>
              <a:rPr sz="2900" spc="87" dirty="0" smtClean="0">
                <a:latin typeface="Rockwell"/>
                <a:cs typeface="Rockwell"/>
              </a:rPr>
              <a:t> 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u</a:t>
            </a:r>
            <a:r>
              <a:rPr sz="2900" spc="6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org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52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spc="4" dirty="0" smtClean="0">
                <a:latin typeface="Rockwell"/>
                <a:cs typeface="Rockwell"/>
              </a:rPr>
              <a:t>y</a:t>
            </a:r>
            <a:r>
              <a:rPr sz="2900" spc="0" dirty="0" smtClean="0">
                <a:latin typeface="Rockwell"/>
                <a:cs typeface="Rockwell"/>
              </a:rPr>
              <a:t>a</a:t>
            </a:r>
            <a:r>
              <a:rPr sz="2900" spc="122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60" dirty="0" smtClean="0">
                <a:latin typeface="Rockwell"/>
                <a:cs typeface="Rockwell"/>
              </a:rPr>
              <a:t> 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1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ra</a:t>
            </a:r>
            <a:endParaRPr sz="2900">
              <a:latin typeface="Rockwell"/>
              <a:cs typeface="Rockwell"/>
            </a:endParaRPr>
          </a:p>
          <a:p>
            <a:pPr marL="12700" marR="52175">
              <a:lnSpc>
                <a:spcPts val="3170"/>
              </a:lnSpc>
            </a:pPr>
            <a:r>
              <a:rPr sz="2900" spc="0" dirty="0" smtClean="0">
                <a:latin typeface="Rockwell"/>
                <a:cs typeface="Rockwell"/>
              </a:rPr>
              <a:t>per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h</a:t>
            </a:r>
            <a:r>
              <a:rPr sz="2900" spc="4" dirty="0" smtClean="0">
                <a:latin typeface="Rockwell"/>
                <a:cs typeface="Rockwell"/>
              </a:rPr>
              <a:t>aa</a:t>
            </a:r>
            <a:r>
              <a:rPr sz="2900" spc="10" dirty="0" smtClean="0">
                <a:latin typeface="Rockwell"/>
                <a:cs typeface="Rockwell"/>
              </a:rPr>
              <a:t>n</a:t>
            </a:r>
            <a:r>
              <a:rPr sz="2900" spc="0" dirty="0" smtClean="0">
                <a:latin typeface="Rockwell"/>
                <a:cs typeface="Rockwell"/>
              </a:rPr>
              <a:t>.</a:t>
            </a:r>
            <a:endParaRPr sz="2900">
              <a:latin typeface="Rockwell"/>
              <a:cs typeface="Rockwell"/>
            </a:endParaRPr>
          </a:p>
          <a:p>
            <a:pPr marL="12700" marR="697810">
              <a:lnSpc>
                <a:spcPts val="3170"/>
              </a:lnSpc>
              <a:spcBef>
                <a:spcPts val="1973"/>
              </a:spcBef>
            </a:pPr>
            <a:r>
              <a:rPr sz="2900" spc="0" dirty="0" smtClean="0">
                <a:latin typeface="Rockwell"/>
                <a:cs typeface="Rockwell"/>
              </a:rPr>
              <a:t>Ko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bor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62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8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ber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ngs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ng</a:t>
            </a:r>
            <a:r>
              <a:rPr sz="2900" spc="190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m</a:t>
            </a:r>
            <a:r>
              <a:rPr sz="2900" spc="92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w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ktu</a:t>
            </a:r>
            <a:r>
              <a:rPr sz="2900" spc="99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ngk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10" dirty="0" smtClean="0">
                <a:latin typeface="Rockwell"/>
                <a:cs typeface="Rockwell"/>
              </a:rPr>
              <a:t>t</a:t>
            </a:r>
            <a:r>
              <a:rPr sz="2900" spc="0" dirty="0" smtClean="0">
                <a:latin typeface="Rockwell"/>
                <a:cs typeface="Rockwell"/>
              </a:rPr>
              <a:t>, 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ng</a:t>
            </a:r>
            <a:r>
              <a:rPr sz="2900" spc="7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ber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ngs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spc="0" dirty="0" smtClean="0">
                <a:latin typeface="Rockwell"/>
                <a:cs typeface="Rockwell"/>
              </a:rPr>
              <a:t>g</a:t>
            </a:r>
            <a:r>
              <a:rPr sz="2900" spc="19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beber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pa</a:t>
            </a:r>
            <a:r>
              <a:rPr sz="2900" spc="156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en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4" dirty="0" smtClean="0">
                <a:latin typeface="Rockwell"/>
                <a:cs typeface="Rockwell"/>
              </a:rPr>
              <a:t>t</a:t>
            </a:r>
            <a:r>
              <a:rPr sz="2900" spc="0" dirty="0" smtClean="0">
                <a:latin typeface="Rockwell"/>
                <a:cs typeface="Rockwell"/>
              </a:rPr>
              <a:t>,</a:t>
            </a:r>
            <a:r>
              <a:rPr sz="2900" spc="83" dirty="0" smtClean="0">
                <a:latin typeface="Rockwell"/>
                <a:cs typeface="Rockwell"/>
              </a:rPr>
              <a:t> 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u</a:t>
            </a:r>
            <a:r>
              <a:rPr sz="2900" spc="65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-10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ngka</a:t>
            </a:r>
            <a:endParaRPr sz="29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9" dirty="0" smtClean="0">
                <a:latin typeface="Rockwell"/>
                <a:cs typeface="Rockwell"/>
              </a:rPr>
              <a:t>g</a:t>
            </a:r>
            <a:r>
              <a:rPr sz="2900" spc="0" dirty="0" smtClean="0">
                <a:latin typeface="Rockwell"/>
                <a:cs typeface="Rockwell"/>
              </a:rPr>
              <a:t>,</a:t>
            </a:r>
            <a:r>
              <a:rPr sz="2900" spc="117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terg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nt</a:t>
            </a:r>
            <a:r>
              <a:rPr sz="2900" spc="-19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ng</a:t>
            </a:r>
            <a:r>
              <a:rPr sz="2900" spc="172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da</a:t>
            </a:r>
            <a:r>
              <a:rPr sz="2900" spc="7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if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69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ri</a:t>
            </a:r>
            <a:r>
              <a:rPr sz="2900" spc="53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91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60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h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10" dirty="0" smtClean="0">
                <a:latin typeface="Rockwell"/>
                <a:cs typeface="Rockwell"/>
              </a:rPr>
              <a:t>b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10" dirty="0" smtClean="0">
                <a:latin typeface="Rockwell"/>
                <a:cs typeface="Rockwell"/>
              </a:rPr>
              <a:t>n</a:t>
            </a:r>
            <a:r>
              <a:rPr sz="2900" spc="0" dirty="0" smtClean="0">
                <a:latin typeface="Rockwell"/>
                <a:cs typeface="Rockwell"/>
              </a:rPr>
              <a:t>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 di</a:t>
            </a:r>
            <a:r>
              <a:rPr sz="2900" spc="36" dirty="0" smtClean="0">
                <a:latin typeface="Rockwell"/>
                <a:cs typeface="Rockwell"/>
              </a:rPr>
              <a:t> 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9" dirty="0" smtClean="0">
                <a:latin typeface="Rockwell"/>
                <a:cs typeface="Rockwell"/>
              </a:rPr>
              <a:t>r</a:t>
            </a:r>
            <a:r>
              <a:rPr sz="2900" spc="0" dirty="0" smtClean="0">
                <a:latin typeface="Rockwell"/>
                <a:cs typeface="Rockwell"/>
              </a:rPr>
              <a:t>a</a:t>
            </a:r>
            <a:r>
              <a:rPr sz="2900" spc="93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pesert</a:t>
            </a:r>
            <a:r>
              <a:rPr sz="2900" spc="1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.</a:t>
            </a:r>
            <a:r>
              <a:rPr sz="2900" spc="109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Ko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bor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62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9" dirty="0" smtClean="0">
                <a:latin typeface="Rockwell"/>
                <a:cs typeface="Rockwell"/>
              </a:rPr>
              <a:t>p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7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ter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di</a:t>
            </a:r>
            <a:r>
              <a:rPr sz="2900" spc="107" dirty="0" smtClean="0">
                <a:latin typeface="Rockwell"/>
                <a:cs typeface="Rockwell"/>
              </a:rPr>
              <a:t> 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ra</a:t>
            </a:r>
            <a:r>
              <a:rPr sz="2900" spc="108" dirty="0" smtClean="0">
                <a:latin typeface="Rockwell"/>
                <a:cs typeface="Rockwell"/>
              </a:rPr>
              <a:t> </a:t>
            </a:r>
            <a:r>
              <a:rPr sz="2900" spc="-1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10" dirty="0" smtClean="0">
                <a:latin typeface="Rockwell"/>
                <a:cs typeface="Rockwell"/>
              </a:rPr>
              <a:t>t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- ke</a:t>
            </a:r>
            <a:r>
              <a:rPr sz="2900" spc="-4" dirty="0" smtClean="0">
                <a:latin typeface="Rockwell"/>
                <a:cs typeface="Rockwell"/>
              </a:rPr>
              <a:t>-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tu</a:t>
            </a:r>
            <a:r>
              <a:rPr sz="2900" spc="107" dirty="0" smtClean="0">
                <a:latin typeface="Rockwell"/>
                <a:cs typeface="Rockwell"/>
              </a:rPr>
              <a:t> 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u</a:t>
            </a:r>
            <a:r>
              <a:rPr sz="2900" spc="6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10" dirty="0" smtClean="0">
                <a:latin typeface="Rockwell"/>
                <a:cs typeface="Rockwell"/>
              </a:rPr>
              <a:t>k</a:t>
            </a:r>
            <a:r>
              <a:rPr sz="2900" spc="-4" dirty="0" smtClean="0">
                <a:latin typeface="Rockwell"/>
                <a:cs typeface="Rockwell"/>
              </a:rPr>
              <a:t>-</a:t>
            </a:r>
            <a:r>
              <a:rPr sz="2900" spc="0" dirty="0" smtClean="0">
                <a:latin typeface="Rockwell"/>
                <a:cs typeface="Rockwell"/>
              </a:rPr>
              <a:t>k</a:t>
            </a:r>
            <a:r>
              <a:rPr sz="2900" spc="10" dirty="0" smtClean="0">
                <a:latin typeface="Rockwell"/>
                <a:cs typeface="Rockwell"/>
              </a:rPr>
              <a:t>e</a:t>
            </a:r>
            <a:r>
              <a:rPr sz="2900" spc="-4" dirty="0" smtClean="0">
                <a:latin typeface="Rockwell"/>
                <a:cs typeface="Rockwell"/>
              </a:rPr>
              <a:t>-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10" dirty="0" smtClean="0">
                <a:latin typeface="Rockwell"/>
                <a:cs typeface="Rockwell"/>
              </a:rPr>
              <a:t>k</a:t>
            </a:r>
            <a:r>
              <a:rPr sz="2900" spc="0" dirty="0" smtClean="0">
                <a:latin typeface="Rockwell"/>
                <a:cs typeface="Rockwell"/>
              </a:rPr>
              <a:t>.</a:t>
            </a:r>
            <a:endParaRPr sz="29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846323" y="1052518"/>
            <a:ext cx="7214342" cy="1040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">
              <a:lnSpc>
                <a:spcPts val="3850"/>
              </a:lnSpc>
              <a:spcBef>
                <a:spcPts val="192"/>
              </a:spcBef>
            </a:pPr>
            <a:r>
              <a:rPr sz="3600" b="1" spc="-4" dirty="0" smtClean="0">
                <a:latin typeface="Rockwell"/>
                <a:cs typeface="Rockwell"/>
              </a:rPr>
              <a:t>M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nf</a:t>
            </a:r>
            <a:r>
              <a:rPr sz="3600" b="1" spc="-9" dirty="0" smtClean="0">
                <a:latin typeface="Rockwell"/>
                <a:cs typeface="Rockwell"/>
              </a:rPr>
              <a:t>a</a:t>
            </a:r>
            <a:r>
              <a:rPr sz="3600" b="1" spc="0" dirty="0" smtClean="0">
                <a:latin typeface="Rockwell"/>
                <a:cs typeface="Rockwell"/>
              </a:rPr>
              <a:t>at</a:t>
            </a:r>
            <a:r>
              <a:rPr sz="3600" b="1" spc="148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B</a:t>
            </a:r>
            <a:r>
              <a:rPr sz="3600" b="1" spc="-4" dirty="0" smtClean="0">
                <a:latin typeface="Rockwell"/>
                <a:cs typeface="Rockwell"/>
              </a:rPr>
              <a:t>isni</a:t>
            </a:r>
            <a:r>
              <a:rPr sz="3600" b="1" spc="0" dirty="0" smtClean="0">
                <a:latin typeface="Rockwell"/>
                <a:cs typeface="Rockwell"/>
              </a:rPr>
              <a:t>s</a:t>
            </a:r>
            <a:r>
              <a:rPr sz="3600" b="1" spc="109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t</a:t>
            </a:r>
            <a:r>
              <a:rPr sz="3600" b="1" spc="0" dirty="0" smtClean="0">
                <a:latin typeface="Rockwell"/>
                <a:cs typeface="Rockwell"/>
              </a:rPr>
              <a:t>as</a:t>
            </a:r>
            <a:r>
              <a:rPr sz="3600" b="1" spc="76" dirty="0" smtClean="0">
                <a:latin typeface="Rockwell"/>
                <a:cs typeface="Rockwell"/>
              </a:rPr>
              <a:t> </a:t>
            </a:r>
            <a:r>
              <a:rPr sz="3600" b="1" spc="-10" dirty="0" smtClean="0">
                <a:latin typeface="Rockwell"/>
                <a:cs typeface="Rockwell"/>
              </a:rPr>
              <a:t>K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20" dirty="0" smtClean="0">
                <a:latin typeface="Rockwell"/>
                <a:cs typeface="Rockwell"/>
              </a:rPr>
              <a:t>b</a:t>
            </a:r>
            <a:r>
              <a:rPr sz="3600" b="1" spc="-10" dirty="0" smtClean="0">
                <a:latin typeface="Rockwell"/>
                <a:cs typeface="Rockwell"/>
              </a:rPr>
              <a:t>o</a:t>
            </a:r>
            <a:r>
              <a:rPr sz="3600" b="1" spc="0" dirty="0" smtClean="0">
                <a:latin typeface="Rockwell"/>
                <a:cs typeface="Rockwell"/>
              </a:rPr>
              <a:t>ra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i</a:t>
            </a:r>
            <a:endParaRPr sz="3600">
              <a:latin typeface="Rockwell"/>
              <a:cs typeface="Rockwell"/>
            </a:endParaRPr>
          </a:p>
          <a:p>
            <a:pPr marL="2547111">
              <a:lnSpc>
                <a:spcPts val="4210"/>
              </a:lnSpc>
              <a:spcBef>
                <a:spcPts val="143"/>
              </a:spcBef>
            </a:pP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72" dirty="0" smtClean="0">
                <a:latin typeface="Rockwell"/>
                <a:cs typeface="Rockwell"/>
              </a:rPr>
              <a:t> </a:t>
            </a:r>
            <a:r>
              <a:rPr sz="3600" b="1" spc="-9" dirty="0" smtClean="0">
                <a:latin typeface="Rockwell"/>
                <a:cs typeface="Rockwell"/>
              </a:rPr>
              <a:t>Ke</a:t>
            </a:r>
            <a:r>
              <a:rPr sz="3600" b="1" spc="0" dirty="0" smtClean="0">
                <a:latin typeface="Rockwell"/>
                <a:cs typeface="Rockwell"/>
              </a:rPr>
              <a:t>r</a:t>
            </a:r>
            <a:r>
              <a:rPr sz="3600" b="1" spc="-4" dirty="0" smtClean="0">
                <a:latin typeface="Rockwell"/>
                <a:cs typeface="Rockwell"/>
              </a:rPr>
              <a:t>j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-9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m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204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T</a:t>
            </a:r>
            <a:r>
              <a:rPr sz="3600" b="1" spc="-15" dirty="0" smtClean="0">
                <a:latin typeface="Rockwell"/>
                <a:cs typeface="Rockwell"/>
              </a:rPr>
              <a:t>i</a:t>
            </a:r>
            <a:r>
              <a:rPr sz="3600" b="1" spc="0" dirty="0" smtClean="0">
                <a:latin typeface="Rockwell"/>
                <a:cs typeface="Rockwell"/>
              </a:rPr>
              <a:t>m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82955" y="2933925"/>
            <a:ext cx="9364504" cy="30779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2175">
              <a:lnSpc>
                <a:spcPts val="3120"/>
              </a:lnSpc>
              <a:spcBef>
                <a:spcPts val="156"/>
              </a:spcBef>
            </a:pPr>
            <a:r>
              <a:rPr sz="2900" spc="4" dirty="0" smtClean="0">
                <a:latin typeface="Rockwell"/>
                <a:cs typeface="Rockwell"/>
              </a:rPr>
              <a:t>S</a:t>
            </a:r>
            <a:r>
              <a:rPr sz="2900" spc="0" dirty="0" smtClean="0">
                <a:latin typeface="Rockwell"/>
                <a:cs typeface="Rockwell"/>
              </a:rPr>
              <a:t>eb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h</a:t>
            </a:r>
            <a:r>
              <a:rPr sz="2900" spc="113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r</a:t>
            </a:r>
            <a:r>
              <a:rPr sz="2900" spc="-4" dirty="0" smtClean="0">
                <a:latin typeface="Rockwell"/>
                <a:cs typeface="Rockwell"/>
              </a:rPr>
              <a:t>v</a:t>
            </a:r>
            <a:r>
              <a:rPr sz="2900" spc="0" dirty="0" smtClean="0">
                <a:latin typeface="Rockwell"/>
                <a:cs typeface="Rockwell"/>
              </a:rPr>
              <a:t>ei</a:t>
            </a:r>
            <a:r>
              <a:rPr sz="2900" spc="107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g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9" dirty="0" smtClean="0">
                <a:latin typeface="Rockwell"/>
                <a:cs typeface="Rockwell"/>
              </a:rPr>
              <a:t>o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l</a:t>
            </a:r>
            <a:r>
              <a:rPr sz="2900" spc="10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terb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ru</a:t>
            </a:r>
            <a:r>
              <a:rPr sz="2900" spc="119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ri</a:t>
            </a:r>
            <a:r>
              <a:rPr sz="2900" spc="68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sn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93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75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stem</a:t>
            </a:r>
            <a:endParaRPr sz="2900">
              <a:latin typeface="Rockwell"/>
              <a:cs typeface="Rockwell"/>
            </a:endParaRPr>
          </a:p>
          <a:p>
            <a:pPr marL="12700">
              <a:lnSpc>
                <a:spcPct val="101089"/>
              </a:lnSpc>
            </a:pP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f</a:t>
            </a:r>
            <a:r>
              <a:rPr sz="2900" spc="0" dirty="0" smtClean="0">
                <a:latin typeface="Rockwell"/>
                <a:cs typeface="Rockwell"/>
              </a:rPr>
              <a:t>o</a:t>
            </a:r>
            <a:r>
              <a:rPr sz="2900" spc="9" dirty="0" smtClean="0">
                <a:latin typeface="Rockwell"/>
                <a:cs typeface="Rockwell"/>
              </a:rPr>
              <a:t>r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39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9" dirty="0" smtClean="0">
                <a:latin typeface="Rockwell"/>
                <a:cs typeface="Rockwell"/>
              </a:rPr>
              <a:t>e</a:t>
            </a:r>
            <a:r>
              <a:rPr sz="2900" spc="0" dirty="0" smtClean="0">
                <a:latin typeface="Rockwell"/>
                <a:cs typeface="Rockwell"/>
              </a:rPr>
              <a:t>r</a:t>
            </a:r>
            <a:r>
              <a:rPr sz="2900" spc="129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e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spc="0" dirty="0" smtClean="0">
                <a:latin typeface="Rockwell"/>
                <a:cs typeface="Rockwell"/>
              </a:rPr>
              <a:t>e</a:t>
            </a:r>
            <a:r>
              <a:rPr sz="2900" spc="4" dirty="0" smtClean="0">
                <a:latin typeface="Rockwell"/>
                <a:cs typeface="Rockwell"/>
              </a:rPr>
              <a:t>m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179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h</a:t>
            </a:r>
            <a:r>
              <a:rPr sz="2900" spc="-4" dirty="0" smtClean="0">
                <a:latin typeface="Rockwell"/>
                <a:cs typeface="Rockwell"/>
              </a:rPr>
              <a:t>w</a:t>
            </a:r>
            <a:r>
              <a:rPr sz="2900" spc="0" dirty="0" smtClean="0">
                <a:latin typeface="Rockwell"/>
                <a:cs typeface="Rockwell"/>
              </a:rPr>
              <a:t>a</a:t>
            </a:r>
            <a:r>
              <a:rPr sz="2900" spc="108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4" dirty="0" smtClean="0">
                <a:latin typeface="Rockwell"/>
                <a:cs typeface="Rockwell"/>
              </a:rPr>
              <a:t>v</a:t>
            </a:r>
            <a:r>
              <a:rPr sz="2900" spc="9" dirty="0" smtClean="0">
                <a:latin typeface="Rockwell"/>
                <a:cs typeface="Rockwell"/>
              </a:rPr>
              <a:t>e</a:t>
            </a:r>
            <a:r>
              <a:rPr sz="2900" spc="0" dirty="0" smtClean="0">
                <a:latin typeface="Rockwell"/>
                <a:cs typeface="Rockwell"/>
              </a:rPr>
              <a:t>st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3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15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m tekno</a:t>
            </a:r>
            <a:r>
              <a:rPr sz="2900" spc="4" dirty="0" smtClean="0">
                <a:latin typeface="Rockwell"/>
                <a:cs typeface="Rockwell"/>
              </a:rPr>
              <a:t>l</a:t>
            </a:r>
            <a:r>
              <a:rPr sz="2900" spc="0" dirty="0" smtClean="0">
                <a:latin typeface="Rockwell"/>
                <a:cs typeface="Rockwell"/>
              </a:rPr>
              <a:t>ogi</a:t>
            </a:r>
            <a:r>
              <a:rPr sz="2900" spc="141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ko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bo</a:t>
            </a:r>
            <a:r>
              <a:rPr sz="2900" spc="9" dirty="0" smtClean="0">
                <a:latin typeface="Rockwell"/>
                <a:cs typeface="Rockwell"/>
              </a:rPr>
              <a:t>r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56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en</a:t>
            </a:r>
            <a:r>
              <a:rPr sz="2900" spc="9" dirty="0" smtClean="0">
                <a:latin typeface="Rockwell"/>
                <a:cs typeface="Rockwell"/>
              </a:rPr>
              <a:t>g</a:t>
            </a:r>
            <a:r>
              <a:rPr sz="2900" spc="0" dirty="0" smtClean="0">
                <a:latin typeface="Rockwell"/>
                <a:cs typeface="Rockwell"/>
              </a:rPr>
              <a:t>h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-4" dirty="0" smtClean="0">
                <a:latin typeface="Rockwell"/>
                <a:cs typeface="Rockwell"/>
              </a:rPr>
              <a:t>il</a:t>
            </a:r>
            <a:r>
              <a:rPr sz="2900" spc="0" dirty="0" smtClean="0">
                <a:latin typeface="Rockwell"/>
                <a:cs typeface="Rockwell"/>
              </a:rPr>
              <a:t>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212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perb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k</a:t>
            </a:r>
            <a:r>
              <a:rPr sz="2900" spc="-10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 org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si</a:t>
            </a:r>
            <a:r>
              <a:rPr sz="2900" spc="152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y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ng</a:t>
            </a:r>
            <a:r>
              <a:rPr sz="2900" spc="76" dirty="0" smtClean="0">
                <a:latin typeface="Rockwell"/>
                <a:cs typeface="Rockwell"/>
              </a:rPr>
              <a:t> </a:t>
            </a:r>
            <a:r>
              <a:rPr sz="2900" spc="9" dirty="0" smtClean="0">
                <a:latin typeface="Rockwell"/>
                <a:cs typeface="Rockwell"/>
              </a:rPr>
              <a:t>k</a:t>
            </a:r>
            <a:r>
              <a:rPr sz="2900" spc="0" dirty="0" smtClean="0">
                <a:latin typeface="Rockwell"/>
                <a:cs typeface="Rockwell"/>
              </a:rPr>
              <a:t>e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0" dirty="0" smtClean="0">
                <a:latin typeface="Rockwell"/>
                <a:cs typeface="Rockwell"/>
              </a:rPr>
              <a:t>i</a:t>
            </a:r>
            <a:r>
              <a:rPr sz="2900" spc="124" dirty="0" smtClean="0">
                <a:latin typeface="Rockwell"/>
                <a:cs typeface="Rockwell"/>
              </a:rPr>
              <a:t> </a:t>
            </a:r>
            <a:r>
              <a:rPr sz="2900" spc="4" dirty="0" smtClean="0">
                <a:latin typeface="Rockwell"/>
                <a:cs typeface="Rockwell"/>
              </a:rPr>
              <a:t>l</a:t>
            </a:r>
            <a:r>
              <a:rPr sz="2900" spc="0" dirty="0" smtClean="0">
                <a:latin typeface="Rockwell"/>
                <a:cs typeface="Rockwell"/>
              </a:rPr>
              <a:t>eb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h</a:t>
            </a:r>
            <a:r>
              <a:rPr sz="2900" spc="83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ri</a:t>
            </a:r>
            <a:r>
              <a:rPr sz="2900" spc="68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e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98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k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0" dirty="0" smtClean="0">
                <a:latin typeface="Rockwell"/>
                <a:cs typeface="Rockwell"/>
              </a:rPr>
              <a:t>i</a:t>
            </a:r>
            <a:r>
              <a:rPr sz="2900" spc="58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j</a:t>
            </a:r>
            <a:r>
              <a:rPr sz="2900" spc="4" dirty="0" smtClean="0">
                <a:latin typeface="Rockwell"/>
                <a:cs typeface="Rockwell"/>
              </a:rPr>
              <a:t>u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4" dirty="0" smtClean="0">
                <a:latin typeface="Rockwell"/>
                <a:cs typeface="Rockwell"/>
              </a:rPr>
              <a:t>la</a:t>
            </a:r>
            <a:r>
              <a:rPr sz="2900" spc="0" dirty="0" smtClean="0">
                <a:latin typeface="Rockwell"/>
                <a:cs typeface="Rockwell"/>
              </a:rPr>
              <a:t>h 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-4" dirty="0" smtClean="0">
                <a:latin typeface="Rockwell"/>
                <a:cs typeface="Rockwell"/>
              </a:rPr>
              <a:t>v</a:t>
            </a:r>
            <a:r>
              <a:rPr sz="2900" spc="0" dirty="0" smtClean="0">
                <a:latin typeface="Rockwell"/>
                <a:cs typeface="Rockwell"/>
              </a:rPr>
              <a:t>est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19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,</a:t>
            </a:r>
            <a:r>
              <a:rPr sz="2900" spc="124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deng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12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ke</a:t>
            </a:r>
            <a:r>
              <a:rPr sz="2900" spc="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nt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spc="0" dirty="0" smtClean="0">
                <a:latin typeface="Rockwell"/>
                <a:cs typeface="Rockwell"/>
              </a:rPr>
              <a:t>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177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ter</a:t>
            </a:r>
            <a:r>
              <a:rPr sz="2900" spc="-9" dirty="0" smtClean="0">
                <a:latin typeface="Rockwell"/>
                <a:cs typeface="Rockwell"/>
              </a:rPr>
              <a:t>b</a:t>
            </a:r>
            <a:r>
              <a:rPr sz="2900" spc="0" dirty="0" smtClean="0">
                <a:latin typeface="Rockwell"/>
                <a:cs typeface="Rockwell"/>
              </a:rPr>
              <a:t>es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</a:t>
            </a:r>
            <a:r>
              <a:rPr sz="2900" spc="133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nt</a:t>
            </a:r>
            <a:r>
              <a:rPr sz="2900" spc="-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k pen</a:t>
            </a:r>
            <a:r>
              <a:rPr sz="2900" spc="-4" dirty="0" smtClean="0">
                <a:latin typeface="Rockwell"/>
                <a:cs typeface="Rockwell"/>
              </a:rPr>
              <a:t>ju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-4" dirty="0" smtClean="0">
                <a:latin typeface="Rockwell"/>
                <a:cs typeface="Rockwell"/>
              </a:rPr>
              <a:t>l</a:t>
            </a:r>
            <a:r>
              <a:rPr sz="2900" spc="14" dirty="0" smtClean="0">
                <a:latin typeface="Rockwell"/>
                <a:cs typeface="Rockwell"/>
              </a:rPr>
              <a:t>a</a:t>
            </a:r>
            <a:r>
              <a:rPr sz="2900" spc="9" dirty="0" smtClean="0">
                <a:latin typeface="Rockwell"/>
                <a:cs typeface="Rockwell"/>
              </a:rPr>
              <a:t>n</a:t>
            </a:r>
            <a:r>
              <a:rPr sz="2900" spc="0" dirty="0" smtClean="0">
                <a:latin typeface="Rockwell"/>
                <a:cs typeface="Rockwell"/>
              </a:rPr>
              <a:t>,</a:t>
            </a:r>
            <a:r>
              <a:rPr sz="2900" spc="140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p</a:t>
            </a:r>
            <a:r>
              <a:rPr sz="2900" spc="9" dirty="0" smtClean="0">
                <a:latin typeface="Rockwell"/>
                <a:cs typeface="Rockwell"/>
              </a:rPr>
              <a:t>e</a:t>
            </a:r>
            <a:r>
              <a:rPr sz="2900" spc="-4" dirty="0" smtClean="0">
                <a:latin typeface="Rockwell"/>
                <a:cs typeface="Rockwell"/>
              </a:rPr>
              <a:t>m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s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r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14" dirty="0" smtClean="0">
                <a:latin typeface="Rockwell"/>
                <a:cs typeface="Rockwell"/>
              </a:rPr>
              <a:t>n</a:t>
            </a:r>
            <a:r>
              <a:rPr sz="2900" spc="0" dirty="0" smtClean="0">
                <a:latin typeface="Rockwell"/>
                <a:cs typeface="Rockwell"/>
              </a:rPr>
              <a:t>,</a:t>
            </a:r>
            <a:r>
              <a:rPr sz="2900" spc="15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-9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60" dirty="0" smtClean="0">
                <a:latin typeface="Rockwell"/>
                <a:cs typeface="Rockwell"/>
              </a:rPr>
              <a:t> </a:t>
            </a:r>
            <a:r>
              <a:rPr sz="2900" spc="-4" dirty="0" smtClean="0">
                <a:latin typeface="Rockwell"/>
                <a:cs typeface="Rockwell"/>
              </a:rPr>
              <a:t>f</a:t>
            </a:r>
            <a:r>
              <a:rPr sz="2900" spc="4" dirty="0" smtClean="0">
                <a:latin typeface="Rockwell"/>
                <a:cs typeface="Rockwell"/>
              </a:rPr>
              <a:t>u</a:t>
            </a:r>
            <a:r>
              <a:rPr sz="2900" spc="0" dirty="0" smtClean="0">
                <a:latin typeface="Rockwell"/>
                <a:cs typeface="Rockwell"/>
              </a:rPr>
              <a:t>ngsi</a:t>
            </a:r>
            <a:r>
              <a:rPr sz="2900" spc="10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pene</a:t>
            </a:r>
            <a:r>
              <a:rPr sz="2900" spc="4" dirty="0" smtClean="0">
                <a:latin typeface="Rockwell"/>
                <a:cs typeface="Rockwell"/>
              </a:rPr>
              <a:t>l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0" dirty="0" smtClean="0">
                <a:latin typeface="Rockwell"/>
                <a:cs typeface="Rockwell"/>
              </a:rPr>
              <a:t>t</a:t>
            </a:r>
            <a:r>
              <a:rPr sz="2900" spc="-4" dirty="0" smtClean="0">
                <a:latin typeface="Rockwell"/>
                <a:cs typeface="Rockwell"/>
              </a:rPr>
              <a:t>i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153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d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 penge</a:t>
            </a:r>
            <a:r>
              <a:rPr sz="2900" spc="4" dirty="0" smtClean="0">
                <a:latin typeface="Rockwell"/>
                <a:cs typeface="Rockwell"/>
              </a:rPr>
              <a:t>m</a:t>
            </a:r>
            <a:r>
              <a:rPr sz="2900" spc="0" dirty="0" smtClean="0">
                <a:latin typeface="Rockwell"/>
                <a:cs typeface="Rockwell"/>
              </a:rPr>
              <a:t>b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ng</a:t>
            </a:r>
            <a:r>
              <a:rPr sz="2900" spc="4" dirty="0" smtClean="0">
                <a:latin typeface="Rockwell"/>
                <a:cs typeface="Rockwell"/>
              </a:rPr>
              <a:t>a</a:t>
            </a:r>
            <a:r>
              <a:rPr sz="2900" spc="0" dirty="0" smtClean="0">
                <a:latin typeface="Rockwell"/>
                <a:cs typeface="Rockwell"/>
              </a:rPr>
              <a:t>n</a:t>
            </a:r>
            <a:r>
              <a:rPr sz="2900" spc="231" dirty="0" smtClean="0">
                <a:latin typeface="Rockwell"/>
                <a:cs typeface="Rockwell"/>
              </a:rPr>
              <a:t> </a:t>
            </a:r>
            <a:r>
              <a:rPr sz="2900" spc="-9" dirty="0" smtClean="0">
                <a:latin typeface="Rockwell"/>
                <a:cs typeface="Rockwell"/>
              </a:rPr>
              <a:t>(</a:t>
            </a:r>
            <a:r>
              <a:rPr sz="2900" i="1" spc="-4" dirty="0" smtClean="0">
                <a:latin typeface="Rockwell"/>
                <a:cs typeface="Rockwell"/>
              </a:rPr>
              <a:t>F</a:t>
            </a:r>
            <a:r>
              <a:rPr sz="2900" i="1" spc="0" dirty="0" smtClean="0">
                <a:latin typeface="Rockwell"/>
                <a:cs typeface="Rockwell"/>
              </a:rPr>
              <a:t>r</a:t>
            </a:r>
            <a:r>
              <a:rPr sz="2900" i="1" spc="-4" dirty="0" smtClean="0">
                <a:latin typeface="Rockwell"/>
                <a:cs typeface="Rockwell"/>
              </a:rPr>
              <a:t>ost</a:t>
            </a:r>
            <a:r>
              <a:rPr sz="2900" i="1" spc="0" dirty="0" smtClean="0">
                <a:latin typeface="Rockwell"/>
                <a:cs typeface="Rockwell"/>
              </a:rPr>
              <a:t>,</a:t>
            </a:r>
            <a:r>
              <a:rPr sz="2900" i="1" spc="92" dirty="0" smtClean="0">
                <a:latin typeface="Rockwell"/>
                <a:cs typeface="Rockwell"/>
              </a:rPr>
              <a:t> </a:t>
            </a:r>
            <a:r>
              <a:rPr sz="2900" i="1" spc="9" dirty="0" smtClean="0">
                <a:latin typeface="Rockwell"/>
                <a:cs typeface="Rockwell"/>
              </a:rPr>
              <a:t>W</a:t>
            </a:r>
            <a:r>
              <a:rPr sz="2900" i="1" spc="0" dirty="0" smtClean="0">
                <a:latin typeface="Rockwell"/>
                <a:cs typeface="Rockwell"/>
              </a:rPr>
              <a:t>h</a:t>
            </a:r>
            <a:r>
              <a:rPr sz="2900" i="1" spc="4" dirty="0" smtClean="0">
                <a:latin typeface="Rockwell"/>
                <a:cs typeface="Rockwell"/>
              </a:rPr>
              <a:t>i</a:t>
            </a:r>
            <a:r>
              <a:rPr sz="2900" i="1" spc="-4" dirty="0" smtClean="0">
                <a:latin typeface="Rockwell"/>
                <a:cs typeface="Rockwell"/>
              </a:rPr>
              <a:t>t</a:t>
            </a:r>
            <a:r>
              <a:rPr sz="2900" i="1" spc="-9" dirty="0" smtClean="0">
                <a:latin typeface="Rockwell"/>
                <a:cs typeface="Rockwell"/>
              </a:rPr>
              <a:t>e</a:t>
            </a:r>
            <a:r>
              <a:rPr sz="2900" i="1" spc="0" dirty="0" smtClean="0">
                <a:latin typeface="Rockwell"/>
                <a:cs typeface="Rockwell"/>
              </a:rPr>
              <a:t>,</a:t>
            </a:r>
            <a:r>
              <a:rPr sz="2900" i="1" spc="95" dirty="0" smtClean="0">
                <a:latin typeface="Rockwell"/>
                <a:cs typeface="Rockwell"/>
              </a:rPr>
              <a:t> </a:t>
            </a:r>
            <a:r>
              <a:rPr sz="2900" i="1" spc="-9" dirty="0" smtClean="0">
                <a:latin typeface="Rockwell"/>
                <a:cs typeface="Rockwell"/>
              </a:rPr>
              <a:t>2</a:t>
            </a:r>
            <a:r>
              <a:rPr sz="2900" i="1" spc="4" dirty="0" smtClean="0">
                <a:latin typeface="Rockwell"/>
                <a:cs typeface="Rockwell"/>
              </a:rPr>
              <a:t>0</a:t>
            </a:r>
            <a:r>
              <a:rPr sz="2900" i="1" spc="-9" dirty="0" smtClean="0">
                <a:latin typeface="Rockwell"/>
                <a:cs typeface="Rockwell"/>
              </a:rPr>
              <a:t>0</a:t>
            </a:r>
            <a:r>
              <a:rPr sz="2900" i="1" spc="0" dirty="0" smtClean="0">
                <a:latin typeface="Rockwell"/>
                <a:cs typeface="Rockwell"/>
              </a:rPr>
              <a:t>9</a:t>
            </a:r>
            <a:r>
              <a:rPr sz="2900" i="1" spc="106" dirty="0" smtClean="0">
                <a:latin typeface="Rockwell"/>
                <a:cs typeface="Rockwell"/>
              </a:rPr>
              <a:t> </a:t>
            </a:r>
            <a:r>
              <a:rPr sz="2900" spc="0" dirty="0" smtClean="0">
                <a:latin typeface="Rockwell"/>
                <a:cs typeface="Rockwell"/>
              </a:rPr>
              <a:t>).</a:t>
            </a:r>
            <a:endParaRPr sz="29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29916" y="1052518"/>
            <a:ext cx="7432388" cy="1040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3850"/>
              </a:lnSpc>
              <a:spcBef>
                <a:spcPts val="192"/>
              </a:spcBef>
            </a:pPr>
            <a:r>
              <a:rPr sz="3600" b="1" spc="-14" dirty="0" smtClean="0">
                <a:latin typeface="Rockwell"/>
                <a:cs typeface="Rockwell"/>
              </a:rPr>
              <a:t>M</a:t>
            </a:r>
            <a:r>
              <a:rPr sz="3600" b="1" spc="0" dirty="0" smtClean="0">
                <a:latin typeface="Rockwell"/>
                <a:cs typeface="Rockwell"/>
              </a:rPr>
              <a:t>e</a:t>
            </a:r>
            <a:r>
              <a:rPr sz="3600" b="1" spc="-4" dirty="0" smtClean="0">
                <a:latin typeface="Rockwell"/>
                <a:cs typeface="Rockwell"/>
              </a:rPr>
              <a:t>m</a:t>
            </a:r>
            <a:r>
              <a:rPr sz="3600" b="1" spc="-19" dirty="0" smtClean="0">
                <a:latin typeface="Rockwell"/>
                <a:cs typeface="Rockwell"/>
              </a:rPr>
              <a:t>b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ngu</a:t>
            </a:r>
            <a:r>
              <a:rPr sz="3600" b="1" spc="0" dirty="0" smtClean="0">
                <a:latin typeface="Rockwell"/>
                <a:cs typeface="Rockwell"/>
              </a:rPr>
              <a:t>n</a:t>
            </a:r>
            <a:r>
              <a:rPr sz="3600" b="1" spc="227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B</a:t>
            </a:r>
            <a:r>
              <a:rPr sz="3600" b="1" spc="-4" dirty="0" smtClean="0">
                <a:latin typeface="Rockwell"/>
                <a:cs typeface="Rockwell"/>
              </a:rPr>
              <a:t>ud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14" dirty="0" smtClean="0">
                <a:latin typeface="Rockwell"/>
                <a:cs typeface="Rockwell"/>
              </a:rPr>
              <a:t>y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143" dirty="0" smtClean="0">
                <a:latin typeface="Rockwell"/>
                <a:cs typeface="Rockwell"/>
              </a:rPr>
              <a:t> </a:t>
            </a:r>
            <a:r>
              <a:rPr sz="3600" b="1" spc="-10" dirty="0" smtClean="0">
                <a:latin typeface="Rockwell"/>
                <a:cs typeface="Rockwell"/>
              </a:rPr>
              <a:t>K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-1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b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-10" dirty="0" smtClean="0">
                <a:latin typeface="Rockwell"/>
                <a:cs typeface="Rockwell"/>
              </a:rPr>
              <a:t>r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i</a:t>
            </a:r>
            <a:endParaRPr sz="3600">
              <a:latin typeface="Rockwell"/>
              <a:cs typeface="Rockwell"/>
            </a:endParaRPr>
          </a:p>
          <a:p>
            <a:pPr marL="3272535">
              <a:lnSpc>
                <a:spcPts val="4210"/>
              </a:lnSpc>
              <a:spcBef>
                <a:spcPts val="143"/>
              </a:spcBef>
            </a:pP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72" dirty="0" smtClean="0">
                <a:latin typeface="Rockwell"/>
                <a:cs typeface="Rockwell"/>
              </a:rPr>
              <a:t> </a:t>
            </a:r>
            <a:r>
              <a:rPr sz="3600" b="1" spc="-14" dirty="0" smtClean="0">
                <a:latin typeface="Rockwell"/>
                <a:cs typeface="Rockwell"/>
              </a:rPr>
              <a:t>P</a:t>
            </a:r>
            <a:r>
              <a:rPr sz="3600" b="1" spc="-9" dirty="0" smtClean="0">
                <a:latin typeface="Rockwell"/>
                <a:cs typeface="Rockwell"/>
              </a:rPr>
              <a:t>r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es</a:t>
            </a:r>
            <a:r>
              <a:rPr sz="3600" b="1" spc="117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B</a:t>
            </a:r>
            <a:r>
              <a:rPr sz="3600" b="1" spc="-4" dirty="0" smtClean="0">
                <a:latin typeface="Rockwell"/>
                <a:cs typeface="Rockwell"/>
              </a:rPr>
              <a:t>isni</a:t>
            </a:r>
            <a:r>
              <a:rPr sz="3600" b="1" spc="0" dirty="0" smtClean="0">
                <a:latin typeface="Rockwell"/>
                <a:cs typeface="Rockwell"/>
              </a:rPr>
              <a:t>s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0848" y="2233939"/>
            <a:ext cx="199990" cy="3713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•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1368" y="2233939"/>
            <a:ext cx="9305395" cy="44312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4305">
              <a:lnSpc>
                <a:spcPts val="3170"/>
              </a:lnSpc>
              <a:spcBef>
                <a:spcPts val="190"/>
              </a:spcBef>
            </a:pPr>
            <a:r>
              <a:rPr sz="2700" spc="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ol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si</a:t>
            </a:r>
            <a:r>
              <a:rPr sz="2700" spc="148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ti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k</a:t>
            </a:r>
            <a:r>
              <a:rPr sz="2700" spc="82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69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di</a:t>
            </a:r>
            <a:r>
              <a:rPr sz="2700" spc="96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ec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14" dirty="0" smtClean="0">
                <a:latin typeface="Rockwell"/>
                <a:cs typeface="Rockwell"/>
              </a:rPr>
              <a:t>r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81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sp</a:t>
            </a:r>
            <a:r>
              <a:rPr sz="2700" spc="-4" dirty="0" smtClean="0">
                <a:latin typeface="Rockwell"/>
                <a:cs typeface="Rockwell"/>
              </a:rPr>
              <a:t>ont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98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76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10" dirty="0" smtClean="0">
                <a:latin typeface="Rockwell"/>
                <a:cs typeface="Rockwell"/>
              </a:rPr>
              <a:t>u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0" dirty="0" smtClean="0">
                <a:latin typeface="Rockwell"/>
                <a:cs typeface="Rockwell"/>
              </a:rPr>
              <a:t>u </a:t>
            </a:r>
            <a:endParaRPr sz="2700">
              <a:latin typeface="Rockwell"/>
              <a:cs typeface="Rockwell"/>
            </a:endParaRPr>
          </a:p>
          <a:p>
            <a:pPr marL="12700" marR="174305">
              <a:lnSpc>
                <a:spcPts val="3170"/>
              </a:lnSpc>
            </a:pP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rus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54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ni</a:t>
            </a:r>
            <a:r>
              <a:rPr sz="2700" spc="0" dirty="0" smtClean="0">
                <a:latin typeface="Rockwell"/>
                <a:cs typeface="Rockwell"/>
              </a:rPr>
              <a:t>s,</a:t>
            </a:r>
            <a:r>
              <a:rPr sz="2700" spc="101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te</a:t>
            </a:r>
            <a:r>
              <a:rPr sz="2700" spc="0" dirty="0" smtClean="0">
                <a:latin typeface="Rockwell"/>
                <a:cs typeface="Rockwell"/>
              </a:rPr>
              <a:t>ru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ma</a:t>
            </a:r>
            <a:r>
              <a:rPr sz="2700" spc="135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jik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45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ti</a:t>
            </a:r>
            <a:r>
              <a:rPr sz="2700" spc="9" dirty="0" smtClean="0">
                <a:latin typeface="Rockwell"/>
                <a:cs typeface="Rockwell"/>
              </a:rPr>
              <a:t>d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k</a:t>
            </a:r>
            <a:r>
              <a:rPr sz="2700" spc="72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da</a:t>
            </a:r>
            <a:r>
              <a:rPr sz="2700" spc="45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9" dirty="0" smtClean="0">
                <a:latin typeface="Rockwell"/>
                <a:cs typeface="Rockwell"/>
              </a:rPr>
              <a:t>u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ya</a:t>
            </a:r>
            <a:r>
              <a:rPr sz="2700" spc="103" dirty="0" smtClean="0">
                <a:latin typeface="Rockwell"/>
                <a:cs typeface="Rockwell"/>
              </a:rPr>
              <a:t> </a:t>
            </a:r>
            <a:r>
              <a:rPr sz="2700" spc="10" dirty="0" smtClean="0">
                <a:latin typeface="Rockwell"/>
                <a:cs typeface="Rockwell"/>
              </a:rPr>
              <a:t>y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 </a:t>
            </a:r>
            <a:endParaRPr sz="2700">
              <a:latin typeface="Rockwell"/>
              <a:cs typeface="Rockwell"/>
            </a:endParaRPr>
          </a:p>
          <a:p>
            <a:pPr marL="12700" marR="174305">
              <a:lnSpc>
                <a:spcPts val="3170"/>
              </a:lnSpc>
            </a:pP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spc="0" dirty="0" smtClean="0">
                <a:latin typeface="Rockwell"/>
                <a:cs typeface="Rockwell"/>
              </a:rPr>
              <a:t>du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9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149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71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pr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8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ni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8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46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-10" dirty="0" smtClean="0">
                <a:latin typeface="Rockwell"/>
                <a:cs typeface="Rockwell"/>
              </a:rPr>
              <a:t>m</a:t>
            </a:r>
            <a:r>
              <a:rPr sz="2700" spc="0" dirty="0" smtClean="0">
                <a:latin typeface="Rockwell"/>
                <a:cs typeface="Rockwell"/>
              </a:rPr>
              <a:t>ud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endParaRPr sz="2700">
              <a:latin typeface="Rockwell"/>
              <a:cs typeface="Rockwell"/>
            </a:endParaRPr>
          </a:p>
          <a:p>
            <a:pPr marL="12700" marR="174305">
              <a:lnSpc>
                <a:spcPts val="3170"/>
              </a:lnSpc>
            </a:pP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nt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h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215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ka</a:t>
            </a:r>
            <a:r>
              <a:rPr sz="2700" spc="0" dirty="0" smtClean="0">
                <a:latin typeface="Rockwell"/>
                <a:cs typeface="Rockwell"/>
              </a:rPr>
              <a:t>ry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w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45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t</a:t>
            </a:r>
            <a:r>
              <a:rPr sz="2700" spc="86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h</a:t>
            </a:r>
            <a:r>
              <a:rPr sz="2700" spc="98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nt</a:t>
            </a:r>
            <a:r>
              <a:rPr sz="2700" spc="10" dirty="0" smtClean="0">
                <a:latin typeface="Rockwell"/>
                <a:cs typeface="Rockwell"/>
              </a:rPr>
              <a:t>u</a:t>
            </a:r>
            <a:r>
              <a:rPr sz="2700" spc="0" dirty="0" smtClean="0">
                <a:latin typeface="Rockwell"/>
                <a:cs typeface="Rockwell"/>
              </a:rPr>
              <a:t>k </a:t>
            </a:r>
            <a:endParaRPr sz="2700">
              <a:latin typeface="Rockwell"/>
              <a:cs typeface="Rockwell"/>
            </a:endParaRPr>
          </a:p>
          <a:p>
            <a:pPr marL="12700" marR="174305">
              <a:lnSpc>
                <a:spcPts val="3170"/>
              </a:lnSpc>
            </a:pP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9" dirty="0" smtClean="0">
                <a:latin typeface="Rockwell"/>
                <a:cs typeface="Rockwell"/>
              </a:rPr>
              <a:t>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98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c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115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4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59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enio</a:t>
            </a:r>
            <a:r>
              <a:rPr sz="2700" spc="0" dirty="0" smtClean="0">
                <a:latin typeface="Rockwell"/>
                <a:cs typeface="Rockwell"/>
              </a:rPr>
              <a:t>r.</a:t>
            </a:r>
            <a:r>
              <a:rPr sz="2700" spc="95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10" dirty="0" smtClean="0">
                <a:latin typeface="Rockwell"/>
                <a:cs typeface="Rockwell"/>
              </a:rPr>
              <a:t>u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s </a:t>
            </a:r>
            <a:endParaRPr sz="2700">
              <a:latin typeface="Rockwell"/>
              <a:cs typeface="Rockwell"/>
            </a:endParaRPr>
          </a:p>
          <a:p>
            <a:pPr marL="12700" marR="174305">
              <a:lnSpc>
                <a:spcPts val="3170"/>
              </a:lnSpc>
            </a:pPr>
            <a:r>
              <a:rPr sz="2700" spc="-9" dirty="0" smtClean="0">
                <a:latin typeface="Rockwell"/>
                <a:cs typeface="Rockwell"/>
              </a:rPr>
              <a:t>ma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j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59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spc="4" dirty="0" smtClean="0">
                <a:latin typeface="Rockwell"/>
                <a:cs typeface="Rockwell"/>
              </a:rPr>
              <a:t>e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h</a:t>
            </a:r>
            <a:r>
              <a:rPr sz="2700" spc="131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h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rus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ya</a:t>
            </a:r>
            <a:r>
              <a:rPr sz="2700" spc="161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h</a:t>
            </a:r>
            <a:r>
              <a:rPr sz="2700" spc="98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0" dirty="0" smtClean="0">
                <a:latin typeface="Rockwell"/>
                <a:cs typeface="Rockwell"/>
              </a:rPr>
              <a:t>uk </a:t>
            </a:r>
            <a:endParaRPr sz="2700">
              <a:latin typeface="Rockwell"/>
              <a:cs typeface="Rockwell"/>
            </a:endParaRPr>
          </a:p>
          <a:p>
            <a:pPr marL="12700" marR="174305">
              <a:lnSpc>
                <a:spcPts val="3170"/>
              </a:lnSpc>
            </a:pP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spc="9" dirty="0" smtClean="0">
                <a:latin typeface="Rockwell"/>
                <a:cs typeface="Rockwell"/>
              </a:rPr>
              <a:t>y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mp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206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74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4" dirty="0" smtClean="0">
                <a:latin typeface="Rockwell"/>
                <a:cs typeface="Rockwell"/>
              </a:rPr>
              <a:t>lak</a:t>
            </a:r>
            <a:r>
              <a:rPr sz="2700" spc="-4" dirty="0" smtClean="0">
                <a:latin typeface="Rockwell"/>
                <a:cs typeface="Rockwell"/>
              </a:rPr>
              <a:t>-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4" dirty="0" smtClean="0">
                <a:latin typeface="Rockwell"/>
                <a:cs typeface="Rockwell"/>
              </a:rPr>
              <a:t>ik</a:t>
            </a:r>
            <a:r>
              <a:rPr sz="2700" spc="0" dirty="0" smtClean="0">
                <a:latin typeface="Rockwell"/>
                <a:cs typeface="Rockwell"/>
              </a:rPr>
              <a:t>,</a:t>
            </a:r>
            <a:r>
              <a:rPr sz="2700" spc="155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h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0" dirty="0" smtClean="0">
                <a:latin typeface="Rockwell"/>
                <a:cs typeface="Rockwell"/>
              </a:rPr>
              <a:t>i</a:t>
            </a:r>
            <a:r>
              <a:rPr sz="2700" spc="103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ta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6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endParaRPr sz="2700">
              <a:latin typeface="Rockwell"/>
              <a:cs typeface="Rockwell"/>
            </a:endParaRPr>
          </a:p>
          <a:p>
            <a:pPr marL="12700" marR="174305">
              <a:lnSpc>
                <a:spcPts val="3170"/>
              </a:lnSpc>
            </a:pP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w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10" dirty="0" smtClean="0">
                <a:latin typeface="Rockwell"/>
                <a:cs typeface="Rockwell"/>
              </a:rPr>
              <a:t>h</a:t>
            </a:r>
            <a:r>
              <a:rPr sz="2700" spc="0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  <a:spcBef>
                <a:spcPts val="93"/>
              </a:spcBef>
            </a:pPr>
            <a:r>
              <a:rPr sz="2700" spc="0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-9" dirty="0" smtClean="0">
                <a:latin typeface="Rockwell"/>
                <a:cs typeface="Rockwell"/>
              </a:rPr>
              <a:t>ma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do</a:t>
            </a:r>
            <a:r>
              <a:rPr sz="2700" spc="13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46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kon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l</a:t>
            </a:r>
            <a:r>
              <a:rPr sz="2700" spc="99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ru</a:t>
            </a:r>
            <a:r>
              <a:rPr sz="2700" spc="-14" dirty="0" smtClean="0">
                <a:latin typeface="Rockwell"/>
                <a:cs typeface="Rockwell"/>
              </a:rPr>
              <a:t>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h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64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56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ry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w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 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700" spc="-4" dirty="0" smtClean="0">
                <a:latin typeface="Rockwell"/>
                <a:cs typeface="Rockwell"/>
              </a:rPr>
              <a:t>tin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t</a:t>
            </a:r>
            <a:r>
              <a:rPr sz="2700" spc="86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en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h</a:t>
            </a:r>
            <a:r>
              <a:rPr sz="2700" spc="98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0" dirty="0" smtClean="0">
                <a:latin typeface="Rockwell"/>
                <a:cs typeface="Rockwell"/>
              </a:rPr>
              <a:t>uk</a:t>
            </a:r>
            <a:r>
              <a:rPr sz="2700" spc="79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213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int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h</a:t>
            </a:r>
            <a:r>
              <a:rPr sz="2700" spc="114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10" dirty="0" smtClean="0">
                <a:latin typeface="Rockwell"/>
                <a:cs typeface="Rockwell"/>
              </a:rPr>
              <a:t>p</a:t>
            </a:r>
            <a:r>
              <a:rPr sz="2700" spc="0" dirty="0" smtClean="0">
                <a:latin typeface="Rockwell"/>
                <a:cs typeface="Rockwell"/>
              </a:rPr>
              <a:t>a 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y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136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l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99" dirty="0" smtClean="0">
                <a:latin typeface="Rockwell"/>
                <a:cs typeface="Rockwell"/>
              </a:rPr>
              <a:t> </a:t>
            </a:r>
            <a:r>
              <a:rPr sz="2700" spc="9" dirty="0" smtClean="0">
                <a:latin typeface="Rockwell"/>
                <a:cs typeface="Rockwell"/>
              </a:rPr>
              <a:t>b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y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k</a:t>
            </a:r>
            <a:r>
              <a:rPr sz="2700" spc="107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94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ti</a:t>
            </a:r>
            <a:r>
              <a:rPr sz="2700" spc="9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k</a:t>
            </a:r>
            <a:r>
              <a:rPr sz="2700" spc="82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b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9" dirty="0" smtClean="0">
                <a:latin typeface="Rockwell"/>
                <a:cs typeface="Rockwell"/>
              </a:rPr>
              <a:t>g</a:t>
            </a:r>
            <a:r>
              <a:rPr sz="2700" spc="0" dirty="0" smtClean="0">
                <a:latin typeface="Rockwell"/>
                <a:cs typeface="Rockwell"/>
              </a:rPr>
              <a:t>gu</a:t>
            </a:r>
            <a:r>
              <a:rPr sz="2700" spc="-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g</a:t>
            </a:r>
            <a:r>
              <a:rPr sz="2700" spc="178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w</a:t>
            </a:r>
            <a:r>
              <a:rPr sz="2700" spc="-10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b 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nt</a:t>
            </a:r>
            <a:r>
              <a:rPr sz="2700" spc="0" dirty="0" smtClean="0">
                <a:latin typeface="Rockwell"/>
                <a:cs typeface="Rockwell"/>
              </a:rPr>
              <a:t>uk</a:t>
            </a:r>
            <a:r>
              <a:rPr sz="2700" spc="79" dirty="0" smtClean="0">
                <a:latin typeface="Rockwell"/>
                <a:cs typeface="Rockwell"/>
              </a:rPr>
              <a:t> 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4" dirty="0" smtClean="0">
                <a:latin typeface="Rockwell"/>
                <a:cs typeface="Rockwell"/>
              </a:rPr>
              <a:t>e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0" dirty="0" smtClean="0">
                <a:latin typeface="Rockwell"/>
                <a:cs typeface="Rockwell"/>
              </a:rPr>
              <a:t>p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i</a:t>
            </a:r>
            <a:r>
              <a:rPr sz="2700" spc="-4" dirty="0" smtClean="0">
                <a:latin typeface="Rockwell"/>
                <a:cs typeface="Rockwell"/>
              </a:rPr>
              <a:t>k</a:t>
            </a:r>
            <a:r>
              <a:rPr sz="2700" spc="0" dirty="0" smtClean="0">
                <a:latin typeface="Rockwell"/>
                <a:cs typeface="Rockwell"/>
              </a:rPr>
              <a:t>i</a:t>
            </a:r>
            <a:r>
              <a:rPr sz="2700" spc="188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pr</a:t>
            </a:r>
            <a:r>
              <a:rPr sz="2700" spc="-4" dirty="0" smtClean="0">
                <a:latin typeface="Rockwell"/>
                <a:cs typeface="Rockwell"/>
              </a:rPr>
              <a:t>o</a:t>
            </a:r>
            <a:r>
              <a:rPr sz="2700" spc="0" dirty="0" smtClean="0">
                <a:latin typeface="Rockwell"/>
                <a:cs typeface="Rockwell"/>
              </a:rPr>
              <a:t>s</a:t>
            </a:r>
            <a:r>
              <a:rPr sz="2700" spc="-4" dirty="0" smtClean="0">
                <a:latin typeface="Rockwell"/>
                <a:cs typeface="Rockwell"/>
              </a:rPr>
              <a:t>es</a:t>
            </a:r>
            <a:r>
              <a:rPr sz="2700" spc="0" dirty="0" smtClean="0">
                <a:latin typeface="Rockwell"/>
                <a:cs typeface="Rockwell"/>
              </a:rPr>
              <a:t>,</a:t>
            </a:r>
            <a:r>
              <a:rPr sz="2700" spc="96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d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46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0" dirty="0" smtClean="0">
                <a:latin typeface="Rockwell"/>
                <a:cs typeface="Rockwell"/>
              </a:rPr>
              <a:t>pa</a:t>
            </a:r>
            <a:r>
              <a:rPr sz="2700" spc="79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-9" dirty="0" smtClean="0">
                <a:latin typeface="Rockwell"/>
                <a:cs typeface="Rockwell"/>
              </a:rPr>
              <a:t>m</a:t>
            </a:r>
            <a:r>
              <a:rPr sz="2700" spc="9" dirty="0" smtClean="0">
                <a:latin typeface="Rockwell"/>
                <a:cs typeface="Rockwell"/>
              </a:rPr>
              <a:t>b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4" dirty="0" smtClean="0">
                <a:latin typeface="Rockwell"/>
                <a:cs typeface="Rockwell"/>
              </a:rPr>
              <a:t>l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n</a:t>
            </a:r>
            <a:r>
              <a:rPr sz="2700" spc="120" dirty="0" smtClean="0">
                <a:latin typeface="Rockwell"/>
                <a:cs typeface="Rockwell"/>
              </a:rPr>
              <a:t> 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-4" dirty="0" smtClean="0">
                <a:latin typeface="Rockwell"/>
                <a:cs typeface="Rockwell"/>
              </a:rPr>
              <a:t>nt</a:t>
            </a:r>
            <a:r>
              <a:rPr sz="2700" spc="10" dirty="0" smtClean="0">
                <a:latin typeface="Rockwell"/>
                <a:cs typeface="Rockwell"/>
              </a:rPr>
              <a:t>u</a:t>
            </a:r>
            <a:r>
              <a:rPr sz="2700" spc="0" dirty="0" smtClean="0">
                <a:latin typeface="Rockwell"/>
                <a:cs typeface="Rockwell"/>
              </a:rPr>
              <a:t>k </a:t>
            </a:r>
            <a:endParaRPr sz="2700">
              <a:latin typeface="Rockwell"/>
              <a:cs typeface="Rockwell"/>
            </a:endParaRPr>
          </a:p>
          <a:p>
            <a:pPr marL="12700">
              <a:lnSpc>
                <a:spcPts val="3170"/>
              </a:lnSpc>
            </a:pPr>
            <a:r>
              <a:rPr sz="2700" spc="-4" dirty="0" smtClean="0">
                <a:latin typeface="Rockwell"/>
                <a:cs typeface="Rockwell"/>
              </a:rPr>
              <a:t>ke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9" dirty="0" smtClean="0">
                <a:latin typeface="Rockwell"/>
                <a:cs typeface="Rockwell"/>
              </a:rPr>
              <a:t>s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ma</a:t>
            </a:r>
            <a:r>
              <a:rPr sz="2700" spc="143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a</a:t>
            </a:r>
            <a:r>
              <a:rPr sz="2700" spc="-4" dirty="0" smtClean="0">
                <a:latin typeface="Rockwell"/>
                <a:cs typeface="Rockwell"/>
              </a:rPr>
              <a:t>t</a:t>
            </a:r>
            <a:r>
              <a:rPr sz="2700" spc="-9" dirty="0" smtClean="0">
                <a:latin typeface="Rockwell"/>
                <a:cs typeface="Rockwell"/>
              </a:rPr>
              <a:t>a</a:t>
            </a:r>
            <a:r>
              <a:rPr sz="2700" spc="0" dirty="0" smtClean="0">
                <a:latin typeface="Rockwell"/>
                <a:cs typeface="Rockwell"/>
              </a:rPr>
              <a:t>u</a:t>
            </a:r>
            <a:r>
              <a:rPr sz="2700" spc="66" dirty="0" smtClean="0">
                <a:latin typeface="Rockwell"/>
                <a:cs typeface="Rockwell"/>
              </a:rPr>
              <a:t> </a:t>
            </a:r>
            <a:r>
              <a:rPr sz="2700" spc="4" dirty="0" smtClean="0">
                <a:latin typeface="Rockwell"/>
                <a:cs typeface="Rockwell"/>
              </a:rPr>
              <a:t>k</a:t>
            </a:r>
            <a:r>
              <a:rPr sz="2700" spc="-4" dirty="0" smtClean="0">
                <a:latin typeface="Rockwell"/>
                <a:cs typeface="Rockwell"/>
              </a:rPr>
              <a:t>i</a:t>
            </a:r>
            <a:r>
              <a:rPr sz="2700" spc="4" dirty="0" smtClean="0">
                <a:latin typeface="Rockwell"/>
                <a:cs typeface="Rockwell"/>
              </a:rPr>
              <a:t>n</a:t>
            </a:r>
            <a:r>
              <a:rPr sz="2700" spc="-4" dirty="0" smtClean="0">
                <a:latin typeface="Rockwell"/>
                <a:cs typeface="Rockwell"/>
              </a:rPr>
              <a:t>e</a:t>
            </a:r>
            <a:r>
              <a:rPr sz="2700" spc="0" dirty="0" smtClean="0">
                <a:latin typeface="Rockwell"/>
                <a:cs typeface="Rockwell"/>
              </a:rPr>
              <a:t>r</a:t>
            </a:r>
            <a:r>
              <a:rPr sz="2700" spc="-4" dirty="0" smtClean="0">
                <a:latin typeface="Rockwell"/>
                <a:cs typeface="Rockwell"/>
              </a:rPr>
              <a:t>j</a:t>
            </a:r>
            <a:r>
              <a:rPr sz="2700" spc="0" dirty="0" smtClean="0">
                <a:latin typeface="Rockwell"/>
                <a:cs typeface="Rockwell"/>
              </a:rPr>
              <a:t>a</a:t>
            </a:r>
            <a:r>
              <a:rPr sz="2700" spc="102" dirty="0" smtClean="0">
                <a:latin typeface="Rockwell"/>
                <a:cs typeface="Rockwell"/>
              </a:rPr>
              <a:t> </a:t>
            </a:r>
            <a:r>
              <a:rPr sz="2700" spc="-4" dirty="0" smtClean="0">
                <a:latin typeface="Rockwell"/>
                <a:cs typeface="Rockwell"/>
              </a:rPr>
              <a:t>ti</a:t>
            </a:r>
            <a:r>
              <a:rPr sz="2700" spc="4" dirty="0" smtClean="0">
                <a:latin typeface="Rockwell"/>
                <a:cs typeface="Rockwell"/>
              </a:rPr>
              <a:t>m</a:t>
            </a:r>
            <a:r>
              <a:rPr sz="2700" spc="0" dirty="0" smtClean="0">
                <a:latin typeface="Rockwell"/>
                <a:cs typeface="Rockwell"/>
              </a:rPr>
              <a:t>.</a:t>
            </a:r>
            <a:endParaRPr sz="27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80848" y="4967995"/>
            <a:ext cx="199990" cy="3713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0"/>
              </a:lnSpc>
              <a:spcBef>
                <a:spcPts val="145"/>
              </a:spcBef>
            </a:pPr>
            <a:r>
              <a:rPr sz="4050" spc="0" baseline="1051" dirty="0" smtClean="0">
                <a:latin typeface="Rockwell"/>
                <a:cs typeface="Rockwell"/>
              </a:rPr>
              <a:t>•</a:t>
            </a:r>
            <a:endParaRPr sz="270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1021079"/>
            <a:ext cx="10056875" cy="1045463"/>
          </a:xfrm>
          <a:custGeom>
            <a:avLst/>
            <a:gdLst/>
            <a:ahLst/>
            <a:cxnLst/>
            <a:rect l="l" t="t" r="r" b="b"/>
            <a:pathLst>
              <a:path w="10056875" h="1045463">
                <a:moveTo>
                  <a:pt x="0" y="1045463"/>
                </a:moveTo>
                <a:lnTo>
                  <a:pt x="10056875" y="1045463"/>
                </a:lnTo>
                <a:lnTo>
                  <a:pt x="10056875" y="0"/>
                </a:lnTo>
                <a:lnTo>
                  <a:pt x="0" y="0"/>
                </a:lnTo>
                <a:lnTo>
                  <a:pt x="0" y="1045463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31111" y="1052518"/>
            <a:ext cx="8529381" cy="1040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50"/>
              </a:lnSpc>
              <a:spcBef>
                <a:spcPts val="192"/>
              </a:spcBef>
            </a:pP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at</a:t>
            </a:r>
            <a:r>
              <a:rPr sz="3600" b="1" spc="71" dirty="0" smtClean="0">
                <a:latin typeface="Rockwell"/>
                <a:cs typeface="Rockwell"/>
              </a:rPr>
              <a:t> </a:t>
            </a:r>
            <a:r>
              <a:rPr sz="3600" b="1" spc="-1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72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T</a:t>
            </a:r>
            <a:r>
              <a:rPr sz="3600" b="1" spc="-9" dirty="0" smtClean="0">
                <a:latin typeface="Rockwell"/>
                <a:cs typeface="Rockwell"/>
              </a:rPr>
              <a:t>ek</a:t>
            </a:r>
            <a:r>
              <a:rPr sz="3600" b="1" spc="-4" dirty="0" smtClean="0">
                <a:latin typeface="Rockwell"/>
                <a:cs typeface="Rockwell"/>
              </a:rPr>
              <a:t>n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-1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o</a:t>
            </a:r>
            <a:r>
              <a:rPr sz="3600" b="1" spc="-4" dirty="0" smtClean="0">
                <a:latin typeface="Rockwell"/>
                <a:cs typeface="Rockwell"/>
              </a:rPr>
              <a:t>g</a:t>
            </a:r>
            <a:r>
              <a:rPr sz="3600" b="1" spc="0" dirty="0" smtClean="0">
                <a:latin typeface="Rockwell"/>
                <a:cs typeface="Rockwell"/>
              </a:rPr>
              <a:t>i</a:t>
            </a:r>
            <a:r>
              <a:rPr sz="3600" b="1" spc="179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Untu</a:t>
            </a:r>
            <a:r>
              <a:rPr sz="3600" b="1" spc="0" dirty="0" smtClean="0">
                <a:latin typeface="Rockwell"/>
                <a:cs typeface="Rockwell"/>
              </a:rPr>
              <a:t>k</a:t>
            </a:r>
            <a:r>
              <a:rPr sz="3600" b="1" spc="114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K</a:t>
            </a:r>
            <a:r>
              <a:rPr sz="3600" b="1" spc="-10" dirty="0" smtClean="0">
                <a:latin typeface="Rockwell"/>
                <a:cs typeface="Rockwell"/>
              </a:rPr>
              <a:t>o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20" dirty="0" smtClean="0">
                <a:latin typeface="Rockwell"/>
                <a:cs typeface="Rockwell"/>
              </a:rPr>
              <a:t>b</a:t>
            </a:r>
            <a:r>
              <a:rPr sz="3600" b="1" spc="-10" dirty="0" smtClean="0">
                <a:latin typeface="Rockwell"/>
                <a:cs typeface="Rockwell"/>
              </a:rPr>
              <a:t>o</a:t>
            </a:r>
            <a:r>
              <a:rPr sz="3600" b="1" spc="0" dirty="0" smtClean="0">
                <a:latin typeface="Rockwell"/>
                <a:cs typeface="Rockwell"/>
              </a:rPr>
              <a:t>ra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0" dirty="0" smtClean="0">
                <a:latin typeface="Rockwell"/>
                <a:cs typeface="Rockwell"/>
              </a:rPr>
              <a:t>i</a:t>
            </a:r>
            <a:endParaRPr sz="3600">
              <a:latin typeface="Rockwell"/>
              <a:cs typeface="Rockwell"/>
            </a:endParaRPr>
          </a:p>
          <a:p>
            <a:pPr marL="4909311" marR="951">
              <a:lnSpc>
                <a:spcPts val="4210"/>
              </a:lnSpc>
              <a:spcBef>
                <a:spcPts val="143"/>
              </a:spcBef>
            </a:pP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an</a:t>
            </a:r>
            <a:r>
              <a:rPr sz="3600" b="1" spc="72" dirty="0" smtClean="0">
                <a:latin typeface="Rockwell"/>
                <a:cs typeface="Rockwell"/>
              </a:rPr>
              <a:t> </a:t>
            </a:r>
            <a:r>
              <a:rPr sz="3600" b="1" spc="-10" dirty="0" smtClean="0">
                <a:latin typeface="Rockwell"/>
                <a:cs typeface="Rockwell"/>
              </a:rPr>
              <a:t>Ke</a:t>
            </a:r>
            <a:r>
              <a:rPr sz="3600" b="1" spc="0" dirty="0" smtClean="0">
                <a:latin typeface="Rockwell"/>
                <a:cs typeface="Rockwell"/>
              </a:rPr>
              <a:t>r</a:t>
            </a:r>
            <a:r>
              <a:rPr sz="3600" b="1" spc="-4" dirty="0" smtClean="0">
                <a:latin typeface="Rockwell"/>
                <a:cs typeface="Rockwell"/>
              </a:rPr>
              <a:t>j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s</a:t>
            </a:r>
            <a:r>
              <a:rPr sz="3600" b="1" spc="-1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m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31723" y="2728984"/>
            <a:ext cx="9191624" cy="25506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0520">
              <a:lnSpc>
                <a:spcPts val="2840"/>
              </a:lnSpc>
              <a:spcBef>
                <a:spcPts val="142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K</a:t>
            </a:r>
            <a:r>
              <a:rPr sz="3975" spc="0" baseline="1071" dirty="0" smtClean="0">
                <a:latin typeface="Rockwell"/>
                <a:cs typeface="Rockwell"/>
              </a:rPr>
              <a:t>o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bo</a:t>
            </a:r>
            <a:r>
              <a:rPr sz="3975" spc="-4" baseline="1071" dirty="0" smtClean="0">
                <a:latin typeface="Rockwell"/>
                <a:cs typeface="Rockwell"/>
              </a:rPr>
              <a:t>ra</a:t>
            </a:r>
            <a:r>
              <a:rPr sz="3975" spc="-9" baseline="1071" dirty="0" smtClean="0">
                <a:latin typeface="Rockwell"/>
                <a:cs typeface="Rockwell"/>
              </a:rPr>
              <a:t>t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f</a:t>
            </a:r>
            <a:r>
              <a:rPr sz="3975" spc="1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m</a:t>
            </a:r>
            <a:r>
              <a:rPr sz="3975" spc="-4" baseline="1071" dirty="0" smtClean="0">
                <a:latin typeface="Rockwell"/>
                <a:cs typeface="Rockwell"/>
              </a:rPr>
              <a:t>-</a:t>
            </a:r>
            <a:r>
              <a:rPr sz="3975" spc="0" baseline="1071" dirty="0" smtClean="0">
                <a:latin typeface="Rockwell"/>
                <a:cs typeface="Rockwell"/>
              </a:rPr>
              <a:t>be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0" baseline="1071" dirty="0" smtClean="0">
                <a:latin typeface="Rockwell"/>
                <a:cs typeface="Rockwell"/>
              </a:rPr>
              <a:t>o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ent</a:t>
            </a:r>
            <a:r>
              <a:rPr sz="3975" spc="-4" baseline="1071" dirty="0" smtClean="0">
                <a:latin typeface="Rockwell"/>
                <a:cs typeface="Rockwell"/>
              </a:rPr>
              <a:t>as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r>
              <a:rPr sz="3975" spc="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b</a:t>
            </a:r>
            <a:r>
              <a:rPr sz="3975" spc="-4" baseline="1071" dirty="0" smtClean="0">
                <a:latin typeface="Rockwell"/>
                <a:cs typeface="Rockwell"/>
              </a:rPr>
              <a:t>uday</a:t>
            </a:r>
            <a:r>
              <a:rPr sz="3975" spc="0" baseline="1071" dirty="0" smtClean="0">
                <a:latin typeface="Rockwell"/>
                <a:cs typeface="Rockwell"/>
              </a:rPr>
              <a:t>a t</a:t>
            </a:r>
            <a:r>
              <a:rPr sz="3975" spc="14" baseline="1071" dirty="0" smtClean="0">
                <a:latin typeface="Rockwell"/>
                <a:cs typeface="Rockwell"/>
              </a:rPr>
              <a:t>i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0" baseline="1071" dirty="0" smtClean="0">
                <a:latin typeface="Rockwell"/>
                <a:cs typeface="Rockwell"/>
              </a:rPr>
              <a:t>k 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ts val="2870"/>
              </a:lnSpc>
              <a:spcBef>
                <a:spcPts val="1"/>
              </a:spcBef>
            </a:pP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en</a:t>
            </a:r>
            <a:r>
              <a:rPr sz="3975" spc="-4" baseline="1071" dirty="0" smtClean="0">
                <a:latin typeface="Rockwell"/>
                <a:cs typeface="Rockwell"/>
              </a:rPr>
              <a:t>g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r>
              <a:rPr sz="3975" spc="-4" baseline="1071" dirty="0" smtClean="0">
                <a:latin typeface="Rockwell"/>
                <a:cs typeface="Rockwell"/>
              </a:rPr>
              <a:t>asi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 </a:t>
            </a:r>
            <a:r>
              <a:rPr sz="3975" spc="-4" baseline="1071" dirty="0" smtClean="0">
                <a:latin typeface="Rockwell"/>
                <a:cs typeface="Rockwell"/>
              </a:rPr>
              <a:t>ma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faa</a:t>
            </a:r>
            <a:r>
              <a:rPr sz="3975" spc="0" baseline="1071" dirty="0" smtClean="0">
                <a:latin typeface="Rockwell"/>
                <a:cs typeface="Rockwell"/>
              </a:rPr>
              <a:t>t </a:t>
            </a:r>
            <a:r>
              <a:rPr sz="3975" spc="4" baseline="1071" dirty="0" smtClean="0">
                <a:latin typeface="Rockwell"/>
                <a:cs typeface="Rockwell"/>
              </a:rPr>
              <a:t>ji</a:t>
            </a:r>
            <a:r>
              <a:rPr sz="3975" spc="0" baseline="1071" dirty="0" smtClean="0">
                <a:latin typeface="Rockwell"/>
                <a:cs typeface="Rockwell"/>
              </a:rPr>
              <a:t>ka t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0" baseline="1071" dirty="0" smtClean="0">
                <a:latin typeface="Rockwell"/>
                <a:cs typeface="Rockwell"/>
              </a:rPr>
              <a:t>k </a:t>
            </a:r>
            <a:r>
              <a:rPr sz="3975" spc="-4" baseline="1071" dirty="0" smtClean="0">
                <a:latin typeface="Rockwell"/>
                <a:cs typeface="Rockwell"/>
              </a:rPr>
              <a:t>ad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r>
              <a:rPr sz="3975" spc="-9" baseline="1071" dirty="0" smtClean="0">
                <a:latin typeface="Rockwell"/>
                <a:cs typeface="Rockwell"/>
              </a:rPr>
              <a:t> </a:t>
            </a:r>
            <a:r>
              <a:rPr sz="3975" spc="4" baseline="1071" dirty="0" smtClean="0">
                <a:latin typeface="Rockwell"/>
                <a:cs typeface="Rockwell"/>
              </a:rPr>
              <a:t>si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tem 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4" baseline="1071" dirty="0" smtClean="0">
                <a:latin typeface="Rockwell"/>
                <a:cs typeface="Rockwell"/>
              </a:rPr>
              <a:t>f</a:t>
            </a:r>
            <a:r>
              <a:rPr sz="3975" spc="-9" baseline="1071" dirty="0" smtClean="0">
                <a:latin typeface="Rockwell"/>
                <a:cs typeface="Rockwell"/>
              </a:rPr>
              <a:t>o</a:t>
            </a:r>
            <a:r>
              <a:rPr sz="3975" spc="-4" baseline="1071" dirty="0" smtClean="0">
                <a:latin typeface="Rockwell"/>
                <a:cs typeface="Rockwell"/>
              </a:rPr>
              <a:t>rmas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r>
              <a:rPr sz="3975" spc="14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0" baseline="1071" dirty="0" smtClean="0">
                <a:latin typeface="Rockwell"/>
                <a:cs typeface="Rockwell"/>
              </a:rPr>
              <a:t>i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ts val="2870"/>
              </a:lnSpc>
            </a:pPr>
            <a:r>
              <a:rPr sz="3975" spc="0" baseline="1071" dirty="0" smtClean="0">
                <a:latin typeface="Rockwell"/>
                <a:cs typeface="Rockwell"/>
              </a:rPr>
              <a:t>te</a:t>
            </a:r>
            <a:r>
              <a:rPr sz="3975" spc="-4" baseline="1071" dirty="0" smtClean="0">
                <a:latin typeface="Rockwell"/>
                <a:cs typeface="Rockwell"/>
              </a:rPr>
              <a:t>mpa</a:t>
            </a:r>
            <a:r>
              <a:rPr sz="3975" spc="0" baseline="1071" dirty="0" smtClean="0">
                <a:latin typeface="Rockwell"/>
                <a:cs typeface="Rockwell"/>
              </a:rPr>
              <a:t>t 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k 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-9" baseline="1071" dirty="0" smtClean="0">
                <a:latin typeface="Rockwell"/>
                <a:cs typeface="Rockwell"/>
              </a:rPr>
              <a:t>n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 ko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-9" baseline="1071" dirty="0" smtClean="0">
                <a:latin typeface="Rockwell"/>
                <a:cs typeface="Rockwell"/>
              </a:rPr>
              <a:t>b</a:t>
            </a:r>
            <a:r>
              <a:rPr sz="3975" spc="0" baseline="1071" dirty="0" smtClean="0">
                <a:latin typeface="Rockwell"/>
                <a:cs typeface="Rockwell"/>
              </a:rPr>
              <a:t>o</a:t>
            </a:r>
            <a:r>
              <a:rPr sz="3975" spc="-4" baseline="1071" dirty="0" smtClean="0">
                <a:latin typeface="Rockwell"/>
                <a:cs typeface="Rockwell"/>
              </a:rPr>
              <a:t>ras</a:t>
            </a:r>
            <a:r>
              <a:rPr sz="3975" spc="19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. </a:t>
            </a:r>
            <a:r>
              <a:rPr sz="3975" spc="-4" baseline="1071" dirty="0" smtClean="0">
                <a:latin typeface="Rockwell"/>
                <a:cs typeface="Rockwell"/>
              </a:rPr>
              <a:t>Saa</a:t>
            </a:r>
            <a:r>
              <a:rPr sz="3975" spc="0" baseline="1071" dirty="0" smtClean="0">
                <a:latin typeface="Rockwell"/>
                <a:cs typeface="Rockwell"/>
              </a:rPr>
              <a:t>t 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ni</a:t>
            </a:r>
            <a:r>
              <a:rPr sz="3975" spc="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te</a:t>
            </a:r>
            <a:r>
              <a:rPr sz="3975" spc="-4" baseline="1071" dirty="0" smtClean="0">
                <a:latin typeface="Rockwell"/>
                <a:cs typeface="Rockwell"/>
              </a:rPr>
              <a:t>rdapa</a:t>
            </a:r>
            <a:r>
              <a:rPr sz="3975" spc="0" baseline="1071" dirty="0" smtClean="0">
                <a:latin typeface="Rockwell"/>
                <a:cs typeface="Rockwell"/>
              </a:rPr>
              <a:t>t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ts val="2880"/>
              </a:lnSpc>
              <a:spcBef>
                <a:spcPts val="0"/>
              </a:spcBef>
            </a:pPr>
            <a:r>
              <a:rPr sz="3975" i="1" spc="-4" baseline="1071" dirty="0" smtClean="0">
                <a:latin typeface="Rockwell"/>
                <a:cs typeface="Rockwell"/>
              </a:rPr>
              <a:t>ba</a:t>
            </a:r>
            <a:r>
              <a:rPr sz="3975" i="1" spc="0" baseline="1071" dirty="0" smtClean="0">
                <a:latin typeface="Rockwell"/>
                <a:cs typeface="Rockwell"/>
              </a:rPr>
              <a:t>ny</a:t>
            </a:r>
            <a:r>
              <a:rPr sz="3975" i="1" spc="-4" baseline="1071" dirty="0" smtClean="0">
                <a:latin typeface="Rockwell"/>
                <a:cs typeface="Rockwell"/>
              </a:rPr>
              <a:t>a</a:t>
            </a:r>
            <a:r>
              <a:rPr sz="3975" i="1" spc="0" baseline="1071" dirty="0" smtClean="0">
                <a:latin typeface="Rockwell"/>
                <a:cs typeface="Rockwell"/>
              </a:rPr>
              <a:t>k 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9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ya</a:t>
            </a:r>
            <a:r>
              <a:rPr sz="3975" spc="0" baseline="1071" dirty="0" smtClean="0">
                <a:latin typeface="Rockwell"/>
                <a:cs typeface="Rockwell"/>
              </a:rPr>
              <a:t>ng </a:t>
            </a:r>
            <a:r>
              <a:rPr sz="3975" spc="-4" baseline="1071" dirty="0" smtClean="0">
                <a:latin typeface="Rockwell"/>
                <a:cs typeface="Rockwell"/>
              </a:rPr>
              <a:t>d</a:t>
            </a:r>
            <a:r>
              <a:rPr sz="3975" spc="14" baseline="1071" dirty="0" smtClean="0">
                <a:latin typeface="Rockwell"/>
                <a:cs typeface="Rockwell"/>
              </a:rPr>
              <a:t>i</a:t>
            </a:r>
            <a:r>
              <a:rPr sz="3975" spc="-4" baseline="1071" dirty="0" smtClean="0">
                <a:latin typeface="Rockwell"/>
                <a:cs typeface="Rockwell"/>
              </a:rPr>
              <a:t>ra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ca</a:t>
            </a:r>
            <a:r>
              <a:rPr sz="3975" spc="0" baseline="1071" dirty="0" smtClean="0">
                <a:latin typeface="Rockwell"/>
                <a:cs typeface="Rockwell"/>
              </a:rPr>
              <a:t>ng </a:t>
            </a:r>
            <a:r>
              <a:rPr sz="3975" spc="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9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m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9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r>
              <a:rPr sz="3975" spc="-4" baseline="1071" dirty="0" smtClean="0">
                <a:latin typeface="Rockwell"/>
                <a:cs typeface="Rockwell"/>
              </a:rPr>
              <a:t>adap</a:t>
            </a:r>
            <a:r>
              <a:rPr sz="3975" spc="0" baseline="1071" dirty="0" smtClean="0">
                <a:latin typeface="Rockwell"/>
                <a:cs typeface="Rockwell"/>
              </a:rPr>
              <a:t>i ken</a:t>
            </a:r>
            <a:r>
              <a:rPr sz="3975" spc="-4" baseline="1071" dirty="0" smtClean="0">
                <a:latin typeface="Rockwell"/>
                <a:cs typeface="Rockwell"/>
              </a:rPr>
              <a:t>ya</a:t>
            </a:r>
            <a:r>
              <a:rPr sz="3975" spc="0" baseline="1071" dirty="0" smtClean="0">
                <a:latin typeface="Rockwell"/>
                <a:cs typeface="Rockwell"/>
              </a:rPr>
              <a:t>t</a:t>
            </a:r>
            <a:r>
              <a:rPr sz="3975" spc="-4" baseline="1071" dirty="0" smtClean="0">
                <a:latin typeface="Rockwell"/>
                <a:cs typeface="Rockwell"/>
              </a:rPr>
              <a:t>aa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endParaRPr sz="2650">
              <a:latin typeface="Rockwell"/>
              <a:cs typeface="Rockwell"/>
            </a:endParaRPr>
          </a:p>
          <a:p>
            <a:pPr marL="12700">
              <a:lnSpc>
                <a:spcPts val="2870"/>
              </a:lnSpc>
            </a:pPr>
            <a:r>
              <a:rPr sz="3975" spc="0" baseline="1071" dirty="0" smtClean="0">
                <a:latin typeface="Rockwell"/>
                <a:cs typeface="Rockwell"/>
              </a:rPr>
              <a:t>b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r>
              <a:rPr sz="3975" spc="-9" baseline="1071" dirty="0" smtClean="0">
                <a:latin typeface="Rockwell"/>
                <a:cs typeface="Rockwell"/>
              </a:rPr>
              <a:t>w</a:t>
            </a:r>
            <a:r>
              <a:rPr sz="3975" spc="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, 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m </a:t>
            </a:r>
            <a:r>
              <a:rPr sz="3975" spc="-4" baseline="1071" dirty="0" smtClean="0">
                <a:latin typeface="Rockwell"/>
                <a:cs typeface="Rockwell"/>
              </a:rPr>
              <a:t>ra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4" baseline="1071" dirty="0" smtClean="0">
                <a:latin typeface="Rockwell"/>
                <a:cs typeface="Rockwell"/>
              </a:rPr>
              <a:t>g</a:t>
            </a:r>
            <a:r>
              <a:rPr sz="3975" spc="0" baseline="1071" dirty="0" smtClean="0">
                <a:latin typeface="Rockwell"/>
                <a:cs typeface="Rockwell"/>
              </a:rPr>
              <a:t>ka 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k be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0" baseline="1071" dirty="0" smtClean="0">
                <a:latin typeface="Rockwell"/>
                <a:cs typeface="Rockwell"/>
              </a:rPr>
              <a:t>h</a:t>
            </a:r>
            <a:r>
              <a:rPr sz="3975" spc="-4" baseline="1071" dirty="0" smtClean="0">
                <a:latin typeface="Rockwell"/>
                <a:cs typeface="Rockwell"/>
              </a:rPr>
              <a:t>as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l 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m </a:t>
            </a:r>
            <a:r>
              <a:rPr sz="3975" spc="-4" baseline="1071" dirty="0" smtClean="0">
                <a:latin typeface="Rockwell"/>
                <a:cs typeface="Rockwell"/>
              </a:rPr>
              <a:t>p</a:t>
            </a:r>
            <a:r>
              <a:rPr sz="3975" spc="9" baseline="1071" dirty="0" smtClean="0">
                <a:latin typeface="Rockwell"/>
                <a:cs typeface="Rockwell"/>
              </a:rPr>
              <a:t>e</a:t>
            </a:r>
            <a:r>
              <a:rPr sz="3975" spc="0" baseline="1071" dirty="0" smtClean="0">
                <a:latin typeface="Rockwell"/>
                <a:cs typeface="Rockwell"/>
              </a:rPr>
              <a:t>ke</a:t>
            </a:r>
            <a:r>
              <a:rPr sz="3975" spc="-4" baseline="1071" dirty="0" smtClean="0">
                <a:latin typeface="Rockwell"/>
                <a:cs typeface="Rockwell"/>
              </a:rPr>
              <a:t>r</a:t>
            </a:r>
            <a:r>
              <a:rPr sz="3975" spc="4" baseline="1071" dirty="0" smtClean="0">
                <a:latin typeface="Rockwell"/>
                <a:cs typeface="Rockwell"/>
              </a:rPr>
              <a:t>j</a:t>
            </a:r>
            <a:r>
              <a:rPr sz="3975" spc="-4" baseline="1071" dirty="0" smtClean="0">
                <a:latin typeface="Rockwell"/>
                <a:cs typeface="Rockwell"/>
              </a:rPr>
              <a:t>aa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ta,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ts val="2880"/>
              </a:lnSpc>
              <a:spcBef>
                <a:spcPts val="0"/>
              </a:spcBef>
            </a:pP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ta 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mu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r>
              <a:rPr sz="3975" spc="-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be</a:t>
            </a:r>
            <a:r>
              <a:rPr sz="3975" spc="-4" baseline="1071" dirty="0" smtClean="0">
                <a:latin typeface="Rockwell"/>
                <a:cs typeface="Rockwell"/>
              </a:rPr>
              <a:t>rga</a:t>
            </a:r>
            <a:r>
              <a:rPr sz="3975" spc="0" baseline="1071" dirty="0" smtClean="0">
                <a:latin typeface="Rockwell"/>
                <a:cs typeface="Rockwell"/>
              </a:rPr>
              <a:t>nt</a:t>
            </a:r>
            <a:r>
              <a:rPr sz="3975" spc="-4" baseline="1071" dirty="0" smtClean="0">
                <a:latin typeface="Rockwell"/>
                <a:cs typeface="Rockwell"/>
              </a:rPr>
              <a:t>u</a:t>
            </a:r>
            <a:r>
              <a:rPr sz="3975" spc="0" baseline="1071" dirty="0" smtClean="0">
                <a:latin typeface="Rockwell"/>
                <a:cs typeface="Rockwell"/>
              </a:rPr>
              <a:t>ng </a:t>
            </a:r>
            <a:r>
              <a:rPr sz="3975" spc="-4" baseline="1071" dirty="0" smtClean="0">
                <a:latin typeface="Rockwell"/>
                <a:cs typeface="Rockwell"/>
              </a:rPr>
              <a:t>sa</a:t>
            </a:r>
            <a:r>
              <a:rPr sz="3975" spc="0" baseline="1071" dirty="0" smtClean="0">
                <a:latin typeface="Rockwell"/>
                <a:cs typeface="Rockwell"/>
              </a:rPr>
              <a:t>tu </a:t>
            </a:r>
            <a:r>
              <a:rPr sz="3975" spc="4" baseline="1071" dirty="0" smtClean="0">
                <a:latin typeface="Rockwell"/>
                <a:cs typeface="Rockwell"/>
              </a:rPr>
              <a:t>s</a:t>
            </a:r>
            <a:r>
              <a:rPr sz="3975" spc="-4" baseline="1071" dirty="0" smtClean="0">
                <a:latin typeface="Rockwell"/>
                <a:cs typeface="Rockwell"/>
              </a:rPr>
              <a:t>am</a:t>
            </a:r>
            <a:r>
              <a:rPr sz="3975" spc="0" baseline="1071" dirty="0" smtClean="0">
                <a:latin typeface="Rockwell"/>
                <a:cs typeface="Rockwell"/>
              </a:rPr>
              <a:t>a 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4" baseline="1071" dirty="0" smtClean="0">
                <a:latin typeface="Rockwell"/>
                <a:cs typeface="Rockwell"/>
              </a:rPr>
              <a:t>i</a:t>
            </a:r>
            <a:r>
              <a:rPr sz="3975" spc="0" baseline="1071" dirty="0" smtClean="0">
                <a:latin typeface="Rockwell"/>
                <a:cs typeface="Rockwell"/>
              </a:rPr>
              <a:t>n,</a:t>
            </a:r>
            <a:r>
              <a:rPr sz="3975" spc="14" baseline="1071" dirty="0" smtClean="0">
                <a:latin typeface="Rockwell"/>
                <a:cs typeface="Rockwell"/>
              </a:rPr>
              <a:t> </a:t>
            </a:r>
            <a:r>
              <a:rPr sz="3975" spc="-4" baseline="1071" dirty="0" smtClean="0">
                <a:latin typeface="Rockwell"/>
                <a:cs typeface="Rockwell"/>
              </a:rPr>
              <a:t>s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sam</a:t>
            </a:r>
            <a:r>
              <a:rPr sz="3975" spc="0" baseline="1071" dirty="0" smtClean="0">
                <a:latin typeface="Rockwell"/>
                <a:cs typeface="Rockwell"/>
              </a:rPr>
              <a:t>a</a:t>
            </a:r>
            <a:r>
              <a:rPr sz="3975" spc="-9" baseline="1071" dirty="0" smtClean="0">
                <a:latin typeface="Rockwell"/>
                <a:cs typeface="Rockwell"/>
              </a:rPr>
              <a:t> </a:t>
            </a:r>
            <a:r>
              <a:rPr sz="3975" spc="0" baseline="1071" dirty="0" smtClean="0">
                <a:latin typeface="Rockwell"/>
                <a:cs typeface="Rockwell"/>
              </a:rPr>
              <a:t>k</a:t>
            </a:r>
            <a:r>
              <a:rPr sz="3975" spc="-4" baseline="1071" dirty="0" smtClean="0">
                <a:latin typeface="Rockwell"/>
                <a:cs typeface="Rockwell"/>
              </a:rPr>
              <a:t>arya</a:t>
            </a:r>
            <a:r>
              <a:rPr sz="3975" spc="-9" baseline="1071" dirty="0" smtClean="0">
                <a:latin typeface="Rockwell"/>
                <a:cs typeface="Rockwell"/>
              </a:rPr>
              <a:t>w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9" baseline="1071" dirty="0" smtClean="0">
                <a:latin typeface="Rockwell"/>
                <a:cs typeface="Rockwell"/>
              </a:rPr>
              <a:t>n</a:t>
            </a:r>
            <a:r>
              <a:rPr sz="3975" spc="0" baseline="1071" dirty="0" smtClean="0">
                <a:latin typeface="Rockwell"/>
                <a:cs typeface="Rockwell"/>
              </a:rPr>
              <a:t>,</a:t>
            </a:r>
            <a:endParaRPr sz="2650">
              <a:latin typeface="Rockwell"/>
              <a:cs typeface="Rockwell"/>
            </a:endParaRPr>
          </a:p>
          <a:p>
            <a:pPr marL="12700" marR="50520">
              <a:lnSpc>
                <a:spcPts val="2870"/>
              </a:lnSpc>
            </a:pPr>
            <a:r>
              <a:rPr sz="3975" spc="-4" baseline="1071" dirty="0" smtClean="0">
                <a:latin typeface="Rockwell"/>
                <a:cs typeface="Rockwell"/>
              </a:rPr>
              <a:t>p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4" baseline="1071" dirty="0" smtClean="0">
                <a:latin typeface="Rockwell"/>
                <a:cs typeface="Rockwell"/>
              </a:rPr>
              <a:t>l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gga</a:t>
            </a:r>
            <a:r>
              <a:rPr sz="3975" spc="4" baseline="1071" dirty="0" smtClean="0">
                <a:latin typeface="Rockwell"/>
                <a:cs typeface="Rockwell"/>
              </a:rPr>
              <a:t>n</a:t>
            </a:r>
            <a:r>
              <a:rPr sz="3975" spc="0" baseline="1071" dirty="0" smtClean="0">
                <a:latin typeface="Rockwell"/>
                <a:cs typeface="Rockwell"/>
              </a:rPr>
              <a:t>, </a:t>
            </a:r>
            <a:r>
              <a:rPr sz="3975" spc="-4" baseline="1071" dirty="0" smtClean="0">
                <a:latin typeface="Rockwell"/>
                <a:cs typeface="Rockwell"/>
              </a:rPr>
              <a:t>p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-4" baseline="1071" dirty="0" smtClean="0">
                <a:latin typeface="Rockwell"/>
                <a:cs typeface="Rockwell"/>
              </a:rPr>
              <a:t>mas</a:t>
            </a:r>
            <a:r>
              <a:rPr sz="3975" spc="0" baseline="1071" dirty="0" smtClean="0">
                <a:latin typeface="Rockwell"/>
                <a:cs typeface="Rockwell"/>
              </a:rPr>
              <a:t>ok, </a:t>
            </a:r>
            <a:r>
              <a:rPr sz="3975" spc="-4" baseline="1071" dirty="0" smtClean="0">
                <a:latin typeface="Rockwell"/>
                <a:cs typeface="Rockwell"/>
              </a:rPr>
              <a:t>da</a:t>
            </a:r>
            <a:r>
              <a:rPr sz="3975" spc="0" baseline="1071" dirty="0" smtClean="0">
                <a:latin typeface="Rockwell"/>
                <a:cs typeface="Rockwell"/>
              </a:rPr>
              <a:t>n </a:t>
            </a:r>
            <a:r>
              <a:rPr sz="3975" spc="-4" baseline="1071" dirty="0" smtClean="0">
                <a:latin typeface="Rockwell"/>
                <a:cs typeface="Rockwell"/>
              </a:rPr>
              <a:t>ma</a:t>
            </a:r>
            <a:r>
              <a:rPr sz="3975" spc="0" baseline="1071" dirty="0" smtClean="0">
                <a:latin typeface="Rockwell"/>
                <a:cs typeface="Rockwell"/>
              </a:rPr>
              <a:t>n</a:t>
            </a:r>
            <a:r>
              <a:rPr sz="3975" spc="-4" baseline="1071" dirty="0" smtClean="0">
                <a:latin typeface="Rockwell"/>
                <a:cs typeface="Rockwell"/>
              </a:rPr>
              <a:t>a</a:t>
            </a:r>
            <a:r>
              <a:rPr sz="3975" spc="4" baseline="1071" dirty="0" smtClean="0">
                <a:latin typeface="Rockwell"/>
                <a:cs typeface="Rockwell"/>
              </a:rPr>
              <a:t>j</a:t>
            </a:r>
            <a:r>
              <a:rPr sz="3975" spc="0" baseline="1071" dirty="0" smtClean="0">
                <a:latin typeface="Rockwell"/>
                <a:cs typeface="Rockwell"/>
              </a:rPr>
              <a:t>e</a:t>
            </a:r>
            <a:r>
              <a:rPr sz="3975" spc="4" baseline="1071" dirty="0" smtClean="0">
                <a:latin typeface="Rockwell"/>
                <a:cs typeface="Rockwell"/>
              </a:rPr>
              <a:t>r</a:t>
            </a:r>
            <a:r>
              <a:rPr sz="3975" spc="0" baseline="1071" dirty="0" smtClean="0">
                <a:latin typeface="Rockwell"/>
                <a:cs typeface="Rockwell"/>
              </a:rPr>
              <a:t>.</a:t>
            </a:r>
            <a:endParaRPr sz="26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995171"/>
            <a:ext cx="10056875" cy="1046987"/>
          </a:xfrm>
          <a:custGeom>
            <a:avLst/>
            <a:gdLst/>
            <a:ahLst/>
            <a:cxnLst/>
            <a:rect l="l" t="t" r="r" b="b"/>
            <a:pathLst>
              <a:path w="10056875" h="1046987">
                <a:moveTo>
                  <a:pt x="0" y="1046987"/>
                </a:moveTo>
                <a:lnTo>
                  <a:pt x="10056875" y="1046987"/>
                </a:lnTo>
                <a:lnTo>
                  <a:pt x="10056875" y="0"/>
                </a:lnTo>
                <a:lnTo>
                  <a:pt x="0" y="0"/>
                </a:lnTo>
                <a:lnTo>
                  <a:pt x="0" y="1046987"/>
                </a:lnTo>
                <a:close/>
              </a:path>
            </a:pathLst>
          </a:custGeom>
          <a:solidFill>
            <a:srgbClr val="66CC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85164" y="1026610"/>
            <a:ext cx="7722503" cy="1040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850"/>
              </a:lnSpc>
              <a:spcBef>
                <a:spcPts val="192"/>
              </a:spcBef>
            </a:pPr>
            <a:r>
              <a:rPr sz="3600" b="1" spc="0" dirty="0" smtClean="0">
                <a:latin typeface="Rockwell"/>
                <a:cs typeface="Rockwell"/>
              </a:rPr>
              <a:t>Ba</a:t>
            </a:r>
            <a:r>
              <a:rPr sz="3600" b="1" spc="-4" dirty="0" smtClean="0">
                <a:latin typeface="Rockwell"/>
                <a:cs typeface="Rockwell"/>
              </a:rPr>
              <a:t>g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14" dirty="0" smtClean="0">
                <a:latin typeface="Rockwell"/>
                <a:cs typeface="Rockwell"/>
              </a:rPr>
              <a:t>i</a:t>
            </a:r>
            <a:r>
              <a:rPr sz="3600" b="1" spc="-4" dirty="0" smtClean="0">
                <a:latin typeface="Rockwell"/>
                <a:cs typeface="Rockwell"/>
              </a:rPr>
              <a:t>m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n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202" dirty="0" smtClean="0">
                <a:latin typeface="Rockwell"/>
                <a:cs typeface="Rockwell"/>
              </a:rPr>
              <a:t> </a:t>
            </a:r>
            <a:r>
              <a:rPr sz="3600" b="1" spc="-4" dirty="0" smtClean="0">
                <a:latin typeface="Rockwell"/>
                <a:cs typeface="Rockwell"/>
              </a:rPr>
              <a:t>Inf</a:t>
            </a:r>
            <a:r>
              <a:rPr sz="3600" b="1" spc="0" dirty="0" smtClean="0">
                <a:latin typeface="Rockwell"/>
                <a:cs typeface="Rockwell"/>
              </a:rPr>
              <a:t>ra</a:t>
            </a:r>
            <a:r>
              <a:rPr sz="3600" b="1" spc="-4" dirty="0" smtClean="0">
                <a:latin typeface="Rockwell"/>
                <a:cs typeface="Rockwell"/>
              </a:rPr>
              <a:t>st</a:t>
            </a:r>
            <a:r>
              <a:rPr sz="3600" b="1" spc="0" dirty="0" smtClean="0">
                <a:latin typeface="Rockwell"/>
                <a:cs typeface="Rockwell"/>
              </a:rPr>
              <a:t>r</a:t>
            </a:r>
            <a:r>
              <a:rPr sz="3600" b="1" spc="-4" dirty="0" smtClean="0">
                <a:latin typeface="Rockwell"/>
                <a:cs typeface="Rockwell"/>
              </a:rPr>
              <a:t>u</a:t>
            </a:r>
            <a:r>
              <a:rPr sz="3600" b="1" spc="0" dirty="0" smtClean="0">
                <a:latin typeface="Rockwell"/>
                <a:cs typeface="Rockwell"/>
              </a:rPr>
              <a:t>k</a:t>
            </a:r>
            <a:r>
              <a:rPr sz="3600" b="1" spc="-4" dirty="0" smtClean="0">
                <a:latin typeface="Rockwell"/>
                <a:cs typeface="Rockwell"/>
              </a:rPr>
              <a:t>tu</a:t>
            </a:r>
            <a:r>
              <a:rPr sz="3600" b="1" spc="0" dirty="0" smtClean="0">
                <a:latin typeface="Rockwell"/>
                <a:cs typeface="Rockwell"/>
              </a:rPr>
              <a:t>r</a:t>
            </a:r>
            <a:r>
              <a:rPr sz="3600" b="1" spc="231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E</a:t>
            </a:r>
            <a:r>
              <a:rPr sz="3600" b="1" spc="-15" dirty="0" smtClean="0">
                <a:latin typeface="Rockwell"/>
                <a:cs typeface="Rockwell"/>
              </a:rPr>
              <a:t>-</a:t>
            </a:r>
            <a:r>
              <a:rPr sz="3600" b="1" spc="0" dirty="0" smtClean="0">
                <a:latin typeface="Rockwell"/>
                <a:cs typeface="Rockwell"/>
              </a:rPr>
              <a:t>B</a:t>
            </a:r>
            <a:r>
              <a:rPr sz="3600" b="1" spc="-4" dirty="0" smtClean="0">
                <a:latin typeface="Rockwell"/>
                <a:cs typeface="Rockwell"/>
              </a:rPr>
              <a:t>i</a:t>
            </a:r>
            <a:r>
              <a:rPr sz="3600" b="1" spc="-20" dirty="0" smtClean="0">
                <a:latin typeface="Rockwell"/>
                <a:cs typeface="Rockwell"/>
              </a:rPr>
              <a:t>s</a:t>
            </a:r>
            <a:r>
              <a:rPr sz="3600" b="1" spc="-4" dirty="0" smtClean="0">
                <a:latin typeface="Rockwell"/>
                <a:cs typeface="Rockwell"/>
              </a:rPr>
              <a:t>ni</a:t>
            </a:r>
            <a:r>
              <a:rPr sz="3600" b="1" spc="0" dirty="0" smtClean="0">
                <a:latin typeface="Rockwell"/>
                <a:cs typeface="Rockwell"/>
              </a:rPr>
              <a:t>s</a:t>
            </a:r>
            <a:endParaRPr sz="3600">
              <a:latin typeface="Rockwell"/>
              <a:cs typeface="Rockwell"/>
            </a:endParaRPr>
          </a:p>
          <a:p>
            <a:pPr marL="436283" marR="470740" algn="ctr">
              <a:lnSpc>
                <a:spcPts val="4210"/>
              </a:lnSpc>
              <a:spcBef>
                <a:spcPts val="143"/>
              </a:spcBef>
            </a:pPr>
            <a:r>
              <a:rPr sz="3600" b="1" spc="-4" dirty="0" smtClean="0">
                <a:latin typeface="Rockwell"/>
                <a:cs typeface="Rockwell"/>
              </a:rPr>
              <a:t>d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am</a:t>
            </a:r>
            <a:r>
              <a:rPr sz="3600" b="1" spc="102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Ska</a:t>
            </a:r>
            <a:r>
              <a:rPr sz="3600" b="1" spc="-4" dirty="0" smtClean="0">
                <a:latin typeface="Rockwell"/>
                <a:cs typeface="Rockwell"/>
              </a:rPr>
              <a:t>l</a:t>
            </a:r>
            <a:r>
              <a:rPr sz="3600" b="1" spc="0" dirty="0" smtClean="0">
                <a:latin typeface="Rockwell"/>
                <a:cs typeface="Rockwell"/>
              </a:rPr>
              <a:t>a</a:t>
            </a:r>
            <a:r>
              <a:rPr sz="3600" b="1" spc="87" dirty="0" smtClean="0">
                <a:latin typeface="Rockwell"/>
                <a:cs typeface="Rockwell"/>
              </a:rPr>
              <a:t> </a:t>
            </a:r>
            <a:r>
              <a:rPr sz="3600" b="1" spc="0" dirty="0" smtClean="0">
                <a:latin typeface="Rockwell"/>
                <a:cs typeface="Rockwell"/>
              </a:rPr>
              <a:t>K</a:t>
            </a:r>
            <a:r>
              <a:rPr sz="3600" b="1" spc="-10" dirty="0" smtClean="0">
                <a:latin typeface="Rockwell"/>
                <a:cs typeface="Rockwell"/>
              </a:rPr>
              <a:t>e</a:t>
            </a:r>
            <a:r>
              <a:rPr sz="3600" b="1" spc="0" dirty="0" smtClean="0">
                <a:latin typeface="Rockwell"/>
                <a:cs typeface="Rockwell"/>
              </a:rPr>
              <a:t>c</a:t>
            </a:r>
            <a:r>
              <a:rPr sz="3600" b="1" spc="-4" dirty="0" smtClean="0">
                <a:latin typeface="Rockwell"/>
                <a:cs typeface="Rockwell"/>
              </a:rPr>
              <a:t>i</a:t>
            </a:r>
            <a:r>
              <a:rPr sz="3600" b="1" spc="0" dirty="0" smtClean="0">
                <a:latin typeface="Rockwell"/>
                <a:cs typeface="Rockwell"/>
              </a:rPr>
              <a:t>l</a:t>
            </a:r>
            <a:r>
              <a:rPr sz="3600" b="1" spc="-15" dirty="0" smtClean="0">
                <a:latin typeface="Rockwell"/>
                <a:cs typeface="Rockwell"/>
              </a:rPr>
              <a:t>-M</a:t>
            </a:r>
            <a:r>
              <a:rPr sz="3600" b="1" spc="0" dirty="0" smtClean="0">
                <a:latin typeface="Rockwell"/>
                <a:cs typeface="Rockwell"/>
              </a:rPr>
              <a:t>e</a:t>
            </a:r>
            <a:r>
              <a:rPr sz="3600" b="1" spc="-20" dirty="0" smtClean="0">
                <a:latin typeface="Rockwell"/>
                <a:cs typeface="Rockwell"/>
              </a:rPr>
              <a:t>n</a:t>
            </a:r>
            <a:r>
              <a:rPr sz="3600" b="1" spc="-10" dirty="0" smtClean="0">
                <a:latin typeface="Rockwell"/>
                <a:cs typeface="Rockwell"/>
              </a:rPr>
              <a:t>e</a:t>
            </a:r>
            <a:r>
              <a:rPr sz="3600" b="1" spc="-4" dirty="0" smtClean="0">
                <a:latin typeface="Rockwell"/>
                <a:cs typeface="Rockwell"/>
              </a:rPr>
              <a:t>ng</a:t>
            </a:r>
            <a:r>
              <a:rPr sz="3600" b="1" spc="0" dirty="0" smtClean="0">
                <a:latin typeface="Rockwell"/>
                <a:cs typeface="Rockwell"/>
              </a:rPr>
              <a:t>ah</a:t>
            </a:r>
            <a:endParaRPr sz="3600">
              <a:latin typeface="Rockwell"/>
              <a:cs typeface="Rockwel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2891" y="2453617"/>
            <a:ext cx="436118" cy="28417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1.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736"/>
              </a:spcBef>
            </a:pPr>
            <a:r>
              <a:rPr sz="3250" spc="0" dirty="0" smtClean="0">
                <a:latin typeface="Rockwell"/>
                <a:cs typeface="Rockwell"/>
              </a:rPr>
              <a:t>2.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899"/>
              </a:spcBef>
            </a:pPr>
            <a:r>
              <a:rPr sz="3250" spc="0" dirty="0" smtClean="0">
                <a:latin typeface="Rockwell"/>
                <a:cs typeface="Rockwell"/>
              </a:rPr>
              <a:t>3.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ct val="97859"/>
              </a:lnSpc>
              <a:spcBef>
                <a:spcPts val="911"/>
              </a:spcBef>
            </a:pPr>
            <a:r>
              <a:rPr sz="3250" spc="0" dirty="0" smtClean="0">
                <a:latin typeface="Rockwell"/>
                <a:cs typeface="Rockwell"/>
              </a:rPr>
              <a:t>4.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5"/>
              </a:lnSpc>
              <a:spcBef>
                <a:spcPts val="1090"/>
              </a:spcBef>
            </a:pPr>
            <a:r>
              <a:rPr sz="3250" spc="0" dirty="0" smtClean="0">
                <a:latin typeface="Rockwell"/>
                <a:cs typeface="Rockwell"/>
              </a:rPr>
              <a:t>5.</a:t>
            </a:r>
            <a:endParaRPr sz="3250">
              <a:latin typeface="Rockwell"/>
              <a:cs typeface="Rockwel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57731" y="2453617"/>
            <a:ext cx="4478506" cy="3442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004">
              <a:lnSpc>
                <a:spcPts val="3490"/>
              </a:lnSpc>
              <a:spcBef>
                <a:spcPts val="174"/>
              </a:spcBef>
            </a:pPr>
            <a:r>
              <a:rPr sz="3250" spc="0" dirty="0" smtClean="0">
                <a:latin typeface="Rockwell"/>
                <a:cs typeface="Rockwell"/>
              </a:rPr>
              <a:t>B</a:t>
            </a:r>
            <a:r>
              <a:rPr sz="3250" spc="-4" dirty="0" smtClean="0">
                <a:latin typeface="Rockwell"/>
                <a:cs typeface="Rockwell"/>
              </a:rPr>
              <a:t>angu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26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Webs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10" dirty="0" smtClean="0">
                <a:latin typeface="Rockwell"/>
                <a:cs typeface="Rockwell"/>
              </a:rPr>
              <a:t>t</a:t>
            </a:r>
            <a:r>
              <a:rPr sz="3250" spc="0" dirty="0" smtClean="0">
                <a:latin typeface="Rockwell"/>
                <a:cs typeface="Rockwell"/>
              </a:rPr>
              <a:t>e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6"/>
              </a:lnSpc>
              <a:spcBef>
                <a:spcPts val="736"/>
              </a:spcBef>
            </a:pPr>
            <a:r>
              <a:rPr sz="3250" spc="0" dirty="0" smtClean="0">
                <a:latin typeface="Rockwell"/>
                <a:cs typeface="Rockwell"/>
              </a:rPr>
              <a:t>B</a:t>
            </a:r>
            <a:r>
              <a:rPr sz="3250" spc="-4" dirty="0" smtClean="0">
                <a:latin typeface="Rockwell"/>
                <a:cs typeface="Rockwell"/>
              </a:rPr>
              <a:t>ua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89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i</a:t>
            </a:r>
            <a:r>
              <a:rPr sz="3250" spc="-20" dirty="0" smtClean="0">
                <a:latin typeface="Rockwell"/>
                <a:cs typeface="Rockwell"/>
              </a:rPr>
              <a:t>s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emny</a:t>
            </a:r>
            <a:r>
              <a:rPr sz="3250" spc="0" dirty="0" smtClean="0">
                <a:latin typeface="Rockwell"/>
                <a:cs typeface="Rockwell"/>
              </a:rPr>
              <a:t>a 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6"/>
              </a:lnSpc>
              <a:spcBef>
                <a:spcPts val="904"/>
              </a:spcBef>
            </a:pPr>
            <a:r>
              <a:rPr sz="3250" spc="-4" dirty="0" smtClean="0">
                <a:latin typeface="Rockwell"/>
                <a:cs typeface="Rockwell"/>
              </a:rPr>
              <a:t>Ten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uka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58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Produkny</a:t>
            </a:r>
            <a:r>
              <a:rPr sz="3250" spc="0" dirty="0" smtClean="0">
                <a:latin typeface="Rockwell"/>
                <a:cs typeface="Rockwell"/>
              </a:rPr>
              <a:t>a 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6"/>
              </a:lnSpc>
              <a:spcBef>
                <a:spcPts val="904"/>
              </a:spcBef>
            </a:pPr>
            <a:r>
              <a:rPr sz="3250" spc="-4" dirty="0" smtClean="0">
                <a:latin typeface="Rockwell"/>
                <a:cs typeface="Rockwell"/>
              </a:rPr>
              <a:t>Kena</a:t>
            </a:r>
            <a:r>
              <a:rPr sz="3250" spc="0" dirty="0" smtClean="0">
                <a:latin typeface="Rockwell"/>
                <a:cs typeface="Rockwell"/>
              </a:rPr>
              <a:t>l</a:t>
            </a:r>
            <a:r>
              <a:rPr sz="3250" spc="-4" dirty="0" smtClean="0">
                <a:latin typeface="Rockwell"/>
                <a:cs typeface="Rockwell"/>
              </a:rPr>
              <a:t>k</a:t>
            </a:r>
            <a:r>
              <a:rPr sz="3250" spc="4" dirty="0" smtClean="0">
                <a:latin typeface="Rockwell"/>
                <a:cs typeface="Rockwell"/>
              </a:rPr>
              <a:t>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r>
              <a:rPr sz="3250" spc="153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Produ</a:t>
            </a:r>
            <a:r>
              <a:rPr sz="3250" spc="0" dirty="0" smtClean="0">
                <a:latin typeface="Rockwell"/>
                <a:cs typeface="Rockwell"/>
              </a:rPr>
              <a:t>k</a:t>
            </a:r>
            <a:r>
              <a:rPr sz="3250" spc="122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And</a:t>
            </a:r>
            <a:r>
              <a:rPr sz="3250" spc="0" dirty="0" smtClean="0">
                <a:latin typeface="Rockwell"/>
                <a:cs typeface="Rockwell"/>
              </a:rPr>
              <a:t>a </a:t>
            </a:r>
            <a:endParaRPr sz="3250">
              <a:latin typeface="Rockwell"/>
              <a:cs typeface="Rockwell"/>
            </a:endParaRPr>
          </a:p>
          <a:p>
            <a:pPr marL="12700">
              <a:lnSpc>
                <a:spcPts val="3816"/>
              </a:lnSpc>
              <a:spcBef>
                <a:spcPts val="904"/>
              </a:spcBef>
            </a:pPr>
            <a:r>
              <a:rPr sz="3250" spc="-4" dirty="0" smtClean="0">
                <a:latin typeface="Rockwell"/>
                <a:cs typeface="Rockwell"/>
              </a:rPr>
              <a:t>Ra</a:t>
            </a:r>
            <a:r>
              <a:rPr sz="3250" spc="0" dirty="0" smtClean="0">
                <a:latin typeface="Rockwell"/>
                <a:cs typeface="Rockwell"/>
              </a:rPr>
              <a:t>ih</a:t>
            </a:r>
            <a:r>
              <a:rPr sz="3250" spc="74" dirty="0" smtClean="0">
                <a:latin typeface="Rockwell"/>
                <a:cs typeface="Rockwell"/>
              </a:rPr>
              <a:t> </a:t>
            </a:r>
            <a:r>
              <a:rPr sz="3250" spc="-4" dirty="0" smtClean="0">
                <a:latin typeface="Rockwell"/>
                <a:cs typeface="Rockwell"/>
              </a:rPr>
              <a:t>Keun</a:t>
            </a:r>
            <a:r>
              <a:rPr sz="3250" spc="0" dirty="0" smtClean="0">
                <a:latin typeface="Rockwell"/>
                <a:cs typeface="Rockwell"/>
              </a:rPr>
              <a:t>t</a:t>
            </a:r>
            <a:r>
              <a:rPr sz="3250" spc="-4" dirty="0" smtClean="0">
                <a:latin typeface="Rockwell"/>
                <a:cs typeface="Rockwell"/>
              </a:rPr>
              <a:t>unga</a:t>
            </a:r>
            <a:r>
              <a:rPr sz="3250" spc="0" dirty="0" smtClean="0">
                <a:latin typeface="Rockwell"/>
                <a:cs typeface="Rockwell"/>
              </a:rPr>
              <a:t>n</a:t>
            </a:r>
            <a:endParaRPr sz="3250">
              <a:latin typeface="Rockwell"/>
              <a:cs typeface="Rockwell"/>
            </a:endParaRPr>
          </a:p>
          <a:p>
            <a:pPr marL="12700" marR="60004">
              <a:lnSpc>
                <a:spcPts val="3815"/>
              </a:lnSpc>
              <a:spcBef>
                <a:spcPts val="1100"/>
              </a:spcBef>
            </a:pPr>
            <a:r>
              <a:rPr sz="3250" spc="0" dirty="0" smtClean="0">
                <a:latin typeface="Wingdings"/>
                <a:cs typeface="Wingdings"/>
              </a:rPr>
              <a:t></a:t>
            </a:r>
            <a:r>
              <a:rPr sz="3250" spc="31" dirty="0" smtClean="0">
                <a:latin typeface="Times New Roman"/>
                <a:cs typeface="Times New Roman"/>
              </a:rPr>
              <a:t> </a:t>
            </a:r>
            <a:r>
              <a:rPr sz="3250" spc="-4" dirty="0" smtClean="0">
                <a:solidFill>
                  <a:srgbClr val="CC0000"/>
                </a:solidFill>
                <a:latin typeface="Rockwell"/>
                <a:cs typeface="Rockwell"/>
              </a:rPr>
              <a:t>Tha</a:t>
            </a:r>
            <a:r>
              <a:rPr sz="3250" spc="4" dirty="0" smtClean="0">
                <a:solidFill>
                  <a:srgbClr val="CC0000"/>
                </a:solidFill>
                <a:latin typeface="Rockwell"/>
                <a:cs typeface="Rockwell"/>
              </a:rPr>
              <a:t>t</a:t>
            </a:r>
            <a:r>
              <a:rPr sz="3250" spc="-9" dirty="0" smtClean="0">
                <a:solidFill>
                  <a:srgbClr val="CC0000"/>
                </a:solidFill>
                <a:latin typeface="Rockwell"/>
                <a:cs typeface="Rockwell"/>
              </a:rPr>
              <a:t>’</a:t>
            </a:r>
            <a:r>
              <a:rPr sz="3250" spc="0" dirty="0" smtClean="0">
                <a:solidFill>
                  <a:srgbClr val="CC0000"/>
                </a:solidFill>
                <a:latin typeface="Rockwell"/>
                <a:cs typeface="Rockwell"/>
              </a:rPr>
              <a:t>s</a:t>
            </a:r>
            <a:r>
              <a:rPr sz="3250" spc="88" dirty="0" smtClean="0">
                <a:solidFill>
                  <a:srgbClr val="CC0000"/>
                </a:solidFill>
                <a:latin typeface="Rockwell"/>
                <a:cs typeface="Rockwell"/>
              </a:rPr>
              <a:t> </a:t>
            </a:r>
            <a:r>
              <a:rPr sz="3250" spc="0" dirty="0" smtClean="0">
                <a:solidFill>
                  <a:srgbClr val="CC0000"/>
                </a:solidFill>
                <a:latin typeface="Rockwell"/>
                <a:cs typeface="Rockwell"/>
              </a:rPr>
              <a:t>it</a:t>
            </a:r>
            <a:endParaRPr sz="3250">
              <a:latin typeface="Rockwell"/>
              <a:cs typeface="Rockwel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1504</Words>
  <Application>Microsoft Office PowerPoint</Application>
  <PresentationFormat>Custom</PresentationFormat>
  <Paragraphs>224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FAJAR</cp:lastModifiedBy>
  <cp:revision>6</cp:revision>
  <dcterms:modified xsi:type="dcterms:W3CDTF">2018-04-03T07:01:23Z</dcterms:modified>
</cp:coreProperties>
</file>