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DA3D-8711-4BD8-A181-C3974F299813}" type="datetimeFigureOut">
              <a:rPr lang="id-ID" smtClean="0"/>
              <a:t>10/09/2018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2707-E7CD-47B0-8E2B-3031674E613F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DA3D-8711-4BD8-A181-C3974F299813}" type="datetimeFigureOut">
              <a:rPr lang="id-ID" smtClean="0"/>
              <a:t>10/09/2018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2707-E7CD-47B0-8E2B-3031674E613F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DA3D-8711-4BD8-A181-C3974F299813}" type="datetimeFigureOut">
              <a:rPr lang="id-ID" smtClean="0"/>
              <a:t>10/09/2018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2707-E7CD-47B0-8E2B-3031674E613F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DA3D-8711-4BD8-A181-C3974F299813}" type="datetimeFigureOut">
              <a:rPr lang="id-ID" smtClean="0"/>
              <a:t>10/09/2018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2707-E7CD-47B0-8E2B-3031674E613F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DA3D-8711-4BD8-A181-C3974F299813}" type="datetimeFigureOut">
              <a:rPr lang="id-ID" smtClean="0"/>
              <a:t>10/09/2018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2707-E7CD-47B0-8E2B-3031674E613F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DA3D-8711-4BD8-A181-C3974F299813}" type="datetimeFigureOut">
              <a:rPr lang="id-ID" smtClean="0"/>
              <a:t>10/09/2018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2707-E7CD-47B0-8E2B-3031674E613F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DA3D-8711-4BD8-A181-C3974F299813}" type="datetimeFigureOut">
              <a:rPr lang="id-ID" smtClean="0"/>
              <a:t>10/09/2018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2707-E7CD-47B0-8E2B-3031674E613F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DA3D-8711-4BD8-A181-C3974F299813}" type="datetimeFigureOut">
              <a:rPr lang="id-ID" smtClean="0"/>
              <a:t>10/09/2018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2707-E7CD-47B0-8E2B-3031674E613F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DA3D-8711-4BD8-A181-C3974F299813}" type="datetimeFigureOut">
              <a:rPr lang="id-ID" smtClean="0"/>
              <a:t>10/09/2018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2707-E7CD-47B0-8E2B-3031674E613F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DA3D-8711-4BD8-A181-C3974F299813}" type="datetimeFigureOut">
              <a:rPr lang="id-ID" smtClean="0"/>
              <a:t>10/09/2018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2707-E7CD-47B0-8E2B-3031674E613F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DA3D-8711-4BD8-A181-C3974F299813}" type="datetimeFigureOut">
              <a:rPr lang="id-ID" smtClean="0"/>
              <a:t>10/09/2018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2707-E7CD-47B0-8E2B-3031674E613F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6DA3D-8711-4BD8-A181-C3974F299813}" type="datetimeFigureOut">
              <a:rPr lang="id-ID" smtClean="0"/>
              <a:t>10/09/2018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B2707-E7CD-47B0-8E2B-3031674E613F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id-ID" dirty="0" smtClean="0"/>
              <a:t>FORTIFIKASI DAN FORMULASI GIZI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id-ID" dirty="0" smtClean="0"/>
              <a:t>By : Fafa Nurdyansyah</a:t>
            </a:r>
          </a:p>
          <a:p>
            <a:r>
              <a:rPr lang="id-ID" dirty="0" smtClean="0"/>
              <a:t>M. Khoiron Ferdiansyah</a:t>
            </a:r>
            <a:endParaRPr lang="id-ID" dirty="0"/>
          </a:p>
        </p:txBody>
      </p:sp>
      <p:sp>
        <p:nvSpPr>
          <p:cNvPr id="4" name="object 7"/>
          <p:cNvSpPr/>
          <p:nvPr/>
        </p:nvSpPr>
        <p:spPr>
          <a:xfrm>
            <a:off x="5357818" y="357166"/>
            <a:ext cx="2071702" cy="16783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11"/>
          <p:cNvSpPr/>
          <p:nvPr/>
        </p:nvSpPr>
        <p:spPr>
          <a:xfrm>
            <a:off x="1428728" y="285728"/>
            <a:ext cx="1107379" cy="17503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17"/>
          <p:cNvSpPr/>
          <p:nvPr/>
        </p:nvSpPr>
        <p:spPr>
          <a:xfrm>
            <a:off x="178097" y="504044"/>
            <a:ext cx="1179193" cy="12818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19"/>
          <p:cNvSpPr/>
          <p:nvPr/>
        </p:nvSpPr>
        <p:spPr>
          <a:xfrm>
            <a:off x="2714612" y="285728"/>
            <a:ext cx="1000132" cy="92867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21"/>
          <p:cNvSpPr/>
          <p:nvPr/>
        </p:nvSpPr>
        <p:spPr>
          <a:xfrm>
            <a:off x="2643174" y="1214422"/>
            <a:ext cx="1178627" cy="8928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23"/>
          <p:cNvSpPr/>
          <p:nvPr/>
        </p:nvSpPr>
        <p:spPr>
          <a:xfrm>
            <a:off x="3786182" y="785794"/>
            <a:ext cx="1500198" cy="135732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30"/>
          <p:cNvSpPr/>
          <p:nvPr/>
        </p:nvSpPr>
        <p:spPr>
          <a:xfrm>
            <a:off x="7500958" y="214290"/>
            <a:ext cx="1357322" cy="157163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5888" t="26250" r="21631" b="20000"/>
          <a:stretch>
            <a:fillRect/>
          </a:stretch>
        </p:blipFill>
        <p:spPr bwMode="auto">
          <a:xfrm>
            <a:off x="0" y="0"/>
            <a:ext cx="9144000" cy="6779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6621" t="28750" r="21631" b="17500"/>
          <a:stretch>
            <a:fillRect/>
          </a:stretch>
        </p:blipFill>
        <p:spPr bwMode="auto">
          <a:xfrm>
            <a:off x="0" y="-1"/>
            <a:ext cx="9144000" cy="689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35889" t="30000" r="21631" b="15625"/>
          <a:stretch>
            <a:fillRect/>
          </a:stretch>
        </p:blipFill>
        <p:spPr bwMode="auto">
          <a:xfrm>
            <a:off x="785786" y="428604"/>
            <a:ext cx="7715272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35156" t="28750" r="21631" b="17500"/>
          <a:stretch>
            <a:fillRect/>
          </a:stretch>
        </p:blipFill>
        <p:spPr bwMode="auto">
          <a:xfrm>
            <a:off x="928662" y="571480"/>
            <a:ext cx="7155398" cy="5214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35889" t="25000" r="20898" b="20000"/>
          <a:stretch>
            <a:fillRect/>
          </a:stretch>
        </p:blipFill>
        <p:spPr bwMode="auto">
          <a:xfrm>
            <a:off x="500034" y="285728"/>
            <a:ext cx="8283560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35156" t="23750" r="20898" b="21250"/>
          <a:stretch>
            <a:fillRect/>
          </a:stretch>
        </p:blipFill>
        <p:spPr bwMode="auto">
          <a:xfrm>
            <a:off x="714348" y="571480"/>
            <a:ext cx="7715304" cy="5657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35156" t="25000" r="20898" b="18750"/>
          <a:stretch>
            <a:fillRect/>
          </a:stretch>
        </p:blipFill>
        <p:spPr bwMode="auto">
          <a:xfrm>
            <a:off x="857224" y="642917"/>
            <a:ext cx="7286676" cy="5465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35156" t="23750" r="20898" b="20000"/>
          <a:stretch>
            <a:fillRect/>
          </a:stretch>
        </p:blipFill>
        <p:spPr bwMode="auto">
          <a:xfrm>
            <a:off x="857224" y="785793"/>
            <a:ext cx="7572428" cy="567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l="35156" t="28750" r="20898" b="15000"/>
          <a:stretch>
            <a:fillRect/>
          </a:stretch>
        </p:blipFill>
        <p:spPr bwMode="auto">
          <a:xfrm>
            <a:off x="500034" y="357166"/>
            <a:ext cx="7715304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 l="35156" t="27500" r="20898" b="16250"/>
          <a:stretch>
            <a:fillRect/>
          </a:stretch>
        </p:blipFill>
        <p:spPr bwMode="auto">
          <a:xfrm>
            <a:off x="785786" y="571479"/>
            <a:ext cx="7286676" cy="5465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rcRect l="35351" t="28750" r="20703" b="15000"/>
          <a:stretch>
            <a:fillRect/>
          </a:stretch>
        </p:blipFill>
        <p:spPr bwMode="auto">
          <a:xfrm>
            <a:off x="785786" y="428604"/>
            <a:ext cx="7786742" cy="5840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 l="35156" t="27500" r="20898" b="16250"/>
          <a:stretch>
            <a:fillRect/>
          </a:stretch>
        </p:blipFill>
        <p:spPr bwMode="auto">
          <a:xfrm>
            <a:off x="571472" y="428604"/>
            <a:ext cx="7929618" cy="5947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 l="35156" t="28750" r="20898" b="13750"/>
          <a:stretch>
            <a:fillRect/>
          </a:stretch>
        </p:blipFill>
        <p:spPr bwMode="auto">
          <a:xfrm>
            <a:off x="928662" y="357165"/>
            <a:ext cx="7500990" cy="575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 l="35156" t="27500" r="20898" b="16250"/>
          <a:stretch>
            <a:fillRect/>
          </a:stretch>
        </p:blipFill>
        <p:spPr bwMode="auto">
          <a:xfrm>
            <a:off x="928662" y="446463"/>
            <a:ext cx="7500990" cy="5625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 l="35156" t="25000" r="20898" b="18750"/>
          <a:stretch>
            <a:fillRect/>
          </a:stretch>
        </p:blipFill>
        <p:spPr bwMode="auto">
          <a:xfrm>
            <a:off x="785786" y="571479"/>
            <a:ext cx="7500990" cy="5625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35156" t="23750" r="20898" b="20000"/>
          <a:stretch>
            <a:fillRect/>
          </a:stretch>
        </p:blipFill>
        <p:spPr bwMode="auto">
          <a:xfrm>
            <a:off x="1000099" y="642918"/>
            <a:ext cx="7239051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 l="35156" t="25000" r="20898" b="18750"/>
          <a:stretch>
            <a:fillRect/>
          </a:stretch>
        </p:blipFill>
        <p:spPr bwMode="auto">
          <a:xfrm>
            <a:off x="1071538" y="785793"/>
            <a:ext cx="7215238" cy="5411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 l="35156" t="27500" r="20898" b="16250"/>
          <a:stretch>
            <a:fillRect/>
          </a:stretch>
        </p:blipFill>
        <p:spPr bwMode="auto">
          <a:xfrm>
            <a:off x="714348" y="357166"/>
            <a:ext cx="7715304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35156" t="32500" r="20898" b="11250"/>
          <a:stretch>
            <a:fillRect/>
          </a:stretch>
        </p:blipFill>
        <p:spPr bwMode="auto">
          <a:xfrm>
            <a:off x="714348" y="571480"/>
            <a:ext cx="7643866" cy="573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 l="35156" t="26250" r="20898" b="16250"/>
          <a:stretch>
            <a:fillRect/>
          </a:stretch>
        </p:blipFill>
        <p:spPr bwMode="auto">
          <a:xfrm>
            <a:off x="714348" y="500041"/>
            <a:ext cx="7358114" cy="5641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 l="35156" t="27500" r="20166" b="13750"/>
          <a:stretch>
            <a:fillRect/>
          </a:stretch>
        </p:blipFill>
        <p:spPr bwMode="auto">
          <a:xfrm>
            <a:off x="785786" y="642918"/>
            <a:ext cx="7572428" cy="5834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 l="35889" t="27500" r="20898" b="16250"/>
          <a:stretch>
            <a:fillRect/>
          </a:stretch>
        </p:blipFill>
        <p:spPr bwMode="auto">
          <a:xfrm>
            <a:off x="857224" y="500041"/>
            <a:ext cx="7858180" cy="5993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 l="35156" t="28750" r="20898" b="15000"/>
          <a:stretch>
            <a:fillRect/>
          </a:stretch>
        </p:blipFill>
        <p:spPr bwMode="auto">
          <a:xfrm>
            <a:off x="500034" y="500042"/>
            <a:ext cx="7715304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/>
          <a:srcRect l="35351" t="27500" r="20703" b="15000"/>
          <a:stretch>
            <a:fillRect/>
          </a:stretch>
        </p:blipFill>
        <p:spPr bwMode="auto">
          <a:xfrm>
            <a:off x="928662" y="571480"/>
            <a:ext cx="7215238" cy="5531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 l="35156" t="25000" r="20898" b="18750"/>
          <a:stretch>
            <a:fillRect/>
          </a:stretch>
        </p:blipFill>
        <p:spPr bwMode="auto">
          <a:xfrm>
            <a:off x="500034" y="285728"/>
            <a:ext cx="7715304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 l="35156" t="23750" r="20898" b="19999"/>
          <a:stretch>
            <a:fillRect/>
          </a:stretch>
        </p:blipFill>
        <p:spPr bwMode="auto">
          <a:xfrm>
            <a:off x="714348" y="357166"/>
            <a:ext cx="7715304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 l="35156" t="28750" r="20898" b="13750"/>
          <a:stretch>
            <a:fillRect/>
          </a:stretch>
        </p:blipFill>
        <p:spPr bwMode="auto">
          <a:xfrm>
            <a:off x="642910" y="428603"/>
            <a:ext cx="7500990" cy="575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 l="35156" t="27500" r="20898" b="16250"/>
          <a:stretch>
            <a:fillRect/>
          </a:stretch>
        </p:blipFill>
        <p:spPr bwMode="auto">
          <a:xfrm>
            <a:off x="857224" y="642917"/>
            <a:ext cx="7500990" cy="5625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 l="35156" t="28750" r="20898" b="15000"/>
          <a:stretch>
            <a:fillRect/>
          </a:stretch>
        </p:blipFill>
        <p:spPr bwMode="auto">
          <a:xfrm>
            <a:off x="1071538" y="500042"/>
            <a:ext cx="714380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 l="35156" t="23750" r="20898" b="20000"/>
          <a:stretch>
            <a:fillRect/>
          </a:stretch>
        </p:blipFill>
        <p:spPr bwMode="auto">
          <a:xfrm>
            <a:off x="642910" y="571479"/>
            <a:ext cx="7786742" cy="5840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35157" t="28750" r="21630" b="15000"/>
          <a:stretch>
            <a:fillRect/>
          </a:stretch>
        </p:blipFill>
        <p:spPr bwMode="auto">
          <a:xfrm>
            <a:off x="642910" y="357165"/>
            <a:ext cx="7786742" cy="5939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35156" t="32500" r="20898" b="11250"/>
          <a:stretch>
            <a:fillRect/>
          </a:stretch>
        </p:blipFill>
        <p:spPr bwMode="auto">
          <a:xfrm>
            <a:off x="500034" y="357166"/>
            <a:ext cx="8001056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 l="35156" t="28750" r="20898" b="15000"/>
          <a:stretch>
            <a:fillRect/>
          </a:stretch>
        </p:blipFill>
        <p:spPr bwMode="auto">
          <a:xfrm>
            <a:off x="571472" y="428604"/>
            <a:ext cx="8001056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 l="35156" t="27500" r="20898" b="16250"/>
          <a:stretch>
            <a:fillRect/>
          </a:stretch>
        </p:blipFill>
        <p:spPr bwMode="auto">
          <a:xfrm>
            <a:off x="500034" y="357165"/>
            <a:ext cx="8072494" cy="6054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 l="34424" t="27500" r="20898" b="16250"/>
          <a:stretch>
            <a:fillRect/>
          </a:stretch>
        </p:blipFill>
        <p:spPr bwMode="auto">
          <a:xfrm>
            <a:off x="571472" y="500042"/>
            <a:ext cx="8001056" cy="5902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 l="35156" t="23750" r="20898" b="17500"/>
          <a:stretch>
            <a:fillRect/>
          </a:stretch>
        </p:blipFill>
        <p:spPr bwMode="auto">
          <a:xfrm>
            <a:off x="1214414" y="571480"/>
            <a:ext cx="6643734" cy="5204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12</Words>
  <Application>Microsoft Office PowerPoint</Application>
  <PresentationFormat>On-screen Show (4:3)</PresentationFormat>
  <Paragraphs>3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FORTIFIKASI DAN FORMULASI GIZI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FORTIFIKASI DAN FORMULASI GIZI</dc:title>
  <dc:creator>Toshiba</dc:creator>
  <cp:lastModifiedBy>Toshiba</cp:lastModifiedBy>
  <cp:revision>5</cp:revision>
  <dcterms:created xsi:type="dcterms:W3CDTF">2018-09-10T01:55:10Z</dcterms:created>
  <dcterms:modified xsi:type="dcterms:W3CDTF">2018-09-10T06:24:50Z</dcterms:modified>
</cp:coreProperties>
</file>