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4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60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kumimoji="0" lang="en-US" sz="7200" b="1" i="0" u="none" strike="noStrike" kern="1200" cap="all" spc="0" normalizeH="0" baseline="0" dirty="0">
                <a:ln w="15875">
                  <a:solidFill>
                    <a:sysClr val="window" lastClr="FFFFFF"/>
                  </a:solidFill>
                </a:ln>
                <a:solidFill>
                  <a:srgbClr val="DF5327"/>
                </a:solidFill>
                <a:effectLst>
                  <a:outerShdw dist="38100" dir="2700000" algn="tl" rotWithShape="0">
                    <a:srgbClr val="DF5327"/>
                  </a:outerShdw>
                </a:effectLst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6/18/2023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6/18/2023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marL="0" algn="ctr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kumimoji="0" lang="en-US" sz="7200" b="1" i="0" u="none" strike="noStrike" kern="1200" cap="all" spc="0" normalizeH="0" baseline="0" dirty="0">
                <a:ln w="15875">
                  <a:solidFill>
                    <a:sysClr val="window" lastClr="FFFFFF"/>
                  </a:solidFill>
                </a:ln>
                <a:solidFill>
                  <a:srgbClr val="DF5327"/>
                </a:solidFill>
                <a:effectLst>
                  <a:outerShdw dist="38100" dir="2700000" algn="tl" rotWithShape="0">
                    <a:srgbClr val="DF5327"/>
                  </a:outerShdw>
                </a:effectLst>
                <a:uLnTx/>
                <a:uFillTx/>
                <a:latin typeface="Corbel" pitchFamily="34" charset="0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6/18/2023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6/18/2023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6/18/2023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6/18/2023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6/18/2023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6/18/2023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6/18/2023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6/18/2023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6/18/2023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6/18/2023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id-ID" sz="6000" dirty="0" smtClean="0"/>
              <a:t>TEGANGAN MAJEMUK</a:t>
            </a:r>
            <a:endParaRPr lang="id-ID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id-ID" sz="3200" dirty="0" smtClean="0"/>
              <a:t>MEKANIKA BAHAN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2022770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4890" y="1655545"/>
            <a:ext cx="8815423" cy="3297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016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7843" y="362608"/>
            <a:ext cx="8355280" cy="31302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412" y="3613011"/>
            <a:ext cx="5856141" cy="288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894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7030" y="1434662"/>
            <a:ext cx="10112087" cy="2869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73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691" y="945930"/>
            <a:ext cx="9304699" cy="4273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42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6648" y="919865"/>
            <a:ext cx="9585433" cy="5141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3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228" y="573261"/>
            <a:ext cx="5564423" cy="18237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3946" y="2396979"/>
            <a:ext cx="9320814" cy="4007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716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DF5327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63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446C221D-F63F-4DD8-B509-CFE168687BF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1769</TotalTime>
  <Words>4</Words>
  <Application>Microsoft Office PowerPoint</Application>
  <PresentationFormat>Widescreen</PresentationFormat>
  <Paragraphs>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Corbel</vt:lpstr>
      <vt:lpstr>Basis</vt:lpstr>
      <vt:lpstr>TEGANGAN MAJEMUK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TEGANGAN MAJEMUK</dc:title>
  <dc:creator>lenovo</dc:creator>
  <cp:lastModifiedBy>Mr.Luqman</cp:lastModifiedBy>
  <cp:revision>6</cp:revision>
  <dcterms:created xsi:type="dcterms:W3CDTF">2018-05-27T13:26:25Z</dcterms:created>
  <dcterms:modified xsi:type="dcterms:W3CDTF">2023-06-19T01:17:56Z</dcterms:modified>
</cp:coreProperties>
</file>