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8" r:id="rId9"/>
    <p:sldId id="269" r:id="rId10"/>
    <p:sldId id="262" r:id="rId11"/>
    <p:sldId id="263" r:id="rId12"/>
    <p:sldId id="264" r:id="rId13"/>
    <p:sldId id="265" r:id="rId14"/>
    <p:sldId id="266" r:id="rId15"/>
    <p:sldId id="267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B7E83-266C-490F-A10C-7066B29F88B7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F9353-54EA-4E66-80B0-283AC5E3C78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5181600"/>
            <a:ext cx="7772400" cy="1470025"/>
          </a:xfrm>
        </p:spPr>
        <p:txBody>
          <a:bodyPr/>
          <a:lstStyle/>
          <a:p>
            <a:r>
              <a:rPr lang="en-US" dirty="0" err="1" smtClean="0"/>
              <a:t>Persepsi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5" name="Picture 4" descr="CWZJM4sVAAA_T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0"/>
            <a:ext cx="5410200" cy="5410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Pra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smtClean="0"/>
              <a:t>!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,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Mengapa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yang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agar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?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err="1" smtClean="0"/>
              <a:t>Dibawah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(John R. </a:t>
            </a:r>
            <a:r>
              <a:rPr lang="en-US" dirty="0" err="1" smtClean="0"/>
              <a:t>Wenburg</a:t>
            </a:r>
            <a:r>
              <a:rPr lang="en-US" dirty="0" smtClean="0"/>
              <a:t> &amp; William </a:t>
            </a:r>
            <a:r>
              <a:rPr lang="en-US" dirty="0" err="1" smtClean="0"/>
              <a:t>W.Wilmot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menafsirkan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indrawi</a:t>
            </a:r>
            <a:r>
              <a:rPr lang="en-US" dirty="0" smtClean="0"/>
              <a:t> (Rudolf </a:t>
            </a:r>
            <a:r>
              <a:rPr lang="en-US" dirty="0" err="1" smtClean="0"/>
              <a:t>f.Verderber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didefinisikan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interpretasi</a:t>
            </a:r>
            <a:r>
              <a:rPr lang="en-US" dirty="0" smtClean="0"/>
              <a:t> </a:t>
            </a:r>
            <a:r>
              <a:rPr lang="en-US" dirty="0" err="1" smtClean="0"/>
              <a:t>bermakna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sensasi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representatif</a:t>
            </a:r>
            <a:r>
              <a:rPr lang="en-US" dirty="0" smtClean="0"/>
              <a:t> </a:t>
            </a:r>
            <a:r>
              <a:rPr lang="en-US" dirty="0" err="1" smtClean="0"/>
              <a:t>obyek</a:t>
            </a:r>
            <a:r>
              <a:rPr lang="en-US" dirty="0" smtClean="0"/>
              <a:t> </a:t>
            </a:r>
            <a:r>
              <a:rPr lang="en-US" dirty="0" err="1" smtClean="0"/>
              <a:t>eksternal</a:t>
            </a:r>
            <a:r>
              <a:rPr lang="en-US" dirty="0" smtClean="0"/>
              <a:t>;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yang </a:t>
            </a:r>
            <a:r>
              <a:rPr lang="en-US" dirty="0" err="1" smtClean="0"/>
              <a:t>tampak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sana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sarana</a:t>
            </a:r>
            <a:r>
              <a:rPr lang="en-US" dirty="0" smtClean="0"/>
              <a:t> yang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sekeliling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(Kenneth </a:t>
            </a:r>
            <a:r>
              <a:rPr lang="en-US" dirty="0" err="1" smtClean="0"/>
              <a:t>A.sereno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Edward </a:t>
            </a:r>
            <a:r>
              <a:rPr lang="en-US" dirty="0" err="1" smtClean="0"/>
              <a:t>m.bodaken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sadar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banyaknya</a:t>
            </a:r>
            <a:r>
              <a:rPr lang="en-US" dirty="0" smtClean="0"/>
              <a:t> stimulus yang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indra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(Joseph </a:t>
            </a:r>
            <a:r>
              <a:rPr lang="en-US" dirty="0" err="1" smtClean="0"/>
              <a:t>A.devito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disimpulkan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mensyaratkan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en-US" dirty="0" smtClean="0"/>
              <a:t>1.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mensyaratkan</a:t>
            </a:r>
            <a:r>
              <a:rPr lang="en-US" dirty="0" smtClean="0"/>
              <a:t> </a:t>
            </a:r>
            <a:r>
              <a:rPr lang="en-US" dirty="0" err="1" smtClean="0"/>
              <a:t>kehadiran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eksternal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ditangkap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indera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2.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diinterpretasikan</a:t>
            </a:r>
            <a:r>
              <a:rPr lang="en-US" dirty="0" smtClean="0"/>
              <a:t>.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dimaksud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sini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sensasi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indera</a:t>
            </a:r>
            <a:r>
              <a:rPr lang="en-US" dirty="0" smtClean="0"/>
              <a:t>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miliki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3. </a:t>
            </a:r>
            <a:r>
              <a:rPr lang="en-US" dirty="0" err="1" smtClean="0"/>
              <a:t>Menyangkut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representatif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penginderaan</a:t>
            </a:r>
            <a:r>
              <a:rPr lang="en-US" dirty="0" smtClean="0"/>
              <a:t>. </a:t>
            </a:r>
            <a:r>
              <a:rPr lang="en-US" dirty="0" err="1" smtClean="0"/>
              <a:t>Maksudnya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mengartikan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sebenarnya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mengartikan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anggap</a:t>
            </a:r>
            <a:r>
              <a:rPr lang="en-US" dirty="0" smtClean="0"/>
              <a:t> </a:t>
            </a:r>
            <a:r>
              <a:rPr lang="en-US" dirty="0" err="1" smtClean="0"/>
              <a:t>mewakili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meliputi</a:t>
            </a:r>
            <a:r>
              <a:rPr lang="en-US" dirty="0" smtClean="0"/>
              <a:t> :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a</a:t>
            </a:r>
            <a:r>
              <a:rPr lang="en-US" dirty="0"/>
              <a:t>. </a:t>
            </a:r>
            <a:r>
              <a:rPr lang="en-US" dirty="0" err="1"/>
              <a:t>Sensasi</a:t>
            </a:r>
            <a:r>
              <a:rPr lang="en-US" dirty="0"/>
              <a:t> (</a:t>
            </a:r>
            <a:r>
              <a:rPr lang="en-US" dirty="0" err="1"/>
              <a:t>penginderaan</a:t>
            </a:r>
            <a:r>
              <a:rPr lang="en-US" dirty="0"/>
              <a:t>)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/>
              <a:t>sensasi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merujuk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fenomenal</a:t>
            </a:r>
            <a:r>
              <a:rPr lang="en-US" dirty="0"/>
              <a:t>, </a:t>
            </a:r>
            <a:r>
              <a:rPr lang="en-US" dirty="0" smtClean="0"/>
              <a:t>“</a:t>
            </a:r>
            <a:r>
              <a:rPr lang="en-US" dirty="0" err="1" smtClean="0"/>
              <a:t>wah</a:t>
            </a:r>
            <a:r>
              <a:rPr lang="en-US" dirty="0" smtClean="0"/>
              <a:t>”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berbau</a:t>
            </a:r>
            <a:r>
              <a:rPr lang="en-US" dirty="0"/>
              <a:t> sensual. </a:t>
            </a:r>
            <a:r>
              <a:rPr lang="en-US" dirty="0" err="1"/>
              <a:t>Sensasi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alat-alat</a:t>
            </a:r>
            <a:r>
              <a:rPr lang="en-US" dirty="0"/>
              <a:t> </a:t>
            </a:r>
            <a:r>
              <a:rPr lang="en-US" dirty="0" err="1"/>
              <a:t>indra</a:t>
            </a:r>
            <a:r>
              <a:rPr lang="en-US" dirty="0"/>
              <a:t> (</a:t>
            </a:r>
            <a:r>
              <a:rPr lang="en-US" dirty="0" err="1"/>
              <a:t>indra</a:t>
            </a:r>
            <a:r>
              <a:rPr lang="en-US" dirty="0"/>
              <a:t> </a:t>
            </a:r>
            <a:r>
              <a:rPr lang="en-US" dirty="0" err="1"/>
              <a:t>peraba</a:t>
            </a:r>
            <a:r>
              <a:rPr lang="en-US" dirty="0"/>
              <a:t>, </a:t>
            </a:r>
            <a:r>
              <a:rPr lang="en-US" dirty="0" err="1"/>
              <a:t>indra</a:t>
            </a:r>
            <a:r>
              <a:rPr lang="en-US" dirty="0"/>
              <a:t> </a:t>
            </a:r>
            <a:r>
              <a:rPr lang="en-US" dirty="0" err="1"/>
              <a:t>penglihat</a:t>
            </a:r>
            <a:r>
              <a:rPr lang="en-US" dirty="0"/>
              <a:t>, </a:t>
            </a:r>
            <a:r>
              <a:rPr lang="en-US" dirty="0" err="1"/>
              <a:t>indra</a:t>
            </a:r>
            <a:r>
              <a:rPr lang="en-US" dirty="0"/>
              <a:t> </a:t>
            </a:r>
            <a:r>
              <a:rPr lang="en-US" dirty="0" err="1"/>
              <a:t>pencium</a:t>
            </a:r>
            <a:r>
              <a:rPr lang="en-US" dirty="0"/>
              <a:t>, </a:t>
            </a:r>
            <a:r>
              <a:rPr lang="en-US" dirty="0" err="1"/>
              <a:t>indra</a:t>
            </a:r>
            <a:r>
              <a:rPr lang="en-US" dirty="0"/>
              <a:t> </a:t>
            </a:r>
            <a:r>
              <a:rPr lang="en-US" dirty="0" err="1"/>
              <a:t>pengecap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indra</a:t>
            </a:r>
            <a:r>
              <a:rPr lang="en-US" dirty="0"/>
              <a:t> </a:t>
            </a:r>
            <a:r>
              <a:rPr lang="en-US" dirty="0" err="1"/>
              <a:t>pendengar</a:t>
            </a:r>
            <a:r>
              <a:rPr lang="en-US" dirty="0"/>
              <a:t>). </a:t>
            </a:r>
            <a:r>
              <a:rPr lang="en-US" dirty="0" err="1"/>
              <a:t>Sensasi</a:t>
            </a:r>
            <a:r>
              <a:rPr lang="en-US" dirty="0"/>
              <a:t> </a:t>
            </a:r>
            <a:r>
              <a:rPr lang="en-US" dirty="0" err="1"/>
              <a:t>merujuk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yang </a:t>
            </a:r>
            <a:r>
              <a:rPr lang="en-US" dirty="0" err="1"/>
              <a:t>dikirimkan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otak</a:t>
            </a:r>
            <a:r>
              <a:rPr lang="en-US" dirty="0"/>
              <a:t> </a:t>
            </a:r>
            <a:r>
              <a:rPr lang="en-US" dirty="0" err="1"/>
              <a:t>lewat</a:t>
            </a:r>
            <a:r>
              <a:rPr lang="en-US" dirty="0"/>
              <a:t> </a:t>
            </a:r>
            <a:r>
              <a:rPr lang="en-US" dirty="0" err="1"/>
              <a:t>penglihatan</a:t>
            </a:r>
            <a:r>
              <a:rPr lang="en-US" dirty="0"/>
              <a:t>, </a:t>
            </a:r>
            <a:r>
              <a:rPr lang="en-US" dirty="0" err="1"/>
              <a:t>pendengaran</a:t>
            </a:r>
            <a:r>
              <a:rPr lang="en-US" dirty="0"/>
              <a:t>, </a:t>
            </a:r>
            <a:r>
              <a:rPr lang="en-US" dirty="0" err="1"/>
              <a:t>sentuhan</a:t>
            </a:r>
            <a:r>
              <a:rPr lang="en-US" dirty="0"/>
              <a:t>, </a:t>
            </a:r>
            <a:r>
              <a:rPr lang="en-US" dirty="0" err="1"/>
              <a:t>penciuman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pengecapan</a:t>
            </a:r>
            <a:r>
              <a:rPr lang="en-US" dirty="0"/>
              <a:t>. </a:t>
            </a:r>
            <a:r>
              <a:rPr lang="en-US" dirty="0" err="1"/>
              <a:t>Panca</a:t>
            </a:r>
            <a:r>
              <a:rPr lang="en-US" dirty="0"/>
              <a:t> </a:t>
            </a:r>
            <a:r>
              <a:rPr lang="en-US" dirty="0" err="1"/>
              <a:t>indera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reseptor</a:t>
            </a:r>
            <a:r>
              <a:rPr lang="en-US" dirty="0"/>
              <a:t> </a:t>
            </a:r>
            <a:r>
              <a:rPr lang="en-US" dirty="0" err="1"/>
              <a:t>penghubung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otak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sekitar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b. </a:t>
            </a:r>
            <a:r>
              <a:rPr lang="en-US" dirty="0" err="1" smtClean="0"/>
              <a:t>Atensi</a:t>
            </a:r>
            <a:r>
              <a:rPr lang="en-US" dirty="0" smtClean="0"/>
              <a:t>/</a:t>
            </a:r>
            <a:r>
              <a:rPr lang="en-US" dirty="0" err="1" smtClean="0"/>
              <a:t>perhatian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dirty="0" err="1" smtClean="0"/>
              <a:t>Atensi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pemrosesan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sadar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tersedia</a:t>
            </a:r>
            <a:r>
              <a:rPr lang="en-US" dirty="0" smtClean="0"/>
              <a:t>.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didapatkan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pengindraan</a:t>
            </a:r>
            <a:r>
              <a:rPr lang="en-US" dirty="0" smtClean="0"/>
              <a:t>, </a:t>
            </a:r>
            <a:r>
              <a:rPr lang="en-US" dirty="0" err="1" smtClean="0"/>
              <a:t>ingatan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kognitif</a:t>
            </a:r>
            <a:r>
              <a:rPr lang="en-US" dirty="0" smtClean="0"/>
              <a:t> </a:t>
            </a:r>
            <a:r>
              <a:rPr lang="en-US" dirty="0" err="1" smtClean="0"/>
              <a:t>linnya</a:t>
            </a:r>
            <a:r>
              <a:rPr lang="en-US" dirty="0" smtClean="0"/>
              <a:t>.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atensi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efisiensi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sumberdaya</a:t>
            </a:r>
            <a:r>
              <a:rPr lang="en-US" dirty="0" smtClean="0"/>
              <a:t> mental yang </a:t>
            </a:r>
            <a:r>
              <a:rPr lang="en-US" dirty="0" err="1" smtClean="0"/>
              <a:t>terbatas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reaksi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rangsang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Atensi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terelakkan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merespon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menafsirkan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</a:t>
            </a:r>
            <a:r>
              <a:rPr lang="en-US" dirty="0" err="1" smtClean="0"/>
              <a:t>apapun</a:t>
            </a:r>
            <a:r>
              <a:rPr lang="en-US" dirty="0" smtClean="0"/>
              <a:t>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tangkap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panca</a:t>
            </a:r>
            <a:r>
              <a:rPr lang="en-US" dirty="0" smtClean="0"/>
              <a:t> </a:t>
            </a:r>
            <a:r>
              <a:rPr lang="en-US" dirty="0" err="1" smtClean="0"/>
              <a:t>indera</a:t>
            </a:r>
            <a:r>
              <a:rPr lang="en-US" dirty="0" smtClean="0"/>
              <a:t>,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dahulu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, </a:t>
            </a:r>
            <a:r>
              <a:rPr lang="en-US" dirty="0" err="1" smtClean="0"/>
              <a:t>rangsangan</a:t>
            </a:r>
            <a:r>
              <a:rPr lang="en-US" dirty="0" smtClean="0"/>
              <a:t> yang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cenderung</a:t>
            </a:r>
            <a:r>
              <a:rPr lang="en-US" dirty="0" smtClean="0"/>
              <a:t>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c. </a:t>
            </a:r>
            <a:r>
              <a:rPr lang="en-US" dirty="0" err="1" smtClean="0"/>
              <a:t>Interpretasi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interpretasi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terpenting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. </a:t>
            </a:r>
            <a:r>
              <a:rPr lang="en-US" dirty="0" err="1" smtClean="0"/>
              <a:t>Sebenarnya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menginterpretasikan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obyek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, </a:t>
            </a:r>
            <a:r>
              <a:rPr lang="en-US" dirty="0" err="1" smtClean="0"/>
              <a:t>melainkan</a:t>
            </a:r>
            <a:r>
              <a:rPr lang="en-US" dirty="0" smtClean="0"/>
              <a:t> </a:t>
            </a:r>
            <a:r>
              <a:rPr lang="en-US" dirty="0" err="1" smtClean="0"/>
              <a:t>menginterpretasikan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percayai</a:t>
            </a:r>
            <a:r>
              <a:rPr lang="en-US" dirty="0" smtClean="0"/>
              <a:t> </a:t>
            </a:r>
            <a:r>
              <a:rPr lang="en-US" dirty="0" err="1" smtClean="0"/>
              <a:t>mewakili</a:t>
            </a:r>
            <a:r>
              <a:rPr lang="en-US" dirty="0" smtClean="0"/>
              <a:t> </a:t>
            </a:r>
            <a:r>
              <a:rPr lang="en-US" dirty="0" err="1" smtClean="0"/>
              <a:t>obyek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peroleh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obyek</a:t>
            </a:r>
            <a:r>
              <a:rPr lang="en-US" dirty="0" smtClean="0"/>
              <a:t> yang </a:t>
            </a:r>
            <a:r>
              <a:rPr lang="en-US" dirty="0" err="1" smtClean="0"/>
              <a:t>sebenarnya</a:t>
            </a:r>
            <a:r>
              <a:rPr lang="en-US" dirty="0" smtClean="0"/>
              <a:t>, </a:t>
            </a:r>
            <a:r>
              <a:rPr lang="en-US" dirty="0" err="1" smtClean="0"/>
              <a:t>melainkan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tampaknya</a:t>
            </a:r>
            <a:r>
              <a:rPr lang="en-US" dirty="0" smtClean="0"/>
              <a:t> </a:t>
            </a:r>
            <a:r>
              <a:rPr lang="en-US" dirty="0" err="1" smtClean="0"/>
              <a:t>obyek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346075">
              <a:buNone/>
            </a:pPr>
            <a:r>
              <a:rPr lang="en-US" dirty="0" smtClean="0"/>
              <a:t>Pak </a:t>
            </a:r>
            <a:r>
              <a:rPr lang="en-US" dirty="0" err="1" smtClean="0"/>
              <a:t>Jono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pindah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barunya</a:t>
            </a:r>
            <a:r>
              <a:rPr lang="en-US" dirty="0" smtClean="0"/>
              <a:t>, yang </a:t>
            </a:r>
            <a:r>
              <a:rPr lang="en-US" dirty="0" err="1" smtClean="0"/>
              <a:t>terbilang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mentereng</a:t>
            </a:r>
            <a:r>
              <a:rPr lang="en-US" dirty="0" smtClean="0"/>
              <a:t> </a:t>
            </a:r>
            <a:r>
              <a:rPr lang="en-US" dirty="0" err="1" smtClean="0"/>
              <a:t>dibandingkan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rumah-rumah</a:t>
            </a:r>
            <a:r>
              <a:rPr lang="en-US" dirty="0" smtClean="0"/>
              <a:t> </a:t>
            </a:r>
            <a:r>
              <a:rPr lang="en-US" dirty="0" err="1" smtClean="0"/>
              <a:t>tetangganya</a:t>
            </a:r>
            <a:r>
              <a:rPr lang="en-US" dirty="0" smtClean="0"/>
              <a:t>. </a:t>
            </a:r>
            <a:r>
              <a:rPr lang="en-US" dirty="0" err="1" smtClean="0"/>
              <a:t>Keluarga</a:t>
            </a:r>
            <a:r>
              <a:rPr lang="en-US" dirty="0" smtClean="0"/>
              <a:t> Pak </a:t>
            </a:r>
            <a:r>
              <a:rPr lang="en-US" dirty="0" err="1" smtClean="0"/>
              <a:t>Miskun</a:t>
            </a:r>
            <a:r>
              <a:rPr lang="en-US" dirty="0" smtClean="0"/>
              <a:t>,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tetangganya</a:t>
            </a:r>
            <a:r>
              <a:rPr lang="en-US" dirty="0" smtClean="0"/>
              <a:t>, </a:t>
            </a:r>
            <a:r>
              <a:rPr lang="en-US" dirty="0" err="1" smtClean="0"/>
              <a:t>hidupnya</a:t>
            </a:r>
            <a:r>
              <a:rPr lang="en-US" dirty="0" smtClean="0"/>
              <a:t> </a:t>
            </a:r>
            <a:r>
              <a:rPr lang="en-US" dirty="0" err="1" smtClean="0"/>
              <a:t>serba</a:t>
            </a:r>
            <a:r>
              <a:rPr lang="en-US" dirty="0" smtClean="0"/>
              <a:t> </a:t>
            </a:r>
            <a:r>
              <a:rPr lang="en-US" dirty="0" err="1" smtClean="0"/>
              <a:t>kekurangan</a:t>
            </a:r>
            <a:r>
              <a:rPr lang="en-US" dirty="0" smtClean="0"/>
              <a:t>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hari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Jono</a:t>
            </a:r>
            <a:r>
              <a:rPr lang="en-US" dirty="0" smtClean="0"/>
              <a:t> </a:t>
            </a:r>
            <a:r>
              <a:rPr lang="en-US" dirty="0" err="1" smtClean="0"/>
              <a:t>datang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Pak </a:t>
            </a:r>
            <a:r>
              <a:rPr lang="en-US" dirty="0" err="1" smtClean="0"/>
              <a:t>Miskun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memperkenalkan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r>
              <a:rPr lang="en-US" dirty="0" err="1" smtClean="0"/>
              <a:t>sekaligus</a:t>
            </a:r>
            <a:r>
              <a:rPr lang="en-US" dirty="0" smtClean="0"/>
              <a:t>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buah-tangan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pakaian-pakaian</a:t>
            </a:r>
            <a:r>
              <a:rPr lang="en-US" dirty="0" smtClean="0"/>
              <a:t> </a:t>
            </a:r>
            <a:r>
              <a:rPr lang="en-US" dirty="0" err="1" smtClean="0"/>
              <a:t>bagus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tetangganya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. Di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dugaan</a:t>
            </a:r>
            <a:r>
              <a:rPr lang="en-US" dirty="0" smtClean="0"/>
              <a:t>, “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”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Jono</a:t>
            </a:r>
            <a:r>
              <a:rPr lang="en-US" dirty="0" smtClean="0"/>
              <a:t> </a:t>
            </a:r>
            <a:r>
              <a:rPr lang="en-US" dirty="0" err="1" smtClean="0"/>
              <a:t>malah</a:t>
            </a:r>
            <a:r>
              <a:rPr lang="en-US" dirty="0" smtClean="0"/>
              <a:t> </a:t>
            </a:r>
            <a:r>
              <a:rPr lang="en-US" dirty="0" err="1" smtClean="0"/>
              <a:t>memancing</a:t>
            </a:r>
            <a:r>
              <a:rPr lang="en-US" dirty="0" smtClean="0"/>
              <a:t> </a:t>
            </a:r>
            <a:r>
              <a:rPr lang="en-US" dirty="0" err="1" smtClean="0"/>
              <a:t>kemarahan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Miskun</a:t>
            </a:r>
            <a:r>
              <a:rPr lang="en-US" dirty="0" smtClean="0"/>
              <a:t>. Pak </a:t>
            </a:r>
            <a:r>
              <a:rPr lang="en-US" dirty="0" err="1" smtClean="0"/>
              <a:t>Miskun</a:t>
            </a:r>
            <a:r>
              <a:rPr lang="en-US" dirty="0" smtClean="0"/>
              <a:t> </a:t>
            </a:r>
            <a:r>
              <a:rPr lang="en-US" dirty="0" err="1" smtClean="0"/>
              <a:t>menganggap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Pak </a:t>
            </a:r>
            <a:r>
              <a:rPr lang="en-US" dirty="0" err="1" smtClean="0"/>
              <a:t>Jono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hadiah</a:t>
            </a:r>
            <a:r>
              <a:rPr lang="en-US" dirty="0" smtClean="0"/>
              <a:t> </a:t>
            </a:r>
            <a:r>
              <a:rPr lang="en-US" dirty="0" err="1" smtClean="0"/>
              <a:t>pakaian-pakaian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anak-anaknya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,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merendahkan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.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Jono</a:t>
            </a:r>
            <a:r>
              <a:rPr lang="en-US" dirty="0" smtClean="0"/>
              <a:t> </a:t>
            </a:r>
            <a:r>
              <a:rPr lang="en-US" dirty="0" err="1" smtClean="0"/>
              <a:t>dipersepsikan</a:t>
            </a:r>
            <a:r>
              <a:rPr lang="en-US" dirty="0" smtClean="0"/>
              <a:t> </a:t>
            </a:r>
            <a:r>
              <a:rPr lang="en-US" dirty="0" err="1" smtClean="0"/>
              <a:t>bagai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mengatakan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Pak </a:t>
            </a:r>
            <a:r>
              <a:rPr lang="en-US" dirty="0" err="1" smtClean="0"/>
              <a:t>Miskun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membelikan</a:t>
            </a:r>
            <a:r>
              <a:rPr lang="en-US" dirty="0" smtClean="0"/>
              <a:t> </a:t>
            </a:r>
            <a:r>
              <a:rPr lang="en-US" dirty="0" err="1" smtClean="0"/>
              <a:t>pakaian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anak-anaknya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 Pak </a:t>
            </a:r>
            <a:r>
              <a:rPr lang="en-US" dirty="0" err="1" smtClean="0"/>
              <a:t>Jono</a:t>
            </a:r>
            <a:r>
              <a:rPr lang="en-US" dirty="0" smtClean="0"/>
              <a:t>-pun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terpana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Pak </a:t>
            </a:r>
            <a:r>
              <a:rPr lang="en-US" dirty="0" err="1" smtClean="0"/>
              <a:t>Miskun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maksud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,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ahli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mengatakan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, “</a:t>
            </a:r>
            <a:r>
              <a:rPr lang="en-US" i="1" dirty="0" smtClean="0"/>
              <a:t>noise</a:t>
            </a:r>
            <a:r>
              <a:rPr lang="en-US" dirty="0" smtClean="0"/>
              <a:t>” yang paling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mengganggu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“</a:t>
            </a:r>
            <a:r>
              <a:rPr lang="en-US" dirty="0" err="1" smtClean="0"/>
              <a:t>interpretasi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yang </a:t>
            </a:r>
            <a:r>
              <a:rPr lang="en-US" dirty="0" err="1" smtClean="0"/>
              <a:t>salah</a:t>
            </a:r>
            <a:r>
              <a:rPr lang="en-US" dirty="0" smtClean="0"/>
              <a:t>”. </a:t>
            </a:r>
            <a:r>
              <a:rPr lang="en-US" dirty="0" err="1" smtClean="0"/>
              <a:t>Memang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peristiwa</a:t>
            </a:r>
            <a:r>
              <a:rPr lang="en-US" dirty="0" smtClean="0"/>
              <a:t>,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memandang</a:t>
            </a:r>
            <a:r>
              <a:rPr lang="en-US" dirty="0" smtClean="0"/>
              <a:t> (</a:t>
            </a:r>
            <a:r>
              <a:rPr lang="en-US" dirty="0" err="1" smtClean="0"/>
              <a:t>persepsi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mengartikannya</a:t>
            </a:r>
            <a:r>
              <a:rPr lang="en-US" dirty="0" smtClean="0"/>
              <a:t> (</a:t>
            </a:r>
            <a:r>
              <a:rPr lang="en-US" dirty="0" err="1" smtClean="0"/>
              <a:t>interpretasi</a:t>
            </a:r>
            <a:r>
              <a:rPr lang="en-US" dirty="0" smtClean="0"/>
              <a:t>)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itulah</a:t>
            </a:r>
            <a:r>
              <a:rPr lang="en-US" dirty="0" smtClean="0"/>
              <a:t> yang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anggap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realita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kebenaran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,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(</a:t>
            </a:r>
            <a:r>
              <a:rPr lang="en-US" dirty="0" err="1" smtClean="0"/>
              <a:t>psikologis</a:t>
            </a:r>
            <a:r>
              <a:rPr lang="en-US" dirty="0" smtClean="0"/>
              <a:t>,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)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yang “normal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stabil</a:t>
            </a:r>
            <a:r>
              <a:rPr lang="en-US" dirty="0" smtClean="0"/>
              <a:t>”, </a:t>
            </a:r>
            <a:r>
              <a:rPr lang="en-US" dirty="0" err="1" smtClean="0"/>
              <a:t>tentu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menganggap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Jono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yang </a:t>
            </a:r>
            <a:r>
              <a:rPr lang="en-US" dirty="0" err="1" smtClean="0"/>
              <a:t>merendahkan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Miskun</a:t>
            </a:r>
            <a:r>
              <a:rPr lang="en-US" dirty="0" smtClean="0"/>
              <a:t>, </a:t>
            </a:r>
            <a:r>
              <a:rPr lang="en-US" dirty="0" err="1" smtClean="0"/>
              <a:t>bukan</a:t>
            </a:r>
            <a:r>
              <a:rPr lang="en-US" dirty="0" smtClean="0"/>
              <a:t>? </a:t>
            </a:r>
            <a:r>
              <a:rPr lang="en-US" dirty="0" err="1" smtClean="0"/>
              <a:t>Itulah</a:t>
            </a:r>
            <a:r>
              <a:rPr lang="en-US" dirty="0" smtClean="0"/>
              <a:t> </a:t>
            </a:r>
            <a:r>
              <a:rPr lang="en-US" dirty="0" err="1" smtClean="0"/>
              <a:t>realitanya</a:t>
            </a:r>
            <a:r>
              <a:rPr lang="en-US" dirty="0" smtClean="0"/>
              <a:t>.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Pak </a:t>
            </a:r>
            <a:r>
              <a:rPr lang="en-US" dirty="0" err="1" smtClean="0"/>
              <a:t>Miskun</a:t>
            </a:r>
            <a:r>
              <a:rPr lang="en-US" dirty="0" smtClean="0"/>
              <a:t>.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memang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punya</a:t>
            </a:r>
            <a:r>
              <a:rPr lang="en-US" dirty="0" smtClean="0"/>
              <a:t> “</a:t>
            </a:r>
            <a:r>
              <a:rPr lang="en-US" dirty="0" err="1" smtClean="0"/>
              <a:t>keinginan</a:t>
            </a:r>
            <a:r>
              <a:rPr lang="en-US" dirty="0" smtClean="0"/>
              <a:t>”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membelikan</a:t>
            </a:r>
            <a:r>
              <a:rPr lang="en-US" dirty="0" smtClean="0"/>
              <a:t> </a:t>
            </a:r>
            <a:r>
              <a:rPr lang="en-US" dirty="0" err="1" smtClean="0"/>
              <a:t>pakaian</a:t>
            </a:r>
            <a:r>
              <a:rPr lang="en-US" dirty="0" smtClean="0"/>
              <a:t> </a:t>
            </a:r>
            <a:r>
              <a:rPr lang="en-US" dirty="0" err="1" smtClean="0"/>
              <a:t>bagus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anak-anaknya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dikarenakan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ekonomi-nya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Jono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pandang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“</a:t>
            </a:r>
            <a:r>
              <a:rPr lang="en-US" dirty="0" err="1" smtClean="0"/>
              <a:t>tindakan</a:t>
            </a:r>
            <a:r>
              <a:rPr lang="en-US" dirty="0" smtClean="0"/>
              <a:t> yang </a:t>
            </a:r>
            <a:r>
              <a:rPr lang="en-US" dirty="0" err="1" smtClean="0"/>
              <a:t>melecehkan</a:t>
            </a:r>
            <a:r>
              <a:rPr lang="en-US" dirty="0" smtClean="0"/>
              <a:t>” </a:t>
            </a:r>
            <a:r>
              <a:rPr lang="en-US" dirty="0" err="1" smtClean="0"/>
              <a:t>dirinya</a:t>
            </a:r>
            <a:r>
              <a:rPr lang="en-US" dirty="0" smtClean="0"/>
              <a:t>. </a:t>
            </a:r>
            <a:r>
              <a:rPr lang="en-US" dirty="0" err="1" smtClean="0"/>
              <a:t>Itulah</a:t>
            </a:r>
            <a:r>
              <a:rPr lang="en-US" dirty="0" smtClean="0"/>
              <a:t> </a:t>
            </a:r>
            <a:r>
              <a:rPr lang="en-US" dirty="0" err="1" smtClean="0"/>
              <a:t>realita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Miskun</a:t>
            </a:r>
            <a:r>
              <a:rPr lang="en-US" dirty="0" smtClean="0"/>
              <a:t>.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tentu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lain.</a:t>
            </a:r>
          </a:p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,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Komunikator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Komunikan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“</a:t>
            </a:r>
            <a:r>
              <a:rPr lang="en-US" dirty="0" err="1" smtClean="0"/>
              <a:t>realita</a:t>
            </a:r>
            <a:r>
              <a:rPr lang="en-US" dirty="0" smtClean="0"/>
              <a:t>”-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dipastikan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perselisihan</a:t>
            </a:r>
            <a:r>
              <a:rPr lang="en-US" dirty="0" smtClean="0"/>
              <a:t>,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keduanya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yang </a:t>
            </a:r>
            <a:r>
              <a:rPr lang="en-US" dirty="0" err="1" smtClean="0"/>
              <a:t>mau</a:t>
            </a:r>
            <a:r>
              <a:rPr lang="en-US" dirty="0" smtClean="0"/>
              <a:t> </a:t>
            </a:r>
            <a:r>
              <a:rPr lang="en-US" dirty="0" err="1" smtClean="0"/>
              <a:t>mengalah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merasa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berpijak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“</a:t>
            </a:r>
            <a:r>
              <a:rPr lang="en-US" dirty="0" err="1" smtClean="0"/>
              <a:t>realita</a:t>
            </a:r>
            <a:r>
              <a:rPr lang="en-US" dirty="0" smtClean="0"/>
              <a:t>”.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Prinsip-prinsip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/>
              <a:t>1.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endParaRPr lang="en-US" dirty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mengartikan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,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peristiwa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interpretasi</a:t>
            </a:r>
            <a:r>
              <a:rPr lang="en-US" dirty="0"/>
              <a:t>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,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kejadian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reaksi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hal-hal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,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kejadian</a:t>
            </a:r>
            <a:r>
              <a:rPr lang="en-US" dirty="0"/>
              <a:t> </a:t>
            </a:r>
            <a:r>
              <a:rPr lang="en-US" dirty="0" err="1"/>
              <a:t>serupa</a:t>
            </a:r>
            <a:r>
              <a:rPr lang="en-US" dirty="0"/>
              <a:t>.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pembanding</a:t>
            </a:r>
            <a:r>
              <a:rPr lang="en-US" dirty="0"/>
              <a:t>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mempersepsikan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,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membawa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kebingungan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/>
              <a:t>2.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selektif</a:t>
            </a:r>
            <a:endParaRPr lang="en-US" dirty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/>
              <a:t>faktor</a:t>
            </a:r>
            <a:r>
              <a:rPr lang="en-US" dirty="0"/>
              <a:t> internal yang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atensi</a:t>
            </a:r>
            <a:r>
              <a:rPr lang="en-US" dirty="0"/>
              <a:t>. </a:t>
            </a:r>
            <a:r>
              <a:rPr lang="en-US" dirty="0" err="1"/>
              <a:t>Atensi</a:t>
            </a:r>
            <a:r>
              <a:rPr lang="en-US" dirty="0"/>
              <a:t> </a:t>
            </a:r>
            <a:r>
              <a:rPr lang="en-US" dirty="0" err="1"/>
              <a:t>dipengaruhi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biologis</a:t>
            </a:r>
            <a:r>
              <a:rPr lang="en-US" dirty="0"/>
              <a:t> (</a:t>
            </a:r>
            <a:r>
              <a:rPr lang="en-US" dirty="0" err="1"/>
              <a:t>lapar</a:t>
            </a:r>
            <a:r>
              <a:rPr lang="en-US" dirty="0"/>
              <a:t>, </a:t>
            </a:r>
            <a:r>
              <a:rPr lang="en-US" dirty="0" err="1"/>
              <a:t>haus</a:t>
            </a:r>
            <a:r>
              <a:rPr lang="en-US" dirty="0"/>
              <a:t>);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fisiologis</a:t>
            </a:r>
            <a:r>
              <a:rPr lang="en-US" dirty="0"/>
              <a:t> (</a:t>
            </a:r>
            <a:r>
              <a:rPr lang="en-US" dirty="0" err="1"/>
              <a:t>tinggi</a:t>
            </a:r>
            <a:r>
              <a:rPr lang="en-US" dirty="0"/>
              <a:t>, </a:t>
            </a:r>
            <a:r>
              <a:rPr lang="en-US" dirty="0" err="1"/>
              <a:t>pendek</a:t>
            </a:r>
            <a:r>
              <a:rPr lang="en-US" dirty="0"/>
              <a:t>, </a:t>
            </a:r>
            <a:r>
              <a:rPr lang="en-US" dirty="0" err="1"/>
              <a:t>gemuk</a:t>
            </a:r>
            <a:r>
              <a:rPr lang="en-US" dirty="0"/>
              <a:t>, </a:t>
            </a:r>
            <a:r>
              <a:rPr lang="en-US" dirty="0" err="1"/>
              <a:t>kurus</a:t>
            </a:r>
            <a:r>
              <a:rPr lang="en-US" dirty="0"/>
              <a:t>, </a:t>
            </a:r>
            <a:r>
              <a:rPr lang="en-US" dirty="0" err="1"/>
              <a:t>sehat</a:t>
            </a:r>
            <a:r>
              <a:rPr lang="en-US" dirty="0"/>
              <a:t>, </a:t>
            </a:r>
            <a:r>
              <a:rPr lang="en-US" dirty="0" err="1"/>
              <a:t>lelah</a:t>
            </a:r>
            <a:r>
              <a:rPr lang="en-US" dirty="0"/>
              <a:t> , </a:t>
            </a:r>
            <a:r>
              <a:rPr lang="en-US" dirty="0" err="1"/>
              <a:t>penglihatan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pendengaran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sempurna</a:t>
            </a:r>
            <a:r>
              <a:rPr lang="en-US" dirty="0"/>
              <a:t>, </a:t>
            </a:r>
            <a:r>
              <a:rPr lang="en-US" dirty="0" err="1"/>
              <a:t>cacat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dll</a:t>
            </a:r>
            <a:r>
              <a:rPr lang="en-US" dirty="0"/>
              <a:t>). </a:t>
            </a:r>
            <a:r>
              <a:rPr lang="en-US" dirty="0" err="1"/>
              <a:t>Faktor-faktor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gender, agama,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, </a:t>
            </a:r>
            <a:r>
              <a:rPr lang="en-US" dirty="0" err="1"/>
              <a:t>pekerjaan,penghasilan</a:t>
            </a:r>
            <a:r>
              <a:rPr lang="en-US" dirty="0"/>
              <a:t>, </a:t>
            </a:r>
            <a:r>
              <a:rPr lang="en-US" dirty="0" err="1"/>
              <a:t>peranan</a:t>
            </a:r>
            <a:r>
              <a:rPr lang="en-US" dirty="0"/>
              <a:t>, status </a:t>
            </a:r>
            <a:r>
              <a:rPr lang="en-US" dirty="0" err="1"/>
              <a:t>sosial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kebiasaan</a:t>
            </a:r>
            <a:r>
              <a:rPr lang="en-US" dirty="0"/>
              <a:t>. </a:t>
            </a:r>
            <a:r>
              <a:rPr lang="en-US" dirty="0" err="1"/>
              <a:t>Faktor-faktor</a:t>
            </a:r>
            <a:r>
              <a:rPr lang="en-US" dirty="0"/>
              <a:t> </a:t>
            </a:r>
            <a:r>
              <a:rPr lang="en-US" dirty="0" err="1"/>
              <a:t>psikologis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kemauan</a:t>
            </a:r>
            <a:r>
              <a:rPr lang="en-US" dirty="0"/>
              <a:t>, </a:t>
            </a:r>
            <a:r>
              <a:rPr lang="en-US" dirty="0" err="1"/>
              <a:t>keinginan</a:t>
            </a:r>
            <a:r>
              <a:rPr lang="en-US" dirty="0"/>
              <a:t>, </a:t>
            </a:r>
            <a:r>
              <a:rPr lang="en-US" dirty="0" err="1"/>
              <a:t>motivasi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pengharapan</a:t>
            </a:r>
            <a:r>
              <a:rPr lang="en-US" dirty="0"/>
              <a:t>.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aspek-aspek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,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realitas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/>
              <a:t>3.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/>
              <a:t>psikologis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mencakup</a:t>
            </a:r>
            <a:r>
              <a:rPr lang="en-US" dirty="0"/>
              <a:t> </a:t>
            </a:r>
            <a:r>
              <a:rPr lang="en-US" dirty="0" err="1"/>
              <a:t>penarikan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induksi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logis</a:t>
            </a:r>
            <a:r>
              <a:rPr lang="en-US" dirty="0"/>
              <a:t>. </a:t>
            </a:r>
            <a:r>
              <a:rPr lang="en-US" dirty="0" err="1"/>
              <a:t>Interpretasi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data yang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peroleh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lewat</a:t>
            </a:r>
            <a:r>
              <a:rPr lang="en-US" dirty="0"/>
              <a:t> </a:t>
            </a:r>
            <a:r>
              <a:rPr lang="en-US" dirty="0" err="1"/>
              <a:t>pengindraan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,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loncatan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.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seperangkat</a:t>
            </a:r>
            <a:r>
              <a:rPr lang="en-US" dirty="0"/>
              <a:t> </a:t>
            </a:r>
            <a:r>
              <a:rPr lang="en-US" dirty="0" err="1"/>
              <a:t>rincian</a:t>
            </a:r>
            <a:r>
              <a:rPr lang="en-US" dirty="0"/>
              <a:t> yang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lewat</a:t>
            </a:r>
            <a:r>
              <a:rPr lang="en-US" dirty="0"/>
              <a:t> </a:t>
            </a:r>
            <a:r>
              <a:rPr lang="en-US" dirty="0" err="1"/>
              <a:t>kelima</a:t>
            </a:r>
            <a:r>
              <a:rPr lang="en-US" dirty="0"/>
              <a:t> </a:t>
            </a:r>
            <a:r>
              <a:rPr lang="en-US" dirty="0" err="1"/>
              <a:t>indra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.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menafsirkan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pandang</a:t>
            </a:r>
            <a:r>
              <a:rPr lang="en-US" dirty="0"/>
              <a:t> </a:t>
            </a:r>
            <a:r>
              <a:rPr lang="en-US" dirty="0" err="1"/>
              <a:t>manapun</a:t>
            </a:r>
            <a:r>
              <a:rPr lang="en-US" dirty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tersedia</a:t>
            </a:r>
            <a:r>
              <a:rPr lang="en-US" dirty="0"/>
              <a:t>,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lewat</a:t>
            </a:r>
            <a:r>
              <a:rPr lang="en-US" dirty="0"/>
              <a:t> </a:t>
            </a:r>
            <a:r>
              <a:rPr lang="en-US" dirty="0" err="1"/>
              <a:t>penginderaan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4.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akurat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/>
              <a:t>persepsi</a:t>
            </a:r>
            <a:r>
              <a:rPr lang="en-US" dirty="0"/>
              <a:t> yang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lakukan</a:t>
            </a:r>
            <a:r>
              <a:rPr lang="en-US" dirty="0"/>
              <a:t>,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lain </a:t>
            </a:r>
            <a:r>
              <a:rPr lang="en-US" dirty="0" err="1"/>
              <a:t>disebabkan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, </a:t>
            </a:r>
            <a:r>
              <a:rPr lang="en-US" dirty="0" err="1"/>
              <a:t>selektifitas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penyimpulan</a:t>
            </a:r>
            <a:r>
              <a:rPr lang="en-US" dirty="0"/>
              <a:t> yang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menyamaratakan</a:t>
            </a:r>
            <a:r>
              <a:rPr lang="en-US" dirty="0"/>
              <a:t>. </a:t>
            </a:r>
            <a:r>
              <a:rPr lang="en-US" dirty="0" err="1"/>
              <a:t>Adakalanya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akurat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orang-orang</a:t>
            </a:r>
            <a:r>
              <a:rPr lang="en-US" dirty="0"/>
              <a:t> </a:t>
            </a:r>
            <a:r>
              <a:rPr lang="en-US" dirty="0" err="1"/>
              <a:t>menganggap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mirip</a:t>
            </a:r>
            <a:r>
              <a:rPr lang="en-US" dirty="0"/>
              <a:t>. Dan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yang </a:t>
            </a:r>
            <a:r>
              <a:rPr lang="en-US" dirty="0" err="1"/>
              <a:t>mempersepsi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objeknya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akurat</a:t>
            </a:r>
            <a:r>
              <a:rPr lang="en-US" dirty="0"/>
              <a:t> </a:t>
            </a:r>
            <a:r>
              <a:rPr lang="en-US" dirty="0" err="1"/>
              <a:t>persepsinya</a:t>
            </a:r>
            <a:r>
              <a:rPr lang="en-US" dirty="0"/>
              <a:t>. </a:t>
            </a:r>
            <a:r>
              <a:rPr lang="en-US" dirty="0" err="1"/>
              <a:t>Meskipun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mengabaikan</a:t>
            </a:r>
            <a:r>
              <a:rPr lang="en-US" dirty="0"/>
              <a:t> </a:t>
            </a:r>
            <a:r>
              <a:rPr lang="en-US" dirty="0" err="1"/>
              <a:t>ketidakakuratan</a:t>
            </a:r>
            <a:r>
              <a:rPr lang="en-US" dirty="0"/>
              <a:t> </a:t>
            </a:r>
            <a:r>
              <a:rPr lang="en-US" dirty="0" err="1"/>
              <a:t>terebut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sehari-hari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ketidak</a:t>
            </a:r>
            <a:r>
              <a:rPr lang="en-US" dirty="0"/>
              <a:t> </a:t>
            </a:r>
            <a:r>
              <a:rPr lang="en-US" dirty="0" err="1"/>
              <a:t>akuratan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menimbulkan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antarpribadi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/>
              <a:t>5.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evaluatif</a:t>
            </a:r>
            <a:endParaRPr lang="en-US" dirty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yang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obyektif</a:t>
            </a:r>
            <a:r>
              <a:rPr lang="en-US" dirty="0"/>
              <a:t>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diproses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dugaan-dugaan</a:t>
            </a:r>
            <a:r>
              <a:rPr lang="en-US" dirty="0"/>
              <a:t> </a:t>
            </a:r>
            <a:r>
              <a:rPr lang="en-US" dirty="0" err="1"/>
              <a:t>subyektif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kognitif</a:t>
            </a:r>
            <a:r>
              <a:rPr lang="en-US" dirty="0"/>
              <a:t> </a:t>
            </a:r>
            <a:r>
              <a:rPr lang="en-US" dirty="0" err="1"/>
              <a:t>psikologis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yang </a:t>
            </a:r>
            <a:r>
              <a:rPr lang="en-US" dirty="0" err="1"/>
              <a:t>mencerminkan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/>
              <a:t>, </a:t>
            </a:r>
            <a:r>
              <a:rPr lang="en-US" dirty="0" err="1"/>
              <a:t>kepercayaan</a:t>
            </a:r>
            <a:r>
              <a:rPr lang="en-US" dirty="0"/>
              <a:t>,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pengharapan</a:t>
            </a:r>
            <a:r>
              <a:rPr lang="en-US" dirty="0"/>
              <a:t> yang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memaknai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. Fisher </a:t>
            </a:r>
            <a:r>
              <a:rPr lang="en-US" dirty="0" err="1"/>
              <a:t>mengemukakan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intrapribadi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pribadi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terhindarkannya</a:t>
            </a:r>
            <a:r>
              <a:rPr lang="en-US" dirty="0"/>
              <a:t> </a:t>
            </a:r>
            <a:r>
              <a:rPr lang="en-US" dirty="0" err="1"/>
              <a:t>keterlibatan</a:t>
            </a:r>
            <a:r>
              <a:rPr lang="en-US" dirty="0"/>
              <a:t> </a:t>
            </a:r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tindak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subjektif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/>
              <a:t>6.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kontekstual</a:t>
            </a:r>
            <a:endParaRPr lang="en-US" dirty="0"/>
          </a:p>
          <a:p>
            <a:pPr>
              <a:buNone/>
            </a:pPr>
            <a:r>
              <a:rPr lang="en-US" dirty="0" smtClean="0"/>
              <a:t>	Unsure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yang paling </a:t>
            </a:r>
            <a:r>
              <a:rPr lang="en-US" dirty="0" err="1"/>
              <a:t>potensial</a:t>
            </a:r>
            <a:r>
              <a:rPr lang="en-US" dirty="0"/>
              <a:t>.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system </a:t>
            </a:r>
            <a:r>
              <a:rPr lang="en-US" dirty="0" err="1"/>
              <a:t>kognitif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,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keyakinan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harapan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berpengaruh</a:t>
            </a:r>
            <a:r>
              <a:rPr lang="en-US" dirty="0"/>
              <a:t>.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mempersepsikan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sngat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pengaruhnya</a:t>
            </a:r>
            <a:r>
              <a:rPr lang="en-US" dirty="0"/>
              <a:t>.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cenderung</a:t>
            </a:r>
            <a:r>
              <a:rPr lang="en-US" dirty="0"/>
              <a:t> </a:t>
            </a:r>
            <a:r>
              <a:rPr lang="en-US" dirty="0" err="1"/>
              <a:t>mengarhkan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kognitif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harapan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girlirannya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seperangkat</a:t>
            </a:r>
            <a:r>
              <a:rPr lang="en-US" dirty="0"/>
              <a:t> </a:t>
            </a:r>
            <a:r>
              <a:rPr lang="en-US" dirty="0" err="1"/>
              <a:t>fenomena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. </a:t>
            </a:r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mempersepsi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, </a:t>
            </a:r>
            <a:r>
              <a:rPr lang="en-US" dirty="0" err="1"/>
              <a:t>konteks</a:t>
            </a:r>
            <a:r>
              <a:rPr lang="en-US" dirty="0"/>
              <a:t> yang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orang-orang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interpretasi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verbal </a:t>
            </a:r>
            <a:r>
              <a:rPr lang="en-US" dirty="0" err="1"/>
              <a:t>ataupun</a:t>
            </a:r>
            <a:r>
              <a:rPr lang="en-US" dirty="0"/>
              <a:t> non verbal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menempatkannya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mengkonstruksi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interaksi</a:t>
            </a:r>
            <a:r>
              <a:rPr lang="en-US" dirty="0"/>
              <a:t>. </a:t>
            </a:r>
            <a:r>
              <a:rPr lang="en-US" dirty="0" err="1"/>
              <a:t>Ketiadaan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ketiadaan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kebingungan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. </a:t>
            </a:r>
            <a:r>
              <a:rPr lang="en-US" dirty="0" err="1"/>
              <a:t>Interpretasi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konteksnya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ab6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457200"/>
            <a:ext cx="6398775" cy="4525963"/>
          </a:xfrm>
        </p:spPr>
      </p:pic>
      <p:sp>
        <p:nvSpPr>
          <p:cNvPr id="5" name="TextBox 4"/>
          <p:cNvSpPr txBox="1"/>
          <p:nvPr/>
        </p:nvSpPr>
        <p:spPr>
          <a:xfrm>
            <a:off x="1143001" y="5715000"/>
            <a:ext cx="75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dipersepsikan</a:t>
            </a:r>
            <a:r>
              <a:rPr lang="en-US" dirty="0" smtClean="0"/>
              <a:t> </a:t>
            </a:r>
            <a:r>
              <a:rPr lang="en-US" dirty="0" err="1" smtClean="0"/>
              <a:t>sibuk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dipersepsikan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disiplin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bangun</a:t>
            </a:r>
            <a:r>
              <a:rPr lang="en-US" dirty="0" smtClean="0"/>
              <a:t> </a:t>
            </a:r>
            <a:r>
              <a:rPr lang="en-US" dirty="0" err="1" smtClean="0"/>
              <a:t>kesiangan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Memandang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endParaRPr lang="en-US" dirty="0"/>
          </a:p>
        </p:txBody>
      </p:sp>
      <p:pic>
        <p:nvPicPr>
          <p:cNvPr id="4" name="Content Placeholder 3" descr="299098_10200168322709193_130839239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2000" y="1856581"/>
            <a:ext cx="5080000" cy="40132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ersepsi 1-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295400"/>
            <a:ext cx="7943040" cy="36576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ersepsi 1-2.png"/>
          <p:cNvPicPr>
            <a:picLocks noGrp="1" noChangeAspect="1"/>
          </p:cNvPicPr>
          <p:nvPr>
            <p:ph idx="1"/>
          </p:nvPr>
        </p:nvPicPr>
        <p:blipFill>
          <a:blip r:embed="rId2"/>
          <a:srcRect b="74746"/>
          <a:stretch>
            <a:fillRect/>
          </a:stretch>
        </p:blipFill>
        <p:spPr>
          <a:xfrm>
            <a:off x="1066800" y="1066800"/>
            <a:ext cx="6321640" cy="28194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ersepsi 1-2.png"/>
          <p:cNvPicPr>
            <a:picLocks noChangeAspect="1"/>
          </p:cNvPicPr>
          <p:nvPr/>
        </p:nvPicPr>
        <p:blipFill>
          <a:blip r:embed="rId2"/>
          <a:srcRect t="23571" b="52858"/>
          <a:stretch>
            <a:fillRect/>
          </a:stretch>
        </p:blipFill>
        <p:spPr>
          <a:xfrm>
            <a:off x="1295400" y="1626097"/>
            <a:ext cx="6710972" cy="279350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ersepsi 1-2.png"/>
          <p:cNvPicPr>
            <a:picLocks noGrp="1" noChangeAspect="1"/>
          </p:cNvPicPr>
          <p:nvPr>
            <p:ph idx="1"/>
          </p:nvPr>
        </p:nvPicPr>
        <p:blipFill>
          <a:blip r:embed="rId2"/>
          <a:srcRect t="47141" b="30972"/>
          <a:stretch>
            <a:fillRect/>
          </a:stretch>
        </p:blipFill>
        <p:spPr>
          <a:xfrm>
            <a:off x="811638" y="1752600"/>
            <a:ext cx="7491340" cy="28956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ersepsi 1-2.png"/>
          <p:cNvPicPr>
            <a:picLocks noGrp="1" noChangeAspect="1"/>
          </p:cNvPicPr>
          <p:nvPr>
            <p:ph idx="1"/>
          </p:nvPr>
        </p:nvPicPr>
        <p:blipFill>
          <a:blip r:embed="rId2"/>
          <a:srcRect t="69028"/>
          <a:stretch>
            <a:fillRect/>
          </a:stretch>
        </p:blipFill>
        <p:spPr>
          <a:xfrm>
            <a:off x="1066800" y="1524000"/>
            <a:ext cx="6881610" cy="3763963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wofacesandava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851625"/>
            <a:ext cx="5410200" cy="5090965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51f89e7db9ab0_51f89e7dd8f0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0"/>
            <a:ext cx="8763000" cy="684367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631</Words>
  <Application>Microsoft Office PowerPoint</Application>
  <PresentationFormat>On-screen Show (4:3)</PresentationFormat>
  <Paragraphs>43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Persepsi </vt:lpstr>
      <vt:lpstr>Pra materi! </vt:lpstr>
      <vt:lpstr>Slide 3</vt:lpstr>
      <vt:lpstr>Slide 4</vt:lpstr>
      <vt:lpstr>Persepsi meliputi : </vt:lpstr>
      <vt:lpstr>Slide 6</vt:lpstr>
      <vt:lpstr>Slide 7</vt:lpstr>
      <vt:lpstr>Contoh</vt:lpstr>
      <vt:lpstr>Slide 9</vt:lpstr>
      <vt:lpstr>Prinsip-prinsip dalam persepsi sosial </vt:lpstr>
      <vt:lpstr>Slide 11</vt:lpstr>
      <vt:lpstr>Slide 12</vt:lpstr>
      <vt:lpstr>Slide 13</vt:lpstr>
      <vt:lpstr>Slide 14</vt:lpstr>
      <vt:lpstr>Slide 15</vt:lpstr>
      <vt:lpstr>Slide 16</vt:lpstr>
      <vt:lpstr>Memandang objek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Persepsi </dc:title>
  <dc:creator>win7</dc:creator>
  <cp:lastModifiedBy>Muhajir</cp:lastModifiedBy>
  <cp:revision>11</cp:revision>
  <dcterms:created xsi:type="dcterms:W3CDTF">2014-11-04T21:10:35Z</dcterms:created>
  <dcterms:modified xsi:type="dcterms:W3CDTF">2017-10-15T23:46:20Z</dcterms:modified>
</cp:coreProperties>
</file>