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1"/>
  </p:notesMasterIdLst>
  <p:handoutMasterIdLst>
    <p:handoutMasterId r:id="rId72"/>
  </p:handoutMasterIdLst>
  <p:sldIdLst>
    <p:sldId id="265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63" r:id="rId22"/>
    <p:sldId id="305" r:id="rId23"/>
    <p:sldId id="302" r:id="rId24"/>
    <p:sldId id="306" r:id="rId25"/>
    <p:sldId id="303" r:id="rId26"/>
    <p:sldId id="304" r:id="rId27"/>
    <p:sldId id="307" r:id="rId28"/>
    <p:sldId id="308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1" r:id="rId37"/>
    <p:sldId id="309" r:id="rId38"/>
    <p:sldId id="264" r:id="rId39"/>
    <p:sldId id="266" r:id="rId40"/>
    <p:sldId id="310" r:id="rId41"/>
    <p:sldId id="311" r:id="rId42"/>
    <p:sldId id="312" r:id="rId43"/>
    <p:sldId id="313" r:id="rId44"/>
    <p:sldId id="315" r:id="rId45"/>
    <p:sldId id="316" r:id="rId46"/>
    <p:sldId id="317" r:id="rId47"/>
    <p:sldId id="318" r:id="rId48"/>
    <p:sldId id="319" r:id="rId49"/>
    <p:sldId id="314" r:id="rId50"/>
    <p:sldId id="267" r:id="rId51"/>
    <p:sldId id="268" r:id="rId52"/>
    <p:sldId id="269" r:id="rId53"/>
    <p:sldId id="320" r:id="rId54"/>
    <p:sldId id="321" r:id="rId55"/>
    <p:sldId id="322" r:id="rId56"/>
    <p:sldId id="323" r:id="rId57"/>
    <p:sldId id="324" r:id="rId58"/>
    <p:sldId id="328" r:id="rId59"/>
    <p:sldId id="329" r:id="rId60"/>
    <p:sldId id="330" r:id="rId61"/>
    <p:sldId id="331" r:id="rId62"/>
    <p:sldId id="332" r:id="rId63"/>
    <p:sldId id="333" r:id="rId64"/>
    <p:sldId id="334" r:id="rId65"/>
    <p:sldId id="325" r:id="rId66"/>
    <p:sldId id="326" r:id="rId67"/>
    <p:sldId id="327" r:id="rId68"/>
    <p:sldId id="271" r:id="rId69"/>
    <p:sldId id="272" r:id="rId7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3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34DF49-C1A4-419F-AE46-9B3662153ED0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B9AC6-49E9-47BB-8283-30B2760BC7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411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7B429-85A4-42A3-9F28-C68686931D99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E552D4-D48D-4239-9B58-45CF7D3499C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745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D61D1-9C50-42F1-98DE-CB4D55D17E56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895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787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54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589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094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662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050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364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974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135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88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41266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231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2265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900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1672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23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E7731F7-6EA8-40EF-9E77-5379BA78ABDA}" type="datetimeFigureOut">
              <a:rPr lang="en-US" smtClean="0"/>
              <a:pPr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C6755-C531-487C-9CFC-07E2A83C74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600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Human </a:t>
            </a:r>
            <a:r>
              <a:rPr lang="en-US" dirty="0" err="1" smtClean="0"/>
              <a:t>Traficking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PENGERTIAN</a:t>
            </a:r>
          </a:p>
          <a:p>
            <a:r>
              <a:rPr lang="en-US" dirty="0" smtClean="0"/>
              <a:t>FAKTOR PENYEBAB</a:t>
            </a:r>
          </a:p>
          <a:p>
            <a:r>
              <a:rPr lang="en-US" dirty="0" smtClean="0"/>
              <a:t>PROSES </a:t>
            </a:r>
          </a:p>
          <a:p>
            <a:r>
              <a:rPr lang="en-US" dirty="0" smtClean="0"/>
              <a:t>DAMPAK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PENGERTIAN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 PROTOCOL TO PREVENT, SUPPRESS AND PUNISH, TRAFFICKING IN PERSONS, ESPECIALLY WOMEN AND CHILDREN, SUPLEMENTING  THE UNITED NATIONS  ONVENTION AGAINST TRANSNATIOAL ORGANIZED CRIME TAHUN 2002 :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SEBUAH PROSES PEREKRUTAN MAUPUN PEMINDAHAN SESEORANG DENGAN MENGGUNAKAN CARA-CARA  MELIBATKAN KEKUASAAN UNTUK TUJUAN EKSPLOITASI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JENIS EKSPLOITASI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Seksual</a:t>
            </a:r>
            <a:endParaRPr lang="en-US" dirty="0" smtClean="0"/>
          </a:p>
          <a:p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paksa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upah</a:t>
            </a:r>
            <a:endParaRPr lang="en-US" dirty="0" smtClean="0"/>
          </a:p>
          <a:p>
            <a:r>
              <a:rPr lang="en-US" dirty="0" err="1" smtClean="0"/>
              <a:t>Pembunuhan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organ </a:t>
            </a:r>
            <a:r>
              <a:rPr lang="en-US" dirty="0" err="1" smtClean="0"/>
              <a:t>tubuh</a:t>
            </a:r>
            <a:endParaRPr lang="en-US" dirty="0" smtClean="0"/>
          </a:p>
          <a:p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pertambangan</a:t>
            </a:r>
            <a:r>
              <a:rPr lang="en-US" dirty="0" smtClean="0"/>
              <a:t>,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, </a:t>
            </a:r>
            <a:r>
              <a:rPr lang="en-US" dirty="0" err="1" smtClean="0"/>
              <a:t>pemulung</a:t>
            </a:r>
            <a:r>
              <a:rPr lang="en-US" dirty="0" smtClean="0"/>
              <a:t> </a:t>
            </a:r>
            <a:r>
              <a:rPr lang="en-US" dirty="0" err="1" smtClean="0"/>
              <a:t>sampah</a:t>
            </a:r>
            <a:r>
              <a:rPr lang="en-US" dirty="0" smtClean="0"/>
              <a:t>,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tangga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190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FAKTOR PENYEBAB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EKONOMI : KEMISKINAN</a:t>
            </a:r>
          </a:p>
          <a:p>
            <a:r>
              <a:rPr lang="en-US" dirty="0" smtClean="0"/>
              <a:t>SOSIAL : </a:t>
            </a:r>
            <a:r>
              <a:rPr lang="en-US" dirty="0" err="1" smtClean="0"/>
              <a:t>Perbedaan</a:t>
            </a:r>
            <a:r>
              <a:rPr lang="en-US" dirty="0" smtClean="0"/>
              <a:t> gender : </a:t>
            </a:r>
            <a:r>
              <a:rPr lang="en-US" dirty="0" err="1" smtClean="0"/>
              <a:t>stereotipe</a:t>
            </a:r>
            <a:r>
              <a:rPr lang="en-US" dirty="0" smtClean="0"/>
              <a:t>  </a:t>
            </a:r>
            <a:r>
              <a:rPr lang="en-US" dirty="0" err="1" smtClean="0"/>
              <a:t>laki-laki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perempuan</a:t>
            </a:r>
            <a:r>
              <a:rPr lang="en-US" dirty="0" smtClean="0"/>
              <a:t>, </a:t>
            </a:r>
            <a:r>
              <a:rPr lang="en-US" dirty="0" err="1" smtClean="0"/>
              <a:t>diskriminasi</a:t>
            </a:r>
            <a:endParaRPr lang="en-US" dirty="0" smtClean="0"/>
          </a:p>
          <a:p>
            <a:r>
              <a:rPr lang="en-US" dirty="0" smtClean="0"/>
              <a:t>IDEOLOGI : PATRIARKI: </a:t>
            </a:r>
            <a:r>
              <a:rPr lang="en-US" dirty="0" err="1" smtClean="0"/>
              <a:t>menempatkan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laki</a:t>
            </a:r>
            <a:r>
              <a:rPr lang="en-US" dirty="0" smtClean="0"/>
              <a:t>/</a:t>
            </a:r>
            <a:r>
              <a:rPr lang="en-US" dirty="0" err="1" smtClean="0"/>
              <a:t>laki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ayah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pengambil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endParaRPr lang="en-US" dirty="0" smtClean="0"/>
          </a:p>
          <a:p>
            <a:r>
              <a:rPr lang="en-US" dirty="0" smtClean="0"/>
              <a:t>GEOPOLITIK :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konflik</a:t>
            </a:r>
            <a:r>
              <a:rPr lang="en-US" dirty="0" smtClean="0"/>
              <a:t>, </a:t>
            </a:r>
            <a:r>
              <a:rPr lang="en-US" dirty="0" err="1" smtClean="0"/>
              <a:t>perang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operasi</a:t>
            </a:r>
            <a:r>
              <a:rPr lang="en-US" dirty="0" smtClean="0"/>
              <a:t> </a:t>
            </a:r>
            <a:r>
              <a:rPr lang="en-US" dirty="0" err="1" smtClean="0"/>
              <a:t>militer</a:t>
            </a:r>
            <a:r>
              <a:rPr lang="en-US" dirty="0" smtClean="0"/>
              <a:t> :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pemerkosaan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perdagangan</a:t>
            </a:r>
            <a:endParaRPr lang="en-US" dirty="0" smtClean="0"/>
          </a:p>
          <a:p>
            <a:r>
              <a:rPr lang="en-US" dirty="0" err="1" smtClean="0"/>
              <a:t>Kurangnya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Terjerat</a:t>
            </a:r>
            <a:r>
              <a:rPr lang="en-US" dirty="0" smtClean="0"/>
              <a:t> </a:t>
            </a:r>
            <a:r>
              <a:rPr lang="en-US" dirty="0" err="1" smtClean="0"/>
              <a:t>hutang</a:t>
            </a:r>
            <a:endParaRPr lang="en-US" dirty="0" smtClean="0"/>
          </a:p>
          <a:p>
            <a:r>
              <a:rPr lang="en-US" dirty="0" err="1" smtClean="0"/>
              <a:t>Kehancuran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(broken home)</a:t>
            </a:r>
          </a:p>
          <a:p>
            <a:r>
              <a:rPr lang="en-US" dirty="0" err="1" smtClean="0"/>
              <a:t>Keinginan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kaya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ADA 3 UNSUR DALAM PERDAGANGAN MANUSIA</a:t>
            </a:r>
          </a:p>
          <a:p>
            <a:r>
              <a:rPr lang="en-US" dirty="0" smtClean="0"/>
              <a:t>PROSES</a:t>
            </a:r>
          </a:p>
          <a:p>
            <a:r>
              <a:rPr lang="en-US" dirty="0" smtClean="0"/>
              <a:t>CARA </a:t>
            </a:r>
          </a:p>
          <a:p>
            <a:r>
              <a:rPr lang="en-US" dirty="0" smtClean="0"/>
              <a:t>TUJUAN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UNSUR PERDAGANGAN MANUSIA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400" y="1371600"/>
          <a:ext cx="8229600" cy="530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INFORMAN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PROSES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CARA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TUJUAN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DIANGKUT</a:t>
                      </a:r>
                      <a:r>
                        <a:rPr lang="en-US" baseline="0" dirty="0" smtClean="0"/>
                        <a:t> DN DIPINDAHKAN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PENYALAHGUNAAN KEKUASAAN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EKSPLOITASI SEKSUAL DI SEBUAH LOKALISASI DI TRETES, JAWA TIMUR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DIREKRUT, DIANGKUT, DIKIRIM, DAN DIPINDAHKAN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PENIPUAN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EKSPLOITASI SEKSUAL DI SEBUAH LOKALISASI DI RIAU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DIPINDAHKAN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PENYALAHGUNAAN KEKUASAAN DAN PENJERATAN</a:t>
                      </a:r>
                      <a:r>
                        <a:rPr lang="en-US" baseline="0" dirty="0" smtClean="0"/>
                        <a:t> HUTANG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PERNIKAHAN DAN EKSPLOITAS DALAM</a:t>
                      </a:r>
                      <a:r>
                        <a:rPr lang="en-US" baseline="0" dirty="0" smtClean="0"/>
                        <a:t> PERNIKAHAN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791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91200"/>
          </a:xfrm>
        </p:spPr>
        <p:txBody>
          <a:bodyPr/>
          <a:lstStyle/>
          <a:p>
            <a:r>
              <a:rPr lang="en-US" dirty="0" smtClean="0"/>
              <a:t>DIRA : MENCARI PEKERJAAN YANG LEBIH BAIK DI TRETES, DITAWARI UNTUK MENJADI PEKERJA SEKS, LALU MENGALAMI EKSPLOITASI SEKSUAL</a:t>
            </a:r>
          </a:p>
          <a:p>
            <a:r>
              <a:rPr lang="en-US" dirty="0" smtClean="0"/>
              <a:t>RINA : DIREKRUT DENGAN TUJUAN UNTUK DIPEKERJAKAN DI SEBUAH LOKALISASI DI RIAU, LALU MENGALAMI EKSPLOITASI  SEKSUAL</a:t>
            </a:r>
          </a:p>
          <a:p>
            <a:r>
              <a:rPr lang="en-US" dirty="0" smtClean="0"/>
              <a:t>INDAH : DIMINTA ORANG TUANYA UNTUK MAU DINIKAHKAN AGAR DAPAT MELUNASI HUTANG ORANG TUANYA, LALU MENDAPAT KEKERASAN DALAM RUMAH TANGGA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1031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/>
          <a:lstStyle/>
          <a:p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kemiskinan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melanjutkan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mendapatan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endParaRPr lang="en-US" dirty="0" smtClean="0"/>
          </a:p>
          <a:p>
            <a:r>
              <a:rPr lang="en-US" dirty="0" err="1" smtClean="0"/>
              <a:t>Akhirnya</a:t>
            </a:r>
            <a:r>
              <a:rPr lang="en-US" dirty="0" smtClean="0"/>
              <a:t>,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yag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seks</a:t>
            </a:r>
            <a:r>
              <a:rPr lang="en-US" dirty="0" smtClean="0"/>
              <a:t>, </a:t>
            </a:r>
            <a:r>
              <a:rPr lang="en-US" dirty="0" err="1" smtClean="0"/>
              <a:t>pencari</a:t>
            </a:r>
            <a:r>
              <a:rPr lang="en-US" dirty="0" smtClean="0"/>
              <a:t> </a:t>
            </a:r>
            <a:r>
              <a:rPr lang="en-US" dirty="0" err="1" smtClean="0"/>
              <a:t>rumput</a:t>
            </a:r>
            <a:r>
              <a:rPr lang="en-US" dirty="0" smtClean="0"/>
              <a:t>, </a:t>
            </a:r>
            <a:r>
              <a:rPr lang="en-US" dirty="0" err="1" smtClean="0"/>
              <a:t>buruh</a:t>
            </a:r>
            <a:r>
              <a:rPr lang="en-US" dirty="0" smtClean="0"/>
              <a:t> </a:t>
            </a:r>
            <a:r>
              <a:rPr lang="en-US" dirty="0" err="1" smtClean="0"/>
              <a:t>tani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411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15000"/>
          </a:xfrm>
        </p:spPr>
        <p:txBody>
          <a:bodyPr/>
          <a:lstStyle/>
          <a:p>
            <a:pPr>
              <a:buNone/>
            </a:pPr>
            <a:r>
              <a:rPr lang="en-US" dirty="0" err="1" smtClean="0"/>
              <a:t>Menurut</a:t>
            </a:r>
            <a:r>
              <a:rPr lang="en-US" dirty="0" smtClean="0"/>
              <a:t> ILO (International Labor Organization) </a:t>
            </a:r>
            <a:r>
              <a:rPr lang="en-US" dirty="0" err="1" smtClean="0"/>
              <a:t>tahun</a:t>
            </a:r>
            <a:r>
              <a:rPr lang="en-US" dirty="0" smtClean="0"/>
              <a:t> 2005 : </a:t>
            </a:r>
          </a:p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korban</a:t>
            </a:r>
            <a:r>
              <a:rPr lang="en-US" dirty="0" smtClean="0"/>
              <a:t> trafficking </a:t>
            </a:r>
            <a:r>
              <a:rPr lang="en-US" dirty="0" err="1" smtClean="0"/>
              <a:t>mencapai</a:t>
            </a:r>
            <a:r>
              <a:rPr lang="en-US" dirty="0" smtClean="0"/>
              <a:t> 2, 45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kisaran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32 </a:t>
            </a:r>
            <a:r>
              <a:rPr lang="en-US" dirty="0" err="1" smtClean="0"/>
              <a:t>milyar</a:t>
            </a:r>
            <a:r>
              <a:rPr lang="en-US" dirty="0" smtClean="0"/>
              <a:t> dollar  AS</a:t>
            </a:r>
          </a:p>
          <a:p>
            <a:r>
              <a:rPr lang="en-US" dirty="0" smtClean="0"/>
              <a:t>2,4-3,7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perempuan</a:t>
            </a:r>
            <a:r>
              <a:rPr lang="en-US" dirty="0" smtClean="0"/>
              <a:t> </a:t>
            </a:r>
            <a:r>
              <a:rPr lang="en-US" dirty="0" err="1" smtClean="0"/>
              <a:t>beresiko</a:t>
            </a:r>
            <a:r>
              <a:rPr lang="en-US" dirty="0" smtClean="0"/>
              <a:t> </a:t>
            </a:r>
            <a:r>
              <a:rPr lang="en-US" dirty="0" err="1" smtClean="0"/>
              <a:t>terjerumus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paksa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trafficking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buruh</a:t>
            </a:r>
            <a:r>
              <a:rPr lang="en-US" dirty="0" smtClean="0"/>
              <a:t> </a:t>
            </a:r>
            <a:r>
              <a:rPr lang="en-US" dirty="0" err="1" smtClean="0"/>
              <a:t>migran</a:t>
            </a:r>
            <a:r>
              <a:rPr lang="en-US" dirty="0" smtClean="0"/>
              <a:t>, </a:t>
            </a:r>
            <a:r>
              <a:rPr lang="en-US" dirty="0" err="1" smtClean="0"/>
              <a:t>pembantu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tangga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seks</a:t>
            </a:r>
            <a:endParaRPr lang="en-US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411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34000"/>
          </a:xfrm>
        </p:spPr>
        <p:txBody>
          <a:bodyPr>
            <a:normAutofit/>
          </a:bodyPr>
          <a:lstStyle/>
          <a:p>
            <a:r>
              <a:rPr lang="en-US" dirty="0" smtClean="0"/>
              <a:t>Di Indonesia </a:t>
            </a:r>
            <a:r>
              <a:rPr lang="en-US" dirty="0" err="1" smtClean="0"/>
              <a:t>dari</a:t>
            </a:r>
            <a:r>
              <a:rPr lang="en-US" dirty="0" smtClean="0"/>
              <a:t> 1993-1992terjadi 80 </a:t>
            </a:r>
            <a:r>
              <a:rPr lang="en-US" dirty="0" err="1" smtClean="0"/>
              <a:t>kasus</a:t>
            </a:r>
            <a:endParaRPr lang="en-US" dirty="0"/>
          </a:p>
          <a:p>
            <a:r>
              <a:rPr lang="en-US" dirty="0" smtClean="0"/>
              <a:t>UNICEF </a:t>
            </a:r>
            <a:r>
              <a:rPr lang="en-US" dirty="0" err="1" smtClean="0"/>
              <a:t>memperkirakan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 </a:t>
            </a:r>
            <a:r>
              <a:rPr lang="en-US" dirty="0" err="1" smtClean="0"/>
              <a:t>bertambah</a:t>
            </a:r>
            <a:r>
              <a:rPr lang="en-US" dirty="0" smtClean="0"/>
              <a:t> </a:t>
            </a:r>
            <a:r>
              <a:rPr lang="en-US" dirty="0" err="1" smtClean="0"/>
              <a:t>khususnya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perempuan</a:t>
            </a:r>
            <a:r>
              <a:rPr lang="en-US" dirty="0" smtClean="0"/>
              <a:t> yang </a:t>
            </a:r>
            <a:r>
              <a:rPr lang="en-US" dirty="0" err="1" smtClean="0"/>
              <a:t>dijadikan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seks</a:t>
            </a:r>
            <a:r>
              <a:rPr lang="en-US" dirty="0" smtClean="0"/>
              <a:t> </a:t>
            </a:r>
            <a:r>
              <a:rPr lang="en-US" dirty="0" err="1" smtClean="0"/>
              <a:t>komersil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18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bawah</a:t>
            </a:r>
            <a:r>
              <a:rPr lang="en-US" dirty="0" smtClean="0"/>
              <a:t> </a:t>
            </a:r>
            <a:r>
              <a:rPr lang="en-US" dirty="0" err="1" smtClean="0"/>
              <a:t>bahkan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yang </a:t>
            </a:r>
            <a:r>
              <a:rPr lang="en-US" dirty="0" err="1" smtClean="0"/>
              <a:t>berusia</a:t>
            </a:r>
            <a:r>
              <a:rPr lang="en-US" dirty="0" smtClean="0"/>
              <a:t> 10 </a:t>
            </a:r>
            <a:r>
              <a:rPr lang="en-US" dirty="0" err="1" smtClean="0"/>
              <a:t>tahun</a:t>
            </a:r>
            <a:endParaRPr lang="en-US" dirty="0" smtClean="0"/>
          </a:p>
          <a:p>
            <a:r>
              <a:rPr lang="en-US" dirty="0" err="1"/>
              <a:t>Diperkirakan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/>
              <a:t>40.000 </a:t>
            </a:r>
            <a:r>
              <a:rPr lang="en-US" dirty="0" err="1"/>
              <a:t>sampai</a:t>
            </a:r>
            <a:r>
              <a:rPr lang="en-US" dirty="0"/>
              <a:t> 70.000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 smtClean="0"/>
              <a:t>korban</a:t>
            </a:r>
            <a:r>
              <a:rPr lang="en-US" dirty="0"/>
              <a:t> </a:t>
            </a:r>
            <a:r>
              <a:rPr lang="en-US" dirty="0" err="1" smtClean="0"/>
              <a:t>eksploitasi</a:t>
            </a:r>
            <a:r>
              <a:rPr lang="en-US" dirty="0" smtClean="0"/>
              <a:t> </a:t>
            </a:r>
            <a:r>
              <a:rPr lang="en-US" dirty="0" err="1"/>
              <a:t>seks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sekitar</a:t>
            </a:r>
            <a:r>
              <a:rPr lang="en-US" dirty="0"/>
              <a:t> </a:t>
            </a:r>
            <a:r>
              <a:rPr lang="en-US" dirty="0" smtClean="0"/>
              <a:t>100.000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diperdagangkan</a:t>
            </a:r>
            <a:r>
              <a:rPr lang="en-US" dirty="0"/>
              <a:t> </a:t>
            </a:r>
            <a:r>
              <a:rPr lang="en-US" dirty="0" err="1"/>
              <a:t>tiap</a:t>
            </a:r>
            <a:r>
              <a:rPr lang="en-US" dirty="0"/>
              <a:t> </a:t>
            </a:r>
            <a:r>
              <a:rPr lang="en-US" dirty="0" err="1" smtClean="0"/>
              <a:t>tahun</a:t>
            </a:r>
            <a:r>
              <a:rPr lang="en-US" dirty="0"/>
              <a:t> </a:t>
            </a:r>
            <a:r>
              <a:rPr lang="en-US" dirty="0" smtClean="0"/>
              <a:t>13 </a:t>
            </a:r>
            <a:r>
              <a:rPr lang="en-US" dirty="0" err="1" smtClean="0"/>
              <a:t>kebanyakan</a:t>
            </a:r>
            <a:r>
              <a:rPr lang="en-US" dirty="0" smtClean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 smtClean="0"/>
              <a:t>laki-laki</a:t>
            </a:r>
            <a:r>
              <a:rPr lang="en-US" dirty="0" smtClean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yang </a:t>
            </a:r>
            <a:r>
              <a:rPr lang="en-US" dirty="0" err="1" smtClean="0"/>
              <a:t>diperdagangkan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eksploitasi</a:t>
            </a:r>
            <a:r>
              <a:rPr lang="en-US" dirty="0"/>
              <a:t> </a:t>
            </a:r>
            <a:r>
              <a:rPr lang="en-US" dirty="0" err="1" smtClean="0"/>
              <a:t>seks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/>
              <a:t>pelacur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, </a:t>
            </a:r>
            <a:r>
              <a:rPr lang="en-US" dirty="0" err="1" smtClean="0"/>
              <a:t>pengemis</a:t>
            </a:r>
            <a:r>
              <a:rPr lang="en-US" dirty="0"/>
              <a:t>, </a:t>
            </a:r>
            <a:r>
              <a:rPr lang="en-US" dirty="0" err="1"/>
              <a:t>pengamen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pencopet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371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ANAK YANG RENTAN DIPERDAGANGKAN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 </a:t>
            </a:r>
          </a:p>
          <a:p>
            <a:r>
              <a:rPr lang="en-US" dirty="0" smtClean="0"/>
              <a:t>Drop out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kekerasan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merasa</a:t>
            </a:r>
            <a:r>
              <a:rPr lang="en-US" dirty="0" smtClean="0"/>
              <a:t> </a:t>
            </a:r>
            <a:r>
              <a:rPr lang="en-US" dirty="0" err="1" smtClean="0"/>
              <a:t>bosan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didesa</a:t>
            </a:r>
            <a:endParaRPr lang="en-US" dirty="0" smtClean="0"/>
          </a:p>
          <a:p>
            <a:r>
              <a:rPr lang="en-US" dirty="0" smtClean="0"/>
              <a:t> 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berfikiran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desa</a:t>
            </a:r>
            <a:endParaRPr lang="en-US" dirty="0" smtClean="0"/>
          </a:p>
          <a:p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berusia</a:t>
            </a:r>
            <a:r>
              <a:rPr lang="en-US" dirty="0" smtClean="0"/>
              <a:t> </a:t>
            </a:r>
            <a:r>
              <a:rPr lang="en-US" dirty="0" err="1" smtClean="0"/>
              <a:t>muda</a:t>
            </a:r>
            <a:r>
              <a:rPr lang="en-US" dirty="0" smtClean="0"/>
              <a:t>; 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berjenis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 </a:t>
            </a:r>
            <a:r>
              <a:rPr lang="en-US" dirty="0" err="1" smtClean="0"/>
              <a:t>perempuan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rentan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akte</a:t>
            </a:r>
            <a:r>
              <a:rPr lang="en-US" dirty="0" smtClean="0"/>
              <a:t> </a:t>
            </a:r>
            <a:r>
              <a:rPr lang="en-US" dirty="0" err="1" smtClean="0"/>
              <a:t>kelahiran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korban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konsumerisme</a:t>
            </a:r>
            <a:r>
              <a:rPr lang="en-US" dirty="0" smtClean="0"/>
              <a:t> 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DAMPAK CHILD TRAFFICKING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FISIK</a:t>
            </a:r>
          </a:p>
          <a:p>
            <a:r>
              <a:rPr lang="en-US" dirty="0" smtClean="0"/>
              <a:t>PSIKOLOGIS</a:t>
            </a:r>
          </a:p>
          <a:p>
            <a:r>
              <a:rPr lang="en-US" dirty="0" smtClean="0"/>
              <a:t>SOSIAL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DAMPAK FISIK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Luka-</a:t>
            </a:r>
            <a:r>
              <a:rPr lang="en-US" dirty="0" err="1" smtClean="0"/>
              <a:t>luka</a:t>
            </a:r>
            <a:endParaRPr lang="en-US" dirty="0" smtClean="0"/>
          </a:p>
          <a:p>
            <a:r>
              <a:rPr lang="en-US" dirty="0" err="1" smtClean="0"/>
              <a:t>Terkena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r>
              <a:rPr lang="en-US" dirty="0" smtClean="0"/>
              <a:t> </a:t>
            </a:r>
            <a:r>
              <a:rPr lang="en-US" dirty="0" err="1" smtClean="0"/>
              <a:t>menular</a:t>
            </a:r>
            <a:endParaRPr lang="en-US" dirty="0" smtClean="0"/>
          </a:p>
          <a:p>
            <a:r>
              <a:rPr lang="en-US" dirty="0" err="1" smtClean="0"/>
              <a:t>Kerusakan</a:t>
            </a:r>
            <a:r>
              <a:rPr lang="en-US" dirty="0" smtClean="0"/>
              <a:t> organ </a:t>
            </a:r>
            <a:r>
              <a:rPr lang="en-US" dirty="0" err="1" smtClean="0"/>
              <a:t>reproduksi</a:t>
            </a:r>
            <a:endParaRPr lang="en-US" dirty="0" smtClean="0"/>
          </a:p>
          <a:p>
            <a:r>
              <a:rPr lang="en-US" dirty="0" err="1" smtClean="0"/>
              <a:t>Kekurangan</a:t>
            </a:r>
            <a:r>
              <a:rPr lang="en-US" dirty="0" smtClean="0"/>
              <a:t> </a:t>
            </a:r>
            <a:r>
              <a:rPr lang="en-US" dirty="0" err="1" smtClean="0"/>
              <a:t>gizi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DAMPAK PSIKOLOGIS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Trauma</a:t>
            </a:r>
          </a:p>
          <a:p>
            <a:r>
              <a:rPr lang="en-US" dirty="0" err="1" smtClean="0"/>
              <a:t>Depresi</a:t>
            </a:r>
            <a:endParaRPr lang="en-US" dirty="0" smtClean="0"/>
          </a:p>
          <a:p>
            <a:r>
              <a:rPr lang="en-US" dirty="0" smtClean="0"/>
              <a:t>Paranoid</a:t>
            </a:r>
          </a:p>
          <a:p>
            <a:r>
              <a:rPr lang="en-US" dirty="0" err="1" smtClean="0"/>
              <a:t>Kehilangan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 smtClean="0"/>
          </a:p>
          <a:p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DAMPAK SOSIAL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curiga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</a:t>
            </a:r>
          </a:p>
          <a:p>
            <a:r>
              <a:rPr lang="en-US" dirty="0" smtClean="0"/>
              <a:t>Minder,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bergaul</a:t>
            </a:r>
            <a:endParaRPr lang="en-US" dirty="0" smtClean="0"/>
          </a:p>
          <a:p>
            <a:r>
              <a:rPr lang="en-US" dirty="0" err="1" smtClean="0"/>
              <a:t>Mendapat</a:t>
            </a:r>
            <a:r>
              <a:rPr lang="en-US" dirty="0" smtClean="0"/>
              <a:t> label </a:t>
            </a:r>
            <a:r>
              <a:rPr lang="en-US" dirty="0" err="1" smtClean="0"/>
              <a:t>negatif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PERAN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permasalaha</a:t>
            </a:r>
            <a:r>
              <a:rPr lang="en-US" dirty="0" smtClean="0"/>
              <a:t> </a:t>
            </a:r>
            <a:r>
              <a:rPr lang="en-US" dirty="0" err="1" smtClean="0"/>
              <a:t>sehari-hari</a:t>
            </a:r>
            <a:endParaRPr lang="en-US" dirty="0" smtClean="0"/>
          </a:p>
          <a:p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menghadapi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sehari-hari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JENIS KETRAMPILAN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endParaRPr lang="en-US" dirty="0" smtClean="0"/>
          </a:p>
          <a:p>
            <a:r>
              <a:rPr lang="en-US" dirty="0" err="1" smtClean="0"/>
              <a:t>Berkomunikasi</a:t>
            </a:r>
            <a:endParaRPr lang="en-US" dirty="0" smtClean="0"/>
          </a:p>
          <a:p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kritis</a:t>
            </a:r>
            <a:r>
              <a:rPr lang="en-US" dirty="0" smtClean="0"/>
              <a:t>/</a:t>
            </a:r>
            <a:r>
              <a:rPr lang="en-US" dirty="0" err="1" smtClean="0"/>
              <a:t>kreatif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Peran</a:t>
            </a:r>
            <a:r>
              <a:rPr lang="en-US" dirty="0" smtClean="0"/>
              <a:t> guru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Guru </a:t>
            </a:r>
            <a:r>
              <a:rPr lang="en-US" dirty="0" err="1" smtClean="0"/>
              <a:t>berbicara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yang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sederhana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bertanya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berupaya</a:t>
            </a:r>
            <a:r>
              <a:rPr lang="en-US" dirty="0" smtClean="0"/>
              <a:t> </a:t>
            </a:r>
            <a:r>
              <a:rPr lang="en-US" dirty="0" err="1" smtClean="0"/>
              <a:t>mengaktifkan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dukungan</a:t>
            </a:r>
            <a:r>
              <a:rPr lang="en-US" dirty="0" smtClean="0"/>
              <a:t> verbal</a:t>
            </a:r>
          </a:p>
          <a:p>
            <a:r>
              <a:rPr lang="en-US" dirty="0" smtClean="0"/>
              <a:t>Guru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sebagia</a:t>
            </a:r>
            <a:r>
              <a:rPr lang="en-US" dirty="0" smtClean="0"/>
              <a:t> </a:t>
            </a:r>
            <a:r>
              <a:rPr lang="en-US" dirty="0" err="1" smtClean="0"/>
              <a:t>fasilitator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kreatif</a:t>
            </a:r>
            <a:endParaRPr lang="en-US" dirty="0" smtClean="0"/>
          </a:p>
          <a:p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bersikap</a:t>
            </a:r>
            <a:r>
              <a:rPr lang="en-US" dirty="0" smtClean="0"/>
              <a:t> </a:t>
            </a:r>
            <a:r>
              <a:rPr lang="en-US" dirty="0" err="1" smtClean="0"/>
              <a:t>optimis</a:t>
            </a:r>
            <a:endParaRPr lang="en-US" dirty="0" smtClean="0"/>
          </a:p>
          <a:p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penghargaan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 yang </a:t>
            </a:r>
            <a:r>
              <a:rPr lang="en-US" dirty="0" err="1" smtClean="0"/>
              <a:t>aktif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bertanya</a:t>
            </a:r>
            <a:r>
              <a:rPr lang="en-US" dirty="0" smtClean="0"/>
              <a:t>, </a:t>
            </a:r>
            <a:r>
              <a:rPr lang="en-US" dirty="0" err="1" smtClean="0"/>
              <a:t>berargumen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era </a:t>
            </a:r>
            <a:r>
              <a:rPr lang="en-US" dirty="0" err="1" smtClean="0"/>
              <a:t>globalisasi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mengolah</a:t>
            </a:r>
            <a:r>
              <a:rPr lang="en-US" dirty="0" smtClean="0"/>
              <a:t> data,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memproses</a:t>
            </a:r>
            <a:r>
              <a:rPr lang="en-US" dirty="0" smtClean="0"/>
              <a:t>, </a:t>
            </a:r>
            <a:r>
              <a:rPr lang="en-US" dirty="0" err="1" smtClean="0"/>
              <a:t>mendapatkan</a:t>
            </a:r>
            <a:r>
              <a:rPr lang="en-US" dirty="0" smtClean="0"/>
              <a:t>, </a:t>
            </a:r>
            <a:r>
              <a:rPr lang="en-US" dirty="0" err="1" smtClean="0"/>
              <a:t>menyusun</a:t>
            </a:r>
            <a:r>
              <a:rPr lang="en-US" dirty="0" smtClean="0"/>
              <a:t>, </a:t>
            </a:r>
            <a:r>
              <a:rPr lang="en-US" dirty="0" err="1" smtClean="0"/>
              <a:t>menyimpan</a:t>
            </a:r>
            <a:r>
              <a:rPr lang="en-US" dirty="0" smtClean="0"/>
              <a:t>, </a:t>
            </a:r>
            <a:r>
              <a:rPr lang="en-US" dirty="0" err="1" smtClean="0"/>
              <a:t>memanipulasi</a:t>
            </a:r>
            <a:r>
              <a:rPr lang="en-US" dirty="0" smtClean="0"/>
              <a:t> data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berkualitas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relevan</a:t>
            </a:r>
            <a:r>
              <a:rPr lang="en-US" dirty="0" smtClean="0"/>
              <a:t>, </a:t>
            </a:r>
            <a:r>
              <a:rPr lang="en-US" dirty="0" err="1" smtClean="0"/>
              <a:t>akurat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keperluan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, </a:t>
            </a:r>
            <a:r>
              <a:rPr lang="en-US" dirty="0" err="1" smtClean="0"/>
              <a:t>bisnis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pemerintahan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5957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990600"/>
            <a:ext cx="8229600" cy="1524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/>
          <a:lstStyle/>
          <a:p>
            <a:r>
              <a:rPr lang="en-US" dirty="0" smtClean="0"/>
              <a:t>TIK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pesat</a:t>
            </a:r>
            <a:r>
              <a:rPr lang="en-US" dirty="0" smtClean="0"/>
              <a:t>, </a:t>
            </a:r>
            <a:r>
              <a:rPr lang="en-US" dirty="0" err="1" smtClean="0"/>
              <a:t>diimplementasi</a:t>
            </a:r>
            <a:r>
              <a:rPr lang="en-US" dirty="0" smtClean="0"/>
              <a:t>  </a:t>
            </a:r>
            <a:r>
              <a:rPr lang="en-US" dirty="0" err="1" smtClean="0"/>
              <a:t>instansi</a:t>
            </a:r>
            <a:r>
              <a:rPr lang="en-US" dirty="0" smtClean="0"/>
              <a:t> </a:t>
            </a:r>
            <a:r>
              <a:rPr lang="en-US" dirty="0" err="1" smtClean="0"/>
              <a:t>pemerintah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swasta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berbasis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(</a:t>
            </a:r>
            <a:r>
              <a:rPr lang="en-US" dirty="0" err="1" smtClean="0"/>
              <a:t>compuer</a:t>
            </a:r>
            <a:r>
              <a:rPr lang="en-US" dirty="0" smtClean="0"/>
              <a:t> based information system/CBIS),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, </a:t>
            </a:r>
            <a:r>
              <a:rPr lang="en-US" dirty="0" err="1" smtClean="0"/>
              <a:t>menengah</a:t>
            </a:r>
            <a:r>
              <a:rPr lang="en-US" dirty="0" smtClean="0"/>
              <a:t>,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lingkup</a:t>
            </a:r>
            <a:r>
              <a:rPr lang="en-US" dirty="0" smtClean="0"/>
              <a:t> </a:t>
            </a:r>
            <a:r>
              <a:rPr lang="en-US" dirty="0" err="1" smtClean="0"/>
              <a:t>lokal</a:t>
            </a:r>
            <a:r>
              <a:rPr lang="en-US" dirty="0" smtClean="0"/>
              <a:t>, </a:t>
            </a:r>
            <a:r>
              <a:rPr lang="en-US" dirty="0" err="1" smtClean="0"/>
              <a:t>nasional</a:t>
            </a:r>
            <a:r>
              <a:rPr lang="en-US" dirty="0" smtClean="0"/>
              <a:t>, regional,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internasional</a:t>
            </a:r>
            <a:endParaRPr lang="en-US" dirty="0" smtClean="0"/>
          </a:p>
          <a:p>
            <a:r>
              <a:rPr lang="en-US" dirty="0" smtClean="0"/>
              <a:t>Di </a:t>
            </a:r>
            <a:r>
              <a:rPr lang="en-US" dirty="0" err="1" smtClean="0"/>
              <a:t>pemerintahan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kenal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i="1" dirty="0" smtClean="0"/>
              <a:t>e-government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Manfaat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endParaRPr lang="en-US" dirty="0" smtClean="0"/>
          </a:p>
          <a:p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: </a:t>
            </a:r>
            <a:r>
              <a:rPr lang="en-US" dirty="0" err="1" smtClean="0"/>
              <a:t>hobi</a:t>
            </a:r>
            <a:r>
              <a:rPr lang="en-US" dirty="0" smtClean="0"/>
              <a:t>,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rekreasi</a:t>
            </a:r>
            <a:r>
              <a:rPr lang="en-US" dirty="0" smtClean="0"/>
              <a:t>, </a:t>
            </a:r>
            <a:r>
              <a:rPr lang="en-US" dirty="0" err="1" smtClean="0"/>
              <a:t>kesehatan</a:t>
            </a:r>
            <a:r>
              <a:rPr lang="en-US" dirty="0" smtClean="0"/>
              <a:t>,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agama</a:t>
            </a:r>
          </a:p>
          <a:p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: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endParaRPr lang="en-US" dirty="0" smtClean="0"/>
          </a:p>
          <a:p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sarana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endParaRPr lang="en-US" dirty="0" smtClean="0"/>
          </a:p>
          <a:p>
            <a:r>
              <a:rPr lang="en-US" dirty="0" smtClean="0"/>
              <a:t>E-Life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372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TIK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hakekatnya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tambah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cepat</a:t>
            </a:r>
            <a:r>
              <a:rPr lang="en-US" dirty="0" smtClean="0"/>
              <a:t>, </a:t>
            </a:r>
            <a:r>
              <a:rPr lang="en-US" dirty="0" err="1" smtClean="0"/>
              <a:t>lengkap</a:t>
            </a:r>
            <a:r>
              <a:rPr lang="en-US" dirty="0" smtClean="0"/>
              <a:t>, </a:t>
            </a:r>
            <a:r>
              <a:rPr lang="en-US" dirty="0" err="1" smtClean="0"/>
              <a:t>akurat</a:t>
            </a:r>
            <a:r>
              <a:rPr lang="en-US" dirty="0" smtClean="0"/>
              <a:t>, </a:t>
            </a:r>
            <a:r>
              <a:rPr lang="en-US" dirty="0" err="1" smtClean="0"/>
              <a:t>transparan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mutakhir</a:t>
            </a:r>
            <a:endParaRPr lang="en-US" dirty="0" smtClean="0"/>
          </a:p>
          <a:p>
            <a:r>
              <a:rPr lang="en-US" dirty="0" err="1" smtClean="0"/>
              <a:t>Penerapan</a:t>
            </a:r>
            <a:r>
              <a:rPr lang="en-US" dirty="0" smtClean="0"/>
              <a:t> </a:t>
            </a:r>
            <a:r>
              <a:rPr lang="en-US" dirty="0"/>
              <a:t>TIK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kebijakan</a:t>
            </a:r>
            <a:r>
              <a:rPr lang="en-US" dirty="0"/>
              <a:t> </a:t>
            </a:r>
            <a:r>
              <a:rPr lang="en-US" dirty="0" err="1"/>
              <a:t>Departemen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 smtClean="0"/>
              <a:t>Nasional</a:t>
            </a:r>
            <a:endParaRPr lang="en-US" dirty="0" smtClean="0"/>
          </a:p>
          <a:p>
            <a:r>
              <a:rPr lang="en-US" dirty="0" err="1" smtClean="0"/>
              <a:t>Melalui</a:t>
            </a:r>
            <a:r>
              <a:rPr lang="en-US" dirty="0" smtClean="0"/>
              <a:t> TIK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terciptanya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yang </a:t>
            </a:r>
            <a:r>
              <a:rPr lang="en-US" dirty="0" err="1" smtClean="0"/>
              <a:t>dikelilingi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elektronik</a:t>
            </a:r>
            <a:endParaRPr lang="en-US" dirty="0"/>
          </a:p>
          <a:p>
            <a:pPr marL="109728" indent="0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26736"/>
          </a:xfrm>
        </p:spPr>
        <p:txBody>
          <a:bodyPr>
            <a:normAutofit/>
          </a:bodyPr>
          <a:lstStyle/>
          <a:p>
            <a:r>
              <a:rPr lang="en-US" dirty="0" smtClean="0"/>
              <a:t>Salah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kontribusi</a:t>
            </a:r>
            <a:r>
              <a:rPr lang="en-US" dirty="0" smtClean="0"/>
              <a:t> TIK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internet, </a:t>
            </a:r>
            <a:r>
              <a:rPr lang="en-US" dirty="0" err="1" smtClean="0"/>
              <a:t>sebagai</a:t>
            </a:r>
            <a:r>
              <a:rPr lang="en-US" dirty="0" smtClean="0"/>
              <a:t> media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menyampaikan</a:t>
            </a:r>
            <a:r>
              <a:rPr lang="en-US" dirty="0" smtClean="0"/>
              <a:t> data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endParaRPr lang="en-US" dirty="0" smtClean="0"/>
          </a:p>
          <a:p>
            <a:r>
              <a:rPr lang="en-US" dirty="0"/>
              <a:t>Di </a:t>
            </a:r>
            <a:r>
              <a:rPr lang="en-US" dirty="0" err="1"/>
              <a:t>Amerika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Indonesia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di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akademis</a:t>
            </a:r>
            <a:endParaRPr lang="en-US" dirty="0"/>
          </a:p>
          <a:p>
            <a:r>
              <a:rPr lang="en-US" dirty="0"/>
              <a:t>Di Indonesia, </a:t>
            </a:r>
            <a:r>
              <a:rPr lang="en-US" dirty="0" err="1"/>
              <a:t>dimulai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UI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smtClean="0"/>
              <a:t>ITB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berkontribusi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e-learning, distance </a:t>
            </a:r>
            <a:r>
              <a:rPr lang="en-US" dirty="0" smtClean="0"/>
              <a:t>learning(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), </a:t>
            </a:r>
            <a:r>
              <a:rPr lang="en-US" dirty="0"/>
              <a:t>virtual school </a:t>
            </a:r>
            <a:r>
              <a:rPr lang="en-US" dirty="0" err="1"/>
              <a:t>dan</a:t>
            </a:r>
            <a:r>
              <a:rPr lang="en-US" dirty="0"/>
              <a:t> virtual </a:t>
            </a:r>
            <a:r>
              <a:rPr lang="en-US" dirty="0" smtClean="0"/>
              <a:t>university (</a:t>
            </a:r>
            <a:r>
              <a:rPr lang="en-US" dirty="0" err="1" smtClean="0"/>
              <a:t>pendidikan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diakses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orang </a:t>
            </a:r>
            <a:r>
              <a:rPr lang="en-US" dirty="0" err="1" smtClean="0"/>
              <a:t>banyak</a:t>
            </a:r>
            <a:r>
              <a:rPr lang="en-US" dirty="0" smtClean="0"/>
              <a:t>)</a:t>
            </a:r>
            <a:endParaRPr lang="en-US" dirty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pemanfaatan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di SD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4136136"/>
          </a:xfrm>
        </p:spPr>
        <p:txBody>
          <a:bodyPr/>
          <a:lstStyle/>
          <a:p>
            <a:r>
              <a:rPr lang="en-US" dirty="0" smtClean="0"/>
              <a:t>LCD</a:t>
            </a:r>
          </a:p>
          <a:p>
            <a:r>
              <a:rPr lang="en-US" dirty="0" smtClean="0"/>
              <a:t>Video</a:t>
            </a:r>
          </a:p>
          <a:p>
            <a:r>
              <a:rPr lang="en-US" dirty="0" smtClean="0"/>
              <a:t>Power point</a:t>
            </a:r>
          </a:p>
          <a:p>
            <a:r>
              <a:rPr lang="en-US" dirty="0" smtClean="0"/>
              <a:t>Augmented Reality</a:t>
            </a:r>
          </a:p>
          <a:p>
            <a:pPr marL="109728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8607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Augmented Reality (AR)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Teknologi</a:t>
            </a:r>
            <a:r>
              <a:rPr lang="en-US" dirty="0" smtClean="0"/>
              <a:t> yang </a:t>
            </a:r>
            <a:r>
              <a:rPr lang="en-US" dirty="0" err="1" smtClean="0"/>
              <a:t>menggabungkan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maya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realiti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pengguna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berinteraksi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obyek</a:t>
            </a:r>
            <a:r>
              <a:rPr lang="en-US" dirty="0" smtClean="0"/>
              <a:t> </a:t>
            </a:r>
            <a:r>
              <a:rPr lang="en-US" dirty="0" err="1" smtClean="0"/>
              <a:t>maya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endParaRPr lang="en-US" dirty="0" smtClean="0"/>
          </a:p>
          <a:p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TEKNOLOGI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endParaRPr lang="en-US" dirty="0" smtClean="0"/>
          </a:p>
          <a:p>
            <a:r>
              <a:rPr lang="en-US" dirty="0" err="1" smtClean="0"/>
              <a:t>Jenis-jenis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endParaRPr lang="en-US" dirty="0" smtClean="0"/>
          </a:p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endParaRPr lang="en-US" dirty="0" smtClean="0"/>
          </a:p>
          <a:p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sektor</a:t>
            </a:r>
            <a:endParaRPr lang="en-US" dirty="0" smtClean="0"/>
          </a:p>
          <a:p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Benda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yang </a:t>
            </a:r>
            <a:r>
              <a:rPr lang="en-US" dirty="0" err="1" smtClean="0"/>
              <a:t>diciptakan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perbuatan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pemikiran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Jenis-jenis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endParaRPr lang="en-US" dirty="0" smtClean="0"/>
          </a:p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 smtClean="0"/>
          </a:p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pangan</a:t>
            </a:r>
            <a:endParaRPr lang="en-US" dirty="0" smtClean="0"/>
          </a:p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r>
              <a:rPr lang="en-US" dirty="0" smtClean="0"/>
              <a:t> </a:t>
            </a:r>
            <a:r>
              <a:rPr lang="en-US" dirty="0" err="1" smtClean="0"/>
              <a:t>pangan</a:t>
            </a:r>
            <a:endParaRPr lang="en-US" dirty="0" smtClean="0"/>
          </a:p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pertanian</a:t>
            </a:r>
            <a:endParaRPr lang="en-US" dirty="0" smtClean="0"/>
          </a:p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benih</a:t>
            </a:r>
            <a:endParaRPr lang="en-US" dirty="0" smtClean="0"/>
          </a:p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pengubahan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alat-alat</a:t>
            </a:r>
            <a:r>
              <a:rPr lang="en-US" dirty="0" smtClean="0"/>
              <a:t> </a:t>
            </a:r>
            <a:r>
              <a:rPr lang="en-US" dirty="0" err="1" smtClean="0"/>
              <a:t>sederhana</a:t>
            </a:r>
            <a:endParaRPr lang="en-US" dirty="0" smtClean="0"/>
          </a:p>
          <a:p>
            <a:r>
              <a:rPr lang="en-US" dirty="0" err="1" smtClean="0"/>
              <a:t>Misal</a:t>
            </a:r>
            <a:r>
              <a:rPr lang="en-US" dirty="0" smtClean="0"/>
              <a:t> :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pengolahan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endParaRPr lang="en-US" dirty="0" smtClean="0"/>
          </a:p>
          <a:p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endParaRPr lang="en-US" dirty="0" smtClean="0"/>
          </a:p>
          <a:p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cetak</a:t>
            </a:r>
            <a:endParaRPr lang="en-US" dirty="0" smtClean="0"/>
          </a:p>
          <a:p>
            <a:r>
              <a:rPr lang="en-US" dirty="0" err="1" smtClean="0"/>
              <a:t>Telepon</a:t>
            </a:r>
            <a:r>
              <a:rPr lang="en-US" dirty="0" smtClean="0"/>
              <a:t>, </a:t>
            </a:r>
            <a:r>
              <a:rPr lang="en-US" dirty="0" err="1" smtClean="0"/>
              <a:t>handpone</a:t>
            </a:r>
            <a:endParaRPr lang="en-US" dirty="0" smtClean="0"/>
          </a:p>
          <a:p>
            <a:r>
              <a:rPr lang="en-US" dirty="0" smtClean="0"/>
              <a:t>Internet</a:t>
            </a:r>
          </a:p>
          <a:p>
            <a:r>
              <a:rPr lang="en-US" dirty="0" err="1" smtClean="0"/>
              <a:t>dll</a:t>
            </a:r>
            <a:endParaRPr lang="en-US" dirty="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yang </a:t>
            </a:r>
            <a:r>
              <a:rPr lang="en-US" dirty="0" err="1" smtClean="0"/>
              <a:t>kompleks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terpadu</a:t>
            </a:r>
            <a:r>
              <a:rPr lang="en-US" dirty="0" smtClean="0"/>
              <a:t> yang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, </a:t>
            </a:r>
            <a:r>
              <a:rPr lang="en-US" dirty="0" err="1" smtClean="0"/>
              <a:t>prosedur</a:t>
            </a:r>
            <a:r>
              <a:rPr lang="en-US" dirty="0" smtClean="0"/>
              <a:t>, </a:t>
            </a:r>
            <a:r>
              <a:rPr lang="en-US" dirty="0" err="1" smtClean="0"/>
              <a:t>ide,peralatan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menganalisis</a:t>
            </a:r>
            <a:r>
              <a:rPr lang="en-US" dirty="0" smtClean="0"/>
              <a:t> </a:t>
            </a:r>
            <a:r>
              <a:rPr lang="en-US" dirty="0" err="1" smtClean="0"/>
              <a:t>masalah,mencari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pemecahan</a:t>
            </a:r>
            <a:r>
              <a:rPr lang="en-US" dirty="0" smtClean="0"/>
              <a:t>, </a:t>
            </a:r>
            <a:r>
              <a:rPr lang="en-US" dirty="0" err="1" smtClean="0"/>
              <a:t>melaksanakan</a:t>
            </a:r>
            <a:r>
              <a:rPr lang="en-US" dirty="0" smtClean="0"/>
              <a:t>, </a:t>
            </a:r>
            <a:r>
              <a:rPr lang="en-US" dirty="0" err="1" smtClean="0"/>
              <a:t>mengeva-luasi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pemecahan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menyangkut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.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85800"/>
            <a:ext cx="7498080" cy="6019800"/>
          </a:xfrm>
        </p:spPr>
        <p:txBody>
          <a:bodyPr>
            <a:normAutofit/>
          </a:bodyPr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dipandang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disiplin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,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garapan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endParaRPr lang="en-US" dirty="0" smtClean="0"/>
          </a:p>
          <a:p>
            <a:r>
              <a:rPr lang="en-US" dirty="0" err="1" smtClean="0"/>
              <a:t>Peningkatan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kawasan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garapan</a:t>
            </a:r>
            <a:r>
              <a:rPr lang="en-US" dirty="0" smtClean="0"/>
              <a:t>.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garapan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, </a:t>
            </a:r>
            <a:r>
              <a:rPr lang="en-US" dirty="0" err="1" smtClean="0"/>
              <a:t>menerapkan,membuktikan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endParaRPr lang="en-US" dirty="0" smtClean="0"/>
          </a:p>
          <a:p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5638800"/>
          </a:xfrm>
        </p:spPr>
        <p:txBody>
          <a:bodyPr>
            <a:normAutofit/>
          </a:bodyPr>
          <a:lstStyle/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sempit</a:t>
            </a:r>
            <a:r>
              <a:rPr lang="en-US" dirty="0" smtClean="0"/>
              <a:t>, </a:t>
            </a:r>
            <a:r>
              <a:rPr lang="en-US" dirty="0" err="1" smtClean="0"/>
              <a:t>diartikan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media </a:t>
            </a:r>
            <a:r>
              <a:rPr lang="en-US" dirty="0" err="1" smtClean="0"/>
              <a:t>pendidikan</a:t>
            </a:r>
            <a:r>
              <a:rPr lang="en-US" dirty="0" smtClean="0"/>
              <a:t> :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bantu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agar </a:t>
            </a:r>
            <a:r>
              <a:rPr lang="en-US" dirty="0" err="1" smtClean="0"/>
              <a:t>berhasil</a:t>
            </a:r>
            <a:r>
              <a:rPr lang="en-US" dirty="0" smtClean="0"/>
              <a:t> </a:t>
            </a:r>
            <a:r>
              <a:rPr lang="en-US" dirty="0" err="1" smtClean="0"/>
              <a:t>guna</a:t>
            </a:r>
            <a:r>
              <a:rPr lang="en-US" dirty="0" smtClean="0"/>
              <a:t>, </a:t>
            </a:r>
            <a:r>
              <a:rPr lang="en-US" dirty="0" err="1" smtClean="0"/>
              <a:t>efisien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, </a:t>
            </a:r>
            <a:r>
              <a:rPr lang="en-US" dirty="0" err="1" smtClean="0"/>
              <a:t>diartikan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yang </a:t>
            </a:r>
            <a:r>
              <a:rPr lang="en-US" dirty="0" err="1" smtClean="0"/>
              <a:t>kompleks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terpadu</a:t>
            </a:r>
            <a:r>
              <a:rPr lang="en-US" dirty="0" smtClean="0"/>
              <a:t> yang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, </a:t>
            </a:r>
            <a:r>
              <a:rPr lang="en-US" dirty="0" err="1" smtClean="0"/>
              <a:t>prosedur</a:t>
            </a:r>
            <a:r>
              <a:rPr lang="en-US" dirty="0" smtClean="0"/>
              <a:t>, </a:t>
            </a:r>
            <a:r>
              <a:rPr lang="en-US" dirty="0" err="1" smtClean="0"/>
              <a:t>ide</a:t>
            </a:r>
            <a:r>
              <a:rPr lang="en-US" dirty="0" smtClean="0"/>
              <a:t>, </a:t>
            </a:r>
            <a:r>
              <a:rPr lang="en-US" dirty="0" err="1" smtClean="0"/>
              <a:t>peralatan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menganalisis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, </a:t>
            </a:r>
            <a:r>
              <a:rPr lang="en-US" dirty="0" err="1" smtClean="0"/>
              <a:t>mencari</a:t>
            </a:r>
            <a:r>
              <a:rPr lang="en-US" dirty="0" smtClean="0"/>
              <a:t> </a:t>
            </a:r>
            <a:r>
              <a:rPr lang="en-US" dirty="0" err="1" smtClean="0"/>
              <a:t>jalan</a:t>
            </a:r>
            <a:r>
              <a:rPr lang="en-US" dirty="0" smtClean="0"/>
              <a:t> </a:t>
            </a:r>
            <a:r>
              <a:rPr lang="en-US" dirty="0" err="1" smtClean="0"/>
              <a:t>pemecahan</a:t>
            </a:r>
            <a:r>
              <a:rPr lang="en-US" dirty="0" smtClean="0"/>
              <a:t>, </a:t>
            </a:r>
            <a:r>
              <a:rPr lang="en-US" dirty="0" err="1" smtClean="0"/>
              <a:t>melaksanakan</a:t>
            </a:r>
            <a:r>
              <a:rPr lang="en-US" dirty="0" smtClean="0"/>
              <a:t>   </a:t>
            </a:r>
            <a:r>
              <a:rPr lang="en-US" dirty="0" err="1" smtClean="0"/>
              <a:t>evaluasi</a:t>
            </a:r>
            <a:r>
              <a:rPr lang="en-US" dirty="0" smtClean="0"/>
              <a:t> 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pemecahan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menyangkut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 smtClean="0"/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kinerja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</a:t>
            </a:r>
            <a:r>
              <a:rPr lang="en-US" dirty="0" err="1" smtClean="0"/>
              <a:t>Misalnya</a:t>
            </a:r>
            <a:r>
              <a:rPr lang="en-US" dirty="0" smtClean="0"/>
              <a:t> : </a:t>
            </a:r>
            <a:r>
              <a:rPr lang="en-US" dirty="0" err="1" smtClean="0"/>
              <a:t>mengajar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LCD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Kapur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LCD</a:t>
            </a:r>
          </a:p>
          <a:p>
            <a:pPr>
              <a:buNone/>
            </a:pPr>
            <a:r>
              <a:rPr lang="en-US" dirty="0" smtClean="0"/>
              <a:t>   </a:t>
            </a:r>
            <a:r>
              <a:rPr lang="en-US" dirty="0" err="1" smtClean="0"/>
              <a:t>Mengajarkan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terjadinya</a:t>
            </a:r>
            <a:r>
              <a:rPr lang="en-US" dirty="0" smtClean="0"/>
              <a:t> </a:t>
            </a:r>
            <a:r>
              <a:rPr lang="en-US" dirty="0" err="1" smtClean="0"/>
              <a:t>hujan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smtClean="0"/>
              <a:t> video</a:t>
            </a:r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Media </a:t>
            </a:r>
            <a:r>
              <a:rPr lang="en-US" dirty="0" err="1" smtClean="0"/>
              <a:t>gambar</a:t>
            </a:r>
            <a:endParaRPr lang="en-US" dirty="0" smtClean="0"/>
          </a:p>
          <a:p>
            <a:r>
              <a:rPr lang="en-US" dirty="0" smtClean="0"/>
              <a:t>Media </a:t>
            </a:r>
            <a:r>
              <a:rPr lang="en-US" dirty="0" err="1" smtClean="0"/>
              <a:t>lingkungan</a:t>
            </a:r>
            <a:endParaRPr lang="en-US" dirty="0" smtClean="0"/>
          </a:p>
          <a:p>
            <a:r>
              <a:rPr lang="en-US" dirty="0" smtClean="0"/>
              <a:t>Augmented Reality</a:t>
            </a:r>
          </a:p>
          <a:p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multikulturalisme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Asasi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 (Human Rights)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perspektif</a:t>
            </a:r>
            <a:r>
              <a:rPr lang="en-US" dirty="0" smtClean="0"/>
              <a:t>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yang </a:t>
            </a:r>
            <a:r>
              <a:rPr lang="en-US" dirty="0" err="1" smtClean="0"/>
              <a:t>dimiliki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/>
              <a:t> </a:t>
            </a:r>
            <a:r>
              <a:rPr lang="en-US" dirty="0" err="1" smtClean="0"/>
              <a:t>sejak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anugrah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Tuhan</a:t>
            </a:r>
            <a:r>
              <a:rPr lang="en-US" dirty="0" smtClean="0"/>
              <a:t> Yang </a:t>
            </a:r>
            <a:r>
              <a:rPr lang="en-US" dirty="0" err="1" smtClean="0"/>
              <a:t>Maha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endParaRPr lang="en-US" dirty="0" smtClean="0"/>
          </a:p>
          <a:p>
            <a:r>
              <a:rPr lang="en-US" dirty="0" smtClean="0"/>
              <a:t>Jack </a:t>
            </a:r>
            <a:r>
              <a:rPr lang="en-US" dirty="0" err="1" smtClean="0"/>
              <a:t>Donnely</a:t>
            </a:r>
            <a:r>
              <a:rPr lang="en-US" dirty="0" smtClean="0"/>
              <a:t> : </a:t>
            </a:r>
            <a:r>
              <a:rPr lang="en-US" dirty="0" err="1" smtClean="0"/>
              <a:t>hak</a:t>
            </a:r>
            <a:r>
              <a:rPr lang="en-US" dirty="0" smtClean="0"/>
              <a:t> yang </a:t>
            </a:r>
            <a:r>
              <a:rPr lang="en-US" dirty="0" err="1" smtClean="0"/>
              <a:t>dimiliki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, </a:t>
            </a:r>
            <a:r>
              <a:rPr lang="en-US" dirty="0" err="1" smtClean="0"/>
              <a:t>semata-mata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endParaRPr lang="en-US" dirty="0" smtClean="0"/>
          </a:p>
          <a:p>
            <a:r>
              <a:rPr lang="en-US" dirty="0" smtClean="0"/>
              <a:t>John Locke : </a:t>
            </a:r>
            <a:r>
              <a:rPr lang="en-US" dirty="0" err="1" smtClean="0"/>
              <a:t>hak</a:t>
            </a:r>
            <a:r>
              <a:rPr lang="en-US" dirty="0" smtClean="0"/>
              <a:t>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kodrati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melekat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diganggu</a:t>
            </a:r>
            <a:r>
              <a:rPr lang="en-US" dirty="0" smtClean="0"/>
              <a:t> </a:t>
            </a:r>
            <a:r>
              <a:rPr lang="en-US" dirty="0" err="1" smtClean="0"/>
              <a:t>gugat</a:t>
            </a:r>
            <a:r>
              <a:rPr lang="en-US" dirty="0" smtClean="0"/>
              <a:t> </a:t>
            </a:r>
            <a:r>
              <a:rPr lang="en-US" dirty="0" err="1" smtClean="0"/>
              <a:t>sebab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anugrah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Tuhan</a:t>
            </a:r>
            <a:r>
              <a:rPr lang="en-US" dirty="0" smtClean="0"/>
              <a:t> Yang </a:t>
            </a:r>
            <a:r>
              <a:rPr lang="en-US" dirty="0" err="1" smtClean="0"/>
              <a:t>Maha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910808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Sejarah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HAM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lahirnya</a:t>
            </a:r>
            <a:r>
              <a:rPr lang="en-US" dirty="0" smtClean="0"/>
              <a:t> Magna Charta di </a:t>
            </a:r>
            <a:r>
              <a:rPr lang="en-US" dirty="0" err="1" smtClean="0"/>
              <a:t>Inggris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1215, di </a:t>
            </a:r>
            <a:r>
              <a:rPr lang="en-US" dirty="0" err="1" smtClean="0"/>
              <a:t>mana</a:t>
            </a:r>
            <a:r>
              <a:rPr lang="en-US" dirty="0" smtClean="0"/>
              <a:t> raja yang </a:t>
            </a:r>
            <a:r>
              <a:rPr lang="en-US" dirty="0" err="1" smtClean="0"/>
              <a:t>sebelumnya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kekuasaan</a:t>
            </a:r>
            <a:r>
              <a:rPr lang="en-US" dirty="0" smtClean="0"/>
              <a:t> </a:t>
            </a:r>
            <a:r>
              <a:rPr lang="en-US" dirty="0" err="1" smtClean="0"/>
              <a:t>absolut</a:t>
            </a:r>
            <a:r>
              <a:rPr lang="en-US" dirty="0" smtClean="0"/>
              <a:t> (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raja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terikat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)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dibatasi</a:t>
            </a:r>
            <a:r>
              <a:rPr lang="en-US" dirty="0" smtClean="0"/>
              <a:t> </a:t>
            </a:r>
            <a:r>
              <a:rPr lang="en-US" dirty="0" err="1" smtClean="0"/>
              <a:t>kekuasaannya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diminta</a:t>
            </a:r>
            <a:r>
              <a:rPr lang="en-US" dirty="0" smtClean="0"/>
              <a:t> </a:t>
            </a:r>
            <a:r>
              <a:rPr lang="en-US" dirty="0" err="1" smtClean="0"/>
              <a:t>pertanggung</a:t>
            </a:r>
            <a:r>
              <a:rPr lang="en-US" dirty="0" smtClean="0"/>
              <a:t> </a:t>
            </a:r>
            <a:r>
              <a:rPr lang="en-US" dirty="0" err="1" smtClean="0"/>
              <a:t>jawabannya</a:t>
            </a:r>
            <a:r>
              <a:rPr lang="en-US" dirty="0" smtClean="0"/>
              <a:t> di </a:t>
            </a:r>
            <a:r>
              <a:rPr lang="en-US" dirty="0" err="1" smtClean="0"/>
              <a:t>hadapan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8156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Bill of Rights </a:t>
            </a:r>
            <a:r>
              <a:rPr lang="en-US" dirty="0" err="1" smtClean="0"/>
              <a:t>tahun</a:t>
            </a:r>
            <a:r>
              <a:rPr lang="en-US" dirty="0" smtClean="0"/>
              <a:t> 1689 :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di </a:t>
            </a:r>
            <a:r>
              <a:rPr lang="en-US" dirty="0" err="1" smtClean="0"/>
              <a:t>muka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endParaRPr lang="en-US" dirty="0" smtClean="0"/>
          </a:p>
          <a:p>
            <a:r>
              <a:rPr lang="en-US" dirty="0" smtClean="0"/>
              <a:t>John Locke </a:t>
            </a:r>
            <a:r>
              <a:rPr lang="en-US" dirty="0" err="1" smtClean="0"/>
              <a:t>dan</a:t>
            </a:r>
            <a:r>
              <a:rPr lang="en-US" dirty="0" smtClean="0"/>
              <a:t> Thomas Jefferson : </a:t>
            </a:r>
            <a:r>
              <a:rPr lang="en-US" dirty="0" err="1" smtClean="0"/>
              <a:t>hak-hak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endParaRPr lang="en-US" dirty="0" smtClean="0"/>
          </a:p>
          <a:p>
            <a:r>
              <a:rPr lang="en-US" dirty="0" smtClean="0"/>
              <a:t>The Declaration of Independence :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merdeka</a:t>
            </a:r>
            <a:r>
              <a:rPr lang="en-US" dirty="0" smtClean="0"/>
              <a:t> </a:t>
            </a:r>
            <a:r>
              <a:rPr lang="en-US" dirty="0" err="1" smtClean="0"/>
              <a:t>sejak</a:t>
            </a:r>
            <a:r>
              <a:rPr lang="en-US" dirty="0" smtClean="0"/>
              <a:t> 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perut</a:t>
            </a:r>
            <a:r>
              <a:rPr lang="en-US" dirty="0" smtClean="0"/>
              <a:t> </a:t>
            </a:r>
            <a:r>
              <a:rPr lang="en-US" dirty="0" err="1" smtClean="0"/>
              <a:t>ibunya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logis</a:t>
            </a:r>
            <a:r>
              <a:rPr lang="en-US" dirty="0" smtClean="0"/>
              <a:t>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,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dibelenggu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8800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dirty="0" smtClean="0"/>
              <a:t>The French Declaration </a:t>
            </a:r>
            <a:r>
              <a:rPr lang="en-US" dirty="0" err="1" smtClean="0"/>
              <a:t>tahun</a:t>
            </a:r>
            <a:r>
              <a:rPr lang="en-US" dirty="0" smtClean="0"/>
              <a:t> 1789 :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penangkapan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penahanan</a:t>
            </a:r>
            <a:r>
              <a:rPr lang="en-US" dirty="0" smtClean="0"/>
              <a:t> </a:t>
            </a:r>
            <a:r>
              <a:rPr lang="en-US" dirty="0" err="1" smtClean="0"/>
              <a:t>semena-mena</a:t>
            </a:r>
            <a:r>
              <a:rPr lang="en-US" dirty="0" smtClean="0"/>
              <a:t>,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ditangkap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alasan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ditahan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perintah</a:t>
            </a:r>
            <a:endParaRPr lang="en-US" dirty="0" smtClean="0"/>
          </a:p>
          <a:p>
            <a:r>
              <a:rPr lang="en-US" dirty="0" smtClean="0"/>
              <a:t>Presumption of </a:t>
            </a:r>
            <a:r>
              <a:rPr lang="en-US" dirty="0" err="1" smtClean="0"/>
              <a:t>innovence</a:t>
            </a:r>
            <a:r>
              <a:rPr lang="en-US" dirty="0" smtClean="0"/>
              <a:t> : orang2 yang </a:t>
            </a:r>
            <a:r>
              <a:rPr lang="en-US" dirty="0" err="1" smtClean="0"/>
              <a:t>ditangkap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ditahan</a:t>
            </a:r>
            <a:r>
              <a:rPr lang="en-US" dirty="0" smtClean="0"/>
              <a:t>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bersalah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</a:t>
            </a:r>
            <a:r>
              <a:rPr lang="en-US" dirty="0" err="1" smtClean="0"/>
              <a:t>pengadilan</a:t>
            </a:r>
            <a:r>
              <a:rPr lang="en-US" dirty="0" smtClean="0"/>
              <a:t> yang </a:t>
            </a:r>
            <a:r>
              <a:rPr lang="en-US" dirty="0" err="1" smtClean="0"/>
              <a:t>menyatakan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bersalah</a:t>
            </a:r>
            <a:endParaRPr lang="en-US" dirty="0" smtClean="0"/>
          </a:p>
          <a:p>
            <a:r>
              <a:rPr lang="en-US" dirty="0" smtClean="0"/>
              <a:t>Freedom of expression : </a:t>
            </a:r>
            <a:r>
              <a:rPr lang="en-US" dirty="0" err="1" smtClean="0"/>
              <a:t>bebas</a:t>
            </a:r>
            <a:r>
              <a:rPr lang="en-US" dirty="0" smtClean="0"/>
              <a:t> </a:t>
            </a:r>
            <a:r>
              <a:rPr lang="en-US" dirty="0" err="1" smtClean="0"/>
              <a:t>memgeluarkan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0627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Freedom of Religion : </a:t>
            </a:r>
            <a:r>
              <a:rPr lang="en-US" dirty="0" err="1" smtClean="0"/>
              <a:t>bebas</a:t>
            </a:r>
            <a:r>
              <a:rPr lang="en-US" dirty="0" smtClean="0"/>
              <a:t> </a:t>
            </a:r>
            <a:r>
              <a:rPr lang="en-US" dirty="0" err="1" smtClean="0"/>
              <a:t>menganut</a:t>
            </a:r>
            <a:r>
              <a:rPr lang="en-US" dirty="0" smtClean="0"/>
              <a:t> agama/</a:t>
            </a:r>
            <a:r>
              <a:rPr lang="en-US" dirty="0" err="1" smtClean="0"/>
              <a:t>keyakinan</a:t>
            </a:r>
            <a:endParaRPr lang="en-US" dirty="0" smtClean="0"/>
          </a:p>
          <a:p>
            <a:r>
              <a:rPr lang="en-US" dirty="0" smtClean="0"/>
              <a:t>The right of property : </a:t>
            </a:r>
            <a:r>
              <a:rPr lang="en-US" dirty="0" err="1" smtClean="0"/>
              <a:t>perlindungan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milik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6236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dirty="0" smtClean="0"/>
              <a:t>The universal declaration of human rights </a:t>
            </a:r>
            <a:r>
              <a:rPr lang="en-US" dirty="0" err="1" smtClean="0"/>
              <a:t>tahun</a:t>
            </a:r>
            <a:r>
              <a:rPr lang="en-US" dirty="0" smtClean="0"/>
              <a:t> 1948</a:t>
            </a:r>
          </a:p>
          <a:p>
            <a:r>
              <a:rPr lang="en-US" dirty="0" err="1" smtClean="0"/>
              <a:t>Memiliki</a:t>
            </a:r>
            <a:r>
              <a:rPr lang="en-US" dirty="0"/>
              <a:t> </a:t>
            </a:r>
            <a:r>
              <a:rPr lang="en-US" dirty="0" smtClean="0"/>
              <a:t>2 </a:t>
            </a:r>
            <a:r>
              <a:rPr lang="en-US" dirty="0" err="1" smtClean="0"/>
              <a:t>makna</a:t>
            </a:r>
            <a:r>
              <a:rPr lang="en-US" dirty="0" smtClean="0"/>
              <a:t> :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endParaRPr lang="en-US" dirty="0" smtClean="0"/>
          </a:p>
          <a:p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: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komitmen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menghormati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menjunjung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harkat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martabat</a:t>
            </a:r>
            <a:r>
              <a:rPr lang="en-US" dirty="0" smtClean="0"/>
              <a:t> </a:t>
            </a:r>
            <a:r>
              <a:rPr lang="en-US" dirty="0" err="1" smtClean="0"/>
              <a:t>bangsa</a:t>
            </a:r>
            <a:r>
              <a:rPr lang="en-US" dirty="0" smtClean="0"/>
              <a:t> lain</a:t>
            </a:r>
          </a:p>
          <a:p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/>
              <a:t> </a:t>
            </a:r>
            <a:r>
              <a:rPr lang="en-US" dirty="0" smtClean="0"/>
              <a:t>: </a:t>
            </a:r>
            <a:r>
              <a:rPr lang="en-US" dirty="0" err="1" smtClean="0"/>
              <a:t>Deklarasi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kriteria</a:t>
            </a:r>
            <a:r>
              <a:rPr lang="en-US" dirty="0" smtClean="0"/>
              <a:t> 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mengambil</a:t>
            </a:r>
            <a:r>
              <a:rPr lang="en-US" dirty="0" smtClean="0"/>
              <a:t> </a:t>
            </a:r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pemerintah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788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Jenis-jenis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asasi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negatif</a:t>
            </a:r>
            <a:r>
              <a:rPr lang="en-US" dirty="0" smtClean="0"/>
              <a:t>/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klasik</a:t>
            </a:r>
            <a:r>
              <a:rPr lang="en-US" dirty="0" smtClean="0"/>
              <a:t> :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, </a:t>
            </a:r>
            <a:r>
              <a:rPr lang="en-US" dirty="0" err="1" smtClean="0"/>
              <a:t>keutuhan</a:t>
            </a:r>
            <a:r>
              <a:rPr lang="en-US" dirty="0" smtClean="0"/>
              <a:t> </a:t>
            </a:r>
            <a:r>
              <a:rPr lang="en-US" dirty="0" err="1" smtClean="0"/>
              <a:t>jasmani</a:t>
            </a:r>
            <a:r>
              <a:rPr lang="en-US" dirty="0" smtClean="0"/>
              <a:t>, </a:t>
            </a:r>
            <a:r>
              <a:rPr lang="en-US" dirty="0" err="1" smtClean="0"/>
              <a:t>kebebasan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, </a:t>
            </a:r>
            <a:r>
              <a:rPr lang="en-US" dirty="0" err="1" smtClean="0"/>
              <a:t>kebebasan</a:t>
            </a:r>
            <a:r>
              <a:rPr lang="en-US" dirty="0" smtClean="0"/>
              <a:t>  </a:t>
            </a:r>
            <a:r>
              <a:rPr lang="en-US" dirty="0" err="1" smtClean="0"/>
              <a:t>berpikir</a:t>
            </a:r>
            <a:r>
              <a:rPr lang="en-US" dirty="0" smtClean="0"/>
              <a:t>, </a:t>
            </a:r>
            <a:r>
              <a:rPr lang="en-US" dirty="0" err="1" smtClean="0"/>
              <a:t>beragama</a:t>
            </a:r>
            <a:r>
              <a:rPr lang="en-US" dirty="0" smtClean="0"/>
              <a:t>, 	</a:t>
            </a:r>
            <a:r>
              <a:rPr lang="en-US" dirty="0" err="1" smtClean="0"/>
              <a:t>dll</a:t>
            </a:r>
            <a:r>
              <a:rPr lang="en-US" dirty="0" smtClean="0"/>
              <a:t> yang </a:t>
            </a:r>
            <a:r>
              <a:rPr lang="en-US" dirty="0" err="1" smtClean="0"/>
              <a:t>sifatnya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ikut</a:t>
            </a:r>
            <a:r>
              <a:rPr lang="en-US" dirty="0" smtClean="0"/>
              <a:t> </a:t>
            </a:r>
            <a:r>
              <a:rPr lang="en-US" dirty="0" err="1" smtClean="0"/>
              <a:t>campur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 (freedom from/</a:t>
            </a:r>
            <a:r>
              <a:rPr lang="en-US" dirty="0" err="1" smtClean="0"/>
              <a:t>bebas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 :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diminta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ikut</a:t>
            </a:r>
            <a:r>
              <a:rPr lang="en-US" dirty="0" smtClean="0"/>
              <a:t> </a:t>
            </a:r>
            <a:r>
              <a:rPr lang="en-US" dirty="0" err="1" smtClean="0"/>
              <a:t>campur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mengurus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(right to /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)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: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, </a:t>
            </a:r>
            <a:r>
              <a:rPr lang="en-US" dirty="0" err="1" smtClean="0"/>
              <a:t>perdamaian</a:t>
            </a:r>
            <a:r>
              <a:rPr lang="en-US" dirty="0" smtClean="0"/>
              <a:t>, </a:t>
            </a:r>
            <a:r>
              <a:rPr lang="en-US" dirty="0" err="1" smtClean="0"/>
              <a:t>lingkungan</a:t>
            </a:r>
            <a:r>
              <a:rPr lang="en-US" dirty="0" smtClean="0"/>
              <a:t>, </a:t>
            </a:r>
            <a:r>
              <a:rPr lang="en-US" dirty="0" err="1" smtClean="0"/>
              <a:t>warisan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</a:t>
            </a:r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(Harry </a:t>
            </a:r>
            <a:r>
              <a:rPr lang="en-US" dirty="0" err="1" smtClean="0"/>
              <a:t>Purwanto</a:t>
            </a:r>
            <a:r>
              <a:rPr lang="en-US" dirty="0" smtClean="0"/>
              <a:t>, 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Kebebasan</a:t>
            </a:r>
            <a:r>
              <a:rPr lang="en-US" dirty="0" smtClean="0"/>
              <a:t> (freedom)</a:t>
            </a:r>
          </a:p>
          <a:p>
            <a:r>
              <a:rPr lang="en-US" dirty="0" err="1" smtClean="0"/>
              <a:t>Integritas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(human integrity)</a:t>
            </a:r>
          </a:p>
          <a:p>
            <a:r>
              <a:rPr lang="en-US" dirty="0" err="1" smtClean="0"/>
              <a:t>Kesamaan</a:t>
            </a:r>
            <a:r>
              <a:rPr lang="en-US" dirty="0" smtClean="0"/>
              <a:t> (equality)</a:t>
            </a:r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Istri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Suami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Hak</a:t>
            </a:r>
            <a:r>
              <a:rPr lang="en-US" dirty="0" smtClean="0"/>
              <a:t> Agama</a:t>
            </a:r>
          </a:p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Harta</a:t>
            </a:r>
            <a:endParaRPr lang="en-US" dirty="0" smtClean="0"/>
          </a:p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Batin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5306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Kemiskinan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Kelaparan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Kriminalitas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Terorisme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Terorisme</a:t>
            </a:r>
            <a:r>
              <a:rPr lang="en-US" dirty="0" smtClean="0"/>
              <a:t> 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dibedakan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kejahatan</a:t>
            </a:r>
            <a:endParaRPr lang="en-US" dirty="0" smtClean="0"/>
          </a:p>
          <a:p>
            <a:r>
              <a:rPr lang="en-US" dirty="0" err="1" smtClean="0"/>
              <a:t>Kejahatan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diperuntukkan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kepentingan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uang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kekerasan</a:t>
            </a:r>
            <a:r>
              <a:rPr lang="en-US" dirty="0" smtClean="0"/>
              <a:t>, </a:t>
            </a:r>
            <a:r>
              <a:rPr lang="en-US" dirty="0" err="1" smtClean="0"/>
              <a:t>penculikan</a:t>
            </a:r>
            <a:r>
              <a:rPr lang="en-US" dirty="0" smtClean="0"/>
              <a:t>, </a:t>
            </a:r>
            <a:r>
              <a:rPr lang="en-US" dirty="0" err="1" smtClean="0"/>
              <a:t>perampokan</a:t>
            </a:r>
            <a:r>
              <a:rPr lang="en-US" dirty="0" smtClean="0"/>
              <a:t>, </a:t>
            </a:r>
            <a:r>
              <a:rPr lang="en-US" dirty="0" err="1" smtClean="0"/>
              <a:t>penembakan</a:t>
            </a:r>
            <a:r>
              <a:rPr lang="en-US" dirty="0" smtClean="0"/>
              <a:t>, </a:t>
            </a:r>
            <a:r>
              <a:rPr lang="en-US" dirty="0" err="1" smtClean="0"/>
              <a:t>pembakaran</a:t>
            </a:r>
            <a:r>
              <a:rPr lang="en-US" dirty="0" smtClean="0"/>
              <a:t>, </a:t>
            </a:r>
            <a:r>
              <a:rPr lang="en-US" dirty="0" err="1" smtClean="0"/>
              <a:t>pembunuhan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25340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dirty="0" err="1" smtClean="0"/>
              <a:t>Terorisme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ciri-ciri</a:t>
            </a:r>
            <a:r>
              <a:rPr lang="en-US" dirty="0" smtClean="0"/>
              <a:t> : </a:t>
            </a:r>
          </a:p>
          <a:p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kehendak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motifnya</a:t>
            </a:r>
            <a:endParaRPr lang="en-US" dirty="0" smtClean="0"/>
          </a:p>
          <a:p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mengamncam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kekerasan</a:t>
            </a:r>
            <a:endParaRPr lang="en-US" dirty="0" smtClean="0"/>
          </a:p>
          <a:p>
            <a:r>
              <a:rPr lang="en-US" dirty="0" err="1" smtClean="0"/>
              <a:t>Tujuan</a:t>
            </a:r>
            <a:r>
              <a:rPr lang="en-US" dirty="0" smtClean="0"/>
              <a:t> yang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dipai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mengharapkan</a:t>
            </a:r>
            <a:r>
              <a:rPr lang="en-US" dirty="0" smtClean="0"/>
              <a:t> </a:t>
            </a:r>
            <a:r>
              <a:rPr lang="en-US" dirty="0" err="1" smtClean="0"/>
              <a:t>pantulan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di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korbannya</a:t>
            </a:r>
            <a:endParaRPr lang="en-US" dirty="0" smtClean="0"/>
          </a:p>
          <a:p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rantai</a:t>
            </a:r>
            <a:r>
              <a:rPr lang="en-US" dirty="0" smtClean="0"/>
              <a:t> </a:t>
            </a:r>
            <a:r>
              <a:rPr lang="en-US" dirty="0" err="1" smtClean="0"/>
              <a:t>komandonya</a:t>
            </a:r>
            <a:r>
              <a:rPr lang="en-US" dirty="0" smtClean="0"/>
              <a:t> (</a:t>
            </a:r>
            <a:r>
              <a:rPr lang="en-US" dirty="0" err="1" smtClean="0"/>
              <a:t>Lilik</a:t>
            </a:r>
            <a:r>
              <a:rPr lang="en-US" dirty="0" smtClean="0"/>
              <a:t> </a:t>
            </a:r>
            <a:r>
              <a:rPr lang="en-US" dirty="0" err="1" smtClean="0"/>
              <a:t>Purwastuti</a:t>
            </a:r>
            <a:r>
              <a:rPr lang="en-US" dirty="0" smtClean="0"/>
              <a:t>)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518886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Terorisme</a:t>
            </a:r>
            <a:r>
              <a:rPr lang="en-US" dirty="0" smtClean="0"/>
              <a:t> </a:t>
            </a:r>
            <a:r>
              <a:rPr lang="en-US" dirty="0" err="1" smtClean="0"/>
              <a:t>dirancang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menimbulkan</a:t>
            </a:r>
            <a:r>
              <a:rPr lang="en-US" dirty="0" smtClean="0"/>
              <a:t> rasa </a:t>
            </a:r>
            <a:r>
              <a:rPr lang="en-US" dirty="0" err="1" smtClean="0"/>
              <a:t>takut</a:t>
            </a:r>
            <a:r>
              <a:rPr lang="en-US" dirty="0" smtClean="0"/>
              <a:t> di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korbannya</a:t>
            </a:r>
            <a:endParaRPr lang="en-US" dirty="0" smtClean="0"/>
          </a:p>
          <a:p>
            <a:r>
              <a:rPr lang="en-US" dirty="0" err="1" smtClean="0"/>
              <a:t>Merancang</a:t>
            </a:r>
            <a:r>
              <a:rPr lang="en-US" dirty="0" smtClean="0"/>
              <a:t> </a:t>
            </a:r>
            <a:r>
              <a:rPr lang="en-US" dirty="0" err="1" smtClean="0"/>
              <a:t>kegiatannya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kejutan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menimbulkan</a:t>
            </a:r>
            <a:r>
              <a:rPr lang="en-US" dirty="0" smtClean="0"/>
              <a:t> </a:t>
            </a:r>
            <a:r>
              <a:rPr lang="en-US" dirty="0" err="1" smtClean="0"/>
              <a:t>kesan</a:t>
            </a:r>
            <a:r>
              <a:rPr lang="en-US" dirty="0" smtClean="0"/>
              <a:t> </a:t>
            </a:r>
            <a:r>
              <a:rPr lang="en-US" dirty="0" err="1" smtClean="0"/>
              <a:t>guna</a:t>
            </a:r>
            <a:r>
              <a:rPr lang="en-US" dirty="0" smtClean="0"/>
              <a:t> </a:t>
            </a: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kerjanya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diekspos</a:t>
            </a:r>
            <a:r>
              <a:rPr lang="en-US" dirty="0" smtClean="0"/>
              <a:t> di media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026762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4478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terorisme</a:t>
            </a:r>
            <a:r>
              <a:rPr lang="en-US" dirty="0" smtClean="0"/>
              <a:t> </a:t>
            </a:r>
            <a:r>
              <a:rPr lang="en-US" dirty="0" err="1" smtClean="0"/>
              <a:t>disamakan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kejahatan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kemanusiaan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907536"/>
          </a:xfrm>
        </p:spPr>
        <p:txBody>
          <a:bodyPr/>
          <a:lstStyle/>
          <a:p>
            <a:r>
              <a:rPr lang="en-US" dirty="0" err="1" smtClean="0"/>
              <a:t>Kejahatan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drsmstis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sistematis</a:t>
            </a:r>
            <a:endParaRPr lang="en-US" dirty="0" smtClean="0"/>
          </a:p>
          <a:p>
            <a:r>
              <a:rPr lang="en-US" dirty="0" err="1" smtClean="0"/>
              <a:t>Kejahatan</a:t>
            </a:r>
            <a:r>
              <a:rPr lang="en-US" dirty="0" smtClean="0"/>
              <a:t> </a:t>
            </a:r>
            <a:r>
              <a:rPr lang="en-US" dirty="0" err="1" smtClean="0"/>
              <a:t>menimbulkan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korban</a:t>
            </a:r>
            <a:r>
              <a:rPr lang="en-US" dirty="0" smtClean="0"/>
              <a:t> yang </a:t>
            </a:r>
            <a:r>
              <a:rPr lang="en-US" dirty="0" err="1" smtClean="0"/>
              <a:t>sifatnya</a:t>
            </a:r>
            <a:r>
              <a:rPr lang="en-US" dirty="0" smtClean="0"/>
              <a:t> </a:t>
            </a:r>
            <a:r>
              <a:rPr lang="en-US" dirty="0" err="1" smtClean="0"/>
              <a:t>acak</a:t>
            </a:r>
            <a:endParaRPr lang="en-US" dirty="0" smtClean="0"/>
          </a:p>
          <a:p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pelanggaran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ius</a:t>
            </a:r>
            <a:r>
              <a:rPr lang="en-US" dirty="0" smtClean="0"/>
              <a:t> </a:t>
            </a:r>
            <a:r>
              <a:rPr lang="en-US" dirty="0" err="1" smtClean="0"/>
              <a:t>cogens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inhuman act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21829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terorisme</a:t>
            </a:r>
            <a:r>
              <a:rPr lang="en-US" dirty="0" smtClean="0"/>
              <a:t>,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dilibatkan</a:t>
            </a:r>
            <a:r>
              <a:rPr lang="en-US" dirty="0" smtClean="0"/>
              <a:t>, </a:t>
            </a:r>
            <a:r>
              <a:rPr lang="en-US" dirty="0" err="1" smtClean="0"/>
              <a:t>sebab</a:t>
            </a:r>
            <a:r>
              <a:rPr lang="en-US" dirty="0" smtClean="0"/>
              <a:t> : </a:t>
            </a:r>
          </a:p>
          <a:p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labil</a:t>
            </a:r>
            <a:endParaRPr lang="en-US" dirty="0" smtClean="0"/>
          </a:p>
          <a:p>
            <a:r>
              <a:rPr lang="en-US" dirty="0" smtClean="0"/>
              <a:t>Orang / </a:t>
            </a:r>
            <a:r>
              <a:rPr lang="en-US" dirty="0" err="1" smtClean="0"/>
              <a:t>musuh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menyangka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kejahatan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lengah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mengantisipasi</a:t>
            </a:r>
            <a:endParaRPr lang="en-US" dirty="0" smtClean="0"/>
          </a:p>
          <a:p>
            <a:r>
              <a:rPr lang="en-US" dirty="0" smtClean="0"/>
              <a:t>Para </a:t>
            </a:r>
            <a:r>
              <a:rPr lang="en-US" dirty="0" err="1" smtClean="0"/>
              <a:t>penggerak</a:t>
            </a:r>
            <a:r>
              <a:rPr lang="en-US" dirty="0" smtClean="0"/>
              <a:t> </a:t>
            </a:r>
            <a:r>
              <a:rPr lang="en-US" dirty="0" err="1" smtClean="0"/>
              <a:t>terorisme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konstruksi</a:t>
            </a:r>
            <a:r>
              <a:rPr lang="en-US" dirty="0" smtClean="0"/>
              <a:t> </a:t>
            </a:r>
            <a:r>
              <a:rPr lang="en-US" dirty="0" err="1" smtClean="0"/>
              <a:t>pertanggung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</a:t>
            </a:r>
            <a:r>
              <a:rPr lang="en-US" dirty="0" err="1" smtClean="0"/>
              <a:t>pidana</a:t>
            </a:r>
            <a:r>
              <a:rPr lang="en-US" dirty="0" smtClean="0"/>
              <a:t> </a:t>
            </a:r>
            <a:r>
              <a:rPr lang="en-US" dirty="0" err="1" smtClean="0"/>
              <a:t>ank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di level </a:t>
            </a:r>
            <a:r>
              <a:rPr lang="en-US" dirty="0" err="1" smtClean="0"/>
              <a:t>nasional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smtClean="0"/>
              <a:t>internasional</a:t>
            </a:r>
            <a:endParaRPr lang="en-US" dirty="0" smtClean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953851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diikutkan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tindak</a:t>
            </a:r>
            <a:r>
              <a:rPr lang="en-US" dirty="0" smtClean="0"/>
              <a:t> </a:t>
            </a:r>
            <a:r>
              <a:rPr lang="en-US" dirty="0" err="1" smtClean="0"/>
              <a:t>kejahatan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anak-anak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mengenyam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,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err="1" smtClean="0"/>
              <a:t>lemah</a:t>
            </a:r>
            <a:r>
              <a:rPr lang="en-US" dirty="0" smtClean="0"/>
              <a:t>,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kondusif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Kriminalitas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 :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endParaRPr lang="en-US" dirty="0" smtClean="0"/>
          </a:p>
          <a:p>
            <a:r>
              <a:rPr lang="en-US" dirty="0" err="1" smtClean="0"/>
              <a:t>Produksi</a:t>
            </a:r>
            <a:endParaRPr lang="en-US" dirty="0" smtClean="0"/>
          </a:p>
          <a:p>
            <a:r>
              <a:rPr lang="en-US" dirty="0" err="1" smtClean="0"/>
              <a:t>Distribusi</a:t>
            </a:r>
            <a:endParaRPr lang="en-US" dirty="0" smtClean="0"/>
          </a:p>
          <a:p>
            <a:r>
              <a:rPr lang="en-US" dirty="0" err="1" smtClean="0"/>
              <a:t>Konsumsi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Kemajuan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menimbulkan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penyimpangan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kejahatan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: </a:t>
            </a:r>
          </a:p>
          <a:p>
            <a:r>
              <a:rPr lang="en-US" dirty="0" err="1" smtClean="0"/>
              <a:t>Tranfer</a:t>
            </a:r>
            <a:r>
              <a:rPr lang="en-US" dirty="0" smtClean="0"/>
              <a:t> </a:t>
            </a:r>
            <a:r>
              <a:rPr lang="en-US" dirty="0" err="1" smtClean="0"/>
              <a:t>uang</a:t>
            </a:r>
            <a:r>
              <a:rPr lang="en-US" dirty="0" smtClean="0"/>
              <a:t> </a:t>
            </a:r>
            <a:r>
              <a:rPr lang="en-US" dirty="0" err="1" smtClean="0"/>
              <a:t>lintas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endParaRPr lang="en-US" dirty="0" smtClean="0"/>
          </a:p>
          <a:p>
            <a:r>
              <a:rPr lang="en-US" dirty="0" err="1" smtClean="0"/>
              <a:t>Pelanggaran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Kode</a:t>
            </a:r>
            <a:r>
              <a:rPr lang="en-US" dirty="0" smtClean="0"/>
              <a:t> </a:t>
            </a:r>
            <a:r>
              <a:rPr lang="en-US" dirty="0" err="1" smtClean="0"/>
              <a:t>etik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Jujur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dipercaya</a:t>
            </a:r>
            <a:endParaRPr lang="en-US" dirty="0" smtClean="0"/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praktek</a:t>
            </a:r>
            <a:r>
              <a:rPr lang="en-US" dirty="0" smtClean="0"/>
              <a:t> </a:t>
            </a:r>
            <a:r>
              <a:rPr lang="en-US" dirty="0" err="1" smtClean="0"/>
              <a:t>suap</a:t>
            </a:r>
            <a:endParaRPr lang="en-US" dirty="0" smtClean="0"/>
          </a:p>
          <a:p>
            <a:r>
              <a:rPr lang="en-US" dirty="0" err="1" smtClean="0"/>
              <a:t>Menjalin</a:t>
            </a:r>
            <a:r>
              <a:rPr lang="en-US" dirty="0" smtClean="0"/>
              <a:t> </a:t>
            </a:r>
            <a:r>
              <a:rPr lang="en-US" dirty="0" err="1" smtClean="0"/>
              <a:t>hbungan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itikad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endParaRPr lang="en-US" dirty="0" smtClean="0"/>
          </a:p>
          <a:p>
            <a:r>
              <a:rPr lang="en-US" dirty="0" err="1" smtClean="0"/>
              <a:t>Salng</a:t>
            </a:r>
            <a:r>
              <a:rPr lang="en-US" dirty="0" smtClean="0"/>
              <a:t> </a:t>
            </a:r>
            <a:r>
              <a:rPr lang="en-US" dirty="0" err="1" smtClean="0"/>
              <a:t>menghormati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Pelanggaran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Dinamakan</a:t>
            </a:r>
            <a:r>
              <a:rPr lang="en-US" dirty="0" smtClean="0"/>
              <a:t> unfair business practice : </a:t>
            </a:r>
            <a:r>
              <a:rPr lang="en-US" dirty="0" err="1" smtClean="0"/>
              <a:t>menipu</a:t>
            </a:r>
            <a:r>
              <a:rPr lang="en-US" dirty="0" smtClean="0"/>
              <a:t>, </a:t>
            </a:r>
            <a:r>
              <a:rPr lang="en-US" dirty="0" err="1" smtClean="0"/>
              <a:t>mencuri</a:t>
            </a:r>
            <a:r>
              <a:rPr lang="en-US" dirty="0" smtClean="0"/>
              <a:t>, </a:t>
            </a:r>
            <a:r>
              <a:rPr lang="en-US" dirty="0" err="1" smtClean="0"/>
              <a:t>menggelapkan</a:t>
            </a:r>
            <a:r>
              <a:rPr lang="en-US" dirty="0" smtClean="0"/>
              <a:t>, </a:t>
            </a:r>
            <a:r>
              <a:rPr lang="en-US" dirty="0" err="1" smtClean="0"/>
              <a:t>bersekongkol</a:t>
            </a:r>
            <a:r>
              <a:rPr lang="en-US" dirty="0" smtClean="0"/>
              <a:t>, </a:t>
            </a:r>
            <a:r>
              <a:rPr lang="en-US" dirty="0" err="1" smtClean="0"/>
              <a:t>menyalahgunakan</a:t>
            </a:r>
            <a:r>
              <a:rPr lang="en-US" dirty="0" smtClean="0"/>
              <a:t>, </a:t>
            </a:r>
            <a:r>
              <a:rPr lang="en-US" dirty="0" err="1" smtClean="0"/>
              <a:t>merugikan</a:t>
            </a:r>
            <a:endParaRPr lang="en-US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pidana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pidana</a:t>
            </a:r>
            <a:endParaRPr lang="en-US" dirty="0" smtClean="0"/>
          </a:p>
          <a:p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ultimum</a:t>
            </a:r>
            <a:r>
              <a:rPr lang="en-US" dirty="0" smtClean="0"/>
              <a:t> </a:t>
            </a:r>
            <a:r>
              <a:rPr lang="en-US" dirty="0" err="1" smtClean="0"/>
              <a:t>remedium</a:t>
            </a:r>
            <a:r>
              <a:rPr lang="en-US" dirty="0" smtClean="0"/>
              <a:t> :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pidana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kepentingan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Penanggung</a:t>
            </a:r>
            <a:r>
              <a:rPr lang="en-US" dirty="0" smtClean="0"/>
              <a:t> </a:t>
            </a:r>
            <a:r>
              <a:rPr lang="en-US" dirty="0" err="1" smtClean="0"/>
              <a:t>jawa</a:t>
            </a:r>
            <a:r>
              <a:rPr lang="en-US" dirty="0" smtClean="0"/>
              <a:t> </a:t>
            </a:r>
            <a:r>
              <a:rPr lang="en-US" dirty="0" err="1" smtClean="0"/>
              <a:t>pidana</a:t>
            </a:r>
            <a:r>
              <a:rPr lang="en-US" dirty="0" smtClean="0"/>
              <a:t> </a:t>
            </a:r>
            <a:r>
              <a:rPr lang="en-US" dirty="0" err="1" smtClean="0"/>
              <a:t>ekomomi</a:t>
            </a:r>
            <a:r>
              <a:rPr lang="en-US" dirty="0" smtClean="0"/>
              <a:t> : </a:t>
            </a:r>
            <a:r>
              <a:rPr lang="en-US" dirty="0" err="1" smtClean="0"/>
              <a:t>negara</a:t>
            </a:r>
            <a:endParaRPr lang="en-US" dirty="0" smtClean="0"/>
          </a:p>
          <a:p>
            <a:r>
              <a:rPr lang="en-US" dirty="0" smtClean="0"/>
              <a:t>Negara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kondusif</a:t>
            </a:r>
            <a:endParaRPr lang="en-US" dirty="0" smtClean="0"/>
          </a:p>
          <a:p>
            <a:r>
              <a:rPr lang="en-US" dirty="0" err="1" smtClean="0"/>
              <a:t>Pelanggaran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pidana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perdata</a:t>
            </a:r>
            <a:r>
              <a:rPr lang="en-US" dirty="0" smtClean="0"/>
              <a:t> (</a:t>
            </a:r>
            <a:r>
              <a:rPr lang="en-US" dirty="0" err="1" smtClean="0"/>
              <a:t>mis</a:t>
            </a:r>
            <a:r>
              <a:rPr lang="en-US" dirty="0" smtClean="0"/>
              <a:t> : </a:t>
            </a:r>
            <a:r>
              <a:rPr lang="en-US" dirty="0" err="1" smtClean="0"/>
              <a:t>perijinan</a:t>
            </a:r>
            <a:r>
              <a:rPr lang="en-US" smtClean="0"/>
              <a:t>)</a:t>
            </a:r>
            <a:endParaRPr lang="en-US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62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26736"/>
          </a:xfrm>
        </p:spPr>
        <p:txBody>
          <a:bodyPr/>
          <a:lstStyle/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perlindungn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 yang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atur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undang-undang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Pasal</a:t>
            </a:r>
            <a:r>
              <a:rPr lang="en-US" dirty="0" smtClean="0"/>
              <a:t> 1 UU no. 23 </a:t>
            </a:r>
            <a:r>
              <a:rPr lang="en-US" dirty="0" err="1" smtClean="0"/>
              <a:t>tahun</a:t>
            </a:r>
            <a:r>
              <a:rPr lang="en-US" dirty="0" smtClean="0"/>
              <a:t> 2002</a:t>
            </a:r>
          </a:p>
          <a:p>
            <a:r>
              <a:rPr lang="en-US" dirty="0" err="1" smtClean="0"/>
              <a:t>Pasal</a:t>
            </a:r>
            <a:r>
              <a:rPr lang="en-US" dirty="0" smtClean="0"/>
              <a:t> 13 UU no 23. </a:t>
            </a:r>
            <a:r>
              <a:rPr lang="en-US" dirty="0" err="1" smtClean="0"/>
              <a:t>tahun</a:t>
            </a:r>
            <a:r>
              <a:rPr lang="en-US" dirty="0" smtClean="0"/>
              <a:t> 2002 </a:t>
            </a:r>
            <a:r>
              <a:rPr lang="en-US" dirty="0" err="1" smtClean="0"/>
              <a:t>ayat</a:t>
            </a:r>
            <a:r>
              <a:rPr lang="en-US" dirty="0" smtClean="0"/>
              <a:t> 1</a:t>
            </a:r>
          </a:p>
          <a:p>
            <a:r>
              <a:rPr lang="en-US" dirty="0" err="1" smtClean="0"/>
              <a:t>Pasal</a:t>
            </a:r>
            <a:r>
              <a:rPr lang="en-US" dirty="0" smtClean="0"/>
              <a:t> 15 UU no. 23 </a:t>
            </a:r>
            <a:r>
              <a:rPr lang="en-US" dirty="0" err="1" smtClean="0"/>
              <a:t>tahun</a:t>
            </a:r>
            <a:r>
              <a:rPr lang="en-US" dirty="0" smtClean="0"/>
              <a:t> 2002</a:t>
            </a:r>
          </a:p>
          <a:p>
            <a:r>
              <a:rPr lang="en-US" dirty="0" err="1" smtClean="0"/>
              <a:t>Pasal</a:t>
            </a:r>
            <a:r>
              <a:rPr lang="en-US" dirty="0" smtClean="0"/>
              <a:t> 16, 17, 18, 60, 62, 63,64 UU no 23 </a:t>
            </a:r>
            <a:r>
              <a:rPr lang="en-US" dirty="0" err="1" smtClean="0"/>
              <a:t>tahun</a:t>
            </a:r>
            <a:r>
              <a:rPr lang="en-US" dirty="0" smtClean="0"/>
              <a:t> 2002</a:t>
            </a:r>
          </a:p>
          <a:p>
            <a:pPr>
              <a:buNone/>
            </a:pPr>
            <a:r>
              <a:rPr lang="en-US" dirty="0" err="1" smtClean="0"/>
              <a:t>Inti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pasal-pasal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: </a:t>
            </a:r>
            <a:endParaRPr lang="en-US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524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50536"/>
          </a:xfrm>
        </p:spPr>
        <p:txBody>
          <a:bodyPr/>
          <a:lstStyle/>
          <a:p>
            <a:pPr>
              <a:buNone/>
            </a:pPr>
            <a:r>
              <a:rPr lang="en-US" b="1" dirty="0" err="1" smtClean="0"/>
              <a:t>Anak</a:t>
            </a:r>
            <a:r>
              <a:rPr lang="en-US" b="1" dirty="0" smtClean="0"/>
              <a:t> yang </a:t>
            </a:r>
            <a:r>
              <a:rPr lang="en-US" b="1" dirty="0" err="1" smtClean="0"/>
              <a:t>perlu</a:t>
            </a:r>
            <a:r>
              <a:rPr lang="en-US" b="1" dirty="0" smtClean="0"/>
              <a:t> </a:t>
            </a:r>
            <a:r>
              <a:rPr lang="en-US" b="1" dirty="0" err="1" smtClean="0"/>
              <a:t>mendapat</a:t>
            </a:r>
            <a:r>
              <a:rPr lang="en-US" b="1" dirty="0" smtClean="0"/>
              <a:t> </a:t>
            </a:r>
            <a:r>
              <a:rPr lang="en-US" b="1" dirty="0" err="1" smtClean="0"/>
              <a:t>perlindungan</a:t>
            </a:r>
            <a:r>
              <a:rPr lang="en-US" b="1" dirty="0" smtClean="0"/>
              <a:t> </a:t>
            </a:r>
            <a:r>
              <a:rPr lang="en-US" b="1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: 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kandungan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berusia</a:t>
            </a:r>
            <a:r>
              <a:rPr lang="en-US" dirty="0" smtClean="0"/>
              <a:t> 18 </a:t>
            </a:r>
            <a:r>
              <a:rPr lang="en-US" dirty="0" err="1" smtClean="0"/>
              <a:t>tahun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terlibat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kejahatan</a:t>
            </a:r>
            <a:r>
              <a:rPr lang="en-US" dirty="0" smtClean="0"/>
              <a:t>, </a:t>
            </a:r>
            <a:r>
              <a:rPr lang="en-US" dirty="0" err="1" smtClean="0"/>
              <a:t>terorisme</a:t>
            </a:r>
            <a:r>
              <a:rPr lang="en-US" dirty="0" smtClean="0"/>
              <a:t>, </a:t>
            </a:r>
            <a:r>
              <a:rPr lang="en-US" dirty="0" err="1" smtClean="0"/>
              <a:t>kenakalan</a:t>
            </a:r>
            <a:r>
              <a:rPr lang="en-US" dirty="0" smtClean="0"/>
              <a:t>, </a:t>
            </a:r>
            <a:r>
              <a:rPr lang="en-US" dirty="0" err="1" smtClean="0"/>
              <a:t>penyalahgunaan</a:t>
            </a:r>
            <a:r>
              <a:rPr lang="en-US" dirty="0" smtClean="0"/>
              <a:t> </a:t>
            </a:r>
            <a:r>
              <a:rPr lang="en-US" dirty="0" err="1" smtClean="0"/>
              <a:t>obat-obatan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narkotika</a:t>
            </a:r>
            <a:r>
              <a:rPr lang="en-US" dirty="0" smtClean="0"/>
              <a:t>,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kerusuhan</a:t>
            </a:r>
            <a:r>
              <a:rPr lang="en-US" dirty="0" smtClean="0"/>
              <a:t>, </a:t>
            </a:r>
            <a:r>
              <a:rPr lang="en-US" dirty="0" err="1" smtClean="0"/>
              <a:t>korban</a:t>
            </a:r>
            <a:r>
              <a:rPr lang="en-US" dirty="0" smtClean="0"/>
              <a:t> </a:t>
            </a:r>
            <a:r>
              <a:rPr lang="en-US" dirty="0" err="1" smtClean="0"/>
              <a:t>bencana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,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bersenjata</a:t>
            </a:r>
            <a:r>
              <a:rPr lang="en-US" dirty="0" smtClean="0"/>
              <a:t>,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prnyandang</a:t>
            </a:r>
            <a:r>
              <a:rPr lang="en-US" dirty="0" smtClean="0"/>
              <a:t> </a:t>
            </a:r>
            <a:r>
              <a:rPr lang="en-US" dirty="0" err="1" smtClean="0"/>
              <a:t>cacat</a:t>
            </a:r>
            <a:r>
              <a:rPr lang="en-US" dirty="0" smtClean="0"/>
              <a:t>,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penelantaran</a:t>
            </a:r>
            <a:r>
              <a:rPr lang="en-US" dirty="0" smtClean="0"/>
              <a:t>, </a:t>
            </a:r>
            <a:r>
              <a:rPr lang="en-US" dirty="0" err="1" smtClean="0"/>
              <a:t>tereksploitasi</a:t>
            </a:r>
            <a:r>
              <a:rPr lang="en-US" dirty="0" smtClean="0"/>
              <a:t>, </a:t>
            </a:r>
            <a:r>
              <a:rPr lang="en-US" dirty="0" err="1" smtClean="0"/>
              <a:t>diperdagangkan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02936"/>
          </a:xfrm>
        </p:spPr>
        <p:txBody>
          <a:bodyPr/>
          <a:lstStyle/>
          <a:p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terlibat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kenakalan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kejahatan</a:t>
            </a:r>
            <a:r>
              <a:rPr lang="en-US" dirty="0" smtClean="0"/>
              <a:t>, minimal </a:t>
            </a:r>
            <a:r>
              <a:rPr lang="en-US" dirty="0" err="1" smtClean="0"/>
              <a:t>dihukum</a:t>
            </a:r>
            <a:r>
              <a:rPr lang="en-US" dirty="0" smtClean="0"/>
              <a:t> 1 </a:t>
            </a:r>
            <a:r>
              <a:rPr lang="en-US" dirty="0" err="1" smtClean="0"/>
              <a:t>hari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maksimal</a:t>
            </a:r>
            <a:r>
              <a:rPr lang="en-US" dirty="0" smtClean="0"/>
              <a:t> 10 </a:t>
            </a:r>
            <a:r>
              <a:rPr lang="en-US" dirty="0" err="1" smtClean="0"/>
              <a:t>tahun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berhak</a:t>
            </a:r>
            <a:r>
              <a:rPr lang="en-US" dirty="0" smtClean="0"/>
              <a:t>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perlindungan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lembaga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lembaga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berhak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rehabilitasi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Global warming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Profesionalisme</a:t>
            </a:r>
            <a:r>
              <a:rPr lang="en-US" dirty="0" smtClean="0"/>
              <a:t> guru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perspektif</a:t>
            </a:r>
            <a:r>
              <a:rPr lang="en-US" dirty="0" smtClean="0"/>
              <a:t>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563</TotalTime>
  <Words>1934</Words>
  <Application>Microsoft Office PowerPoint</Application>
  <PresentationFormat>On-screen Show (4:3)</PresentationFormat>
  <Paragraphs>257</Paragraphs>
  <Slides>69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4" baseType="lpstr">
      <vt:lpstr>Arial</vt:lpstr>
      <vt:lpstr>Calibri</vt:lpstr>
      <vt:lpstr>Century Gothic</vt:lpstr>
      <vt:lpstr>Wingdings 3</vt:lpstr>
      <vt:lpstr>Ion</vt:lpstr>
      <vt:lpstr>Human Traficking</vt:lpstr>
      <vt:lpstr>PowerPoint Presentation</vt:lpstr>
      <vt:lpstr>PENGERTIAN</vt:lpstr>
      <vt:lpstr>JENIS EKSPLOITASI</vt:lpstr>
      <vt:lpstr>FAKTOR PENYEBAB</vt:lpstr>
      <vt:lpstr>PowerPoint Presentation</vt:lpstr>
      <vt:lpstr>PowerPoint Presentation</vt:lpstr>
      <vt:lpstr>UNSUR PERDAGANGAN MANUSIA</vt:lpstr>
      <vt:lpstr>PowerPoint Presentation</vt:lpstr>
      <vt:lpstr>PowerPoint Presentation</vt:lpstr>
      <vt:lpstr>PowerPoint Presentation</vt:lpstr>
      <vt:lpstr>PowerPoint Presentation</vt:lpstr>
      <vt:lpstr>ANAK YANG RENTAN DIPERDAGANGKAN </vt:lpstr>
      <vt:lpstr>DAMPAK CHILD TRAFFICKING</vt:lpstr>
      <vt:lpstr>DAMPAK FISIK</vt:lpstr>
      <vt:lpstr>DAMPAK PSIKOLOGIS </vt:lpstr>
      <vt:lpstr>DAMPAK SOSIAL</vt:lpstr>
      <vt:lpstr>PERAN GURU</vt:lpstr>
      <vt:lpstr>JENIS KETRAMPILAN </vt:lpstr>
      <vt:lpstr>Peran guru dalam pembelajaran</vt:lpstr>
      <vt:lpstr>Teknologi informasi dan komunikasi di era globalisasi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Bagaimana pemanfaatan teknologi informasi dan komunikasi di SD ?</vt:lpstr>
      <vt:lpstr>Augmented Reality (AR)</vt:lpstr>
      <vt:lpstr>TEKNOLOGI</vt:lpstr>
      <vt:lpstr>Pengertian Teknologi</vt:lpstr>
      <vt:lpstr>Jenis-jenis Teknologi</vt:lpstr>
      <vt:lpstr>Perkembangan teknologi</vt:lpstr>
      <vt:lpstr>Teknologi Pendidikan</vt:lpstr>
      <vt:lpstr>PowerPoint Presentation</vt:lpstr>
      <vt:lpstr>PowerPoint Presentation</vt:lpstr>
      <vt:lpstr>Tujuan teknologi pendidikan</vt:lpstr>
      <vt:lpstr>Contoh teknologi pendidikan</vt:lpstr>
      <vt:lpstr>Budaya dan multikulturalisme</vt:lpstr>
      <vt:lpstr>Hak Asasi Manusia  (Human Rights) dalam perspektif global</vt:lpstr>
      <vt:lpstr>Pengertian</vt:lpstr>
      <vt:lpstr>Sejarah Perkembangan HAM</vt:lpstr>
      <vt:lpstr>PowerPoint Presentation</vt:lpstr>
      <vt:lpstr>PowerPoint Presentation</vt:lpstr>
      <vt:lpstr>PowerPoint Presentation</vt:lpstr>
      <vt:lpstr>PowerPoint Presentation</vt:lpstr>
      <vt:lpstr>Jenis-jenis hak asasi</vt:lpstr>
      <vt:lpstr>PowerPoint Presentation</vt:lpstr>
      <vt:lpstr>3 elemen hak (Harry Purwanto, 2000)</vt:lpstr>
      <vt:lpstr>Hak Istri dari Suami</vt:lpstr>
      <vt:lpstr>Lingkungan hidup </vt:lpstr>
      <vt:lpstr>Kemiskinan dan Kelaparan</vt:lpstr>
      <vt:lpstr>Kriminalitas </vt:lpstr>
      <vt:lpstr>Terorisme</vt:lpstr>
      <vt:lpstr>PowerPoint Presentation</vt:lpstr>
      <vt:lpstr>PowerPoint Presentation</vt:lpstr>
      <vt:lpstr>Karakteristik terorisme disamakan dengan kejahatan terhadap kemanusiaan</vt:lpstr>
      <vt:lpstr>PowerPoint Presentation</vt:lpstr>
      <vt:lpstr>PowerPoint Presentation</vt:lpstr>
      <vt:lpstr>Kriminalitas dan kebijakan ekonomi</vt:lpstr>
      <vt:lpstr>PowerPoint Presentation</vt:lpstr>
      <vt:lpstr>Kode etik bisnis</vt:lpstr>
      <vt:lpstr>Pelanggaran terhadap kode etika bisnis</vt:lpstr>
      <vt:lpstr>Hukum pidana ekonomi</vt:lpstr>
      <vt:lpstr>PowerPoint Presentation</vt:lpstr>
      <vt:lpstr>PowerPoint Presentation</vt:lpstr>
      <vt:lpstr>PowerPoint Presentation</vt:lpstr>
      <vt:lpstr>PowerPoint Presentation</vt:lpstr>
      <vt:lpstr>Global warming</vt:lpstr>
      <vt:lpstr>Profesionalisme guru dalam perspektif global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PERSPEKTIF GLOBAL</dc:title>
  <dc:creator>Axioo</dc:creator>
  <cp:lastModifiedBy>Muhajir</cp:lastModifiedBy>
  <cp:revision>57</cp:revision>
  <dcterms:created xsi:type="dcterms:W3CDTF">2006-10-14T17:11:41Z</dcterms:created>
  <dcterms:modified xsi:type="dcterms:W3CDTF">2019-05-09T04:15:33Z</dcterms:modified>
</cp:coreProperties>
</file>