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sldIdLst>
    <p:sldId id="256" r:id="rId2"/>
    <p:sldId id="257" r:id="rId3"/>
    <p:sldId id="258" r:id="rId4"/>
    <p:sldId id="261" r:id="rId5"/>
    <p:sldId id="259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0" dirty="0" err="1"/>
              <a:t>Pendekatan</a:t>
            </a:r>
            <a:r>
              <a:rPr lang="en-US" b="0" dirty="0"/>
              <a:t> </a:t>
            </a:r>
            <a:r>
              <a:rPr lang="en-US" b="0" dirty="0" err="1"/>
              <a:t>nonilmiah</a:t>
            </a:r>
            <a:r>
              <a:rPr lang="en-US" b="0" dirty="0"/>
              <a:t>, </a:t>
            </a:r>
            <a:r>
              <a:rPr lang="en-US" b="0" dirty="0" err="1"/>
              <a:t>Pendekatan</a:t>
            </a:r>
            <a:r>
              <a:rPr lang="en-US" b="0" dirty="0"/>
              <a:t> </a:t>
            </a:r>
            <a:r>
              <a:rPr lang="en-US" b="0" dirty="0" err="1"/>
              <a:t>ilmiah</a:t>
            </a:r>
            <a:r>
              <a:rPr lang="en-US" b="0" dirty="0"/>
              <a:t>, </a:t>
            </a:r>
            <a:r>
              <a:rPr lang="en-US" b="0" dirty="0" err="1"/>
              <a:t>Prosedur</a:t>
            </a:r>
            <a:r>
              <a:rPr lang="en-US" b="0" dirty="0"/>
              <a:t> </a:t>
            </a:r>
            <a:r>
              <a:rPr lang="en-US" b="0" dirty="0" err="1"/>
              <a:t>metode</a:t>
            </a:r>
            <a:r>
              <a:rPr lang="en-US" b="0" dirty="0"/>
              <a:t> </a:t>
            </a:r>
            <a:r>
              <a:rPr lang="en-US" b="0" dirty="0" err="1"/>
              <a:t>ilmiah</a:t>
            </a:r>
            <a:r>
              <a:rPr lang="en-US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767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Kuantitatif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en-US" sz="2800" dirty="0" err="1"/>
              <a:t>Pendekatan</a:t>
            </a:r>
            <a:r>
              <a:rPr lang="en-US" sz="2800" dirty="0"/>
              <a:t> </a:t>
            </a:r>
            <a:r>
              <a:rPr lang="en-US" sz="2800" dirty="0" err="1"/>
              <a:t>kuantitatif</a:t>
            </a:r>
            <a:r>
              <a:rPr lang="en-US" sz="2800" dirty="0"/>
              <a:t>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salah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upaya</a:t>
            </a:r>
            <a:r>
              <a:rPr lang="en-US" sz="2800" dirty="0"/>
              <a:t> </a:t>
            </a:r>
            <a:r>
              <a:rPr lang="en-US" sz="2800" dirty="0" err="1"/>
              <a:t>pencarian</a:t>
            </a:r>
            <a:r>
              <a:rPr lang="en-US" sz="2800" dirty="0"/>
              <a:t> </a:t>
            </a:r>
            <a:r>
              <a:rPr lang="en-US" sz="2800" dirty="0" err="1"/>
              <a:t>ilmiah</a:t>
            </a:r>
            <a:r>
              <a:rPr lang="en-US" sz="2800" dirty="0"/>
              <a:t> </a:t>
            </a:r>
            <a:r>
              <a:rPr lang="en-US" sz="2800" dirty="0" smtClean="0"/>
              <a:t> (</a:t>
            </a:r>
            <a:r>
              <a:rPr lang="en-US" sz="2800" i="1" dirty="0" smtClean="0"/>
              <a:t>scientific inquiry</a:t>
            </a:r>
            <a:r>
              <a:rPr lang="en-US" sz="2800" dirty="0" smtClean="0"/>
              <a:t>) </a:t>
            </a:r>
            <a:r>
              <a:rPr lang="en-US" sz="2800" dirty="0"/>
              <a:t>yang </a:t>
            </a:r>
            <a:r>
              <a:rPr lang="en-US" sz="2800" dirty="0" err="1"/>
              <a:t>didasari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filsafat</a:t>
            </a:r>
            <a:r>
              <a:rPr lang="en-US" sz="2800" dirty="0"/>
              <a:t> </a:t>
            </a:r>
            <a:r>
              <a:rPr lang="en-US" sz="2800" dirty="0" err="1"/>
              <a:t>positivisme</a:t>
            </a:r>
            <a:r>
              <a:rPr lang="en-US" sz="2800" dirty="0"/>
              <a:t> </a:t>
            </a:r>
            <a:r>
              <a:rPr lang="en-US" sz="2800" dirty="0" err="1"/>
              <a:t>logikal</a:t>
            </a:r>
            <a:r>
              <a:rPr lang="en-US" sz="2800" dirty="0"/>
              <a:t> </a:t>
            </a:r>
            <a:r>
              <a:rPr lang="en-US" sz="2800" dirty="0" smtClean="0"/>
              <a:t>(</a:t>
            </a:r>
            <a:r>
              <a:rPr lang="en-US" sz="2800" i="1" dirty="0" smtClean="0"/>
              <a:t>logical  positivism</a:t>
            </a:r>
            <a:r>
              <a:rPr lang="en-US" sz="2800" dirty="0" smtClean="0"/>
              <a:t>) </a:t>
            </a:r>
            <a:r>
              <a:rPr lang="en-US" sz="2800" dirty="0"/>
              <a:t>yang </a:t>
            </a:r>
            <a:r>
              <a:rPr lang="en-US" sz="2800" dirty="0" err="1"/>
              <a:t>beroperasi</a:t>
            </a:r>
            <a:r>
              <a:rPr lang="en-US" sz="2800" dirty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aturan-aturan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ketat</a:t>
            </a:r>
            <a:r>
              <a:rPr lang="en-US" sz="2800" dirty="0" smtClean="0"/>
              <a:t> </a:t>
            </a:r>
            <a:r>
              <a:rPr lang="en-US" sz="2800" dirty="0" err="1"/>
              <a:t>mengenai</a:t>
            </a:r>
            <a:r>
              <a:rPr lang="en-US" sz="2800" dirty="0"/>
              <a:t> </a:t>
            </a:r>
            <a:r>
              <a:rPr lang="en-US" sz="2800" dirty="0" err="1"/>
              <a:t>logika</a:t>
            </a:r>
            <a:r>
              <a:rPr lang="en-US" sz="2800" dirty="0"/>
              <a:t>, </a:t>
            </a:r>
            <a:r>
              <a:rPr lang="en-US" sz="2800" dirty="0" err="1" smtClean="0"/>
              <a:t>kebenaran</a:t>
            </a:r>
            <a:r>
              <a:rPr lang="en-US" sz="2800" dirty="0"/>
              <a:t>, </a:t>
            </a:r>
            <a:r>
              <a:rPr lang="en-US" sz="2800" dirty="0" err="1" smtClean="0"/>
              <a:t>hukum-hukum</a:t>
            </a:r>
            <a:r>
              <a:rPr lang="en-US" sz="2800" dirty="0"/>
              <a:t>,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prediksi</a:t>
            </a:r>
            <a:r>
              <a:rPr lang="en-US" sz="2800" dirty="0"/>
              <a:t> (Watson,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Danim</a:t>
            </a:r>
            <a:r>
              <a:rPr lang="en-US" sz="2800" dirty="0"/>
              <a:t> 2002). </a:t>
            </a:r>
            <a:endParaRPr lang="en-US" sz="2800" dirty="0" smtClean="0"/>
          </a:p>
          <a:p>
            <a:pPr marL="45720" indent="0" algn="just">
              <a:buNone/>
            </a:pPr>
            <a:r>
              <a:rPr lang="en-US" sz="2800" dirty="0" err="1" smtClean="0"/>
              <a:t>Fokus</a:t>
            </a:r>
            <a:r>
              <a:rPr lang="en-US" sz="2800" dirty="0" smtClean="0"/>
              <a:t> </a:t>
            </a:r>
            <a:r>
              <a:rPr lang="en-US" sz="2800" dirty="0" err="1" smtClean="0"/>
              <a:t>penelitian</a:t>
            </a:r>
            <a:r>
              <a:rPr lang="en-US" sz="2800" dirty="0" smtClean="0"/>
              <a:t> </a:t>
            </a:r>
            <a:r>
              <a:rPr lang="en-US" sz="2800" dirty="0" err="1"/>
              <a:t>kuantitatif</a:t>
            </a:r>
            <a:r>
              <a:rPr lang="en-US" sz="2800" dirty="0"/>
              <a:t> </a:t>
            </a:r>
            <a:r>
              <a:rPr lang="en-US" sz="2800" dirty="0" err="1"/>
              <a:t>diidentifikasikan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proses </a:t>
            </a:r>
            <a:r>
              <a:rPr lang="en-US" sz="2800" dirty="0" err="1"/>
              <a:t>kerja</a:t>
            </a:r>
            <a:r>
              <a:rPr lang="en-US" sz="2800" dirty="0"/>
              <a:t> yang </a:t>
            </a:r>
            <a:r>
              <a:rPr lang="en-US" sz="2800" dirty="0" err="1"/>
              <a:t>berlangsung</a:t>
            </a:r>
            <a:r>
              <a:rPr lang="en-US" sz="2800" dirty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/>
              <a:t>ringkas</a:t>
            </a:r>
            <a:r>
              <a:rPr lang="en-US" sz="2800" dirty="0"/>
              <a:t>, </a:t>
            </a:r>
            <a:r>
              <a:rPr lang="en-US" sz="2800" dirty="0" err="1" smtClean="0"/>
              <a:t>terbatas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memilah-milah</a:t>
            </a:r>
            <a:r>
              <a:rPr lang="en-US" sz="2800" dirty="0" smtClean="0"/>
              <a:t> </a:t>
            </a:r>
            <a:r>
              <a:rPr lang="en-US" sz="2800" dirty="0" err="1"/>
              <a:t>permasalahan</a:t>
            </a:r>
            <a:r>
              <a:rPr lang="en-US" sz="2800" dirty="0"/>
              <a:t> </a:t>
            </a:r>
            <a:r>
              <a:rPr lang="en-US" sz="2800" dirty="0" err="1" smtClean="0"/>
              <a:t>menjadi</a:t>
            </a:r>
            <a:r>
              <a:rPr lang="en-US" sz="2800" dirty="0" smtClean="0"/>
              <a:t> </a:t>
            </a:r>
            <a:r>
              <a:rPr lang="en-US" sz="2800" dirty="0" err="1"/>
              <a:t>bagian</a:t>
            </a:r>
            <a:r>
              <a:rPr lang="en-US" sz="2800" dirty="0"/>
              <a:t> </a:t>
            </a:r>
            <a:r>
              <a:rPr lang="en-US" sz="2800" dirty="0" smtClean="0"/>
              <a:t>yang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 smtClean="0"/>
              <a:t>diukur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/>
              <a:t>dinyatakan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 smtClean="0"/>
              <a:t>angka-angka</a:t>
            </a:r>
            <a:r>
              <a:rPr lang="en-US" sz="2800" dirty="0" smtClean="0"/>
              <a:t>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0738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Penentuan</a:t>
            </a:r>
            <a:r>
              <a:rPr lang="en-US" dirty="0" smtClean="0"/>
              <a:t> </a:t>
            </a:r>
            <a:r>
              <a:rPr lang="en-US" dirty="0" err="1" smtClean="0"/>
              <a:t>pilihan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kuantitatif</a:t>
            </a:r>
            <a:r>
              <a:rPr lang="en-US" dirty="0" smtClean="0"/>
              <a:t> </a:t>
            </a:r>
            <a:r>
              <a:rPr lang="en-US" dirty="0" err="1" smtClean="0"/>
              <a:t>apabila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yang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tolak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jelas</a:t>
            </a:r>
            <a:r>
              <a:rPr lang="en-US" dirty="0" smtClean="0"/>
              <a:t>. </a:t>
            </a:r>
            <a:r>
              <a:rPr lang="en-US" dirty="0" err="1" smtClean="0"/>
              <a:t>Bila</a:t>
            </a:r>
            <a:r>
              <a:rPr lang="en-US" dirty="0" smtClean="0"/>
              <a:t>  </a:t>
            </a:r>
            <a:r>
              <a:rPr lang="en-US" dirty="0" err="1"/>
              <a:t>peneliti</a:t>
            </a:r>
            <a:r>
              <a:rPr lang="en-US" dirty="0"/>
              <a:t>  </a:t>
            </a:r>
            <a:r>
              <a:rPr lang="en-US" dirty="0" err="1"/>
              <a:t>ingin</a:t>
            </a:r>
            <a:r>
              <a:rPr lang="en-US" dirty="0"/>
              <a:t>  </a:t>
            </a:r>
            <a:r>
              <a:rPr lang="en-US" dirty="0" err="1" smtClean="0"/>
              <a:t>mendapatkan</a:t>
            </a:r>
            <a:r>
              <a:rPr lang="en-US" dirty="0" smtClean="0"/>
              <a:t>  </a:t>
            </a:r>
            <a:r>
              <a:rPr lang="en-US" dirty="0" err="1"/>
              <a:t>informasi</a:t>
            </a:r>
            <a:r>
              <a:rPr lang="en-US" dirty="0"/>
              <a:t>  yang  </a:t>
            </a:r>
            <a:r>
              <a:rPr lang="en-US" dirty="0" err="1"/>
              <a:t>luas</a:t>
            </a:r>
            <a:r>
              <a:rPr lang="en-US" dirty="0"/>
              <a:t> 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 </a:t>
            </a:r>
            <a:r>
              <a:rPr lang="en-US" dirty="0" err="1"/>
              <a:t>populasi</a:t>
            </a:r>
            <a:r>
              <a:rPr lang="en-US" dirty="0"/>
              <a:t>. </a:t>
            </a:r>
          </a:p>
          <a:p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diketahui</a:t>
            </a:r>
            <a:r>
              <a:rPr lang="en-US" dirty="0"/>
              <a:t> </a:t>
            </a:r>
            <a:r>
              <a:rPr lang="en-US" dirty="0" err="1" smtClean="0"/>
              <a:t>sejauh</a:t>
            </a:r>
            <a:r>
              <a:rPr lang="en-US" dirty="0" smtClean="0"/>
              <a:t> mana 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 smtClean="0"/>
              <a:t>perlakuan</a:t>
            </a:r>
            <a:r>
              <a:rPr lang="en-US" dirty="0" smtClean="0"/>
              <a:t>/ treatment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subyek</a:t>
            </a:r>
            <a:r>
              <a:rPr lang="en-US" dirty="0" smtClean="0"/>
              <a:t>  </a:t>
            </a:r>
            <a:r>
              <a:rPr lang="en-US" dirty="0" err="1"/>
              <a:t>tertentu</a:t>
            </a:r>
            <a:r>
              <a:rPr lang="en-US" dirty="0"/>
              <a:t>.</a:t>
            </a:r>
          </a:p>
          <a:p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 smtClean="0"/>
              <a:t>bermaksud</a:t>
            </a:r>
            <a:r>
              <a:rPr lang="en-US" dirty="0" smtClean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. </a:t>
            </a:r>
          </a:p>
          <a:p>
            <a:r>
              <a:rPr lang="en-US" dirty="0" err="1"/>
              <a:t>Bila</a:t>
            </a:r>
            <a:r>
              <a:rPr lang="en-US" dirty="0"/>
              <a:t>  </a:t>
            </a:r>
            <a:r>
              <a:rPr lang="en-US" dirty="0" err="1"/>
              <a:t>peneliti</a:t>
            </a:r>
            <a:r>
              <a:rPr lang="en-US" dirty="0"/>
              <a:t>  </a:t>
            </a:r>
            <a:r>
              <a:rPr lang="en-US" dirty="0" err="1"/>
              <a:t>ingin</a:t>
            </a:r>
            <a:r>
              <a:rPr lang="en-US" dirty="0"/>
              <a:t>  </a:t>
            </a:r>
            <a:r>
              <a:rPr lang="en-US" dirty="0" err="1"/>
              <a:t>mendapatkan</a:t>
            </a:r>
            <a:r>
              <a:rPr lang="en-US" dirty="0"/>
              <a:t>  data  yang  </a:t>
            </a:r>
            <a:r>
              <a:rPr lang="en-US" dirty="0" err="1"/>
              <a:t>akurat</a:t>
            </a:r>
            <a:r>
              <a:rPr lang="en-US" dirty="0"/>
              <a:t>,  </a:t>
            </a:r>
            <a:r>
              <a:rPr lang="en-US" dirty="0" err="1"/>
              <a:t>berdasarkan</a:t>
            </a:r>
            <a:r>
              <a:rPr lang="en-US" dirty="0"/>
              <a:t>  </a:t>
            </a:r>
            <a:r>
              <a:rPr lang="en-US" dirty="0" err="1"/>
              <a:t>fenomena</a:t>
            </a:r>
            <a:r>
              <a:rPr lang="en-US" dirty="0"/>
              <a:t> </a:t>
            </a:r>
            <a:r>
              <a:rPr lang="en-US" dirty="0" smtClean="0"/>
              <a:t>yang </a:t>
            </a:r>
            <a:r>
              <a:rPr lang="en-US" dirty="0" err="1"/>
              <a:t>empiris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 </a:t>
            </a:r>
            <a:r>
              <a:rPr lang="en-US" dirty="0" err="1"/>
              <a:t>diukur</a:t>
            </a:r>
            <a:r>
              <a:rPr lang="en-US" dirty="0"/>
              <a:t>. </a:t>
            </a:r>
          </a:p>
          <a:p>
            <a:r>
              <a:rPr lang="en-US" dirty="0" err="1"/>
              <a:t>Bila</a:t>
            </a:r>
            <a:r>
              <a:rPr lang="en-US" dirty="0"/>
              <a:t>  </a:t>
            </a:r>
            <a:r>
              <a:rPr lang="en-US" dirty="0" err="1"/>
              <a:t>peneliti</a:t>
            </a:r>
            <a:r>
              <a:rPr lang="en-US" dirty="0"/>
              <a:t>  </a:t>
            </a:r>
            <a:r>
              <a:rPr lang="en-US" dirty="0" err="1"/>
              <a:t>ingin</a:t>
            </a:r>
            <a:r>
              <a:rPr lang="en-US" dirty="0"/>
              <a:t>  </a:t>
            </a:r>
            <a:r>
              <a:rPr lang="en-US" dirty="0" err="1"/>
              <a:t>menguji</a:t>
            </a:r>
            <a:r>
              <a:rPr lang="en-US" dirty="0"/>
              <a:t>  </a:t>
            </a:r>
            <a:r>
              <a:rPr lang="en-US" dirty="0" err="1"/>
              <a:t>terhadap</a:t>
            </a:r>
            <a:r>
              <a:rPr lang="en-US" dirty="0"/>
              <a:t> 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keraguan</a:t>
            </a:r>
            <a:r>
              <a:rPr lang="en-US" dirty="0" smtClean="0"/>
              <a:t> 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 smtClean="0"/>
              <a:t>kebenaran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/>
              <a:t>, </a:t>
            </a:r>
            <a:r>
              <a:rPr lang="en-US" dirty="0" err="1" smtClean="0"/>
              <a:t>teori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9574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Prosedur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kuantitatif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2250" t="24802" r="32722" b="5729"/>
          <a:stretch/>
        </p:blipFill>
        <p:spPr>
          <a:xfrm>
            <a:off x="5410200" y="1485900"/>
            <a:ext cx="4601614" cy="513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357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Kualitatif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400" y="2057400"/>
            <a:ext cx="10845800" cy="4038600"/>
          </a:xfrm>
        </p:spPr>
        <p:txBody>
          <a:bodyPr>
            <a:noAutofit/>
          </a:bodyPr>
          <a:lstStyle/>
          <a:p>
            <a:pPr algn="just"/>
            <a:r>
              <a:rPr lang="en-US" sz="2400" dirty="0" err="1" smtClean="0"/>
              <a:t>Dasar</a:t>
            </a:r>
            <a:r>
              <a:rPr lang="en-US" sz="2400" dirty="0" smtClean="0"/>
              <a:t> </a:t>
            </a:r>
            <a:r>
              <a:rPr lang="en-US" sz="2400" dirty="0" err="1"/>
              <a:t>penelitian</a:t>
            </a:r>
            <a:r>
              <a:rPr lang="en-US" sz="2400" dirty="0"/>
              <a:t> </a:t>
            </a:r>
            <a:r>
              <a:rPr lang="en-US" sz="2400" dirty="0" err="1"/>
              <a:t>kualitatif</a:t>
            </a:r>
            <a:r>
              <a:rPr lang="en-US" sz="2400" dirty="0"/>
              <a:t> 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konstruktivisme</a:t>
            </a:r>
            <a:r>
              <a:rPr lang="en-US" sz="2400" dirty="0" smtClean="0"/>
              <a:t> </a:t>
            </a:r>
            <a:r>
              <a:rPr lang="en-US" sz="2400" dirty="0"/>
              <a:t>yang </a:t>
            </a:r>
            <a:r>
              <a:rPr lang="en-US" sz="2400" dirty="0" err="1"/>
              <a:t>berasumsi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</a:t>
            </a:r>
            <a:r>
              <a:rPr lang="en-US" sz="2400" dirty="0" err="1"/>
              <a:t>kenyataan</a:t>
            </a:r>
            <a:r>
              <a:rPr lang="en-US" sz="2400" dirty="0"/>
              <a:t> </a:t>
            </a:r>
            <a:r>
              <a:rPr lang="en-US" sz="2400" dirty="0" err="1"/>
              <a:t>itu</a:t>
            </a:r>
            <a:r>
              <a:rPr lang="en-US" sz="2400" dirty="0"/>
              <a:t> </a:t>
            </a:r>
            <a:r>
              <a:rPr lang="en-US" sz="2400" dirty="0" err="1"/>
              <a:t>berdimensi</a:t>
            </a:r>
            <a:r>
              <a:rPr lang="en-US" sz="2400" dirty="0"/>
              <a:t> </a:t>
            </a:r>
            <a:r>
              <a:rPr lang="en-US" sz="2400" dirty="0" err="1" smtClean="0"/>
              <a:t>jamak</a:t>
            </a:r>
            <a:r>
              <a:rPr lang="en-US" sz="2400" dirty="0"/>
              <a:t>, </a:t>
            </a:r>
            <a:r>
              <a:rPr lang="en-US" sz="2400" dirty="0" err="1"/>
              <a:t>interaktif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pertukaran</a:t>
            </a:r>
            <a:r>
              <a:rPr lang="en-US" sz="2400" dirty="0"/>
              <a:t> </a:t>
            </a:r>
            <a:r>
              <a:rPr lang="en-US" sz="2400" dirty="0" err="1"/>
              <a:t>pengalaman</a:t>
            </a:r>
            <a:r>
              <a:rPr lang="en-US" sz="2400" dirty="0"/>
              <a:t> </a:t>
            </a:r>
            <a:r>
              <a:rPr lang="en-US" sz="2400" dirty="0" err="1"/>
              <a:t>sosial</a:t>
            </a:r>
            <a:r>
              <a:rPr lang="en-US" sz="2400" dirty="0"/>
              <a:t> </a:t>
            </a:r>
            <a:r>
              <a:rPr lang="en-US" sz="2400" dirty="0" smtClean="0"/>
              <a:t>yang </a:t>
            </a:r>
            <a:r>
              <a:rPr lang="en-US" sz="2400" dirty="0" err="1" smtClean="0"/>
              <a:t>diinterpretasikan</a:t>
            </a:r>
            <a:r>
              <a:rPr lang="en-US" sz="2400" dirty="0" smtClean="0"/>
              <a:t> </a:t>
            </a:r>
            <a:r>
              <a:rPr lang="en-US" sz="2400" dirty="0" err="1"/>
              <a:t>oleh</a:t>
            </a:r>
            <a:r>
              <a:rPr lang="en-US" sz="2400" dirty="0"/>
              <a:t> </a:t>
            </a:r>
            <a:r>
              <a:rPr lang="en-US" sz="2400" dirty="0" err="1" smtClean="0"/>
              <a:t>setiap</a:t>
            </a:r>
            <a:r>
              <a:rPr lang="en-US" sz="2400" dirty="0" smtClean="0"/>
              <a:t> </a:t>
            </a:r>
            <a:r>
              <a:rPr lang="en-US" sz="2400" dirty="0" err="1" smtClean="0"/>
              <a:t>individu</a:t>
            </a:r>
            <a:r>
              <a:rPr lang="en-US" sz="2400" dirty="0" smtClean="0"/>
              <a:t> </a:t>
            </a:r>
            <a:r>
              <a:rPr lang="en-US" sz="2400" dirty="0"/>
              <a:t>(</a:t>
            </a:r>
            <a:r>
              <a:rPr lang="en-US" sz="2400" dirty="0" err="1"/>
              <a:t>Sukmadinata</a:t>
            </a:r>
            <a:r>
              <a:rPr lang="en-US" sz="2400" dirty="0"/>
              <a:t>, 2005). </a:t>
            </a:r>
            <a:endParaRPr lang="en-US" sz="2400" dirty="0" smtClean="0"/>
          </a:p>
          <a:p>
            <a:pPr algn="just"/>
            <a:r>
              <a:rPr lang="en-US" sz="2400" dirty="0" err="1" smtClean="0"/>
              <a:t>Peneliti</a:t>
            </a:r>
            <a:r>
              <a:rPr lang="en-US" sz="2400" dirty="0" smtClean="0"/>
              <a:t> </a:t>
            </a:r>
            <a:r>
              <a:rPr lang="en-US" sz="2400" dirty="0" err="1"/>
              <a:t>kualitatif</a:t>
            </a:r>
            <a:r>
              <a:rPr lang="en-US" sz="2400" dirty="0"/>
              <a:t> </a:t>
            </a:r>
            <a:r>
              <a:rPr lang="en-US" sz="2400" dirty="0" err="1"/>
              <a:t>percaya</a:t>
            </a:r>
            <a:r>
              <a:rPr lang="en-US" sz="2400" dirty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</a:t>
            </a:r>
            <a:r>
              <a:rPr lang="en-US" sz="2400" dirty="0" err="1"/>
              <a:t>kebenaran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dinamis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ditemukan</a:t>
            </a:r>
            <a:r>
              <a:rPr lang="en-US" sz="2400" dirty="0"/>
              <a:t> </a:t>
            </a:r>
            <a:r>
              <a:rPr lang="en-US" sz="2400" dirty="0" err="1"/>
              <a:t>hanya</a:t>
            </a:r>
            <a:r>
              <a:rPr lang="en-US" sz="2400" dirty="0"/>
              <a:t> </a:t>
            </a:r>
            <a:r>
              <a:rPr lang="en-US" sz="2400" dirty="0" err="1"/>
              <a:t>melalui</a:t>
            </a:r>
            <a:r>
              <a:rPr lang="en-US" sz="2400" dirty="0"/>
              <a:t> </a:t>
            </a:r>
            <a:r>
              <a:rPr lang="en-US" sz="2400" dirty="0" err="1" smtClean="0"/>
              <a:t>penelaahan</a:t>
            </a:r>
            <a:r>
              <a:rPr lang="en-US" sz="2400" dirty="0" smtClean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</a:t>
            </a:r>
            <a:r>
              <a:rPr lang="en-US" sz="2400" dirty="0" smtClean="0"/>
              <a:t>orang-orang </a:t>
            </a:r>
            <a:r>
              <a:rPr lang="en-US" sz="2400" dirty="0" err="1"/>
              <a:t>melalui</a:t>
            </a:r>
            <a:r>
              <a:rPr lang="en-US" sz="2400" dirty="0"/>
              <a:t> </a:t>
            </a:r>
            <a:r>
              <a:rPr lang="en-US" sz="2400" dirty="0" err="1"/>
              <a:t>interaksinya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situasi</a:t>
            </a:r>
            <a:r>
              <a:rPr lang="en-US" sz="2400" dirty="0"/>
              <a:t> </a:t>
            </a:r>
            <a:r>
              <a:rPr lang="en-US" sz="2400" dirty="0" err="1"/>
              <a:t>sosial</a:t>
            </a:r>
            <a:r>
              <a:rPr lang="en-US" sz="2400" dirty="0"/>
              <a:t> </a:t>
            </a:r>
            <a:r>
              <a:rPr lang="en-US" sz="2400" dirty="0" smtClean="0"/>
              <a:t> </a:t>
            </a:r>
            <a:r>
              <a:rPr lang="en-US" sz="2400" dirty="0" err="1" smtClean="0"/>
              <a:t>mereka</a:t>
            </a:r>
            <a:r>
              <a:rPr lang="en-US" sz="2400" dirty="0" smtClean="0"/>
              <a:t> </a:t>
            </a:r>
            <a:r>
              <a:rPr lang="en-US" sz="2400" dirty="0"/>
              <a:t>(</a:t>
            </a:r>
            <a:r>
              <a:rPr lang="en-US" sz="2400" dirty="0" err="1" smtClean="0"/>
              <a:t>Danim</a:t>
            </a:r>
            <a:r>
              <a:rPr lang="en-US" sz="2400" dirty="0" smtClean="0"/>
              <a:t> , 2002</a:t>
            </a:r>
            <a:r>
              <a:rPr lang="en-US" sz="2400" dirty="0"/>
              <a:t>). </a:t>
            </a:r>
            <a:endParaRPr lang="en-US" sz="2400" dirty="0" smtClean="0"/>
          </a:p>
          <a:p>
            <a:pPr algn="just"/>
            <a:r>
              <a:rPr lang="en-US" sz="2400" dirty="0" err="1" smtClean="0"/>
              <a:t>Penelitian</a:t>
            </a:r>
            <a:r>
              <a:rPr lang="en-US" sz="2400" dirty="0" smtClean="0"/>
              <a:t> </a:t>
            </a:r>
            <a:r>
              <a:rPr lang="en-US" sz="2400" dirty="0" err="1"/>
              <a:t>kualitatif</a:t>
            </a:r>
            <a:r>
              <a:rPr lang="en-US" sz="2400" dirty="0"/>
              <a:t> </a:t>
            </a:r>
            <a:r>
              <a:rPr lang="en-US" sz="2400" dirty="0" err="1"/>
              <a:t>mengkaji</a:t>
            </a:r>
            <a:r>
              <a:rPr lang="en-US" sz="2400" dirty="0"/>
              <a:t> </a:t>
            </a:r>
            <a:r>
              <a:rPr lang="en-US" sz="2400" dirty="0" err="1"/>
              <a:t>perspektif</a:t>
            </a:r>
            <a:r>
              <a:rPr lang="en-US" sz="2400" dirty="0"/>
              <a:t> </a:t>
            </a:r>
            <a:r>
              <a:rPr lang="en-US" sz="2400" dirty="0" err="1"/>
              <a:t>partisipan</a:t>
            </a:r>
            <a:r>
              <a:rPr lang="en-US" sz="2400" dirty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strategi-strategi</a:t>
            </a:r>
            <a:r>
              <a:rPr lang="en-US" sz="2400" dirty="0" smtClean="0"/>
              <a:t> </a:t>
            </a:r>
            <a:r>
              <a:rPr lang="en-US" sz="2400" dirty="0"/>
              <a:t>yang </a:t>
            </a:r>
            <a:r>
              <a:rPr lang="en-US" sz="2400" dirty="0" err="1"/>
              <a:t>bersifat</a:t>
            </a:r>
            <a:r>
              <a:rPr lang="en-US" sz="2400" dirty="0"/>
              <a:t> </a:t>
            </a:r>
            <a:r>
              <a:rPr lang="en-US" sz="2400" dirty="0" err="1"/>
              <a:t>interaktif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fleksibel</a:t>
            </a:r>
            <a:r>
              <a:rPr lang="en-US" sz="2400" dirty="0"/>
              <a:t>. </a:t>
            </a:r>
            <a:endParaRPr lang="en-US" sz="2400" dirty="0" smtClean="0"/>
          </a:p>
          <a:p>
            <a:pPr algn="just"/>
            <a:r>
              <a:rPr lang="en-US" sz="2400" dirty="0" err="1" smtClean="0"/>
              <a:t>Penelitian</a:t>
            </a:r>
            <a:r>
              <a:rPr lang="en-US" sz="2400" dirty="0" smtClean="0"/>
              <a:t> </a:t>
            </a:r>
            <a:r>
              <a:rPr lang="en-US" sz="2400" dirty="0" err="1" smtClean="0"/>
              <a:t>kualitatif</a:t>
            </a:r>
            <a:r>
              <a:rPr lang="en-US" sz="2400" dirty="0" smtClean="0"/>
              <a:t> </a:t>
            </a:r>
            <a:r>
              <a:rPr lang="en-US" sz="2400" dirty="0" err="1"/>
              <a:t>ditujukan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memahami</a:t>
            </a:r>
            <a:r>
              <a:rPr lang="en-US" sz="2400" dirty="0"/>
              <a:t> </a:t>
            </a:r>
            <a:r>
              <a:rPr lang="en-US" sz="2400" dirty="0" err="1" smtClean="0"/>
              <a:t>fenomena</a:t>
            </a:r>
            <a:r>
              <a:rPr lang="en-US" sz="2400" dirty="0" smtClean="0"/>
              <a:t>- </a:t>
            </a:r>
            <a:r>
              <a:rPr lang="en-US" sz="2400" dirty="0" err="1" smtClean="0"/>
              <a:t>fenomena</a:t>
            </a:r>
            <a:r>
              <a:rPr lang="en-US" sz="2400" dirty="0" smtClean="0"/>
              <a:t> </a:t>
            </a:r>
            <a:r>
              <a:rPr lang="en-US" sz="2400" dirty="0" err="1"/>
              <a:t>sosial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sudut</a:t>
            </a:r>
            <a:r>
              <a:rPr lang="en-US" sz="2400" dirty="0"/>
              <a:t> </a:t>
            </a:r>
            <a:r>
              <a:rPr lang="en-US" sz="2400" dirty="0" err="1" smtClean="0"/>
              <a:t>pandang</a:t>
            </a:r>
            <a:r>
              <a:rPr lang="en-US" sz="2400" dirty="0" smtClean="0"/>
              <a:t> </a:t>
            </a:r>
            <a:r>
              <a:rPr lang="en-US" sz="2400" dirty="0" err="1"/>
              <a:t>partisipan</a:t>
            </a:r>
            <a:r>
              <a:rPr lang="en-US" sz="2400" dirty="0"/>
              <a:t>.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demikian</a:t>
            </a:r>
            <a:r>
              <a:rPr lang="en-US" sz="2400" dirty="0"/>
              <a:t> </a:t>
            </a:r>
            <a:r>
              <a:rPr lang="en-US" sz="2400" dirty="0" err="1"/>
              <a:t>penelitian</a:t>
            </a:r>
            <a:r>
              <a:rPr lang="en-US" sz="2400" dirty="0"/>
              <a:t> </a:t>
            </a:r>
            <a:r>
              <a:rPr lang="en-US" sz="2400" dirty="0" err="1"/>
              <a:t>kualitatif</a:t>
            </a:r>
            <a:r>
              <a:rPr lang="en-US" sz="2400" dirty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/>
              <a:t>penelitian</a:t>
            </a:r>
            <a:r>
              <a:rPr lang="en-US" sz="2400" dirty="0"/>
              <a:t> </a:t>
            </a:r>
            <a:r>
              <a:rPr lang="en-US" sz="2400" dirty="0" smtClean="0"/>
              <a:t>yang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meneliti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kondisi</a:t>
            </a:r>
            <a:r>
              <a:rPr lang="en-US" sz="2400" dirty="0"/>
              <a:t> </a:t>
            </a:r>
            <a:r>
              <a:rPr lang="en-US" sz="2400" dirty="0" err="1"/>
              <a:t>objek</a:t>
            </a:r>
            <a:r>
              <a:rPr lang="en-US" sz="2400" dirty="0"/>
              <a:t> </a:t>
            </a:r>
            <a:r>
              <a:rPr lang="en-US" sz="2400" dirty="0" err="1"/>
              <a:t>alamiah</a:t>
            </a:r>
            <a:r>
              <a:rPr lang="en-US" sz="2400" dirty="0"/>
              <a:t> </a:t>
            </a:r>
            <a:r>
              <a:rPr lang="en-US" sz="2400" dirty="0" err="1"/>
              <a:t>dimana</a:t>
            </a:r>
            <a:r>
              <a:rPr lang="en-US" sz="2400" dirty="0"/>
              <a:t> </a:t>
            </a:r>
            <a:r>
              <a:rPr lang="en-US" sz="2400" dirty="0" err="1"/>
              <a:t>peneliti</a:t>
            </a:r>
            <a:r>
              <a:rPr lang="en-US" sz="2400" dirty="0"/>
              <a:t> </a:t>
            </a:r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/>
              <a:t>instrumen</a:t>
            </a:r>
            <a:r>
              <a:rPr lang="en-US" sz="2400" dirty="0"/>
              <a:t> </a:t>
            </a:r>
            <a:r>
              <a:rPr lang="en-US" sz="2400" dirty="0" err="1"/>
              <a:t>kunci</a:t>
            </a:r>
            <a:r>
              <a:rPr lang="en-US" sz="2400" dirty="0"/>
              <a:t> (</a:t>
            </a:r>
            <a:r>
              <a:rPr lang="en-US" sz="2400" dirty="0" err="1"/>
              <a:t>Sugiyono</a:t>
            </a:r>
            <a:r>
              <a:rPr lang="en-US" sz="2400" dirty="0"/>
              <a:t>, </a:t>
            </a:r>
            <a:r>
              <a:rPr lang="en-US" sz="2400" dirty="0" smtClean="0"/>
              <a:t>2005)</a:t>
            </a:r>
            <a:endParaRPr lang="en-US" sz="2400" dirty="0"/>
          </a:p>
          <a:p>
            <a:pPr algn="just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3148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Ciri</a:t>
            </a:r>
            <a:r>
              <a:rPr lang="en-US" dirty="0" smtClean="0"/>
              <a:t> </a:t>
            </a:r>
            <a:r>
              <a:rPr lang="en-US" dirty="0" err="1" smtClean="0"/>
              <a:t>pokok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kualitatif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2057400"/>
            <a:ext cx="10448365" cy="40386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Menggunakan</a:t>
            </a:r>
            <a:r>
              <a:rPr lang="en-US" sz="3200" dirty="0" smtClean="0"/>
              <a:t> </a:t>
            </a:r>
            <a:r>
              <a:rPr lang="en-US" sz="3200" dirty="0" err="1"/>
              <a:t>lingkungan</a:t>
            </a:r>
            <a:r>
              <a:rPr lang="en-US" sz="3200" dirty="0"/>
              <a:t> </a:t>
            </a:r>
            <a:r>
              <a:rPr lang="en-US" sz="3200" dirty="0" err="1"/>
              <a:t>alamiah</a:t>
            </a:r>
            <a:r>
              <a:rPr lang="en-US" sz="3200" dirty="0"/>
              <a:t> </a:t>
            </a:r>
            <a:r>
              <a:rPr lang="en-US" sz="3200" dirty="0" err="1"/>
              <a:t>sebagai</a:t>
            </a:r>
            <a:r>
              <a:rPr lang="en-US" sz="3200" dirty="0"/>
              <a:t> </a:t>
            </a:r>
            <a:r>
              <a:rPr lang="en-US" sz="3200" dirty="0" err="1"/>
              <a:t>sumber</a:t>
            </a:r>
            <a:r>
              <a:rPr lang="en-US" sz="3200" dirty="0"/>
              <a:t> data</a:t>
            </a:r>
          </a:p>
          <a:p>
            <a:r>
              <a:rPr lang="en-US" sz="3200" dirty="0"/>
              <a:t>2</a:t>
            </a:r>
            <a:r>
              <a:rPr lang="en-US" sz="3200" dirty="0" smtClean="0"/>
              <a:t>. </a:t>
            </a:r>
            <a:r>
              <a:rPr lang="en-US" sz="3200" dirty="0" err="1" smtClean="0"/>
              <a:t>Memiliki</a:t>
            </a:r>
            <a:r>
              <a:rPr lang="en-US" sz="3200" dirty="0" smtClean="0"/>
              <a:t> </a:t>
            </a:r>
            <a:r>
              <a:rPr lang="en-US" sz="3200" dirty="0" err="1"/>
              <a:t>sifat</a:t>
            </a:r>
            <a:r>
              <a:rPr lang="en-US" sz="3200" dirty="0"/>
              <a:t> </a:t>
            </a:r>
            <a:r>
              <a:rPr lang="en-US" sz="3200" dirty="0" err="1"/>
              <a:t>deskriptif</a:t>
            </a:r>
            <a:r>
              <a:rPr lang="en-US" sz="3200" dirty="0"/>
              <a:t> </a:t>
            </a:r>
            <a:r>
              <a:rPr lang="en-US" sz="3200" dirty="0" err="1"/>
              <a:t>analitik</a:t>
            </a:r>
            <a:endParaRPr lang="en-US" sz="3200" dirty="0"/>
          </a:p>
          <a:p>
            <a:r>
              <a:rPr lang="en-US" sz="3200" dirty="0"/>
              <a:t>3</a:t>
            </a:r>
            <a:r>
              <a:rPr lang="en-US" sz="3200" dirty="0" smtClean="0"/>
              <a:t>. </a:t>
            </a:r>
            <a:r>
              <a:rPr lang="en-US" sz="3200" dirty="0" err="1" smtClean="0"/>
              <a:t>Tekanan</a:t>
            </a:r>
            <a:r>
              <a:rPr lang="en-US" sz="3200" dirty="0" smtClean="0"/>
              <a:t> </a:t>
            </a:r>
            <a:r>
              <a:rPr lang="en-US" sz="3200" dirty="0" err="1"/>
              <a:t>pada</a:t>
            </a:r>
            <a:r>
              <a:rPr lang="en-US" sz="3200" dirty="0"/>
              <a:t> proses </a:t>
            </a:r>
            <a:r>
              <a:rPr lang="en-US" sz="3200" dirty="0" err="1"/>
              <a:t>bukan</a:t>
            </a:r>
            <a:r>
              <a:rPr lang="en-US" sz="3200" dirty="0"/>
              <a:t> </a:t>
            </a:r>
            <a:r>
              <a:rPr lang="en-US" sz="3200" dirty="0" err="1"/>
              <a:t>hasil</a:t>
            </a:r>
            <a:endParaRPr lang="en-US" sz="3200" dirty="0"/>
          </a:p>
          <a:p>
            <a:r>
              <a:rPr lang="en-US" sz="3200" dirty="0"/>
              <a:t>4</a:t>
            </a:r>
            <a:r>
              <a:rPr lang="en-US" sz="3200" dirty="0" smtClean="0"/>
              <a:t>. </a:t>
            </a:r>
            <a:r>
              <a:rPr lang="en-US" sz="3200" dirty="0" err="1" smtClean="0"/>
              <a:t>Bersifat</a:t>
            </a:r>
            <a:r>
              <a:rPr lang="en-US" sz="3200" dirty="0" smtClean="0"/>
              <a:t> </a:t>
            </a:r>
            <a:r>
              <a:rPr lang="en-US" sz="3200" dirty="0" err="1" smtClean="0"/>
              <a:t>induktif</a:t>
            </a:r>
            <a:endParaRPr lang="en-US" sz="3200" dirty="0"/>
          </a:p>
          <a:p>
            <a:r>
              <a:rPr lang="en-US" sz="3200" dirty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Mengutamakan</a:t>
            </a:r>
            <a:r>
              <a:rPr lang="en-US" sz="3200" dirty="0" smtClean="0"/>
              <a:t> </a:t>
            </a:r>
            <a:r>
              <a:rPr lang="en-US" sz="3200" dirty="0" err="1"/>
              <a:t>makna</a:t>
            </a: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138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Penentuan</a:t>
            </a:r>
            <a:r>
              <a:rPr lang="en-US" dirty="0"/>
              <a:t> </a:t>
            </a:r>
            <a:r>
              <a:rPr lang="en-US" dirty="0" err="1"/>
              <a:t>pilihan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 smtClean="0"/>
              <a:t>kualitatif</a:t>
            </a:r>
            <a:r>
              <a:rPr lang="en-US" dirty="0" smtClean="0"/>
              <a:t> </a:t>
            </a:r>
            <a:r>
              <a:rPr lang="en-US" dirty="0" err="1"/>
              <a:t>apabila</a:t>
            </a:r>
            <a:r>
              <a:rPr lang="en-US" dirty="0"/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400" dirty="0" err="1"/>
              <a:t>Bila</a:t>
            </a:r>
            <a:r>
              <a:rPr lang="en-US" sz="2400" dirty="0"/>
              <a:t> </a:t>
            </a:r>
            <a:r>
              <a:rPr lang="en-US" sz="2400" dirty="0" err="1"/>
              <a:t>masalah</a:t>
            </a:r>
            <a:r>
              <a:rPr lang="en-US" sz="2400" dirty="0"/>
              <a:t> </a:t>
            </a:r>
            <a:r>
              <a:rPr lang="en-US" sz="2400" dirty="0" err="1"/>
              <a:t>penelitian</a:t>
            </a:r>
            <a:r>
              <a:rPr lang="en-US" sz="2400" dirty="0"/>
              <a:t> </a:t>
            </a:r>
            <a:r>
              <a:rPr lang="en-US" sz="2400" dirty="0" err="1"/>
              <a:t>belum</a:t>
            </a:r>
            <a:r>
              <a:rPr lang="en-US" sz="2400" dirty="0"/>
              <a:t> </a:t>
            </a:r>
            <a:r>
              <a:rPr lang="en-US" sz="2400" dirty="0" err="1"/>
              <a:t>jelas</a:t>
            </a:r>
            <a:r>
              <a:rPr lang="en-US" sz="2400" dirty="0"/>
              <a:t>, </a:t>
            </a:r>
            <a:r>
              <a:rPr lang="en-US" sz="2400" dirty="0" err="1"/>
              <a:t>masih</a:t>
            </a:r>
            <a:r>
              <a:rPr lang="en-US" sz="2400" dirty="0"/>
              <a:t> </a:t>
            </a:r>
            <a:r>
              <a:rPr lang="en-US" sz="2400" dirty="0" err="1"/>
              <a:t>remang-remang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mungkin</a:t>
            </a:r>
            <a:r>
              <a:rPr lang="en-US" sz="2400" dirty="0"/>
              <a:t> </a:t>
            </a:r>
            <a:r>
              <a:rPr lang="en-US" sz="2400" dirty="0" err="1"/>
              <a:t>malah</a:t>
            </a:r>
            <a:r>
              <a:rPr lang="en-US" sz="2400" dirty="0"/>
              <a:t> </a:t>
            </a:r>
            <a:r>
              <a:rPr lang="en-US" sz="2400" dirty="0" err="1"/>
              <a:t>masih</a:t>
            </a:r>
            <a:r>
              <a:rPr lang="en-US" sz="2400" dirty="0"/>
              <a:t> </a:t>
            </a:r>
            <a:r>
              <a:rPr lang="en-US" sz="2400" dirty="0" err="1"/>
              <a:t>gelap</a:t>
            </a:r>
            <a:r>
              <a:rPr lang="en-US" sz="2400" dirty="0"/>
              <a:t>. </a:t>
            </a:r>
          </a:p>
          <a:p>
            <a:pPr algn="just"/>
            <a:r>
              <a:rPr lang="en-US" sz="2400" dirty="0" err="1"/>
              <a:t>Bila</a:t>
            </a:r>
            <a:r>
              <a:rPr lang="en-US" sz="2400" dirty="0"/>
              <a:t> </a:t>
            </a:r>
            <a:r>
              <a:rPr lang="en-US" sz="2400" dirty="0" err="1"/>
              <a:t>peneliti</a:t>
            </a:r>
            <a:r>
              <a:rPr lang="en-US" sz="2400" dirty="0"/>
              <a:t> </a:t>
            </a:r>
            <a:r>
              <a:rPr lang="en-US" sz="2400" dirty="0" err="1"/>
              <a:t>ingin</a:t>
            </a:r>
            <a:r>
              <a:rPr lang="en-US" sz="2400" dirty="0"/>
              <a:t> </a:t>
            </a:r>
            <a:r>
              <a:rPr lang="en-US" sz="2400" dirty="0" err="1"/>
              <a:t>memahami</a:t>
            </a:r>
            <a:r>
              <a:rPr lang="en-US" sz="2400" dirty="0"/>
              <a:t> </a:t>
            </a:r>
            <a:r>
              <a:rPr lang="en-US" sz="2400" dirty="0" err="1"/>
              <a:t>makna</a:t>
            </a:r>
            <a:r>
              <a:rPr lang="en-US" sz="2400" dirty="0"/>
              <a:t> di </a:t>
            </a:r>
            <a:r>
              <a:rPr lang="en-US" sz="2400" dirty="0" err="1"/>
              <a:t>balik</a:t>
            </a:r>
            <a:r>
              <a:rPr lang="en-US" sz="2400" dirty="0"/>
              <a:t> data yang </a:t>
            </a:r>
            <a:r>
              <a:rPr lang="en-US" sz="2400" dirty="0" err="1"/>
              <a:t>tampak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 err="1"/>
              <a:t>Bila</a:t>
            </a:r>
            <a:r>
              <a:rPr lang="en-US" sz="2400" dirty="0"/>
              <a:t> </a:t>
            </a:r>
            <a:r>
              <a:rPr lang="en-US" sz="2400" dirty="0" err="1"/>
              <a:t>peneliti</a:t>
            </a:r>
            <a:r>
              <a:rPr lang="en-US" sz="2400" dirty="0"/>
              <a:t> </a:t>
            </a:r>
            <a:r>
              <a:rPr lang="en-US" sz="2400" dirty="0" err="1"/>
              <a:t>ingin</a:t>
            </a:r>
            <a:r>
              <a:rPr lang="en-US" sz="2400" dirty="0"/>
              <a:t> </a:t>
            </a:r>
            <a:r>
              <a:rPr lang="en-US" sz="2400" dirty="0" err="1"/>
              <a:t>memahami</a:t>
            </a:r>
            <a:r>
              <a:rPr lang="en-US" sz="2400" dirty="0"/>
              <a:t> </a:t>
            </a:r>
            <a:r>
              <a:rPr lang="en-US" sz="2400" dirty="0" err="1"/>
              <a:t>interaksi</a:t>
            </a:r>
            <a:r>
              <a:rPr lang="en-US" sz="2400" dirty="0"/>
              <a:t> </a:t>
            </a:r>
            <a:r>
              <a:rPr lang="en-US" sz="2400" dirty="0" err="1"/>
              <a:t>sosial</a:t>
            </a:r>
            <a:r>
              <a:rPr lang="en-US" sz="2400" dirty="0"/>
              <a:t>. </a:t>
            </a:r>
            <a:r>
              <a:rPr lang="en-US" sz="2400" dirty="0" err="1"/>
              <a:t>Interaksi</a:t>
            </a:r>
            <a:r>
              <a:rPr lang="en-US" sz="2400" dirty="0"/>
              <a:t> </a:t>
            </a:r>
            <a:r>
              <a:rPr lang="en-US" sz="2400" dirty="0" err="1"/>
              <a:t>sosial</a:t>
            </a:r>
            <a:r>
              <a:rPr lang="en-US" sz="2400" dirty="0"/>
              <a:t> yang </a:t>
            </a:r>
            <a:r>
              <a:rPr lang="en-US" sz="2400" dirty="0" err="1"/>
              <a:t>kompleks</a:t>
            </a:r>
            <a:r>
              <a:rPr lang="en-US" sz="2400" dirty="0"/>
              <a:t> </a:t>
            </a:r>
            <a:r>
              <a:rPr lang="en-US" sz="2400" dirty="0" err="1"/>
              <a:t>hanya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diurai</a:t>
            </a:r>
            <a:r>
              <a:rPr lang="en-US" sz="2400" dirty="0"/>
              <a:t> </a:t>
            </a:r>
            <a:r>
              <a:rPr lang="en-US" sz="2400" dirty="0" err="1"/>
              <a:t>kalau</a:t>
            </a:r>
            <a:r>
              <a:rPr lang="en-US" sz="2400" dirty="0"/>
              <a:t> </a:t>
            </a:r>
            <a:r>
              <a:rPr lang="en-US" sz="2400" dirty="0" err="1"/>
              <a:t>peneliti</a:t>
            </a:r>
            <a:r>
              <a:rPr lang="en-US" sz="2400" dirty="0"/>
              <a:t> </a:t>
            </a:r>
            <a:r>
              <a:rPr lang="en-US" sz="2400" dirty="0" err="1"/>
              <a:t>melakukan</a:t>
            </a:r>
            <a:r>
              <a:rPr lang="en-US" sz="2400" dirty="0"/>
              <a:t> </a:t>
            </a:r>
            <a:r>
              <a:rPr lang="en-US" sz="2400" dirty="0" err="1"/>
              <a:t>penelitian</a:t>
            </a:r>
            <a:r>
              <a:rPr lang="en-US" sz="2400" dirty="0"/>
              <a:t> </a:t>
            </a:r>
            <a:r>
              <a:rPr lang="en-US" sz="2400" dirty="0" err="1"/>
              <a:t>kualitatif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cara</a:t>
            </a:r>
            <a:r>
              <a:rPr lang="en-US" sz="2400" dirty="0"/>
              <a:t> </a:t>
            </a:r>
            <a:r>
              <a:rPr lang="en-US" sz="2400" dirty="0" err="1"/>
              <a:t>berperan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, </a:t>
            </a:r>
            <a:r>
              <a:rPr lang="en-US" sz="2400" dirty="0" err="1"/>
              <a:t>wawancara</a:t>
            </a:r>
            <a:r>
              <a:rPr lang="en-US" sz="2400" dirty="0"/>
              <a:t> </a:t>
            </a:r>
            <a:r>
              <a:rPr lang="en-US" sz="2400" dirty="0" err="1"/>
              <a:t>mendalam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</a:t>
            </a:r>
            <a:r>
              <a:rPr lang="en-US" sz="2400" dirty="0" err="1"/>
              <a:t>interaksi</a:t>
            </a:r>
            <a:r>
              <a:rPr lang="en-US" sz="2400" dirty="0"/>
              <a:t> </a:t>
            </a:r>
            <a:r>
              <a:rPr lang="en-US" sz="2400" dirty="0" err="1"/>
              <a:t>sosial</a:t>
            </a:r>
            <a:r>
              <a:rPr lang="en-US" sz="2400" dirty="0"/>
              <a:t> </a:t>
            </a:r>
            <a:r>
              <a:rPr lang="en-US" sz="2400" dirty="0" err="1"/>
              <a:t>tersebut</a:t>
            </a:r>
            <a:r>
              <a:rPr lang="en-US" sz="2400" dirty="0"/>
              <a:t>. </a:t>
            </a:r>
          </a:p>
          <a:p>
            <a:pPr algn="just"/>
            <a:r>
              <a:rPr lang="en-US" sz="2400" dirty="0" err="1"/>
              <a:t>Bila</a:t>
            </a:r>
            <a:r>
              <a:rPr lang="en-US" sz="2400" dirty="0"/>
              <a:t> </a:t>
            </a:r>
            <a:r>
              <a:rPr lang="en-US" sz="2400" dirty="0" err="1"/>
              <a:t>peneliti</a:t>
            </a:r>
            <a:r>
              <a:rPr lang="en-US" sz="2400" dirty="0"/>
              <a:t> </a:t>
            </a:r>
            <a:r>
              <a:rPr lang="en-US" sz="2400" dirty="0" err="1"/>
              <a:t>ingin</a:t>
            </a:r>
            <a:r>
              <a:rPr lang="en-US" sz="2400" dirty="0"/>
              <a:t> </a:t>
            </a:r>
            <a:r>
              <a:rPr lang="en-US" sz="2400" dirty="0" err="1"/>
              <a:t>memastikan</a:t>
            </a:r>
            <a:r>
              <a:rPr lang="en-US" sz="2400" dirty="0"/>
              <a:t> </a:t>
            </a:r>
            <a:r>
              <a:rPr lang="en-US" sz="2400" dirty="0" err="1"/>
              <a:t>kebenaran</a:t>
            </a:r>
            <a:r>
              <a:rPr lang="en-US" sz="2400" dirty="0"/>
              <a:t> data. </a:t>
            </a:r>
          </a:p>
          <a:p>
            <a:pPr algn="just"/>
            <a:r>
              <a:rPr lang="en-US" sz="2400" dirty="0" err="1"/>
              <a:t>Bila</a:t>
            </a:r>
            <a:r>
              <a:rPr lang="en-US" sz="2400" dirty="0"/>
              <a:t> </a:t>
            </a:r>
            <a:r>
              <a:rPr lang="en-US" sz="2400" dirty="0" err="1"/>
              <a:t>ingin</a:t>
            </a:r>
            <a:r>
              <a:rPr lang="en-US" sz="2400" dirty="0"/>
              <a:t> </a:t>
            </a:r>
            <a:r>
              <a:rPr lang="en-US" sz="2400" dirty="0" err="1"/>
              <a:t>meneliti</a:t>
            </a:r>
            <a:r>
              <a:rPr lang="en-US" sz="2400" dirty="0"/>
              <a:t> </a:t>
            </a:r>
            <a:r>
              <a:rPr lang="en-US" sz="2400" dirty="0" err="1"/>
              <a:t>tentang</a:t>
            </a:r>
            <a:r>
              <a:rPr lang="en-US" sz="2400" dirty="0"/>
              <a:t> </a:t>
            </a:r>
            <a:r>
              <a:rPr lang="en-US" sz="2400" dirty="0" err="1"/>
              <a:t>sejarah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perkembangan</a:t>
            </a:r>
            <a:r>
              <a:rPr lang="en-US" sz="2400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49652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Prosedur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kualitatif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3637" t="18199" r="34635" b="16176"/>
          <a:stretch/>
        </p:blipFill>
        <p:spPr>
          <a:xfrm>
            <a:off x="1143000" y="1600200"/>
            <a:ext cx="4128247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898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campuran</a:t>
            </a:r>
            <a:r>
              <a:rPr lang="en-US" dirty="0" smtClean="0"/>
              <a:t> (</a:t>
            </a:r>
            <a:r>
              <a:rPr lang="en-US" dirty="0" err="1" smtClean="0"/>
              <a:t>kualitatif-kuantitatif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2800" dirty="0" err="1" smtClean="0"/>
              <a:t>Brannen</a:t>
            </a:r>
            <a:r>
              <a:rPr lang="en-US" sz="2800" dirty="0" smtClean="0"/>
              <a:t> </a:t>
            </a:r>
            <a:r>
              <a:rPr lang="en-US" sz="2800" dirty="0"/>
              <a:t>(</a:t>
            </a:r>
            <a:r>
              <a:rPr lang="en-US" sz="2800" dirty="0" smtClean="0"/>
              <a:t>1997); </a:t>
            </a:r>
            <a:r>
              <a:rPr lang="en-US" sz="2800" dirty="0" err="1" smtClean="0"/>
              <a:t>tiga</a:t>
            </a:r>
            <a:r>
              <a:rPr lang="en-US" sz="2800" dirty="0" smtClean="0"/>
              <a:t> </a:t>
            </a:r>
            <a:r>
              <a:rPr lang="en-US" sz="2800" dirty="0" err="1" smtClean="0"/>
              <a:t>acuan</a:t>
            </a:r>
            <a:r>
              <a:rPr lang="en-US" sz="2800" dirty="0" smtClean="0"/>
              <a:t> </a:t>
            </a:r>
            <a:r>
              <a:rPr lang="en-US" sz="2800" dirty="0" err="1" smtClean="0"/>
              <a:t>pokok</a:t>
            </a:r>
            <a:r>
              <a:rPr lang="en-US" sz="2800" dirty="0" smtClean="0"/>
              <a:t> </a:t>
            </a:r>
            <a:r>
              <a:rPr lang="en-US" sz="2800" dirty="0" err="1" smtClean="0"/>
              <a:t>memadukan</a:t>
            </a:r>
            <a:r>
              <a:rPr lang="en-US" sz="2800" dirty="0" smtClean="0"/>
              <a:t> </a:t>
            </a:r>
            <a:r>
              <a:rPr lang="en-US" sz="2800" dirty="0" err="1" smtClean="0"/>
              <a:t>pendekatan</a:t>
            </a:r>
            <a:r>
              <a:rPr lang="en-US" sz="2800" dirty="0" smtClean="0"/>
              <a:t> </a:t>
            </a:r>
            <a:r>
              <a:rPr lang="en-US" sz="2800" dirty="0" err="1"/>
              <a:t>kuantitatif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 smtClean="0"/>
              <a:t>kualitatif</a:t>
            </a:r>
            <a:r>
              <a:rPr lang="en-US" sz="2800" dirty="0"/>
              <a:t>. </a:t>
            </a:r>
            <a:endParaRPr lang="en-US" sz="2800" dirty="0" smtClean="0"/>
          </a:p>
          <a:p>
            <a:pPr marL="45720" indent="0" algn="just">
              <a:buNone/>
            </a:pPr>
            <a:r>
              <a:rPr lang="en-US" sz="2800" dirty="0" smtClean="0"/>
              <a:t>1 </a:t>
            </a:r>
            <a:r>
              <a:rPr lang="en-US" sz="2800" dirty="0" err="1"/>
              <a:t>Penelitian</a:t>
            </a:r>
            <a:r>
              <a:rPr lang="en-US" sz="2800" dirty="0"/>
              <a:t> </a:t>
            </a:r>
            <a:r>
              <a:rPr lang="en-US" sz="2800" dirty="0" err="1"/>
              <a:t>kuantitatif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fasilisator</a:t>
            </a:r>
            <a:r>
              <a:rPr lang="en-US" sz="2800" dirty="0"/>
              <a:t> </a:t>
            </a:r>
            <a:r>
              <a:rPr lang="en-US" sz="2800" dirty="0" err="1"/>
              <a:t>penelitian</a:t>
            </a:r>
            <a:r>
              <a:rPr lang="en-US" sz="2800" dirty="0"/>
              <a:t> </a:t>
            </a:r>
            <a:r>
              <a:rPr lang="en-US" sz="2800" dirty="0" err="1" smtClean="0"/>
              <a:t>kualitatif</a:t>
            </a:r>
            <a:r>
              <a:rPr lang="en-US" sz="2800" dirty="0" smtClean="0"/>
              <a:t> </a:t>
            </a:r>
          </a:p>
          <a:p>
            <a:pPr marL="45720" indent="0" algn="just">
              <a:buNone/>
            </a:pPr>
            <a:r>
              <a:rPr lang="en-US" sz="2800" dirty="0" smtClean="0"/>
              <a:t>2 </a:t>
            </a:r>
            <a:r>
              <a:rPr lang="en-US" sz="2800" dirty="0" err="1" smtClean="0"/>
              <a:t>Penelitian</a:t>
            </a:r>
            <a:r>
              <a:rPr lang="en-US" sz="2800" dirty="0" smtClean="0"/>
              <a:t> </a:t>
            </a:r>
            <a:r>
              <a:rPr lang="en-US" sz="2800" dirty="0" err="1" smtClean="0"/>
              <a:t>kualitatif</a:t>
            </a:r>
            <a:r>
              <a:rPr lang="en-US" sz="2800" dirty="0" smtClean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fasilitator</a:t>
            </a:r>
            <a:r>
              <a:rPr lang="en-US" sz="2800" dirty="0"/>
              <a:t> </a:t>
            </a:r>
            <a:r>
              <a:rPr lang="en-US" sz="2800" dirty="0" err="1" smtClean="0"/>
              <a:t>penelitian</a:t>
            </a:r>
            <a:r>
              <a:rPr lang="en-US" sz="2800" dirty="0" smtClean="0"/>
              <a:t> </a:t>
            </a:r>
            <a:r>
              <a:rPr lang="en-US" sz="2800" dirty="0" err="1" smtClean="0"/>
              <a:t>kuantitatif</a:t>
            </a:r>
            <a:endParaRPr lang="en-US" sz="2800" dirty="0"/>
          </a:p>
          <a:p>
            <a:pPr marL="45720" indent="0" algn="just">
              <a:buNone/>
            </a:pPr>
            <a:r>
              <a:rPr lang="en-US" sz="2800" dirty="0" smtClean="0"/>
              <a:t>3 </a:t>
            </a:r>
            <a:r>
              <a:rPr lang="en-US" sz="2800" dirty="0" err="1" smtClean="0"/>
              <a:t>Penelitian</a:t>
            </a:r>
            <a:r>
              <a:rPr lang="en-US" sz="2800" dirty="0" smtClean="0"/>
              <a:t> </a:t>
            </a:r>
            <a:r>
              <a:rPr lang="en-US" sz="2800" dirty="0"/>
              <a:t>yang </a:t>
            </a:r>
            <a:r>
              <a:rPr lang="en-US" sz="2800" dirty="0" err="1"/>
              <a:t>mempergunakan</a:t>
            </a:r>
            <a:r>
              <a:rPr lang="en-US" sz="2800" dirty="0"/>
              <a:t> </a:t>
            </a:r>
            <a:r>
              <a:rPr lang="en-US" sz="2800" dirty="0" err="1"/>
              <a:t>kedua</a:t>
            </a:r>
            <a:r>
              <a:rPr lang="en-US" sz="2800" dirty="0"/>
              <a:t> </a:t>
            </a:r>
            <a:r>
              <a:rPr lang="en-US" sz="2800" dirty="0" err="1" smtClean="0"/>
              <a:t>pendekatan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bobot</a:t>
            </a:r>
            <a:r>
              <a:rPr lang="en-US" sz="2800" dirty="0" smtClean="0"/>
              <a:t> </a:t>
            </a:r>
            <a:r>
              <a:rPr lang="en-US" sz="2800" dirty="0" err="1" smtClean="0"/>
              <a:t>sama</a:t>
            </a:r>
            <a:endParaRPr lang="en-US" sz="2800" dirty="0"/>
          </a:p>
          <a:p>
            <a:pPr algn="just"/>
            <a:endParaRPr lang="en-US" sz="2800" dirty="0"/>
          </a:p>
          <a:p>
            <a:pPr algn="just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8051316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29</TotalTime>
  <Words>434</Words>
  <Application>Microsoft Office PowerPoint</Application>
  <PresentationFormat>Widescreen</PresentationFormat>
  <Paragraphs>34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Corbel</vt:lpstr>
      <vt:lpstr>Basis</vt:lpstr>
      <vt:lpstr>Pendekatan nonilmiah, Pendekatan ilmiah, Prosedur metode ilmiah </vt:lpstr>
      <vt:lpstr>Pendekatan Kuantitatif</vt:lpstr>
      <vt:lpstr>Penentuan pilihan penggunaan Pendekatan kuantitatif apabila:</vt:lpstr>
      <vt:lpstr>Prosedur penelitian pendekatan kuantitatif</vt:lpstr>
      <vt:lpstr>Pendekatan Kualitatif</vt:lpstr>
      <vt:lpstr>Ciri pokok penelitian pendekatan kualitatif</vt:lpstr>
      <vt:lpstr>Penentuan pilihan penggunaan Pendekatan kualitatif apabila:</vt:lpstr>
      <vt:lpstr>Prosedur penelitian pendekatan kualitatif</vt:lpstr>
      <vt:lpstr>Penelitian pendekatan campuran (kualitatif-kuantitatif)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Pendekatan nonilmiah, Pendekatan ilmiah, Prosedur metode ilmiah</dc:title>
  <dc:creator>nazla maharani umaya</dc:creator>
  <cp:lastModifiedBy>nazla maharani umaya</cp:lastModifiedBy>
  <cp:revision>4</cp:revision>
  <dcterms:created xsi:type="dcterms:W3CDTF">2017-09-10T05:24:15Z</dcterms:created>
  <dcterms:modified xsi:type="dcterms:W3CDTF">2017-09-10T05:53:33Z</dcterms:modified>
</cp:coreProperties>
</file>