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42" d="100"/>
          <a:sy n="42" d="100"/>
        </p:scale>
        <p:origin x="1320" y="5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403823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600962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714884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57914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98495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719274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22351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52803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56099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280525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2559605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265DAF-2860-4EDD-AD4B-F2E455167EE7}" type="datetimeFigureOut">
              <a:rPr lang="en-US" smtClean="0"/>
              <a:t>9/30/2019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56CF9B-6CDF-4B5B-A706-56E89F44ADF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0876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ID" b="1" dirty="0" smtClean="0"/>
              <a:t>HAKIKAT MANUSIA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2615251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dirty="0" smtClean="0"/>
              <a:t>KONSEP TENTANG MANUSIA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62500" lnSpcReduction="20000"/>
          </a:bodyPr>
          <a:lstStyle/>
          <a:p>
            <a:r>
              <a:rPr lang="en-ID" b="1" dirty="0" err="1" smtClean="0"/>
              <a:t>Pandangan</a:t>
            </a:r>
            <a:r>
              <a:rPr lang="en-ID" b="1" dirty="0" smtClean="0"/>
              <a:t> </a:t>
            </a:r>
            <a:r>
              <a:rPr lang="en-ID" b="1" dirty="0" err="1" smtClean="0"/>
              <a:t>umum</a:t>
            </a:r>
            <a:r>
              <a:rPr lang="en-ID" b="1" dirty="0" smtClean="0"/>
              <a:t> </a:t>
            </a:r>
            <a:r>
              <a:rPr lang="en-ID" b="1" dirty="0" err="1" smtClean="0"/>
              <a:t>tentang</a:t>
            </a:r>
            <a:r>
              <a:rPr lang="en-ID" b="1" dirty="0" smtClean="0"/>
              <a:t> </a:t>
            </a:r>
            <a:r>
              <a:rPr lang="en-ID" b="1" dirty="0" err="1" smtClean="0"/>
              <a:t>manusia</a:t>
            </a:r>
            <a:endParaRPr lang="en-ID" b="1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merupakan</a:t>
            </a:r>
            <a:r>
              <a:rPr lang="en-ID" dirty="0" smtClean="0"/>
              <a:t> </a:t>
            </a:r>
            <a:r>
              <a:rPr lang="en-ID" dirty="0" err="1" smtClean="0"/>
              <a:t>satu</a:t>
            </a:r>
            <a:r>
              <a:rPr lang="en-ID" dirty="0" smtClean="0"/>
              <a:t> </a:t>
            </a:r>
            <a:r>
              <a:rPr lang="en-ID" dirty="0" err="1" smtClean="0"/>
              <a:t>bagian</a:t>
            </a:r>
            <a:r>
              <a:rPr lang="en-ID" dirty="0" smtClean="0"/>
              <a:t> </a:t>
            </a:r>
            <a:r>
              <a:rPr lang="en-ID" dirty="0" err="1" smtClean="0"/>
              <a:t>dari</a:t>
            </a:r>
            <a:r>
              <a:rPr lang="en-ID" dirty="0" smtClean="0"/>
              <a:t> </a:t>
            </a:r>
            <a:r>
              <a:rPr lang="en-ID" dirty="0" err="1" smtClean="0"/>
              <a:t>alam</a:t>
            </a:r>
            <a:r>
              <a:rPr lang="en-ID" dirty="0" smtClean="0"/>
              <a:t> </a:t>
            </a:r>
            <a:r>
              <a:rPr lang="en-ID" dirty="0" err="1" smtClean="0"/>
              <a:t>semesta</a:t>
            </a:r>
            <a:r>
              <a:rPr lang="en-ID" dirty="0" smtClean="0"/>
              <a:t> yang </a:t>
            </a:r>
            <a:r>
              <a:rPr lang="en-ID" dirty="0" err="1" smtClean="0"/>
              <a:t>bersama-sama</a:t>
            </a:r>
            <a:r>
              <a:rPr lang="en-ID" dirty="0" smtClean="0"/>
              <a:t> </a:t>
            </a:r>
            <a:r>
              <a:rPr lang="en-ID" dirty="0" err="1" smtClean="0"/>
              <a:t>dengan</a:t>
            </a:r>
            <a:r>
              <a:rPr lang="en-ID" dirty="0" smtClean="0"/>
              <a:t> </a:t>
            </a:r>
            <a:r>
              <a:rPr lang="en-ID" dirty="0" err="1" smtClean="0"/>
              <a:t>makhluq</a:t>
            </a:r>
            <a:r>
              <a:rPr lang="en-ID" dirty="0" smtClean="0"/>
              <a:t> </a:t>
            </a:r>
            <a:r>
              <a:rPr lang="en-ID" dirty="0" err="1" smtClean="0"/>
              <a:t>hidup</a:t>
            </a:r>
            <a:r>
              <a:rPr lang="en-ID" dirty="0" smtClean="0"/>
              <a:t> </a:t>
            </a:r>
            <a:r>
              <a:rPr lang="en-ID" dirty="0" err="1" smtClean="0"/>
              <a:t>lainnya</a:t>
            </a:r>
            <a:r>
              <a:rPr lang="en-ID" dirty="0" smtClean="0"/>
              <a:t> </a:t>
            </a:r>
            <a:r>
              <a:rPr lang="en-ID" dirty="0" err="1" smtClean="0"/>
              <a:t>mengisi</a:t>
            </a:r>
            <a:r>
              <a:rPr lang="en-ID" dirty="0" smtClean="0"/>
              <a:t> </a:t>
            </a:r>
            <a:r>
              <a:rPr lang="en-ID" dirty="0" err="1" smtClean="0"/>
              <a:t>kehidupan</a:t>
            </a:r>
            <a:r>
              <a:rPr lang="en-ID" dirty="0" smtClean="0"/>
              <a:t> di </a:t>
            </a:r>
            <a:r>
              <a:rPr lang="en-ID" dirty="0" err="1" smtClean="0"/>
              <a:t>alam</a:t>
            </a:r>
            <a:r>
              <a:rPr lang="en-ID" dirty="0" smtClean="0"/>
              <a:t> </a:t>
            </a:r>
            <a:r>
              <a:rPr lang="en-ID" dirty="0" err="1" smtClean="0"/>
              <a:t>semesta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endParaRPr lang="en-ID" dirty="0" smtClean="0"/>
          </a:p>
          <a:p>
            <a:r>
              <a:rPr lang="en-ID" b="1" dirty="0" err="1" smtClean="0"/>
              <a:t>Sebutan</a:t>
            </a:r>
            <a:r>
              <a:rPr lang="en-ID" b="1" dirty="0" smtClean="0"/>
              <a:t> al-</a:t>
            </a:r>
            <a:r>
              <a:rPr lang="en-ID" b="1" dirty="0" err="1" smtClean="0"/>
              <a:t>qur’an</a:t>
            </a:r>
            <a:r>
              <a:rPr lang="en-ID" b="1" dirty="0" smtClean="0"/>
              <a:t> </a:t>
            </a:r>
            <a:r>
              <a:rPr lang="en-ID" b="1" dirty="0" err="1" smtClean="0"/>
              <a:t>untuk</a:t>
            </a:r>
            <a:r>
              <a:rPr lang="en-ID" b="1" dirty="0" smtClean="0"/>
              <a:t> </a:t>
            </a:r>
            <a:r>
              <a:rPr lang="en-ID" b="1" dirty="0" err="1" smtClean="0"/>
              <a:t>manusia</a:t>
            </a:r>
            <a:endParaRPr lang="en-ID" b="1" dirty="0" smtClean="0"/>
          </a:p>
          <a:p>
            <a:pPr marL="0" indent="0">
              <a:buNone/>
            </a:pPr>
            <a:r>
              <a:rPr lang="en-ID" dirty="0"/>
              <a:t>	</a:t>
            </a:r>
            <a:r>
              <a:rPr lang="en-ID" dirty="0" err="1" smtClean="0"/>
              <a:t>beberapa</a:t>
            </a:r>
            <a:r>
              <a:rPr lang="en-ID" dirty="0" smtClean="0"/>
              <a:t> </a:t>
            </a:r>
            <a:r>
              <a:rPr lang="en-ID" dirty="0" err="1" smtClean="0"/>
              <a:t>istilah</a:t>
            </a:r>
            <a:r>
              <a:rPr lang="en-ID" dirty="0" smtClean="0"/>
              <a:t> yang </a:t>
            </a:r>
            <a:r>
              <a:rPr lang="en-ID" dirty="0" err="1" smtClean="0"/>
              <a:t>digunakan</a:t>
            </a:r>
            <a:r>
              <a:rPr lang="en-ID" dirty="0" smtClean="0"/>
              <a:t> al-</a:t>
            </a:r>
            <a:r>
              <a:rPr lang="en-ID" dirty="0" err="1" smtClean="0"/>
              <a:t>qur’an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menyebut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, </a:t>
            </a:r>
            <a:r>
              <a:rPr lang="en-ID" dirty="0" err="1" smtClean="0"/>
              <a:t>yaitu</a:t>
            </a:r>
            <a:r>
              <a:rPr lang="en-ID" dirty="0" smtClean="0"/>
              <a:t> </a:t>
            </a:r>
            <a:r>
              <a:rPr lang="en-ID" i="1" dirty="0" err="1" smtClean="0"/>
              <a:t>insan</a:t>
            </a:r>
            <a:r>
              <a:rPr lang="en-ID" i="1" dirty="0" smtClean="0"/>
              <a:t>, </a:t>
            </a:r>
            <a:r>
              <a:rPr lang="en-ID" i="1" dirty="0" err="1" smtClean="0"/>
              <a:t>nas</a:t>
            </a:r>
            <a:r>
              <a:rPr lang="en-ID" i="1" dirty="0" smtClean="0"/>
              <a:t>, </a:t>
            </a:r>
            <a:r>
              <a:rPr lang="en-ID" i="1" dirty="0" err="1" smtClean="0"/>
              <a:t>basyar</a:t>
            </a:r>
            <a:r>
              <a:rPr lang="en-ID" i="1" dirty="0" smtClean="0"/>
              <a:t>, </a:t>
            </a:r>
            <a:r>
              <a:rPr lang="en-ID" i="1" dirty="0" err="1" smtClean="0"/>
              <a:t>bani</a:t>
            </a:r>
            <a:r>
              <a:rPr lang="en-ID" i="1" dirty="0" smtClean="0"/>
              <a:t> </a:t>
            </a:r>
            <a:r>
              <a:rPr lang="en-ID" i="1" dirty="0" err="1" smtClean="0"/>
              <a:t>adam</a:t>
            </a:r>
            <a:r>
              <a:rPr lang="en-ID" i="1" dirty="0" smtClean="0"/>
              <a:t> </a:t>
            </a:r>
            <a:r>
              <a:rPr lang="en-ID" i="1" dirty="0" err="1" smtClean="0"/>
              <a:t>atau</a:t>
            </a:r>
            <a:r>
              <a:rPr lang="en-ID" i="1" dirty="0" smtClean="0"/>
              <a:t> </a:t>
            </a:r>
            <a:r>
              <a:rPr lang="en-ID" i="1" dirty="0" err="1" smtClean="0"/>
              <a:t>dzurriyatu</a:t>
            </a:r>
            <a:r>
              <a:rPr lang="en-ID" i="1" dirty="0" smtClean="0"/>
              <a:t> </a:t>
            </a:r>
            <a:r>
              <a:rPr lang="en-ID" i="1" dirty="0" err="1" smtClean="0"/>
              <a:t>adam</a:t>
            </a:r>
            <a:endParaRPr lang="en-ID" i="1" dirty="0" smtClean="0"/>
          </a:p>
          <a:p>
            <a:pPr marL="0" indent="0">
              <a:buNone/>
            </a:pPr>
            <a:endParaRPr lang="en-ID" i="1" dirty="0" smtClean="0"/>
          </a:p>
          <a:p>
            <a:pPr marL="0" indent="0">
              <a:buNone/>
            </a:pPr>
            <a:r>
              <a:rPr lang="en-ID" b="1" i="1" dirty="0" err="1" smtClean="0"/>
              <a:t>Insan</a:t>
            </a:r>
            <a:r>
              <a:rPr lang="en-ID" i="1" dirty="0" smtClean="0"/>
              <a:t>, </a:t>
            </a:r>
            <a:r>
              <a:rPr lang="en-ID" dirty="0" err="1" smtClean="0"/>
              <a:t>dijumpai</a:t>
            </a:r>
            <a:r>
              <a:rPr lang="en-ID" dirty="0" smtClean="0"/>
              <a:t> </a:t>
            </a:r>
            <a:r>
              <a:rPr lang="en-ID" dirty="0" err="1" smtClean="0"/>
              <a:t>dalam</a:t>
            </a:r>
            <a:r>
              <a:rPr lang="en-ID" dirty="0" smtClean="0"/>
              <a:t> al-</a:t>
            </a:r>
            <a:r>
              <a:rPr lang="en-ID" dirty="0" err="1" smtClean="0"/>
              <a:t>qur’an</a:t>
            </a:r>
            <a:r>
              <a:rPr lang="en-ID" dirty="0" smtClean="0"/>
              <a:t> </a:t>
            </a:r>
            <a:r>
              <a:rPr lang="en-ID" dirty="0" err="1" smtClean="0"/>
              <a:t>sebanyak</a:t>
            </a:r>
            <a:r>
              <a:rPr lang="en-ID" dirty="0" smtClean="0"/>
              <a:t> 65 kali. </a:t>
            </a:r>
            <a:r>
              <a:rPr lang="en-ID" dirty="0" err="1" smtClean="0"/>
              <a:t>Penekanan</a:t>
            </a:r>
            <a:r>
              <a:rPr lang="en-ID" dirty="0" smtClean="0"/>
              <a:t> kata </a:t>
            </a:r>
            <a:r>
              <a:rPr lang="en-ID" dirty="0" err="1" smtClean="0"/>
              <a:t>insan</a:t>
            </a:r>
            <a:r>
              <a:rPr lang="en-ID" dirty="0" smtClean="0"/>
              <a:t> </a:t>
            </a:r>
            <a:r>
              <a:rPr lang="en-ID" dirty="0" err="1" smtClean="0"/>
              <a:t>ini</a:t>
            </a:r>
            <a:r>
              <a:rPr lang="en-ID" dirty="0" smtClean="0"/>
              <a:t> </a:t>
            </a:r>
            <a:r>
              <a:rPr lang="en-ID" dirty="0" err="1" smtClean="0"/>
              <a:t>adalah</a:t>
            </a:r>
            <a:r>
              <a:rPr lang="en-ID" dirty="0" smtClean="0"/>
              <a:t> </a:t>
            </a:r>
            <a:r>
              <a:rPr lang="en-ID" dirty="0" err="1" smtClean="0"/>
              <a:t>lebih</a:t>
            </a:r>
            <a:r>
              <a:rPr lang="en-ID" dirty="0" smtClean="0"/>
              <a:t> </a:t>
            </a:r>
            <a:r>
              <a:rPr lang="en-ID" dirty="0" err="1" smtClean="0"/>
              <a:t>mengacu</a:t>
            </a:r>
            <a:r>
              <a:rPr lang="en-ID" dirty="0" smtClean="0"/>
              <a:t> </a:t>
            </a:r>
            <a:r>
              <a:rPr lang="en-ID" dirty="0" err="1" smtClean="0"/>
              <a:t>pada</a:t>
            </a:r>
            <a:r>
              <a:rPr lang="en-ID" dirty="0" smtClean="0"/>
              <a:t> </a:t>
            </a:r>
            <a:r>
              <a:rPr lang="en-ID" dirty="0" err="1" smtClean="0"/>
              <a:t>peningkatan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 </a:t>
            </a:r>
            <a:r>
              <a:rPr lang="en-ID" dirty="0" err="1" smtClean="0"/>
              <a:t>ke</a:t>
            </a:r>
            <a:r>
              <a:rPr lang="en-ID" dirty="0" smtClean="0"/>
              <a:t> </a:t>
            </a:r>
            <a:r>
              <a:rPr lang="en-ID" dirty="0" err="1" smtClean="0"/>
              <a:t>derajad</a:t>
            </a:r>
            <a:r>
              <a:rPr lang="en-ID" dirty="0" smtClean="0"/>
              <a:t> yang </a:t>
            </a:r>
            <a:r>
              <a:rPr lang="en-ID" dirty="0" err="1" smtClean="0"/>
              <a:t>dapat</a:t>
            </a:r>
            <a:r>
              <a:rPr lang="en-ID" dirty="0" smtClean="0"/>
              <a:t> </a:t>
            </a:r>
            <a:r>
              <a:rPr lang="en-ID" dirty="0" err="1" smtClean="0"/>
              <a:t>memberinya</a:t>
            </a:r>
            <a:r>
              <a:rPr lang="en-ID" dirty="0" smtClean="0"/>
              <a:t> </a:t>
            </a:r>
            <a:r>
              <a:rPr lang="en-ID" dirty="0" err="1" smtClean="0"/>
              <a:t>potensi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kemampuan</a:t>
            </a:r>
            <a:r>
              <a:rPr lang="en-ID" dirty="0" smtClean="0"/>
              <a:t> </a:t>
            </a:r>
            <a:r>
              <a:rPr lang="en-ID" dirty="0" err="1" smtClean="0"/>
              <a:t>untuk</a:t>
            </a:r>
            <a:r>
              <a:rPr lang="en-ID" dirty="0" smtClean="0"/>
              <a:t> </a:t>
            </a:r>
            <a:r>
              <a:rPr lang="en-ID" dirty="0" err="1" smtClean="0"/>
              <a:t>memangku</a:t>
            </a:r>
            <a:r>
              <a:rPr lang="en-ID" dirty="0" smtClean="0"/>
              <a:t> </a:t>
            </a:r>
            <a:r>
              <a:rPr lang="en-ID" dirty="0" err="1" smtClean="0"/>
              <a:t>jabatan</a:t>
            </a:r>
            <a:r>
              <a:rPr lang="en-ID" dirty="0" smtClean="0"/>
              <a:t> </a:t>
            </a:r>
            <a:r>
              <a:rPr lang="en-ID" dirty="0" err="1" smtClean="0"/>
              <a:t>khalifah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memikul</a:t>
            </a:r>
            <a:r>
              <a:rPr lang="en-ID" dirty="0" smtClean="0"/>
              <a:t> </a:t>
            </a:r>
            <a:r>
              <a:rPr lang="en-ID" dirty="0" err="1" smtClean="0"/>
              <a:t>tanggung</a:t>
            </a:r>
            <a:r>
              <a:rPr lang="en-ID" dirty="0" smtClean="0"/>
              <a:t> </a:t>
            </a:r>
            <a:r>
              <a:rPr lang="en-ID" dirty="0" err="1" smtClean="0"/>
              <a:t>jawab</a:t>
            </a:r>
            <a:r>
              <a:rPr lang="en-ID" dirty="0" smtClean="0"/>
              <a:t> 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amanat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di </a:t>
            </a:r>
            <a:r>
              <a:rPr lang="en-ID" dirty="0" err="1" smtClean="0"/>
              <a:t>muka</a:t>
            </a:r>
            <a:r>
              <a:rPr lang="en-ID" dirty="0" smtClean="0"/>
              <a:t> </a:t>
            </a:r>
            <a:r>
              <a:rPr lang="en-ID" dirty="0" err="1" smtClean="0"/>
              <a:t>bumi</a:t>
            </a:r>
            <a:r>
              <a:rPr lang="en-ID" dirty="0" smtClean="0"/>
              <a:t>. </a:t>
            </a:r>
            <a:r>
              <a:rPr lang="en-ID" dirty="0" err="1" smtClean="0"/>
              <a:t>Khalifah</a:t>
            </a:r>
            <a:r>
              <a:rPr lang="en-ID" dirty="0" smtClean="0"/>
              <a:t> </a:t>
            </a:r>
            <a:r>
              <a:rPr lang="en-ID" dirty="0" err="1" smtClean="0"/>
              <a:t>manusia</a:t>
            </a:r>
            <a:r>
              <a:rPr lang="en-ID" dirty="0" smtClean="0"/>
              <a:t> </a:t>
            </a:r>
            <a:r>
              <a:rPr lang="en-ID" dirty="0" err="1" smtClean="0"/>
              <a:t>dibekali</a:t>
            </a:r>
            <a:r>
              <a:rPr lang="en-ID" dirty="0" smtClean="0"/>
              <a:t> </a:t>
            </a:r>
            <a:r>
              <a:rPr lang="en-ID" dirty="0" err="1" smtClean="0"/>
              <a:t>berbagai</a:t>
            </a:r>
            <a:r>
              <a:rPr lang="en-ID" dirty="0" smtClean="0"/>
              <a:t> </a:t>
            </a:r>
            <a:r>
              <a:rPr lang="en-ID" dirty="0" err="1" smtClean="0"/>
              <a:t>potensi</a:t>
            </a:r>
            <a:r>
              <a:rPr lang="en-ID" dirty="0" smtClean="0"/>
              <a:t> </a:t>
            </a:r>
            <a:r>
              <a:rPr lang="en-ID" dirty="0" err="1" smtClean="0"/>
              <a:t>seperti</a:t>
            </a:r>
            <a:r>
              <a:rPr lang="en-ID" dirty="0" smtClean="0"/>
              <a:t> </a:t>
            </a:r>
            <a:r>
              <a:rPr lang="en-ID" dirty="0" err="1" smtClean="0"/>
              <a:t>ilmu</a:t>
            </a:r>
            <a:r>
              <a:rPr lang="en-ID" dirty="0" smtClean="0"/>
              <a:t>, </a:t>
            </a:r>
            <a:r>
              <a:rPr lang="en-ID" dirty="0" err="1" smtClean="0"/>
              <a:t>persepsi</a:t>
            </a:r>
            <a:r>
              <a:rPr lang="en-ID" dirty="0" smtClean="0"/>
              <a:t> </a:t>
            </a:r>
            <a:r>
              <a:rPr lang="en-ID" dirty="0" err="1" smtClean="0"/>
              <a:t>akal</a:t>
            </a:r>
            <a:r>
              <a:rPr lang="en-ID" dirty="0" smtClean="0"/>
              <a:t> </a:t>
            </a:r>
            <a:r>
              <a:rPr lang="en-ID" dirty="0" err="1" smtClean="0"/>
              <a:t>dan</a:t>
            </a:r>
            <a:r>
              <a:rPr lang="en-ID" dirty="0" smtClean="0"/>
              <a:t> </a:t>
            </a:r>
            <a:r>
              <a:rPr lang="en-ID" dirty="0" err="1" smtClean="0"/>
              <a:t>nurani</a:t>
            </a:r>
            <a:r>
              <a:rPr lang="en-ID" dirty="0" smtClean="0"/>
              <a:t>.</a:t>
            </a:r>
          </a:p>
          <a:p>
            <a:pPr marL="0" indent="0">
              <a:buNone/>
            </a:pPr>
            <a:r>
              <a:rPr lang="en-ID" dirty="0"/>
              <a:t>	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227034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l"/>
            <a:r>
              <a:rPr lang="en-ID" dirty="0" err="1" smtClean="0"/>
              <a:t>Lanjutan</a:t>
            </a:r>
            <a:r>
              <a:rPr lang="en-ID" dirty="0" smtClean="0"/>
              <a:t>…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47500" lnSpcReduction="20000"/>
          </a:bodyPr>
          <a:lstStyle/>
          <a:p>
            <a:pPr marL="0" indent="0">
              <a:buNone/>
            </a:pPr>
            <a:r>
              <a:rPr lang="en-ID" sz="4400" b="1" i="1" dirty="0" err="1" smtClean="0"/>
              <a:t>Nas</a:t>
            </a:r>
            <a:r>
              <a:rPr lang="en-ID" sz="4400" i="1" dirty="0" smtClean="0"/>
              <a:t>, </a:t>
            </a:r>
            <a:r>
              <a:rPr lang="en-ID" sz="4400" dirty="0" err="1" smtClean="0"/>
              <a:t>merupakan</a:t>
            </a:r>
            <a:r>
              <a:rPr lang="en-ID" sz="4400" dirty="0" smtClean="0"/>
              <a:t> </a:t>
            </a:r>
            <a:r>
              <a:rPr lang="en-ID" sz="4400" dirty="0" err="1" smtClean="0"/>
              <a:t>bentuk</a:t>
            </a:r>
            <a:r>
              <a:rPr lang="en-ID" sz="4400" dirty="0" smtClean="0"/>
              <a:t> </a:t>
            </a:r>
            <a:r>
              <a:rPr lang="en-ID" sz="4400" dirty="0" err="1" smtClean="0"/>
              <a:t>jamak</a:t>
            </a:r>
            <a:r>
              <a:rPr lang="en-ID" sz="4400" dirty="0" smtClean="0"/>
              <a:t> </a:t>
            </a:r>
            <a:r>
              <a:rPr lang="en-ID" sz="4400" dirty="0" err="1" smtClean="0"/>
              <a:t>dari</a:t>
            </a:r>
            <a:r>
              <a:rPr lang="en-ID" sz="4400" dirty="0" smtClean="0"/>
              <a:t> kata </a:t>
            </a:r>
            <a:r>
              <a:rPr lang="en-ID" sz="4400" dirty="0" err="1" smtClean="0"/>
              <a:t>insan</a:t>
            </a:r>
            <a:r>
              <a:rPr lang="en-ID" sz="4400" dirty="0" smtClean="0"/>
              <a:t>, </a:t>
            </a:r>
            <a:r>
              <a:rPr lang="en-ID" sz="4400" dirty="0" err="1" smtClean="0"/>
              <a:t>dalam</a:t>
            </a:r>
            <a:r>
              <a:rPr lang="en-ID" sz="4400" dirty="0" smtClean="0"/>
              <a:t> al-</a:t>
            </a:r>
            <a:r>
              <a:rPr lang="en-ID" sz="4400" dirty="0" err="1" smtClean="0"/>
              <a:t>qur’an</a:t>
            </a:r>
            <a:r>
              <a:rPr lang="en-ID" sz="4400" dirty="0" smtClean="0"/>
              <a:t> </a:t>
            </a:r>
            <a:r>
              <a:rPr lang="en-ID" sz="4400" dirty="0" err="1" smtClean="0"/>
              <a:t>disebut</a:t>
            </a:r>
            <a:r>
              <a:rPr lang="en-ID" sz="4400" dirty="0" smtClean="0"/>
              <a:t> 240 kali. </a:t>
            </a:r>
            <a:r>
              <a:rPr lang="en-ID" sz="4400" dirty="0" err="1" smtClean="0"/>
              <a:t>Penyebutan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dengan</a:t>
            </a:r>
            <a:r>
              <a:rPr lang="en-ID" sz="4400" dirty="0" smtClean="0"/>
              <a:t> </a:t>
            </a:r>
            <a:r>
              <a:rPr lang="en-ID" sz="4400" dirty="0" err="1" smtClean="0"/>
              <a:t>Nas</a:t>
            </a:r>
            <a:r>
              <a:rPr lang="en-ID" sz="4400" dirty="0" smtClean="0"/>
              <a:t> </a:t>
            </a:r>
            <a:r>
              <a:rPr lang="en-ID" sz="4400" dirty="0" err="1" smtClean="0"/>
              <a:t>lebih</a:t>
            </a:r>
            <a:r>
              <a:rPr lang="en-ID" sz="4400" dirty="0" smtClean="0"/>
              <a:t> </a:t>
            </a:r>
            <a:r>
              <a:rPr lang="en-ID" sz="4400" dirty="0" err="1" smtClean="0"/>
              <a:t>menonjolkan</a:t>
            </a:r>
            <a:r>
              <a:rPr lang="en-ID" sz="4400" dirty="0" smtClean="0"/>
              <a:t> </a:t>
            </a:r>
            <a:r>
              <a:rPr lang="en-ID" sz="4400" dirty="0" err="1" smtClean="0"/>
              <a:t>bahwa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merupakan</a:t>
            </a:r>
            <a:r>
              <a:rPr lang="en-ID" sz="4400" dirty="0" smtClean="0"/>
              <a:t> </a:t>
            </a:r>
            <a:r>
              <a:rPr lang="en-ID" sz="4400" dirty="0" err="1" smtClean="0"/>
              <a:t>makhluk</a:t>
            </a:r>
            <a:r>
              <a:rPr lang="en-ID" sz="4400" dirty="0" smtClean="0"/>
              <a:t> </a:t>
            </a:r>
            <a:r>
              <a:rPr lang="en-ID" sz="4400" dirty="0" err="1" smtClean="0"/>
              <a:t>sosial</a:t>
            </a:r>
            <a:r>
              <a:rPr lang="en-ID" sz="4400" dirty="0" smtClean="0"/>
              <a:t> yang </a:t>
            </a:r>
            <a:r>
              <a:rPr lang="en-ID" sz="4400" dirty="0" err="1" smtClean="0"/>
              <a:t>tidak</a:t>
            </a:r>
            <a:r>
              <a:rPr lang="en-ID" sz="4400" dirty="0" smtClean="0"/>
              <a:t> </a:t>
            </a:r>
            <a:r>
              <a:rPr lang="en-ID" sz="4400" dirty="0" err="1" smtClean="0"/>
              <a:t>dapat</a:t>
            </a:r>
            <a:r>
              <a:rPr lang="en-ID" sz="4400" dirty="0" smtClean="0"/>
              <a:t> </a:t>
            </a:r>
            <a:r>
              <a:rPr lang="en-ID" sz="4400" dirty="0" err="1" smtClean="0"/>
              <a:t>hidup</a:t>
            </a:r>
            <a:r>
              <a:rPr lang="en-ID" sz="4400" dirty="0" smtClean="0"/>
              <a:t> </a:t>
            </a:r>
            <a:r>
              <a:rPr lang="en-ID" sz="4400" dirty="0" err="1" smtClean="0"/>
              <a:t>tanpa</a:t>
            </a:r>
            <a:r>
              <a:rPr lang="en-ID" sz="4400" dirty="0" smtClean="0"/>
              <a:t> </a:t>
            </a:r>
            <a:r>
              <a:rPr lang="en-ID" sz="4400" dirty="0" err="1" smtClean="0"/>
              <a:t>bantuan</a:t>
            </a:r>
            <a:r>
              <a:rPr lang="en-ID" sz="4400" dirty="0" smtClean="0"/>
              <a:t> </a:t>
            </a:r>
            <a:r>
              <a:rPr lang="en-ID" sz="4400" dirty="0" err="1" smtClean="0"/>
              <a:t>dan</a:t>
            </a:r>
            <a:r>
              <a:rPr lang="en-ID" sz="4400" dirty="0" smtClean="0"/>
              <a:t> </a:t>
            </a:r>
            <a:r>
              <a:rPr lang="en-ID" sz="4400" dirty="0" err="1" smtClean="0"/>
              <a:t>bersama-sama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lainnya</a:t>
            </a:r>
            <a:r>
              <a:rPr lang="en-ID" sz="4400" dirty="0" smtClean="0"/>
              <a:t>.</a:t>
            </a:r>
          </a:p>
          <a:p>
            <a:pPr marL="0" indent="0">
              <a:buNone/>
            </a:pPr>
            <a:endParaRPr lang="en-ID" sz="4400" dirty="0" smtClean="0"/>
          </a:p>
          <a:p>
            <a:pPr marL="0" indent="0">
              <a:buNone/>
            </a:pPr>
            <a:r>
              <a:rPr lang="en-ID" sz="4400" b="1" i="1" dirty="0" err="1" smtClean="0"/>
              <a:t>Basyar</a:t>
            </a:r>
            <a:r>
              <a:rPr lang="en-ID" sz="4400" i="1" dirty="0" smtClean="0"/>
              <a:t>, </a:t>
            </a:r>
            <a:r>
              <a:rPr lang="en-ID" sz="4400" dirty="0" err="1" smtClean="0"/>
              <a:t>secara</a:t>
            </a:r>
            <a:r>
              <a:rPr lang="en-ID" sz="4400" dirty="0" smtClean="0"/>
              <a:t> </a:t>
            </a:r>
            <a:r>
              <a:rPr lang="en-ID" sz="4400" dirty="0" err="1" smtClean="0"/>
              <a:t>etimologis</a:t>
            </a:r>
            <a:r>
              <a:rPr lang="en-ID" sz="4400" dirty="0" smtClean="0"/>
              <a:t> </a:t>
            </a:r>
            <a:r>
              <a:rPr lang="en-ID" sz="4400" dirty="0" err="1" smtClean="0"/>
              <a:t>berarti</a:t>
            </a:r>
            <a:r>
              <a:rPr lang="en-ID" sz="4400" dirty="0" smtClean="0"/>
              <a:t> </a:t>
            </a:r>
            <a:r>
              <a:rPr lang="en-ID" sz="4400" dirty="0" err="1" smtClean="0"/>
              <a:t>sesuatu</a:t>
            </a:r>
            <a:r>
              <a:rPr lang="en-ID" sz="4400" dirty="0" smtClean="0"/>
              <a:t> yang </a:t>
            </a:r>
            <a:r>
              <a:rPr lang="en-ID" sz="4400" dirty="0" err="1" smtClean="0"/>
              <a:t>tampak</a:t>
            </a:r>
            <a:r>
              <a:rPr lang="en-ID" sz="4400" dirty="0" smtClean="0"/>
              <a:t> </a:t>
            </a:r>
            <a:r>
              <a:rPr lang="en-ID" sz="4400" dirty="0" err="1" smtClean="0"/>
              <a:t>baik</a:t>
            </a:r>
            <a:r>
              <a:rPr lang="en-ID" sz="4400" dirty="0" smtClean="0"/>
              <a:t> </a:t>
            </a:r>
            <a:r>
              <a:rPr lang="en-ID" sz="4400" dirty="0" err="1" smtClean="0"/>
              <a:t>dan</a:t>
            </a:r>
            <a:r>
              <a:rPr lang="en-ID" sz="4400" dirty="0" smtClean="0"/>
              <a:t> </a:t>
            </a:r>
            <a:r>
              <a:rPr lang="en-ID" sz="4400" dirty="0" err="1" smtClean="0"/>
              <a:t>indah</a:t>
            </a:r>
            <a:r>
              <a:rPr lang="en-ID" sz="4400" dirty="0" smtClean="0"/>
              <a:t>. Kata </a:t>
            </a:r>
            <a:r>
              <a:rPr lang="en-ID" sz="4400" dirty="0" err="1" smtClean="0"/>
              <a:t>basyar</a:t>
            </a:r>
            <a:r>
              <a:rPr lang="en-ID" sz="4400" dirty="0" smtClean="0"/>
              <a:t> </a:t>
            </a:r>
            <a:r>
              <a:rPr lang="en-ID" sz="4400" dirty="0" err="1" smtClean="0"/>
              <a:t>digunakan</a:t>
            </a:r>
            <a:r>
              <a:rPr lang="en-ID" sz="4400" dirty="0" smtClean="0"/>
              <a:t> al-</a:t>
            </a:r>
            <a:r>
              <a:rPr lang="en-ID" sz="4400" dirty="0" err="1" smtClean="0"/>
              <a:t>qur’an</a:t>
            </a:r>
            <a:r>
              <a:rPr lang="en-ID" sz="4400" dirty="0" smtClean="0"/>
              <a:t> </a:t>
            </a:r>
            <a:r>
              <a:rPr lang="en-ID" sz="4400" dirty="0" err="1" smtClean="0"/>
              <a:t>untuk</a:t>
            </a:r>
            <a:r>
              <a:rPr lang="en-ID" sz="4400" dirty="0" smtClean="0"/>
              <a:t> </a:t>
            </a:r>
            <a:r>
              <a:rPr lang="en-ID" sz="4400" dirty="0" err="1" smtClean="0"/>
              <a:t>menyebut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dari</a:t>
            </a:r>
            <a:r>
              <a:rPr lang="en-ID" sz="4400" dirty="0" smtClean="0"/>
              <a:t> </a:t>
            </a:r>
            <a:r>
              <a:rPr lang="en-ID" sz="4400" dirty="0" err="1" smtClean="0"/>
              <a:t>sudut</a:t>
            </a:r>
            <a:r>
              <a:rPr lang="en-ID" sz="4400" dirty="0" smtClean="0"/>
              <a:t> </a:t>
            </a:r>
            <a:r>
              <a:rPr lang="en-ID" sz="4400" dirty="0" err="1" smtClean="0"/>
              <a:t>lahiriah</a:t>
            </a:r>
            <a:r>
              <a:rPr lang="en-ID" sz="4400" dirty="0" smtClean="0"/>
              <a:t> </a:t>
            </a:r>
            <a:r>
              <a:rPr lang="en-ID" sz="4400" dirty="0" err="1" smtClean="0"/>
              <a:t>serta</a:t>
            </a:r>
            <a:r>
              <a:rPr lang="en-ID" sz="4400" dirty="0" smtClean="0"/>
              <a:t> </a:t>
            </a:r>
            <a:r>
              <a:rPr lang="en-ID" sz="4400" dirty="0" err="1" smtClean="0"/>
              <a:t>persamaannya</a:t>
            </a:r>
            <a:r>
              <a:rPr lang="en-ID" sz="4400" dirty="0" smtClean="0"/>
              <a:t> </a:t>
            </a:r>
            <a:r>
              <a:rPr lang="en-ID" sz="4400" dirty="0" err="1" smtClean="0"/>
              <a:t>dengan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seluruhnya</a:t>
            </a:r>
            <a:r>
              <a:rPr lang="en-ID" sz="4400" dirty="0" smtClean="0"/>
              <a:t>. Kata </a:t>
            </a:r>
            <a:r>
              <a:rPr lang="en-ID" sz="4400" dirty="0" err="1" smtClean="0"/>
              <a:t>basyar</a:t>
            </a:r>
            <a:r>
              <a:rPr lang="en-ID" sz="4400" dirty="0" smtClean="0"/>
              <a:t> </a:t>
            </a:r>
            <a:r>
              <a:rPr lang="en-ID" sz="4400" dirty="0" err="1" smtClean="0"/>
              <a:t>selalu</a:t>
            </a:r>
            <a:r>
              <a:rPr lang="en-ID" sz="4400" dirty="0" smtClean="0"/>
              <a:t> </a:t>
            </a:r>
            <a:r>
              <a:rPr lang="en-ID" sz="4400" dirty="0" err="1" smtClean="0"/>
              <a:t>dihubungkan</a:t>
            </a:r>
            <a:r>
              <a:rPr lang="en-ID" sz="4400" dirty="0" smtClean="0"/>
              <a:t> </a:t>
            </a:r>
            <a:r>
              <a:rPr lang="en-ID" sz="4400" dirty="0" err="1" smtClean="0"/>
              <a:t>dengan</a:t>
            </a:r>
            <a:r>
              <a:rPr lang="en-ID" sz="4400" dirty="0" smtClean="0"/>
              <a:t> </a:t>
            </a:r>
            <a:r>
              <a:rPr lang="en-ID" sz="4400" dirty="0" err="1" smtClean="0"/>
              <a:t>sifat-sifat</a:t>
            </a:r>
            <a:r>
              <a:rPr lang="en-ID" sz="4400" dirty="0" smtClean="0"/>
              <a:t> </a:t>
            </a:r>
            <a:r>
              <a:rPr lang="en-ID" sz="4400" dirty="0" err="1" smtClean="0"/>
              <a:t>biologis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endParaRPr lang="en-ID" sz="4400" dirty="0" smtClean="0"/>
          </a:p>
          <a:p>
            <a:pPr marL="0" indent="0">
              <a:buNone/>
            </a:pPr>
            <a:endParaRPr lang="en-ID" sz="4400" dirty="0" smtClean="0"/>
          </a:p>
          <a:p>
            <a:pPr marL="0" indent="0">
              <a:buNone/>
            </a:pPr>
            <a:r>
              <a:rPr lang="en-ID" sz="4400" b="1" i="1" dirty="0" err="1" smtClean="0"/>
              <a:t>Bani</a:t>
            </a:r>
            <a:r>
              <a:rPr lang="en-ID" sz="4400" b="1" i="1" dirty="0" smtClean="0"/>
              <a:t> Adam</a:t>
            </a:r>
            <a:r>
              <a:rPr lang="en-ID" sz="4400" i="1" dirty="0" smtClean="0"/>
              <a:t>, </a:t>
            </a:r>
            <a:r>
              <a:rPr lang="en-ID" sz="4400" dirty="0" err="1" smtClean="0"/>
              <a:t>anak</a:t>
            </a:r>
            <a:r>
              <a:rPr lang="en-ID" sz="4400" dirty="0" smtClean="0"/>
              <a:t> </a:t>
            </a:r>
            <a:r>
              <a:rPr lang="en-ID" sz="4400" dirty="0" err="1" smtClean="0"/>
              <a:t>cucu</a:t>
            </a:r>
            <a:r>
              <a:rPr lang="en-ID" sz="4400" dirty="0" smtClean="0"/>
              <a:t> </a:t>
            </a:r>
            <a:r>
              <a:rPr lang="en-ID" sz="4400" dirty="0" err="1" smtClean="0"/>
              <a:t>atau</a:t>
            </a:r>
            <a:r>
              <a:rPr lang="en-ID" sz="4400" dirty="0" smtClean="0"/>
              <a:t> </a:t>
            </a:r>
            <a:r>
              <a:rPr lang="en-ID" sz="4400" dirty="0" err="1" smtClean="0"/>
              <a:t>keturunan</a:t>
            </a:r>
            <a:r>
              <a:rPr lang="en-ID" sz="4400" dirty="0" smtClean="0"/>
              <a:t> Adam. </a:t>
            </a:r>
            <a:r>
              <a:rPr lang="en-ID" sz="4400" dirty="0" err="1" smtClean="0"/>
              <a:t>Menunjukkan</a:t>
            </a:r>
            <a:r>
              <a:rPr lang="en-ID" sz="4400" dirty="0" smtClean="0"/>
              <a:t> </a:t>
            </a:r>
            <a:r>
              <a:rPr lang="en-ID" sz="4400" dirty="0" err="1" smtClean="0"/>
              <a:t>arti</a:t>
            </a:r>
            <a:r>
              <a:rPr lang="en-ID" sz="4400" dirty="0" smtClean="0"/>
              <a:t> </a:t>
            </a:r>
            <a:r>
              <a:rPr lang="en-ID" sz="4400" dirty="0" err="1" smtClean="0"/>
              <a:t>keturunan</a:t>
            </a:r>
            <a:r>
              <a:rPr lang="en-ID" sz="4400" dirty="0" smtClean="0"/>
              <a:t> yang </a:t>
            </a:r>
            <a:r>
              <a:rPr lang="en-ID" sz="4400" dirty="0" err="1" smtClean="0"/>
              <a:t>berasal</a:t>
            </a:r>
            <a:r>
              <a:rPr lang="en-ID" sz="4400" dirty="0" smtClean="0"/>
              <a:t> </a:t>
            </a:r>
            <a:r>
              <a:rPr lang="en-ID" sz="4400" dirty="0" err="1" smtClean="0"/>
              <a:t>dari</a:t>
            </a:r>
            <a:r>
              <a:rPr lang="en-ID" sz="4400" dirty="0" smtClean="0"/>
              <a:t> Adam, </a:t>
            </a:r>
            <a:r>
              <a:rPr lang="en-ID" sz="4400" dirty="0" err="1" smtClean="0"/>
              <a:t>atau</a:t>
            </a:r>
            <a:r>
              <a:rPr lang="en-ID" sz="4400" dirty="0" smtClean="0"/>
              <a:t> </a:t>
            </a:r>
            <a:r>
              <a:rPr lang="en-ID" sz="4400" dirty="0" err="1" smtClean="0"/>
              <a:t>dengan</a:t>
            </a:r>
            <a:r>
              <a:rPr lang="en-ID" sz="4400" dirty="0" smtClean="0"/>
              <a:t> kata lain </a:t>
            </a:r>
            <a:r>
              <a:rPr lang="en-ID" sz="4400" dirty="0" err="1" smtClean="0"/>
              <a:t>bahwa</a:t>
            </a:r>
            <a:r>
              <a:rPr lang="en-ID" sz="4400" dirty="0" smtClean="0"/>
              <a:t> </a:t>
            </a:r>
            <a:r>
              <a:rPr lang="en-ID" sz="4400" dirty="0" err="1" smtClean="0"/>
              <a:t>secara</a:t>
            </a:r>
            <a:r>
              <a:rPr lang="en-ID" sz="4400" dirty="0" smtClean="0"/>
              <a:t> </a:t>
            </a:r>
            <a:r>
              <a:rPr lang="en-ID" sz="4400" dirty="0" err="1" smtClean="0"/>
              <a:t>historis</a:t>
            </a:r>
            <a:r>
              <a:rPr lang="en-ID" sz="4400" dirty="0" smtClean="0"/>
              <a:t> </a:t>
            </a:r>
            <a:r>
              <a:rPr lang="en-ID" sz="4400" dirty="0" err="1" smtClean="0"/>
              <a:t>asal-usul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</a:t>
            </a:r>
            <a:r>
              <a:rPr lang="en-ID" sz="4400" dirty="0" err="1" smtClean="0"/>
              <a:t>adalah</a:t>
            </a:r>
            <a:r>
              <a:rPr lang="en-ID" sz="4400" dirty="0" smtClean="0"/>
              <a:t> </a:t>
            </a:r>
            <a:r>
              <a:rPr lang="en-ID" sz="4400" dirty="0" err="1" smtClean="0"/>
              <a:t>satu</a:t>
            </a:r>
            <a:r>
              <a:rPr lang="en-ID" sz="4400" dirty="0" smtClean="0"/>
              <a:t>, </a:t>
            </a:r>
            <a:r>
              <a:rPr lang="en-ID" sz="4400" dirty="0" err="1" smtClean="0"/>
              <a:t>yaitu</a:t>
            </a:r>
            <a:r>
              <a:rPr lang="en-ID" sz="4400" dirty="0" smtClean="0"/>
              <a:t> </a:t>
            </a:r>
            <a:r>
              <a:rPr lang="en-ID" sz="4400" dirty="0" err="1" smtClean="0"/>
              <a:t>dari</a:t>
            </a:r>
            <a:r>
              <a:rPr lang="en-ID" sz="4400" dirty="0" smtClean="0"/>
              <a:t> </a:t>
            </a:r>
            <a:r>
              <a:rPr lang="en-ID" sz="4400" dirty="0" err="1" smtClean="0"/>
              <a:t>Nabi</a:t>
            </a:r>
            <a:r>
              <a:rPr lang="en-ID" sz="4400" dirty="0" smtClean="0"/>
              <a:t> Adam. Kata </a:t>
            </a:r>
            <a:r>
              <a:rPr lang="en-ID" sz="4400" dirty="0" err="1" smtClean="0"/>
              <a:t>Bani</a:t>
            </a:r>
            <a:r>
              <a:rPr lang="en-ID" sz="4400" dirty="0" smtClean="0"/>
              <a:t> Adam </a:t>
            </a:r>
            <a:r>
              <a:rPr lang="en-ID" sz="4400" dirty="0" err="1" smtClean="0"/>
              <a:t>digunakan</a:t>
            </a:r>
            <a:r>
              <a:rPr lang="en-ID" sz="4400" dirty="0" smtClean="0"/>
              <a:t> </a:t>
            </a:r>
            <a:r>
              <a:rPr lang="en-ID" sz="4400" dirty="0" err="1" smtClean="0"/>
              <a:t>untuk</a:t>
            </a:r>
            <a:r>
              <a:rPr lang="en-ID" sz="4400" dirty="0" smtClean="0"/>
              <a:t> </a:t>
            </a:r>
            <a:r>
              <a:rPr lang="en-ID" sz="4400" dirty="0" err="1" smtClean="0"/>
              <a:t>menyebut</a:t>
            </a:r>
            <a:r>
              <a:rPr lang="en-ID" sz="4400" dirty="0" smtClean="0"/>
              <a:t> </a:t>
            </a:r>
            <a:r>
              <a:rPr lang="en-ID" sz="4400" dirty="0" err="1" smtClean="0"/>
              <a:t>manusia</a:t>
            </a:r>
            <a:r>
              <a:rPr lang="en-ID" sz="4400" dirty="0" smtClean="0"/>
              <a:t> dal </a:t>
            </a:r>
            <a:r>
              <a:rPr lang="en-ID" sz="4400" dirty="0" err="1" smtClean="0"/>
              <a:t>konteks</a:t>
            </a:r>
            <a:r>
              <a:rPr lang="en-ID" sz="4400" dirty="0" smtClean="0"/>
              <a:t> </a:t>
            </a:r>
            <a:r>
              <a:rPr lang="en-ID" sz="4400" dirty="0" err="1" smtClean="0"/>
              <a:t>historis</a:t>
            </a:r>
            <a:r>
              <a:rPr lang="en-ID" sz="4400" dirty="0" smtClean="0"/>
              <a:t>.</a:t>
            </a:r>
          </a:p>
          <a:p>
            <a:pPr marL="0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577066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D" b="1" dirty="0" err="1" smtClean="0"/>
              <a:t>Hakikat</a:t>
            </a:r>
            <a:r>
              <a:rPr lang="en-ID" b="1" dirty="0" smtClean="0"/>
              <a:t> </a:t>
            </a:r>
            <a:r>
              <a:rPr lang="en-ID" b="1" dirty="0" err="1" smtClean="0"/>
              <a:t>manusia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02524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36</TotalTime>
  <Words>131</Words>
  <Application>Microsoft Office PowerPoint</Application>
  <PresentationFormat>On-screen Show (4:3)</PresentationFormat>
  <Paragraphs>17</Paragraphs>
  <Slides>4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</vt:i4>
      </vt:variant>
    </vt:vector>
  </HeadingPairs>
  <TitlesOfParts>
    <vt:vector size="7" baseType="lpstr">
      <vt:lpstr>Arial</vt:lpstr>
      <vt:lpstr>Calibri</vt:lpstr>
      <vt:lpstr>Office Theme</vt:lpstr>
      <vt:lpstr>HAKIKAT MANUSIA</vt:lpstr>
      <vt:lpstr>KONSEP TENTANG MANUSIA</vt:lpstr>
      <vt:lpstr>Lanjutan…</vt:lpstr>
      <vt:lpstr>Hakikat manusia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HAKIKAT MANUSIA</dc:title>
  <dc:creator>Windows User</dc:creator>
  <cp:lastModifiedBy>S0NY</cp:lastModifiedBy>
  <cp:revision>6</cp:revision>
  <dcterms:created xsi:type="dcterms:W3CDTF">2017-10-02T01:37:14Z</dcterms:created>
  <dcterms:modified xsi:type="dcterms:W3CDTF">2019-09-30T10:47:34Z</dcterms:modified>
</cp:coreProperties>
</file>