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25" autoAdjust="0"/>
    <p:restoredTop sz="94660"/>
  </p:normalViewPr>
  <p:slideViewPr>
    <p:cSldViewPr>
      <p:cViewPr>
        <p:scale>
          <a:sx n="72" d="100"/>
          <a:sy n="72" d="100"/>
        </p:scale>
        <p:origin x="-116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10D8EC-FD1A-4657-9DA0-BFD7EE08F9D1}" type="doc">
      <dgm:prSet loTypeId="urn:microsoft.com/office/officeart/2005/8/layout/radial3" loCatId="cycle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2BA1A64B-77E3-4ABD-86CC-7BE37F375551}">
      <dgm:prSet phldrT="[Text]"/>
      <dgm:spPr/>
      <dgm:t>
        <a:bodyPr/>
        <a:lstStyle/>
        <a:p>
          <a:r>
            <a:rPr lang="en-US" dirty="0" err="1" smtClean="0"/>
            <a:t>Manusia</a:t>
          </a:r>
          <a:r>
            <a:rPr lang="en-US" dirty="0" smtClean="0"/>
            <a:t> </a:t>
          </a:r>
          <a:endParaRPr lang="en-US" dirty="0"/>
        </a:p>
      </dgm:t>
    </dgm:pt>
    <dgm:pt modelId="{73FC4A2B-214E-479E-BE30-AB3F653BBAAD}" type="parTrans" cxnId="{A54E0D23-0B95-41DE-93B7-2564442F3F5C}">
      <dgm:prSet/>
      <dgm:spPr/>
      <dgm:t>
        <a:bodyPr/>
        <a:lstStyle/>
        <a:p>
          <a:endParaRPr lang="en-US"/>
        </a:p>
      </dgm:t>
    </dgm:pt>
    <dgm:pt modelId="{8D5A12DE-5DB2-4A6E-B726-8BA255A8C074}" type="sibTrans" cxnId="{A54E0D23-0B95-41DE-93B7-2564442F3F5C}">
      <dgm:prSet/>
      <dgm:spPr/>
      <dgm:t>
        <a:bodyPr/>
        <a:lstStyle/>
        <a:p>
          <a:endParaRPr lang="en-US"/>
        </a:p>
      </dgm:t>
    </dgm:pt>
    <dgm:pt modelId="{44D49545-7465-405C-946C-0C3017159A63}">
      <dgm:prSet phldrT="[Text]"/>
      <dgm:spPr/>
      <dgm:t>
        <a:bodyPr/>
        <a:lstStyle/>
        <a:p>
          <a:r>
            <a:rPr lang="en-US" dirty="0" smtClean="0"/>
            <a:t>Ling. </a:t>
          </a:r>
          <a:r>
            <a:rPr lang="en-US" dirty="0" err="1" smtClean="0"/>
            <a:t>Fisik</a:t>
          </a:r>
          <a:r>
            <a:rPr lang="en-US" dirty="0" smtClean="0"/>
            <a:t> </a:t>
          </a:r>
          <a:endParaRPr lang="en-US" dirty="0"/>
        </a:p>
      </dgm:t>
    </dgm:pt>
    <dgm:pt modelId="{952A3293-2D87-4A2D-8207-2D37C33186F0}" type="parTrans" cxnId="{67686011-7BEA-4977-BF02-A73DB9A2B825}">
      <dgm:prSet/>
      <dgm:spPr/>
      <dgm:t>
        <a:bodyPr/>
        <a:lstStyle/>
        <a:p>
          <a:endParaRPr lang="en-US"/>
        </a:p>
      </dgm:t>
    </dgm:pt>
    <dgm:pt modelId="{C4D52FBC-786D-448D-ADE1-C072C84930FF}" type="sibTrans" cxnId="{67686011-7BEA-4977-BF02-A73DB9A2B825}">
      <dgm:prSet/>
      <dgm:spPr/>
      <dgm:t>
        <a:bodyPr/>
        <a:lstStyle/>
        <a:p>
          <a:endParaRPr lang="en-US"/>
        </a:p>
      </dgm:t>
    </dgm:pt>
    <dgm:pt modelId="{616BE0FD-3764-4116-9354-F866D4887E7C}">
      <dgm:prSet phldrT="[Text]"/>
      <dgm:spPr/>
      <dgm:t>
        <a:bodyPr/>
        <a:lstStyle/>
        <a:p>
          <a:r>
            <a:rPr lang="en-US" dirty="0" smtClean="0"/>
            <a:t>Ling. </a:t>
          </a:r>
          <a:r>
            <a:rPr lang="en-US" dirty="0" err="1" smtClean="0"/>
            <a:t>sosial</a:t>
          </a:r>
          <a:endParaRPr lang="en-US" dirty="0"/>
        </a:p>
      </dgm:t>
    </dgm:pt>
    <dgm:pt modelId="{50A735D9-BA98-4F1E-B8A5-D5951B6BCE34}" type="parTrans" cxnId="{D6C40E09-5DF3-469C-B270-E06B4094D002}">
      <dgm:prSet/>
      <dgm:spPr/>
      <dgm:t>
        <a:bodyPr/>
        <a:lstStyle/>
        <a:p>
          <a:endParaRPr lang="en-US"/>
        </a:p>
      </dgm:t>
    </dgm:pt>
    <dgm:pt modelId="{4A0EFA6E-571B-47C5-A3BC-3658065C3254}" type="sibTrans" cxnId="{D6C40E09-5DF3-469C-B270-E06B4094D002}">
      <dgm:prSet/>
      <dgm:spPr/>
      <dgm:t>
        <a:bodyPr/>
        <a:lstStyle/>
        <a:p>
          <a:endParaRPr lang="en-US"/>
        </a:p>
      </dgm:t>
    </dgm:pt>
    <dgm:pt modelId="{EE90DA6F-9E59-46D8-8D0F-487FB36B37D0}" type="pres">
      <dgm:prSet presAssocID="{E910D8EC-FD1A-4657-9DA0-BFD7EE08F9D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0B74B91-9DFE-4763-A465-BE73BA88FAEA}" type="pres">
      <dgm:prSet presAssocID="{E910D8EC-FD1A-4657-9DA0-BFD7EE08F9D1}" presName="radial" presStyleCnt="0">
        <dgm:presLayoutVars>
          <dgm:animLvl val="ctr"/>
        </dgm:presLayoutVars>
      </dgm:prSet>
      <dgm:spPr/>
    </dgm:pt>
    <dgm:pt modelId="{C2EEAE41-ECD2-4BB1-82A4-D1AEF1CC361B}" type="pres">
      <dgm:prSet presAssocID="{2BA1A64B-77E3-4ABD-86CC-7BE37F375551}" presName="centerShape" presStyleLbl="vennNode1" presStyleIdx="0" presStyleCnt="3"/>
      <dgm:spPr/>
      <dgm:t>
        <a:bodyPr/>
        <a:lstStyle/>
        <a:p>
          <a:endParaRPr lang="en-US"/>
        </a:p>
      </dgm:t>
    </dgm:pt>
    <dgm:pt modelId="{BDC277B0-FF11-4A3D-B548-6340943F81AC}" type="pres">
      <dgm:prSet presAssocID="{44D49545-7465-405C-946C-0C3017159A63}" presName="node" presStyleLbl="venn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9F4602-02B8-48C7-8087-6BC00454972C}" type="pres">
      <dgm:prSet presAssocID="{616BE0FD-3764-4116-9354-F866D4887E7C}" presName="node" presStyleLbl="venn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4E0D23-0B95-41DE-93B7-2564442F3F5C}" srcId="{E910D8EC-FD1A-4657-9DA0-BFD7EE08F9D1}" destId="{2BA1A64B-77E3-4ABD-86CC-7BE37F375551}" srcOrd="0" destOrd="0" parTransId="{73FC4A2B-214E-479E-BE30-AB3F653BBAAD}" sibTransId="{8D5A12DE-5DB2-4A6E-B726-8BA255A8C074}"/>
    <dgm:cxn modelId="{720A9179-9925-4598-9B19-A9561058E064}" type="presOf" srcId="{E910D8EC-FD1A-4657-9DA0-BFD7EE08F9D1}" destId="{EE90DA6F-9E59-46D8-8D0F-487FB36B37D0}" srcOrd="0" destOrd="0" presId="urn:microsoft.com/office/officeart/2005/8/layout/radial3"/>
    <dgm:cxn modelId="{5BF2B679-64A0-4C8C-A9D1-FA58CA9DBCBF}" type="presOf" srcId="{616BE0FD-3764-4116-9354-F866D4887E7C}" destId="{E39F4602-02B8-48C7-8087-6BC00454972C}" srcOrd="0" destOrd="0" presId="urn:microsoft.com/office/officeart/2005/8/layout/radial3"/>
    <dgm:cxn modelId="{64AD5E95-2605-47A6-A8B6-789759676A62}" type="presOf" srcId="{44D49545-7465-405C-946C-0C3017159A63}" destId="{BDC277B0-FF11-4A3D-B548-6340943F81AC}" srcOrd="0" destOrd="0" presId="urn:microsoft.com/office/officeart/2005/8/layout/radial3"/>
    <dgm:cxn modelId="{67686011-7BEA-4977-BF02-A73DB9A2B825}" srcId="{2BA1A64B-77E3-4ABD-86CC-7BE37F375551}" destId="{44D49545-7465-405C-946C-0C3017159A63}" srcOrd="0" destOrd="0" parTransId="{952A3293-2D87-4A2D-8207-2D37C33186F0}" sibTransId="{C4D52FBC-786D-448D-ADE1-C072C84930FF}"/>
    <dgm:cxn modelId="{D6C40E09-5DF3-469C-B270-E06B4094D002}" srcId="{2BA1A64B-77E3-4ABD-86CC-7BE37F375551}" destId="{616BE0FD-3764-4116-9354-F866D4887E7C}" srcOrd="1" destOrd="0" parTransId="{50A735D9-BA98-4F1E-B8A5-D5951B6BCE34}" sibTransId="{4A0EFA6E-571B-47C5-A3BC-3658065C3254}"/>
    <dgm:cxn modelId="{1C9806EE-34BE-4F1A-B6FC-D09E7C8655D1}" type="presOf" srcId="{2BA1A64B-77E3-4ABD-86CC-7BE37F375551}" destId="{C2EEAE41-ECD2-4BB1-82A4-D1AEF1CC361B}" srcOrd="0" destOrd="0" presId="urn:microsoft.com/office/officeart/2005/8/layout/radial3"/>
    <dgm:cxn modelId="{63A526B2-5C25-4D0C-8B38-87E2F7AF27E1}" type="presParOf" srcId="{EE90DA6F-9E59-46D8-8D0F-487FB36B37D0}" destId="{00B74B91-9DFE-4763-A465-BE73BA88FAEA}" srcOrd="0" destOrd="0" presId="urn:microsoft.com/office/officeart/2005/8/layout/radial3"/>
    <dgm:cxn modelId="{D5983AF5-410C-4198-8EA2-2B111711D4F8}" type="presParOf" srcId="{00B74B91-9DFE-4763-A465-BE73BA88FAEA}" destId="{C2EEAE41-ECD2-4BB1-82A4-D1AEF1CC361B}" srcOrd="0" destOrd="0" presId="urn:microsoft.com/office/officeart/2005/8/layout/radial3"/>
    <dgm:cxn modelId="{9F1FDA50-420A-4458-AA1B-B2C0B27CED75}" type="presParOf" srcId="{00B74B91-9DFE-4763-A465-BE73BA88FAEA}" destId="{BDC277B0-FF11-4A3D-B548-6340943F81AC}" srcOrd="1" destOrd="0" presId="urn:microsoft.com/office/officeart/2005/8/layout/radial3"/>
    <dgm:cxn modelId="{769A95DD-005D-4B81-B222-52DCA6E8EA90}" type="presParOf" srcId="{00B74B91-9DFE-4763-A465-BE73BA88FAEA}" destId="{E39F4602-02B8-48C7-8087-6BC00454972C}" srcOrd="2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13F09B0-7F6C-4DE3-A607-66AB2CA148A4}" type="doc">
      <dgm:prSet loTypeId="urn:microsoft.com/office/officeart/2005/8/layout/process3" loCatId="process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D2466A1F-13CA-435A-AB74-D332048C2329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Pengindraan</a:t>
          </a:r>
          <a:r>
            <a:rPr lang="en-US" dirty="0" smtClean="0">
              <a:latin typeface="Constantia" pitchFamily="18" charset="0"/>
            </a:rPr>
            <a:t> </a:t>
          </a:r>
          <a:endParaRPr lang="en-US" dirty="0">
            <a:latin typeface="Constantia" pitchFamily="18" charset="0"/>
          </a:endParaRPr>
        </a:p>
      </dgm:t>
    </dgm:pt>
    <dgm:pt modelId="{2A67442C-B38C-4573-8FE1-AA500D138E10}" type="parTrans" cxnId="{00EEE43A-FE49-42C0-8A92-5B331B7A4397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BDBE1C24-D867-4C89-AB95-A6CB76751DDF}" type="sibTrans" cxnId="{00EEE43A-FE49-42C0-8A92-5B331B7A4397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3221D962-CEA2-48AB-BD50-C43DE62E7607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Proses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diterimanya</a:t>
          </a:r>
          <a:r>
            <a:rPr lang="en-US" dirty="0" smtClean="0">
              <a:latin typeface="Constantia" pitchFamily="18" charset="0"/>
            </a:rPr>
            <a:t>  stimuli </a:t>
          </a:r>
          <a:r>
            <a:rPr lang="en-US" dirty="0" err="1" smtClean="0">
              <a:latin typeface="Constantia" pitchFamily="18" charset="0"/>
            </a:rPr>
            <a:t>oleh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individu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melalui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alat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indra</a:t>
          </a:r>
          <a:r>
            <a:rPr lang="en-US" dirty="0" smtClean="0">
              <a:latin typeface="Constantia" pitchFamily="18" charset="0"/>
            </a:rPr>
            <a:t>; </a:t>
          </a:r>
          <a:r>
            <a:rPr lang="en-US" dirty="0" err="1" smtClean="0">
              <a:latin typeface="Constantia" pitchFamily="18" charset="0"/>
            </a:rPr>
            <a:t>mrp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penghubung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antara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individu</a:t>
          </a:r>
          <a:r>
            <a:rPr lang="en-US" dirty="0" smtClean="0">
              <a:latin typeface="Constantia" pitchFamily="18" charset="0"/>
            </a:rPr>
            <a:t> dg </a:t>
          </a:r>
          <a:r>
            <a:rPr lang="en-US" dirty="0" err="1" smtClean="0">
              <a:latin typeface="Constantia" pitchFamily="18" charset="0"/>
            </a:rPr>
            <a:t>dunia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luar</a:t>
          </a:r>
          <a:endParaRPr lang="en-US" dirty="0">
            <a:latin typeface="Constantia" pitchFamily="18" charset="0"/>
          </a:endParaRPr>
        </a:p>
      </dgm:t>
    </dgm:pt>
    <dgm:pt modelId="{25153E37-FA1A-4576-A0EC-6DB54638EA05}" type="parTrans" cxnId="{1ADAC6DA-DC2B-4444-9728-E80A64E3B145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628507FF-5E3A-4BA3-8C8E-00C8F4CC8CF5}" type="sibTrans" cxnId="{1ADAC6DA-DC2B-4444-9728-E80A64E3B145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5DB229BE-ABC4-4100-9482-63B5AA2D05CE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Pemrosesan</a:t>
          </a:r>
          <a:r>
            <a:rPr lang="en-US" dirty="0" smtClean="0">
              <a:latin typeface="Constantia" pitchFamily="18" charset="0"/>
            </a:rPr>
            <a:t> stimuli</a:t>
          </a:r>
          <a:endParaRPr lang="en-US" dirty="0">
            <a:latin typeface="Constantia" pitchFamily="18" charset="0"/>
          </a:endParaRPr>
        </a:p>
      </dgm:t>
    </dgm:pt>
    <dgm:pt modelId="{5E30F7FB-BD43-4EE9-9FC5-1530BB52329B}" type="parTrans" cxnId="{B206CBC4-DAF4-4EDD-A739-9CD3D5340930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9091DACF-6923-41BC-AA12-FEE7085F81D6}" type="sibTrans" cxnId="{B206CBC4-DAF4-4EDD-A739-9CD3D5340930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F400DCA9-C250-4100-8D33-AAA9191735E5}">
      <dgm:prSet phldrT="[Text]"/>
      <dgm:spPr/>
      <dgm:t>
        <a:bodyPr/>
        <a:lstStyle/>
        <a:p>
          <a:r>
            <a:rPr lang="en-US" dirty="0" smtClean="0">
              <a:latin typeface="Constantia" pitchFamily="18" charset="0"/>
            </a:rPr>
            <a:t>Stimuli </a:t>
          </a:r>
          <a:r>
            <a:rPr lang="en-US" dirty="0" err="1" smtClean="0">
              <a:latin typeface="Constantia" pitchFamily="18" charset="0"/>
            </a:rPr>
            <a:t>dikirim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ke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pusat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susunan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syaraf</a:t>
          </a:r>
          <a:r>
            <a:rPr lang="en-US" dirty="0" smtClean="0">
              <a:latin typeface="Constantia" pitchFamily="18" charset="0"/>
            </a:rPr>
            <a:t>; </a:t>
          </a:r>
          <a:r>
            <a:rPr lang="en-US" dirty="0" err="1" smtClean="0">
              <a:latin typeface="Constantia" pitchFamily="18" charset="0"/>
            </a:rPr>
            <a:t>otak</a:t>
          </a:r>
          <a:r>
            <a:rPr lang="en-US" dirty="0" smtClean="0">
              <a:latin typeface="Constantia" pitchFamily="18" charset="0"/>
            </a:rPr>
            <a:t> </a:t>
          </a:r>
          <a:endParaRPr lang="en-US" dirty="0">
            <a:latin typeface="Constantia" pitchFamily="18" charset="0"/>
          </a:endParaRPr>
        </a:p>
      </dgm:t>
    </dgm:pt>
    <dgm:pt modelId="{571B52E7-4CC0-4425-AA90-E6766079C380}" type="parTrans" cxnId="{164CDE5F-5C51-48E3-949B-C74B0F260686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49D1D077-039D-45AB-906A-2FC69F0C489C}" type="sibTrans" cxnId="{164CDE5F-5C51-48E3-949B-C74B0F260686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59252947-10FC-411E-8DF9-99C8996DEA4A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Persepsi</a:t>
          </a:r>
          <a:r>
            <a:rPr lang="en-US" dirty="0" smtClean="0">
              <a:latin typeface="Constantia" pitchFamily="18" charset="0"/>
            </a:rPr>
            <a:t> </a:t>
          </a:r>
          <a:endParaRPr lang="en-US" dirty="0">
            <a:latin typeface="Constantia" pitchFamily="18" charset="0"/>
          </a:endParaRPr>
        </a:p>
      </dgm:t>
    </dgm:pt>
    <dgm:pt modelId="{EC5AFE5C-A99F-47DC-9FA6-0EE9DDFD29A9}" type="parTrans" cxnId="{02E8A939-AC46-42C7-8BD7-BE4CCAEB7C77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08D670F0-6103-46EA-8FFD-9EDB3CB81553}" type="sibTrans" cxnId="{02E8A939-AC46-42C7-8BD7-BE4CCAEB7C77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EE40B75F-C428-468E-AE08-06E84BC71C87}">
      <dgm:prSet phldrT="[Text]"/>
      <dgm:spPr/>
      <dgm:t>
        <a:bodyPr/>
        <a:lstStyle/>
        <a:p>
          <a:r>
            <a:rPr lang="en-US" dirty="0" smtClean="0">
              <a:latin typeface="Constantia" pitchFamily="18" charset="0"/>
            </a:rPr>
            <a:t>Stimulus </a:t>
          </a:r>
          <a:r>
            <a:rPr lang="en-US" dirty="0" err="1" smtClean="0">
              <a:latin typeface="Constantia" pitchFamily="18" charset="0"/>
            </a:rPr>
            <a:t>diorganisasikan</a:t>
          </a:r>
          <a:r>
            <a:rPr lang="en-US" dirty="0" smtClean="0">
              <a:latin typeface="Constantia" pitchFamily="18" charset="0"/>
            </a:rPr>
            <a:t>, </a:t>
          </a:r>
          <a:r>
            <a:rPr lang="en-US" dirty="0" err="1" smtClean="0">
              <a:latin typeface="Constantia" pitchFamily="18" charset="0"/>
            </a:rPr>
            <a:t>diinterpretasikan</a:t>
          </a:r>
          <a:r>
            <a:rPr lang="en-US" dirty="0" smtClean="0">
              <a:latin typeface="Constantia" pitchFamily="18" charset="0"/>
            </a:rPr>
            <a:t>, </a:t>
          </a:r>
          <a:r>
            <a:rPr lang="en-US" dirty="0" err="1" smtClean="0">
              <a:latin typeface="Constantia" pitchFamily="18" charset="0"/>
            </a:rPr>
            <a:t>shg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individu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menyadari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ttg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apa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yg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diinderanya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tsb</a:t>
          </a:r>
          <a:endParaRPr lang="en-US" dirty="0">
            <a:latin typeface="Constantia" pitchFamily="18" charset="0"/>
          </a:endParaRPr>
        </a:p>
      </dgm:t>
    </dgm:pt>
    <dgm:pt modelId="{9FD0A40B-DC33-4A30-9BA0-DC07A50567A2}" type="parTrans" cxnId="{D9DA86A4-455A-4C77-A8F2-93160C34E76C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DE212326-4200-4D87-8EDE-8C5F5E35952C}" type="sibTrans" cxnId="{D9DA86A4-455A-4C77-A8F2-93160C34E76C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1847DC96-281A-4394-B16E-ACBBB01D38F6}" type="pres">
      <dgm:prSet presAssocID="{013F09B0-7F6C-4DE3-A607-66AB2CA148A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D8E409B-8EE3-44E6-ADD3-FF2628F86B23}" type="pres">
      <dgm:prSet presAssocID="{D2466A1F-13CA-435A-AB74-D332048C2329}" presName="composite" presStyleCnt="0"/>
      <dgm:spPr/>
    </dgm:pt>
    <dgm:pt modelId="{59937B9D-4FE9-4AAB-8945-759260D20CF2}" type="pres">
      <dgm:prSet presAssocID="{D2466A1F-13CA-435A-AB74-D332048C2329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D6300E-B52E-4E46-9CED-71D6FCA6B760}" type="pres">
      <dgm:prSet presAssocID="{D2466A1F-13CA-435A-AB74-D332048C2329}" presName="parSh" presStyleLbl="node1" presStyleIdx="0" presStyleCnt="3"/>
      <dgm:spPr/>
      <dgm:t>
        <a:bodyPr/>
        <a:lstStyle/>
        <a:p>
          <a:endParaRPr lang="en-US"/>
        </a:p>
      </dgm:t>
    </dgm:pt>
    <dgm:pt modelId="{8A7CF428-2641-4E9D-B68B-948BA6277C36}" type="pres">
      <dgm:prSet presAssocID="{D2466A1F-13CA-435A-AB74-D332048C2329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2F1865-3209-480C-A04C-2B5FA4A19425}" type="pres">
      <dgm:prSet presAssocID="{BDBE1C24-D867-4C89-AB95-A6CB76751DDF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8A6113F-B4C4-4DE3-95C1-E09B78F5FFFD}" type="pres">
      <dgm:prSet presAssocID="{BDBE1C24-D867-4C89-AB95-A6CB76751DDF}" presName="connTx" presStyleLbl="sibTrans2D1" presStyleIdx="0" presStyleCnt="2"/>
      <dgm:spPr/>
      <dgm:t>
        <a:bodyPr/>
        <a:lstStyle/>
        <a:p>
          <a:endParaRPr lang="en-US"/>
        </a:p>
      </dgm:t>
    </dgm:pt>
    <dgm:pt modelId="{4130444B-A011-4356-924D-5FF052664BC4}" type="pres">
      <dgm:prSet presAssocID="{5DB229BE-ABC4-4100-9482-63B5AA2D05CE}" presName="composite" presStyleCnt="0"/>
      <dgm:spPr/>
    </dgm:pt>
    <dgm:pt modelId="{E7E1333B-C2B6-4B66-A5EE-BF96DDEDA3E7}" type="pres">
      <dgm:prSet presAssocID="{5DB229BE-ABC4-4100-9482-63B5AA2D05CE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A59FA-6A30-4158-BC6E-102ED6F10ECD}" type="pres">
      <dgm:prSet presAssocID="{5DB229BE-ABC4-4100-9482-63B5AA2D05CE}" presName="parSh" presStyleLbl="node1" presStyleIdx="1" presStyleCnt="3"/>
      <dgm:spPr/>
      <dgm:t>
        <a:bodyPr/>
        <a:lstStyle/>
        <a:p>
          <a:endParaRPr lang="en-US"/>
        </a:p>
      </dgm:t>
    </dgm:pt>
    <dgm:pt modelId="{84C50EF8-B601-4359-AFAF-2707280D4553}" type="pres">
      <dgm:prSet presAssocID="{5DB229BE-ABC4-4100-9482-63B5AA2D05CE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F6F875-6970-466F-B45A-487BF9E0E437}" type="pres">
      <dgm:prSet presAssocID="{9091DACF-6923-41BC-AA12-FEE7085F81D6}" presName="sibTrans" presStyleLbl="sibTrans2D1" presStyleIdx="1" presStyleCnt="2"/>
      <dgm:spPr/>
      <dgm:t>
        <a:bodyPr/>
        <a:lstStyle/>
        <a:p>
          <a:endParaRPr lang="en-US"/>
        </a:p>
      </dgm:t>
    </dgm:pt>
    <dgm:pt modelId="{5CCDB4E5-D398-416E-A2B5-C54EA13056CC}" type="pres">
      <dgm:prSet presAssocID="{9091DACF-6923-41BC-AA12-FEE7085F81D6}" presName="connTx" presStyleLbl="sibTrans2D1" presStyleIdx="1" presStyleCnt="2"/>
      <dgm:spPr/>
      <dgm:t>
        <a:bodyPr/>
        <a:lstStyle/>
        <a:p>
          <a:endParaRPr lang="en-US"/>
        </a:p>
      </dgm:t>
    </dgm:pt>
    <dgm:pt modelId="{1627A136-223D-4369-A277-03AAF976F0C4}" type="pres">
      <dgm:prSet presAssocID="{59252947-10FC-411E-8DF9-99C8996DEA4A}" presName="composite" presStyleCnt="0"/>
      <dgm:spPr/>
    </dgm:pt>
    <dgm:pt modelId="{28120BE2-4D64-47D8-A229-5F37FE328199}" type="pres">
      <dgm:prSet presAssocID="{59252947-10FC-411E-8DF9-99C8996DEA4A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AAE2F9-16B2-4C3D-AEA8-57E63CAF8AA3}" type="pres">
      <dgm:prSet presAssocID="{59252947-10FC-411E-8DF9-99C8996DEA4A}" presName="parSh" presStyleLbl="node1" presStyleIdx="2" presStyleCnt="3"/>
      <dgm:spPr/>
      <dgm:t>
        <a:bodyPr/>
        <a:lstStyle/>
        <a:p>
          <a:endParaRPr lang="en-US"/>
        </a:p>
      </dgm:t>
    </dgm:pt>
    <dgm:pt modelId="{B6609353-3CF8-455B-BC48-5A694ABC7DA8}" type="pres">
      <dgm:prSet presAssocID="{59252947-10FC-411E-8DF9-99C8996DEA4A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7460B2C-3CE9-491F-BCFB-D5BA02F6EFC9}" type="presOf" srcId="{013F09B0-7F6C-4DE3-A607-66AB2CA148A4}" destId="{1847DC96-281A-4394-B16E-ACBBB01D38F6}" srcOrd="0" destOrd="0" presId="urn:microsoft.com/office/officeart/2005/8/layout/process3"/>
    <dgm:cxn modelId="{CFEA39EF-F1C2-4AF4-A257-70140F65B0DB}" type="presOf" srcId="{5DB229BE-ABC4-4100-9482-63B5AA2D05CE}" destId="{E7E1333B-C2B6-4B66-A5EE-BF96DDEDA3E7}" srcOrd="0" destOrd="0" presId="urn:microsoft.com/office/officeart/2005/8/layout/process3"/>
    <dgm:cxn modelId="{C8035E6A-A1E6-4CBC-AE83-F9D7A3E0CE33}" type="presOf" srcId="{59252947-10FC-411E-8DF9-99C8996DEA4A}" destId="{B3AAE2F9-16B2-4C3D-AEA8-57E63CAF8AA3}" srcOrd="1" destOrd="0" presId="urn:microsoft.com/office/officeart/2005/8/layout/process3"/>
    <dgm:cxn modelId="{10731EA9-E733-4531-B7F3-D68FA11F9432}" type="presOf" srcId="{3221D962-CEA2-48AB-BD50-C43DE62E7607}" destId="{8A7CF428-2641-4E9D-B68B-948BA6277C36}" srcOrd="0" destOrd="0" presId="urn:microsoft.com/office/officeart/2005/8/layout/process3"/>
    <dgm:cxn modelId="{1ADAC6DA-DC2B-4444-9728-E80A64E3B145}" srcId="{D2466A1F-13CA-435A-AB74-D332048C2329}" destId="{3221D962-CEA2-48AB-BD50-C43DE62E7607}" srcOrd="0" destOrd="0" parTransId="{25153E37-FA1A-4576-A0EC-6DB54638EA05}" sibTransId="{628507FF-5E3A-4BA3-8C8E-00C8F4CC8CF5}"/>
    <dgm:cxn modelId="{CA41A3C0-0A3E-4836-83E3-F1E0D3651749}" type="presOf" srcId="{5DB229BE-ABC4-4100-9482-63B5AA2D05CE}" destId="{14DA59FA-6A30-4158-BC6E-102ED6F10ECD}" srcOrd="1" destOrd="0" presId="urn:microsoft.com/office/officeart/2005/8/layout/process3"/>
    <dgm:cxn modelId="{3C22B421-3AEA-41B4-8614-301F367C398C}" type="presOf" srcId="{D2466A1F-13CA-435A-AB74-D332048C2329}" destId="{68D6300E-B52E-4E46-9CED-71D6FCA6B760}" srcOrd="1" destOrd="0" presId="urn:microsoft.com/office/officeart/2005/8/layout/process3"/>
    <dgm:cxn modelId="{A28D70C8-9120-4B95-BD96-BB51822540F2}" type="presOf" srcId="{D2466A1F-13CA-435A-AB74-D332048C2329}" destId="{59937B9D-4FE9-4AAB-8945-759260D20CF2}" srcOrd="0" destOrd="0" presId="urn:microsoft.com/office/officeart/2005/8/layout/process3"/>
    <dgm:cxn modelId="{D9DA86A4-455A-4C77-A8F2-93160C34E76C}" srcId="{59252947-10FC-411E-8DF9-99C8996DEA4A}" destId="{EE40B75F-C428-468E-AE08-06E84BC71C87}" srcOrd="0" destOrd="0" parTransId="{9FD0A40B-DC33-4A30-9BA0-DC07A50567A2}" sibTransId="{DE212326-4200-4D87-8EDE-8C5F5E35952C}"/>
    <dgm:cxn modelId="{BF2C6399-DA36-4C84-8FEB-1E125D46D78A}" type="presOf" srcId="{BDBE1C24-D867-4C89-AB95-A6CB76751DDF}" destId="{F52F1865-3209-480C-A04C-2B5FA4A19425}" srcOrd="0" destOrd="0" presId="urn:microsoft.com/office/officeart/2005/8/layout/process3"/>
    <dgm:cxn modelId="{E433E3F7-25A6-4BD1-B0BB-347545007855}" type="presOf" srcId="{59252947-10FC-411E-8DF9-99C8996DEA4A}" destId="{28120BE2-4D64-47D8-A229-5F37FE328199}" srcOrd="0" destOrd="0" presId="urn:microsoft.com/office/officeart/2005/8/layout/process3"/>
    <dgm:cxn modelId="{92B9FD0B-6A5A-4FAC-BA7A-D9B83617BA47}" type="presOf" srcId="{F400DCA9-C250-4100-8D33-AAA9191735E5}" destId="{84C50EF8-B601-4359-AFAF-2707280D4553}" srcOrd="0" destOrd="0" presId="urn:microsoft.com/office/officeart/2005/8/layout/process3"/>
    <dgm:cxn modelId="{B206CBC4-DAF4-4EDD-A739-9CD3D5340930}" srcId="{013F09B0-7F6C-4DE3-A607-66AB2CA148A4}" destId="{5DB229BE-ABC4-4100-9482-63B5AA2D05CE}" srcOrd="1" destOrd="0" parTransId="{5E30F7FB-BD43-4EE9-9FC5-1530BB52329B}" sibTransId="{9091DACF-6923-41BC-AA12-FEE7085F81D6}"/>
    <dgm:cxn modelId="{974DB1CB-0DED-43C2-987D-7A194FEF23A3}" type="presOf" srcId="{9091DACF-6923-41BC-AA12-FEE7085F81D6}" destId="{5CCDB4E5-D398-416E-A2B5-C54EA13056CC}" srcOrd="1" destOrd="0" presId="urn:microsoft.com/office/officeart/2005/8/layout/process3"/>
    <dgm:cxn modelId="{F3431820-888C-4B19-9AFA-84EF3A81AC35}" type="presOf" srcId="{EE40B75F-C428-468E-AE08-06E84BC71C87}" destId="{B6609353-3CF8-455B-BC48-5A694ABC7DA8}" srcOrd="0" destOrd="0" presId="urn:microsoft.com/office/officeart/2005/8/layout/process3"/>
    <dgm:cxn modelId="{02E8A939-AC46-42C7-8BD7-BE4CCAEB7C77}" srcId="{013F09B0-7F6C-4DE3-A607-66AB2CA148A4}" destId="{59252947-10FC-411E-8DF9-99C8996DEA4A}" srcOrd="2" destOrd="0" parTransId="{EC5AFE5C-A99F-47DC-9FA6-0EE9DDFD29A9}" sibTransId="{08D670F0-6103-46EA-8FFD-9EDB3CB81553}"/>
    <dgm:cxn modelId="{E067EA47-1224-4B6F-97D7-3AAA6E20E0D9}" type="presOf" srcId="{9091DACF-6923-41BC-AA12-FEE7085F81D6}" destId="{46F6F875-6970-466F-B45A-487BF9E0E437}" srcOrd="0" destOrd="0" presId="urn:microsoft.com/office/officeart/2005/8/layout/process3"/>
    <dgm:cxn modelId="{E08DC9F5-FC7F-4B85-BFC9-88C1F2E24620}" type="presOf" srcId="{BDBE1C24-D867-4C89-AB95-A6CB76751DDF}" destId="{78A6113F-B4C4-4DE3-95C1-E09B78F5FFFD}" srcOrd="1" destOrd="0" presId="urn:microsoft.com/office/officeart/2005/8/layout/process3"/>
    <dgm:cxn modelId="{164CDE5F-5C51-48E3-949B-C74B0F260686}" srcId="{5DB229BE-ABC4-4100-9482-63B5AA2D05CE}" destId="{F400DCA9-C250-4100-8D33-AAA9191735E5}" srcOrd="0" destOrd="0" parTransId="{571B52E7-4CC0-4425-AA90-E6766079C380}" sibTransId="{49D1D077-039D-45AB-906A-2FC69F0C489C}"/>
    <dgm:cxn modelId="{00EEE43A-FE49-42C0-8A92-5B331B7A4397}" srcId="{013F09B0-7F6C-4DE3-A607-66AB2CA148A4}" destId="{D2466A1F-13CA-435A-AB74-D332048C2329}" srcOrd="0" destOrd="0" parTransId="{2A67442C-B38C-4573-8FE1-AA500D138E10}" sibTransId="{BDBE1C24-D867-4C89-AB95-A6CB76751DDF}"/>
    <dgm:cxn modelId="{02B12FEF-2608-428D-A31C-E1A58273B167}" type="presParOf" srcId="{1847DC96-281A-4394-B16E-ACBBB01D38F6}" destId="{AD8E409B-8EE3-44E6-ADD3-FF2628F86B23}" srcOrd="0" destOrd="0" presId="urn:microsoft.com/office/officeart/2005/8/layout/process3"/>
    <dgm:cxn modelId="{DA79F9E3-1995-4240-99F0-17B46BB50713}" type="presParOf" srcId="{AD8E409B-8EE3-44E6-ADD3-FF2628F86B23}" destId="{59937B9D-4FE9-4AAB-8945-759260D20CF2}" srcOrd="0" destOrd="0" presId="urn:microsoft.com/office/officeart/2005/8/layout/process3"/>
    <dgm:cxn modelId="{C5222A30-902D-4269-9D52-83956FA077C9}" type="presParOf" srcId="{AD8E409B-8EE3-44E6-ADD3-FF2628F86B23}" destId="{68D6300E-B52E-4E46-9CED-71D6FCA6B760}" srcOrd="1" destOrd="0" presId="urn:microsoft.com/office/officeart/2005/8/layout/process3"/>
    <dgm:cxn modelId="{85DC35B0-17C9-45C2-8F34-D2354EE0EBDD}" type="presParOf" srcId="{AD8E409B-8EE3-44E6-ADD3-FF2628F86B23}" destId="{8A7CF428-2641-4E9D-B68B-948BA6277C36}" srcOrd="2" destOrd="0" presId="urn:microsoft.com/office/officeart/2005/8/layout/process3"/>
    <dgm:cxn modelId="{AEDDF17C-C62C-4FF2-A8B8-2C8D933491C4}" type="presParOf" srcId="{1847DC96-281A-4394-B16E-ACBBB01D38F6}" destId="{F52F1865-3209-480C-A04C-2B5FA4A19425}" srcOrd="1" destOrd="0" presId="urn:microsoft.com/office/officeart/2005/8/layout/process3"/>
    <dgm:cxn modelId="{9125882E-E38E-4EBF-9750-4707FB43F88A}" type="presParOf" srcId="{F52F1865-3209-480C-A04C-2B5FA4A19425}" destId="{78A6113F-B4C4-4DE3-95C1-E09B78F5FFFD}" srcOrd="0" destOrd="0" presId="urn:microsoft.com/office/officeart/2005/8/layout/process3"/>
    <dgm:cxn modelId="{984CB0D5-F949-4D1F-B745-89A93A24EC72}" type="presParOf" srcId="{1847DC96-281A-4394-B16E-ACBBB01D38F6}" destId="{4130444B-A011-4356-924D-5FF052664BC4}" srcOrd="2" destOrd="0" presId="urn:microsoft.com/office/officeart/2005/8/layout/process3"/>
    <dgm:cxn modelId="{4BF0C382-1FE8-4E1A-855B-75B37B120347}" type="presParOf" srcId="{4130444B-A011-4356-924D-5FF052664BC4}" destId="{E7E1333B-C2B6-4B66-A5EE-BF96DDEDA3E7}" srcOrd="0" destOrd="0" presId="urn:microsoft.com/office/officeart/2005/8/layout/process3"/>
    <dgm:cxn modelId="{A3B3E3F2-CFD3-4A07-8C45-C7579078FD25}" type="presParOf" srcId="{4130444B-A011-4356-924D-5FF052664BC4}" destId="{14DA59FA-6A30-4158-BC6E-102ED6F10ECD}" srcOrd="1" destOrd="0" presId="urn:microsoft.com/office/officeart/2005/8/layout/process3"/>
    <dgm:cxn modelId="{B56B5A51-00FA-4FAC-8BF1-B11C14A4090E}" type="presParOf" srcId="{4130444B-A011-4356-924D-5FF052664BC4}" destId="{84C50EF8-B601-4359-AFAF-2707280D4553}" srcOrd="2" destOrd="0" presId="urn:microsoft.com/office/officeart/2005/8/layout/process3"/>
    <dgm:cxn modelId="{3252101A-F16A-4963-B514-A0B0DE113073}" type="presParOf" srcId="{1847DC96-281A-4394-B16E-ACBBB01D38F6}" destId="{46F6F875-6970-466F-B45A-487BF9E0E437}" srcOrd="3" destOrd="0" presId="urn:microsoft.com/office/officeart/2005/8/layout/process3"/>
    <dgm:cxn modelId="{5F1975DB-046A-46EB-B495-FBF24C7BAF92}" type="presParOf" srcId="{46F6F875-6970-466F-B45A-487BF9E0E437}" destId="{5CCDB4E5-D398-416E-A2B5-C54EA13056CC}" srcOrd="0" destOrd="0" presId="urn:microsoft.com/office/officeart/2005/8/layout/process3"/>
    <dgm:cxn modelId="{A67941C0-260F-4DFD-A9A6-990CE0A71744}" type="presParOf" srcId="{1847DC96-281A-4394-B16E-ACBBB01D38F6}" destId="{1627A136-223D-4369-A277-03AAF976F0C4}" srcOrd="4" destOrd="0" presId="urn:microsoft.com/office/officeart/2005/8/layout/process3"/>
    <dgm:cxn modelId="{E549EA0A-7C62-44DC-ACBE-E581A2BFB4EA}" type="presParOf" srcId="{1627A136-223D-4369-A277-03AAF976F0C4}" destId="{28120BE2-4D64-47D8-A229-5F37FE328199}" srcOrd="0" destOrd="0" presId="urn:microsoft.com/office/officeart/2005/8/layout/process3"/>
    <dgm:cxn modelId="{A5D6DE5D-CFE5-47E3-AF8B-62A984159C40}" type="presParOf" srcId="{1627A136-223D-4369-A277-03AAF976F0C4}" destId="{B3AAE2F9-16B2-4C3D-AEA8-57E63CAF8AA3}" srcOrd="1" destOrd="0" presId="urn:microsoft.com/office/officeart/2005/8/layout/process3"/>
    <dgm:cxn modelId="{793735A3-2609-4F71-82AF-59D6C6C6401D}" type="presParOf" srcId="{1627A136-223D-4369-A277-03AAF976F0C4}" destId="{B6609353-3CF8-455B-BC48-5A694ABC7DA8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2EA8AF-A064-42E2-AC8E-B6D7FCDAAF3F}" type="doc">
      <dgm:prSet loTypeId="urn:microsoft.com/office/officeart/2005/8/layout/vList6" loCatId="list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188BE349-243F-4C59-9D1B-54D64D5EE8AF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Persepsi</a:t>
          </a:r>
          <a:r>
            <a:rPr lang="en-US" dirty="0" smtClean="0">
              <a:latin typeface="Constantia" pitchFamily="18" charset="0"/>
            </a:rPr>
            <a:t> </a:t>
          </a:r>
          <a:endParaRPr lang="en-US" dirty="0">
            <a:latin typeface="Constantia" pitchFamily="18" charset="0"/>
          </a:endParaRPr>
        </a:p>
      </dgm:t>
    </dgm:pt>
    <dgm:pt modelId="{9B61ACB2-C90D-492F-8911-86EEA71C38EF}" type="parTrans" cxnId="{3150C9AA-1CC8-4E54-A714-784FDFC7C472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6F1734BE-FBD9-4FE4-A4D7-ECB3683FE528}" type="sibTrans" cxnId="{3150C9AA-1CC8-4E54-A714-784FDFC7C472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7BCC3355-FDB5-433B-8491-36AD6998BB1D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Mrp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proses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yg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terintegrated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dr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individu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thd</a:t>
          </a:r>
          <a:r>
            <a:rPr lang="en-US" dirty="0" smtClean="0">
              <a:latin typeface="Constantia" pitchFamily="18" charset="0"/>
            </a:rPr>
            <a:t> stimulus </a:t>
          </a:r>
          <a:r>
            <a:rPr lang="en-US" dirty="0" err="1" smtClean="0">
              <a:latin typeface="Constantia" pitchFamily="18" charset="0"/>
            </a:rPr>
            <a:t>yg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diterimanya</a:t>
          </a:r>
          <a:r>
            <a:rPr lang="en-US" dirty="0" smtClean="0">
              <a:latin typeface="Constantia" pitchFamily="18" charset="0"/>
            </a:rPr>
            <a:t>.</a:t>
          </a:r>
          <a:endParaRPr lang="en-US" dirty="0">
            <a:latin typeface="Constantia" pitchFamily="18" charset="0"/>
          </a:endParaRPr>
        </a:p>
      </dgm:t>
    </dgm:pt>
    <dgm:pt modelId="{121440E6-AD3C-4A0C-9703-960943E7E0E8}" type="parTrans" cxnId="{685FA692-EC51-4FE5-B069-2188AB37E5A4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C2DD4E52-1700-4D2A-91C6-8392A3957DFF}" type="sibTrans" cxnId="{685FA692-EC51-4FE5-B069-2188AB37E5A4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3473C371-4F8F-444E-BBA6-36A972591C65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Mrp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proses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pengorganisasian</a:t>
          </a:r>
          <a:r>
            <a:rPr lang="en-US" dirty="0" smtClean="0">
              <a:latin typeface="Constantia" pitchFamily="18" charset="0"/>
            </a:rPr>
            <a:t>, </a:t>
          </a:r>
          <a:r>
            <a:rPr lang="en-US" dirty="0" err="1" smtClean="0">
              <a:latin typeface="Constantia" pitchFamily="18" charset="0"/>
            </a:rPr>
            <a:t>penginterpratasian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thd</a:t>
          </a:r>
          <a:r>
            <a:rPr lang="en-US" dirty="0" smtClean="0">
              <a:latin typeface="Constantia" pitchFamily="18" charset="0"/>
            </a:rPr>
            <a:t> stimulus </a:t>
          </a:r>
          <a:r>
            <a:rPr lang="en-US" dirty="0" err="1" smtClean="0">
              <a:latin typeface="Constantia" pitchFamily="18" charset="0"/>
            </a:rPr>
            <a:t>yg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diterima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oleh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organisme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shg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mrp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sesuatu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yg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berarti</a:t>
          </a:r>
          <a:r>
            <a:rPr lang="en-US" dirty="0" smtClean="0">
              <a:latin typeface="Constantia" pitchFamily="18" charset="0"/>
            </a:rPr>
            <a:t> &amp; </a:t>
          </a:r>
          <a:r>
            <a:rPr lang="en-US" dirty="0" err="1" smtClean="0">
              <a:latin typeface="Constantia" pitchFamily="18" charset="0"/>
            </a:rPr>
            <a:t>mrp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aktivitas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yg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terintegrated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dlm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diri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individu</a:t>
          </a:r>
          <a:r>
            <a:rPr lang="en-US" dirty="0" smtClean="0">
              <a:latin typeface="Constantia" pitchFamily="18" charset="0"/>
            </a:rPr>
            <a:t>. </a:t>
          </a:r>
          <a:endParaRPr lang="en-US" dirty="0">
            <a:latin typeface="Constantia" pitchFamily="18" charset="0"/>
          </a:endParaRPr>
        </a:p>
      </dgm:t>
    </dgm:pt>
    <dgm:pt modelId="{FC2FF788-BC93-4084-8C2C-BE14DBE11D7E}" type="parTrans" cxnId="{274393FB-A638-4366-A329-A2287520999A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F84632FF-758B-4964-A853-4E6D25181F11}" type="sibTrans" cxnId="{274393FB-A638-4366-A329-A2287520999A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56892DB1-969B-45DD-8D20-B0AF1BB8D8EA}" type="pres">
      <dgm:prSet presAssocID="{862EA8AF-A064-42E2-AC8E-B6D7FCDAAF3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C6824CB-97C4-4206-B5BF-518BD0626610}" type="pres">
      <dgm:prSet presAssocID="{188BE349-243F-4C59-9D1B-54D64D5EE8AF}" presName="linNode" presStyleCnt="0"/>
      <dgm:spPr/>
    </dgm:pt>
    <dgm:pt modelId="{21A15E78-B318-4FB1-9660-4530B5B2C9D0}" type="pres">
      <dgm:prSet presAssocID="{188BE349-243F-4C59-9D1B-54D64D5EE8AF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9347F-6D0C-46C2-87B0-A08343FE30C0}" type="pres">
      <dgm:prSet presAssocID="{188BE349-243F-4C59-9D1B-54D64D5EE8AF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150C9AA-1CC8-4E54-A714-784FDFC7C472}" srcId="{862EA8AF-A064-42E2-AC8E-B6D7FCDAAF3F}" destId="{188BE349-243F-4C59-9D1B-54D64D5EE8AF}" srcOrd="0" destOrd="0" parTransId="{9B61ACB2-C90D-492F-8911-86EEA71C38EF}" sibTransId="{6F1734BE-FBD9-4FE4-A4D7-ECB3683FE528}"/>
    <dgm:cxn modelId="{274393FB-A638-4366-A329-A2287520999A}" srcId="{188BE349-243F-4C59-9D1B-54D64D5EE8AF}" destId="{3473C371-4F8F-444E-BBA6-36A972591C65}" srcOrd="1" destOrd="0" parTransId="{FC2FF788-BC93-4084-8C2C-BE14DBE11D7E}" sibTransId="{F84632FF-758B-4964-A853-4E6D25181F11}"/>
    <dgm:cxn modelId="{454E34DE-EDEF-40D5-88A9-D1820C52F207}" type="presOf" srcId="{3473C371-4F8F-444E-BBA6-36A972591C65}" destId="{1289347F-6D0C-46C2-87B0-A08343FE30C0}" srcOrd="0" destOrd="1" presId="urn:microsoft.com/office/officeart/2005/8/layout/vList6"/>
    <dgm:cxn modelId="{CA739EEB-5B5B-4DAE-9AC3-A615728D562C}" type="presOf" srcId="{862EA8AF-A064-42E2-AC8E-B6D7FCDAAF3F}" destId="{56892DB1-969B-45DD-8D20-B0AF1BB8D8EA}" srcOrd="0" destOrd="0" presId="urn:microsoft.com/office/officeart/2005/8/layout/vList6"/>
    <dgm:cxn modelId="{685FA692-EC51-4FE5-B069-2188AB37E5A4}" srcId="{188BE349-243F-4C59-9D1B-54D64D5EE8AF}" destId="{7BCC3355-FDB5-433B-8491-36AD6998BB1D}" srcOrd="0" destOrd="0" parTransId="{121440E6-AD3C-4A0C-9703-960943E7E0E8}" sibTransId="{C2DD4E52-1700-4D2A-91C6-8392A3957DFF}"/>
    <dgm:cxn modelId="{A9A8FF45-92F5-4E79-A70D-C4FDE5403AA8}" type="presOf" srcId="{188BE349-243F-4C59-9D1B-54D64D5EE8AF}" destId="{21A15E78-B318-4FB1-9660-4530B5B2C9D0}" srcOrd="0" destOrd="0" presId="urn:microsoft.com/office/officeart/2005/8/layout/vList6"/>
    <dgm:cxn modelId="{0F25EBF4-7AC4-4772-B57A-DAB0380CD92C}" type="presOf" srcId="{7BCC3355-FDB5-433B-8491-36AD6998BB1D}" destId="{1289347F-6D0C-46C2-87B0-A08343FE30C0}" srcOrd="0" destOrd="0" presId="urn:microsoft.com/office/officeart/2005/8/layout/vList6"/>
    <dgm:cxn modelId="{498E508A-4FFE-4AC3-8E53-3EE4FD258506}" type="presParOf" srcId="{56892DB1-969B-45DD-8D20-B0AF1BB8D8EA}" destId="{3C6824CB-97C4-4206-B5BF-518BD0626610}" srcOrd="0" destOrd="0" presId="urn:microsoft.com/office/officeart/2005/8/layout/vList6"/>
    <dgm:cxn modelId="{F84A5767-9EBC-49F6-8D0E-49C80AA9F326}" type="presParOf" srcId="{3C6824CB-97C4-4206-B5BF-518BD0626610}" destId="{21A15E78-B318-4FB1-9660-4530B5B2C9D0}" srcOrd="0" destOrd="0" presId="urn:microsoft.com/office/officeart/2005/8/layout/vList6"/>
    <dgm:cxn modelId="{E379637E-D3E5-4900-892D-8067187AD985}" type="presParOf" srcId="{3C6824CB-97C4-4206-B5BF-518BD0626610}" destId="{1289347F-6D0C-46C2-87B0-A08343FE30C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58F8E7D-1A6D-42DA-BD54-0CCA99198E4A}" type="doc">
      <dgm:prSet loTypeId="urn:microsoft.com/office/officeart/2005/8/layout/radial5" loCatId="cycle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2C32EBD-20AE-43A6-8C55-53F2538A5C8A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Persepsi</a:t>
          </a:r>
          <a:r>
            <a:rPr lang="en-US" dirty="0" smtClean="0">
              <a:latin typeface="Constantia" pitchFamily="18" charset="0"/>
            </a:rPr>
            <a:t> </a:t>
          </a:r>
          <a:endParaRPr lang="en-US" dirty="0">
            <a:latin typeface="Constantia" pitchFamily="18" charset="0"/>
          </a:endParaRPr>
        </a:p>
      </dgm:t>
    </dgm:pt>
    <dgm:pt modelId="{0E782C1D-1528-491B-A295-BBD584808173}" type="parTrans" cxnId="{0FAA360F-3516-4D04-8D15-58B84A1F2BE8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1AE973F3-6542-4652-8233-3C552CE69C7D}" type="sibTrans" cxnId="{0FAA360F-3516-4D04-8D15-58B84A1F2BE8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F491D7B3-91AD-47DB-948B-B4B2DE73FEB8}">
      <dgm:prSet phldrT="[Text]"/>
      <dgm:spPr/>
      <dgm:t>
        <a:bodyPr/>
        <a:lstStyle/>
        <a:p>
          <a:r>
            <a:rPr lang="en-US" dirty="0" smtClean="0">
              <a:latin typeface="Constantia" pitchFamily="18" charset="0"/>
            </a:rPr>
            <a:t>Stimuli </a:t>
          </a:r>
          <a:r>
            <a:rPr lang="en-US" dirty="0" err="1" smtClean="0">
              <a:latin typeface="Constantia" pitchFamily="18" charset="0"/>
            </a:rPr>
            <a:t>luar</a:t>
          </a:r>
          <a:r>
            <a:rPr lang="en-US" dirty="0" smtClean="0">
              <a:latin typeface="Constantia" pitchFamily="18" charset="0"/>
            </a:rPr>
            <a:t> </a:t>
          </a:r>
          <a:endParaRPr lang="en-US" dirty="0">
            <a:latin typeface="Constantia" pitchFamily="18" charset="0"/>
          </a:endParaRPr>
        </a:p>
      </dgm:t>
    </dgm:pt>
    <dgm:pt modelId="{48BFA66F-1E65-4E62-978D-920AB87366E6}" type="parTrans" cxnId="{D2512598-90CA-4D70-AE29-CAA900AE1F6C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563677B9-21A5-4A79-A087-0DB08038DE25}" type="sibTrans" cxnId="{D2512598-90CA-4D70-AE29-CAA900AE1F6C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62AE4DE9-000C-45AC-AEC8-93BBB11A2A5B}">
      <dgm:prSet phldrT="[Text]"/>
      <dgm:spPr/>
      <dgm:t>
        <a:bodyPr/>
        <a:lstStyle/>
        <a:p>
          <a:r>
            <a:rPr lang="en-US" dirty="0" smtClean="0">
              <a:latin typeface="Constantia" pitchFamily="18" charset="0"/>
            </a:rPr>
            <a:t>Stimuli </a:t>
          </a:r>
          <a:r>
            <a:rPr lang="en-US" dirty="0" err="1" smtClean="0">
              <a:latin typeface="Constantia" pitchFamily="18" charset="0"/>
            </a:rPr>
            <a:t>dlm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diri</a:t>
          </a:r>
          <a:r>
            <a:rPr lang="en-US" dirty="0" smtClean="0">
              <a:latin typeface="Constantia" pitchFamily="18" charset="0"/>
            </a:rPr>
            <a:t> </a:t>
          </a:r>
          <a:endParaRPr lang="en-US" dirty="0">
            <a:latin typeface="Constantia" pitchFamily="18" charset="0"/>
          </a:endParaRPr>
        </a:p>
      </dgm:t>
    </dgm:pt>
    <dgm:pt modelId="{72495234-4C81-4ABE-85FD-8F1C48A22BE6}" type="parTrans" cxnId="{0B79502B-0D71-4628-A693-96A55D1AF606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16652DC5-EF99-4BC4-824B-8B0D2F727023}" type="sibTrans" cxnId="{0B79502B-0D71-4628-A693-96A55D1AF606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4E1D6814-83D3-4AF4-97EC-DF5D81A86585}" type="pres">
      <dgm:prSet presAssocID="{258F8E7D-1A6D-42DA-BD54-0CCA99198E4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3480E07-8C03-441A-8741-BD48A044991D}" type="pres">
      <dgm:prSet presAssocID="{42C32EBD-20AE-43A6-8C55-53F2538A5C8A}" presName="centerShape" presStyleLbl="node0" presStyleIdx="0" presStyleCnt="1"/>
      <dgm:spPr/>
      <dgm:t>
        <a:bodyPr/>
        <a:lstStyle/>
        <a:p>
          <a:endParaRPr lang="en-US"/>
        </a:p>
      </dgm:t>
    </dgm:pt>
    <dgm:pt modelId="{EBD5B135-E86A-4E3E-9CFD-3A530099C847}" type="pres">
      <dgm:prSet presAssocID="{48BFA66F-1E65-4E62-978D-920AB87366E6}" presName="parTrans" presStyleLbl="sibTrans2D1" presStyleIdx="0" presStyleCnt="2"/>
      <dgm:spPr/>
      <dgm:t>
        <a:bodyPr/>
        <a:lstStyle/>
        <a:p>
          <a:endParaRPr lang="en-US"/>
        </a:p>
      </dgm:t>
    </dgm:pt>
    <dgm:pt modelId="{7BD5AD4B-2B37-4AD8-AF08-DF754A30D7D0}" type="pres">
      <dgm:prSet presAssocID="{48BFA66F-1E65-4E62-978D-920AB87366E6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4E5C9DA2-5396-47A8-B21E-AA46A60412A7}" type="pres">
      <dgm:prSet presAssocID="{F491D7B3-91AD-47DB-948B-B4B2DE73FEB8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0FD26A-5BFA-4363-A468-CBD16132E856}" type="pres">
      <dgm:prSet presAssocID="{72495234-4C81-4ABE-85FD-8F1C48A22BE6}" presName="parTrans" presStyleLbl="sibTrans2D1" presStyleIdx="1" presStyleCnt="2"/>
      <dgm:spPr/>
      <dgm:t>
        <a:bodyPr/>
        <a:lstStyle/>
        <a:p>
          <a:endParaRPr lang="en-US"/>
        </a:p>
      </dgm:t>
    </dgm:pt>
    <dgm:pt modelId="{4F2E5A78-8294-4AE7-A25D-F917A4DFF928}" type="pres">
      <dgm:prSet presAssocID="{72495234-4C81-4ABE-85FD-8F1C48A22BE6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C853407F-D3EF-47EF-9D54-A7E47F8EA0B9}" type="pres">
      <dgm:prSet presAssocID="{62AE4DE9-000C-45AC-AEC8-93BBB11A2A5B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ADBD765-3963-4303-9B16-973F5100CFBC}" type="presOf" srcId="{42C32EBD-20AE-43A6-8C55-53F2538A5C8A}" destId="{63480E07-8C03-441A-8741-BD48A044991D}" srcOrd="0" destOrd="0" presId="urn:microsoft.com/office/officeart/2005/8/layout/radial5"/>
    <dgm:cxn modelId="{D2512598-90CA-4D70-AE29-CAA900AE1F6C}" srcId="{42C32EBD-20AE-43A6-8C55-53F2538A5C8A}" destId="{F491D7B3-91AD-47DB-948B-B4B2DE73FEB8}" srcOrd="0" destOrd="0" parTransId="{48BFA66F-1E65-4E62-978D-920AB87366E6}" sibTransId="{563677B9-21A5-4A79-A087-0DB08038DE25}"/>
    <dgm:cxn modelId="{7D69F430-41C6-4C9C-91DB-E57E80230CE0}" type="presOf" srcId="{72495234-4C81-4ABE-85FD-8F1C48A22BE6}" destId="{C30FD26A-5BFA-4363-A468-CBD16132E856}" srcOrd="0" destOrd="0" presId="urn:microsoft.com/office/officeart/2005/8/layout/radial5"/>
    <dgm:cxn modelId="{D92EAC98-9658-4687-B81A-B29E592660F2}" type="presOf" srcId="{62AE4DE9-000C-45AC-AEC8-93BBB11A2A5B}" destId="{C853407F-D3EF-47EF-9D54-A7E47F8EA0B9}" srcOrd="0" destOrd="0" presId="urn:microsoft.com/office/officeart/2005/8/layout/radial5"/>
    <dgm:cxn modelId="{82C65E9B-F4F4-4A5A-9762-9621A6FBD666}" type="presOf" srcId="{48BFA66F-1E65-4E62-978D-920AB87366E6}" destId="{7BD5AD4B-2B37-4AD8-AF08-DF754A30D7D0}" srcOrd="1" destOrd="0" presId="urn:microsoft.com/office/officeart/2005/8/layout/radial5"/>
    <dgm:cxn modelId="{0B79502B-0D71-4628-A693-96A55D1AF606}" srcId="{42C32EBD-20AE-43A6-8C55-53F2538A5C8A}" destId="{62AE4DE9-000C-45AC-AEC8-93BBB11A2A5B}" srcOrd="1" destOrd="0" parTransId="{72495234-4C81-4ABE-85FD-8F1C48A22BE6}" sibTransId="{16652DC5-EF99-4BC4-824B-8B0D2F727023}"/>
    <dgm:cxn modelId="{6F51D974-492E-4F0E-9A13-31316D4832A0}" type="presOf" srcId="{48BFA66F-1E65-4E62-978D-920AB87366E6}" destId="{EBD5B135-E86A-4E3E-9CFD-3A530099C847}" srcOrd="0" destOrd="0" presId="urn:microsoft.com/office/officeart/2005/8/layout/radial5"/>
    <dgm:cxn modelId="{8DB38DFC-EA7C-4F0E-9240-1D94B858E436}" type="presOf" srcId="{72495234-4C81-4ABE-85FD-8F1C48A22BE6}" destId="{4F2E5A78-8294-4AE7-A25D-F917A4DFF928}" srcOrd="1" destOrd="0" presId="urn:microsoft.com/office/officeart/2005/8/layout/radial5"/>
    <dgm:cxn modelId="{B8FDBB0A-ECE5-4618-9D6F-9CC26108EA09}" type="presOf" srcId="{258F8E7D-1A6D-42DA-BD54-0CCA99198E4A}" destId="{4E1D6814-83D3-4AF4-97EC-DF5D81A86585}" srcOrd="0" destOrd="0" presId="urn:microsoft.com/office/officeart/2005/8/layout/radial5"/>
    <dgm:cxn modelId="{0FAA360F-3516-4D04-8D15-58B84A1F2BE8}" srcId="{258F8E7D-1A6D-42DA-BD54-0CCA99198E4A}" destId="{42C32EBD-20AE-43A6-8C55-53F2538A5C8A}" srcOrd="0" destOrd="0" parTransId="{0E782C1D-1528-491B-A295-BBD584808173}" sibTransId="{1AE973F3-6542-4652-8233-3C552CE69C7D}"/>
    <dgm:cxn modelId="{5F98D9F1-E23B-4944-BAF0-D45252C3B788}" type="presOf" srcId="{F491D7B3-91AD-47DB-948B-B4B2DE73FEB8}" destId="{4E5C9DA2-5396-47A8-B21E-AA46A60412A7}" srcOrd="0" destOrd="0" presId="urn:microsoft.com/office/officeart/2005/8/layout/radial5"/>
    <dgm:cxn modelId="{B6EBEC1B-7ED5-45CB-A371-2674544C857F}" type="presParOf" srcId="{4E1D6814-83D3-4AF4-97EC-DF5D81A86585}" destId="{63480E07-8C03-441A-8741-BD48A044991D}" srcOrd="0" destOrd="0" presId="urn:microsoft.com/office/officeart/2005/8/layout/radial5"/>
    <dgm:cxn modelId="{93F33074-C584-4D3E-97A4-3C40ECAEE212}" type="presParOf" srcId="{4E1D6814-83D3-4AF4-97EC-DF5D81A86585}" destId="{EBD5B135-E86A-4E3E-9CFD-3A530099C847}" srcOrd="1" destOrd="0" presId="urn:microsoft.com/office/officeart/2005/8/layout/radial5"/>
    <dgm:cxn modelId="{14990FEB-A6EE-492D-ABFE-4DFF5602BD1F}" type="presParOf" srcId="{EBD5B135-E86A-4E3E-9CFD-3A530099C847}" destId="{7BD5AD4B-2B37-4AD8-AF08-DF754A30D7D0}" srcOrd="0" destOrd="0" presId="urn:microsoft.com/office/officeart/2005/8/layout/radial5"/>
    <dgm:cxn modelId="{8F5622E9-60A3-4457-84DB-46AF033DD4ED}" type="presParOf" srcId="{4E1D6814-83D3-4AF4-97EC-DF5D81A86585}" destId="{4E5C9DA2-5396-47A8-B21E-AA46A60412A7}" srcOrd="2" destOrd="0" presId="urn:microsoft.com/office/officeart/2005/8/layout/radial5"/>
    <dgm:cxn modelId="{75B265E5-934E-46E0-AD61-9C13E901D6EE}" type="presParOf" srcId="{4E1D6814-83D3-4AF4-97EC-DF5D81A86585}" destId="{C30FD26A-5BFA-4363-A468-CBD16132E856}" srcOrd="3" destOrd="0" presId="urn:microsoft.com/office/officeart/2005/8/layout/radial5"/>
    <dgm:cxn modelId="{FE1E5165-D6AE-4D53-98A9-3A7717F4ED38}" type="presParOf" srcId="{C30FD26A-5BFA-4363-A468-CBD16132E856}" destId="{4F2E5A78-8294-4AE7-A25D-F917A4DFF928}" srcOrd="0" destOrd="0" presId="urn:microsoft.com/office/officeart/2005/8/layout/radial5"/>
    <dgm:cxn modelId="{83A8E434-4574-410A-BEE2-0ACB2185194B}" type="presParOf" srcId="{4E1D6814-83D3-4AF4-97EC-DF5D81A86585}" destId="{C853407F-D3EF-47EF-9D54-A7E47F8EA0B9}" srcOrd="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FA719E8-3441-4345-9C16-D8E04559BDD7}" type="doc">
      <dgm:prSet loTypeId="urn:microsoft.com/office/officeart/2005/8/layout/list1" loCatId="list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9C975927-4858-408C-A419-3C17E3EB5421}">
      <dgm:prSet phldrT="[Text]"/>
      <dgm:spPr/>
      <dgm:t>
        <a:bodyPr/>
        <a:lstStyle/>
        <a:p>
          <a:r>
            <a:rPr lang="en-US" dirty="0" smtClean="0">
              <a:latin typeface="Constantia" pitchFamily="18" charset="0"/>
            </a:rPr>
            <a:t>Internal; </a:t>
          </a:r>
          <a:r>
            <a:rPr lang="en-US" dirty="0" err="1" smtClean="0">
              <a:latin typeface="Constantia" pitchFamily="18" charset="0"/>
            </a:rPr>
            <a:t>apa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yg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ada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dlm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individu</a:t>
          </a:r>
          <a:endParaRPr lang="en-US" dirty="0">
            <a:latin typeface="Constantia" pitchFamily="18" charset="0"/>
          </a:endParaRPr>
        </a:p>
      </dgm:t>
    </dgm:pt>
    <dgm:pt modelId="{D5FA62B4-13D4-4E9B-9021-E11F31DD5BE6}" type="parTrans" cxnId="{D23F5CA8-F034-4AD4-AADE-133E981B169C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9CEC29D7-E99F-43EC-B5AE-FA3957355225}" type="sibTrans" cxnId="{D23F5CA8-F034-4AD4-AADE-133E981B169C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643811A8-5A61-4CB0-8CBC-5A842DE1548F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Eksternal</a:t>
          </a:r>
          <a:r>
            <a:rPr lang="en-US" dirty="0" smtClean="0">
              <a:latin typeface="Constantia" pitchFamily="18" charset="0"/>
            </a:rPr>
            <a:t>; stimulus &amp; </a:t>
          </a:r>
          <a:r>
            <a:rPr lang="en-US" dirty="0" err="1" smtClean="0">
              <a:latin typeface="Constantia" pitchFamily="18" charset="0"/>
            </a:rPr>
            <a:t>lingkungan</a:t>
          </a:r>
          <a:endParaRPr lang="en-US" dirty="0">
            <a:latin typeface="Constantia" pitchFamily="18" charset="0"/>
          </a:endParaRPr>
        </a:p>
      </dgm:t>
    </dgm:pt>
    <dgm:pt modelId="{2772B594-AD95-4604-B2A5-5B81E77D9700}" type="parTrans" cxnId="{7810221C-7010-4F8E-8203-A16C8F4759BB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0A8157E1-6816-42DF-AA19-E070D2397A5A}" type="sibTrans" cxnId="{7810221C-7010-4F8E-8203-A16C8F4759BB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5F3EE2FC-253F-4A14-AEEA-8BEC9DF9C4E1}" type="pres">
      <dgm:prSet presAssocID="{7FA719E8-3441-4345-9C16-D8E04559BDD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E212193-CFAC-4E79-86CA-5DA24DE3DC69}" type="pres">
      <dgm:prSet presAssocID="{9C975927-4858-408C-A419-3C17E3EB5421}" presName="parentLin" presStyleCnt="0"/>
      <dgm:spPr/>
    </dgm:pt>
    <dgm:pt modelId="{DDEDC3E4-F313-4C3B-8F92-1375A663F056}" type="pres">
      <dgm:prSet presAssocID="{9C975927-4858-408C-A419-3C17E3EB5421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A184B048-D9A5-4905-BB99-FBC6D9DB3CBD}" type="pres">
      <dgm:prSet presAssocID="{9C975927-4858-408C-A419-3C17E3EB542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F8443F-8AF0-457F-9883-BB2773F39702}" type="pres">
      <dgm:prSet presAssocID="{9C975927-4858-408C-A419-3C17E3EB5421}" presName="negativeSpace" presStyleCnt="0"/>
      <dgm:spPr/>
    </dgm:pt>
    <dgm:pt modelId="{128D20B1-E2E2-47D6-87F0-02200F0ED6B5}" type="pres">
      <dgm:prSet presAssocID="{9C975927-4858-408C-A419-3C17E3EB5421}" presName="childText" presStyleLbl="conFgAcc1" presStyleIdx="0" presStyleCnt="2">
        <dgm:presLayoutVars>
          <dgm:bulletEnabled val="1"/>
        </dgm:presLayoutVars>
      </dgm:prSet>
      <dgm:spPr/>
    </dgm:pt>
    <dgm:pt modelId="{50020F0F-D561-4069-8ADE-23017BEC33F7}" type="pres">
      <dgm:prSet presAssocID="{9CEC29D7-E99F-43EC-B5AE-FA3957355225}" presName="spaceBetweenRectangles" presStyleCnt="0"/>
      <dgm:spPr/>
    </dgm:pt>
    <dgm:pt modelId="{19E41BA9-BD6F-467E-B1D8-20C160AA9BDB}" type="pres">
      <dgm:prSet presAssocID="{643811A8-5A61-4CB0-8CBC-5A842DE1548F}" presName="parentLin" presStyleCnt="0"/>
      <dgm:spPr/>
    </dgm:pt>
    <dgm:pt modelId="{CE91509E-3785-4FB9-AA57-CBA6E8A85C56}" type="pres">
      <dgm:prSet presAssocID="{643811A8-5A61-4CB0-8CBC-5A842DE1548F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A441C7EC-2CC5-4AA2-AED6-23D7A33025A9}" type="pres">
      <dgm:prSet presAssocID="{643811A8-5A61-4CB0-8CBC-5A842DE1548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F05771-D1C8-4917-BB2C-827E8141759E}" type="pres">
      <dgm:prSet presAssocID="{643811A8-5A61-4CB0-8CBC-5A842DE1548F}" presName="negativeSpace" presStyleCnt="0"/>
      <dgm:spPr/>
    </dgm:pt>
    <dgm:pt modelId="{B438E7BE-4827-472A-9E47-10BEA16B381B}" type="pres">
      <dgm:prSet presAssocID="{643811A8-5A61-4CB0-8CBC-5A842DE1548F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765A7E6D-C7C6-4E60-A106-62DB6C61AD03}" type="presOf" srcId="{643811A8-5A61-4CB0-8CBC-5A842DE1548F}" destId="{CE91509E-3785-4FB9-AA57-CBA6E8A85C56}" srcOrd="0" destOrd="0" presId="urn:microsoft.com/office/officeart/2005/8/layout/list1"/>
    <dgm:cxn modelId="{A0426F72-6B80-4AA2-9E8B-9C50FA03EBEF}" type="presOf" srcId="{9C975927-4858-408C-A419-3C17E3EB5421}" destId="{A184B048-D9A5-4905-BB99-FBC6D9DB3CBD}" srcOrd="1" destOrd="0" presId="urn:microsoft.com/office/officeart/2005/8/layout/list1"/>
    <dgm:cxn modelId="{D23F5CA8-F034-4AD4-AADE-133E981B169C}" srcId="{7FA719E8-3441-4345-9C16-D8E04559BDD7}" destId="{9C975927-4858-408C-A419-3C17E3EB5421}" srcOrd="0" destOrd="0" parTransId="{D5FA62B4-13D4-4E9B-9021-E11F31DD5BE6}" sibTransId="{9CEC29D7-E99F-43EC-B5AE-FA3957355225}"/>
    <dgm:cxn modelId="{E6B4D0BC-0D6D-476A-B461-4F72D77BB13B}" type="presOf" srcId="{7FA719E8-3441-4345-9C16-D8E04559BDD7}" destId="{5F3EE2FC-253F-4A14-AEEA-8BEC9DF9C4E1}" srcOrd="0" destOrd="0" presId="urn:microsoft.com/office/officeart/2005/8/layout/list1"/>
    <dgm:cxn modelId="{B8667B8D-7F46-4F78-9544-0409F4AA33B9}" type="presOf" srcId="{9C975927-4858-408C-A419-3C17E3EB5421}" destId="{DDEDC3E4-F313-4C3B-8F92-1375A663F056}" srcOrd="0" destOrd="0" presId="urn:microsoft.com/office/officeart/2005/8/layout/list1"/>
    <dgm:cxn modelId="{7810221C-7010-4F8E-8203-A16C8F4759BB}" srcId="{7FA719E8-3441-4345-9C16-D8E04559BDD7}" destId="{643811A8-5A61-4CB0-8CBC-5A842DE1548F}" srcOrd="1" destOrd="0" parTransId="{2772B594-AD95-4604-B2A5-5B81E77D9700}" sibTransId="{0A8157E1-6816-42DF-AA19-E070D2397A5A}"/>
    <dgm:cxn modelId="{A3FB5F07-5A2C-4C2A-9B4A-5479A7411B4E}" type="presOf" srcId="{643811A8-5A61-4CB0-8CBC-5A842DE1548F}" destId="{A441C7EC-2CC5-4AA2-AED6-23D7A33025A9}" srcOrd="1" destOrd="0" presId="urn:microsoft.com/office/officeart/2005/8/layout/list1"/>
    <dgm:cxn modelId="{792BB842-AA46-4445-ABA1-EB743450261C}" type="presParOf" srcId="{5F3EE2FC-253F-4A14-AEEA-8BEC9DF9C4E1}" destId="{4E212193-CFAC-4E79-86CA-5DA24DE3DC69}" srcOrd="0" destOrd="0" presId="urn:microsoft.com/office/officeart/2005/8/layout/list1"/>
    <dgm:cxn modelId="{22D00AF7-406D-4226-85AB-AAC75C06C7C2}" type="presParOf" srcId="{4E212193-CFAC-4E79-86CA-5DA24DE3DC69}" destId="{DDEDC3E4-F313-4C3B-8F92-1375A663F056}" srcOrd="0" destOrd="0" presId="urn:microsoft.com/office/officeart/2005/8/layout/list1"/>
    <dgm:cxn modelId="{429DB8DC-1ADA-4A79-950D-7C7155B8A1BE}" type="presParOf" srcId="{4E212193-CFAC-4E79-86CA-5DA24DE3DC69}" destId="{A184B048-D9A5-4905-BB99-FBC6D9DB3CBD}" srcOrd="1" destOrd="0" presId="urn:microsoft.com/office/officeart/2005/8/layout/list1"/>
    <dgm:cxn modelId="{C3B4B153-EC06-40EB-9C9F-9EE2CB7B80E6}" type="presParOf" srcId="{5F3EE2FC-253F-4A14-AEEA-8BEC9DF9C4E1}" destId="{B2F8443F-8AF0-457F-9883-BB2773F39702}" srcOrd="1" destOrd="0" presId="urn:microsoft.com/office/officeart/2005/8/layout/list1"/>
    <dgm:cxn modelId="{CB5A9E66-1D23-44D3-8B72-2DCE46059B3B}" type="presParOf" srcId="{5F3EE2FC-253F-4A14-AEEA-8BEC9DF9C4E1}" destId="{128D20B1-E2E2-47D6-87F0-02200F0ED6B5}" srcOrd="2" destOrd="0" presId="urn:microsoft.com/office/officeart/2005/8/layout/list1"/>
    <dgm:cxn modelId="{868570C0-A55D-483C-BA46-0603BB59AE85}" type="presParOf" srcId="{5F3EE2FC-253F-4A14-AEEA-8BEC9DF9C4E1}" destId="{50020F0F-D561-4069-8ADE-23017BEC33F7}" srcOrd="3" destOrd="0" presId="urn:microsoft.com/office/officeart/2005/8/layout/list1"/>
    <dgm:cxn modelId="{0F586AF6-1BC4-411A-AF6D-D82AD0AAE632}" type="presParOf" srcId="{5F3EE2FC-253F-4A14-AEEA-8BEC9DF9C4E1}" destId="{19E41BA9-BD6F-467E-B1D8-20C160AA9BDB}" srcOrd="4" destOrd="0" presId="urn:microsoft.com/office/officeart/2005/8/layout/list1"/>
    <dgm:cxn modelId="{CE0A0AE4-5A7A-4B31-AA9B-1C6C83F4849E}" type="presParOf" srcId="{19E41BA9-BD6F-467E-B1D8-20C160AA9BDB}" destId="{CE91509E-3785-4FB9-AA57-CBA6E8A85C56}" srcOrd="0" destOrd="0" presId="urn:microsoft.com/office/officeart/2005/8/layout/list1"/>
    <dgm:cxn modelId="{E2EDD1E9-4B7C-4D89-9788-24DE5B25D2E7}" type="presParOf" srcId="{19E41BA9-BD6F-467E-B1D8-20C160AA9BDB}" destId="{A441C7EC-2CC5-4AA2-AED6-23D7A33025A9}" srcOrd="1" destOrd="0" presId="urn:microsoft.com/office/officeart/2005/8/layout/list1"/>
    <dgm:cxn modelId="{D2C93243-07A0-4BC7-9839-CFA74AD6F81E}" type="presParOf" srcId="{5F3EE2FC-253F-4A14-AEEA-8BEC9DF9C4E1}" destId="{8FF05771-D1C8-4917-BB2C-827E8141759E}" srcOrd="5" destOrd="0" presId="urn:microsoft.com/office/officeart/2005/8/layout/list1"/>
    <dgm:cxn modelId="{42C017F4-9B40-480C-A56F-EBA4408C3226}" type="presParOf" srcId="{5F3EE2FC-253F-4A14-AEEA-8BEC9DF9C4E1}" destId="{B438E7BE-4827-472A-9E47-10BEA16B381B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293982F-0593-474A-97D2-B796D27792EC}" type="doc">
      <dgm:prSet loTypeId="urn:microsoft.com/office/officeart/2005/8/layout/hierarchy1" loCatId="hierarchy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D2E2144-ABDC-46BB-98CF-B31AB9B430CB}">
      <dgm:prSet phldrT="[Text]"/>
      <dgm:spPr/>
      <dgm:t>
        <a:bodyPr/>
        <a:lstStyle/>
        <a:p>
          <a:r>
            <a:rPr lang="en-US" dirty="0" err="1" smtClean="0"/>
            <a:t>Keadaan</a:t>
          </a:r>
          <a:r>
            <a:rPr lang="en-US" dirty="0" smtClean="0"/>
            <a:t> </a:t>
          </a:r>
          <a:r>
            <a:rPr lang="en-US" dirty="0" err="1" smtClean="0"/>
            <a:t>individu</a:t>
          </a:r>
          <a:endParaRPr lang="en-US" dirty="0"/>
        </a:p>
      </dgm:t>
    </dgm:pt>
    <dgm:pt modelId="{42B9FCEC-1A74-4BC9-B9DA-81A07C8B2509}" type="parTrans" cxnId="{66B66497-F349-495B-9547-97E147ED7AE8}">
      <dgm:prSet/>
      <dgm:spPr/>
      <dgm:t>
        <a:bodyPr/>
        <a:lstStyle/>
        <a:p>
          <a:endParaRPr lang="en-US"/>
        </a:p>
      </dgm:t>
    </dgm:pt>
    <dgm:pt modelId="{F4C4F8F7-4D37-4532-8347-6339E8F8AA95}" type="sibTrans" cxnId="{66B66497-F349-495B-9547-97E147ED7AE8}">
      <dgm:prSet/>
      <dgm:spPr/>
      <dgm:t>
        <a:bodyPr/>
        <a:lstStyle/>
        <a:p>
          <a:endParaRPr lang="en-US"/>
        </a:p>
      </dgm:t>
    </dgm:pt>
    <dgm:pt modelId="{9C936486-C4D2-45E9-BEE4-AC413D3969A7}">
      <dgm:prSet phldrT="[Text]"/>
      <dgm:spPr/>
      <dgm:t>
        <a:bodyPr/>
        <a:lstStyle/>
        <a:p>
          <a:r>
            <a:rPr lang="en-US" dirty="0" err="1" smtClean="0"/>
            <a:t>kejasmanian</a:t>
          </a:r>
          <a:endParaRPr lang="en-US" dirty="0"/>
        </a:p>
      </dgm:t>
    </dgm:pt>
    <dgm:pt modelId="{AC5B6337-48CB-410C-913F-9C283A6898EB}" type="parTrans" cxnId="{223CBF7F-DA0D-4AFE-8452-6F56C327A2DF}">
      <dgm:prSet/>
      <dgm:spPr/>
      <dgm:t>
        <a:bodyPr/>
        <a:lstStyle/>
        <a:p>
          <a:endParaRPr lang="en-US"/>
        </a:p>
      </dgm:t>
    </dgm:pt>
    <dgm:pt modelId="{8A2E607B-EF1A-4C05-B0CD-15E0286C007B}" type="sibTrans" cxnId="{223CBF7F-DA0D-4AFE-8452-6F56C327A2DF}">
      <dgm:prSet/>
      <dgm:spPr/>
      <dgm:t>
        <a:bodyPr/>
        <a:lstStyle/>
        <a:p>
          <a:endParaRPr lang="en-US"/>
        </a:p>
      </dgm:t>
    </dgm:pt>
    <dgm:pt modelId="{A62FCE0F-1118-4D17-8D8B-352EB54ACD6B}">
      <dgm:prSet phldrT="[Text]"/>
      <dgm:spPr/>
      <dgm:t>
        <a:bodyPr/>
        <a:lstStyle/>
        <a:p>
          <a:r>
            <a:rPr lang="en-US" dirty="0" err="1" smtClean="0"/>
            <a:t>psikologis</a:t>
          </a:r>
          <a:endParaRPr lang="en-US" dirty="0"/>
        </a:p>
      </dgm:t>
    </dgm:pt>
    <dgm:pt modelId="{2A975FEA-B3EA-4296-AEC2-AA60CA537DF5}" type="parTrans" cxnId="{2BB5A819-F8A4-4519-BB96-C9681538DA5A}">
      <dgm:prSet/>
      <dgm:spPr/>
      <dgm:t>
        <a:bodyPr/>
        <a:lstStyle/>
        <a:p>
          <a:endParaRPr lang="en-US"/>
        </a:p>
      </dgm:t>
    </dgm:pt>
    <dgm:pt modelId="{2CCFBD62-23CA-4196-ABFC-A37594EC0081}" type="sibTrans" cxnId="{2BB5A819-F8A4-4519-BB96-C9681538DA5A}">
      <dgm:prSet/>
      <dgm:spPr/>
      <dgm:t>
        <a:bodyPr/>
        <a:lstStyle/>
        <a:p>
          <a:endParaRPr lang="en-US"/>
        </a:p>
      </dgm:t>
    </dgm:pt>
    <dgm:pt modelId="{9A49EC6F-2A73-4DCD-8A93-E5DF03EA8BE4}" type="pres">
      <dgm:prSet presAssocID="{7293982F-0593-474A-97D2-B796D2779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AEF90CA-0EA6-42A6-B671-84878A114803}" type="pres">
      <dgm:prSet presAssocID="{FD2E2144-ABDC-46BB-98CF-B31AB9B430CB}" presName="hierRoot1" presStyleCnt="0"/>
      <dgm:spPr/>
    </dgm:pt>
    <dgm:pt modelId="{BE8E5517-3A3D-4D6A-9416-5C3846E01590}" type="pres">
      <dgm:prSet presAssocID="{FD2E2144-ABDC-46BB-98CF-B31AB9B430CB}" presName="composite" presStyleCnt="0"/>
      <dgm:spPr/>
    </dgm:pt>
    <dgm:pt modelId="{150FA8A1-C4DA-460C-9EDE-049A6EE78EAF}" type="pres">
      <dgm:prSet presAssocID="{FD2E2144-ABDC-46BB-98CF-B31AB9B430CB}" presName="background" presStyleLbl="node0" presStyleIdx="0" presStyleCnt="1"/>
      <dgm:spPr/>
    </dgm:pt>
    <dgm:pt modelId="{3F642B2C-FB64-4376-9860-9D302A312F70}" type="pres">
      <dgm:prSet presAssocID="{FD2E2144-ABDC-46BB-98CF-B31AB9B430CB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810DFB-A60D-40AF-9949-1217C667B01C}" type="pres">
      <dgm:prSet presAssocID="{FD2E2144-ABDC-46BB-98CF-B31AB9B430CB}" presName="hierChild2" presStyleCnt="0"/>
      <dgm:spPr/>
    </dgm:pt>
    <dgm:pt modelId="{F3F50857-8E91-496F-81EE-AA3AC31C6332}" type="pres">
      <dgm:prSet presAssocID="{AC5B6337-48CB-410C-913F-9C283A6898EB}" presName="Name10" presStyleLbl="parChTrans1D2" presStyleIdx="0" presStyleCnt="2"/>
      <dgm:spPr/>
      <dgm:t>
        <a:bodyPr/>
        <a:lstStyle/>
        <a:p>
          <a:endParaRPr lang="en-US"/>
        </a:p>
      </dgm:t>
    </dgm:pt>
    <dgm:pt modelId="{B53761DA-5CB8-4038-85F3-C991D058C68F}" type="pres">
      <dgm:prSet presAssocID="{9C936486-C4D2-45E9-BEE4-AC413D3969A7}" presName="hierRoot2" presStyleCnt="0"/>
      <dgm:spPr/>
    </dgm:pt>
    <dgm:pt modelId="{8E9A4EDF-6B37-4420-BF75-7A96706B6F13}" type="pres">
      <dgm:prSet presAssocID="{9C936486-C4D2-45E9-BEE4-AC413D3969A7}" presName="composite2" presStyleCnt="0"/>
      <dgm:spPr/>
    </dgm:pt>
    <dgm:pt modelId="{FDA379FA-5E66-4A8D-9936-73538B93B5C9}" type="pres">
      <dgm:prSet presAssocID="{9C936486-C4D2-45E9-BEE4-AC413D3969A7}" presName="background2" presStyleLbl="node2" presStyleIdx="0" presStyleCnt="2"/>
      <dgm:spPr/>
    </dgm:pt>
    <dgm:pt modelId="{E3747E2F-000C-465C-8C29-B47E075769C7}" type="pres">
      <dgm:prSet presAssocID="{9C936486-C4D2-45E9-BEE4-AC413D3969A7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EEBBC6-EFC5-4D3D-81F0-0E17CF1729D8}" type="pres">
      <dgm:prSet presAssocID="{9C936486-C4D2-45E9-BEE4-AC413D3969A7}" presName="hierChild3" presStyleCnt="0"/>
      <dgm:spPr/>
    </dgm:pt>
    <dgm:pt modelId="{4315BAEA-86F7-495F-A14F-BB3968A7D208}" type="pres">
      <dgm:prSet presAssocID="{2A975FEA-B3EA-4296-AEC2-AA60CA537DF5}" presName="Name10" presStyleLbl="parChTrans1D2" presStyleIdx="1" presStyleCnt="2"/>
      <dgm:spPr/>
      <dgm:t>
        <a:bodyPr/>
        <a:lstStyle/>
        <a:p>
          <a:endParaRPr lang="en-US"/>
        </a:p>
      </dgm:t>
    </dgm:pt>
    <dgm:pt modelId="{5C001D94-5759-43E9-990A-B655D0610080}" type="pres">
      <dgm:prSet presAssocID="{A62FCE0F-1118-4D17-8D8B-352EB54ACD6B}" presName="hierRoot2" presStyleCnt="0"/>
      <dgm:spPr/>
    </dgm:pt>
    <dgm:pt modelId="{CCA25282-2DED-4F1B-9B7E-9AB2950CB048}" type="pres">
      <dgm:prSet presAssocID="{A62FCE0F-1118-4D17-8D8B-352EB54ACD6B}" presName="composite2" presStyleCnt="0"/>
      <dgm:spPr/>
    </dgm:pt>
    <dgm:pt modelId="{ABF3EDD9-B890-40ED-B617-13174703AADC}" type="pres">
      <dgm:prSet presAssocID="{A62FCE0F-1118-4D17-8D8B-352EB54ACD6B}" presName="background2" presStyleLbl="node2" presStyleIdx="1" presStyleCnt="2"/>
      <dgm:spPr/>
    </dgm:pt>
    <dgm:pt modelId="{694D101C-7781-4863-BFF5-727A85B9BFE0}" type="pres">
      <dgm:prSet presAssocID="{A62FCE0F-1118-4D17-8D8B-352EB54ACD6B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185982-5B69-4CBE-8988-9F3F885AFC66}" type="pres">
      <dgm:prSet presAssocID="{A62FCE0F-1118-4D17-8D8B-352EB54ACD6B}" presName="hierChild3" presStyleCnt="0"/>
      <dgm:spPr/>
    </dgm:pt>
  </dgm:ptLst>
  <dgm:cxnLst>
    <dgm:cxn modelId="{3A89FACC-8899-4916-8BED-F38EF77DA0BF}" type="presOf" srcId="{9C936486-C4D2-45E9-BEE4-AC413D3969A7}" destId="{E3747E2F-000C-465C-8C29-B47E075769C7}" srcOrd="0" destOrd="0" presId="urn:microsoft.com/office/officeart/2005/8/layout/hierarchy1"/>
    <dgm:cxn modelId="{223CBF7F-DA0D-4AFE-8452-6F56C327A2DF}" srcId="{FD2E2144-ABDC-46BB-98CF-B31AB9B430CB}" destId="{9C936486-C4D2-45E9-BEE4-AC413D3969A7}" srcOrd="0" destOrd="0" parTransId="{AC5B6337-48CB-410C-913F-9C283A6898EB}" sibTransId="{8A2E607B-EF1A-4C05-B0CD-15E0286C007B}"/>
    <dgm:cxn modelId="{66B66497-F349-495B-9547-97E147ED7AE8}" srcId="{7293982F-0593-474A-97D2-B796D27792EC}" destId="{FD2E2144-ABDC-46BB-98CF-B31AB9B430CB}" srcOrd="0" destOrd="0" parTransId="{42B9FCEC-1A74-4BC9-B9DA-81A07C8B2509}" sibTransId="{F4C4F8F7-4D37-4532-8347-6339E8F8AA95}"/>
    <dgm:cxn modelId="{2BB5A819-F8A4-4519-BB96-C9681538DA5A}" srcId="{FD2E2144-ABDC-46BB-98CF-B31AB9B430CB}" destId="{A62FCE0F-1118-4D17-8D8B-352EB54ACD6B}" srcOrd="1" destOrd="0" parTransId="{2A975FEA-B3EA-4296-AEC2-AA60CA537DF5}" sibTransId="{2CCFBD62-23CA-4196-ABFC-A37594EC0081}"/>
    <dgm:cxn modelId="{8B64E6EE-C937-42D2-A38E-C01CDD9D201B}" type="presOf" srcId="{FD2E2144-ABDC-46BB-98CF-B31AB9B430CB}" destId="{3F642B2C-FB64-4376-9860-9D302A312F70}" srcOrd="0" destOrd="0" presId="urn:microsoft.com/office/officeart/2005/8/layout/hierarchy1"/>
    <dgm:cxn modelId="{98E9FD9D-21DD-4753-8051-6D182EEF2AAB}" type="presOf" srcId="{AC5B6337-48CB-410C-913F-9C283A6898EB}" destId="{F3F50857-8E91-496F-81EE-AA3AC31C6332}" srcOrd="0" destOrd="0" presId="urn:microsoft.com/office/officeart/2005/8/layout/hierarchy1"/>
    <dgm:cxn modelId="{740A5331-ECDA-4E92-A722-896961FE4126}" type="presOf" srcId="{2A975FEA-B3EA-4296-AEC2-AA60CA537DF5}" destId="{4315BAEA-86F7-495F-A14F-BB3968A7D208}" srcOrd="0" destOrd="0" presId="urn:microsoft.com/office/officeart/2005/8/layout/hierarchy1"/>
    <dgm:cxn modelId="{F98AD4F3-0809-46E0-B2B1-D8944906810F}" type="presOf" srcId="{7293982F-0593-474A-97D2-B796D27792EC}" destId="{9A49EC6F-2A73-4DCD-8A93-E5DF03EA8BE4}" srcOrd="0" destOrd="0" presId="urn:microsoft.com/office/officeart/2005/8/layout/hierarchy1"/>
    <dgm:cxn modelId="{183465F5-73BD-4E64-927E-BD85D5FED729}" type="presOf" srcId="{A62FCE0F-1118-4D17-8D8B-352EB54ACD6B}" destId="{694D101C-7781-4863-BFF5-727A85B9BFE0}" srcOrd="0" destOrd="0" presId="urn:microsoft.com/office/officeart/2005/8/layout/hierarchy1"/>
    <dgm:cxn modelId="{83F527D6-EA3E-4383-959B-E966C4D0FEBA}" type="presParOf" srcId="{9A49EC6F-2A73-4DCD-8A93-E5DF03EA8BE4}" destId="{CAEF90CA-0EA6-42A6-B671-84878A114803}" srcOrd="0" destOrd="0" presId="urn:microsoft.com/office/officeart/2005/8/layout/hierarchy1"/>
    <dgm:cxn modelId="{2141CB34-B1F8-4D51-9E82-88625EE2D0B8}" type="presParOf" srcId="{CAEF90CA-0EA6-42A6-B671-84878A114803}" destId="{BE8E5517-3A3D-4D6A-9416-5C3846E01590}" srcOrd="0" destOrd="0" presId="urn:microsoft.com/office/officeart/2005/8/layout/hierarchy1"/>
    <dgm:cxn modelId="{9FA036BD-1728-4933-BE5A-311C62393DD9}" type="presParOf" srcId="{BE8E5517-3A3D-4D6A-9416-5C3846E01590}" destId="{150FA8A1-C4DA-460C-9EDE-049A6EE78EAF}" srcOrd="0" destOrd="0" presId="urn:microsoft.com/office/officeart/2005/8/layout/hierarchy1"/>
    <dgm:cxn modelId="{FA651209-E3DA-45B8-A6E4-0F96196C0419}" type="presParOf" srcId="{BE8E5517-3A3D-4D6A-9416-5C3846E01590}" destId="{3F642B2C-FB64-4376-9860-9D302A312F70}" srcOrd="1" destOrd="0" presId="urn:microsoft.com/office/officeart/2005/8/layout/hierarchy1"/>
    <dgm:cxn modelId="{1C56207F-F33D-44FA-86DA-E7DD54E53933}" type="presParOf" srcId="{CAEF90CA-0EA6-42A6-B671-84878A114803}" destId="{0F810DFB-A60D-40AF-9949-1217C667B01C}" srcOrd="1" destOrd="0" presId="urn:microsoft.com/office/officeart/2005/8/layout/hierarchy1"/>
    <dgm:cxn modelId="{B4DD240B-7876-49DC-BEAD-1EA4E1FDD205}" type="presParOf" srcId="{0F810DFB-A60D-40AF-9949-1217C667B01C}" destId="{F3F50857-8E91-496F-81EE-AA3AC31C6332}" srcOrd="0" destOrd="0" presId="urn:microsoft.com/office/officeart/2005/8/layout/hierarchy1"/>
    <dgm:cxn modelId="{5103B76E-65A8-41A4-9B1C-02422FCD4BDA}" type="presParOf" srcId="{0F810DFB-A60D-40AF-9949-1217C667B01C}" destId="{B53761DA-5CB8-4038-85F3-C991D058C68F}" srcOrd="1" destOrd="0" presId="urn:microsoft.com/office/officeart/2005/8/layout/hierarchy1"/>
    <dgm:cxn modelId="{F150720C-61DC-4551-A9BB-CB89AE2BD662}" type="presParOf" srcId="{B53761DA-5CB8-4038-85F3-C991D058C68F}" destId="{8E9A4EDF-6B37-4420-BF75-7A96706B6F13}" srcOrd="0" destOrd="0" presId="urn:microsoft.com/office/officeart/2005/8/layout/hierarchy1"/>
    <dgm:cxn modelId="{5FA6493B-771D-45F7-AFA5-91CAEAD60255}" type="presParOf" srcId="{8E9A4EDF-6B37-4420-BF75-7A96706B6F13}" destId="{FDA379FA-5E66-4A8D-9936-73538B93B5C9}" srcOrd="0" destOrd="0" presId="urn:microsoft.com/office/officeart/2005/8/layout/hierarchy1"/>
    <dgm:cxn modelId="{C9E6F2F9-245D-422F-8F52-C138FF690668}" type="presParOf" srcId="{8E9A4EDF-6B37-4420-BF75-7A96706B6F13}" destId="{E3747E2F-000C-465C-8C29-B47E075769C7}" srcOrd="1" destOrd="0" presId="urn:microsoft.com/office/officeart/2005/8/layout/hierarchy1"/>
    <dgm:cxn modelId="{8F0C792D-20D4-404F-B6F9-55F5FA201FED}" type="presParOf" srcId="{B53761DA-5CB8-4038-85F3-C991D058C68F}" destId="{6AEEBBC6-EFC5-4D3D-81F0-0E17CF1729D8}" srcOrd="1" destOrd="0" presId="urn:microsoft.com/office/officeart/2005/8/layout/hierarchy1"/>
    <dgm:cxn modelId="{677D96CC-11F4-4FB6-BF3D-25E69935DA98}" type="presParOf" srcId="{0F810DFB-A60D-40AF-9949-1217C667B01C}" destId="{4315BAEA-86F7-495F-A14F-BB3968A7D208}" srcOrd="2" destOrd="0" presId="urn:microsoft.com/office/officeart/2005/8/layout/hierarchy1"/>
    <dgm:cxn modelId="{16EA33A1-6207-46E3-B67B-CA609125E652}" type="presParOf" srcId="{0F810DFB-A60D-40AF-9949-1217C667B01C}" destId="{5C001D94-5759-43E9-990A-B655D0610080}" srcOrd="3" destOrd="0" presId="urn:microsoft.com/office/officeart/2005/8/layout/hierarchy1"/>
    <dgm:cxn modelId="{BAAD1100-CD16-41BE-B5BB-CAEF741BB7E2}" type="presParOf" srcId="{5C001D94-5759-43E9-990A-B655D0610080}" destId="{CCA25282-2DED-4F1B-9B7E-9AB2950CB048}" srcOrd="0" destOrd="0" presId="urn:microsoft.com/office/officeart/2005/8/layout/hierarchy1"/>
    <dgm:cxn modelId="{5E058A1F-1B5F-4BBC-B96D-9C37D217E06E}" type="presParOf" srcId="{CCA25282-2DED-4F1B-9B7E-9AB2950CB048}" destId="{ABF3EDD9-B890-40ED-B617-13174703AADC}" srcOrd="0" destOrd="0" presId="urn:microsoft.com/office/officeart/2005/8/layout/hierarchy1"/>
    <dgm:cxn modelId="{CD03BD6B-CD27-466F-B236-D098E5AFF2D7}" type="presParOf" srcId="{CCA25282-2DED-4F1B-9B7E-9AB2950CB048}" destId="{694D101C-7781-4863-BFF5-727A85B9BFE0}" srcOrd="1" destOrd="0" presId="urn:microsoft.com/office/officeart/2005/8/layout/hierarchy1"/>
    <dgm:cxn modelId="{CA0B0B24-C8D4-4C69-8FE5-C24E6CF6794A}" type="presParOf" srcId="{5C001D94-5759-43E9-990A-B655D0610080}" destId="{CC185982-5B69-4CBE-8988-9F3F885AFC6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1DEAEA1-25A6-4A6B-8DB8-E9B823C4FC31}" type="doc">
      <dgm:prSet loTypeId="urn:microsoft.com/office/officeart/2005/8/layout/radial4" loCatId="relationship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109B289-6EA4-436E-9AFA-DB216D1E84B4}">
      <dgm:prSet phldrT="[Text]"/>
      <dgm:spPr/>
      <dgm:t>
        <a:bodyPr/>
        <a:lstStyle/>
        <a:p>
          <a:r>
            <a:rPr lang="en-US" dirty="0" err="1" smtClean="0"/>
            <a:t>Persepsi</a:t>
          </a:r>
          <a:r>
            <a:rPr lang="en-US" dirty="0" smtClean="0"/>
            <a:t> </a:t>
          </a:r>
          <a:endParaRPr lang="en-US" dirty="0"/>
        </a:p>
      </dgm:t>
    </dgm:pt>
    <dgm:pt modelId="{203E3B8E-5112-4D30-BE50-619AD17C672F}" type="parTrans" cxnId="{9EB4711E-3047-402F-B2BE-3AC8F35153E5}">
      <dgm:prSet/>
      <dgm:spPr/>
      <dgm:t>
        <a:bodyPr/>
        <a:lstStyle/>
        <a:p>
          <a:endParaRPr lang="en-US"/>
        </a:p>
      </dgm:t>
    </dgm:pt>
    <dgm:pt modelId="{EA8BA483-2EDC-4905-AC42-82C991869210}" type="sibTrans" cxnId="{9EB4711E-3047-402F-B2BE-3AC8F35153E5}">
      <dgm:prSet/>
      <dgm:spPr/>
      <dgm:t>
        <a:bodyPr/>
        <a:lstStyle/>
        <a:p>
          <a:endParaRPr lang="en-US"/>
        </a:p>
      </dgm:t>
    </dgm:pt>
    <dgm:pt modelId="{8C82B6FC-A860-4CF6-88D0-507C5044BA52}">
      <dgm:prSet phldrT="[Text]"/>
      <dgm:spPr/>
      <dgm:t>
        <a:bodyPr/>
        <a:lstStyle/>
        <a:p>
          <a:r>
            <a:rPr lang="en-US" dirty="0" smtClean="0"/>
            <a:t>ling</a:t>
          </a:r>
          <a:endParaRPr lang="en-US" dirty="0"/>
        </a:p>
      </dgm:t>
    </dgm:pt>
    <dgm:pt modelId="{7A5AF287-E29B-46DE-BB87-92185645658C}" type="parTrans" cxnId="{E17AC36D-2D3B-420A-9CBF-E6796E533B34}">
      <dgm:prSet/>
      <dgm:spPr/>
      <dgm:t>
        <a:bodyPr/>
        <a:lstStyle/>
        <a:p>
          <a:endParaRPr lang="en-US"/>
        </a:p>
      </dgm:t>
    </dgm:pt>
    <dgm:pt modelId="{1BB6D126-BE1B-4269-9727-367EB8DDC499}" type="sibTrans" cxnId="{E17AC36D-2D3B-420A-9CBF-E6796E533B34}">
      <dgm:prSet/>
      <dgm:spPr/>
      <dgm:t>
        <a:bodyPr/>
        <a:lstStyle/>
        <a:p>
          <a:endParaRPr lang="en-US"/>
        </a:p>
      </dgm:t>
    </dgm:pt>
    <dgm:pt modelId="{C0B0DD2E-F593-4457-8B4A-53C13ED46C31}">
      <dgm:prSet phldrT="[Text]"/>
      <dgm:spPr/>
      <dgm:t>
        <a:bodyPr/>
        <a:lstStyle/>
        <a:p>
          <a:r>
            <a:rPr lang="en-US" dirty="0" err="1" smtClean="0"/>
            <a:t>situasi</a:t>
          </a:r>
          <a:endParaRPr lang="en-US" dirty="0"/>
        </a:p>
      </dgm:t>
    </dgm:pt>
    <dgm:pt modelId="{ACD1E4D7-81F9-4CC6-BFB7-726363297262}" type="parTrans" cxnId="{15371DFC-C5AC-40B8-9DE1-F96A739ADC35}">
      <dgm:prSet/>
      <dgm:spPr/>
      <dgm:t>
        <a:bodyPr/>
        <a:lstStyle/>
        <a:p>
          <a:endParaRPr lang="en-US"/>
        </a:p>
      </dgm:t>
    </dgm:pt>
    <dgm:pt modelId="{E4FE1790-433C-4235-8FF0-E6BF1F6AED8D}" type="sibTrans" cxnId="{15371DFC-C5AC-40B8-9DE1-F96A739ADC35}">
      <dgm:prSet/>
      <dgm:spPr/>
      <dgm:t>
        <a:bodyPr/>
        <a:lstStyle/>
        <a:p>
          <a:endParaRPr lang="en-US"/>
        </a:p>
      </dgm:t>
    </dgm:pt>
    <dgm:pt modelId="{76E1A16A-CF3E-43A9-A9E2-50FA6DD188FC}">
      <dgm:prSet phldrT="[Text]"/>
      <dgm:spPr/>
      <dgm:t>
        <a:bodyPr/>
        <a:lstStyle/>
        <a:p>
          <a:r>
            <a:rPr lang="en-US" dirty="0" err="1" smtClean="0"/>
            <a:t>Obyek</a:t>
          </a:r>
          <a:r>
            <a:rPr lang="en-US" dirty="0" smtClean="0"/>
            <a:t>/ </a:t>
          </a:r>
          <a:r>
            <a:rPr lang="en-US" dirty="0" err="1" smtClean="0"/>
            <a:t>manusia</a:t>
          </a:r>
          <a:endParaRPr lang="en-US" dirty="0"/>
        </a:p>
      </dgm:t>
    </dgm:pt>
    <dgm:pt modelId="{0D5FBA23-AC75-49F1-A15C-D16F333D2275}" type="parTrans" cxnId="{413CFDF6-66F8-4F40-8BA0-08C1EB21CA7A}">
      <dgm:prSet/>
      <dgm:spPr/>
      <dgm:t>
        <a:bodyPr/>
        <a:lstStyle/>
        <a:p>
          <a:endParaRPr lang="en-US"/>
        </a:p>
      </dgm:t>
    </dgm:pt>
    <dgm:pt modelId="{FA3D12C2-FF6F-4483-B3AF-5647B3E7FC64}" type="sibTrans" cxnId="{413CFDF6-66F8-4F40-8BA0-08C1EB21CA7A}">
      <dgm:prSet/>
      <dgm:spPr/>
      <dgm:t>
        <a:bodyPr/>
        <a:lstStyle/>
        <a:p>
          <a:endParaRPr lang="en-US"/>
        </a:p>
      </dgm:t>
    </dgm:pt>
    <dgm:pt modelId="{20C50B22-BDC1-4D67-8BFD-B44798EC6A03}" type="pres">
      <dgm:prSet presAssocID="{61DEAEA1-25A6-4A6B-8DB8-E9B823C4FC3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9469348-50F5-4E84-81AE-2A3146F104E7}" type="pres">
      <dgm:prSet presAssocID="{F109B289-6EA4-436E-9AFA-DB216D1E84B4}" presName="centerShape" presStyleLbl="node0" presStyleIdx="0" presStyleCnt="1"/>
      <dgm:spPr/>
      <dgm:t>
        <a:bodyPr/>
        <a:lstStyle/>
        <a:p>
          <a:endParaRPr lang="en-US"/>
        </a:p>
      </dgm:t>
    </dgm:pt>
    <dgm:pt modelId="{6ED424B3-57EE-41E8-AF47-AD11A18EA9F9}" type="pres">
      <dgm:prSet presAssocID="{7A5AF287-E29B-46DE-BB87-92185645658C}" presName="parTrans" presStyleLbl="bgSibTrans2D1" presStyleIdx="0" presStyleCnt="3"/>
      <dgm:spPr/>
      <dgm:t>
        <a:bodyPr/>
        <a:lstStyle/>
        <a:p>
          <a:endParaRPr lang="en-US"/>
        </a:p>
      </dgm:t>
    </dgm:pt>
    <dgm:pt modelId="{CC15C552-4676-4E9B-A0AC-06ACF63C459E}" type="pres">
      <dgm:prSet presAssocID="{8C82B6FC-A860-4CF6-88D0-507C5044BA5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30CEE3-3C09-44AA-96B3-820A0A0A8B91}" type="pres">
      <dgm:prSet presAssocID="{ACD1E4D7-81F9-4CC6-BFB7-726363297262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049160EA-1E02-4854-A7A4-E5953977B396}" type="pres">
      <dgm:prSet presAssocID="{C0B0DD2E-F593-4457-8B4A-53C13ED46C3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78DEC4-6660-448C-B247-5452A4DC23E6}" type="pres">
      <dgm:prSet presAssocID="{0D5FBA23-AC75-49F1-A15C-D16F333D2275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2BF27D48-AA47-48F9-B9C7-AAC710E24C81}" type="pres">
      <dgm:prSet presAssocID="{76E1A16A-CF3E-43A9-A9E2-50FA6DD188F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4A9FF6-7D18-4A01-A6AE-015873F1730F}" type="presOf" srcId="{8C82B6FC-A860-4CF6-88D0-507C5044BA52}" destId="{CC15C552-4676-4E9B-A0AC-06ACF63C459E}" srcOrd="0" destOrd="0" presId="urn:microsoft.com/office/officeart/2005/8/layout/radial4"/>
    <dgm:cxn modelId="{38685B4E-B812-43E4-B92A-37DB94F2E360}" type="presOf" srcId="{76E1A16A-CF3E-43A9-A9E2-50FA6DD188FC}" destId="{2BF27D48-AA47-48F9-B9C7-AAC710E24C81}" srcOrd="0" destOrd="0" presId="urn:microsoft.com/office/officeart/2005/8/layout/radial4"/>
    <dgm:cxn modelId="{413CFDF6-66F8-4F40-8BA0-08C1EB21CA7A}" srcId="{F109B289-6EA4-436E-9AFA-DB216D1E84B4}" destId="{76E1A16A-CF3E-43A9-A9E2-50FA6DD188FC}" srcOrd="2" destOrd="0" parTransId="{0D5FBA23-AC75-49F1-A15C-D16F333D2275}" sibTransId="{FA3D12C2-FF6F-4483-B3AF-5647B3E7FC64}"/>
    <dgm:cxn modelId="{ADC8CBFD-35B9-4FC6-9825-6DDC41C54A56}" type="presOf" srcId="{C0B0DD2E-F593-4457-8B4A-53C13ED46C31}" destId="{049160EA-1E02-4854-A7A4-E5953977B396}" srcOrd="0" destOrd="0" presId="urn:microsoft.com/office/officeart/2005/8/layout/radial4"/>
    <dgm:cxn modelId="{E17AC36D-2D3B-420A-9CBF-E6796E533B34}" srcId="{F109B289-6EA4-436E-9AFA-DB216D1E84B4}" destId="{8C82B6FC-A860-4CF6-88D0-507C5044BA52}" srcOrd="0" destOrd="0" parTransId="{7A5AF287-E29B-46DE-BB87-92185645658C}" sibTransId="{1BB6D126-BE1B-4269-9727-367EB8DDC499}"/>
    <dgm:cxn modelId="{67323567-D24A-479E-81C3-388B3C4375F2}" type="presOf" srcId="{F109B289-6EA4-436E-9AFA-DB216D1E84B4}" destId="{39469348-50F5-4E84-81AE-2A3146F104E7}" srcOrd="0" destOrd="0" presId="urn:microsoft.com/office/officeart/2005/8/layout/radial4"/>
    <dgm:cxn modelId="{15371DFC-C5AC-40B8-9DE1-F96A739ADC35}" srcId="{F109B289-6EA4-436E-9AFA-DB216D1E84B4}" destId="{C0B0DD2E-F593-4457-8B4A-53C13ED46C31}" srcOrd="1" destOrd="0" parTransId="{ACD1E4D7-81F9-4CC6-BFB7-726363297262}" sibTransId="{E4FE1790-433C-4235-8FF0-E6BF1F6AED8D}"/>
    <dgm:cxn modelId="{9EB4711E-3047-402F-B2BE-3AC8F35153E5}" srcId="{61DEAEA1-25A6-4A6B-8DB8-E9B823C4FC31}" destId="{F109B289-6EA4-436E-9AFA-DB216D1E84B4}" srcOrd="0" destOrd="0" parTransId="{203E3B8E-5112-4D30-BE50-619AD17C672F}" sibTransId="{EA8BA483-2EDC-4905-AC42-82C991869210}"/>
    <dgm:cxn modelId="{D0622230-4F8B-4306-8023-B92F825E7384}" type="presOf" srcId="{0D5FBA23-AC75-49F1-A15C-D16F333D2275}" destId="{2D78DEC4-6660-448C-B247-5452A4DC23E6}" srcOrd="0" destOrd="0" presId="urn:microsoft.com/office/officeart/2005/8/layout/radial4"/>
    <dgm:cxn modelId="{A28E5C11-0103-4141-A950-11C809D4C8C5}" type="presOf" srcId="{7A5AF287-E29B-46DE-BB87-92185645658C}" destId="{6ED424B3-57EE-41E8-AF47-AD11A18EA9F9}" srcOrd="0" destOrd="0" presId="urn:microsoft.com/office/officeart/2005/8/layout/radial4"/>
    <dgm:cxn modelId="{0C012936-6A85-4668-98B1-B38C88BF7D2E}" type="presOf" srcId="{61DEAEA1-25A6-4A6B-8DB8-E9B823C4FC31}" destId="{20C50B22-BDC1-4D67-8BFD-B44798EC6A03}" srcOrd="0" destOrd="0" presId="urn:microsoft.com/office/officeart/2005/8/layout/radial4"/>
    <dgm:cxn modelId="{64B50BC6-80C2-425E-B342-22E27DAE8043}" type="presOf" srcId="{ACD1E4D7-81F9-4CC6-BFB7-726363297262}" destId="{6030CEE3-3C09-44AA-96B3-820A0A0A8B91}" srcOrd="0" destOrd="0" presId="urn:microsoft.com/office/officeart/2005/8/layout/radial4"/>
    <dgm:cxn modelId="{A25F32E9-3BDF-482D-97BE-132774ACC1C3}" type="presParOf" srcId="{20C50B22-BDC1-4D67-8BFD-B44798EC6A03}" destId="{39469348-50F5-4E84-81AE-2A3146F104E7}" srcOrd="0" destOrd="0" presId="urn:microsoft.com/office/officeart/2005/8/layout/radial4"/>
    <dgm:cxn modelId="{B4965FBB-97F2-46A0-8C8E-7BE7A6785DE3}" type="presParOf" srcId="{20C50B22-BDC1-4D67-8BFD-B44798EC6A03}" destId="{6ED424B3-57EE-41E8-AF47-AD11A18EA9F9}" srcOrd="1" destOrd="0" presId="urn:microsoft.com/office/officeart/2005/8/layout/radial4"/>
    <dgm:cxn modelId="{1323D8F6-6F7F-4206-A2C7-8895CA84F1EB}" type="presParOf" srcId="{20C50B22-BDC1-4D67-8BFD-B44798EC6A03}" destId="{CC15C552-4676-4E9B-A0AC-06ACF63C459E}" srcOrd="2" destOrd="0" presId="urn:microsoft.com/office/officeart/2005/8/layout/radial4"/>
    <dgm:cxn modelId="{09C9BE80-26E6-4BE8-B93B-00F6AA3EA578}" type="presParOf" srcId="{20C50B22-BDC1-4D67-8BFD-B44798EC6A03}" destId="{6030CEE3-3C09-44AA-96B3-820A0A0A8B91}" srcOrd="3" destOrd="0" presId="urn:microsoft.com/office/officeart/2005/8/layout/radial4"/>
    <dgm:cxn modelId="{5984DAA7-0F60-4154-8148-E52FE3C5CF62}" type="presParOf" srcId="{20C50B22-BDC1-4D67-8BFD-B44798EC6A03}" destId="{049160EA-1E02-4854-A7A4-E5953977B396}" srcOrd="4" destOrd="0" presId="urn:microsoft.com/office/officeart/2005/8/layout/radial4"/>
    <dgm:cxn modelId="{858B2212-5FE1-4757-B4DF-DD47D9008C26}" type="presParOf" srcId="{20C50B22-BDC1-4D67-8BFD-B44798EC6A03}" destId="{2D78DEC4-6660-448C-B247-5452A4DC23E6}" srcOrd="5" destOrd="0" presId="urn:microsoft.com/office/officeart/2005/8/layout/radial4"/>
    <dgm:cxn modelId="{E01FDD0E-444E-4FE7-9E33-64BC6B49A16B}" type="presParOf" srcId="{20C50B22-BDC1-4D67-8BFD-B44798EC6A03}" destId="{2BF27D48-AA47-48F9-B9C7-AAC710E24C81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8AE8F6E-6CCA-47C7-8516-611A9AAD39BA}" type="doc">
      <dgm:prSet loTypeId="urn:microsoft.com/office/officeart/2005/8/layout/vList5" loCatId="list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9BF2F535-DDD5-4D3B-A62C-5668098842FC}">
      <dgm:prSet phldrT="[Text]"/>
      <dgm:spPr/>
      <dgm:t>
        <a:bodyPr/>
        <a:lstStyle/>
        <a:p>
          <a:r>
            <a:rPr lang="en-US" dirty="0" err="1" smtClean="0"/>
            <a:t>Objek</a:t>
          </a:r>
          <a:r>
            <a:rPr lang="en-US" dirty="0" smtClean="0"/>
            <a:t> </a:t>
          </a:r>
          <a:r>
            <a:rPr lang="en-US" dirty="0" err="1" smtClean="0"/>
            <a:t>benda</a:t>
          </a:r>
          <a:endParaRPr lang="en-US" dirty="0"/>
        </a:p>
      </dgm:t>
    </dgm:pt>
    <dgm:pt modelId="{1CB6130F-7822-4852-8904-3E09266D2013}" type="parTrans" cxnId="{CAD97EEC-6F01-4A34-9718-752BC82698DA}">
      <dgm:prSet/>
      <dgm:spPr/>
      <dgm:t>
        <a:bodyPr/>
        <a:lstStyle/>
        <a:p>
          <a:endParaRPr lang="en-US"/>
        </a:p>
      </dgm:t>
    </dgm:pt>
    <dgm:pt modelId="{E8724579-E07B-4626-B57E-5FDD7F14E906}" type="sibTrans" cxnId="{CAD97EEC-6F01-4A34-9718-752BC82698DA}">
      <dgm:prSet/>
      <dgm:spPr/>
      <dgm:t>
        <a:bodyPr/>
        <a:lstStyle/>
        <a:p>
          <a:endParaRPr lang="en-US"/>
        </a:p>
      </dgm:t>
    </dgm:pt>
    <dgm:pt modelId="{5D6981BC-E2AE-4D38-AB59-F086FC09D8E0}">
      <dgm:prSet phldrT="[Text]"/>
      <dgm:spPr/>
      <dgm:t>
        <a:bodyPr/>
        <a:lstStyle/>
        <a:p>
          <a:r>
            <a:rPr lang="en-US" dirty="0" err="1" smtClean="0"/>
            <a:t>Persepsi</a:t>
          </a:r>
          <a:r>
            <a:rPr lang="en-US" dirty="0" smtClean="0"/>
            <a:t> </a:t>
          </a:r>
          <a:r>
            <a:rPr lang="en-US" dirty="0" err="1" smtClean="0"/>
            <a:t>benda</a:t>
          </a:r>
          <a:endParaRPr lang="en-US" dirty="0"/>
        </a:p>
      </dgm:t>
    </dgm:pt>
    <dgm:pt modelId="{20A9FB2C-B0F4-4446-B4AE-966BE62C90DE}" type="parTrans" cxnId="{28956876-B9BB-421E-A576-58C09EB19A86}">
      <dgm:prSet/>
      <dgm:spPr/>
      <dgm:t>
        <a:bodyPr/>
        <a:lstStyle/>
        <a:p>
          <a:endParaRPr lang="en-US"/>
        </a:p>
      </dgm:t>
    </dgm:pt>
    <dgm:pt modelId="{E317D201-74BB-4D4D-B8CF-6D7CDFA25AE1}" type="sibTrans" cxnId="{28956876-B9BB-421E-A576-58C09EB19A86}">
      <dgm:prSet/>
      <dgm:spPr/>
      <dgm:t>
        <a:bodyPr/>
        <a:lstStyle/>
        <a:p>
          <a:endParaRPr lang="en-US"/>
        </a:p>
      </dgm:t>
    </dgm:pt>
    <dgm:pt modelId="{009527A1-66B0-41BC-A250-4681D096C81E}">
      <dgm:prSet phldrT="[Text]"/>
      <dgm:spPr/>
      <dgm:t>
        <a:bodyPr/>
        <a:lstStyle/>
        <a:p>
          <a:r>
            <a:rPr lang="en-US" i="1" dirty="0" smtClean="0"/>
            <a:t>Things perception</a:t>
          </a:r>
          <a:endParaRPr lang="en-US" i="1" dirty="0"/>
        </a:p>
      </dgm:t>
    </dgm:pt>
    <dgm:pt modelId="{CF9B0FAF-F730-4F7F-9E23-AEE0F8B44D70}" type="parTrans" cxnId="{90B92BE6-2E03-4D54-92C5-9354328C703E}">
      <dgm:prSet/>
      <dgm:spPr/>
      <dgm:t>
        <a:bodyPr/>
        <a:lstStyle/>
        <a:p>
          <a:endParaRPr lang="en-US"/>
        </a:p>
      </dgm:t>
    </dgm:pt>
    <dgm:pt modelId="{D03814DC-1C38-4414-8D20-93BFD59A94E3}" type="sibTrans" cxnId="{90B92BE6-2E03-4D54-92C5-9354328C703E}">
      <dgm:prSet/>
      <dgm:spPr/>
      <dgm:t>
        <a:bodyPr/>
        <a:lstStyle/>
        <a:p>
          <a:endParaRPr lang="en-US"/>
        </a:p>
      </dgm:t>
    </dgm:pt>
    <dgm:pt modelId="{46F16B4C-148A-4CD0-AA27-F1F3A3154935}">
      <dgm:prSet phldrT="[Text]"/>
      <dgm:spPr/>
      <dgm:t>
        <a:bodyPr/>
        <a:lstStyle/>
        <a:p>
          <a:r>
            <a:rPr lang="en-US" dirty="0" err="1" smtClean="0"/>
            <a:t>Objek</a:t>
          </a:r>
          <a:r>
            <a:rPr lang="en-US" dirty="0" smtClean="0"/>
            <a:t> </a:t>
          </a:r>
          <a:r>
            <a:rPr lang="en-US" dirty="0" err="1" smtClean="0"/>
            <a:t>manusia</a:t>
          </a:r>
          <a:endParaRPr lang="en-US" dirty="0"/>
        </a:p>
      </dgm:t>
    </dgm:pt>
    <dgm:pt modelId="{2B6C5B7C-9CDB-495A-BBAB-3CCC6615A214}" type="parTrans" cxnId="{2C00A487-297F-421B-8FD4-12505E0227F9}">
      <dgm:prSet/>
      <dgm:spPr/>
      <dgm:t>
        <a:bodyPr/>
        <a:lstStyle/>
        <a:p>
          <a:endParaRPr lang="en-US"/>
        </a:p>
      </dgm:t>
    </dgm:pt>
    <dgm:pt modelId="{B03D9DB9-C919-4881-B2E3-69BD73A0DC6E}" type="sibTrans" cxnId="{2C00A487-297F-421B-8FD4-12505E0227F9}">
      <dgm:prSet/>
      <dgm:spPr/>
      <dgm:t>
        <a:bodyPr/>
        <a:lstStyle/>
        <a:p>
          <a:endParaRPr lang="en-US"/>
        </a:p>
      </dgm:t>
    </dgm:pt>
    <dgm:pt modelId="{55517351-5FD5-4DBC-9774-42CB00B6DAB2}">
      <dgm:prSet phldrT="[Text]"/>
      <dgm:spPr/>
      <dgm:t>
        <a:bodyPr/>
        <a:lstStyle/>
        <a:p>
          <a:r>
            <a:rPr lang="en-US" dirty="0" err="1" smtClean="0"/>
            <a:t>Persepsi</a:t>
          </a:r>
          <a:r>
            <a:rPr lang="en-US" dirty="0" smtClean="0"/>
            <a:t> </a:t>
          </a:r>
          <a:r>
            <a:rPr lang="en-US" dirty="0" err="1" smtClean="0"/>
            <a:t>sosial</a:t>
          </a:r>
          <a:endParaRPr lang="en-US" dirty="0"/>
        </a:p>
      </dgm:t>
    </dgm:pt>
    <dgm:pt modelId="{5A066711-4329-44A2-B172-081B81D9C818}" type="parTrans" cxnId="{61517616-ECB3-41A8-BB28-0C7CB119855A}">
      <dgm:prSet/>
      <dgm:spPr/>
      <dgm:t>
        <a:bodyPr/>
        <a:lstStyle/>
        <a:p>
          <a:endParaRPr lang="en-US"/>
        </a:p>
      </dgm:t>
    </dgm:pt>
    <dgm:pt modelId="{8CFA3526-1546-4510-8EE2-29BCF857701A}" type="sibTrans" cxnId="{61517616-ECB3-41A8-BB28-0C7CB119855A}">
      <dgm:prSet/>
      <dgm:spPr/>
      <dgm:t>
        <a:bodyPr/>
        <a:lstStyle/>
        <a:p>
          <a:endParaRPr lang="en-US"/>
        </a:p>
      </dgm:t>
    </dgm:pt>
    <dgm:pt modelId="{0AADB50E-9E65-48FF-80A7-E46C3F7C3097}">
      <dgm:prSet phldrT="[Text]"/>
      <dgm:spPr/>
      <dgm:t>
        <a:bodyPr/>
        <a:lstStyle/>
        <a:p>
          <a:r>
            <a:rPr lang="en-US" i="1" dirty="0" smtClean="0"/>
            <a:t>Social perception</a:t>
          </a:r>
          <a:endParaRPr lang="en-US" i="1" dirty="0"/>
        </a:p>
      </dgm:t>
    </dgm:pt>
    <dgm:pt modelId="{CBA0F5BF-F370-42ED-81AD-B653EBCDC6AA}" type="parTrans" cxnId="{3E00A196-1080-4AE0-B684-263D72723CE5}">
      <dgm:prSet/>
      <dgm:spPr/>
      <dgm:t>
        <a:bodyPr/>
        <a:lstStyle/>
        <a:p>
          <a:endParaRPr lang="en-US"/>
        </a:p>
      </dgm:t>
    </dgm:pt>
    <dgm:pt modelId="{4A07E709-27F3-4984-A5E5-189F2EB3C0F5}" type="sibTrans" cxnId="{3E00A196-1080-4AE0-B684-263D72723CE5}">
      <dgm:prSet/>
      <dgm:spPr/>
      <dgm:t>
        <a:bodyPr/>
        <a:lstStyle/>
        <a:p>
          <a:endParaRPr lang="en-US"/>
        </a:p>
      </dgm:t>
    </dgm:pt>
    <dgm:pt modelId="{036961AD-1B65-49DF-B89C-91C8902DC40F}">
      <dgm:prSet phldrT="[Text]"/>
      <dgm:spPr/>
      <dgm:t>
        <a:bodyPr/>
        <a:lstStyle/>
        <a:p>
          <a:r>
            <a:rPr lang="en-US" i="1" dirty="0" smtClean="0"/>
            <a:t>non-social perception</a:t>
          </a:r>
          <a:endParaRPr lang="en-US" i="1" dirty="0"/>
        </a:p>
      </dgm:t>
    </dgm:pt>
    <dgm:pt modelId="{6451FDAB-99A1-4C65-8905-DA69899D4FC6}" type="parTrans" cxnId="{110425BF-DCA6-4393-9CE8-55CC1EADEAD6}">
      <dgm:prSet/>
      <dgm:spPr/>
      <dgm:t>
        <a:bodyPr/>
        <a:lstStyle/>
        <a:p>
          <a:endParaRPr lang="en-US"/>
        </a:p>
      </dgm:t>
    </dgm:pt>
    <dgm:pt modelId="{B2977AE9-E975-41A8-B04E-2CC1A020A431}" type="sibTrans" cxnId="{110425BF-DCA6-4393-9CE8-55CC1EADEAD6}">
      <dgm:prSet/>
      <dgm:spPr/>
      <dgm:t>
        <a:bodyPr/>
        <a:lstStyle/>
        <a:p>
          <a:endParaRPr lang="en-US"/>
        </a:p>
      </dgm:t>
    </dgm:pt>
    <dgm:pt modelId="{F84C1133-2A15-49E6-B6F9-826394B32187}">
      <dgm:prSet phldrT="[Text]"/>
      <dgm:spPr/>
      <dgm:t>
        <a:bodyPr/>
        <a:lstStyle/>
        <a:p>
          <a:r>
            <a:rPr lang="en-US" i="1" dirty="0" smtClean="0"/>
            <a:t>Person perception</a:t>
          </a:r>
          <a:endParaRPr lang="en-US" i="1" dirty="0"/>
        </a:p>
      </dgm:t>
    </dgm:pt>
    <dgm:pt modelId="{8A681C71-451E-4148-BF0C-E017887EC3FE}" type="parTrans" cxnId="{71007077-F67B-40C7-BB7A-2C38A5F239B2}">
      <dgm:prSet/>
      <dgm:spPr/>
      <dgm:t>
        <a:bodyPr/>
        <a:lstStyle/>
        <a:p>
          <a:endParaRPr lang="en-US"/>
        </a:p>
      </dgm:t>
    </dgm:pt>
    <dgm:pt modelId="{3762CA24-24D5-43EF-8F68-D194A7875B29}" type="sibTrans" cxnId="{71007077-F67B-40C7-BB7A-2C38A5F239B2}">
      <dgm:prSet/>
      <dgm:spPr/>
      <dgm:t>
        <a:bodyPr/>
        <a:lstStyle/>
        <a:p>
          <a:endParaRPr lang="en-US"/>
        </a:p>
      </dgm:t>
    </dgm:pt>
    <dgm:pt modelId="{88EB56FD-B383-4C19-86AD-77D1EF148CB1}" type="pres">
      <dgm:prSet presAssocID="{18AE8F6E-6CCA-47C7-8516-611A9AAD39B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1BBBD63-69CD-4D6B-B63D-E2FFF68BBF82}" type="pres">
      <dgm:prSet presAssocID="{9BF2F535-DDD5-4D3B-A62C-5668098842FC}" presName="linNode" presStyleCnt="0"/>
      <dgm:spPr/>
    </dgm:pt>
    <dgm:pt modelId="{15B462A5-DE47-432E-9188-76A959AD2F55}" type="pres">
      <dgm:prSet presAssocID="{9BF2F535-DDD5-4D3B-A62C-5668098842FC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A3C007-8087-4BED-837F-8862E90F489E}" type="pres">
      <dgm:prSet presAssocID="{9BF2F535-DDD5-4D3B-A62C-5668098842FC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82E8E9-9589-44A8-B41E-DC6347E051B9}" type="pres">
      <dgm:prSet presAssocID="{E8724579-E07B-4626-B57E-5FDD7F14E906}" presName="sp" presStyleCnt="0"/>
      <dgm:spPr/>
    </dgm:pt>
    <dgm:pt modelId="{80D9F40F-28C6-4B9B-A6A0-A284278E3A55}" type="pres">
      <dgm:prSet presAssocID="{46F16B4C-148A-4CD0-AA27-F1F3A3154935}" presName="linNode" presStyleCnt="0"/>
      <dgm:spPr/>
    </dgm:pt>
    <dgm:pt modelId="{5F96932F-0BB2-4175-AC35-34899C656740}" type="pres">
      <dgm:prSet presAssocID="{46F16B4C-148A-4CD0-AA27-F1F3A3154935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515BE0-E515-4F7A-9016-86645D0D31C4}" type="pres">
      <dgm:prSet presAssocID="{46F16B4C-148A-4CD0-AA27-F1F3A3154935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1F74A6-6BA7-45C5-AF45-BC985FA0F3D5}" type="presOf" srcId="{18AE8F6E-6CCA-47C7-8516-611A9AAD39BA}" destId="{88EB56FD-B383-4C19-86AD-77D1EF148CB1}" srcOrd="0" destOrd="0" presId="urn:microsoft.com/office/officeart/2005/8/layout/vList5"/>
    <dgm:cxn modelId="{ED2E7E4A-C8AF-4C22-9BE6-0A464D5DFAA5}" type="presOf" srcId="{46F16B4C-148A-4CD0-AA27-F1F3A3154935}" destId="{5F96932F-0BB2-4175-AC35-34899C656740}" srcOrd="0" destOrd="0" presId="urn:microsoft.com/office/officeart/2005/8/layout/vList5"/>
    <dgm:cxn modelId="{CAD97EEC-6F01-4A34-9718-752BC82698DA}" srcId="{18AE8F6E-6CCA-47C7-8516-611A9AAD39BA}" destId="{9BF2F535-DDD5-4D3B-A62C-5668098842FC}" srcOrd="0" destOrd="0" parTransId="{1CB6130F-7822-4852-8904-3E09266D2013}" sibTransId="{E8724579-E07B-4626-B57E-5FDD7F14E906}"/>
    <dgm:cxn modelId="{C229AAEB-E860-4A32-90B9-03203D6807DB}" type="presOf" srcId="{9BF2F535-DDD5-4D3B-A62C-5668098842FC}" destId="{15B462A5-DE47-432E-9188-76A959AD2F55}" srcOrd="0" destOrd="0" presId="urn:microsoft.com/office/officeart/2005/8/layout/vList5"/>
    <dgm:cxn modelId="{2C00A487-297F-421B-8FD4-12505E0227F9}" srcId="{18AE8F6E-6CCA-47C7-8516-611A9AAD39BA}" destId="{46F16B4C-148A-4CD0-AA27-F1F3A3154935}" srcOrd="1" destOrd="0" parTransId="{2B6C5B7C-9CDB-495A-BBAB-3CCC6615A214}" sibTransId="{B03D9DB9-C919-4881-B2E3-69BD73A0DC6E}"/>
    <dgm:cxn modelId="{28956876-B9BB-421E-A576-58C09EB19A86}" srcId="{9BF2F535-DDD5-4D3B-A62C-5668098842FC}" destId="{5D6981BC-E2AE-4D38-AB59-F086FC09D8E0}" srcOrd="0" destOrd="0" parTransId="{20A9FB2C-B0F4-4446-B4AE-966BE62C90DE}" sibTransId="{E317D201-74BB-4D4D-B8CF-6D7CDFA25AE1}"/>
    <dgm:cxn modelId="{4B24B133-60C5-4988-8141-90C1727A1079}" type="presOf" srcId="{009527A1-66B0-41BC-A250-4681D096C81E}" destId="{F2A3C007-8087-4BED-837F-8862E90F489E}" srcOrd="0" destOrd="1" presId="urn:microsoft.com/office/officeart/2005/8/layout/vList5"/>
    <dgm:cxn modelId="{AE31D962-75AB-45C2-97BB-83008D284C49}" type="presOf" srcId="{F84C1133-2A15-49E6-B6F9-826394B32187}" destId="{4A515BE0-E515-4F7A-9016-86645D0D31C4}" srcOrd="0" destOrd="2" presId="urn:microsoft.com/office/officeart/2005/8/layout/vList5"/>
    <dgm:cxn modelId="{3E00A196-1080-4AE0-B684-263D72723CE5}" srcId="{46F16B4C-148A-4CD0-AA27-F1F3A3154935}" destId="{0AADB50E-9E65-48FF-80A7-E46C3F7C3097}" srcOrd="1" destOrd="0" parTransId="{CBA0F5BF-F370-42ED-81AD-B653EBCDC6AA}" sibTransId="{4A07E709-27F3-4984-A5E5-189F2EB3C0F5}"/>
    <dgm:cxn modelId="{A5A9EBE7-8297-4A9F-8839-5B2734845A9F}" type="presOf" srcId="{036961AD-1B65-49DF-B89C-91C8902DC40F}" destId="{F2A3C007-8087-4BED-837F-8862E90F489E}" srcOrd="0" destOrd="2" presId="urn:microsoft.com/office/officeart/2005/8/layout/vList5"/>
    <dgm:cxn modelId="{61517616-ECB3-41A8-BB28-0C7CB119855A}" srcId="{46F16B4C-148A-4CD0-AA27-F1F3A3154935}" destId="{55517351-5FD5-4DBC-9774-42CB00B6DAB2}" srcOrd="0" destOrd="0" parTransId="{5A066711-4329-44A2-B172-081B81D9C818}" sibTransId="{8CFA3526-1546-4510-8EE2-29BCF857701A}"/>
    <dgm:cxn modelId="{71007077-F67B-40C7-BB7A-2C38A5F239B2}" srcId="{46F16B4C-148A-4CD0-AA27-F1F3A3154935}" destId="{F84C1133-2A15-49E6-B6F9-826394B32187}" srcOrd="2" destOrd="0" parTransId="{8A681C71-451E-4148-BF0C-E017887EC3FE}" sibTransId="{3762CA24-24D5-43EF-8F68-D194A7875B29}"/>
    <dgm:cxn modelId="{C6FFFD95-DBCF-47A7-8150-E3F8E5D4E07A}" type="presOf" srcId="{0AADB50E-9E65-48FF-80A7-E46C3F7C3097}" destId="{4A515BE0-E515-4F7A-9016-86645D0D31C4}" srcOrd="0" destOrd="1" presId="urn:microsoft.com/office/officeart/2005/8/layout/vList5"/>
    <dgm:cxn modelId="{8FAF71E0-9342-4F01-9976-AD441A2E6EE5}" type="presOf" srcId="{5D6981BC-E2AE-4D38-AB59-F086FC09D8E0}" destId="{F2A3C007-8087-4BED-837F-8862E90F489E}" srcOrd="0" destOrd="0" presId="urn:microsoft.com/office/officeart/2005/8/layout/vList5"/>
    <dgm:cxn modelId="{90B92BE6-2E03-4D54-92C5-9354328C703E}" srcId="{9BF2F535-DDD5-4D3B-A62C-5668098842FC}" destId="{009527A1-66B0-41BC-A250-4681D096C81E}" srcOrd="1" destOrd="0" parTransId="{CF9B0FAF-F730-4F7F-9E23-AEE0F8B44D70}" sibTransId="{D03814DC-1C38-4414-8D20-93BFD59A94E3}"/>
    <dgm:cxn modelId="{FE93E807-57B7-415C-8D4C-12A2A925F6ED}" type="presOf" srcId="{55517351-5FD5-4DBC-9774-42CB00B6DAB2}" destId="{4A515BE0-E515-4F7A-9016-86645D0D31C4}" srcOrd="0" destOrd="0" presId="urn:microsoft.com/office/officeart/2005/8/layout/vList5"/>
    <dgm:cxn modelId="{110425BF-DCA6-4393-9CE8-55CC1EADEAD6}" srcId="{9BF2F535-DDD5-4D3B-A62C-5668098842FC}" destId="{036961AD-1B65-49DF-B89C-91C8902DC40F}" srcOrd="2" destOrd="0" parTransId="{6451FDAB-99A1-4C65-8905-DA69899D4FC6}" sibTransId="{B2977AE9-E975-41A8-B04E-2CC1A020A431}"/>
    <dgm:cxn modelId="{DF037904-F1E3-4854-8242-258595F6A3C5}" type="presParOf" srcId="{88EB56FD-B383-4C19-86AD-77D1EF148CB1}" destId="{C1BBBD63-69CD-4D6B-B63D-E2FFF68BBF82}" srcOrd="0" destOrd="0" presId="urn:microsoft.com/office/officeart/2005/8/layout/vList5"/>
    <dgm:cxn modelId="{34B5D17F-8530-4241-86D1-CE10878A6CA8}" type="presParOf" srcId="{C1BBBD63-69CD-4D6B-B63D-E2FFF68BBF82}" destId="{15B462A5-DE47-432E-9188-76A959AD2F55}" srcOrd="0" destOrd="0" presId="urn:microsoft.com/office/officeart/2005/8/layout/vList5"/>
    <dgm:cxn modelId="{C572C563-0550-4DD0-B667-3D264761947F}" type="presParOf" srcId="{C1BBBD63-69CD-4D6B-B63D-E2FFF68BBF82}" destId="{F2A3C007-8087-4BED-837F-8862E90F489E}" srcOrd="1" destOrd="0" presId="urn:microsoft.com/office/officeart/2005/8/layout/vList5"/>
    <dgm:cxn modelId="{2E56121D-68B0-42B4-8052-4D8F7408EF20}" type="presParOf" srcId="{88EB56FD-B383-4C19-86AD-77D1EF148CB1}" destId="{5082E8E9-9589-44A8-B41E-DC6347E051B9}" srcOrd="1" destOrd="0" presId="urn:microsoft.com/office/officeart/2005/8/layout/vList5"/>
    <dgm:cxn modelId="{E45996C9-36E6-43E1-8F7D-FD9A38FDAEEF}" type="presParOf" srcId="{88EB56FD-B383-4C19-86AD-77D1EF148CB1}" destId="{80D9F40F-28C6-4B9B-A6A0-A284278E3A55}" srcOrd="2" destOrd="0" presId="urn:microsoft.com/office/officeart/2005/8/layout/vList5"/>
    <dgm:cxn modelId="{DD8F7276-1A53-4F63-848B-2BF01DE25925}" type="presParOf" srcId="{80D9F40F-28C6-4B9B-A6A0-A284278E3A55}" destId="{5F96932F-0BB2-4175-AC35-34899C656740}" srcOrd="0" destOrd="0" presId="urn:microsoft.com/office/officeart/2005/8/layout/vList5"/>
    <dgm:cxn modelId="{C74947EC-A0C8-428F-827F-5920570A80DA}" type="presParOf" srcId="{80D9F40F-28C6-4B9B-A6A0-A284278E3A55}" destId="{4A515BE0-E515-4F7A-9016-86645D0D31C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275EAD8-9700-40FE-A5BF-BF1E9A094F7C}" type="doc">
      <dgm:prSet loTypeId="urn:microsoft.com/office/officeart/2005/8/layout/process1" loCatId="process" qsTypeId="urn:microsoft.com/office/officeart/2005/8/quickstyle/3d1" qsCatId="3D" csTypeId="urn:microsoft.com/office/officeart/2005/8/colors/accent6_2" csCatId="accent6" phldr="1"/>
      <dgm:spPr/>
    </dgm:pt>
    <dgm:pt modelId="{D025F59A-83FA-4390-A54E-631A7CF6593A}">
      <dgm:prSet phldrT="[Text]"/>
      <dgm:spPr/>
      <dgm:t>
        <a:bodyPr/>
        <a:lstStyle/>
        <a:p>
          <a:r>
            <a:rPr lang="en-US" dirty="0" err="1" smtClean="0"/>
            <a:t>Persepsi</a:t>
          </a:r>
          <a:r>
            <a:rPr lang="en-US" dirty="0" smtClean="0"/>
            <a:t> </a:t>
          </a:r>
          <a:r>
            <a:rPr lang="en-US" dirty="0" err="1" smtClean="0"/>
            <a:t>sosial</a:t>
          </a:r>
          <a:endParaRPr lang="en-US" dirty="0"/>
        </a:p>
      </dgm:t>
    </dgm:pt>
    <dgm:pt modelId="{D7873A58-4530-46AA-8B3B-058D90DBCB81}" type="parTrans" cxnId="{B0EBAACF-9851-4548-8BC8-6F21B11A61AC}">
      <dgm:prSet/>
      <dgm:spPr/>
      <dgm:t>
        <a:bodyPr/>
        <a:lstStyle/>
        <a:p>
          <a:endParaRPr lang="en-US"/>
        </a:p>
      </dgm:t>
    </dgm:pt>
    <dgm:pt modelId="{9311BF5B-2373-4DE3-A8D4-93A256E13783}" type="sibTrans" cxnId="{B0EBAACF-9851-4548-8BC8-6F21B11A61AC}">
      <dgm:prSet/>
      <dgm:spPr/>
      <dgm:t>
        <a:bodyPr/>
        <a:lstStyle/>
        <a:p>
          <a:endParaRPr lang="en-US"/>
        </a:p>
      </dgm:t>
    </dgm:pt>
    <dgm:pt modelId="{BDDF227D-A0B8-4D06-BB65-10D38F8E5940}">
      <dgm:prSet phldrT="[Text]"/>
      <dgm:spPr/>
      <dgm:t>
        <a:bodyPr/>
        <a:lstStyle/>
        <a:p>
          <a:r>
            <a:rPr lang="en-US" dirty="0" err="1" smtClean="0"/>
            <a:t>Objek</a:t>
          </a:r>
          <a:r>
            <a:rPr lang="en-US" dirty="0" smtClean="0"/>
            <a:t> </a:t>
          </a:r>
          <a:r>
            <a:rPr lang="en-US" dirty="0" err="1" smtClean="0"/>
            <a:t>manusia</a:t>
          </a:r>
          <a:endParaRPr lang="en-US" dirty="0"/>
        </a:p>
      </dgm:t>
    </dgm:pt>
    <dgm:pt modelId="{800E387C-4F43-4FE7-96D8-2CC2B883D0FD}" type="parTrans" cxnId="{D64C56F3-5DAE-4C9E-98D3-0DAFDEFE1803}">
      <dgm:prSet/>
      <dgm:spPr/>
      <dgm:t>
        <a:bodyPr/>
        <a:lstStyle/>
        <a:p>
          <a:endParaRPr lang="en-US"/>
        </a:p>
      </dgm:t>
    </dgm:pt>
    <dgm:pt modelId="{BB60B00D-B550-47B2-B5DB-FA9CAB0CE73B}" type="sibTrans" cxnId="{D64C56F3-5DAE-4C9E-98D3-0DAFDEFE1803}">
      <dgm:prSet/>
      <dgm:spPr/>
      <dgm:t>
        <a:bodyPr/>
        <a:lstStyle/>
        <a:p>
          <a:endParaRPr lang="en-US"/>
        </a:p>
      </dgm:t>
    </dgm:pt>
    <dgm:pt modelId="{E679ED83-2D27-4ECA-B832-4439603C5801}">
      <dgm:prSet phldrT="[Text]"/>
      <dgm:spPr/>
      <dgm:t>
        <a:bodyPr/>
        <a:lstStyle/>
        <a:p>
          <a:r>
            <a:rPr lang="en-US" dirty="0" smtClean="0"/>
            <a:t>Man; </a:t>
          </a:r>
          <a:r>
            <a:rPr lang="en-US" dirty="0" err="1" smtClean="0"/>
            <a:t>perasaan</a:t>
          </a:r>
          <a:r>
            <a:rPr lang="en-US" dirty="0" smtClean="0"/>
            <a:t>, </a:t>
          </a:r>
          <a:r>
            <a:rPr lang="en-US" dirty="0" err="1" smtClean="0"/>
            <a:t>kemampuan</a:t>
          </a:r>
          <a:r>
            <a:rPr lang="en-US" dirty="0" smtClean="0"/>
            <a:t>, </a:t>
          </a:r>
          <a:r>
            <a:rPr lang="en-US" dirty="0" err="1" smtClean="0"/>
            <a:t>harapan</a:t>
          </a:r>
          <a:r>
            <a:rPr lang="en-US" dirty="0" smtClean="0"/>
            <a:t>, </a:t>
          </a:r>
          <a:r>
            <a:rPr lang="en-US" dirty="0" err="1" smtClean="0"/>
            <a:t>dll</a:t>
          </a:r>
          <a:endParaRPr lang="en-US" dirty="0"/>
        </a:p>
      </dgm:t>
    </dgm:pt>
    <dgm:pt modelId="{51E97642-1764-4E7F-AF42-B73803300E78}" type="parTrans" cxnId="{BEBADC22-6647-4076-8F1C-E956ADCD7E56}">
      <dgm:prSet/>
      <dgm:spPr/>
      <dgm:t>
        <a:bodyPr/>
        <a:lstStyle/>
        <a:p>
          <a:endParaRPr lang="en-US"/>
        </a:p>
      </dgm:t>
    </dgm:pt>
    <dgm:pt modelId="{DC95A819-627E-4904-AE7E-D9BA4DC4FECC}" type="sibTrans" cxnId="{BEBADC22-6647-4076-8F1C-E956ADCD7E56}">
      <dgm:prSet/>
      <dgm:spPr/>
      <dgm:t>
        <a:bodyPr/>
        <a:lstStyle/>
        <a:p>
          <a:endParaRPr lang="en-US"/>
        </a:p>
      </dgm:t>
    </dgm:pt>
    <dgm:pt modelId="{ACAADA44-D828-41C5-806A-863C6706DB48}" type="pres">
      <dgm:prSet presAssocID="{5275EAD8-9700-40FE-A5BF-BF1E9A094F7C}" presName="Name0" presStyleCnt="0">
        <dgm:presLayoutVars>
          <dgm:dir/>
          <dgm:resizeHandles val="exact"/>
        </dgm:presLayoutVars>
      </dgm:prSet>
      <dgm:spPr/>
    </dgm:pt>
    <dgm:pt modelId="{728B4615-7E28-440C-AB9C-0813CE39F640}" type="pres">
      <dgm:prSet presAssocID="{D025F59A-83FA-4390-A54E-631A7CF6593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1DDC6C-1541-4A79-9B73-F604706E6E15}" type="pres">
      <dgm:prSet presAssocID="{9311BF5B-2373-4DE3-A8D4-93A256E13783}" presName="sibTrans" presStyleLbl="sibTrans2D1" presStyleIdx="0" presStyleCnt="2"/>
      <dgm:spPr/>
      <dgm:t>
        <a:bodyPr/>
        <a:lstStyle/>
        <a:p>
          <a:endParaRPr lang="en-US"/>
        </a:p>
      </dgm:t>
    </dgm:pt>
    <dgm:pt modelId="{242CBD46-4408-4ACB-9097-F78C7C3492E0}" type="pres">
      <dgm:prSet presAssocID="{9311BF5B-2373-4DE3-A8D4-93A256E13783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3A4BA3A2-146A-4D16-A784-BAE4AD1FDD12}" type="pres">
      <dgm:prSet presAssocID="{BDDF227D-A0B8-4D06-BB65-10D38F8E594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AD092E-1492-4529-BB3A-F78FC7FC3A21}" type="pres">
      <dgm:prSet presAssocID="{BB60B00D-B550-47B2-B5DB-FA9CAB0CE73B}" presName="sibTrans" presStyleLbl="sibTrans2D1" presStyleIdx="1" presStyleCnt="2"/>
      <dgm:spPr/>
      <dgm:t>
        <a:bodyPr/>
        <a:lstStyle/>
        <a:p>
          <a:endParaRPr lang="en-US"/>
        </a:p>
      </dgm:t>
    </dgm:pt>
    <dgm:pt modelId="{B62C96BE-AC08-4653-A9F8-CBC424661D6C}" type="pres">
      <dgm:prSet presAssocID="{BB60B00D-B550-47B2-B5DB-FA9CAB0CE73B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7B4543D7-A02F-4B4E-BC3B-45278F79EADD}" type="pres">
      <dgm:prSet presAssocID="{E679ED83-2D27-4ECA-B832-4439603C580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929B97E-357C-44C9-8BE3-E2BCD689CC12}" type="presOf" srcId="{BB60B00D-B550-47B2-B5DB-FA9CAB0CE73B}" destId="{ACAD092E-1492-4529-BB3A-F78FC7FC3A21}" srcOrd="0" destOrd="0" presId="urn:microsoft.com/office/officeart/2005/8/layout/process1"/>
    <dgm:cxn modelId="{C90F1291-78FE-492C-9FBA-FFD8D6F0EF80}" type="presOf" srcId="{BB60B00D-B550-47B2-B5DB-FA9CAB0CE73B}" destId="{B62C96BE-AC08-4653-A9F8-CBC424661D6C}" srcOrd="1" destOrd="0" presId="urn:microsoft.com/office/officeart/2005/8/layout/process1"/>
    <dgm:cxn modelId="{6E5E1955-4D31-47D2-B11A-5C774D4CD07A}" type="presOf" srcId="{E679ED83-2D27-4ECA-B832-4439603C5801}" destId="{7B4543D7-A02F-4B4E-BC3B-45278F79EADD}" srcOrd="0" destOrd="0" presId="urn:microsoft.com/office/officeart/2005/8/layout/process1"/>
    <dgm:cxn modelId="{3CC3A6C3-4912-4293-9FBF-26E1BDE7CFBC}" type="presOf" srcId="{9311BF5B-2373-4DE3-A8D4-93A256E13783}" destId="{201DDC6C-1541-4A79-9B73-F604706E6E15}" srcOrd="0" destOrd="0" presId="urn:microsoft.com/office/officeart/2005/8/layout/process1"/>
    <dgm:cxn modelId="{E8555C5D-7A61-48CB-B255-BD7234DEF9B1}" type="presOf" srcId="{5275EAD8-9700-40FE-A5BF-BF1E9A094F7C}" destId="{ACAADA44-D828-41C5-806A-863C6706DB48}" srcOrd="0" destOrd="0" presId="urn:microsoft.com/office/officeart/2005/8/layout/process1"/>
    <dgm:cxn modelId="{BEBADC22-6647-4076-8F1C-E956ADCD7E56}" srcId="{5275EAD8-9700-40FE-A5BF-BF1E9A094F7C}" destId="{E679ED83-2D27-4ECA-B832-4439603C5801}" srcOrd="2" destOrd="0" parTransId="{51E97642-1764-4E7F-AF42-B73803300E78}" sibTransId="{DC95A819-627E-4904-AE7E-D9BA4DC4FECC}"/>
    <dgm:cxn modelId="{D64C56F3-5DAE-4C9E-98D3-0DAFDEFE1803}" srcId="{5275EAD8-9700-40FE-A5BF-BF1E9A094F7C}" destId="{BDDF227D-A0B8-4D06-BB65-10D38F8E5940}" srcOrd="1" destOrd="0" parTransId="{800E387C-4F43-4FE7-96D8-2CC2B883D0FD}" sibTransId="{BB60B00D-B550-47B2-B5DB-FA9CAB0CE73B}"/>
    <dgm:cxn modelId="{269E4BB6-08AF-4FA6-B11E-F3AFF43D8AE4}" type="presOf" srcId="{D025F59A-83FA-4390-A54E-631A7CF6593A}" destId="{728B4615-7E28-440C-AB9C-0813CE39F640}" srcOrd="0" destOrd="0" presId="urn:microsoft.com/office/officeart/2005/8/layout/process1"/>
    <dgm:cxn modelId="{B0EBAACF-9851-4548-8BC8-6F21B11A61AC}" srcId="{5275EAD8-9700-40FE-A5BF-BF1E9A094F7C}" destId="{D025F59A-83FA-4390-A54E-631A7CF6593A}" srcOrd="0" destOrd="0" parTransId="{D7873A58-4530-46AA-8B3B-058D90DBCB81}" sibTransId="{9311BF5B-2373-4DE3-A8D4-93A256E13783}"/>
    <dgm:cxn modelId="{1B861A9A-6773-4626-A1C9-6B566D26B181}" type="presOf" srcId="{9311BF5B-2373-4DE3-A8D4-93A256E13783}" destId="{242CBD46-4408-4ACB-9097-F78C7C3492E0}" srcOrd="1" destOrd="0" presId="urn:microsoft.com/office/officeart/2005/8/layout/process1"/>
    <dgm:cxn modelId="{4E6A9BBD-BD05-4347-8E87-61D2758D4402}" type="presOf" srcId="{BDDF227D-A0B8-4D06-BB65-10D38F8E5940}" destId="{3A4BA3A2-146A-4D16-A784-BAE4AD1FDD12}" srcOrd="0" destOrd="0" presId="urn:microsoft.com/office/officeart/2005/8/layout/process1"/>
    <dgm:cxn modelId="{7247F89E-A6E3-4493-BC94-E7B2A6F2C16E}" type="presParOf" srcId="{ACAADA44-D828-41C5-806A-863C6706DB48}" destId="{728B4615-7E28-440C-AB9C-0813CE39F640}" srcOrd="0" destOrd="0" presId="urn:microsoft.com/office/officeart/2005/8/layout/process1"/>
    <dgm:cxn modelId="{50496B7C-25DB-423B-881C-FE3439A54241}" type="presParOf" srcId="{ACAADA44-D828-41C5-806A-863C6706DB48}" destId="{201DDC6C-1541-4A79-9B73-F604706E6E15}" srcOrd="1" destOrd="0" presId="urn:microsoft.com/office/officeart/2005/8/layout/process1"/>
    <dgm:cxn modelId="{E5A16A8B-AF78-4844-AADA-E1BCE7B6F214}" type="presParOf" srcId="{201DDC6C-1541-4A79-9B73-F604706E6E15}" destId="{242CBD46-4408-4ACB-9097-F78C7C3492E0}" srcOrd="0" destOrd="0" presId="urn:microsoft.com/office/officeart/2005/8/layout/process1"/>
    <dgm:cxn modelId="{926F682A-9F19-4A5B-9691-026CF77ED0DC}" type="presParOf" srcId="{ACAADA44-D828-41C5-806A-863C6706DB48}" destId="{3A4BA3A2-146A-4D16-A784-BAE4AD1FDD12}" srcOrd="2" destOrd="0" presId="urn:microsoft.com/office/officeart/2005/8/layout/process1"/>
    <dgm:cxn modelId="{F07325E9-28AA-40BA-92BF-74F251F4495B}" type="presParOf" srcId="{ACAADA44-D828-41C5-806A-863C6706DB48}" destId="{ACAD092E-1492-4529-BB3A-F78FC7FC3A21}" srcOrd="3" destOrd="0" presId="urn:microsoft.com/office/officeart/2005/8/layout/process1"/>
    <dgm:cxn modelId="{4B7574A3-C2F4-4E7B-A736-2031F30EE820}" type="presParOf" srcId="{ACAD092E-1492-4529-BB3A-F78FC7FC3A21}" destId="{B62C96BE-AC08-4653-A9F8-CBC424661D6C}" srcOrd="0" destOrd="0" presId="urn:microsoft.com/office/officeart/2005/8/layout/process1"/>
    <dgm:cxn modelId="{049B1354-FEDE-4707-98C2-01743CCD5CE9}" type="presParOf" srcId="{ACAADA44-D828-41C5-806A-863C6706DB48}" destId="{7B4543D7-A02F-4B4E-BC3B-45278F79EADD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468AFB9-9A44-4F78-91ED-85445CEB7EC7}" type="doc">
      <dgm:prSet loTypeId="urn:microsoft.com/office/officeart/2005/8/layout/process4" loCatId="process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AA5CBCD7-4631-4F91-A421-33E5F10AEC1D}">
      <dgm:prSet phldrT="[Text]"/>
      <dgm:spPr/>
      <dgm:t>
        <a:bodyPr/>
        <a:lstStyle/>
        <a:p>
          <a:r>
            <a:rPr lang="en-US" dirty="0" smtClean="0">
              <a:latin typeface="Constantia" pitchFamily="18" charset="0"/>
            </a:rPr>
            <a:t>Hal </a:t>
          </a:r>
          <a:r>
            <a:rPr lang="en-US" dirty="0" err="1" smtClean="0">
              <a:latin typeface="Constantia" pitchFamily="18" charset="0"/>
            </a:rPr>
            <a:t>yg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berpengaruh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dlm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mempersepsi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manusia</a:t>
          </a:r>
          <a:endParaRPr lang="en-US" dirty="0">
            <a:latin typeface="Constantia" pitchFamily="18" charset="0"/>
          </a:endParaRPr>
        </a:p>
      </dgm:t>
    </dgm:pt>
    <dgm:pt modelId="{4BFC09BF-AFB2-4111-A946-5D2953C9862C}" type="parTrans" cxnId="{6240BC12-21F2-47B0-8B67-9A728B89A051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909D2260-CF6F-4941-A928-C2BB4A8205DE}" type="sibTrans" cxnId="{6240BC12-21F2-47B0-8B67-9A728B89A051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19F2CF78-8F76-49A7-80A8-C42CA8F3EFD1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Keadaan</a:t>
          </a:r>
          <a:r>
            <a:rPr lang="en-US" dirty="0" smtClean="0">
              <a:latin typeface="Constantia" pitchFamily="18" charset="0"/>
            </a:rPr>
            <a:t> stimulus</a:t>
          </a:r>
          <a:endParaRPr lang="en-US" dirty="0">
            <a:latin typeface="Constantia" pitchFamily="18" charset="0"/>
          </a:endParaRPr>
        </a:p>
      </dgm:t>
    </dgm:pt>
    <dgm:pt modelId="{EDC1EF2F-5CA7-49F9-BADF-5D4C8CB10535}" type="parTrans" cxnId="{592C1277-F1D0-4621-87E6-6D908373CE29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3CCFD81E-C32D-43A3-8652-01686D30F22D}" type="sibTrans" cxnId="{592C1277-F1D0-4621-87E6-6D908373CE29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87360131-765D-4378-B8DD-CCF5E69D1A72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Situasi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atau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keadaan</a:t>
          </a:r>
          <a:endParaRPr lang="en-US" dirty="0">
            <a:latin typeface="Constantia" pitchFamily="18" charset="0"/>
          </a:endParaRPr>
        </a:p>
      </dgm:t>
    </dgm:pt>
    <dgm:pt modelId="{211BE1E0-B72C-413A-9287-15F4A42C099B}" type="parTrans" cxnId="{D38D462E-78B3-432B-8236-A528D442FE79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6A3FD5CE-16D1-4CF9-825E-3BCC263405C5}" type="sibTrans" cxnId="{D38D462E-78B3-432B-8236-A528D442FE79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1626DBBC-C412-4F20-9BF0-698900FBF3FF}">
      <dgm:prSet phldrT="[Text]"/>
      <dgm:spPr/>
      <dgm:t>
        <a:bodyPr/>
        <a:lstStyle/>
        <a:p>
          <a:r>
            <a:rPr lang="en-US" dirty="0" err="1" smtClean="0">
              <a:latin typeface="Constantia" pitchFamily="18" charset="0"/>
            </a:rPr>
            <a:t>Keadaan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orang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yg</a:t>
          </a:r>
          <a:r>
            <a:rPr lang="en-US" dirty="0" smtClean="0">
              <a:latin typeface="Constantia" pitchFamily="18" charset="0"/>
            </a:rPr>
            <a:t> </a:t>
          </a:r>
          <a:r>
            <a:rPr lang="en-US" dirty="0" err="1" smtClean="0">
              <a:latin typeface="Constantia" pitchFamily="18" charset="0"/>
            </a:rPr>
            <a:t>mempersepsi</a:t>
          </a:r>
          <a:endParaRPr lang="en-US" dirty="0">
            <a:latin typeface="Constantia" pitchFamily="18" charset="0"/>
          </a:endParaRPr>
        </a:p>
      </dgm:t>
    </dgm:pt>
    <dgm:pt modelId="{E7F42F04-F6FA-4EF2-87AC-09E1FF5E1C08}" type="parTrans" cxnId="{5728BF5A-C282-43BD-AA31-05433C628832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7DAB7B28-1048-4C7C-855C-CC9161419A7D}" type="sibTrans" cxnId="{5728BF5A-C282-43BD-AA31-05433C628832}">
      <dgm:prSet/>
      <dgm:spPr/>
      <dgm:t>
        <a:bodyPr/>
        <a:lstStyle/>
        <a:p>
          <a:endParaRPr lang="en-US">
            <a:latin typeface="Constantia" pitchFamily="18" charset="0"/>
          </a:endParaRPr>
        </a:p>
      </dgm:t>
    </dgm:pt>
    <dgm:pt modelId="{821507F8-02B4-41FB-B205-327EEC5DEF70}" type="pres">
      <dgm:prSet presAssocID="{5468AFB9-9A44-4F78-91ED-85445CEB7EC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2F4D5A-36F4-435C-883A-801A92F99720}" type="pres">
      <dgm:prSet presAssocID="{AA5CBCD7-4631-4F91-A421-33E5F10AEC1D}" presName="boxAndChildren" presStyleCnt="0"/>
      <dgm:spPr/>
    </dgm:pt>
    <dgm:pt modelId="{E1C9B12E-EF8F-45E9-8F57-CB59D88C7876}" type="pres">
      <dgm:prSet presAssocID="{AA5CBCD7-4631-4F91-A421-33E5F10AEC1D}" presName="parentTextBox" presStyleLbl="node1" presStyleIdx="0" presStyleCnt="1"/>
      <dgm:spPr/>
      <dgm:t>
        <a:bodyPr/>
        <a:lstStyle/>
        <a:p>
          <a:endParaRPr lang="en-US"/>
        </a:p>
      </dgm:t>
    </dgm:pt>
    <dgm:pt modelId="{5EF4983F-70F7-4AA6-AA38-15D5CDA15074}" type="pres">
      <dgm:prSet presAssocID="{AA5CBCD7-4631-4F91-A421-33E5F10AEC1D}" presName="entireBox" presStyleLbl="node1" presStyleIdx="0" presStyleCnt="1"/>
      <dgm:spPr/>
      <dgm:t>
        <a:bodyPr/>
        <a:lstStyle/>
        <a:p>
          <a:endParaRPr lang="en-US"/>
        </a:p>
      </dgm:t>
    </dgm:pt>
    <dgm:pt modelId="{3AF3680D-A4C1-4597-9616-B3A071A96B39}" type="pres">
      <dgm:prSet presAssocID="{AA5CBCD7-4631-4F91-A421-33E5F10AEC1D}" presName="descendantBox" presStyleCnt="0"/>
      <dgm:spPr/>
    </dgm:pt>
    <dgm:pt modelId="{3EC2E392-5E61-4B3D-A105-DAC4514077C0}" type="pres">
      <dgm:prSet presAssocID="{19F2CF78-8F76-49A7-80A8-C42CA8F3EFD1}" presName="childTextBox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67002D-CB3E-43ED-B4EB-D8FB58C253BA}" type="pres">
      <dgm:prSet presAssocID="{87360131-765D-4378-B8DD-CCF5E69D1A72}" presName="childTextBox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C5E046-F5CA-4E7A-818B-6F84789D6B25}" type="pres">
      <dgm:prSet presAssocID="{1626DBBC-C412-4F20-9BF0-698900FBF3FF}" presName="childTextBox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26BB5A3-FF01-461F-85B9-B5F7AEA92E37}" type="presOf" srcId="{87360131-765D-4378-B8DD-CCF5E69D1A72}" destId="{5867002D-CB3E-43ED-B4EB-D8FB58C253BA}" srcOrd="0" destOrd="0" presId="urn:microsoft.com/office/officeart/2005/8/layout/process4"/>
    <dgm:cxn modelId="{33786F1C-F98F-4F68-BC3C-50D38160D937}" type="presOf" srcId="{1626DBBC-C412-4F20-9BF0-698900FBF3FF}" destId="{33C5E046-F5CA-4E7A-818B-6F84789D6B25}" srcOrd="0" destOrd="0" presId="urn:microsoft.com/office/officeart/2005/8/layout/process4"/>
    <dgm:cxn modelId="{6240BC12-21F2-47B0-8B67-9A728B89A051}" srcId="{5468AFB9-9A44-4F78-91ED-85445CEB7EC7}" destId="{AA5CBCD7-4631-4F91-A421-33E5F10AEC1D}" srcOrd="0" destOrd="0" parTransId="{4BFC09BF-AFB2-4111-A946-5D2953C9862C}" sibTransId="{909D2260-CF6F-4941-A928-C2BB4A8205DE}"/>
    <dgm:cxn modelId="{592C1277-F1D0-4621-87E6-6D908373CE29}" srcId="{AA5CBCD7-4631-4F91-A421-33E5F10AEC1D}" destId="{19F2CF78-8F76-49A7-80A8-C42CA8F3EFD1}" srcOrd="0" destOrd="0" parTransId="{EDC1EF2F-5CA7-49F9-BADF-5D4C8CB10535}" sibTransId="{3CCFD81E-C32D-43A3-8652-01686D30F22D}"/>
    <dgm:cxn modelId="{33103F40-F92D-4022-90ED-A80C9B877A56}" type="presOf" srcId="{AA5CBCD7-4631-4F91-A421-33E5F10AEC1D}" destId="{E1C9B12E-EF8F-45E9-8F57-CB59D88C7876}" srcOrd="0" destOrd="0" presId="urn:microsoft.com/office/officeart/2005/8/layout/process4"/>
    <dgm:cxn modelId="{08C32F30-37F6-4AA2-8A11-217BD604483E}" type="presOf" srcId="{AA5CBCD7-4631-4F91-A421-33E5F10AEC1D}" destId="{5EF4983F-70F7-4AA6-AA38-15D5CDA15074}" srcOrd="1" destOrd="0" presId="urn:microsoft.com/office/officeart/2005/8/layout/process4"/>
    <dgm:cxn modelId="{D38D462E-78B3-432B-8236-A528D442FE79}" srcId="{AA5CBCD7-4631-4F91-A421-33E5F10AEC1D}" destId="{87360131-765D-4378-B8DD-CCF5E69D1A72}" srcOrd="1" destOrd="0" parTransId="{211BE1E0-B72C-413A-9287-15F4A42C099B}" sibTransId="{6A3FD5CE-16D1-4CF9-825E-3BCC263405C5}"/>
    <dgm:cxn modelId="{5728BF5A-C282-43BD-AA31-05433C628832}" srcId="{AA5CBCD7-4631-4F91-A421-33E5F10AEC1D}" destId="{1626DBBC-C412-4F20-9BF0-698900FBF3FF}" srcOrd="2" destOrd="0" parTransId="{E7F42F04-F6FA-4EF2-87AC-09E1FF5E1C08}" sibTransId="{7DAB7B28-1048-4C7C-855C-CC9161419A7D}"/>
    <dgm:cxn modelId="{9335E983-C23E-4AB4-857F-D8BE25418480}" type="presOf" srcId="{5468AFB9-9A44-4F78-91ED-85445CEB7EC7}" destId="{821507F8-02B4-41FB-B205-327EEC5DEF70}" srcOrd="0" destOrd="0" presId="urn:microsoft.com/office/officeart/2005/8/layout/process4"/>
    <dgm:cxn modelId="{3A38D76D-459C-4780-85F1-68CE0468D83F}" type="presOf" srcId="{19F2CF78-8F76-49A7-80A8-C42CA8F3EFD1}" destId="{3EC2E392-5E61-4B3D-A105-DAC4514077C0}" srcOrd="0" destOrd="0" presId="urn:microsoft.com/office/officeart/2005/8/layout/process4"/>
    <dgm:cxn modelId="{3F27D655-7BB3-49E8-A069-2E5C9977C765}" type="presParOf" srcId="{821507F8-02B4-41FB-B205-327EEC5DEF70}" destId="{D92F4D5A-36F4-435C-883A-801A92F99720}" srcOrd="0" destOrd="0" presId="urn:microsoft.com/office/officeart/2005/8/layout/process4"/>
    <dgm:cxn modelId="{F8E57919-C73E-4702-A2C3-B09F3432EAE2}" type="presParOf" srcId="{D92F4D5A-36F4-435C-883A-801A92F99720}" destId="{E1C9B12E-EF8F-45E9-8F57-CB59D88C7876}" srcOrd="0" destOrd="0" presId="urn:microsoft.com/office/officeart/2005/8/layout/process4"/>
    <dgm:cxn modelId="{C58BDEE4-AD01-4A1C-90AC-989AB167DE91}" type="presParOf" srcId="{D92F4D5A-36F4-435C-883A-801A92F99720}" destId="{5EF4983F-70F7-4AA6-AA38-15D5CDA15074}" srcOrd="1" destOrd="0" presId="urn:microsoft.com/office/officeart/2005/8/layout/process4"/>
    <dgm:cxn modelId="{5334916A-C6E0-45BF-8384-E63796C082DE}" type="presParOf" srcId="{D92F4D5A-36F4-435C-883A-801A92F99720}" destId="{3AF3680D-A4C1-4597-9616-B3A071A96B39}" srcOrd="2" destOrd="0" presId="urn:microsoft.com/office/officeart/2005/8/layout/process4"/>
    <dgm:cxn modelId="{5045C096-08AA-4957-ADEB-6B4BEEE478BF}" type="presParOf" srcId="{3AF3680D-A4C1-4597-9616-B3A071A96B39}" destId="{3EC2E392-5E61-4B3D-A105-DAC4514077C0}" srcOrd="0" destOrd="0" presId="urn:microsoft.com/office/officeart/2005/8/layout/process4"/>
    <dgm:cxn modelId="{045CD8CB-5E0E-4F43-AC48-05CB81A97F11}" type="presParOf" srcId="{3AF3680D-A4C1-4597-9616-B3A071A96B39}" destId="{5867002D-CB3E-43ED-B4EB-D8FB58C253BA}" srcOrd="1" destOrd="0" presId="urn:microsoft.com/office/officeart/2005/8/layout/process4"/>
    <dgm:cxn modelId="{5813E46E-B6DC-4F7A-A2BE-0C70080ACC6A}" type="presParOf" srcId="{3AF3680D-A4C1-4597-9616-B3A071A96B39}" destId="{33C5E046-F5CA-4E7A-818B-6F84789D6B25}" srcOrd="2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EEAE41-ECD2-4BB1-82A4-D1AEF1CC361B}">
      <dsp:nvSpPr>
        <dsp:cNvPr id="0" name=""/>
        <dsp:cNvSpPr/>
      </dsp:nvSpPr>
      <dsp:spPr>
        <a:xfrm>
          <a:off x="2943125" y="1215925"/>
          <a:ext cx="3029148" cy="3029148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err="1" smtClean="0"/>
            <a:t>Manusia</a:t>
          </a:r>
          <a:r>
            <a:rPr lang="en-US" sz="4500" kern="1200" dirty="0" smtClean="0"/>
            <a:t> </a:t>
          </a:r>
          <a:endParaRPr lang="en-US" sz="4500" kern="1200" dirty="0"/>
        </a:p>
      </dsp:txBody>
      <dsp:txXfrm>
        <a:off x="3386733" y="1659533"/>
        <a:ext cx="2141932" cy="2141932"/>
      </dsp:txXfrm>
    </dsp:sp>
    <dsp:sp modelId="{BDC277B0-FF11-4A3D-B548-6340943F81AC}">
      <dsp:nvSpPr>
        <dsp:cNvPr id="0" name=""/>
        <dsp:cNvSpPr/>
      </dsp:nvSpPr>
      <dsp:spPr>
        <a:xfrm>
          <a:off x="3700412" y="540"/>
          <a:ext cx="1514574" cy="1514574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Ling. </a:t>
          </a:r>
          <a:r>
            <a:rPr lang="en-US" sz="3400" kern="1200" dirty="0" err="1" smtClean="0"/>
            <a:t>Fisik</a:t>
          </a:r>
          <a:r>
            <a:rPr lang="en-US" sz="3400" kern="1200" dirty="0" smtClean="0"/>
            <a:t> </a:t>
          </a:r>
          <a:endParaRPr lang="en-US" sz="3400" kern="1200" dirty="0"/>
        </a:p>
      </dsp:txBody>
      <dsp:txXfrm>
        <a:off x="3922216" y="222344"/>
        <a:ext cx="1070966" cy="1070966"/>
      </dsp:txXfrm>
    </dsp:sp>
    <dsp:sp modelId="{E39F4602-02B8-48C7-8087-6BC00454972C}">
      <dsp:nvSpPr>
        <dsp:cNvPr id="0" name=""/>
        <dsp:cNvSpPr/>
      </dsp:nvSpPr>
      <dsp:spPr>
        <a:xfrm>
          <a:off x="3700412" y="3945885"/>
          <a:ext cx="1514574" cy="1514574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Ling. </a:t>
          </a:r>
          <a:r>
            <a:rPr lang="en-US" sz="3400" kern="1200" dirty="0" err="1" smtClean="0"/>
            <a:t>sosial</a:t>
          </a:r>
          <a:endParaRPr lang="en-US" sz="3400" kern="1200" dirty="0"/>
        </a:p>
      </dsp:txBody>
      <dsp:txXfrm>
        <a:off x="3922216" y="4167689"/>
        <a:ext cx="1070966" cy="10709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6300E-B52E-4E46-9CED-71D6FCA6B760}">
      <dsp:nvSpPr>
        <dsp:cNvPr id="0" name=""/>
        <dsp:cNvSpPr/>
      </dsp:nvSpPr>
      <dsp:spPr>
        <a:xfrm>
          <a:off x="4396" y="1990200"/>
          <a:ext cx="1998919" cy="648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>
              <a:latin typeface="Constantia" pitchFamily="18" charset="0"/>
            </a:rPr>
            <a:t>Pengindraan</a:t>
          </a:r>
          <a:r>
            <a:rPr lang="en-US" sz="1500" kern="1200" dirty="0" smtClean="0">
              <a:latin typeface="Constantia" pitchFamily="18" charset="0"/>
            </a:rPr>
            <a:t> </a:t>
          </a:r>
          <a:endParaRPr lang="en-US" sz="1500" kern="1200" dirty="0">
            <a:latin typeface="Constantia" pitchFamily="18" charset="0"/>
          </a:endParaRPr>
        </a:p>
      </dsp:txBody>
      <dsp:txXfrm>
        <a:off x="4396" y="1990200"/>
        <a:ext cx="1998919" cy="432000"/>
      </dsp:txXfrm>
    </dsp:sp>
    <dsp:sp modelId="{8A7CF428-2641-4E9D-B68B-948BA6277C36}">
      <dsp:nvSpPr>
        <dsp:cNvPr id="0" name=""/>
        <dsp:cNvSpPr/>
      </dsp:nvSpPr>
      <dsp:spPr>
        <a:xfrm>
          <a:off x="413813" y="2422200"/>
          <a:ext cx="1998919" cy="1836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err="1" smtClean="0">
              <a:latin typeface="Constantia" pitchFamily="18" charset="0"/>
            </a:rPr>
            <a:t>Proses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diterimanya</a:t>
          </a:r>
          <a:r>
            <a:rPr lang="en-US" sz="1500" kern="1200" dirty="0" smtClean="0">
              <a:latin typeface="Constantia" pitchFamily="18" charset="0"/>
            </a:rPr>
            <a:t>  stimuli </a:t>
          </a:r>
          <a:r>
            <a:rPr lang="en-US" sz="1500" kern="1200" dirty="0" err="1" smtClean="0">
              <a:latin typeface="Constantia" pitchFamily="18" charset="0"/>
            </a:rPr>
            <a:t>oleh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individu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melalui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alat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indra</a:t>
          </a:r>
          <a:r>
            <a:rPr lang="en-US" sz="1500" kern="1200" dirty="0" smtClean="0">
              <a:latin typeface="Constantia" pitchFamily="18" charset="0"/>
            </a:rPr>
            <a:t>; </a:t>
          </a:r>
          <a:r>
            <a:rPr lang="en-US" sz="1500" kern="1200" dirty="0" err="1" smtClean="0">
              <a:latin typeface="Constantia" pitchFamily="18" charset="0"/>
            </a:rPr>
            <a:t>mrp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penghubung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antara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individu</a:t>
          </a:r>
          <a:r>
            <a:rPr lang="en-US" sz="1500" kern="1200" dirty="0" smtClean="0">
              <a:latin typeface="Constantia" pitchFamily="18" charset="0"/>
            </a:rPr>
            <a:t> dg </a:t>
          </a:r>
          <a:r>
            <a:rPr lang="en-US" sz="1500" kern="1200" dirty="0" err="1" smtClean="0">
              <a:latin typeface="Constantia" pitchFamily="18" charset="0"/>
            </a:rPr>
            <a:t>dunia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luar</a:t>
          </a:r>
          <a:endParaRPr lang="en-US" sz="1500" kern="1200" dirty="0">
            <a:latin typeface="Constantia" pitchFamily="18" charset="0"/>
          </a:endParaRPr>
        </a:p>
      </dsp:txBody>
      <dsp:txXfrm>
        <a:off x="467588" y="2475975"/>
        <a:ext cx="1891369" cy="1728450"/>
      </dsp:txXfrm>
    </dsp:sp>
    <dsp:sp modelId="{F52F1865-3209-480C-A04C-2B5FA4A19425}">
      <dsp:nvSpPr>
        <dsp:cNvPr id="0" name=""/>
        <dsp:cNvSpPr/>
      </dsp:nvSpPr>
      <dsp:spPr>
        <a:xfrm>
          <a:off x="2306344" y="1957363"/>
          <a:ext cx="642421" cy="49767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Constantia" pitchFamily="18" charset="0"/>
          </a:endParaRPr>
        </a:p>
      </dsp:txBody>
      <dsp:txXfrm>
        <a:off x="2306344" y="2056898"/>
        <a:ext cx="493119" cy="298603"/>
      </dsp:txXfrm>
    </dsp:sp>
    <dsp:sp modelId="{14DA59FA-6A30-4158-BC6E-102ED6F10ECD}">
      <dsp:nvSpPr>
        <dsp:cNvPr id="0" name=""/>
        <dsp:cNvSpPr/>
      </dsp:nvSpPr>
      <dsp:spPr>
        <a:xfrm>
          <a:off x="3215431" y="1990200"/>
          <a:ext cx="1998919" cy="648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>
              <a:latin typeface="Constantia" pitchFamily="18" charset="0"/>
            </a:rPr>
            <a:t>Pemrosesan</a:t>
          </a:r>
          <a:r>
            <a:rPr lang="en-US" sz="1500" kern="1200" dirty="0" smtClean="0">
              <a:latin typeface="Constantia" pitchFamily="18" charset="0"/>
            </a:rPr>
            <a:t> stimuli</a:t>
          </a:r>
          <a:endParaRPr lang="en-US" sz="1500" kern="1200" dirty="0">
            <a:latin typeface="Constantia" pitchFamily="18" charset="0"/>
          </a:endParaRPr>
        </a:p>
      </dsp:txBody>
      <dsp:txXfrm>
        <a:off x="3215431" y="1990200"/>
        <a:ext cx="1998919" cy="432000"/>
      </dsp:txXfrm>
    </dsp:sp>
    <dsp:sp modelId="{84C50EF8-B601-4359-AFAF-2707280D4553}">
      <dsp:nvSpPr>
        <dsp:cNvPr id="0" name=""/>
        <dsp:cNvSpPr/>
      </dsp:nvSpPr>
      <dsp:spPr>
        <a:xfrm>
          <a:off x="3624848" y="2422200"/>
          <a:ext cx="1998919" cy="1836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>
              <a:latin typeface="Constantia" pitchFamily="18" charset="0"/>
            </a:rPr>
            <a:t>Stimuli </a:t>
          </a:r>
          <a:r>
            <a:rPr lang="en-US" sz="1500" kern="1200" dirty="0" err="1" smtClean="0">
              <a:latin typeface="Constantia" pitchFamily="18" charset="0"/>
            </a:rPr>
            <a:t>dikirim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ke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pusat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susunan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syaraf</a:t>
          </a:r>
          <a:r>
            <a:rPr lang="en-US" sz="1500" kern="1200" dirty="0" smtClean="0">
              <a:latin typeface="Constantia" pitchFamily="18" charset="0"/>
            </a:rPr>
            <a:t>; </a:t>
          </a:r>
          <a:r>
            <a:rPr lang="en-US" sz="1500" kern="1200" dirty="0" err="1" smtClean="0">
              <a:latin typeface="Constantia" pitchFamily="18" charset="0"/>
            </a:rPr>
            <a:t>otak</a:t>
          </a:r>
          <a:r>
            <a:rPr lang="en-US" sz="1500" kern="1200" dirty="0" smtClean="0">
              <a:latin typeface="Constantia" pitchFamily="18" charset="0"/>
            </a:rPr>
            <a:t> </a:t>
          </a:r>
          <a:endParaRPr lang="en-US" sz="1500" kern="1200" dirty="0">
            <a:latin typeface="Constantia" pitchFamily="18" charset="0"/>
          </a:endParaRPr>
        </a:p>
      </dsp:txBody>
      <dsp:txXfrm>
        <a:off x="3678623" y="2475975"/>
        <a:ext cx="1891369" cy="1728450"/>
      </dsp:txXfrm>
    </dsp:sp>
    <dsp:sp modelId="{46F6F875-6970-466F-B45A-487BF9E0E437}">
      <dsp:nvSpPr>
        <dsp:cNvPr id="0" name=""/>
        <dsp:cNvSpPr/>
      </dsp:nvSpPr>
      <dsp:spPr>
        <a:xfrm>
          <a:off x="5517380" y="1957363"/>
          <a:ext cx="642421" cy="49767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Constantia" pitchFamily="18" charset="0"/>
          </a:endParaRPr>
        </a:p>
      </dsp:txBody>
      <dsp:txXfrm>
        <a:off x="5517380" y="2056898"/>
        <a:ext cx="493119" cy="298603"/>
      </dsp:txXfrm>
    </dsp:sp>
    <dsp:sp modelId="{B3AAE2F9-16B2-4C3D-AEA8-57E63CAF8AA3}">
      <dsp:nvSpPr>
        <dsp:cNvPr id="0" name=""/>
        <dsp:cNvSpPr/>
      </dsp:nvSpPr>
      <dsp:spPr>
        <a:xfrm>
          <a:off x="6426466" y="1990200"/>
          <a:ext cx="1998919" cy="648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>
              <a:latin typeface="Constantia" pitchFamily="18" charset="0"/>
            </a:rPr>
            <a:t>Persepsi</a:t>
          </a:r>
          <a:r>
            <a:rPr lang="en-US" sz="1500" kern="1200" dirty="0" smtClean="0">
              <a:latin typeface="Constantia" pitchFamily="18" charset="0"/>
            </a:rPr>
            <a:t> </a:t>
          </a:r>
          <a:endParaRPr lang="en-US" sz="1500" kern="1200" dirty="0">
            <a:latin typeface="Constantia" pitchFamily="18" charset="0"/>
          </a:endParaRPr>
        </a:p>
      </dsp:txBody>
      <dsp:txXfrm>
        <a:off x="6426466" y="1990200"/>
        <a:ext cx="1998919" cy="432000"/>
      </dsp:txXfrm>
    </dsp:sp>
    <dsp:sp modelId="{B6609353-3CF8-455B-BC48-5A694ABC7DA8}">
      <dsp:nvSpPr>
        <dsp:cNvPr id="0" name=""/>
        <dsp:cNvSpPr/>
      </dsp:nvSpPr>
      <dsp:spPr>
        <a:xfrm>
          <a:off x="6835884" y="2422200"/>
          <a:ext cx="1998919" cy="1836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>
              <a:latin typeface="Constantia" pitchFamily="18" charset="0"/>
            </a:rPr>
            <a:t>Stimulus </a:t>
          </a:r>
          <a:r>
            <a:rPr lang="en-US" sz="1500" kern="1200" dirty="0" err="1" smtClean="0">
              <a:latin typeface="Constantia" pitchFamily="18" charset="0"/>
            </a:rPr>
            <a:t>diorganisasikan</a:t>
          </a:r>
          <a:r>
            <a:rPr lang="en-US" sz="1500" kern="1200" dirty="0" smtClean="0">
              <a:latin typeface="Constantia" pitchFamily="18" charset="0"/>
            </a:rPr>
            <a:t>, </a:t>
          </a:r>
          <a:r>
            <a:rPr lang="en-US" sz="1500" kern="1200" dirty="0" err="1" smtClean="0">
              <a:latin typeface="Constantia" pitchFamily="18" charset="0"/>
            </a:rPr>
            <a:t>diinterpretasikan</a:t>
          </a:r>
          <a:r>
            <a:rPr lang="en-US" sz="1500" kern="1200" dirty="0" smtClean="0">
              <a:latin typeface="Constantia" pitchFamily="18" charset="0"/>
            </a:rPr>
            <a:t>, </a:t>
          </a:r>
          <a:r>
            <a:rPr lang="en-US" sz="1500" kern="1200" dirty="0" err="1" smtClean="0">
              <a:latin typeface="Constantia" pitchFamily="18" charset="0"/>
            </a:rPr>
            <a:t>shg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individu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menyadari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ttg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apa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yg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diinderanya</a:t>
          </a:r>
          <a:r>
            <a:rPr lang="en-US" sz="1500" kern="1200" dirty="0" smtClean="0">
              <a:latin typeface="Constantia" pitchFamily="18" charset="0"/>
            </a:rPr>
            <a:t> </a:t>
          </a:r>
          <a:r>
            <a:rPr lang="en-US" sz="1500" kern="1200" dirty="0" err="1" smtClean="0">
              <a:latin typeface="Constantia" pitchFamily="18" charset="0"/>
            </a:rPr>
            <a:t>tsb</a:t>
          </a:r>
          <a:endParaRPr lang="en-US" sz="1500" kern="1200" dirty="0">
            <a:latin typeface="Constantia" pitchFamily="18" charset="0"/>
          </a:endParaRPr>
        </a:p>
      </dsp:txBody>
      <dsp:txXfrm>
        <a:off x="6889659" y="2475975"/>
        <a:ext cx="1891369" cy="17284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89347F-6D0C-46C2-87B0-A08343FE30C0}">
      <dsp:nvSpPr>
        <dsp:cNvPr id="0" name=""/>
        <dsp:cNvSpPr/>
      </dsp:nvSpPr>
      <dsp:spPr>
        <a:xfrm>
          <a:off x="2529840" y="0"/>
          <a:ext cx="3794760" cy="64770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>
              <a:latin typeface="Constantia" pitchFamily="18" charset="0"/>
            </a:rPr>
            <a:t>Mrp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proses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yg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terintegrated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dr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individu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thd</a:t>
          </a:r>
          <a:r>
            <a:rPr lang="en-US" sz="2000" kern="1200" dirty="0" smtClean="0">
              <a:latin typeface="Constantia" pitchFamily="18" charset="0"/>
            </a:rPr>
            <a:t> stimulus </a:t>
          </a:r>
          <a:r>
            <a:rPr lang="en-US" sz="2000" kern="1200" dirty="0" err="1" smtClean="0">
              <a:latin typeface="Constantia" pitchFamily="18" charset="0"/>
            </a:rPr>
            <a:t>yg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diterimanya</a:t>
          </a:r>
          <a:r>
            <a:rPr lang="en-US" sz="2000" kern="1200" dirty="0" smtClean="0">
              <a:latin typeface="Constantia" pitchFamily="18" charset="0"/>
            </a:rPr>
            <a:t>.</a:t>
          </a:r>
          <a:endParaRPr lang="en-US" sz="2000" kern="1200" dirty="0">
            <a:latin typeface="Constantia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>
              <a:latin typeface="Constantia" pitchFamily="18" charset="0"/>
            </a:rPr>
            <a:t>Mrp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proses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pengorganisasian</a:t>
          </a:r>
          <a:r>
            <a:rPr lang="en-US" sz="2000" kern="1200" dirty="0" smtClean="0">
              <a:latin typeface="Constantia" pitchFamily="18" charset="0"/>
            </a:rPr>
            <a:t>, </a:t>
          </a:r>
          <a:r>
            <a:rPr lang="en-US" sz="2000" kern="1200" dirty="0" err="1" smtClean="0">
              <a:latin typeface="Constantia" pitchFamily="18" charset="0"/>
            </a:rPr>
            <a:t>penginterpratasian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thd</a:t>
          </a:r>
          <a:r>
            <a:rPr lang="en-US" sz="2000" kern="1200" dirty="0" smtClean="0">
              <a:latin typeface="Constantia" pitchFamily="18" charset="0"/>
            </a:rPr>
            <a:t> stimulus </a:t>
          </a:r>
          <a:r>
            <a:rPr lang="en-US" sz="2000" kern="1200" dirty="0" err="1" smtClean="0">
              <a:latin typeface="Constantia" pitchFamily="18" charset="0"/>
            </a:rPr>
            <a:t>yg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diterima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oleh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organisme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shg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mrp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sesuatu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yg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berarti</a:t>
          </a:r>
          <a:r>
            <a:rPr lang="en-US" sz="2000" kern="1200" dirty="0" smtClean="0">
              <a:latin typeface="Constantia" pitchFamily="18" charset="0"/>
            </a:rPr>
            <a:t> &amp; </a:t>
          </a:r>
          <a:r>
            <a:rPr lang="en-US" sz="2000" kern="1200" dirty="0" err="1" smtClean="0">
              <a:latin typeface="Constantia" pitchFamily="18" charset="0"/>
            </a:rPr>
            <a:t>mrp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aktivitas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yg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terintegrated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dlm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diri</a:t>
          </a:r>
          <a:r>
            <a:rPr lang="en-US" sz="2000" kern="1200" dirty="0" smtClean="0">
              <a:latin typeface="Constantia" pitchFamily="18" charset="0"/>
            </a:rPr>
            <a:t> </a:t>
          </a:r>
          <a:r>
            <a:rPr lang="en-US" sz="2000" kern="1200" dirty="0" err="1" smtClean="0">
              <a:latin typeface="Constantia" pitchFamily="18" charset="0"/>
            </a:rPr>
            <a:t>individu</a:t>
          </a:r>
          <a:r>
            <a:rPr lang="en-US" sz="2000" kern="1200" dirty="0" smtClean="0">
              <a:latin typeface="Constantia" pitchFamily="18" charset="0"/>
            </a:rPr>
            <a:t>. </a:t>
          </a:r>
          <a:endParaRPr lang="en-US" sz="2000" kern="1200" dirty="0">
            <a:latin typeface="Constantia" pitchFamily="18" charset="0"/>
          </a:endParaRPr>
        </a:p>
      </dsp:txBody>
      <dsp:txXfrm>
        <a:off x="2529840" y="809625"/>
        <a:ext cx="2371725" cy="4857750"/>
      </dsp:txXfrm>
    </dsp:sp>
    <dsp:sp modelId="{21A15E78-B318-4FB1-9660-4530B5B2C9D0}">
      <dsp:nvSpPr>
        <dsp:cNvPr id="0" name=""/>
        <dsp:cNvSpPr/>
      </dsp:nvSpPr>
      <dsp:spPr>
        <a:xfrm>
          <a:off x="0" y="0"/>
          <a:ext cx="2529840" cy="647700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err="1" smtClean="0">
              <a:latin typeface="Constantia" pitchFamily="18" charset="0"/>
            </a:rPr>
            <a:t>Persepsi</a:t>
          </a:r>
          <a:r>
            <a:rPr lang="en-US" sz="4300" kern="1200" dirty="0" smtClean="0">
              <a:latin typeface="Constantia" pitchFamily="18" charset="0"/>
            </a:rPr>
            <a:t> </a:t>
          </a:r>
          <a:endParaRPr lang="en-US" sz="4300" kern="1200" dirty="0">
            <a:latin typeface="Constantia" pitchFamily="18" charset="0"/>
          </a:endParaRPr>
        </a:p>
      </dsp:txBody>
      <dsp:txXfrm>
        <a:off x="123497" y="123497"/>
        <a:ext cx="2282846" cy="62300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480E07-8C03-441A-8741-BD48A044991D}">
      <dsp:nvSpPr>
        <dsp:cNvPr id="0" name=""/>
        <dsp:cNvSpPr/>
      </dsp:nvSpPr>
      <dsp:spPr>
        <a:xfrm>
          <a:off x="891703" y="2415703"/>
          <a:ext cx="1721792" cy="172179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>
              <a:latin typeface="Constantia" pitchFamily="18" charset="0"/>
            </a:rPr>
            <a:t>Persepsi</a:t>
          </a:r>
          <a:r>
            <a:rPr lang="en-US" sz="2500" kern="1200" dirty="0" smtClean="0">
              <a:latin typeface="Constantia" pitchFamily="18" charset="0"/>
            </a:rPr>
            <a:t> </a:t>
          </a:r>
          <a:endParaRPr lang="en-US" sz="2500" kern="1200" dirty="0">
            <a:latin typeface="Constantia" pitchFamily="18" charset="0"/>
          </a:endParaRPr>
        </a:p>
      </dsp:txBody>
      <dsp:txXfrm>
        <a:off x="1143854" y="2667854"/>
        <a:ext cx="1217490" cy="1217490"/>
      </dsp:txXfrm>
    </dsp:sp>
    <dsp:sp modelId="{EBD5B135-E86A-4E3E-9CFD-3A530099C847}">
      <dsp:nvSpPr>
        <dsp:cNvPr id="0" name=""/>
        <dsp:cNvSpPr/>
      </dsp:nvSpPr>
      <dsp:spPr>
        <a:xfrm rot="16200000">
          <a:off x="1569902" y="1788627"/>
          <a:ext cx="365395" cy="58540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latin typeface="Constantia" pitchFamily="18" charset="0"/>
          </a:endParaRPr>
        </a:p>
      </dsp:txBody>
      <dsp:txXfrm>
        <a:off x="1624711" y="1960518"/>
        <a:ext cx="255777" cy="351245"/>
      </dsp:txXfrm>
    </dsp:sp>
    <dsp:sp modelId="{4E5C9DA2-5396-47A8-B21E-AA46A60412A7}">
      <dsp:nvSpPr>
        <dsp:cNvPr id="0" name=""/>
        <dsp:cNvSpPr/>
      </dsp:nvSpPr>
      <dsp:spPr>
        <a:xfrm>
          <a:off x="891703" y="4485"/>
          <a:ext cx="1721792" cy="172179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Constantia" pitchFamily="18" charset="0"/>
            </a:rPr>
            <a:t>Stimuli </a:t>
          </a:r>
          <a:r>
            <a:rPr lang="en-US" sz="2500" kern="1200" dirty="0" err="1" smtClean="0">
              <a:latin typeface="Constantia" pitchFamily="18" charset="0"/>
            </a:rPr>
            <a:t>luar</a:t>
          </a:r>
          <a:r>
            <a:rPr lang="en-US" sz="2500" kern="1200" dirty="0" smtClean="0">
              <a:latin typeface="Constantia" pitchFamily="18" charset="0"/>
            </a:rPr>
            <a:t> </a:t>
          </a:r>
          <a:endParaRPr lang="en-US" sz="2500" kern="1200" dirty="0">
            <a:latin typeface="Constantia" pitchFamily="18" charset="0"/>
          </a:endParaRPr>
        </a:p>
      </dsp:txBody>
      <dsp:txXfrm>
        <a:off x="1143854" y="256636"/>
        <a:ext cx="1217490" cy="1217490"/>
      </dsp:txXfrm>
    </dsp:sp>
    <dsp:sp modelId="{C30FD26A-5BFA-4363-A468-CBD16132E856}">
      <dsp:nvSpPr>
        <dsp:cNvPr id="0" name=""/>
        <dsp:cNvSpPr/>
      </dsp:nvSpPr>
      <dsp:spPr>
        <a:xfrm rot="5400000">
          <a:off x="1569902" y="4179163"/>
          <a:ext cx="365395" cy="58540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latin typeface="Constantia" pitchFamily="18" charset="0"/>
          </a:endParaRPr>
        </a:p>
      </dsp:txBody>
      <dsp:txXfrm>
        <a:off x="1624711" y="4241436"/>
        <a:ext cx="255777" cy="351245"/>
      </dsp:txXfrm>
    </dsp:sp>
    <dsp:sp modelId="{C853407F-D3EF-47EF-9D54-A7E47F8EA0B9}">
      <dsp:nvSpPr>
        <dsp:cNvPr id="0" name=""/>
        <dsp:cNvSpPr/>
      </dsp:nvSpPr>
      <dsp:spPr>
        <a:xfrm>
          <a:off x="891703" y="4826922"/>
          <a:ext cx="1721792" cy="1721792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Constantia" pitchFamily="18" charset="0"/>
            </a:rPr>
            <a:t>Stimuli </a:t>
          </a:r>
          <a:r>
            <a:rPr lang="en-US" sz="2500" kern="1200" dirty="0" err="1" smtClean="0">
              <a:latin typeface="Constantia" pitchFamily="18" charset="0"/>
            </a:rPr>
            <a:t>dlm</a:t>
          </a:r>
          <a:r>
            <a:rPr lang="en-US" sz="2500" kern="1200" dirty="0" smtClean="0">
              <a:latin typeface="Constantia" pitchFamily="18" charset="0"/>
            </a:rPr>
            <a:t> </a:t>
          </a:r>
          <a:r>
            <a:rPr lang="en-US" sz="2500" kern="1200" dirty="0" err="1" smtClean="0">
              <a:latin typeface="Constantia" pitchFamily="18" charset="0"/>
            </a:rPr>
            <a:t>diri</a:t>
          </a:r>
          <a:r>
            <a:rPr lang="en-US" sz="2500" kern="1200" dirty="0" smtClean="0">
              <a:latin typeface="Constantia" pitchFamily="18" charset="0"/>
            </a:rPr>
            <a:t> </a:t>
          </a:r>
          <a:endParaRPr lang="en-US" sz="2500" kern="1200" dirty="0">
            <a:latin typeface="Constantia" pitchFamily="18" charset="0"/>
          </a:endParaRPr>
        </a:p>
      </dsp:txBody>
      <dsp:txXfrm>
        <a:off x="1143854" y="5079073"/>
        <a:ext cx="1217490" cy="12174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8D20B1-E2E2-47D6-87F0-02200F0ED6B5}">
      <dsp:nvSpPr>
        <dsp:cNvPr id="0" name=""/>
        <dsp:cNvSpPr/>
      </dsp:nvSpPr>
      <dsp:spPr>
        <a:xfrm>
          <a:off x="0" y="2439599"/>
          <a:ext cx="88392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184B048-D9A5-4905-BB99-FBC6D9DB3CBD}">
      <dsp:nvSpPr>
        <dsp:cNvPr id="0" name=""/>
        <dsp:cNvSpPr/>
      </dsp:nvSpPr>
      <dsp:spPr>
        <a:xfrm>
          <a:off x="441960" y="1996799"/>
          <a:ext cx="6187440" cy="88560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871" tIns="0" rIns="233871" bIns="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latin typeface="Constantia" pitchFamily="18" charset="0"/>
            </a:rPr>
            <a:t>Internal; </a:t>
          </a:r>
          <a:r>
            <a:rPr lang="en-US" sz="3000" kern="1200" dirty="0" err="1" smtClean="0">
              <a:latin typeface="Constantia" pitchFamily="18" charset="0"/>
            </a:rPr>
            <a:t>apa</a:t>
          </a:r>
          <a:r>
            <a:rPr lang="en-US" sz="3000" kern="1200" dirty="0" smtClean="0">
              <a:latin typeface="Constantia" pitchFamily="18" charset="0"/>
            </a:rPr>
            <a:t> </a:t>
          </a:r>
          <a:r>
            <a:rPr lang="en-US" sz="3000" kern="1200" dirty="0" err="1" smtClean="0">
              <a:latin typeface="Constantia" pitchFamily="18" charset="0"/>
            </a:rPr>
            <a:t>yg</a:t>
          </a:r>
          <a:r>
            <a:rPr lang="en-US" sz="3000" kern="1200" dirty="0" smtClean="0">
              <a:latin typeface="Constantia" pitchFamily="18" charset="0"/>
            </a:rPr>
            <a:t> </a:t>
          </a:r>
          <a:r>
            <a:rPr lang="en-US" sz="3000" kern="1200" dirty="0" err="1" smtClean="0">
              <a:latin typeface="Constantia" pitchFamily="18" charset="0"/>
            </a:rPr>
            <a:t>ada</a:t>
          </a:r>
          <a:r>
            <a:rPr lang="en-US" sz="3000" kern="1200" dirty="0" smtClean="0">
              <a:latin typeface="Constantia" pitchFamily="18" charset="0"/>
            </a:rPr>
            <a:t> </a:t>
          </a:r>
          <a:r>
            <a:rPr lang="en-US" sz="3000" kern="1200" dirty="0" err="1" smtClean="0">
              <a:latin typeface="Constantia" pitchFamily="18" charset="0"/>
            </a:rPr>
            <a:t>dlm</a:t>
          </a:r>
          <a:r>
            <a:rPr lang="en-US" sz="3000" kern="1200" dirty="0" smtClean="0">
              <a:latin typeface="Constantia" pitchFamily="18" charset="0"/>
            </a:rPr>
            <a:t> </a:t>
          </a:r>
          <a:r>
            <a:rPr lang="en-US" sz="3000" kern="1200" dirty="0" err="1" smtClean="0">
              <a:latin typeface="Constantia" pitchFamily="18" charset="0"/>
            </a:rPr>
            <a:t>individu</a:t>
          </a:r>
          <a:endParaRPr lang="en-US" sz="3000" kern="1200" dirty="0">
            <a:latin typeface="Constantia" pitchFamily="18" charset="0"/>
          </a:endParaRPr>
        </a:p>
      </dsp:txBody>
      <dsp:txXfrm>
        <a:off x="485191" y="2040030"/>
        <a:ext cx="6100978" cy="799138"/>
      </dsp:txXfrm>
    </dsp:sp>
    <dsp:sp modelId="{B438E7BE-4827-472A-9E47-10BEA16B381B}">
      <dsp:nvSpPr>
        <dsp:cNvPr id="0" name=""/>
        <dsp:cNvSpPr/>
      </dsp:nvSpPr>
      <dsp:spPr>
        <a:xfrm>
          <a:off x="0" y="3800400"/>
          <a:ext cx="88392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441C7EC-2CC5-4AA2-AED6-23D7A33025A9}">
      <dsp:nvSpPr>
        <dsp:cNvPr id="0" name=""/>
        <dsp:cNvSpPr/>
      </dsp:nvSpPr>
      <dsp:spPr>
        <a:xfrm>
          <a:off x="441960" y="3357600"/>
          <a:ext cx="6187440" cy="88560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871" tIns="0" rIns="233871" bIns="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>
              <a:latin typeface="Constantia" pitchFamily="18" charset="0"/>
            </a:rPr>
            <a:t>Eksternal</a:t>
          </a:r>
          <a:r>
            <a:rPr lang="en-US" sz="3000" kern="1200" dirty="0" smtClean="0">
              <a:latin typeface="Constantia" pitchFamily="18" charset="0"/>
            </a:rPr>
            <a:t>; stimulus &amp; </a:t>
          </a:r>
          <a:r>
            <a:rPr lang="en-US" sz="3000" kern="1200" dirty="0" err="1" smtClean="0">
              <a:latin typeface="Constantia" pitchFamily="18" charset="0"/>
            </a:rPr>
            <a:t>lingkungan</a:t>
          </a:r>
          <a:endParaRPr lang="en-US" sz="3000" kern="1200" dirty="0">
            <a:latin typeface="Constantia" pitchFamily="18" charset="0"/>
          </a:endParaRPr>
        </a:p>
      </dsp:txBody>
      <dsp:txXfrm>
        <a:off x="485191" y="3400831"/>
        <a:ext cx="6100978" cy="79913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5BAEA-86F7-495F-A14F-BB3968A7D208}">
      <dsp:nvSpPr>
        <dsp:cNvPr id="0" name=""/>
        <dsp:cNvSpPr/>
      </dsp:nvSpPr>
      <dsp:spPr>
        <a:xfrm>
          <a:off x="4279976" y="1597394"/>
          <a:ext cx="1535854" cy="7309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8105"/>
              </a:lnTo>
              <a:lnTo>
                <a:pt x="1535854" y="498105"/>
              </a:lnTo>
              <a:lnTo>
                <a:pt x="1535854" y="730926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F50857-8E91-496F-81EE-AA3AC31C6332}">
      <dsp:nvSpPr>
        <dsp:cNvPr id="0" name=""/>
        <dsp:cNvSpPr/>
      </dsp:nvSpPr>
      <dsp:spPr>
        <a:xfrm>
          <a:off x="2744122" y="1597394"/>
          <a:ext cx="1535854" cy="730926"/>
        </a:xfrm>
        <a:custGeom>
          <a:avLst/>
          <a:gdLst/>
          <a:ahLst/>
          <a:cxnLst/>
          <a:rect l="0" t="0" r="0" b="0"/>
          <a:pathLst>
            <a:path>
              <a:moveTo>
                <a:pt x="1535854" y="0"/>
              </a:moveTo>
              <a:lnTo>
                <a:pt x="1535854" y="498105"/>
              </a:lnTo>
              <a:lnTo>
                <a:pt x="0" y="498105"/>
              </a:lnTo>
              <a:lnTo>
                <a:pt x="0" y="730926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0FA8A1-C4DA-460C-9EDE-049A6EE78EAF}">
      <dsp:nvSpPr>
        <dsp:cNvPr id="0" name=""/>
        <dsp:cNvSpPr/>
      </dsp:nvSpPr>
      <dsp:spPr>
        <a:xfrm>
          <a:off x="3023368" y="1502"/>
          <a:ext cx="2513215" cy="15958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642B2C-FB64-4376-9860-9D302A312F70}">
      <dsp:nvSpPr>
        <dsp:cNvPr id="0" name=""/>
        <dsp:cNvSpPr/>
      </dsp:nvSpPr>
      <dsp:spPr>
        <a:xfrm>
          <a:off x="3302615" y="266786"/>
          <a:ext cx="2513215" cy="15958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Keadaan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individu</a:t>
          </a:r>
          <a:endParaRPr lang="en-US" sz="3300" kern="1200" dirty="0"/>
        </a:p>
      </dsp:txBody>
      <dsp:txXfrm>
        <a:off x="3349357" y="313528"/>
        <a:ext cx="2419731" cy="1502408"/>
      </dsp:txXfrm>
    </dsp:sp>
    <dsp:sp modelId="{FDA379FA-5E66-4A8D-9936-73538B93B5C9}">
      <dsp:nvSpPr>
        <dsp:cNvPr id="0" name=""/>
        <dsp:cNvSpPr/>
      </dsp:nvSpPr>
      <dsp:spPr>
        <a:xfrm>
          <a:off x="1487514" y="2328321"/>
          <a:ext cx="2513215" cy="15958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3747E2F-000C-465C-8C29-B47E075769C7}">
      <dsp:nvSpPr>
        <dsp:cNvPr id="0" name=""/>
        <dsp:cNvSpPr/>
      </dsp:nvSpPr>
      <dsp:spPr>
        <a:xfrm>
          <a:off x="1766760" y="2593605"/>
          <a:ext cx="2513215" cy="15958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kejasmanian</a:t>
          </a:r>
          <a:endParaRPr lang="en-US" sz="3300" kern="1200" dirty="0"/>
        </a:p>
      </dsp:txBody>
      <dsp:txXfrm>
        <a:off x="1813502" y="2640347"/>
        <a:ext cx="2419731" cy="1502408"/>
      </dsp:txXfrm>
    </dsp:sp>
    <dsp:sp modelId="{ABF3EDD9-B890-40ED-B617-13174703AADC}">
      <dsp:nvSpPr>
        <dsp:cNvPr id="0" name=""/>
        <dsp:cNvSpPr/>
      </dsp:nvSpPr>
      <dsp:spPr>
        <a:xfrm>
          <a:off x="4559223" y="2328321"/>
          <a:ext cx="2513215" cy="15958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94D101C-7781-4863-BFF5-727A85B9BFE0}">
      <dsp:nvSpPr>
        <dsp:cNvPr id="0" name=""/>
        <dsp:cNvSpPr/>
      </dsp:nvSpPr>
      <dsp:spPr>
        <a:xfrm>
          <a:off x="4838469" y="2593605"/>
          <a:ext cx="2513215" cy="15958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psikologis</a:t>
          </a:r>
          <a:endParaRPr lang="en-US" sz="3300" kern="1200" dirty="0"/>
        </a:p>
      </dsp:txBody>
      <dsp:txXfrm>
        <a:off x="4885211" y="2640347"/>
        <a:ext cx="2419731" cy="150240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469348-50F5-4E84-81AE-2A3146F104E7}">
      <dsp:nvSpPr>
        <dsp:cNvPr id="0" name=""/>
        <dsp:cNvSpPr/>
      </dsp:nvSpPr>
      <dsp:spPr>
        <a:xfrm>
          <a:off x="2998589" y="3597393"/>
          <a:ext cx="2765821" cy="2765821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Persepsi</a:t>
          </a:r>
          <a:r>
            <a:rPr lang="en-US" sz="4400" kern="1200" dirty="0" smtClean="0"/>
            <a:t> </a:t>
          </a:r>
          <a:endParaRPr lang="en-US" sz="4400" kern="1200" dirty="0"/>
        </a:p>
      </dsp:txBody>
      <dsp:txXfrm>
        <a:off x="3403634" y="4002438"/>
        <a:ext cx="1955731" cy="1955731"/>
      </dsp:txXfrm>
    </dsp:sp>
    <dsp:sp modelId="{6ED424B3-57EE-41E8-AF47-AD11A18EA9F9}">
      <dsp:nvSpPr>
        <dsp:cNvPr id="0" name=""/>
        <dsp:cNvSpPr/>
      </dsp:nvSpPr>
      <dsp:spPr>
        <a:xfrm rot="12900000">
          <a:off x="1117083" y="3080014"/>
          <a:ext cx="2226793" cy="78825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5C552-4676-4E9B-A0AC-06ACF63C459E}">
      <dsp:nvSpPr>
        <dsp:cNvPr id="0" name=""/>
        <dsp:cNvSpPr/>
      </dsp:nvSpPr>
      <dsp:spPr>
        <a:xfrm>
          <a:off x="4673" y="1784513"/>
          <a:ext cx="2627530" cy="21020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 smtClean="0"/>
            <a:t>ling</a:t>
          </a:r>
          <a:endParaRPr lang="en-US" sz="5200" kern="1200" dirty="0"/>
        </a:p>
      </dsp:txBody>
      <dsp:txXfrm>
        <a:off x="66239" y="1846079"/>
        <a:ext cx="2504398" cy="1978892"/>
      </dsp:txXfrm>
    </dsp:sp>
    <dsp:sp modelId="{6030CEE3-3C09-44AA-96B3-820A0A0A8B91}">
      <dsp:nvSpPr>
        <dsp:cNvPr id="0" name=""/>
        <dsp:cNvSpPr/>
      </dsp:nvSpPr>
      <dsp:spPr>
        <a:xfrm rot="16200000">
          <a:off x="3268103" y="1960264"/>
          <a:ext cx="2226793" cy="78825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49160EA-1E02-4854-A7A4-E5953977B396}">
      <dsp:nvSpPr>
        <dsp:cNvPr id="0" name=""/>
        <dsp:cNvSpPr/>
      </dsp:nvSpPr>
      <dsp:spPr>
        <a:xfrm>
          <a:off x="3067734" y="189985"/>
          <a:ext cx="2627530" cy="21020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 err="1" smtClean="0"/>
            <a:t>situasi</a:t>
          </a:r>
          <a:endParaRPr lang="en-US" sz="5200" kern="1200" dirty="0"/>
        </a:p>
      </dsp:txBody>
      <dsp:txXfrm>
        <a:off x="3129300" y="251551"/>
        <a:ext cx="2504398" cy="1978892"/>
      </dsp:txXfrm>
    </dsp:sp>
    <dsp:sp modelId="{2D78DEC4-6660-448C-B247-5452A4DC23E6}">
      <dsp:nvSpPr>
        <dsp:cNvPr id="0" name=""/>
        <dsp:cNvSpPr/>
      </dsp:nvSpPr>
      <dsp:spPr>
        <a:xfrm rot="19500000">
          <a:off x="5419122" y="3080014"/>
          <a:ext cx="2226793" cy="78825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BF27D48-AA47-48F9-B9C7-AAC710E24C81}">
      <dsp:nvSpPr>
        <dsp:cNvPr id="0" name=""/>
        <dsp:cNvSpPr/>
      </dsp:nvSpPr>
      <dsp:spPr>
        <a:xfrm>
          <a:off x="6130795" y="1784513"/>
          <a:ext cx="2627530" cy="21020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 err="1" smtClean="0"/>
            <a:t>Obyek</a:t>
          </a:r>
          <a:r>
            <a:rPr lang="en-US" sz="5200" kern="1200" dirty="0" smtClean="0"/>
            <a:t>/ </a:t>
          </a:r>
          <a:r>
            <a:rPr lang="en-US" sz="5200" kern="1200" dirty="0" err="1" smtClean="0"/>
            <a:t>manusia</a:t>
          </a:r>
          <a:endParaRPr lang="en-US" sz="5200" kern="1200" dirty="0"/>
        </a:p>
      </dsp:txBody>
      <dsp:txXfrm>
        <a:off x="6192361" y="1846079"/>
        <a:ext cx="2504398" cy="19788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A3C007-8087-4BED-837F-8862E90F489E}">
      <dsp:nvSpPr>
        <dsp:cNvPr id="0" name=""/>
        <dsp:cNvSpPr/>
      </dsp:nvSpPr>
      <dsp:spPr>
        <a:xfrm rot="5400000">
          <a:off x="4925297" y="-1471777"/>
          <a:ext cx="2170717" cy="5657088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kern="1200" dirty="0" err="1" smtClean="0"/>
            <a:t>Persepsi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benda</a:t>
          </a:r>
          <a:endParaRPr lang="en-US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i="1" kern="1200" dirty="0" smtClean="0"/>
            <a:t>Things perception</a:t>
          </a:r>
          <a:endParaRPr lang="en-US" sz="3800" i="1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i="1" kern="1200" dirty="0" smtClean="0"/>
            <a:t>non-social perception</a:t>
          </a:r>
          <a:endParaRPr lang="en-US" sz="3800" i="1" kern="1200" dirty="0"/>
        </a:p>
      </dsp:txBody>
      <dsp:txXfrm rot="-5400000">
        <a:off x="3182112" y="377374"/>
        <a:ext cx="5551122" cy="1958785"/>
      </dsp:txXfrm>
    </dsp:sp>
    <dsp:sp modelId="{15B462A5-DE47-432E-9188-76A959AD2F55}">
      <dsp:nvSpPr>
        <dsp:cNvPr id="0" name=""/>
        <dsp:cNvSpPr/>
      </dsp:nvSpPr>
      <dsp:spPr>
        <a:xfrm>
          <a:off x="0" y="67"/>
          <a:ext cx="3182112" cy="2713397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06680" rIns="213360" bIns="10668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600" kern="1200" dirty="0" err="1" smtClean="0"/>
            <a:t>Objek</a:t>
          </a:r>
          <a:r>
            <a:rPr lang="en-US" sz="5600" kern="1200" dirty="0" smtClean="0"/>
            <a:t> </a:t>
          </a:r>
          <a:r>
            <a:rPr lang="en-US" sz="5600" kern="1200" dirty="0" err="1" smtClean="0"/>
            <a:t>benda</a:t>
          </a:r>
          <a:endParaRPr lang="en-US" sz="5600" kern="1200" dirty="0"/>
        </a:p>
      </dsp:txBody>
      <dsp:txXfrm>
        <a:off x="132457" y="132524"/>
        <a:ext cx="2917198" cy="2448483"/>
      </dsp:txXfrm>
    </dsp:sp>
    <dsp:sp modelId="{4A515BE0-E515-4F7A-9016-86645D0D31C4}">
      <dsp:nvSpPr>
        <dsp:cNvPr id="0" name=""/>
        <dsp:cNvSpPr/>
      </dsp:nvSpPr>
      <dsp:spPr>
        <a:xfrm rot="5400000">
          <a:off x="4925297" y="1377289"/>
          <a:ext cx="2170717" cy="5657088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kern="1200" dirty="0" err="1" smtClean="0"/>
            <a:t>Persepsi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sosial</a:t>
          </a:r>
          <a:endParaRPr lang="en-US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i="1" kern="1200" dirty="0" smtClean="0"/>
            <a:t>Social perception</a:t>
          </a:r>
          <a:endParaRPr lang="en-US" sz="3800" i="1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i="1" kern="1200" dirty="0" smtClean="0"/>
            <a:t>Person perception</a:t>
          </a:r>
          <a:endParaRPr lang="en-US" sz="3800" i="1" kern="1200" dirty="0"/>
        </a:p>
      </dsp:txBody>
      <dsp:txXfrm rot="-5400000">
        <a:off x="3182112" y="3226440"/>
        <a:ext cx="5551122" cy="1958785"/>
      </dsp:txXfrm>
    </dsp:sp>
    <dsp:sp modelId="{5F96932F-0BB2-4175-AC35-34899C656740}">
      <dsp:nvSpPr>
        <dsp:cNvPr id="0" name=""/>
        <dsp:cNvSpPr/>
      </dsp:nvSpPr>
      <dsp:spPr>
        <a:xfrm>
          <a:off x="0" y="2849134"/>
          <a:ext cx="3182112" cy="2713397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06680" rIns="213360" bIns="10668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600" kern="1200" dirty="0" err="1" smtClean="0"/>
            <a:t>Objek</a:t>
          </a:r>
          <a:r>
            <a:rPr lang="en-US" sz="5600" kern="1200" dirty="0" smtClean="0"/>
            <a:t> </a:t>
          </a:r>
          <a:r>
            <a:rPr lang="en-US" sz="5600" kern="1200" dirty="0" err="1" smtClean="0"/>
            <a:t>manusia</a:t>
          </a:r>
          <a:endParaRPr lang="en-US" sz="5600" kern="1200" dirty="0"/>
        </a:p>
      </dsp:txBody>
      <dsp:txXfrm>
        <a:off x="132457" y="2981591"/>
        <a:ext cx="2917198" cy="244848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8B4615-7E28-440C-AB9C-0813CE39F640}">
      <dsp:nvSpPr>
        <dsp:cNvPr id="0" name=""/>
        <dsp:cNvSpPr/>
      </dsp:nvSpPr>
      <dsp:spPr>
        <a:xfrm>
          <a:off x="7768" y="1957695"/>
          <a:ext cx="2322016" cy="13932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/>
            <a:t>Persepsi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sosial</a:t>
          </a:r>
          <a:endParaRPr lang="en-US" sz="2500" kern="1200" dirty="0"/>
        </a:p>
      </dsp:txBody>
      <dsp:txXfrm>
        <a:off x="48574" y="1998501"/>
        <a:ext cx="2240404" cy="1311597"/>
      </dsp:txXfrm>
    </dsp:sp>
    <dsp:sp modelId="{201DDC6C-1541-4A79-9B73-F604706E6E15}">
      <dsp:nvSpPr>
        <dsp:cNvPr id="0" name=""/>
        <dsp:cNvSpPr/>
      </dsp:nvSpPr>
      <dsp:spPr>
        <a:xfrm>
          <a:off x="2561986" y="2366369"/>
          <a:ext cx="492267" cy="57586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2561986" y="2481541"/>
        <a:ext cx="344587" cy="345516"/>
      </dsp:txXfrm>
    </dsp:sp>
    <dsp:sp modelId="{3A4BA3A2-146A-4D16-A784-BAE4AD1FDD12}">
      <dsp:nvSpPr>
        <dsp:cNvPr id="0" name=""/>
        <dsp:cNvSpPr/>
      </dsp:nvSpPr>
      <dsp:spPr>
        <a:xfrm>
          <a:off x="3258591" y="1957695"/>
          <a:ext cx="2322016" cy="13932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/>
            <a:t>Objek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manusia</a:t>
          </a:r>
          <a:endParaRPr lang="en-US" sz="2500" kern="1200" dirty="0"/>
        </a:p>
      </dsp:txBody>
      <dsp:txXfrm>
        <a:off x="3299397" y="1998501"/>
        <a:ext cx="2240404" cy="1311597"/>
      </dsp:txXfrm>
    </dsp:sp>
    <dsp:sp modelId="{ACAD092E-1492-4529-BB3A-F78FC7FC3A21}">
      <dsp:nvSpPr>
        <dsp:cNvPr id="0" name=""/>
        <dsp:cNvSpPr/>
      </dsp:nvSpPr>
      <dsp:spPr>
        <a:xfrm>
          <a:off x="5812809" y="2366369"/>
          <a:ext cx="492267" cy="57586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5812809" y="2481541"/>
        <a:ext cx="344587" cy="345516"/>
      </dsp:txXfrm>
    </dsp:sp>
    <dsp:sp modelId="{7B4543D7-A02F-4B4E-BC3B-45278F79EADD}">
      <dsp:nvSpPr>
        <dsp:cNvPr id="0" name=""/>
        <dsp:cNvSpPr/>
      </dsp:nvSpPr>
      <dsp:spPr>
        <a:xfrm>
          <a:off x="6509414" y="1957695"/>
          <a:ext cx="2322016" cy="13932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Man; </a:t>
          </a:r>
          <a:r>
            <a:rPr lang="en-US" sz="2500" kern="1200" dirty="0" err="1" smtClean="0"/>
            <a:t>perasaan</a:t>
          </a:r>
          <a:r>
            <a:rPr lang="en-US" sz="2500" kern="1200" dirty="0" smtClean="0"/>
            <a:t>, </a:t>
          </a:r>
          <a:r>
            <a:rPr lang="en-US" sz="2500" kern="1200" dirty="0" err="1" smtClean="0"/>
            <a:t>kemampuan</a:t>
          </a:r>
          <a:r>
            <a:rPr lang="en-US" sz="2500" kern="1200" dirty="0" smtClean="0"/>
            <a:t>, </a:t>
          </a:r>
          <a:r>
            <a:rPr lang="en-US" sz="2500" kern="1200" dirty="0" err="1" smtClean="0"/>
            <a:t>harapan</a:t>
          </a:r>
          <a:r>
            <a:rPr lang="en-US" sz="2500" kern="1200" dirty="0" smtClean="0"/>
            <a:t>, </a:t>
          </a:r>
          <a:r>
            <a:rPr lang="en-US" sz="2500" kern="1200" dirty="0" err="1" smtClean="0"/>
            <a:t>dll</a:t>
          </a:r>
          <a:endParaRPr lang="en-US" sz="2500" kern="1200" dirty="0"/>
        </a:p>
      </dsp:txBody>
      <dsp:txXfrm>
        <a:off x="6550220" y="1998501"/>
        <a:ext cx="2240404" cy="131159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F4983F-70F7-4AA6-AA38-15D5CDA15074}">
      <dsp:nvSpPr>
        <dsp:cNvPr id="0" name=""/>
        <dsp:cNvSpPr/>
      </dsp:nvSpPr>
      <dsp:spPr>
        <a:xfrm>
          <a:off x="0" y="0"/>
          <a:ext cx="8915400" cy="655320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8056" tIns="448056" rIns="448056" bIns="448056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300" kern="1200" dirty="0" smtClean="0">
              <a:latin typeface="Constantia" pitchFamily="18" charset="0"/>
            </a:rPr>
            <a:t>Hal </a:t>
          </a:r>
          <a:r>
            <a:rPr lang="en-US" sz="6300" kern="1200" dirty="0" err="1" smtClean="0">
              <a:latin typeface="Constantia" pitchFamily="18" charset="0"/>
            </a:rPr>
            <a:t>yg</a:t>
          </a:r>
          <a:r>
            <a:rPr lang="en-US" sz="6300" kern="1200" dirty="0" smtClean="0">
              <a:latin typeface="Constantia" pitchFamily="18" charset="0"/>
            </a:rPr>
            <a:t> </a:t>
          </a:r>
          <a:r>
            <a:rPr lang="en-US" sz="6300" kern="1200" dirty="0" err="1" smtClean="0">
              <a:latin typeface="Constantia" pitchFamily="18" charset="0"/>
            </a:rPr>
            <a:t>berpengaruh</a:t>
          </a:r>
          <a:r>
            <a:rPr lang="en-US" sz="6300" kern="1200" dirty="0" smtClean="0">
              <a:latin typeface="Constantia" pitchFamily="18" charset="0"/>
            </a:rPr>
            <a:t> </a:t>
          </a:r>
          <a:r>
            <a:rPr lang="en-US" sz="6300" kern="1200" dirty="0" err="1" smtClean="0">
              <a:latin typeface="Constantia" pitchFamily="18" charset="0"/>
            </a:rPr>
            <a:t>dlm</a:t>
          </a:r>
          <a:r>
            <a:rPr lang="en-US" sz="6300" kern="1200" dirty="0" smtClean="0">
              <a:latin typeface="Constantia" pitchFamily="18" charset="0"/>
            </a:rPr>
            <a:t> </a:t>
          </a:r>
          <a:r>
            <a:rPr lang="en-US" sz="6300" kern="1200" dirty="0" err="1" smtClean="0">
              <a:latin typeface="Constantia" pitchFamily="18" charset="0"/>
            </a:rPr>
            <a:t>mempersepsi</a:t>
          </a:r>
          <a:r>
            <a:rPr lang="en-US" sz="6300" kern="1200" dirty="0" smtClean="0">
              <a:latin typeface="Constantia" pitchFamily="18" charset="0"/>
            </a:rPr>
            <a:t> </a:t>
          </a:r>
          <a:r>
            <a:rPr lang="en-US" sz="6300" kern="1200" dirty="0" err="1" smtClean="0">
              <a:latin typeface="Constantia" pitchFamily="18" charset="0"/>
            </a:rPr>
            <a:t>manusia</a:t>
          </a:r>
          <a:endParaRPr lang="en-US" sz="6300" kern="1200" dirty="0">
            <a:latin typeface="Constantia" pitchFamily="18" charset="0"/>
          </a:endParaRPr>
        </a:p>
      </dsp:txBody>
      <dsp:txXfrm>
        <a:off x="0" y="0"/>
        <a:ext cx="8915400" cy="3538728"/>
      </dsp:txXfrm>
    </dsp:sp>
    <dsp:sp modelId="{3EC2E392-5E61-4B3D-A105-DAC4514077C0}">
      <dsp:nvSpPr>
        <dsp:cNvPr id="0" name=""/>
        <dsp:cNvSpPr/>
      </dsp:nvSpPr>
      <dsp:spPr>
        <a:xfrm>
          <a:off x="4353" y="3407664"/>
          <a:ext cx="2968897" cy="3014472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34696" tIns="41910" rIns="234696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>
              <a:latin typeface="Constantia" pitchFamily="18" charset="0"/>
            </a:rPr>
            <a:t>Keadaan</a:t>
          </a:r>
          <a:r>
            <a:rPr lang="en-US" sz="3300" kern="1200" dirty="0" smtClean="0">
              <a:latin typeface="Constantia" pitchFamily="18" charset="0"/>
            </a:rPr>
            <a:t> stimulus</a:t>
          </a:r>
          <a:endParaRPr lang="en-US" sz="3300" kern="1200" dirty="0">
            <a:latin typeface="Constantia" pitchFamily="18" charset="0"/>
          </a:endParaRPr>
        </a:p>
      </dsp:txBody>
      <dsp:txXfrm>
        <a:off x="4353" y="3407664"/>
        <a:ext cx="2968897" cy="3014472"/>
      </dsp:txXfrm>
    </dsp:sp>
    <dsp:sp modelId="{5867002D-CB3E-43ED-B4EB-D8FB58C253BA}">
      <dsp:nvSpPr>
        <dsp:cNvPr id="0" name=""/>
        <dsp:cNvSpPr/>
      </dsp:nvSpPr>
      <dsp:spPr>
        <a:xfrm>
          <a:off x="2973251" y="3407664"/>
          <a:ext cx="2968897" cy="3014472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34696" tIns="41910" rIns="234696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>
              <a:latin typeface="Constantia" pitchFamily="18" charset="0"/>
            </a:rPr>
            <a:t>Situasi</a:t>
          </a:r>
          <a:r>
            <a:rPr lang="en-US" sz="3300" kern="1200" dirty="0" smtClean="0">
              <a:latin typeface="Constantia" pitchFamily="18" charset="0"/>
            </a:rPr>
            <a:t> </a:t>
          </a:r>
          <a:r>
            <a:rPr lang="en-US" sz="3300" kern="1200" dirty="0" err="1" smtClean="0">
              <a:latin typeface="Constantia" pitchFamily="18" charset="0"/>
            </a:rPr>
            <a:t>atau</a:t>
          </a:r>
          <a:r>
            <a:rPr lang="en-US" sz="3300" kern="1200" dirty="0" smtClean="0">
              <a:latin typeface="Constantia" pitchFamily="18" charset="0"/>
            </a:rPr>
            <a:t> </a:t>
          </a:r>
          <a:r>
            <a:rPr lang="en-US" sz="3300" kern="1200" dirty="0" err="1" smtClean="0">
              <a:latin typeface="Constantia" pitchFamily="18" charset="0"/>
            </a:rPr>
            <a:t>keadaan</a:t>
          </a:r>
          <a:endParaRPr lang="en-US" sz="3300" kern="1200" dirty="0">
            <a:latin typeface="Constantia" pitchFamily="18" charset="0"/>
          </a:endParaRPr>
        </a:p>
      </dsp:txBody>
      <dsp:txXfrm>
        <a:off x="2973251" y="3407664"/>
        <a:ext cx="2968897" cy="3014472"/>
      </dsp:txXfrm>
    </dsp:sp>
    <dsp:sp modelId="{33C5E046-F5CA-4E7A-818B-6F84789D6B25}">
      <dsp:nvSpPr>
        <dsp:cNvPr id="0" name=""/>
        <dsp:cNvSpPr/>
      </dsp:nvSpPr>
      <dsp:spPr>
        <a:xfrm>
          <a:off x="5942148" y="3407664"/>
          <a:ext cx="2968897" cy="3014472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34696" tIns="41910" rIns="234696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>
              <a:latin typeface="Constantia" pitchFamily="18" charset="0"/>
            </a:rPr>
            <a:t>Keadaan</a:t>
          </a:r>
          <a:r>
            <a:rPr lang="en-US" sz="3300" kern="1200" dirty="0" smtClean="0">
              <a:latin typeface="Constantia" pitchFamily="18" charset="0"/>
            </a:rPr>
            <a:t> </a:t>
          </a:r>
          <a:r>
            <a:rPr lang="en-US" sz="3300" kern="1200" dirty="0" err="1" smtClean="0">
              <a:latin typeface="Constantia" pitchFamily="18" charset="0"/>
            </a:rPr>
            <a:t>orang</a:t>
          </a:r>
          <a:r>
            <a:rPr lang="en-US" sz="3300" kern="1200" dirty="0" smtClean="0">
              <a:latin typeface="Constantia" pitchFamily="18" charset="0"/>
            </a:rPr>
            <a:t> </a:t>
          </a:r>
          <a:r>
            <a:rPr lang="en-US" sz="3300" kern="1200" dirty="0" err="1" smtClean="0">
              <a:latin typeface="Constantia" pitchFamily="18" charset="0"/>
            </a:rPr>
            <a:t>yg</a:t>
          </a:r>
          <a:r>
            <a:rPr lang="en-US" sz="3300" kern="1200" dirty="0" smtClean="0">
              <a:latin typeface="Constantia" pitchFamily="18" charset="0"/>
            </a:rPr>
            <a:t> </a:t>
          </a:r>
          <a:r>
            <a:rPr lang="en-US" sz="3300" kern="1200" dirty="0" err="1" smtClean="0">
              <a:latin typeface="Constantia" pitchFamily="18" charset="0"/>
            </a:rPr>
            <a:t>mempersepsi</a:t>
          </a:r>
          <a:endParaRPr lang="en-US" sz="3300" kern="1200" dirty="0">
            <a:latin typeface="Constantia" pitchFamily="18" charset="0"/>
          </a:endParaRPr>
        </a:p>
      </dsp:txBody>
      <dsp:txXfrm>
        <a:off x="5942148" y="3407664"/>
        <a:ext cx="2968897" cy="30144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B897B-150D-41B6-99CC-8E8AC1074FF5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C51C1-E51C-4F75-A616-2A3485441C9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Kumpulan ANIMASI\Background ppt\girl-b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 rot="1107879">
            <a:off x="4343400" y="2329784"/>
            <a:ext cx="1828800" cy="830997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800" dirty="0" err="1" smtClean="0">
                <a:solidFill>
                  <a:schemeClr val="bg1"/>
                </a:solidFill>
                <a:effectLst/>
                <a:latin typeface="Comic Sans MS" pitchFamily="66" charset="0"/>
              </a:rPr>
              <a:t>sosial</a:t>
            </a:r>
            <a:endParaRPr lang="en-US" sz="4800" dirty="0" smtClean="0"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76400" y="1254204"/>
            <a:ext cx="7162800" cy="1107996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600" dirty="0" err="1" smtClean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Persepsi</a:t>
            </a:r>
            <a:r>
              <a:rPr lang="en-US" sz="6600" dirty="0" smtClean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00400" y="3103364"/>
            <a:ext cx="449580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PSIKOLOGI</a:t>
            </a:r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/>
            <a:r>
              <a:rPr lang="en-US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S</a:t>
            </a:r>
            <a:r>
              <a:rPr lang="en-US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O</a:t>
            </a:r>
            <a:r>
              <a:rPr lang="en-US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S</a:t>
            </a:r>
            <a:r>
              <a:rPr lang="en-US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I</a:t>
            </a:r>
            <a:r>
              <a:rPr lang="en-US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92D05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A</a:t>
            </a:r>
            <a:r>
              <a:rPr lang="en-US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L</a:t>
            </a:r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91200" y="76200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PENGANTAR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itchFamily="18" charset="0"/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228600" y="1397000"/>
          <a:ext cx="8915400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62600" y="76200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PENGERTIAN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itchFamily="18" charset="0"/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52400" y="381000"/>
          <a:ext cx="8839200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48400" y="1631156"/>
            <a:ext cx="2743200" cy="377904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Constantia" pitchFamily="18" charset="0"/>
              </a:rPr>
              <a:t>Maka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seluruh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pribadi</a:t>
            </a:r>
            <a:r>
              <a:rPr lang="en-US" sz="2800" dirty="0" smtClean="0">
                <a:latin typeface="Constantia" pitchFamily="18" charset="0"/>
              </a:rPr>
              <a:t>, </a:t>
            </a:r>
            <a:r>
              <a:rPr lang="en-US" sz="2800" dirty="0" err="1" smtClean="0">
                <a:latin typeface="Constantia" pitchFamily="18" charset="0"/>
              </a:rPr>
              <a:t>seluruh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yg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ada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dlm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diri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individu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ikut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aktif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berperan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dlm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persepsi</a:t>
            </a:r>
            <a:r>
              <a:rPr lang="en-US" sz="2800" dirty="0" smtClean="0">
                <a:latin typeface="Constantia" pitchFamily="18" charset="0"/>
              </a:rPr>
              <a:t> </a:t>
            </a:r>
            <a:r>
              <a:rPr lang="en-US" sz="2800" dirty="0" err="1" smtClean="0">
                <a:latin typeface="Constantia" pitchFamily="18" charset="0"/>
              </a:rPr>
              <a:t>tsb</a:t>
            </a:r>
            <a:endParaRPr lang="en-US" sz="2800" dirty="0">
              <a:latin typeface="Constantia" pitchFamily="18" charset="0"/>
            </a:endParaRPr>
          </a:p>
        </p:txBody>
      </p:sp>
      <p:graphicFrame>
        <p:nvGraphicFramePr>
          <p:cNvPr id="2" name="Diagram 1"/>
          <p:cNvGraphicFramePr/>
          <p:nvPr/>
        </p:nvGraphicFramePr>
        <p:xfrm>
          <a:off x="152400" y="152400"/>
          <a:ext cx="6324600" cy="647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228600" y="152400"/>
          <a:ext cx="3505200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3429000" y="5257800"/>
            <a:ext cx="2286000" cy="13716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Constantia" pitchFamily="18" charset="0"/>
              </a:rPr>
              <a:t>Persepsi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diri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i="1" dirty="0" smtClean="0">
                <a:latin typeface="Constantia" pitchFamily="18" charset="0"/>
              </a:rPr>
              <a:t>(self perception)</a:t>
            </a:r>
            <a:endParaRPr lang="en-US" i="1" dirty="0">
              <a:latin typeface="Constantia" pitchFamily="18" charset="0"/>
            </a:endParaRPr>
          </a:p>
        </p:txBody>
      </p:sp>
      <p:sp>
        <p:nvSpPr>
          <p:cNvPr id="4" name="Striped Right Arrow 3"/>
          <p:cNvSpPr/>
          <p:nvPr/>
        </p:nvSpPr>
        <p:spPr>
          <a:xfrm>
            <a:off x="2667000" y="5181600"/>
            <a:ext cx="990600" cy="1524000"/>
          </a:xfrm>
          <a:prstGeom prst="stripedRight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3352800" y="2057400"/>
            <a:ext cx="2286000" cy="27432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Constantia" pitchFamily="18" charset="0"/>
              </a:rPr>
              <a:t>Proses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menyeluruh</a:t>
            </a:r>
            <a:r>
              <a:rPr lang="en-US" dirty="0" smtClean="0">
                <a:latin typeface="Constantia" pitchFamily="18" charset="0"/>
              </a:rPr>
              <a:t>; </a:t>
            </a:r>
            <a:r>
              <a:rPr lang="en-US" dirty="0" err="1" smtClean="0">
                <a:latin typeface="Constantia" pitchFamily="18" charset="0"/>
              </a:rPr>
              <a:t>perasaan</a:t>
            </a:r>
            <a:r>
              <a:rPr lang="en-US" dirty="0" smtClean="0">
                <a:latin typeface="Constantia" pitchFamily="18" charset="0"/>
              </a:rPr>
              <a:t>, </a:t>
            </a:r>
            <a:r>
              <a:rPr lang="en-US" dirty="0" err="1" smtClean="0">
                <a:latin typeface="Constantia" pitchFamily="18" charset="0"/>
              </a:rPr>
              <a:t>pengalaman</a:t>
            </a:r>
            <a:r>
              <a:rPr lang="en-US" dirty="0" smtClean="0">
                <a:latin typeface="Constantia" pitchFamily="18" charset="0"/>
              </a:rPr>
              <a:t>, </a:t>
            </a:r>
            <a:r>
              <a:rPr lang="en-US" dirty="0" err="1" smtClean="0">
                <a:latin typeface="Constantia" pitchFamily="18" charset="0"/>
              </a:rPr>
              <a:t>kemampuan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berpikir</a:t>
            </a:r>
            <a:r>
              <a:rPr lang="en-US" dirty="0" smtClean="0">
                <a:latin typeface="Constantia" pitchFamily="18" charset="0"/>
              </a:rPr>
              <a:t>, </a:t>
            </a:r>
            <a:r>
              <a:rPr lang="en-US" dirty="0" err="1" smtClean="0">
                <a:latin typeface="Constantia" pitchFamily="18" charset="0"/>
              </a:rPr>
              <a:t>kerangka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acuan</a:t>
            </a:r>
            <a:r>
              <a:rPr lang="en-US" dirty="0" smtClean="0">
                <a:latin typeface="Constantia" pitchFamily="18" charset="0"/>
              </a:rPr>
              <a:t>, </a:t>
            </a:r>
            <a:r>
              <a:rPr lang="en-US" dirty="0" err="1" smtClean="0">
                <a:latin typeface="Constantia" pitchFamily="18" charset="0"/>
              </a:rPr>
              <a:t>dan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aspek</a:t>
            </a:r>
            <a:r>
              <a:rPr lang="en-US" dirty="0" smtClean="0">
                <a:latin typeface="Constantia" pitchFamily="18" charset="0"/>
              </a:rPr>
              <a:t> lain …</a:t>
            </a:r>
            <a:endParaRPr lang="en-US" i="1" dirty="0">
              <a:latin typeface="Constantia" pitchFamily="18" charset="0"/>
            </a:endParaRPr>
          </a:p>
        </p:txBody>
      </p:sp>
      <p:sp>
        <p:nvSpPr>
          <p:cNvPr id="6" name="Striped Right Arrow 5"/>
          <p:cNvSpPr/>
          <p:nvPr/>
        </p:nvSpPr>
        <p:spPr>
          <a:xfrm>
            <a:off x="2667000" y="2667000"/>
            <a:ext cx="990600" cy="1524000"/>
          </a:xfrm>
          <a:prstGeom prst="stripedRight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6324600" y="2743200"/>
            <a:ext cx="2286000" cy="13716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Constantia" pitchFamily="18" charset="0"/>
              </a:rPr>
              <a:t>Persepsi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bersifat</a:t>
            </a:r>
            <a:r>
              <a:rPr lang="en-US" dirty="0" smtClean="0">
                <a:latin typeface="Constantia" pitchFamily="18" charset="0"/>
              </a:rPr>
              <a:t> individual</a:t>
            </a:r>
            <a:endParaRPr lang="en-US" i="1" dirty="0">
              <a:latin typeface="Constantia" pitchFamily="18" charset="0"/>
            </a:endParaRPr>
          </a:p>
        </p:txBody>
      </p:sp>
      <p:sp>
        <p:nvSpPr>
          <p:cNvPr id="8" name="Striped Right Arrow 7"/>
          <p:cNvSpPr/>
          <p:nvPr/>
        </p:nvSpPr>
        <p:spPr>
          <a:xfrm>
            <a:off x="5486400" y="2667000"/>
            <a:ext cx="990600" cy="1524000"/>
          </a:xfrm>
          <a:prstGeom prst="stripedRight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91200" y="76200"/>
            <a:ext cx="3276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Faktor</a:t>
            </a:r>
            <a:r>
              <a:rPr lang="en-U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en-US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yg</a:t>
            </a:r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 </a:t>
            </a:r>
            <a:r>
              <a:rPr lang="en-U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berpengaruh</a:t>
            </a:r>
            <a:endParaRPr 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itchFamily="18" charset="0"/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52400" y="152400"/>
          <a:ext cx="8839200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3429000" y="5181600"/>
            <a:ext cx="3657600" cy="1295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Constantia" pitchFamily="18" charset="0"/>
              </a:rPr>
              <a:t>Kedua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faktor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tersebut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saling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berinteraksi</a:t>
            </a:r>
            <a:r>
              <a:rPr lang="en-US" dirty="0" smtClean="0">
                <a:latin typeface="Constantia" pitchFamily="18" charset="0"/>
              </a:rPr>
              <a:t> pd </a:t>
            </a:r>
            <a:r>
              <a:rPr lang="en-US" dirty="0" err="1" smtClean="0">
                <a:latin typeface="Constantia" pitchFamily="18" charset="0"/>
              </a:rPr>
              <a:t>diri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individu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dlm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rangka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membentuk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persepsi</a:t>
            </a:r>
            <a:endParaRPr lang="en-US" dirty="0">
              <a:latin typeface="Constantia" pitchFamily="18" charset="0"/>
            </a:endParaRPr>
          </a:p>
        </p:txBody>
      </p:sp>
      <p:sp>
        <p:nvSpPr>
          <p:cNvPr id="4" name="Curved Left Arrow 3"/>
          <p:cNvSpPr/>
          <p:nvPr/>
        </p:nvSpPr>
        <p:spPr>
          <a:xfrm>
            <a:off x="7010400" y="3048000"/>
            <a:ext cx="1524000" cy="3200400"/>
          </a:xfrm>
          <a:prstGeom prst="curvedLeftArrow">
            <a:avLst>
              <a:gd name="adj1" fmla="val 41379"/>
              <a:gd name="adj2" fmla="val 52708"/>
              <a:gd name="adj3" fmla="val 4470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" y="152400"/>
          <a:ext cx="8839200" cy="419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1905000" y="4800600"/>
            <a:ext cx="2514600" cy="17526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Constantia" pitchFamily="18" charset="0"/>
              </a:rPr>
              <a:t>Berpengaruh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dlm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persepsi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seseorang</a:t>
            </a:r>
            <a:endParaRPr lang="en-US" dirty="0">
              <a:latin typeface="Constantia" pitchFamily="18" charset="0"/>
            </a:endParaRPr>
          </a:p>
        </p:txBody>
      </p:sp>
      <p:sp>
        <p:nvSpPr>
          <p:cNvPr id="4" name="Striped Right Arrow 3"/>
          <p:cNvSpPr/>
          <p:nvPr/>
        </p:nvSpPr>
        <p:spPr>
          <a:xfrm rot="5400000">
            <a:off x="2667000" y="3924300"/>
            <a:ext cx="990600" cy="1524000"/>
          </a:xfrm>
          <a:prstGeom prst="stripedRight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029200" y="4800600"/>
            <a:ext cx="2514600" cy="17526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Constantia" pitchFamily="18" charset="0"/>
              </a:rPr>
              <a:t>Berpengaruh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dlm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mengadakan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persepsi</a:t>
            </a:r>
            <a:endParaRPr lang="en-US" dirty="0">
              <a:latin typeface="Constantia" pitchFamily="18" charset="0"/>
            </a:endParaRPr>
          </a:p>
        </p:txBody>
      </p:sp>
      <p:sp>
        <p:nvSpPr>
          <p:cNvPr id="6" name="Striped Right Arrow 5"/>
          <p:cNvSpPr/>
          <p:nvPr/>
        </p:nvSpPr>
        <p:spPr>
          <a:xfrm rot="5400000">
            <a:off x="5829300" y="3924300"/>
            <a:ext cx="990600" cy="1524000"/>
          </a:xfrm>
          <a:prstGeom prst="stripedRight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" y="152400"/>
          <a:ext cx="8763000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48400" y="76200"/>
            <a:ext cx="2819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Persepsi</a:t>
            </a:r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4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sosial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52400" y="1143000"/>
          <a:ext cx="8839200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" y="152400"/>
          <a:ext cx="8839200" cy="530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6705600" y="4495800"/>
            <a:ext cx="2209800" cy="2209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Constantia" pitchFamily="18" charset="0"/>
              </a:rPr>
              <a:t>Objek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yg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dipersepsi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dpt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mempengaruhi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yg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mempersepsi</a:t>
            </a:r>
            <a:r>
              <a:rPr lang="en-US" dirty="0" smtClean="0">
                <a:latin typeface="Constantia" pitchFamily="18" charset="0"/>
              </a:rPr>
              <a:t>; </a:t>
            </a:r>
            <a:r>
              <a:rPr lang="en-US" dirty="0" err="1" smtClean="0">
                <a:latin typeface="Constantia" pitchFamily="18" charset="0"/>
              </a:rPr>
              <a:t>dpt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mjd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teman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atau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lawan</a:t>
            </a:r>
            <a:endParaRPr lang="en-US" dirty="0">
              <a:latin typeface="Constantia" pitchFamily="18" charset="0"/>
            </a:endParaRPr>
          </a:p>
        </p:txBody>
      </p:sp>
      <p:sp>
        <p:nvSpPr>
          <p:cNvPr id="4" name="Striped Right Arrow 3"/>
          <p:cNvSpPr/>
          <p:nvPr/>
        </p:nvSpPr>
        <p:spPr>
          <a:xfrm rot="5400000">
            <a:off x="7162800" y="3276600"/>
            <a:ext cx="1219200" cy="1524000"/>
          </a:xfrm>
          <a:prstGeom prst="stripedRight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228600" y="4495800"/>
            <a:ext cx="5562600" cy="2209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Constantia" pitchFamily="18" charset="0"/>
              </a:rPr>
              <a:t>Proses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mengetahui</a:t>
            </a:r>
            <a:r>
              <a:rPr lang="en-US" dirty="0" smtClean="0">
                <a:latin typeface="Constantia" pitchFamily="18" charset="0"/>
              </a:rPr>
              <a:t>, </a:t>
            </a:r>
            <a:r>
              <a:rPr lang="en-US" dirty="0" err="1" smtClean="0">
                <a:latin typeface="Constantia" pitchFamily="18" charset="0"/>
              </a:rPr>
              <a:t>menginterpretasi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dan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mengevaluasi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orang</a:t>
            </a:r>
            <a:r>
              <a:rPr lang="en-US" dirty="0" smtClean="0">
                <a:latin typeface="Constantia" pitchFamily="18" charset="0"/>
              </a:rPr>
              <a:t> lain, </a:t>
            </a:r>
            <a:r>
              <a:rPr lang="en-US" dirty="0" err="1" smtClean="0">
                <a:latin typeface="Constantia" pitchFamily="18" charset="0"/>
              </a:rPr>
              <a:t>ttg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sikap</a:t>
            </a:r>
            <a:r>
              <a:rPr lang="en-US" dirty="0" smtClean="0">
                <a:latin typeface="Constantia" pitchFamily="18" charset="0"/>
              </a:rPr>
              <a:t>, </a:t>
            </a:r>
            <a:r>
              <a:rPr lang="en-US" dirty="0" err="1" smtClean="0">
                <a:latin typeface="Constantia" pitchFamily="18" charset="0"/>
              </a:rPr>
              <a:t>kualitas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dan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keadaan</a:t>
            </a:r>
            <a:r>
              <a:rPr lang="en-US" dirty="0" smtClean="0">
                <a:latin typeface="Constantia" pitchFamily="18" charset="0"/>
              </a:rPr>
              <a:t> lain </a:t>
            </a:r>
            <a:r>
              <a:rPr lang="en-US" dirty="0" err="1" smtClean="0">
                <a:latin typeface="Constantia" pitchFamily="18" charset="0"/>
              </a:rPr>
              <a:t>shg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terbentuk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gambaran</a:t>
            </a:r>
            <a:r>
              <a:rPr lang="en-US" dirty="0" smtClean="0">
                <a:latin typeface="Constantia" pitchFamily="18" charset="0"/>
              </a:rPr>
              <a:t> pd </a:t>
            </a:r>
            <a:r>
              <a:rPr lang="en-US" dirty="0" err="1" smtClean="0">
                <a:latin typeface="Constantia" pitchFamily="18" charset="0"/>
              </a:rPr>
              <a:t>objek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persepsi</a:t>
            </a:r>
            <a:r>
              <a:rPr lang="en-US" dirty="0" smtClean="0">
                <a:latin typeface="Constantia" pitchFamily="18" charset="0"/>
              </a:rPr>
              <a:t> </a:t>
            </a:r>
            <a:r>
              <a:rPr lang="en-US" dirty="0" err="1" smtClean="0">
                <a:latin typeface="Constantia" pitchFamily="18" charset="0"/>
              </a:rPr>
              <a:t>tsb</a:t>
            </a:r>
            <a:r>
              <a:rPr lang="en-US" dirty="0" smtClean="0">
                <a:latin typeface="Constantia" pitchFamily="18" charset="0"/>
              </a:rPr>
              <a:t>.</a:t>
            </a:r>
            <a:endParaRPr lang="en-US" dirty="0">
              <a:latin typeface="Constantia" pitchFamily="18" charset="0"/>
            </a:endParaRPr>
          </a:p>
        </p:txBody>
      </p:sp>
      <p:sp>
        <p:nvSpPr>
          <p:cNvPr id="6" name="Striped Right Arrow 5"/>
          <p:cNvSpPr/>
          <p:nvPr/>
        </p:nvSpPr>
        <p:spPr>
          <a:xfrm rot="5400000">
            <a:off x="2171700" y="2705100"/>
            <a:ext cx="1524000" cy="2667000"/>
          </a:xfrm>
          <a:prstGeom prst="stripedRight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05768" y="152400"/>
          <a:ext cx="8915400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Kumpulan ANIMASI\Background ppt\girl-b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581400" y="5410200"/>
            <a:ext cx="5410200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7200" dirty="0" err="1" smtClean="0">
                <a:latin typeface="Comic Sans MS" pitchFamily="66" charset="0"/>
              </a:rPr>
              <a:t>Maturnuwun</a:t>
            </a:r>
            <a:endParaRPr lang="en-US" sz="7200" dirty="0">
              <a:latin typeface="Comic Sans MS" pitchFamily="66" charset="0"/>
            </a:endParaRPr>
          </a:p>
        </p:txBody>
      </p:sp>
      <p:pic>
        <p:nvPicPr>
          <p:cNvPr id="9" name="Picture 2" descr="G:\BK\guidance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399" y="228600"/>
            <a:ext cx="4402665" cy="4952999"/>
          </a:xfrm>
          <a:prstGeom prst="rect">
            <a:avLst/>
          </a:prstGeom>
          <a:noFill/>
        </p:spPr>
      </p:pic>
      <p:pic>
        <p:nvPicPr>
          <p:cNvPr id="10" name="Picture 9" descr="G:\BK\kartun.jpg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381000"/>
            <a:ext cx="2209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268</Words>
  <Application>Microsoft Office PowerPoint</Application>
  <PresentationFormat>On-screen Show (4:3)</PresentationFormat>
  <Paragraphs>57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agus</dc:creator>
  <cp:lastModifiedBy>A455LF</cp:lastModifiedBy>
  <cp:revision>95</cp:revision>
  <dcterms:created xsi:type="dcterms:W3CDTF">2013-03-18T06:25:03Z</dcterms:created>
  <dcterms:modified xsi:type="dcterms:W3CDTF">2019-03-15T01:53:08Z</dcterms:modified>
</cp:coreProperties>
</file>