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2" r:id="rId13"/>
    <p:sldId id="263" r:id="rId14"/>
    <p:sldId id="278" r:id="rId15"/>
    <p:sldId id="279" r:id="rId16"/>
    <p:sldId id="280" r:id="rId17"/>
    <p:sldId id="281" r:id="rId18"/>
    <p:sldId id="26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0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43935-436E-4718-8937-2ECB791EAE7B}" type="datetimeFigureOut">
              <a:rPr lang="en-US" smtClean="0"/>
              <a:pPr/>
              <a:t>9/3/2016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71600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Pelestarian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Tanah Dan Air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92936" y="685800"/>
            <a:ext cx="6931863" cy="5312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bright="-20000" contrast="20000"/>
          </a:blip>
          <a:srcRect/>
          <a:stretch>
            <a:fillRect/>
          </a:stretch>
        </p:blipFill>
        <p:spPr bwMode="auto">
          <a:xfrm>
            <a:off x="557213" y="442913"/>
            <a:ext cx="8029575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-20000" contrast="30000"/>
          </a:blip>
          <a:srcRect/>
          <a:stretch>
            <a:fillRect/>
          </a:stretch>
        </p:blipFill>
        <p:spPr bwMode="auto">
          <a:xfrm>
            <a:off x="509588" y="442913"/>
            <a:ext cx="8124825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1371600" y="152400"/>
            <a:ext cx="6477000" cy="425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1371600" y="4359122"/>
            <a:ext cx="6477000" cy="227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450" y="971550"/>
            <a:ext cx="72771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38200" y="533400"/>
            <a:ext cx="7491412" cy="5409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81000"/>
            <a:ext cx="8534400" cy="5359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14400" y="533400"/>
            <a:ext cx="7569780" cy="53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038" y="728663"/>
            <a:ext cx="77819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8213" y="842963"/>
            <a:ext cx="7267575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9638" y="1042988"/>
            <a:ext cx="7324725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62000" y="609600"/>
            <a:ext cx="780173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14400" y="685800"/>
            <a:ext cx="737324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457200"/>
            <a:ext cx="8425949" cy="55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776288" y="766763"/>
            <a:ext cx="75914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</Words>
  <Application>Microsoft Office PowerPoint</Application>
  <PresentationFormat>On-screen Show (4:3)</PresentationFormat>
  <Paragraphs>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Budi Santosa</dc:creator>
  <cp:lastModifiedBy>User</cp:lastModifiedBy>
  <cp:revision>14</cp:revision>
  <dcterms:created xsi:type="dcterms:W3CDTF">2013-01-19T14:47:46Z</dcterms:created>
  <dcterms:modified xsi:type="dcterms:W3CDTF">2016-09-03T09:57:59Z</dcterms:modified>
</cp:coreProperties>
</file>