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2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2"/>
  </p:notesMasterIdLst>
  <p:sldIdLst>
    <p:sldId id="256" r:id="rId2"/>
    <p:sldId id="267" r:id="rId3"/>
    <p:sldId id="268" r:id="rId4"/>
    <p:sldId id="257" r:id="rId5"/>
    <p:sldId id="260" r:id="rId6"/>
    <p:sldId id="261" r:id="rId7"/>
    <p:sldId id="266" r:id="rId8"/>
    <p:sldId id="269" r:id="rId9"/>
    <p:sldId id="270" r:id="rId10"/>
    <p:sldId id="263" r:id="rId11"/>
    <p:sldId id="264" r:id="rId12"/>
    <p:sldId id="265" r:id="rId13"/>
    <p:sldId id="272" r:id="rId14"/>
    <p:sldId id="273" r:id="rId15"/>
    <p:sldId id="274" r:id="rId16"/>
    <p:sldId id="282" r:id="rId17"/>
    <p:sldId id="276" r:id="rId18"/>
    <p:sldId id="277" r:id="rId19"/>
    <p:sldId id="301" r:id="rId20"/>
    <p:sldId id="278" r:id="rId21"/>
    <p:sldId id="300" r:id="rId22"/>
    <p:sldId id="279" r:id="rId23"/>
    <p:sldId id="298" r:id="rId24"/>
    <p:sldId id="299" r:id="rId25"/>
    <p:sldId id="281" r:id="rId26"/>
    <p:sldId id="283" r:id="rId27"/>
    <p:sldId id="284" r:id="rId28"/>
    <p:sldId id="285" r:id="rId29"/>
    <p:sldId id="286" r:id="rId30"/>
    <p:sldId id="287" r:id="rId31"/>
    <p:sldId id="288" r:id="rId32"/>
    <p:sldId id="289" r:id="rId33"/>
    <p:sldId id="290" r:id="rId34"/>
    <p:sldId id="291" r:id="rId35"/>
    <p:sldId id="292" r:id="rId36"/>
    <p:sldId id="293" r:id="rId37"/>
    <p:sldId id="294" r:id="rId38"/>
    <p:sldId id="295" r:id="rId39"/>
    <p:sldId id="296" r:id="rId40"/>
    <p:sldId id="297" r:id="rId41"/>
  </p:sldIdLst>
  <p:sldSz cx="9144000" cy="6858000" type="screen4x3"/>
  <p:notesSz cx="6858000" cy="9144000"/>
  <p:defaultTextStyle>
    <a:defPPr>
      <a:defRPr lang="id-ID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1302" y="-4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D9CC46A-A8CE-42EB-A203-9D315D82234A}" type="doc">
      <dgm:prSet loTypeId="urn:microsoft.com/office/officeart/2005/8/layout/venn3" loCatId="relationship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id-ID"/>
        </a:p>
      </dgm:t>
    </dgm:pt>
    <dgm:pt modelId="{8B73313A-6D80-42BE-9807-8F141B583EE3}">
      <dgm:prSet phldrT="[Text]"/>
      <dgm:spPr/>
      <dgm:t>
        <a:bodyPr/>
        <a:lstStyle/>
        <a:p>
          <a:r>
            <a:rPr lang="id-ID" dirty="0" smtClean="0">
              <a:latin typeface="Times New Roman" pitchFamily="18" charset="0"/>
              <a:cs typeface="Times New Roman" pitchFamily="18" charset="0"/>
            </a:rPr>
            <a:t>Cross Linking</a:t>
          </a:r>
          <a:endParaRPr lang="id-ID" dirty="0">
            <a:latin typeface="Times New Roman" pitchFamily="18" charset="0"/>
            <a:cs typeface="Times New Roman" pitchFamily="18" charset="0"/>
          </a:endParaRPr>
        </a:p>
      </dgm:t>
    </dgm:pt>
    <dgm:pt modelId="{B0B9D388-3E9A-40B6-804E-0FC07512FE01}" type="parTrans" cxnId="{1994039F-9AE5-41D8-BC29-75C53BAFC3BB}">
      <dgm:prSet/>
      <dgm:spPr/>
      <dgm:t>
        <a:bodyPr/>
        <a:lstStyle/>
        <a:p>
          <a:endParaRPr lang="id-ID"/>
        </a:p>
      </dgm:t>
    </dgm:pt>
    <dgm:pt modelId="{4EC847FD-706A-4F85-A40F-715851FF463F}" type="sibTrans" cxnId="{1994039F-9AE5-41D8-BC29-75C53BAFC3BB}">
      <dgm:prSet/>
      <dgm:spPr/>
      <dgm:t>
        <a:bodyPr/>
        <a:lstStyle/>
        <a:p>
          <a:endParaRPr lang="id-ID"/>
        </a:p>
      </dgm:t>
    </dgm:pt>
    <dgm:pt modelId="{610B1E85-FEC4-4AE5-9403-82835C547C01}">
      <dgm:prSet phldrT="[Text]"/>
      <dgm:spPr/>
      <dgm:t>
        <a:bodyPr/>
        <a:lstStyle/>
        <a:p>
          <a:r>
            <a:rPr lang="id-ID" dirty="0" smtClean="0">
              <a:latin typeface="Times New Roman" pitchFamily="18" charset="0"/>
              <a:cs typeface="Times New Roman" pitchFamily="18" charset="0"/>
            </a:rPr>
            <a:t>Combinasi Cross Lingking &amp; Subtitusi</a:t>
          </a:r>
          <a:endParaRPr lang="id-ID" dirty="0">
            <a:latin typeface="Times New Roman" pitchFamily="18" charset="0"/>
            <a:cs typeface="Times New Roman" pitchFamily="18" charset="0"/>
          </a:endParaRPr>
        </a:p>
      </dgm:t>
    </dgm:pt>
    <dgm:pt modelId="{8D24C6A7-E650-48F0-9D44-C51C174E41FD}" type="parTrans" cxnId="{2749D345-3601-4C39-985C-3F3416979AF9}">
      <dgm:prSet/>
      <dgm:spPr/>
      <dgm:t>
        <a:bodyPr/>
        <a:lstStyle/>
        <a:p>
          <a:endParaRPr lang="id-ID"/>
        </a:p>
      </dgm:t>
    </dgm:pt>
    <dgm:pt modelId="{FCA2A8BD-2BE7-4366-8DB0-14E3AFBC7E62}" type="sibTrans" cxnId="{2749D345-3601-4C39-985C-3F3416979AF9}">
      <dgm:prSet/>
      <dgm:spPr/>
      <dgm:t>
        <a:bodyPr/>
        <a:lstStyle/>
        <a:p>
          <a:endParaRPr lang="id-ID"/>
        </a:p>
      </dgm:t>
    </dgm:pt>
    <dgm:pt modelId="{4EB67D6D-7FC2-42C7-83A8-E9ADC92FD646}">
      <dgm:prSet phldrT="[Text]"/>
      <dgm:spPr/>
      <dgm:t>
        <a:bodyPr/>
        <a:lstStyle/>
        <a:p>
          <a:r>
            <a:rPr lang="id-ID" dirty="0" smtClean="0">
              <a:latin typeface="Times New Roman" pitchFamily="18" charset="0"/>
              <a:cs typeface="Times New Roman" pitchFamily="18" charset="0"/>
            </a:rPr>
            <a:t>Subtitusi</a:t>
          </a:r>
          <a:endParaRPr lang="id-ID" dirty="0">
            <a:latin typeface="Times New Roman" pitchFamily="18" charset="0"/>
            <a:cs typeface="Times New Roman" pitchFamily="18" charset="0"/>
          </a:endParaRPr>
        </a:p>
      </dgm:t>
    </dgm:pt>
    <dgm:pt modelId="{86191B09-960F-473B-A4E5-83D4272AD061}" type="parTrans" cxnId="{245C8042-F863-4097-AC65-7DBF99E4B40F}">
      <dgm:prSet/>
      <dgm:spPr/>
      <dgm:t>
        <a:bodyPr/>
        <a:lstStyle/>
        <a:p>
          <a:endParaRPr lang="id-ID"/>
        </a:p>
      </dgm:t>
    </dgm:pt>
    <dgm:pt modelId="{D596360C-AC21-4C68-A621-11B7C3F228A1}" type="sibTrans" cxnId="{245C8042-F863-4097-AC65-7DBF99E4B40F}">
      <dgm:prSet/>
      <dgm:spPr/>
      <dgm:t>
        <a:bodyPr/>
        <a:lstStyle/>
        <a:p>
          <a:endParaRPr lang="id-ID"/>
        </a:p>
      </dgm:t>
    </dgm:pt>
    <dgm:pt modelId="{EC70E74E-7A51-4B1A-95C0-B388C9F1F746}">
      <dgm:prSet/>
      <dgm:spPr/>
      <dgm:t>
        <a:bodyPr/>
        <a:lstStyle/>
        <a:p>
          <a:r>
            <a:rPr lang="id-ID" dirty="0" smtClean="0">
              <a:latin typeface="Californian FB" pitchFamily="18" charset="0"/>
            </a:rPr>
            <a:t>Hidrolisis</a:t>
          </a:r>
          <a:endParaRPr lang="id-ID" dirty="0">
            <a:latin typeface="Californian FB" pitchFamily="18" charset="0"/>
          </a:endParaRPr>
        </a:p>
      </dgm:t>
    </dgm:pt>
    <dgm:pt modelId="{A5641D6F-F383-41B3-8E0B-3C18965436D3}" type="parTrans" cxnId="{929BA127-91F9-430D-97C2-2B14FBFA4CC8}">
      <dgm:prSet/>
      <dgm:spPr/>
    </dgm:pt>
    <dgm:pt modelId="{B7D39311-AD41-4BE8-866D-D1ED0B485344}" type="sibTrans" cxnId="{929BA127-91F9-430D-97C2-2B14FBFA4CC8}">
      <dgm:prSet/>
      <dgm:spPr/>
    </dgm:pt>
    <dgm:pt modelId="{0C927955-B580-478D-A1D7-9BD6C43535A1}" type="pres">
      <dgm:prSet presAssocID="{0D9CC46A-A8CE-42EB-A203-9D315D82234A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id-ID"/>
        </a:p>
      </dgm:t>
    </dgm:pt>
    <dgm:pt modelId="{27AFD0CE-E6AE-4FD2-BB96-48A3A3F1533C}" type="pres">
      <dgm:prSet presAssocID="{EC70E74E-7A51-4B1A-95C0-B388C9F1F746}" presName="Name5" presStyleLbl="vennNode1" presStyleIdx="0" presStyleCnt="4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895FFE86-8302-4C57-A525-CDEBB309EAD1}" type="pres">
      <dgm:prSet presAssocID="{B7D39311-AD41-4BE8-866D-D1ED0B485344}" presName="space" presStyleCnt="0"/>
      <dgm:spPr/>
    </dgm:pt>
    <dgm:pt modelId="{751A0E8F-6DBE-4996-BE71-4DA6B0A3BF50}" type="pres">
      <dgm:prSet presAssocID="{8B73313A-6D80-42BE-9807-8F141B583EE3}" presName="Name5" presStyleLbl="vennNode1" presStyleIdx="1" presStyleCnt="4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50B63C4B-7759-4EEA-8A71-767E3C61CFA7}" type="pres">
      <dgm:prSet presAssocID="{4EC847FD-706A-4F85-A40F-715851FF463F}" presName="space" presStyleCnt="0"/>
      <dgm:spPr/>
    </dgm:pt>
    <dgm:pt modelId="{41CFFE7D-0A89-4490-8CEC-B5C50014047C}" type="pres">
      <dgm:prSet presAssocID="{610B1E85-FEC4-4AE5-9403-82835C547C01}" presName="Name5" presStyleLbl="vennNode1" presStyleIdx="2" presStyleCnt="4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3719D564-AB65-404D-BE0E-2A32E112DC0C}" type="pres">
      <dgm:prSet presAssocID="{FCA2A8BD-2BE7-4366-8DB0-14E3AFBC7E62}" presName="space" presStyleCnt="0"/>
      <dgm:spPr/>
    </dgm:pt>
    <dgm:pt modelId="{843910FC-C14F-4EB8-8FBC-B80689F49A70}" type="pres">
      <dgm:prSet presAssocID="{4EB67D6D-7FC2-42C7-83A8-E9ADC92FD646}" presName="Name5" presStyleLbl="vennNode1" presStyleIdx="3" presStyleCnt="4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</dgm:ptLst>
  <dgm:cxnLst>
    <dgm:cxn modelId="{F413AA6E-3D1A-412F-96D0-D40B3998D19F}" type="presOf" srcId="{4EB67D6D-7FC2-42C7-83A8-E9ADC92FD646}" destId="{843910FC-C14F-4EB8-8FBC-B80689F49A70}" srcOrd="0" destOrd="0" presId="urn:microsoft.com/office/officeart/2005/8/layout/venn3"/>
    <dgm:cxn modelId="{005FEA86-9C28-4B5C-ACBA-590FD838403D}" type="presOf" srcId="{0D9CC46A-A8CE-42EB-A203-9D315D82234A}" destId="{0C927955-B580-478D-A1D7-9BD6C43535A1}" srcOrd="0" destOrd="0" presId="urn:microsoft.com/office/officeart/2005/8/layout/venn3"/>
    <dgm:cxn modelId="{2749D345-3601-4C39-985C-3F3416979AF9}" srcId="{0D9CC46A-A8CE-42EB-A203-9D315D82234A}" destId="{610B1E85-FEC4-4AE5-9403-82835C547C01}" srcOrd="2" destOrd="0" parTransId="{8D24C6A7-E650-48F0-9D44-C51C174E41FD}" sibTransId="{FCA2A8BD-2BE7-4366-8DB0-14E3AFBC7E62}"/>
    <dgm:cxn modelId="{8485497E-0ECB-41C8-88A5-5280B9867667}" type="presOf" srcId="{610B1E85-FEC4-4AE5-9403-82835C547C01}" destId="{41CFFE7D-0A89-4490-8CEC-B5C50014047C}" srcOrd="0" destOrd="0" presId="urn:microsoft.com/office/officeart/2005/8/layout/venn3"/>
    <dgm:cxn modelId="{245C8042-F863-4097-AC65-7DBF99E4B40F}" srcId="{0D9CC46A-A8CE-42EB-A203-9D315D82234A}" destId="{4EB67D6D-7FC2-42C7-83A8-E9ADC92FD646}" srcOrd="3" destOrd="0" parTransId="{86191B09-960F-473B-A4E5-83D4272AD061}" sibTransId="{D596360C-AC21-4C68-A621-11B7C3F228A1}"/>
    <dgm:cxn modelId="{84BC43CA-4DC3-4A94-AB9A-15CAF56E391F}" type="presOf" srcId="{8B73313A-6D80-42BE-9807-8F141B583EE3}" destId="{751A0E8F-6DBE-4996-BE71-4DA6B0A3BF50}" srcOrd="0" destOrd="0" presId="urn:microsoft.com/office/officeart/2005/8/layout/venn3"/>
    <dgm:cxn modelId="{329900F0-6A8E-4586-B4A8-E7E3B2F69691}" type="presOf" srcId="{EC70E74E-7A51-4B1A-95C0-B388C9F1F746}" destId="{27AFD0CE-E6AE-4FD2-BB96-48A3A3F1533C}" srcOrd="0" destOrd="0" presId="urn:microsoft.com/office/officeart/2005/8/layout/venn3"/>
    <dgm:cxn modelId="{929BA127-91F9-430D-97C2-2B14FBFA4CC8}" srcId="{0D9CC46A-A8CE-42EB-A203-9D315D82234A}" destId="{EC70E74E-7A51-4B1A-95C0-B388C9F1F746}" srcOrd="0" destOrd="0" parTransId="{A5641D6F-F383-41B3-8E0B-3C18965436D3}" sibTransId="{B7D39311-AD41-4BE8-866D-D1ED0B485344}"/>
    <dgm:cxn modelId="{1994039F-9AE5-41D8-BC29-75C53BAFC3BB}" srcId="{0D9CC46A-A8CE-42EB-A203-9D315D82234A}" destId="{8B73313A-6D80-42BE-9807-8F141B583EE3}" srcOrd="1" destOrd="0" parTransId="{B0B9D388-3E9A-40B6-804E-0FC07512FE01}" sibTransId="{4EC847FD-706A-4F85-A40F-715851FF463F}"/>
    <dgm:cxn modelId="{5DF75EF3-A9E6-426E-BAEF-6C16ABB5ECAF}" type="presParOf" srcId="{0C927955-B580-478D-A1D7-9BD6C43535A1}" destId="{27AFD0CE-E6AE-4FD2-BB96-48A3A3F1533C}" srcOrd="0" destOrd="0" presId="urn:microsoft.com/office/officeart/2005/8/layout/venn3"/>
    <dgm:cxn modelId="{CC9ADA55-00D8-4491-823F-041833CB5040}" type="presParOf" srcId="{0C927955-B580-478D-A1D7-9BD6C43535A1}" destId="{895FFE86-8302-4C57-A525-CDEBB309EAD1}" srcOrd="1" destOrd="0" presId="urn:microsoft.com/office/officeart/2005/8/layout/venn3"/>
    <dgm:cxn modelId="{C377C1A5-1195-45B2-92DB-B615627DA871}" type="presParOf" srcId="{0C927955-B580-478D-A1D7-9BD6C43535A1}" destId="{751A0E8F-6DBE-4996-BE71-4DA6B0A3BF50}" srcOrd="2" destOrd="0" presId="urn:microsoft.com/office/officeart/2005/8/layout/venn3"/>
    <dgm:cxn modelId="{09107265-58B8-4063-A6CC-015DED1D4302}" type="presParOf" srcId="{0C927955-B580-478D-A1D7-9BD6C43535A1}" destId="{50B63C4B-7759-4EEA-8A71-767E3C61CFA7}" srcOrd="3" destOrd="0" presId="urn:microsoft.com/office/officeart/2005/8/layout/venn3"/>
    <dgm:cxn modelId="{76A27C39-AA2B-43B2-A016-6EAA14315C9F}" type="presParOf" srcId="{0C927955-B580-478D-A1D7-9BD6C43535A1}" destId="{41CFFE7D-0A89-4490-8CEC-B5C50014047C}" srcOrd="4" destOrd="0" presId="urn:microsoft.com/office/officeart/2005/8/layout/venn3"/>
    <dgm:cxn modelId="{99F4FFB5-FFC6-4B35-9D2A-2EE9FA1982EE}" type="presParOf" srcId="{0C927955-B580-478D-A1D7-9BD6C43535A1}" destId="{3719D564-AB65-404D-BE0E-2A32E112DC0C}" srcOrd="5" destOrd="0" presId="urn:microsoft.com/office/officeart/2005/8/layout/venn3"/>
    <dgm:cxn modelId="{459DF269-DECC-4181-9C7C-085863086FC4}" type="presParOf" srcId="{0C927955-B580-478D-A1D7-9BD6C43535A1}" destId="{843910FC-C14F-4EB8-8FBC-B80689F49A70}" srcOrd="6" destOrd="0" presId="urn:microsoft.com/office/officeart/2005/8/layout/venn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1E986DB1-D5E6-4404-9499-CA7AB8E54056}" type="doc">
      <dgm:prSet loTypeId="urn:microsoft.com/office/officeart/2005/8/layout/arrow6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id-ID"/>
        </a:p>
      </dgm:t>
    </dgm:pt>
    <dgm:pt modelId="{7D1A7D83-DA77-4093-AF2C-44368C1C2D68}">
      <dgm:prSet phldrT="[Text]" custT="1"/>
      <dgm:spPr/>
      <dgm:t>
        <a:bodyPr/>
        <a:lstStyle/>
        <a:p>
          <a:r>
            <a:rPr lang="id-ID" sz="4000" dirty="0" smtClean="0">
              <a:solidFill>
                <a:schemeClr val="tx1"/>
              </a:solidFill>
              <a:latin typeface="Californian FB" pitchFamily="18" charset="0"/>
            </a:rPr>
            <a:t>Ester pati</a:t>
          </a:r>
          <a:endParaRPr lang="id-ID" sz="4000" dirty="0">
            <a:solidFill>
              <a:schemeClr val="tx1"/>
            </a:solidFill>
            <a:latin typeface="Californian FB" pitchFamily="18" charset="0"/>
          </a:endParaRPr>
        </a:p>
      </dgm:t>
    </dgm:pt>
    <dgm:pt modelId="{63FBDF18-2C09-413D-8A7B-CA4418F9B090}" type="parTrans" cxnId="{4254B305-3868-47BE-9523-05168E221C8E}">
      <dgm:prSet/>
      <dgm:spPr/>
      <dgm:t>
        <a:bodyPr/>
        <a:lstStyle/>
        <a:p>
          <a:endParaRPr lang="id-ID"/>
        </a:p>
      </dgm:t>
    </dgm:pt>
    <dgm:pt modelId="{A4A600F4-1D7F-4C2A-8D98-D0D1632E6F29}" type="sibTrans" cxnId="{4254B305-3868-47BE-9523-05168E221C8E}">
      <dgm:prSet/>
      <dgm:spPr/>
      <dgm:t>
        <a:bodyPr/>
        <a:lstStyle/>
        <a:p>
          <a:endParaRPr lang="id-ID"/>
        </a:p>
      </dgm:t>
    </dgm:pt>
    <dgm:pt modelId="{5709E5DB-9136-4406-B71B-D53210D3288E}">
      <dgm:prSet phldrT="[Text]" custT="1"/>
      <dgm:spPr/>
      <dgm:t>
        <a:bodyPr/>
        <a:lstStyle/>
        <a:p>
          <a:pPr algn="l"/>
          <a:r>
            <a:rPr lang="id-ID" sz="4000" dirty="0" smtClean="0">
              <a:solidFill>
                <a:schemeClr val="tx1"/>
              </a:solidFill>
              <a:latin typeface="Californian FB" pitchFamily="18" charset="0"/>
            </a:rPr>
            <a:t>Eter Pati √</a:t>
          </a:r>
          <a:endParaRPr lang="id-ID" sz="4000" dirty="0">
            <a:solidFill>
              <a:schemeClr val="tx1"/>
            </a:solidFill>
            <a:latin typeface="Californian FB" pitchFamily="18" charset="0"/>
          </a:endParaRPr>
        </a:p>
      </dgm:t>
    </dgm:pt>
    <dgm:pt modelId="{60D317F7-4F0F-464E-94D3-8C2F348A3371}" type="parTrans" cxnId="{76774242-C686-4E2A-AB5F-D4089AB5444C}">
      <dgm:prSet/>
      <dgm:spPr/>
      <dgm:t>
        <a:bodyPr/>
        <a:lstStyle/>
        <a:p>
          <a:endParaRPr lang="id-ID"/>
        </a:p>
      </dgm:t>
    </dgm:pt>
    <dgm:pt modelId="{1B73A8A5-5F2A-4682-BF8B-9104BE5C8F3B}" type="sibTrans" cxnId="{76774242-C686-4E2A-AB5F-D4089AB5444C}">
      <dgm:prSet/>
      <dgm:spPr/>
      <dgm:t>
        <a:bodyPr/>
        <a:lstStyle/>
        <a:p>
          <a:endParaRPr lang="id-ID"/>
        </a:p>
      </dgm:t>
    </dgm:pt>
    <dgm:pt modelId="{2C196ADE-00FA-459B-8B42-B0BC6D94ACF6}" type="pres">
      <dgm:prSet presAssocID="{1E986DB1-D5E6-4404-9499-CA7AB8E54056}" presName="compositeShape" presStyleCnt="0">
        <dgm:presLayoutVars>
          <dgm:chMax val="2"/>
          <dgm:dir/>
          <dgm:resizeHandles val="exact"/>
        </dgm:presLayoutVars>
      </dgm:prSet>
      <dgm:spPr/>
      <dgm:t>
        <a:bodyPr/>
        <a:lstStyle/>
        <a:p>
          <a:endParaRPr lang="id-ID"/>
        </a:p>
      </dgm:t>
    </dgm:pt>
    <dgm:pt modelId="{E7B49D4D-1C64-43A2-B1E4-F675108ED2E2}" type="pres">
      <dgm:prSet presAssocID="{1E986DB1-D5E6-4404-9499-CA7AB8E54056}" presName="ribbon" presStyleLbl="node1" presStyleIdx="0" presStyleCnt="1" custScaleX="72917" custScaleY="73448" custLinFactNeighborX="-3840" custLinFactNeighborY="-337">
        <dgm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dgm:style>
      </dgm:prSet>
      <dgm:spPr/>
    </dgm:pt>
    <dgm:pt modelId="{2F8A218C-C7B7-4578-BA2B-173DA5EA0451}" type="pres">
      <dgm:prSet presAssocID="{1E986DB1-D5E6-4404-9499-CA7AB8E54056}" presName="leftArrow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0CDA75E3-D0D5-4ECB-83D6-0F9992018E22}" type="pres">
      <dgm:prSet presAssocID="{1E986DB1-D5E6-4404-9499-CA7AB8E54056}" presName="rightArrow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id-ID"/>
        </a:p>
      </dgm:t>
    </dgm:pt>
  </dgm:ptLst>
  <dgm:cxnLst>
    <dgm:cxn modelId="{76774242-C686-4E2A-AB5F-D4089AB5444C}" srcId="{1E986DB1-D5E6-4404-9499-CA7AB8E54056}" destId="{5709E5DB-9136-4406-B71B-D53210D3288E}" srcOrd="1" destOrd="0" parTransId="{60D317F7-4F0F-464E-94D3-8C2F348A3371}" sibTransId="{1B73A8A5-5F2A-4682-BF8B-9104BE5C8F3B}"/>
    <dgm:cxn modelId="{7A8AA5BD-FA06-4A99-9DB9-E520861E09A1}" type="presOf" srcId="{5709E5DB-9136-4406-B71B-D53210D3288E}" destId="{0CDA75E3-D0D5-4ECB-83D6-0F9992018E22}" srcOrd="0" destOrd="0" presId="urn:microsoft.com/office/officeart/2005/8/layout/arrow6"/>
    <dgm:cxn modelId="{F83740DE-14A0-4DD7-BC4A-30D5E204485E}" type="presOf" srcId="{1E986DB1-D5E6-4404-9499-CA7AB8E54056}" destId="{2C196ADE-00FA-459B-8B42-B0BC6D94ACF6}" srcOrd="0" destOrd="0" presId="urn:microsoft.com/office/officeart/2005/8/layout/arrow6"/>
    <dgm:cxn modelId="{4254B305-3868-47BE-9523-05168E221C8E}" srcId="{1E986DB1-D5E6-4404-9499-CA7AB8E54056}" destId="{7D1A7D83-DA77-4093-AF2C-44368C1C2D68}" srcOrd="0" destOrd="0" parTransId="{63FBDF18-2C09-413D-8A7B-CA4418F9B090}" sibTransId="{A4A600F4-1D7F-4C2A-8D98-D0D1632E6F29}"/>
    <dgm:cxn modelId="{876828D7-CE93-462C-967E-02DF3C6E78A3}" type="presOf" srcId="{7D1A7D83-DA77-4093-AF2C-44368C1C2D68}" destId="{2F8A218C-C7B7-4578-BA2B-173DA5EA0451}" srcOrd="0" destOrd="0" presId="urn:microsoft.com/office/officeart/2005/8/layout/arrow6"/>
    <dgm:cxn modelId="{0F4DD49C-F3C3-4BA5-9306-50A45D3FC1FE}" type="presParOf" srcId="{2C196ADE-00FA-459B-8B42-B0BC6D94ACF6}" destId="{E7B49D4D-1C64-43A2-B1E4-F675108ED2E2}" srcOrd="0" destOrd="0" presId="urn:microsoft.com/office/officeart/2005/8/layout/arrow6"/>
    <dgm:cxn modelId="{CB393841-994F-4AA6-994C-10CFFFA256E7}" type="presParOf" srcId="{2C196ADE-00FA-459B-8B42-B0BC6D94ACF6}" destId="{2F8A218C-C7B7-4578-BA2B-173DA5EA0451}" srcOrd="1" destOrd="0" presId="urn:microsoft.com/office/officeart/2005/8/layout/arrow6"/>
    <dgm:cxn modelId="{43F71BB4-E512-43AF-8F3A-89C61517A62A}" type="presParOf" srcId="{2C196ADE-00FA-459B-8B42-B0BC6D94ACF6}" destId="{0CDA75E3-D0D5-4ECB-83D6-0F9992018E22}" srcOrd="2" destOrd="0" presId="urn:microsoft.com/office/officeart/2005/8/layout/arrow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0CA3A131-F747-4C1C-B519-D52AF4F9D0EC}" type="doc">
      <dgm:prSet loTypeId="urn:microsoft.com/office/officeart/2005/8/layout/vProcess5" loCatId="process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E4C8AEAA-85D6-47C2-9938-2399335A6A70}">
      <dgm:prSet phldrT="[Text]"/>
      <dgm:spPr/>
      <dgm:t>
        <a:bodyPr/>
        <a:lstStyle/>
        <a:p>
          <a:r>
            <a:rPr lang="sv-SE" dirty="0" smtClean="0">
              <a:solidFill>
                <a:schemeClr val="tx1"/>
              </a:solidFill>
              <a:latin typeface="Californian FB" pitchFamily="18" charset="0"/>
            </a:rPr>
            <a:t>suspensi pati dalam larutan asam </a:t>
          </a:r>
          <a:endParaRPr lang="en-US" dirty="0">
            <a:solidFill>
              <a:schemeClr val="tx1"/>
            </a:solidFill>
            <a:latin typeface="Californian FB" pitchFamily="18" charset="0"/>
          </a:endParaRPr>
        </a:p>
      </dgm:t>
    </dgm:pt>
    <dgm:pt modelId="{F3DC72DF-250B-44D9-81E7-5FE610B7CEB0}" type="parTrans" cxnId="{ACCFFA74-EEA4-415C-A4F7-DAEA44041AF2}">
      <dgm:prSet/>
      <dgm:spPr/>
      <dgm:t>
        <a:bodyPr/>
        <a:lstStyle/>
        <a:p>
          <a:endParaRPr lang="en-US"/>
        </a:p>
      </dgm:t>
    </dgm:pt>
    <dgm:pt modelId="{2ECC6188-44B3-4CB4-A81D-C184D91E8FA5}" type="sibTrans" cxnId="{ACCFFA74-EEA4-415C-A4F7-DAEA44041AF2}">
      <dgm:prSet/>
      <dgm:spPr/>
      <dgm:t>
        <a:bodyPr/>
        <a:lstStyle/>
        <a:p>
          <a:endParaRPr lang="en-US">
            <a:solidFill>
              <a:schemeClr val="tx1"/>
            </a:solidFill>
            <a:latin typeface="Californian FB" pitchFamily="18" charset="0"/>
          </a:endParaRPr>
        </a:p>
      </dgm:t>
    </dgm:pt>
    <dgm:pt modelId="{7BED51A9-3A5D-49C0-B390-70C2B41763B7}">
      <dgm:prSet phldrT="[Text]"/>
      <dgm:spPr/>
      <dgm:t>
        <a:bodyPr/>
        <a:lstStyle/>
        <a:p>
          <a:r>
            <a:rPr lang="en-US" dirty="0" err="1" smtClean="0">
              <a:solidFill>
                <a:schemeClr val="tx1"/>
              </a:solidFill>
              <a:latin typeface="Californian FB" pitchFamily="18" charset="0"/>
            </a:rPr>
            <a:t>pemanasan</a:t>
          </a:r>
          <a:r>
            <a:rPr lang="en-US" dirty="0" smtClean="0">
              <a:solidFill>
                <a:schemeClr val="tx1"/>
              </a:solidFill>
              <a:latin typeface="Californian FB" pitchFamily="18" charset="0"/>
            </a:rPr>
            <a:t> </a:t>
          </a:r>
          <a:r>
            <a:rPr lang="en-US" dirty="0" err="1" smtClean="0">
              <a:solidFill>
                <a:schemeClr val="tx1"/>
              </a:solidFill>
              <a:latin typeface="Californian FB" pitchFamily="18" charset="0"/>
            </a:rPr>
            <a:t>pada</a:t>
          </a:r>
          <a:r>
            <a:rPr lang="en-US" dirty="0" smtClean="0">
              <a:solidFill>
                <a:schemeClr val="tx1"/>
              </a:solidFill>
              <a:latin typeface="Californian FB" pitchFamily="18" charset="0"/>
            </a:rPr>
            <a:t> </a:t>
          </a:r>
          <a:r>
            <a:rPr lang="en-US" dirty="0" err="1" smtClean="0">
              <a:solidFill>
                <a:schemeClr val="tx1"/>
              </a:solidFill>
              <a:latin typeface="Californian FB" pitchFamily="18" charset="0"/>
            </a:rPr>
            <a:t>suhu</a:t>
          </a:r>
          <a:r>
            <a:rPr lang="en-US" dirty="0" smtClean="0">
              <a:solidFill>
                <a:schemeClr val="tx1"/>
              </a:solidFill>
              <a:latin typeface="Californian FB" pitchFamily="18" charset="0"/>
            </a:rPr>
            <a:t> </a:t>
          </a:r>
          <a:r>
            <a:rPr lang="en-US" dirty="0" err="1" smtClean="0">
              <a:solidFill>
                <a:schemeClr val="tx1"/>
              </a:solidFill>
              <a:latin typeface="Californian FB" pitchFamily="18" charset="0"/>
            </a:rPr>
            <a:t>di</a:t>
          </a:r>
          <a:r>
            <a:rPr lang="en-US" dirty="0" smtClean="0">
              <a:solidFill>
                <a:schemeClr val="tx1"/>
              </a:solidFill>
              <a:latin typeface="Californian FB" pitchFamily="18" charset="0"/>
            </a:rPr>
            <a:t> </a:t>
          </a:r>
          <a:r>
            <a:rPr lang="en-US" dirty="0" err="1" smtClean="0">
              <a:solidFill>
                <a:schemeClr val="tx1"/>
              </a:solidFill>
              <a:latin typeface="Californian FB" pitchFamily="18" charset="0"/>
            </a:rPr>
            <a:t>bawah</a:t>
          </a:r>
          <a:r>
            <a:rPr lang="en-US" dirty="0" smtClean="0">
              <a:solidFill>
                <a:schemeClr val="tx1"/>
              </a:solidFill>
              <a:latin typeface="Californian FB" pitchFamily="18" charset="0"/>
            </a:rPr>
            <a:t>  </a:t>
          </a:r>
        </a:p>
        <a:p>
          <a:r>
            <a:rPr lang="en-US" dirty="0" err="1" smtClean="0">
              <a:solidFill>
                <a:schemeClr val="tx1"/>
              </a:solidFill>
              <a:latin typeface="Californian FB" pitchFamily="18" charset="0"/>
            </a:rPr>
            <a:t>gelatinisasi</a:t>
          </a:r>
          <a:r>
            <a:rPr lang="en-US" dirty="0" smtClean="0">
              <a:solidFill>
                <a:schemeClr val="tx1"/>
              </a:solidFill>
              <a:latin typeface="Californian FB" pitchFamily="18" charset="0"/>
            </a:rPr>
            <a:t> </a:t>
          </a:r>
          <a:r>
            <a:rPr lang="en-US" dirty="0" err="1" smtClean="0">
              <a:solidFill>
                <a:schemeClr val="tx1"/>
              </a:solidFill>
              <a:latin typeface="Californian FB" pitchFamily="18" charset="0"/>
            </a:rPr>
            <a:t>pati</a:t>
          </a:r>
          <a:r>
            <a:rPr lang="en-US" dirty="0" smtClean="0">
              <a:solidFill>
                <a:schemeClr val="tx1"/>
              </a:solidFill>
              <a:latin typeface="Californian FB" pitchFamily="18" charset="0"/>
            </a:rPr>
            <a:t> </a:t>
          </a:r>
          <a:endParaRPr lang="en-US" dirty="0">
            <a:solidFill>
              <a:schemeClr val="tx1"/>
            </a:solidFill>
            <a:latin typeface="Californian FB" pitchFamily="18" charset="0"/>
          </a:endParaRPr>
        </a:p>
      </dgm:t>
    </dgm:pt>
    <dgm:pt modelId="{C9011889-CCB2-46A0-81AD-01A0A2B34AD2}" type="parTrans" cxnId="{A2C04E14-D668-4BAA-A756-7FD2D8E3FA1F}">
      <dgm:prSet/>
      <dgm:spPr/>
      <dgm:t>
        <a:bodyPr/>
        <a:lstStyle/>
        <a:p>
          <a:endParaRPr lang="en-US"/>
        </a:p>
      </dgm:t>
    </dgm:pt>
    <dgm:pt modelId="{6B4F0CB9-39FC-4FF5-A7F4-633611CB13E2}" type="sibTrans" cxnId="{A2C04E14-D668-4BAA-A756-7FD2D8E3FA1F}">
      <dgm:prSet/>
      <dgm:spPr/>
      <dgm:t>
        <a:bodyPr/>
        <a:lstStyle/>
        <a:p>
          <a:endParaRPr lang="en-US">
            <a:solidFill>
              <a:schemeClr val="tx1"/>
            </a:solidFill>
            <a:latin typeface="Californian FB" pitchFamily="18" charset="0"/>
          </a:endParaRPr>
        </a:p>
      </dgm:t>
    </dgm:pt>
    <dgm:pt modelId="{3BE72589-0431-4FF6-9705-5C3704C902D9}">
      <dgm:prSet phldrT="[Text]"/>
      <dgm:spPr/>
      <dgm:t>
        <a:bodyPr/>
        <a:lstStyle/>
        <a:p>
          <a:r>
            <a:rPr lang="en-US" dirty="0" err="1" smtClean="0">
              <a:solidFill>
                <a:schemeClr val="tx1"/>
              </a:solidFill>
              <a:latin typeface="Californian FB" pitchFamily="18" charset="0"/>
            </a:rPr>
            <a:t>dilakukan</a:t>
          </a:r>
          <a:r>
            <a:rPr lang="en-US" dirty="0" smtClean="0">
              <a:solidFill>
                <a:schemeClr val="tx1"/>
              </a:solidFill>
              <a:latin typeface="Californian FB" pitchFamily="18" charset="0"/>
            </a:rPr>
            <a:t> </a:t>
          </a:r>
          <a:r>
            <a:rPr lang="en-US" dirty="0" err="1" smtClean="0">
              <a:solidFill>
                <a:schemeClr val="tx1"/>
              </a:solidFill>
              <a:latin typeface="Californian FB" pitchFamily="18" charset="0"/>
            </a:rPr>
            <a:t>pengadukan</a:t>
          </a:r>
          <a:r>
            <a:rPr lang="en-US" dirty="0" smtClean="0">
              <a:solidFill>
                <a:schemeClr val="tx1"/>
              </a:solidFill>
              <a:latin typeface="Californian FB" pitchFamily="18" charset="0"/>
            </a:rPr>
            <a:t> </a:t>
          </a:r>
          <a:r>
            <a:rPr lang="en-US" dirty="0" err="1" smtClean="0">
              <a:solidFill>
                <a:schemeClr val="tx1"/>
              </a:solidFill>
              <a:latin typeface="Californian FB" pitchFamily="18" charset="0"/>
            </a:rPr>
            <a:t>secara</a:t>
          </a:r>
          <a:r>
            <a:rPr lang="en-US" dirty="0" smtClean="0">
              <a:solidFill>
                <a:schemeClr val="tx1"/>
              </a:solidFill>
              <a:latin typeface="Californian FB" pitchFamily="18" charset="0"/>
            </a:rPr>
            <a:t> </a:t>
          </a:r>
          <a:r>
            <a:rPr lang="en-US" dirty="0" err="1" smtClean="0">
              <a:solidFill>
                <a:schemeClr val="tx1"/>
              </a:solidFill>
              <a:latin typeface="Californian FB" pitchFamily="18" charset="0"/>
            </a:rPr>
            <a:t>kontinu</a:t>
          </a:r>
          <a:r>
            <a:rPr lang="en-US" dirty="0" smtClean="0">
              <a:solidFill>
                <a:schemeClr val="tx1"/>
              </a:solidFill>
              <a:latin typeface="Californian FB" pitchFamily="18" charset="0"/>
            </a:rPr>
            <a:t> </a:t>
          </a:r>
          <a:r>
            <a:rPr lang="en-US" dirty="0" err="1" smtClean="0">
              <a:solidFill>
                <a:schemeClr val="tx1"/>
              </a:solidFill>
              <a:latin typeface="Californian FB" pitchFamily="18" charset="0"/>
            </a:rPr>
            <a:t>selama</a:t>
          </a:r>
          <a:r>
            <a:rPr lang="en-US" dirty="0" smtClean="0">
              <a:solidFill>
                <a:schemeClr val="tx1"/>
              </a:solidFill>
              <a:latin typeface="Californian FB" pitchFamily="18" charset="0"/>
            </a:rPr>
            <a:t> </a:t>
          </a:r>
          <a:r>
            <a:rPr lang="en-US" dirty="0" err="1" smtClean="0">
              <a:solidFill>
                <a:schemeClr val="tx1"/>
              </a:solidFill>
              <a:latin typeface="Californian FB" pitchFamily="18" charset="0"/>
            </a:rPr>
            <a:t>inkubasi</a:t>
          </a:r>
          <a:r>
            <a:rPr lang="en-US" dirty="0" smtClean="0">
              <a:solidFill>
                <a:schemeClr val="tx1"/>
              </a:solidFill>
              <a:latin typeface="Californian FB" pitchFamily="18" charset="0"/>
            </a:rPr>
            <a:t> </a:t>
          </a:r>
          <a:endParaRPr lang="en-US" dirty="0">
            <a:solidFill>
              <a:schemeClr val="tx1"/>
            </a:solidFill>
            <a:latin typeface="Californian FB" pitchFamily="18" charset="0"/>
          </a:endParaRPr>
        </a:p>
      </dgm:t>
    </dgm:pt>
    <dgm:pt modelId="{EAA728D9-8EBF-4AC1-88B7-EE4B84BE6A3B}" type="parTrans" cxnId="{5FB966D6-9B2E-43E8-92DA-F10B85E19A56}">
      <dgm:prSet/>
      <dgm:spPr/>
      <dgm:t>
        <a:bodyPr/>
        <a:lstStyle/>
        <a:p>
          <a:endParaRPr lang="en-US"/>
        </a:p>
      </dgm:t>
    </dgm:pt>
    <dgm:pt modelId="{22D43BF4-E47C-485B-8244-19F9BE4F9CAF}" type="sibTrans" cxnId="{5FB966D6-9B2E-43E8-92DA-F10B85E19A56}">
      <dgm:prSet/>
      <dgm:spPr/>
      <dgm:t>
        <a:bodyPr/>
        <a:lstStyle/>
        <a:p>
          <a:endParaRPr lang="en-US">
            <a:solidFill>
              <a:schemeClr val="tx1"/>
            </a:solidFill>
            <a:latin typeface="Californian FB" pitchFamily="18" charset="0"/>
          </a:endParaRPr>
        </a:p>
      </dgm:t>
    </dgm:pt>
    <dgm:pt modelId="{A9A29F17-84A4-426F-B86B-F8F5738BF882}">
      <dgm:prSet/>
      <dgm:spPr/>
      <dgm:t>
        <a:bodyPr/>
        <a:lstStyle/>
        <a:p>
          <a:r>
            <a:rPr lang="en-US" dirty="0" err="1" smtClean="0">
              <a:solidFill>
                <a:schemeClr val="tx1"/>
              </a:solidFill>
              <a:latin typeface="Californian FB" pitchFamily="18" charset="0"/>
            </a:rPr>
            <a:t>asam</a:t>
          </a:r>
          <a:r>
            <a:rPr lang="en-US" dirty="0" smtClean="0">
              <a:solidFill>
                <a:schemeClr val="tx1"/>
              </a:solidFill>
              <a:latin typeface="Californian FB" pitchFamily="18" charset="0"/>
            </a:rPr>
            <a:t> </a:t>
          </a:r>
          <a:r>
            <a:rPr lang="en-US" dirty="0" err="1" smtClean="0">
              <a:solidFill>
                <a:schemeClr val="tx1"/>
              </a:solidFill>
              <a:latin typeface="Californian FB" pitchFamily="18" charset="0"/>
            </a:rPr>
            <a:t>dinetralkan</a:t>
          </a:r>
          <a:r>
            <a:rPr lang="en-US" dirty="0" smtClean="0">
              <a:solidFill>
                <a:schemeClr val="tx1"/>
              </a:solidFill>
              <a:latin typeface="Californian FB" pitchFamily="18" charset="0"/>
            </a:rPr>
            <a:t> </a:t>
          </a:r>
          <a:r>
            <a:rPr lang="en-US" dirty="0" err="1" smtClean="0">
              <a:solidFill>
                <a:schemeClr val="tx1"/>
              </a:solidFill>
              <a:latin typeface="Californian FB" pitchFamily="18" charset="0"/>
            </a:rPr>
            <a:t>lalu</a:t>
          </a:r>
          <a:r>
            <a:rPr lang="en-US" dirty="0" smtClean="0">
              <a:solidFill>
                <a:schemeClr val="tx1"/>
              </a:solidFill>
              <a:latin typeface="Californian FB" pitchFamily="18" charset="0"/>
            </a:rPr>
            <a:t> </a:t>
          </a:r>
          <a:r>
            <a:rPr lang="en-US" dirty="0" err="1" smtClean="0">
              <a:solidFill>
                <a:schemeClr val="tx1"/>
              </a:solidFill>
              <a:latin typeface="Californian FB" pitchFamily="18" charset="0"/>
            </a:rPr>
            <a:t>residu</a:t>
          </a:r>
          <a:r>
            <a:rPr lang="en-US" dirty="0" smtClean="0">
              <a:solidFill>
                <a:schemeClr val="tx1"/>
              </a:solidFill>
              <a:latin typeface="Californian FB" pitchFamily="18" charset="0"/>
            </a:rPr>
            <a:t> </a:t>
          </a:r>
          <a:r>
            <a:rPr lang="en-US" dirty="0" err="1" smtClean="0">
              <a:solidFill>
                <a:schemeClr val="tx1"/>
              </a:solidFill>
              <a:latin typeface="Californian FB" pitchFamily="18" charset="0"/>
            </a:rPr>
            <a:t>pati</a:t>
          </a:r>
          <a:r>
            <a:rPr lang="en-US" dirty="0" smtClean="0">
              <a:solidFill>
                <a:schemeClr val="tx1"/>
              </a:solidFill>
              <a:latin typeface="Californian FB" pitchFamily="18" charset="0"/>
            </a:rPr>
            <a:t> </a:t>
          </a:r>
          <a:r>
            <a:rPr lang="en-US" dirty="0" err="1" smtClean="0">
              <a:solidFill>
                <a:schemeClr val="tx1"/>
              </a:solidFill>
              <a:latin typeface="Californian FB" pitchFamily="18" charset="0"/>
            </a:rPr>
            <a:t>disaring</a:t>
          </a:r>
          <a:r>
            <a:rPr lang="en-US" dirty="0" smtClean="0">
              <a:solidFill>
                <a:schemeClr val="tx1"/>
              </a:solidFill>
              <a:latin typeface="Californian FB" pitchFamily="18" charset="0"/>
            </a:rPr>
            <a:t> </a:t>
          </a:r>
          <a:r>
            <a:rPr lang="en-US" dirty="0" err="1" smtClean="0">
              <a:solidFill>
                <a:schemeClr val="tx1"/>
              </a:solidFill>
              <a:latin typeface="Californian FB" pitchFamily="18" charset="0"/>
            </a:rPr>
            <a:t>atau</a:t>
          </a:r>
          <a:r>
            <a:rPr lang="en-US" dirty="0" smtClean="0">
              <a:solidFill>
                <a:schemeClr val="tx1"/>
              </a:solidFill>
              <a:latin typeface="Californian FB" pitchFamily="18" charset="0"/>
            </a:rPr>
            <a:t> </a:t>
          </a:r>
          <a:r>
            <a:rPr lang="en-US" dirty="0" err="1" smtClean="0">
              <a:solidFill>
                <a:schemeClr val="tx1"/>
              </a:solidFill>
              <a:latin typeface="Californian FB" pitchFamily="18" charset="0"/>
            </a:rPr>
            <a:t>isentrifugasi</a:t>
          </a:r>
          <a:r>
            <a:rPr lang="en-US" dirty="0" smtClean="0">
              <a:solidFill>
                <a:schemeClr val="tx1"/>
              </a:solidFill>
              <a:latin typeface="Californian FB" pitchFamily="18" charset="0"/>
            </a:rPr>
            <a:t>, </a:t>
          </a:r>
          <a:r>
            <a:rPr lang="en-US" dirty="0" err="1" smtClean="0">
              <a:solidFill>
                <a:schemeClr val="tx1"/>
              </a:solidFill>
              <a:latin typeface="Californian FB" pitchFamily="18" charset="0"/>
            </a:rPr>
            <a:t>dicuci</a:t>
          </a:r>
          <a:r>
            <a:rPr lang="en-US" dirty="0" smtClean="0">
              <a:solidFill>
                <a:schemeClr val="tx1"/>
              </a:solidFill>
              <a:latin typeface="Californian FB" pitchFamily="18" charset="0"/>
            </a:rPr>
            <a:t>, </a:t>
          </a:r>
          <a:r>
            <a:rPr lang="en-US" dirty="0" err="1" smtClean="0">
              <a:solidFill>
                <a:schemeClr val="tx1"/>
              </a:solidFill>
              <a:latin typeface="Californian FB" pitchFamily="18" charset="0"/>
            </a:rPr>
            <a:t>dan</a:t>
          </a:r>
          <a:r>
            <a:rPr lang="en-US" dirty="0" smtClean="0">
              <a:solidFill>
                <a:schemeClr val="tx1"/>
              </a:solidFill>
              <a:latin typeface="Californian FB" pitchFamily="18" charset="0"/>
            </a:rPr>
            <a:t> </a:t>
          </a:r>
          <a:r>
            <a:rPr lang="en-US" dirty="0" err="1" smtClean="0">
              <a:solidFill>
                <a:schemeClr val="tx1"/>
              </a:solidFill>
              <a:latin typeface="Californian FB" pitchFamily="18" charset="0"/>
            </a:rPr>
            <a:t>kemudian</a:t>
          </a:r>
          <a:r>
            <a:rPr lang="en-US" dirty="0" smtClean="0">
              <a:solidFill>
                <a:schemeClr val="tx1"/>
              </a:solidFill>
              <a:latin typeface="Californian FB" pitchFamily="18" charset="0"/>
            </a:rPr>
            <a:t> </a:t>
          </a:r>
          <a:r>
            <a:rPr lang="en-US" dirty="0" err="1" smtClean="0">
              <a:solidFill>
                <a:schemeClr val="tx1"/>
              </a:solidFill>
              <a:latin typeface="Californian FB" pitchFamily="18" charset="0"/>
            </a:rPr>
            <a:t>dikeringkan</a:t>
          </a:r>
          <a:endParaRPr lang="en-US" dirty="0">
            <a:solidFill>
              <a:schemeClr val="tx1"/>
            </a:solidFill>
            <a:latin typeface="Californian FB" pitchFamily="18" charset="0"/>
          </a:endParaRPr>
        </a:p>
      </dgm:t>
    </dgm:pt>
    <dgm:pt modelId="{734F5600-BF64-4615-9C9C-32CFE1E50ADB}" type="parTrans" cxnId="{E6404885-B5EA-4A74-BA5A-02ABB5B2C2F5}">
      <dgm:prSet/>
      <dgm:spPr/>
      <dgm:t>
        <a:bodyPr/>
        <a:lstStyle/>
        <a:p>
          <a:endParaRPr lang="en-US"/>
        </a:p>
      </dgm:t>
    </dgm:pt>
    <dgm:pt modelId="{CC1A002C-CD65-43A4-A2B0-F3EE1B2273D7}" type="sibTrans" cxnId="{E6404885-B5EA-4A74-BA5A-02ABB5B2C2F5}">
      <dgm:prSet/>
      <dgm:spPr/>
      <dgm:t>
        <a:bodyPr/>
        <a:lstStyle/>
        <a:p>
          <a:endParaRPr lang="en-US"/>
        </a:p>
      </dgm:t>
    </dgm:pt>
    <dgm:pt modelId="{5EF9918A-193B-4796-A99C-0A66BEE74C49}" type="pres">
      <dgm:prSet presAssocID="{0CA3A131-F747-4C1C-B519-D52AF4F9D0EC}" presName="outerComposite" presStyleCnt="0">
        <dgm:presLayoutVars>
          <dgm:chMax val="5"/>
          <dgm:dir/>
          <dgm:resizeHandles val="exact"/>
        </dgm:presLayoutVars>
      </dgm:prSet>
      <dgm:spPr/>
      <dgm:t>
        <a:bodyPr/>
        <a:lstStyle/>
        <a:p>
          <a:endParaRPr lang="id-ID"/>
        </a:p>
      </dgm:t>
    </dgm:pt>
    <dgm:pt modelId="{2CD34763-ACF1-469E-B424-9BE65CDB61AD}" type="pres">
      <dgm:prSet presAssocID="{0CA3A131-F747-4C1C-B519-D52AF4F9D0EC}" presName="dummyMaxCanvas" presStyleCnt="0">
        <dgm:presLayoutVars/>
      </dgm:prSet>
      <dgm:spPr/>
    </dgm:pt>
    <dgm:pt modelId="{10E4226D-A7A9-46E9-B9D7-2CD0D437E1FE}" type="pres">
      <dgm:prSet presAssocID="{0CA3A131-F747-4C1C-B519-D52AF4F9D0EC}" presName="FourNodes_1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47972AA3-AB8B-4627-A887-3DCA27BB1572}" type="pres">
      <dgm:prSet presAssocID="{0CA3A131-F747-4C1C-B519-D52AF4F9D0EC}" presName="FourNodes_2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8BD2DEAB-6C11-4FD2-AF90-1254EAC38008}" type="pres">
      <dgm:prSet presAssocID="{0CA3A131-F747-4C1C-B519-D52AF4F9D0EC}" presName="FourNodes_3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1CD7BC8A-758A-4A68-A430-F33BB213A763}" type="pres">
      <dgm:prSet presAssocID="{0CA3A131-F747-4C1C-B519-D52AF4F9D0EC}" presName="FourNodes_4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63D0D2E-40C8-4B2B-BE6A-6E9B3A8C4269}" type="pres">
      <dgm:prSet presAssocID="{0CA3A131-F747-4C1C-B519-D52AF4F9D0EC}" presName="FourConn_1-2" presStyleLbl="fgAccFollowNode1" presStyleIdx="0" presStyleCnt="3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974757F2-74DD-4D8C-BD3D-54197AF56E16}" type="pres">
      <dgm:prSet presAssocID="{0CA3A131-F747-4C1C-B519-D52AF4F9D0EC}" presName="FourConn_2-3" presStyleLbl="fgAccFollowNode1" presStyleIdx="1" presStyleCnt="3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1B6DD639-1A67-4498-A0A9-04A6A747AE83}" type="pres">
      <dgm:prSet presAssocID="{0CA3A131-F747-4C1C-B519-D52AF4F9D0EC}" presName="FourConn_3-4" presStyleLbl="fgAccFollowNode1" presStyleIdx="2" presStyleCnt="3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EEEF8D5C-529F-4571-A57A-A500BC044AEE}" type="pres">
      <dgm:prSet presAssocID="{0CA3A131-F747-4C1C-B519-D52AF4F9D0EC}" presName="FourNodes_1_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F7802A7A-1A0A-411E-BEAD-59C1FCA12E27}" type="pres">
      <dgm:prSet presAssocID="{0CA3A131-F747-4C1C-B519-D52AF4F9D0EC}" presName="FourNodes_2_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73F76DF2-2ADE-45D6-93BC-7D4BDECC1483}" type="pres">
      <dgm:prSet presAssocID="{0CA3A131-F747-4C1C-B519-D52AF4F9D0EC}" presName="FourNodes_3_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2B6DC8F1-5EBF-4A60-8BB0-1EC79A99E1F2}" type="pres">
      <dgm:prSet presAssocID="{0CA3A131-F747-4C1C-B519-D52AF4F9D0EC}" presName="FourNodes_4_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FDC6A58F-BB20-4DF9-BB26-E3A05F2D72D7}" type="presOf" srcId="{2ECC6188-44B3-4CB4-A81D-C184D91E8FA5}" destId="{F63D0D2E-40C8-4B2B-BE6A-6E9B3A8C4269}" srcOrd="0" destOrd="0" presId="urn:microsoft.com/office/officeart/2005/8/layout/vProcess5"/>
    <dgm:cxn modelId="{3E6648BD-AF2D-46F1-9E12-9CA085249AD4}" type="presOf" srcId="{0CA3A131-F747-4C1C-B519-D52AF4F9D0EC}" destId="{5EF9918A-193B-4796-A99C-0A66BEE74C49}" srcOrd="0" destOrd="0" presId="urn:microsoft.com/office/officeart/2005/8/layout/vProcess5"/>
    <dgm:cxn modelId="{87A04973-877E-48C7-A44C-0F2C2F71696A}" type="presOf" srcId="{A9A29F17-84A4-426F-B86B-F8F5738BF882}" destId="{1CD7BC8A-758A-4A68-A430-F33BB213A763}" srcOrd="0" destOrd="0" presId="urn:microsoft.com/office/officeart/2005/8/layout/vProcess5"/>
    <dgm:cxn modelId="{DB4C2036-4C5A-479C-B96A-8E276FE39A1A}" type="presOf" srcId="{E4C8AEAA-85D6-47C2-9938-2399335A6A70}" destId="{EEEF8D5C-529F-4571-A57A-A500BC044AEE}" srcOrd="1" destOrd="0" presId="urn:microsoft.com/office/officeart/2005/8/layout/vProcess5"/>
    <dgm:cxn modelId="{34DED559-00C2-4E14-8971-729CBB2D58F7}" type="presOf" srcId="{22D43BF4-E47C-485B-8244-19F9BE4F9CAF}" destId="{1B6DD639-1A67-4498-A0A9-04A6A747AE83}" srcOrd="0" destOrd="0" presId="urn:microsoft.com/office/officeart/2005/8/layout/vProcess5"/>
    <dgm:cxn modelId="{B6CD0F79-F723-42FC-B019-62008416E7D5}" type="presOf" srcId="{3BE72589-0431-4FF6-9705-5C3704C902D9}" destId="{8BD2DEAB-6C11-4FD2-AF90-1254EAC38008}" srcOrd="0" destOrd="0" presId="urn:microsoft.com/office/officeart/2005/8/layout/vProcess5"/>
    <dgm:cxn modelId="{ACCFFA74-EEA4-415C-A4F7-DAEA44041AF2}" srcId="{0CA3A131-F747-4C1C-B519-D52AF4F9D0EC}" destId="{E4C8AEAA-85D6-47C2-9938-2399335A6A70}" srcOrd="0" destOrd="0" parTransId="{F3DC72DF-250B-44D9-81E7-5FE610B7CEB0}" sibTransId="{2ECC6188-44B3-4CB4-A81D-C184D91E8FA5}"/>
    <dgm:cxn modelId="{6AE63435-D656-4E80-849B-62E1D5D00ADF}" type="presOf" srcId="{6B4F0CB9-39FC-4FF5-A7F4-633611CB13E2}" destId="{974757F2-74DD-4D8C-BD3D-54197AF56E16}" srcOrd="0" destOrd="0" presId="urn:microsoft.com/office/officeart/2005/8/layout/vProcess5"/>
    <dgm:cxn modelId="{9BE374F2-C421-488D-AF30-A3FB7880A44B}" type="presOf" srcId="{7BED51A9-3A5D-49C0-B390-70C2B41763B7}" destId="{F7802A7A-1A0A-411E-BEAD-59C1FCA12E27}" srcOrd="1" destOrd="0" presId="urn:microsoft.com/office/officeart/2005/8/layout/vProcess5"/>
    <dgm:cxn modelId="{A2C04E14-D668-4BAA-A756-7FD2D8E3FA1F}" srcId="{0CA3A131-F747-4C1C-B519-D52AF4F9D0EC}" destId="{7BED51A9-3A5D-49C0-B390-70C2B41763B7}" srcOrd="1" destOrd="0" parTransId="{C9011889-CCB2-46A0-81AD-01A0A2B34AD2}" sibTransId="{6B4F0CB9-39FC-4FF5-A7F4-633611CB13E2}"/>
    <dgm:cxn modelId="{608F3CD6-47E1-4EE0-8173-C4B1389836AC}" type="presOf" srcId="{3BE72589-0431-4FF6-9705-5C3704C902D9}" destId="{73F76DF2-2ADE-45D6-93BC-7D4BDECC1483}" srcOrd="1" destOrd="0" presId="urn:microsoft.com/office/officeart/2005/8/layout/vProcess5"/>
    <dgm:cxn modelId="{1B73FB75-CA68-4AC0-9D44-9B0FB40EA8F2}" type="presOf" srcId="{E4C8AEAA-85D6-47C2-9938-2399335A6A70}" destId="{10E4226D-A7A9-46E9-B9D7-2CD0D437E1FE}" srcOrd="0" destOrd="0" presId="urn:microsoft.com/office/officeart/2005/8/layout/vProcess5"/>
    <dgm:cxn modelId="{5FB966D6-9B2E-43E8-92DA-F10B85E19A56}" srcId="{0CA3A131-F747-4C1C-B519-D52AF4F9D0EC}" destId="{3BE72589-0431-4FF6-9705-5C3704C902D9}" srcOrd="2" destOrd="0" parTransId="{EAA728D9-8EBF-4AC1-88B7-EE4B84BE6A3B}" sibTransId="{22D43BF4-E47C-485B-8244-19F9BE4F9CAF}"/>
    <dgm:cxn modelId="{1CB9F305-91F8-49EB-BB8C-287B3A1DEE85}" type="presOf" srcId="{7BED51A9-3A5D-49C0-B390-70C2B41763B7}" destId="{47972AA3-AB8B-4627-A887-3DCA27BB1572}" srcOrd="0" destOrd="0" presId="urn:microsoft.com/office/officeart/2005/8/layout/vProcess5"/>
    <dgm:cxn modelId="{E6404885-B5EA-4A74-BA5A-02ABB5B2C2F5}" srcId="{0CA3A131-F747-4C1C-B519-D52AF4F9D0EC}" destId="{A9A29F17-84A4-426F-B86B-F8F5738BF882}" srcOrd="3" destOrd="0" parTransId="{734F5600-BF64-4615-9C9C-32CFE1E50ADB}" sibTransId="{CC1A002C-CD65-43A4-A2B0-F3EE1B2273D7}"/>
    <dgm:cxn modelId="{69CCDDF9-2D93-4C26-903A-7E6D0CD648C0}" type="presOf" srcId="{A9A29F17-84A4-426F-B86B-F8F5738BF882}" destId="{2B6DC8F1-5EBF-4A60-8BB0-1EC79A99E1F2}" srcOrd="1" destOrd="0" presId="urn:microsoft.com/office/officeart/2005/8/layout/vProcess5"/>
    <dgm:cxn modelId="{26E9944B-565B-4DA8-B777-7B0FD8EE8E59}" type="presParOf" srcId="{5EF9918A-193B-4796-A99C-0A66BEE74C49}" destId="{2CD34763-ACF1-469E-B424-9BE65CDB61AD}" srcOrd="0" destOrd="0" presId="urn:microsoft.com/office/officeart/2005/8/layout/vProcess5"/>
    <dgm:cxn modelId="{D405F871-7898-4693-820A-13F1DC0DDD3D}" type="presParOf" srcId="{5EF9918A-193B-4796-A99C-0A66BEE74C49}" destId="{10E4226D-A7A9-46E9-B9D7-2CD0D437E1FE}" srcOrd="1" destOrd="0" presId="urn:microsoft.com/office/officeart/2005/8/layout/vProcess5"/>
    <dgm:cxn modelId="{59F33A8A-A8B6-49F6-AF1D-8E171D70F392}" type="presParOf" srcId="{5EF9918A-193B-4796-A99C-0A66BEE74C49}" destId="{47972AA3-AB8B-4627-A887-3DCA27BB1572}" srcOrd="2" destOrd="0" presId="urn:microsoft.com/office/officeart/2005/8/layout/vProcess5"/>
    <dgm:cxn modelId="{48C75F8A-B9E6-4C4F-A318-3DC8214F9AB0}" type="presParOf" srcId="{5EF9918A-193B-4796-A99C-0A66BEE74C49}" destId="{8BD2DEAB-6C11-4FD2-AF90-1254EAC38008}" srcOrd="3" destOrd="0" presId="urn:microsoft.com/office/officeart/2005/8/layout/vProcess5"/>
    <dgm:cxn modelId="{B6378726-38FD-4D9E-B334-405063642027}" type="presParOf" srcId="{5EF9918A-193B-4796-A99C-0A66BEE74C49}" destId="{1CD7BC8A-758A-4A68-A430-F33BB213A763}" srcOrd="4" destOrd="0" presId="urn:microsoft.com/office/officeart/2005/8/layout/vProcess5"/>
    <dgm:cxn modelId="{D0C8B99E-0120-4F6E-B515-155784FAD6F4}" type="presParOf" srcId="{5EF9918A-193B-4796-A99C-0A66BEE74C49}" destId="{F63D0D2E-40C8-4B2B-BE6A-6E9B3A8C4269}" srcOrd="5" destOrd="0" presId="urn:microsoft.com/office/officeart/2005/8/layout/vProcess5"/>
    <dgm:cxn modelId="{10B19FA3-E763-4F57-ADE4-765C522C46AD}" type="presParOf" srcId="{5EF9918A-193B-4796-A99C-0A66BEE74C49}" destId="{974757F2-74DD-4D8C-BD3D-54197AF56E16}" srcOrd="6" destOrd="0" presId="urn:microsoft.com/office/officeart/2005/8/layout/vProcess5"/>
    <dgm:cxn modelId="{238EF3AD-AACB-49BC-B5AD-25C63289DA2A}" type="presParOf" srcId="{5EF9918A-193B-4796-A99C-0A66BEE74C49}" destId="{1B6DD639-1A67-4498-A0A9-04A6A747AE83}" srcOrd="7" destOrd="0" presId="urn:microsoft.com/office/officeart/2005/8/layout/vProcess5"/>
    <dgm:cxn modelId="{F384F4D4-11FE-4D69-B912-AD8AC0EF7DBC}" type="presParOf" srcId="{5EF9918A-193B-4796-A99C-0A66BEE74C49}" destId="{EEEF8D5C-529F-4571-A57A-A500BC044AEE}" srcOrd="8" destOrd="0" presId="urn:microsoft.com/office/officeart/2005/8/layout/vProcess5"/>
    <dgm:cxn modelId="{D9BBBDAD-3EF2-4C62-9483-223AAE852773}" type="presParOf" srcId="{5EF9918A-193B-4796-A99C-0A66BEE74C49}" destId="{F7802A7A-1A0A-411E-BEAD-59C1FCA12E27}" srcOrd="9" destOrd="0" presId="urn:microsoft.com/office/officeart/2005/8/layout/vProcess5"/>
    <dgm:cxn modelId="{84DAA1A1-340D-4413-99E4-F7CE8B57FECB}" type="presParOf" srcId="{5EF9918A-193B-4796-A99C-0A66BEE74C49}" destId="{73F76DF2-2ADE-45D6-93BC-7D4BDECC1483}" srcOrd="10" destOrd="0" presId="urn:microsoft.com/office/officeart/2005/8/layout/vProcess5"/>
    <dgm:cxn modelId="{6547F17F-448C-4D4F-AE54-E8621F7ECF3B}" type="presParOf" srcId="{5EF9918A-193B-4796-A99C-0A66BEE74C49}" destId="{2B6DC8F1-5EBF-4A60-8BB0-1EC79A99E1F2}" srcOrd="11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F151AF8A-6087-4D03-9C99-FA1606B364F6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id-ID"/>
        </a:p>
      </dgm:t>
    </dgm:pt>
    <dgm:pt modelId="{C129D20A-D0B3-4F11-A649-CF312A90457D}">
      <dgm:prSet phldrT="[Text]"/>
      <dgm:spPr/>
      <dgm:t>
        <a:bodyPr/>
        <a:lstStyle/>
        <a:p>
          <a:r>
            <a:rPr lang="id-ID" dirty="0" smtClean="0">
              <a:latin typeface="Californian FB" pitchFamily="18" charset="0"/>
            </a:rPr>
            <a:t>Hydrotermal Treatmen</a:t>
          </a:r>
          <a:endParaRPr lang="id-ID" dirty="0">
            <a:latin typeface="Californian FB" pitchFamily="18" charset="0"/>
          </a:endParaRPr>
        </a:p>
      </dgm:t>
    </dgm:pt>
    <dgm:pt modelId="{A4FEE56E-AB6A-4611-848C-661693E66992}" type="parTrans" cxnId="{E2E7F8C9-4F55-4EAF-AEB1-C0F83EFC3124}">
      <dgm:prSet/>
      <dgm:spPr/>
      <dgm:t>
        <a:bodyPr/>
        <a:lstStyle/>
        <a:p>
          <a:endParaRPr lang="id-ID">
            <a:latin typeface="Californian FB" pitchFamily="18" charset="0"/>
          </a:endParaRPr>
        </a:p>
      </dgm:t>
    </dgm:pt>
    <dgm:pt modelId="{EF2C686F-A79B-4153-9448-536F30C9CCA2}" type="sibTrans" cxnId="{E2E7F8C9-4F55-4EAF-AEB1-C0F83EFC3124}">
      <dgm:prSet/>
      <dgm:spPr/>
      <dgm:t>
        <a:bodyPr/>
        <a:lstStyle/>
        <a:p>
          <a:endParaRPr lang="id-ID">
            <a:latin typeface="Californian FB" pitchFamily="18" charset="0"/>
          </a:endParaRPr>
        </a:p>
      </dgm:t>
    </dgm:pt>
    <dgm:pt modelId="{7B89F9CB-1340-4365-A23F-D9A3B72E8FEB}">
      <dgm:prSet phldrT="[Text]"/>
      <dgm:spPr/>
      <dgm:t>
        <a:bodyPr/>
        <a:lstStyle/>
        <a:p>
          <a:r>
            <a:rPr lang="id-ID" dirty="0" smtClean="0">
              <a:latin typeface="Californian FB" pitchFamily="18" charset="0"/>
            </a:rPr>
            <a:t>Autoclaving Cooing</a:t>
          </a:r>
          <a:endParaRPr lang="id-ID" dirty="0">
            <a:latin typeface="Californian FB" pitchFamily="18" charset="0"/>
          </a:endParaRPr>
        </a:p>
      </dgm:t>
    </dgm:pt>
    <dgm:pt modelId="{3F803CA8-A2D8-4C6E-9560-04F871185E62}" type="parTrans" cxnId="{51EFAD1C-C5BC-4FFC-862C-346C7DB21B41}">
      <dgm:prSet/>
      <dgm:spPr/>
      <dgm:t>
        <a:bodyPr/>
        <a:lstStyle/>
        <a:p>
          <a:endParaRPr lang="id-ID">
            <a:latin typeface="Californian FB" pitchFamily="18" charset="0"/>
          </a:endParaRPr>
        </a:p>
      </dgm:t>
    </dgm:pt>
    <dgm:pt modelId="{837CD2AC-1B96-4E37-AF0E-22869B89846F}" type="sibTrans" cxnId="{51EFAD1C-C5BC-4FFC-862C-346C7DB21B41}">
      <dgm:prSet/>
      <dgm:spPr/>
      <dgm:t>
        <a:bodyPr/>
        <a:lstStyle/>
        <a:p>
          <a:endParaRPr lang="id-ID">
            <a:latin typeface="Californian FB" pitchFamily="18" charset="0"/>
          </a:endParaRPr>
        </a:p>
      </dgm:t>
    </dgm:pt>
    <dgm:pt modelId="{C653176A-B3F6-4405-8C42-09062A4FE30E}">
      <dgm:prSet phldrT="[Text]"/>
      <dgm:spPr/>
      <dgm:t>
        <a:bodyPr/>
        <a:lstStyle/>
        <a:p>
          <a:r>
            <a:rPr lang="id-ID" dirty="0" smtClean="0">
              <a:latin typeface="Californian FB" pitchFamily="18" charset="0"/>
            </a:rPr>
            <a:t>Pregelatinisasi</a:t>
          </a:r>
          <a:endParaRPr lang="id-ID" dirty="0" smtClean="0">
            <a:latin typeface="Californian FB" pitchFamily="18" charset="0"/>
          </a:endParaRPr>
        </a:p>
      </dgm:t>
    </dgm:pt>
    <dgm:pt modelId="{B9917504-FD6A-439F-B9E4-4A1C9F8CB9D5}" type="parTrans" cxnId="{C0996024-BB71-4F08-A246-736BA5AA454B}">
      <dgm:prSet/>
      <dgm:spPr/>
      <dgm:t>
        <a:bodyPr/>
        <a:lstStyle/>
        <a:p>
          <a:endParaRPr lang="id-ID">
            <a:latin typeface="Californian FB" pitchFamily="18" charset="0"/>
          </a:endParaRPr>
        </a:p>
      </dgm:t>
    </dgm:pt>
    <dgm:pt modelId="{24D125A5-B649-47CA-8FC3-48CC5E437FD3}" type="sibTrans" cxnId="{C0996024-BB71-4F08-A246-736BA5AA454B}">
      <dgm:prSet/>
      <dgm:spPr/>
      <dgm:t>
        <a:bodyPr/>
        <a:lstStyle/>
        <a:p>
          <a:endParaRPr lang="id-ID">
            <a:latin typeface="Californian FB" pitchFamily="18" charset="0"/>
          </a:endParaRPr>
        </a:p>
      </dgm:t>
    </dgm:pt>
    <dgm:pt modelId="{E76AD0AF-9ECD-4BEB-9507-E230FE9BE1B2}">
      <dgm:prSet/>
      <dgm:spPr/>
      <dgm:t>
        <a:bodyPr/>
        <a:lstStyle/>
        <a:p>
          <a:r>
            <a:rPr lang="id-ID" dirty="0" smtClean="0">
              <a:latin typeface="Californian FB" pitchFamily="18" charset="0"/>
            </a:rPr>
            <a:t>Ekstruksi</a:t>
          </a:r>
          <a:endParaRPr lang="id-ID" dirty="0">
            <a:latin typeface="Californian FB" pitchFamily="18" charset="0"/>
          </a:endParaRPr>
        </a:p>
      </dgm:t>
    </dgm:pt>
    <dgm:pt modelId="{D561B47B-CA5E-4E89-B420-E0DBD48B7BB8}" type="parTrans" cxnId="{21E7BC23-FC2A-4A5D-BA31-3DD73B983F5B}">
      <dgm:prSet/>
      <dgm:spPr/>
      <dgm:t>
        <a:bodyPr/>
        <a:lstStyle/>
        <a:p>
          <a:endParaRPr lang="id-ID">
            <a:latin typeface="Californian FB" pitchFamily="18" charset="0"/>
          </a:endParaRPr>
        </a:p>
      </dgm:t>
    </dgm:pt>
    <dgm:pt modelId="{9F0ED329-AD00-41B1-8111-501BC51DA92B}" type="sibTrans" cxnId="{21E7BC23-FC2A-4A5D-BA31-3DD73B983F5B}">
      <dgm:prSet/>
      <dgm:spPr/>
      <dgm:t>
        <a:bodyPr/>
        <a:lstStyle/>
        <a:p>
          <a:endParaRPr lang="id-ID">
            <a:latin typeface="Californian FB" pitchFamily="18" charset="0"/>
          </a:endParaRPr>
        </a:p>
      </dgm:t>
    </dgm:pt>
    <dgm:pt modelId="{6577B096-823F-4330-94E0-72C427A7C4C8}" type="pres">
      <dgm:prSet presAssocID="{F151AF8A-6087-4D03-9C99-FA1606B364F6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id-ID"/>
        </a:p>
      </dgm:t>
    </dgm:pt>
    <dgm:pt modelId="{5F5A74AA-A7AE-4939-96AC-62534229957D}" type="pres">
      <dgm:prSet presAssocID="{C129D20A-D0B3-4F11-A649-CF312A90457D}" presName="parentLin" presStyleCnt="0"/>
      <dgm:spPr/>
    </dgm:pt>
    <dgm:pt modelId="{A53801F6-4DE3-4EC4-BD68-D99AC1521838}" type="pres">
      <dgm:prSet presAssocID="{C129D20A-D0B3-4F11-A649-CF312A90457D}" presName="parentLeftMargin" presStyleLbl="node1" presStyleIdx="0" presStyleCnt="4"/>
      <dgm:spPr/>
      <dgm:t>
        <a:bodyPr/>
        <a:lstStyle/>
        <a:p>
          <a:endParaRPr lang="id-ID"/>
        </a:p>
      </dgm:t>
    </dgm:pt>
    <dgm:pt modelId="{FEA60312-DB02-4673-9069-AF3F1641F859}" type="pres">
      <dgm:prSet presAssocID="{C129D20A-D0B3-4F11-A649-CF312A90457D}" presName="parentText" presStyleLbl="node1" presStyleIdx="0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51BC873E-EECC-4242-9A44-074D929505AC}" type="pres">
      <dgm:prSet presAssocID="{C129D20A-D0B3-4F11-A649-CF312A90457D}" presName="negativeSpace" presStyleCnt="0"/>
      <dgm:spPr/>
    </dgm:pt>
    <dgm:pt modelId="{4506D346-FFFE-42F6-8FFC-874910B69CC4}" type="pres">
      <dgm:prSet presAssocID="{C129D20A-D0B3-4F11-A649-CF312A90457D}" presName="childText" presStyleLbl="conFgAcc1" presStyleIdx="0" presStyleCnt="4">
        <dgm:presLayoutVars>
          <dgm:bulletEnabled val="1"/>
        </dgm:presLayoutVars>
      </dgm:prSet>
      <dgm:spPr/>
    </dgm:pt>
    <dgm:pt modelId="{9D4BD0F5-0378-445F-A261-8D9C44B7A341}" type="pres">
      <dgm:prSet presAssocID="{EF2C686F-A79B-4153-9448-536F30C9CCA2}" presName="spaceBetweenRectangles" presStyleCnt="0"/>
      <dgm:spPr/>
    </dgm:pt>
    <dgm:pt modelId="{B8280C1F-4239-4756-9CB2-B1C9BB4F7ADC}" type="pres">
      <dgm:prSet presAssocID="{7B89F9CB-1340-4365-A23F-D9A3B72E8FEB}" presName="parentLin" presStyleCnt="0"/>
      <dgm:spPr/>
    </dgm:pt>
    <dgm:pt modelId="{9DEC3A80-9DC8-408F-97AF-336A7798BCD4}" type="pres">
      <dgm:prSet presAssocID="{7B89F9CB-1340-4365-A23F-D9A3B72E8FEB}" presName="parentLeftMargin" presStyleLbl="node1" presStyleIdx="0" presStyleCnt="4"/>
      <dgm:spPr/>
      <dgm:t>
        <a:bodyPr/>
        <a:lstStyle/>
        <a:p>
          <a:endParaRPr lang="id-ID"/>
        </a:p>
      </dgm:t>
    </dgm:pt>
    <dgm:pt modelId="{1B770645-558F-4F6A-82C2-6E55B7B92582}" type="pres">
      <dgm:prSet presAssocID="{7B89F9CB-1340-4365-A23F-D9A3B72E8FEB}" presName="parentText" presStyleLbl="node1" presStyleIdx="1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BFAA6EA3-3258-4C82-9801-ED67C912CEFC}" type="pres">
      <dgm:prSet presAssocID="{7B89F9CB-1340-4365-A23F-D9A3B72E8FEB}" presName="negativeSpace" presStyleCnt="0"/>
      <dgm:spPr/>
    </dgm:pt>
    <dgm:pt modelId="{92512E29-5B3F-4655-BB27-CA0D2E9E1BB3}" type="pres">
      <dgm:prSet presAssocID="{7B89F9CB-1340-4365-A23F-D9A3B72E8FEB}" presName="childText" presStyleLbl="conFgAcc1" presStyleIdx="1" presStyleCnt="4">
        <dgm:presLayoutVars>
          <dgm:bulletEnabled val="1"/>
        </dgm:presLayoutVars>
      </dgm:prSet>
      <dgm:spPr/>
    </dgm:pt>
    <dgm:pt modelId="{ADCC296B-4564-49E5-AAE4-6C8984BE1DA8}" type="pres">
      <dgm:prSet presAssocID="{837CD2AC-1B96-4E37-AF0E-22869B89846F}" presName="spaceBetweenRectangles" presStyleCnt="0"/>
      <dgm:spPr/>
    </dgm:pt>
    <dgm:pt modelId="{35B698E7-19B9-4298-8A54-31CAFD5426FF}" type="pres">
      <dgm:prSet presAssocID="{E76AD0AF-9ECD-4BEB-9507-E230FE9BE1B2}" presName="parentLin" presStyleCnt="0"/>
      <dgm:spPr/>
    </dgm:pt>
    <dgm:pt modelId="{23018D97-D695-4730-BBE8-7C57735BD56D}" type="pres">
      <dgm:prSet presAssocID="{E76AD0AF-9ECD-4BEB-9507-E230FE9BE1B2}" presName="parentLeftMargin" presStyleLbl="node1" presStyleIdx="1" presStyleCnt="4"/>
      <dgm:spPr/>
      <dgm:t>
        <a:bodyPr/>
        <a:lstStyle/>
        <a:p>
          <a:endParaRPr lang="id-ID"/>
        </a:p>
      </dgm:t>
    </dgm:pt>
    <dgm:pt modelId="{14A1D2E2-0698-4419-B352-26B2C01C86B2}" type="pres">
      <dgm:prSet presAssocID="{E76AD0AF-9ECD-4BEB-9507-E230FE9BE1B2}" presName="parentText" presStyleLbl="node1" presStyleIdx="2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555B66AB-20AE-4BD6-B370-6666EF9D14E4}" type="pres">
      <dgm:prSet presAssocID="{E76AD0AF-9ECD-4BEB-9507-E230FE9BE1B2}" presName="negativeSpace" presStyleCnt="0"/>
      <dgm:spPr/>
    </dgm:pt>
    <dgm:pt modelId="{3D194058-E15A-4B99-B306-0F2DCC8A0C3F}" type="pres">
      <dgm:prSet presAssocID="{E76AD0AF-9ECD-4BEB-9507-E230FE9BE1B2}" presName="childText" presStyleLbl="conFgAcc1" presStyleIdx="2" presStyleCnt="4">
        <dgm:presLayoutVars>
          <dgm:bulletEnabled val="1"/>
        </dgm:presLayoutVars>
      </dgm:prSet>
      <dgm:spPr/>
    </dgm:pt>
    <dgm:pt modelId="{79F1ACD5-A16B-4C25-A7C7-DB8412DAA497}" type="pres">
      <dgm:prSet presAssocID="{9F0ED329-AD00-41B1-8111-501BC51DA92B}" presName="spaceBetweenRectangles" presStyleCnt="0"/>
      <dgm:spPr/>
    </dgm:pt>
    <dgm:pt modelId="{EF7B9509-C09A-415F-BF36-97C935156AEA}" type="pres">
      <dgm:prSet presAssocID="{C653176A-B3F6-4405-8C42-09062A4FE30E}" presName="parentLin" presStyleCnt="0"/>
      <dgm:spPr/>
    </dgm:pt>
    <dgm:pt modelId="{CB52C84A-2C97-4630-895E-7D3CDEA9A52B}" type="pres">
      <dgm:prSet presAssocID="{C653176A-B3F6-4405-8C42-09062A4FE30E}" presName="parentLeftMargin" presStyleLbl="node1" presStyleIdx="2" presStyleCnt="4"/>
      <dgm:spPr/>
      <dgm:t>
        <a:bodyPr/>
        <a:lstStyle/>
        <a:p>
          <a:endParaRPr lang="id-ID"/>
        </a:p>
      </dgm:t>
    </dgm:pt>
    <dgm:pt modelId="{F5905CF5-2A73-4DA5-B97C-910E4BA38C49}" type="pres">
      <dgm:prSet presAssocID="{C653176A-B3F6-4405-8C42-09062A4FE30E}" presName="parentText" presStyleLbl="node1" presStyleIdx="3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130F3B45-1201-466A-BE99-C453F45F5878}" type="pres">
      <dgm:prSet presAssocID="{C653176A-B3F6-4405-8C42-09062A4FE30E}" presName="negativeSpace" presStyleCnt="0"/>
      <dgm:spPr/>
    </dgm:pt>
    <dgm:pt modelId="{673B6114-5F20-4E99-8171-7BE8514C6C47}" type="pres">
      <dgm:prSet presAssocID="{C653176A-B3F6-4405-8C42-09062A4FE30E}" presName="childText" presStyleLbl="conFgAcc1" presStyleIdx="3" presStyleCnt="4">
        <dgm:presLayoutVars>
          <dgm:bulletEnabled val="1"/>
        </dgm:presLayoutVars>
      </dgm:prSet>
      <dgm:spPr/>
    </dgm:pt>
  </dgm:ptLst>
  <dgm:cxnLst>
    <dgm:cxn modelId="{3E824A53-F29B-42EB-8459-0B07C7BE85D3}" type="presOf" srcId="{C653176A-B3F6-4405-8C42-09062A4FE30E}" destId="{CB52C84A-2C97-4630-895E-7D3CDEA9A52B}" srcOrd="0" destOrd="0" presId="urn:microsoft.com/office/officeart/2005/8/layout/list1"/>
    <dgm:cxn modelId="{097DE6A9-38F4-4AA6-BC60-2B7F0413E515}" type="presOf" srcId="{C129D20A-D0B3-4F11-A649-CF312A90457D}" destId="{FEA60312-DB02-4673-9069-AF3F1641F859}" srcOrd="1" destOrd="0" presId="urn:microsoft.com/office/officeart/2005/8/layout/list1"/>
    <dgm:cxn modelId="{05408FA6-14C8-4FE1-8C9F-AD482B54FCE2}" type="presOf" srcId="{E76AD0AF-9ECD-4BEB-9507-E230FE9BE1B2}" destId="{14A1D2E2-0698-4419-B352-26B2C01C86B2}" srcOrd="1" destOrd="0" presId="urn:microsoft.com/office/officeart/2005/8/layout/list1"/>
    <dgm:cxn modelId="{6449D85B-D47F-43D4-92A6-F7198D89B52D}" type="presOf" srcId="{C129D20A-D0B3-4F11-A649-CF312A90457D}" destId="{A53801F6-4DE3-4EC4-BD68-D99AC1521838}" srcOrd="0" destOrd="0" presId="urn:microsoft.com/office/officeart/2005/8/layout/list1"/>
    <dgm:cxn modelId="{4EA9C25A-DF4B-4679-8959-3164223FE68A}" type="presOf" srcId="{7B89F9CB-1340-4365-A23F-D9A3B72E8FEB}" destId="{9DEC3A80-9DC8-408F-97AF-336A7798BCD4}" srcOrd="0" destOrd="0" presId="urn:microsoft.com/office/officeart/2005/8/layout/list1"/>
    <dgm:cxn modelId="{23B82007-98D6-4635-AE71-41753F2647D4}" type="presOf" srcId="{7B89F9CB-1340-4365-A23F-D9A3B72E8FEB}" destId="{1B770645-558F-4F6A-82C2-6E55B7B92582}" srcOrd="1" destOrd="0" presId="urn:microsoft.com/office/officeart/2005/8/layout/list1"/>
    <dgm:cxn modelId="{B7B47E17-8D71-4840-B5E8-11D2AE5C1510}" type="presOf" srcId="{F151AF8A-6087-4D03-9C99-FA1606B364F6}" destId="{6577B096-823F-4330-94E0-72C427A7C4C8}" srcOrd="0" destOrd="0" presId="urn:microsoft.com/office/officeart/2005/8/layout/list1"/>
    <dgm:cxn modelId="{CBDBD5CB-28C9-45E6-8296-C8F43A84C4B7}" type="presOf" srcId="{C653176A-B3F6-4405-8C42-09062A4FE30E}" destId="{F5905CF5-2A73-4DA5-B97C-910E4BA38C49}" srcOrd="1" destOrd="0" presId="urn:microsoft.com/office/officeart/2005/8/layout/list1"/>
    <dgm:cxn modelId="{21E7BC23-FC2A-4A5D-BA31-3DD73B983F5B}" srcId="{F151AF8A-6087-4D03-9C99-FA1606B364F6}" destId="{E76AD0AF-9ECD-4BEB-9507-E230FE9BE1B2}" srcOrd="2" destOrd="0" parTransId="{D561B47B-CA5E-4E89-B420-E0DBD48B7BB8}" sibTransId="{9F0ED329-AD00-41B1-8111-501BC51DA92B}"/>
    <dgm:cxn modelId="{0EDFE72F-647E-428F-A802-76D4B36A2A1E}" type="presOf" srcId="{E76AD0AF-9ECD-4BEB-9507-E230FE9BE1B2}" destId="{23018D97-D695-4730-BBE8-7C57735BD56D}" srcOrd="0" destOrd="0" presId="urn:microsoft.com/office/officeart/2005/8/layout/list1"/>
    <dgm:cxn modelId="{E2E7F8C9-4F55-4EAF-AEB1-C0F83EFC3124}" srcId="{F151AF8A-6087-4D03-9C99-FA1606B364F6}" destId="{C129D20A-D0B3-4F11-A649-CF312A90457D}" srcOrd="0" destOrd="0" parTransId="{A4FEE56E-AB6A-4611-848C-661693E66992}" sibTransId="{EF2C686F-A79B-4153-9448-536F30C9CCA2}"/>
    <dgm:cxn modelId="{51EFAD1C-C5BC-4FFC-862C-346C7DB21B41}" srcId="{F151AF8A-6087-4D03-9C99-FA1606B364F6}" destId="{7B89F9CB-1340-4365-A23F-D9A3B72E8FEB}" srcOrd="1" destOrd="0" parTransId="{3F803CA8-A2D8-4C6E-9560-04F871185E62}" sibTransId="{837CD2AC-1B96-4E37-AF0E-22869B89846F}"/>
    <dgm:cxn modelId="{C0996024-BB71-4F08-A246-736BA5AA454B}" srcId="{F151AF8A-6087-4D03-9C99-FA1606B364F6}" destId="{C653176A-B3F6-4405-8C42-09062A4FE30E}" srcOrd="3" destOrd="0" parTransId="{B9917504-FD6A-439F-B9E4-4A1C9F8CB9D5}" sibTransId="{24D125A5-B649-47CA-8FC3-48CC5E437FD3}"/>
    <dgm:cxn modelId="{C96FBBD8-2381-4A5D-AF40-49019D1A7350}" type="presParOf" srcId="{6577B096-823F-4330-94E0-72C427A7C4C8}" destId="{5F5A74AA-A7AE-4939-96AC-62534229957D}" srcOrd="0" destOrd="0" presId="urn:microsoft.com/office/officeart/2005/8/layout/list1"/>
    <dgm:cxn modelId="{494CB920-7018-40BD-82D2-13E2DE4ED97E}" type="presParOf" srcId="{5F5A74AA-A7AE-4939-96AC-62534229957D}" destId="{A53801F6-4DE3-4EC4-BD68-D99AC1521838}" srcOrd="0" destOrd="0" presId="urn:microsoft.com/office/officeart/2005/8/layout/list1"/>
    <dgm:cxn modelId="{D5E8D2E2-8A87-47FD-A64D-421DFF3643AC}" type="presParOf" srcId="{5F5A74AA-A7AE-4939-96AC-62534229957D}" destId="{FEA60312-DB02-4673-9069-AF3F1641F859}" srcOrd="1" destOrd="0" presId="urn:microsoft.com/office/officeart/2005/8/layout/list1"/>
    <dgm:cxn modelId="{C0DEB931-7CDE-4A03-8CBF-36798A9A4A47}" type="presParOf" srcId="{6577B096-823F-4330-94E0-72C427A7C4C8}" destId="{51BC873E-EECC-4242-9A44-074D929505AC}" srcOrd="1" destOrd="0" presId="urn:microsoft.com/office/officeart/2005/8/layout/list1"/>
    <dgm:cxn modelId="{BA8B095A-10D3-40DF-9E44-1D224C055B54}" type="presParOf" srcId="{6577B096-823F-4330-94E0-72C427A7C4C8}" destId="{4506D346-FFFE-42F6-8FFC-874910B69CC4}" srcOrd="2" destOrd="0" presId="urn:microsoft.com/office/officeart/2005/8/layout/list1"/>
    <dgm:cxn modelId="{4F47E9F1-A714-4451-B4DB-AA79F15257AD}" type="presParOf" srcId="{6577B096-823F-4330-94E0-72C427A7C4C8}" destId="{9D4BD0F5-0378-445F-A261-8D9C44B7A341}" srcOrd="3" destOrd="0" presId="urn:microsoft.com/office/officeart/2005/8/layout/list1"/>
    <dgm:cxn modelId="{A0865724-AAAC-4BEE-BDA6-150DB96C1EC7}" type="presParOf" srcId="{6577B096-823F-4330-94E0-72C427A7C4C8}" destId="{B8280C1F-4239-4756-9CB2-B1C9BB4F7ADC}" srcOrd="4" destOrd="0" presId="urn:microsoft.com/office/officeart/2005/8/layout/list1"/>
    <dgm:cxn modelId="{62020542-B7A0-4454-AA92-D6290BF406CB}" type="presParOf" srcId="{B8280C1F-4239-4756-9CB2-B1C9BB4F7ADC}" destId="{9DEC3A80-9DC8-408F-97AF-336A7798BCD4}" srcOrd="0" destOrd="0" presId="urn:microsoft.com/office/officeart/2005/8/layout/list1"/>
    <dgm:cxn modelId="{3F109B90-B6AF-4CEA-990A-87BA0652FF01}" type="presParOf" srcId="{B8280C1F-4239-4756-9CB2-B1C9BB4F7ADC}" destId="{1B770645-558F-4F6A-82C2-6E55B7B92582}" srcOrd="1" destOrd="0" presId="urn:microsoft.com/office/officeart/2005/8/layout/list1"/>
    <dgm:cxn modelId="{9B8265E3-D571-4B08-8705-F882B3BA7559}" type="presParOf" srcId="{6577B096-823F-4330-94E0-72C427A7C4C8}" destId="{BFAA6EA3-3258-4C82-9801-ED67C912CEFC}" srcOrd="5" destOrd="0" presId="urn:microsoft.com/office/officeart/2005/8/layout/list1"/>
    <dgm:cxn modelId="{424F883D-B8A7-44D3-9BEF-18E23BDC6CAA}" type="presParOf" srcId="{6577B096-823F-4330-94E0-72C427A7C4C8}" destId="{92512E29-5B3F-4655-BB27-CA0D2E9E1BB3}" srcOrd="6" destOrd="0" presId="urn:microsoft.com/office/officeart/2005/8/layout/list1"/>
    <dgm:cxn modelId="{24BEBC19-A482-4BB7-8D6D-CB20A60A7818}" type="presParOf" srcId="{6577B096-823F-4330-94E0-72C427A7C4C8}" destId="{ADCC296B-4564-49E5-AAE4-6C8984BE1DA8}" srcOrd="7" destOrd="0" presId="urn:microsoft.com/office/officeart/2005/8/layout/list1"/>
    <dgm:cxn modelId="{4C4EC639-7E0B-4B2A-AE92-81E86D3973B5}" type="presParOf" srcId="{6577B096-823F-4330-94E0-72C427A7C4C8}" destId="{35B698E7-19B9-4298-8A54-31CAFD5426FF}" srcOrd="8" destOrd="0" presId="urn:microsoft.com/office/officeart/2005/8/layout/list1"/>
    <dgm:cxn modelId="{EA6E92BA-9E3B-4BE6-8174-20CE5E95718C}" type="presParOf" srcId="{35B698E7-19B9-4298-8A54-31CAFD5426FF}" destId="{23018D97-D695-4730-BBE8-7C57735BD56D}" srcOrd="0" destOrd="0" presId="urn:microsoft.com/office/officeart/2005/8/layout/list1"/>
    <dgm:cxn modelId="{505C7D7A-C141-414C-9568-F5824E4EF55A}" type="presParOf" srcId="{35B698E7-19B9-4298-8A54-31CAFD5426FF}" destId="{14A1D2E2-0698-4419-B352-26B2C01C86B2}" srcOrd="1" destOrd="0" presId="urn:microsoft.com/office/officeart/2005/8/layout/list1"/>
    <dgm:cxn modelId="{20D7575F-C087-4CEF-95AF-951595B97230}" type="presParOf" srcId="{6577B096-823F-4330-94E0-72C427A7C4C8}" destId="{555B66AB-20AE-4BD6-B370-6666EF9D14E4}" srcOrd="9" destOrd="0" presId="urn:microsoft.com/office/officeart/2005/8/layout/list1"/>
    <dgm:cxn modelId="{9BCFEF3E-640A-4276-A642-6F0425CFAAC9}" type="presParOf" srcId="{6577B096-823F-4330-94E0-72C427A7C4C8}" destId="{3D194058-E15A-4B99-B306-0F2DCC8A0C3F}" srcOrd="10" destOrd="0" presId="urn:microsoft.com/office/officeart/2005/8/layout/list1"/>
    <dgm:cxn modelId="{8C1B7CE3-CDF4-4852-BAF3-567B2A8F823A}" type="presParOf" srcId="{6577B096-823F-4330-94E0-72C427A7C4C8}" destId="{79F1ACD5-A16B-4C25-A7C7-DB8412DAA497}" srcOrd="11" destOrd="0" presId="urn:microsoft.com/office/officeart/2005/8/layout/list1"/>
    <dgm:cxn modelId="{E993E9A1-BE7B-4B68-B147-B046A070D912}" type="presParOf" srcId="{6577B096-823F-4330-94E0-72C427A7C4C8}" destId="{EF7B9509-C09A-415F-BF36-97C935156AEA}" srcOrd="12" destOrd="0" presId="urn:microsoft.com/office/officeart/2005/8/layout/list1"/>
    <dgm:cxn modelId="{B120498A-197E-4AC9-AF13-7743479EB3EB}" type="presParOf" srcId="{EF7B9509-C09A-415F-BF36-97C935156AEA}" destId="{CB52C84A-2C97-4630-895E-7D3CDEA9A52B}" srcOrd="0" destOrd="0" presId="urn:microsoft.com/office/officeart/2005/8/layout/list1"/>
    <dgm:cxn modelId="{94250CE8-1FC9-4DCE-8E74-791915907538}" type="presParOf" srcId="{EF7B9509-C09A-415F-BF36-97C935156AEA}" destId="{F5905CF5-2A73-4DA5-B97C-910E4BA38C49}" srcOrd="1" destOrd="0" presId="urn:microsoft.com/office/officeart/2005/8/layout/list1"/>
    <dgm:cxn modelId="{E1CCFA11-600F-4644-B1F0-D15DF7129F1C}" type="presParOf" srcId="{6577B096-823F-4330-94E0-72C427A7C4C8}" destId="{130F3B45-1201-466A-BE99-C453F45F5878}" srcOrd="13" destOrd="0" presId="urn:microsoft.com/office/officeart/2005/8/layout/list1"/>
    <dgm:cxn modelId="{DFF45D55-83F2-46B5-8003-D52F6E6E9F87}" type="presParOf" srcId="{6577B096-823F-4330-94E0-72C427A7C4C8}" destId="{673B6114-5F20-4E99-8171-7BE8514C6C47}" srcOrd="14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438D7C7E-AA59-4F85-BAFA-43B8628679F0}" type="doc">
      <dgm:prSet loTypeId="urn:microsoft.com/office/officeart/2005/8/layout/vList3#1" loCatId="list" qsTypeId="urn:microsoft.com/office/officeart/2005/8/quickstyle/simple1" qsCatId="simple" csTypeId="urn:microsoft.com/office/officeart/2005/8/colors/accent0_1" csCatId="mainScheme" phldr="1"/>
      <dgm:spPr/>
    </dgm:pt>
    <dgm:pt modelId="{B4EA615C-4F0E-42D9-B38F-7AC204A2D086}">
      <dgm:prSet>
        <dgm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id-ID" dirty="0" smtClean="0">
              <a:latin typeface="Californian FB" pitchFamily="18" charset="0"/>
            </a:rPr>
            <a:t>Pengaruh Kadar Air</a:t>
          </a:r>
          <a:endParaRPr lang="id-ID" dirty="0">
            <a:latin typeface="Californian FB" pitchFamily="18" charset="0"/>
          </a:endParaRPr>
        </a:p>
      </dgm:t>
    </dgm:pt>
    <dgm:pt modelId="{357B2A89-DB09-476B-857B-E64148D22ECE}" type="parTrans" cxnId="{650AAB3B-2EE4-40DE-A0CA-60C416E1AB2E}">
      <dgm:prSet/>
      <dgm:spPr/>
      <dgm:t>
        <a:bodyPr/>
        <a:lstStyle/>
        <a:p>
          <a:endParaRPr lang="id-ID">
            <a:latin typeface="Californian FB" pitchFamily="18" charset="0"/>
          </a:endParaRPr>
        </a:p>
      </dgm:t>
    </dgm:pt>
    <dgm:pt modelId="{5C797995-4028-4229-B4FB-6201C5708B32}" type="sibTrans" cxnId="{650AAB3B-2EE4-40DE-A0CA-60C416E1AB2E}">
      <dgm:prSet/>
      <dgm:spPr/>
      <dgm:t>
        <a:bodyPr/>
        <a:lstStyle/>
        <a:p>
          <a:endParaRPr lang="id-ID">
            <a:latin typeface="Californian FB" pitchFamily="18" charset="0"/>
          </a:endParaRPr>
        </a:p>
      </dgm:t>
    </dgm:pt>
    <dgm:pt modelId="{D9EC6F1A-6478-46C1-9245-D369D72E4105}">
      <dgm:prSet phldrT="[Text]">
        <dgm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id-ID" dirty="0" smtClean="0">
              <a:latin typeface="Californian FB" pitchFamily="18" charset="0"/>
            </a:rPr>
            <a:t>Pengaruh Sumber Pati</a:t>
          </a:r>
          <a:endParaRPr lang="id-ID" dirty="0">
            <a:latin typeface="Californian FB" pitchFamily="18" charset="0"/>
          </a:endParaRPr>
        </a:p>
      </dgm:t>
    </dgm:pt>
    <dgm:pt modelId="{0798E427-D49F-43A1-BB78-2BCB3B99DFA1}" type="parTrans" cxnId="{B11E7B30-3B84-4C64-97F2-1E0A66B1A8F5}">
      <dgm:prSet/>
      <dgm:spPr/>
      <dgm:t>
        <a:bodyPr/>
        <a:lstStyle/>
        <a:p>
          <a:endParaRPr lang="id-ID">
            <a:latin typeface="Californian FB" pitchFamily="18" charset="0"/>
          </a:endParaRPr>
        </a:p>
      </dgm:t>
    </dgm:pt>
    <dgm:pt modelId="{D250056A-E4F3-41F9-9B44-60535CC3A3C7}" type="sibTrans" cxnId="{B11E7B30-3B84-4C64-97F2-1E0A66B1A8F5}">
      <dgm:prSet/>
      <dgm:spPr/>
      <dgm:t>
        <a:bodyPr/>
        <a:lstStyle/>
        <a:p>
          <a:endParaRPr lang="id-ID">
            <a:latin typeface="Californian FB" pitchFamily="18" charset="0"/>
          </a:endParaRPr>
        </a:p>
      </dgm:t>
    </dgm:pt>
    <dgm:pt modelId="{82D9CC80-9319-4950-92EC-277E870AF51A}">
      <dgm:prSet phldrT="[Text]">
        <dgm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id-ID" dirty="0" smtClean="0">
              <a:latin typeface="Californian FB" pitchFamily="18" charset="0"/>
            </a:rPr>
            <a:t>Pengaruh Interaksi Suhu dan Kadar Air</a:t>
          </a:r>
          <a:endParaRPr lang="id-ID" dirty="0">
            <a:latin typeface="Californian FB" pitchFamily="18" charset="0"/>
          </a:endParaRPr>
        </a:p>
      </dgm:t>
    </dgm:pt>
    <dgm:pt modelId="{A13841CE-542D-44B1-A877-15092CEF87EE}" type="parTrans" cxnId="{05293D9B-3AF8-4F66-A147-E52A521F71EB}">
      <dgm:prSet/>
      <dgm:spPr/>
      <dgm:t>
        <a:bodyPr/>
        <a:lstStyle/>
        <a:p>
          <a:endParaRPr lang="id-ID">
            <a:latin typeface="Californian FB" pitchFamily="18" charset="0"/>
          </a:endParaRPr>
        </a:p>
      </dgm:t>
    </dgm:pt>
    <dgm:pt modelId="{4C5D2E31-06AE-4AA9-A061-CC01A9FA0DC8}" type="sibTrans" cxnId="{05293D9B-3AF8-4F66-A147-E52A521F71EB}">
      <dgm:prSet/>
      <dgm:spPr/>
      <dgm:t>
        <a:bodyPr/>
        <a:lstStyle/>
        <a:p>
          <a:endParaRPr lang="id-ID">
            <a:latin typeface="Californian FB" pitchFamily="18" charset="0"/>
          </a:endParaRPr>
        </a:p>
      </dgm:t>
    </dgm:pt>
    <dgm:pt modelId="{84CB2E0D-BEC7-424A-AE2E-23F9DB5484FB}">
      <dgm:prSet>
        <dgm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id-ID" dirty="0" smtClean="0">
              <a:latin typeface="Californian FB" pitchFamily="18" charset="0"/>
            </a:rPr>
            <a:t>Pengaruh Interaksi Waktu dan Suhu</a:t>
          </a:r>
          <a:endParaRPr lang="id-ID" dirty="0">
            <a:latin typeface="Californian FB" pitchFamily="18" charset="0"/>
          </a:endParaRPr>
        </a:p>
      </dgm:t>
    </dgm:pt>
    <dgm:pt modelId="{5EB07EF3-F7E2-4CD3-990B-D44E66509292}" type="parTrans" cxnId="{33E50F19-346A-4B8E-B2AA-1882037358BE}">
      <dgm:prSet/>
      <dgm:spPr/>
      <dgm:t>
        <a:bodyPr/>
        <a:lstStyle/>
        <a:p>
          <a:endParaRPr lang="id-ID">
            <a:latin typeface="Californian FB" pitchFamily="18" charset="0"/>
          </a:endParaRPr>
        </a:p>
      </dgm:t>
    </dgm:pt>
    <dgm:pt modelId="{7DD1CA43-E775-4BEA-BFFC-7189E80B9E87}" type="sibTrans" cxnId="{33E50F19-346A-4B8E-B2AA-1882037358BE}">
      <dgm:prSet/>
      <dgm:spPr/>
      <dgm:t>
        <a:bodyPr/>
        <a:lstStyle/>
        <a:p>
          <a:endParaRPr lang="id-ID">
            <a:latin typeface="Californian FB" pitchFamily="18" charset="0"/>
          </a:endParaRPr>
        </a:p>
      </dgm:t>
    </dgm:pt>
    <dgm:pt modelId="{7D968877-46FC-4AB3-A6AE-659EF1520989}" type="pres">
      <dgm:prSet presAssocID="{438D7C7E-AA59-4F85-BAFA-43B8628679F0}" presName="linearFlow" presStyleCnt="0">
        <dgm:presLayoutVars>
          <dgm:dir/>
          <dgm:resizeHandles val="exact"/>
        </dgm:presLayoutVars>
      </dgm:prSet>
      <dgm:spPr/>
    </dgm:pt>
    <dgm:pt modelId="{9668FB17-5B76-428C-AF3F-5F6D94B133D4}" type="pres">
      <dgm:prSet presAssocID="{B4EA615C-4F0E-42D9-B38F-7AC204A2D086}" presName="composite" presStyleCnt="0"/>
      <dgm:spPr/>
    </dgm:pt>
    <dgm:pt modelId="{5544AD1D-E904-4FE1-821A-FADF83BD88DB}" type="pres">
      <dgm:prSet presAssocID="{B4EA615C-4F0E-42D9-B38F-7AC204A2D086}" presName="imgShp" presStyleLbl="fgImgPlace1" presStyleIdx="0" presStyleCnt="4">
        <dgm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dgm:style>
      </dgm:prSet>
      <dgm:spPr/>
    </dgm:pt>
    <dgm:pt modelId="{80F8339A-E38C-4FB9-8B16-56D87AD17F83}" type="pres">
      <dgm:prSet presAssocID="{B4EA615C-4F0E-42D9-B38F-7AC204A2D086}" presName="txShp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37BCA633-2C38-49D2-8FD8-B1306455AD77}" type="pres">
      <dgm:prSet presAssocID="{5C797995-4028-4229-B4FB-6201C5708B32}" presName="spacing" presStyleCnt="0"/>
      <dgm:spPr/>
    </dgm:pt>
    <dgm:pt modelId="{374D3C31-D0A2-4093-8CDE-B7DC3AA5A0E3}" type="pres">
      <dgm:prSet presAssocID="{D9EC6F1A-6478-46C1-9245-D369D72E4105}" presName="composite" presStyleCnt="0"/>
      <dgm:spPr/>
    </dgm:pt>
    <dgm:pt modelId="{558ED82D-BC23-4FBE-90EA-267A88CA3630}" type="pres">
      <dgm:prSet presAssocID="{D9EC6F1A-6478-46C1-9245-D369D72E4105}" presName="imgShp" presStyleLbl="fgImgPlace1" presStyleIdx="1" presStyleCnt="4">
        <dgm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dgm:style>
      </dgm:prSet>
      <dgm:spPr/>
    </dgm:pt>
    <dgm:pt modelId="{9C3EA1BD-BCA0-43DC-AAFF-855987BF9CEB}" type="pres">
      <dgm:prSet presAssocID="{D9EC6F1A-6478-46C1-9245-D369D72E4105}" presName="txShp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D104B8EE-1E2D-4F5B-8624-31FF01A8A51D}" type="pres">
      <dgm:prSet presAssocID="{D250056A-E4F3-41F9-9B44-60535CC3A3C7}" presName="spacing" presStyleCnt="0"/>
      <dgm:spPr/>
    </dgm:pt>
    <dgm:pt modelId="{368D01E9-FDF9-4B53-A8E8-F749C20BAFC7}" type="pres">
      <dgm:prSet presAssocID="{82D9CC80-9319-4950-92EC-277E870AF51A}" presName="composite" presStyleCnt="0"/>
      <dgm:spPr/>
    </dgm:pt>
    <dgm:pt modelId="{5ED825B8-7FA6-4517-B5B9-FB7242E1305E}" type="pres">
      <dgm:prSet presAssocID="{82D9CC80-9319-4950-92EC-277E870AF51A}" presName="imgShp" presStyleLbl="fgImgPlace1" presStyleIdx="2" presStyleCnt="4">
        <dgm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dgm:style>
      </dgm:prSet>
      <dgm:spPr/>
    </dgm:pt>
    <dgm:pt modelId="{0032CE02-9A19-4974-90C3-9914E742AD60}" type="pres">
      <dgm:prSet presAssocID="{82D9CC80-9319-4950-92EC-277E870AF51A}" presName="txShp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31B00DFB-C8EC-4A65-91E7-C121976E046C}" type="pres">
      <dgm:prSet presAssocID="{4C5D2E31-06AE-4AA9-A061-CC01A9FA0DC8}" presName="spacing" presStyleCnt="0"/>
      <dgm:spPr/>
    </dgm:pt>
    <dgm:pt modelId="{0AB23AB5-9023-406D-9312-471CE53BD6F7}" type="pres">
      <dgm:prSet presAssocID="{84CB2E0D-BEC7-424A-AE2E-23F9DB5484FB}" presName="composite" presStyleCnt="0"/>
      <dgm:spPr/>
    </dgm:pt>
    <dgm:pt modelId="{FD51D042-59CD-4BF1-8524-D40E6EB9F86D}" type="pres">
      <dgm:prSet presAssocID="{84CB2E0D-BEC7-424A-AE2E-23F9DB5484FB}" presName="imgShp" presStyleLbl="fgImgPlace1" presStyleIdx="3" presStyleCnt="4">
        <dgm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dgm:style>
      </dgm:prSet>
      <dgm:spPr/>
    </dgm:pt>
    <dgm:pt modelId="{E203364E-103B-49E6-A7F9-ECE5FD4B3E32}" type="pres">
      <dgm:prSet presAssocID="{84CB2E0D-BEC7-424A-AE2E-23F9DB5484FB}" presName="txShp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</dgm:ptLst>
  <dgm:cxnLst>
    <dgm:cxn modelId="{E71B94E7-D0CA-463F-A106-3386F61650AD}" type="presOf" srcId="{B4EA615C-4F0E-42D9-B38F-7AC204A2D086}" destId="{80F8339A-E38C-4FB9-8B16-56D87AD17F83}" srcOrd="0" destOrd="0" presId="urn:microsoft.com/office/officeart/2005/8/layout/vList3#1"/>
    <dgm:cxn modelId="{D2B1BA63-C5AD-4FE3-A7F1-1CD319C41D37}" type="presOf" srcId="{D9EC6F1A-6478-46C1-9245-D369D72E4105}" destId="{9C3EA1BD-BCA0-43DC-AAFF-855987BF9CEB}" srcOrd="0" destOrd="0" presId="urn:microsoft.com/office/officeart/2005/8/layout/vList3#1"/>
    <dgm:cxn modelId="{37F025F5-D1C1-4316-8BA0-EE706E0805AA}" type="presOf" srcId="{84CB2E0D-BEC7-424A-AE2E-23F9DB5484FB}" destId="{E203364E-103B-49E6-A7F9-ECE5FD4B3E32}" srcOrd="0" destOrd="0" presId="urn:microsoft.com/office/officeart/2005/8/layout/vList3#1"/>
    <dgm:cxn modelId="{D406E8A2-080B-4FC3-A00E-DCB8B744F027}" type="presOf" srcId="{438D7C7E-AA59-4F85-BAFA-43B8628679F0}" destId="{7D968877-46FC-4AB3-A6AE-659EF1520989}" srcOrd="0" destOrd="0" presId="urn:microsoft.com/office/officeart/2005/8/layout/vList3#1"/>
    <dgm:cxn modelId="{29FD8A9F-4BBE-4EB7-81BC-21E57756B9E0}" type="presOf" srcId="{82D9CC80-9319-4950-92EC-277E870AF51A}" destId="{0032CE02-9A19-4974-90C3-9914E742AD60}" srcOrd="0" destOrd="0" presId="urn:microsoft.com/office/officeart/2005/8/layout/vList3#1"/>
    <dgm:cxn modelId="{B11E7B30-3B84-4C64-97F2-1E0A66B1A8F5}" srcId="{438D7C7E-AA59-4F85-BAFA-43B8628679F0}" destId="{D9EC6F1A-6478-46C1-9245-D369D72E4105}" srcOrd="1" destOrd="0" parTransId="{0798E427-D49F-43A1-BB78-2BCB3B99DFA1}" sibTransId="{D250056A-E4F3-41F9-9B44-60535CC3A3C7}"/>
    <dgm:cxn modelId="{650AAB3B-2EE4-40DE-A0CA-60C416E1AB2E}" srcId="{438D7C7E-AA59-4F85-BAFA-43B8628679F0}" destId="{B4EA615C-4F0E-42D9-B38F-7AC204A2D086}" srcOrd="0" destOrd="0" parTransId="{357B2A89-DB09-476B-857B-E64148D22ECE}" sibTransId="{5C797995-4028-4229-B4FB-6201C5708B32}"/>
    <dgm:cxn modelId="{05293D9B-3AF8-4F66-A147-E52A521F71EB}" srcId="{438D7C7E-AA59-4F85-BAFA-43B8628679F0}" destId="{82D9CC80-9319-4950-92EC-277E870AF51A}" srcOrd="2" destOrd="0" parTransId="{A13841CE-542D-44B1-A877-15092CEF87EE}" sibTransId="{4C5D2E31-06AE-4AA9-A061-CC01A9FA0DC8}"/>
    <dgm:cxn modelId="{33E50F19-346A-4B8E-B2AA-1882037358BE}" srcId="{438D7C7E-AA59-4F85-BAFA-43B8628679F0}" destId="{84CB2E0D-BEC7-424A-AE2E-23F9DB5484FB}" srcOrd="3" destOrd="0" parTransId="{5EB07EF3-F7E2-4CD3-990B-D44E66509292}" sibTransId="{7DD1CA43-E775-4BEA-BFFC-7189E80B9E87}"/>
    <dgm:cxn modelId="{CE9BA9EF-4E96-4A4A-BC97-765AA273D197}" type="presParOf" srcId="{7D968877-46FC-4AB3-A6AE-659EF1520989}" destId="{9668FB17-5B76-428C-AF3F-5F6D94B133D4}" srcOrd="0" destOrd="0" presId="urn:microsoft.com/office/officeart/2005/8/layout/vList3#1"/>
    <dgm:cxn modelId="{9EFD7484-A3CC-4BB6-839E-6F654CE5968B}" type="presParOf" srcId="{9668FB17-5B76-428C-AF3F-5F6D94B133D4}" destId="{5544AD1D-E904-4FE1-821A-FADF83BD88DB}" srcOrd="0" destOrd="0" presId="urn:microsoft.com/office/officeart/2005/8/layout/vList3#1"/>
    <dgm:cxn modelId="{015DB774-279C-4346-AB2E-39BEAB2F5195}" type="presParOf" srcId="{9668FB17-5B76-428C-AF3F-5F6D94B133D4}" destId="{80F8339A-E38C-4FB9-8B16-56D87AD17F83}" srcOrd="1" destOrd="0" presId="urn:microsoft.com/office/officeart/2005/8/layout/vList3#1"/>
    <dgm:cxn modelId="{85C35BFD-F589-41E6-80F9-7C4A6F1CD91D}" type="presParOf" srcId="{7D968877-46FC-4AB3-A6AE-659EF1520989}" destId="{37BCA633-2C38-49D2-8FD8-B1306455AD77}" srcOrd="1" destOrd="0" presId="urn:microsoft.com/office/officeart/2005/8/layout/vList3#1"/>
    <dgm:cxn modelId="{DDABD4C4-E849-4379-A492-462F76C5E997}" type="presParOf" srcId="{7D968877-46FC-4AB3-A6AE-659EF1520989}" destId="{374D3C31-D0A2-4093-8CDE-B7DC3AA5A0E3}" srcOrd="2" destOrd="0" presId="urn:microsoft.com/office/officeart/2005/8/layout/vList3#1"/>
    <dgm:cxn modelId="{EE4D00C1-82FA-4F7A-A32E-3A4CE4A0FC7A}" type="presParOf" srcId="{374D3C31-D0A2-4093-8CDE-B7DC3AA5A0E3}" destId="{558ED82D-BC23-4FBE-90EA-267A88CA3630}" srcOrd="0" destOrd="0" presId="urn:microsoft.com/office/officeart/2005/8/layout/vList3#1"/>
    <dgm:cxn modelId="{D2780226-EA68-4E51-B806-9C3D14553090}" type="presParOf" srcId="{374D3C31-D0A2-4093-8CDE-B7DC3AA5A0E3}" destId="{9C3EA1BD-BCA0-43DC-AAFF-855987BF9CEB}" srcOrd="1" destOrd="0" presId="urn:microsoft.com/office/officeart/2005/8/layout/vList3#1"/>
    <dgm:cxn modelId="{469DB341-823B-47FE-A062-17FF6948F52C}" type="presParOf" srcId="{7D968877-46FC-4AB3-A6AE-659EF1520989}" destId="{D104B8EE-1E2D-4F5B-8624-31FF01A8A51D}" srcOrd="3" destOrd="0" presId="urn:microsoft.com/office/officeart/2005/8/layout/vList3#1"/>
    <dgm:cxn modelId="{5721C253-0B9C-452F-ABAF-06E857C173A6}" type="presParOf" srcId="{7D968877-46FC-4AB3-A6AE-659EF1520989}" destId="{368D01E9-FDF9-4B53-A8E8-F749C20BAFC7}" srcOrd="4" destOrd="0" presId="urn:microsoft.com/office/officeart/2005/8/layout/vList3#1"/>
    <dgm:cxn modelId="{1EB5DBC8-6F64-4642-9866-E228A33756F4}" type="presParOf" srcId="{368D01E9-FDF9-4B53-A8E8-F749C20BAFC7}" destId="{5ED825B8-7FA6-4517-B5B9-FB7242E1305E}" srcOrd="0" destOrd="0" presId="urn:microsoft.com/office/officeart/2005/8/layout/vList3#1"/>
    <dgm:cxn modelId="{69F68584-2F6B-4674-BE7C-8D8F71D143D7}" type="presParOf" srcId="{368D01E9-FDF9-4B53-A8E8-F749C20BAFC7}" destId="{0032CE02-9A19-4974-90C3-9914E742AD60}" srcOrd="1" destOrd="0" presId="urn:microsoft.com/office/officeart/2005/8/layout/vList3#1"/>
    <dgm:cxn modelId="{1E895B8A-C27E-46D8-B76F-8DD5C6B7A179}" type="presParOf" srcId="{7D968877-46FC-4AB3-A6AE-659EF1520989}" destId="{31B00DFB-C8EC-4A65-91E7-C121976E046C}" srcOrd="5" destOrd="0" presId="urn:microsoft.com/office/officeart/2005/8/layout/vList3#1"/>
    <dgm:cxn modelId="{16F01F2C-3553-432B-AF27-01FCAE0B9C5D}" type="presParOf" srcId="{7D968877-46FC-4AB3-A6AE-659EF1520989}" destId="{0AB23AB5-9023-406D-9312-471CE53BD6F7}" srcOrd="6" destOrd="0" presId="urn:microsoft.com/office/officeart/2005/8/layout/vList3#1"/>
    <dgm:cxn modelId="{326C8DF4-85BD-4F8A-ACF8-33A09A6F2236}" type="presParOf" srcId="{0AB23AB5-9023-406D-9312-471CE53BD6F7}" destId="{FD51D042-59CD-4BF1-8524-D40E6EB9F86D}" srcOrd="0" destOrd="0" presId="urn:microsoft.com/office/officeart/2005/8/layout/vList3#1"/>
    <dgm:cxn modelId="{885AE4B2-C55E-4704-9B44-CEA21244EB4B}" type="presParOf" srcId="{0AB23AB5-9023-406D-9312-471CE53BD6F7}" destId="{E203364E-103B-49E6-A7F9-ECE5FD4B3E32}" srcOrd="1" destOrd="0" presId="urn:microsoft.com/office/officeart/2005/8/layout/vList3#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DEF6D35C-D05D-4E8F-9423-3F545FE5EEAD}" type="doc">
      <dgm:prSet loTypeId="urn:microsoft.com/office/officeart/2005/8/layout/hierarchy2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id-ID"/>
        </a:p>
      </dgm:t>
    </dgm:pt>
    <dgm:pt modelId="{ED440DF3-AD51-413F-BBE4-2516AE4E2373}">
      <dgm:prSet phldrT="[Text]"/>
      <dgm:spPr>
        <a:solidFill>
          <a:schemeClr val="accent2">
            <a:lumMod val="75000"/>
          </a:schemeClr>
        </a:solidFill>
      </dgm:spPr>
      <dgm:t>
        <a:bodyPr/>
        <a:lstStyle/>
        <a:p>
          <a:r>
            <a:rPr lang="id-ID" dirty="0" smtClean="0">
              <a:latin typeface="Californian FB" pitchFamily="18" charset="0"/>
            </a:rPr>
            <a:t>metode</a:t>
          </a:r>
          <a:endParaRPr lang="id-ID" dirty="0">
            <a:latin typeface="Californian FB" pitchFamily="18" charset="0"/>
          </a:endParaRPr>
        </a:p>
      </dgm:t>
    </dgm:pt>
    <dgm:pt modelId="{73D36633-2C4C-4CCF-AC88-E87329551576}" type="parTrans" cxnId="{AD5B1999-D1AA-479A-8DCF-8E72CA7C5AD8}">
      <dgm:prSet/>
      <dgm:spPr/>
      <dgm:t>
        <a:bodyPr/>
        <a:lstStyle/>
        <a:p>
          <a:endParaRPr lang="id-ID"/>
        </a:p>
      </dgm:t>
    </dgm:pt>
    <dgm:pt modelId="{3BB75074-184E-4C6F-B338-31B039BB2A90}" type="sibTrans" cxnId="{AD5B1999-D1AA-479A-8DCF-8E72CA7C5AD8}">
      <dgm:prSet/>
      <dgm:spPr/>
      <dgm:t>
        <a:bodyPr/>
        <a:lstStyle/>
        <a:p>
          <a:endParaRPr lang="id-ID"/>
        </a:p>
      </dgm:t>
    </dgm:pt>
    <dgm:pt modelId="{5E752A78-87B1-425D-B95A-04C25FCA2FCC}">
      <dgm:prSet phldrT="[Text]"/>
      <dgm:spPr>
        <a:solidFill>
          <a:schemeClr val="accent5">
            <a:lumMod val="75000"/>
          </a:schemeClr>
        </a:solidFill>
      </dgm:spPr>
      <dgm:t>
        <a:bodyPr/>
        <a:lstStyle/>
        <a:p>
          <a:r>
            <a:rPr lang="id-ID" dirty="0" smtClean="0">
              <a:latin typeface="Californian FB" pitchFamily="18" charset="0"/>
            </a:rPr>
            <a:t>sakarifikasi</a:t>
          </a:r>
          <a:endParaRPr lang="id-ID" dirty="0">
            <a:latin typeface="Californian FB" pitchFamily="18" charset="0"/>
          </a:endParaRPr>
        </a:p>
      </dgm:t>
    </dgm:pt>
    <dgm:pt modelId="{B6F2B819-74FC-4CD3-8167-62FFD634063A}" type="parTrans" cxnId="{3F146151-D6A4-42F2-A405-CB2684E96CCF}">
      <dgm:prSet/>
      <dgm:spPr/>
      <dgm:t>
        <a:bodyPr/>
        <a:lstStyle/>
        <a:p>
          <a:endParaRPr lang="id-ID">
            <a:latin typeface="Californian FB" pitchFamily="18" charset="0"/>
          </a:endParaRPr>
        </a:p>
      </dgm:t>
    </dgm:pt>
    <dgm:pt modelId="{84983514-9C24-4F48-B0E0-25056EC47B3E}" type="sibTrans" cxnId="{3F146151-D6A4-42F2-A405-CB2684E96CCF}">
      <dgm:prSet/>
      <dgm:spPr/>
      <dgm:t>
        <a:bodyPr/>
        <a:lstStyle/>
        <a:p>
          <a:endParaRPr lang="id-ID"/>
        </a:p>
      </dgm:t>
    </dgm:pt>
    <dgm:pt modelId="{23F69D03-5FB3-46B0-9EBC-C030C4397215}">
      <dgm:prSet phldrT="[Text]"/>
      <dgm:spPr>
        <a:solidFill>
          <a:schemeClr val="accent6">
            <a:lumMod val="75000"/>
          </a:schemeClr>
        </a:solidFill>
      </dgm:spPr>
      <dgm:t>
        <a:bodyPr/>
        <a:lstStyle/>
        <a:p>
          <a:r>
            <a:rPr lang="id-ID" dirty="0" smtClean="0">
              <a:latin typeface="Californian FB" pitchFamily="18" charset="0"/>
            </a:rPr>
            <a:t>isomerisasi.</a:t>
          </a:r>
          <a:endParaRPr lang="id-ID" dirty="0">
            <a:latin typeface="Californian FB" pitchFamily="18" charset="0"/>
          </a:endParaRPr>
        </a:p>
      </dgm:t>
    </dgm:pt>
    <dgm:pt modelId="{6539336F-52F3-427D-B79B-D48ADE3437F7}" type="parTrans" cxnId="{B9BEF075-F0B2-454F-BE6E-AD999A693621}">
      <dgm:prSet/>
      <dgm:spPr/>
      <dgm:t>
        <a:bodyPr/>
        <a:lstStyle/>
        <a:p>
          <a:endParaRPr lang="id-ID">
            <a:latin typeface="Californian FB" pitchFamily="18" charset="0"/>
          </a:endParaRPr>
        </a:p>
      </dgm:t>
    </dgm:pt>
    <dgm:pt modelId="{7583463C-0AEF-4D0A-919A-5AA08A2B0D07}" type="sibTrans" cxnId="{B9BEF075-F0B2-454F-BE6E-AD999A693621}">
      <dgm:prSet/>
      <dgm:spPr/>
      <dgm:t>
        <a:bodyPr/>
        <a:lstStyle/>
        <a:p>
          <a:endParaRPr lang="id-ID"/>
        </a:p>
      </dgm:t>
    </dgm:pt>
    <dgm:pt modelId="{C5308A70-B179-4F16-9DA0-A33668C03ACA}">
      <dgm:prSet/>
      <dgm:spPr>
        <a:solidFill>
          <a:schemeClr val="accent3">
            <a:lumMod val="75000"/>
          </a:schemeClr>
        </a:solidFill>
      </dgm:spPr>
      <dgm:t>
        <a:bodyPr/>
        <a:lstStyle/>
        <a:p>
          <a:r>
            <a:rPr lang="id-ID" dirty="0" smtClean="0">
              <a:latin typeface="Californian FB" pitchFamily="18" charset="0"/>
            </a:rPr>
            <a:t>likuifaksi</a:t>
          </a:r>
          <a:endParaRPr lang="id-ID" dirty="0">
            <a:latin typeface="Californian FB" pitchFamily="18" charset="0"/>
          </a:endParaRPr>
        </a:p>
      </dgm:t>
    </dgm:pt>
    <dgm:pt modelId="{8B1BE7E2-FD91-48D2-9611-68B6CCD18A9F}" type="parTrans" cxnId="{89922C31-BAA8-4059-943E-9A4AB7FD462B}">
      <dgm:prSet/>
      <dgm:spPr/>
      <dgm:t>
        <a:bodyPr/>
        <a:lstStyle/>
        <a:p>
          <a:endParaRPr lang="id-ID">
            <a:latin typeface="Californian FB" pitchFamily="18" charset="0"/>
          </a:endParaRPr>
        </a:p>
      </dgm:t>
    </dgm:pt>
    <dgm:pt modelId="{92A0FB0E-0303-46B9-AEBF-B14A0804BA0D}" type="sibTrans" cxnId="{89922C31-BAA8-4059-943E-9A4AB7FD462B}">
      <dgm:prSet/>
      <dgm:spPr/>
      <dgm:t>
        <a:bodyPr/>
        <a:lstStyle/>
        <a:p>
          <a:endParaRPr lang="id-ID"/>
        </a:p>
      </dgm:t>
    </dgm:pt>
    <dgm:pt modelId="{95C4B2F8-6111-4130-95B8-DD85E4CD7881}" type="pres">
      <dgm:prSet presAssocID="{DEF6D35C-D05D-4E8F-9423-3F545FE5EEAD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id-ID"/>
        </a:p>
      </dgm:t>
    </dgm:pt>
    <dgm:pt modelId="{88630066-229C-49CB-B4FC-7A569F490007}" type="pres">
      <dgm:prSet presAssocID="{ED440DF3-AD51-413F-BBE4-2516AE4E2373}" presName="root1" presStyleCnt="0"/>
      <dgm:spPr/>
    </dgm:pt>
    <dgm:pt modelId="{98A021BE-5831-4E11-B78E-9F535FA300A1}" type="pres">
      <dgm:prSet presAssocID="{ED440DF3-AD51-413F-BBE4-2516AE4E2373}" presName="LevelOneTextNode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id-ID"/>
        </a:p>
      </dgm:t>
    </dgm:pt>
    <dgm:pt modelId="{FC4C1233-29BF-4435-8A9A-0EB7B11B3531}" type="pres">
      <dgm:prSet presAssocID="{ED440DF3-AD51-413F-BBE4-2516AE4E2373}" presName="level2hierChild" presStyleCnt="0"/>
      <dgm:spPr/>
    </dgm:pt>
    <dgm:pt modelId="{D1BD8388-F36A-4EF5-BCA3-9BD897A8A94A}" type="pres">
      <dgm:prSet presAssocID="{8B1BE7E2-FD91-48D2-9611-68B6CCD18A9F}" presName="conn2-1" presStyleLbl="parChTrans1D2" presStyleIdx="0" presStyleCnt="3"/>
      <dgm:spPr/>
      <dgm:t>
        <a:bodyPr/>
        <a:lstStyle/>
        <a:p>
          <a:endParaRPr lang="id-ID"/>
        </a:p>
      </dgm:t>
    </dgm:pt>
    <dgm:pt modelId="{C28CA1A7-9127-4690-B5E6-1A6238AE0924}" type="pres">
      <dgm:prSet presAssocID="{8B1BE7E2-FD91-48D2-9611-68B6CCD18A9F}" presName="connTx" presStyleLbl="parChTrans1D2" presStyleIdx="0" presStyleCnt="3"/>
      <dgm:spPr/>
      <dgm:t>
        <a:bodyPr/>
        <a:lstStyle/>
        <a:p>
          <a:endParaRPr lang="id-ID"/>
        </a:p>
      </dgm:t>
    </dgm:pt>
    <dgm:pt modelId="{B0E3B7DD-F11B-4C6F-8422-F2948AC8FB7F}" type="pres">
      <dgm:prSet presAssocID="{C5308A70-B179-4F16-9DA0-A33668C03ACA}" presName="root2" presStyleCnt="0"/>
      <dgm:spPr/>
    </dgm:pt>
    <dgm:pt modelId="{AC071B1B-5366-4839-B077-584065D25491}" type="pres">
      <dgm:prSet presAssocID="{C5308A70-B179-4F16-9DA0-A33668C03ACA}" presName="LevelTwoTextNode" presStyleLbl="node2" presStyleIdx="0" presStyleCnt="3" custLinFactNeighborX="-1752" custLinFactNeighborY="-2248">
        <dgm:presLayoutVars>
          <dgm:chPref val="3"/>
        </dgm:presLayoutVars>
      </dgm:prSet>
      <dgm:spPr/>
      <dgm:t>
        <a:bodyPr/>
        <a:lstStyle/>
        <a:p>
          <a:endParaRPr lang="id-ID"/>
        </a:p>
      </dgm:t>
    </dgm:pt>
    <dgm:pt modelId="{8251A903-89B5-45FE-B1C3-BFA37ED2EC20}" type="pres">
      <dgm:prSet presAssocID="{C5308A70-B179-4F16-9DA0-A33668C03ACA}" presName="level3hierChild" presStyleCnt="0"/>
      <dgm:spPr/>
    </dgm:pt>
    <dgm:pt modelId="{ECDA633A-CBC6-4011-9F75-2D49019D205A}" type="pres">
      <dgm:prSet presAssocID="{B6F2B819-74FC-4CD3-8167-62FFD634063A}" presName="conn2-1" presStyleLbl="parChTrans1D2" presStyleIdx="1" presStyleCnt="3"/>
      <dgm:spPr/>
      <dgm:t>
        <a:bodyPr/>
        <a:lstStyle/>
        <a:p>
          <a:endParaRPr lang="id-ID"/>
        </a:p>
      </dgm:t>
    </dgm:pt>
    <dgm:pt modelId="{6828838E-07E1-4303-B241-754557D89748}" type="pres">
      <dgm:prSet presAssocID="{B6F2B819-74FC-4CD3-8167-62FFD634063A}" presName="connTx" presStyleLbl="parChTrans1D2" presStyleIdx="1" presStyleCnt="3"/>
      <dgm:spPr/>
      <dgm:t>
        <a:bodyPr/>
        <a:lstStyle/>
        <a:p>
          <a:endParaRPr lang="id-ID"/>
        </a:p>
      </dgm:t>
    </dgm:pt>
    <dgm:pt modelId="{3C9BC8A0-8D60-4DCD-88A5-B01C4A4A0DB1}" type="pres">
      <dgm:prSet presAssocID="{5E752A78-87B1-425D-B95A-04C25FCA2FCC}" presName="root2" presStyleCnt="0"/>
      <dgm:spPr/>
    </dgm:pt>
    <dgm:pt modelId="{B38BE1C8-DD74-40C7-AB58-1C2A96A371C2}" type="pres">
      <dgm:prSet presAssocID="{5E752A78-87B1-425D-B95A-04C25FCA2FCC}" presName="LevelTwoTextNode" presStyleLbl="node2" presStyleIdx="1" presStyleCnt="3">
        <dgm:presLayoutVars>
          <dgm:chPref val="3"/>
        </dgm:presLayoutVars>
      </dgm:prSet>
      <dgm:spPr/>
      <dgm:t>
        <a:bodyPr/>
        <a:lstStyle/>
        <a:p>
          <a:endParaRPr lang="id-ID"/>
        </a:p>
      </dgm:t>
    </dgm:pt>
    <dgm:pt modelId="{9FF1E8EF-7AB0-4700-8B51-A4569D90B19A}" type="pres">
      <dgm:prSet presAssocID="{5E752A78-87B1-425D-B95A-04C25FCA2FCC}" presName="level3hierChild" presStyleCnt="0"/>
      <dgm:spPr/>
    </dgm:pt>
    <dgm:pt modelId="{A67E9065-D867-49D6-854B-608933E437CC}" type="pres">
      <dgm:prSet presAssocID="{6539336F-52F3-427D-B79B-D48ADE3437F7}" presName="conn2-1" presStyleLbl="parChTrans1D2" presStyleIdx="2" presStyleCnt="3"/>
      <dgm:spPr/>
      <dgm:t>
        <a:bodyPr/>
        <a:lstStyle/>
        <a:p>
          <a:endParaRPr lang="id-ID"/>
        </a:p>
      </dgm:t>
    </dgm:pt>
    <dgm:pt modelId="{E6D0CE0C-E173-4FAB-8607-180D6CB49483}" type="pres">
      <dgm:prSet presAssocID="{6539336F-52F3-427D-B79B-D48ADE3437F7}" presName="connTx" presStyleLbl="parChTrans1D2" presStyleIdx="2" presStyleCnt="3"/>
      <dgm:spPr/>
      <dgm:t>
        <a:bodyPr/>
        <a:lstStyle/>
        <a:p>
          <a:endParaRPr lang="id-ID"/>
        </a:p>
      </dgm:t>
    </dgm:pt>
    <dgm:pt modelId="{2E4BE0DD-BDB7-4721-A778-AFF0D932F6A2}" type="pres">
      <dgm:prSet presAssocID="{23F69D03-5FB3-46B0-9EBC-C030C4397215}" presName="root2" presStyleCnt="0"/>
      <dgm:spPr/>
    </dgm:pt>
    <dgm:pt modelId="{B21D49F6-6A49-40B3-894B-FD9F44BB259D}" type="pres">
      <dgm:prSet presAssocID="{23F69D03-5FB3-46B0-9EBC-C030C4397215}" presName="LevelTwoTextNode" presStyleLbl="node2" presStyleIdx="2" presStyleCnt="3">
        <dgm:presLayoutVars>
          <dgm:chPref val="3"/>
        </dgm:presLayoutVars>
      </dgm:prSet>
      <dgm:spPr/>
      <dgm:t>
        <a:bodyPr/>
        <a:lstStyle/>
        <a:p>
          <a:endParaRPr lang="id-ID"/>
        </a:p>
      </dgm:t>
    </dgm:pt>
    <dgm:pt modelId="{73F4A9A4-3B8F-45E9-BAF6-8B5C036D4E09}" type="pres">
      <dgm:prSet presAssocID="{23F69D03-5FB3-46B0-9EBC-C030C4397215}" presName="level3hierChild" presStyleCnt="0"/>
      <dgm:spPr/>
    </dgm:pt>
  </dgm:ptLst>
  <dgm:cxnLst>
    <dgm:cxn modelId="{C7F7F138-6F9C-4101-B507-FAF09DE3BB2B}" type="presOf" srcId="{B6F2B819-74FC-4CD3-8167-62FFD634063A}" destId="{ECDA633A-CBC6-4011-9F75-2D49019D205A}" srcOrd="0" destOrd="0" presId="urn:microsoft.com/office/officeart/2005/8/layout/hierarchy2"/>
    <dgm:cxn modelId="{37618CA6-9B16-4A4E-82AE-A0B2F292546B}" type="presOf" srcId="{6539336F-52F3-427D-B79B-D48ADE3437F7}" destId="{E6D0CE0C-E173-4FAB-8607-180D6CB49483}" srcOrd="1" destOrd="0" presId="urn:microsoft.com/office/officeart/2005/8/layout/hierarchy2"/>
    <dgm:cxn modelId="{89922C31-BAA8-4059-943E-9A4AB7FD462B}" srcId="{ED440DF3-AD51-413F-BBE4-2516AE4E2373}" destId="{C5308A70-B179-4F16-9DA0-A33668C03ACA}" srcOrd="0" destOrd="0" parTransId="{8B1BE7E2-FD91-48D2-9611-68B6CCD18A9F}" sibTransId="{92A0FB0E-0303-46B9-AEBF-B14A0804BA0D}"/>
    <dgm:cxn modelId="{30280C80-70BD-4044-A11C-CA65AE2B1C07}" type="presOf" srcId="{23F69D03-5FB3-46B0-9EBC-C030C4397215}" destId="{B21D49F6-6A49-40B3-894B-FD9F44BB259D}" srcOrd="0" destOrd="0" presId="urn:microsoft.com/office/officeart/2005/8/layout/hierarchy2"/>
    <dgm:cxn modelId="{B9BFF3DF-19AB-4241-99E8-2A6E0A55DE65}" type="presOf" srcId="{8B1BE7E2-FD91-48D2-9611-68B6CCD18A9F}" destId="{C28CA1A7-9127-4690-B5E6-1A6238AE0924}" srcOrd="1" destOrd="0" presId="urn:microsoft.com/office/officeart/2005/8/layout/hierarchy2"/>
    <dgm:cxn modelId="{248E76B8-7EEB-4749-A10D-C06D3C86C697}" type="presOf" srcId="{C5308A70-B179-4F16-9DA0-A33668C03ACA}" destId="{AC071B1B-5366-4839-B077-584065D25491}" srcOrd="0" destOrd="0" presId="urn:microsoft.com/office/officeart/2005/8/layout/hierarchy2"/>
    <dgm:cxn modelId="{3F146151-D6A4-42F2-A405-CB2684E96CCF}" srcId="{ED440DF3-AD51-413F-BBE4-2516AE4E2373}" destId="{5E752A78-87B1-425D-B95A-04C25FCA2FCC}" srcOrd="1" destOrd="0" parTransId="{B6F2B819-74FC-4CD3-8167-62FFD634063A}" sibTransId="{84983514-9C24-4F48-B0E0-25056EC47B3E}"/>
    <dgm:cxn modelId="{670B74B0-89E1-464B-98BF-3500EE15BFA2}" type="presOf" srcId="{5E752A78-87B1-425D-B95A-04C25FCA2FCC}" destId="{B38BE1C8-DD74-40C7-AB58-1C2A96A371C2}" srcOrd="0" destOrd="0" presId="urn:microsoft.com/office/officeart/2005/8/layout/hierarchy2"/>
    <dgm:cxn modelId="{8DB22784-F234-4688-AE23-B3B4D1E98091}" type="presOf" srcId="{DEF6D35C-D05D-4E8F-9423-3F545FE5EEAD}" destId="{95C4B2F8-6111-4130-95B8-DD85E4CD7881}" srcOrd="0" destOrd="0" presId="urn:microsoft.com/office/officeart/2005/8/layout/hierarchy2"/>
    <dgm:cxn modelId="{30006E49-ECAA-459B-8305-58ECD7106A7E}" type="presOf" srcId="{ED440DF3-AD51-413F-BBE4-2516AE4E2373}" destId="{98A021BE-5831-4E11-B78E-9F535FA300A1}" srcOrd="0" destOrd="0" presId="urn:microsoft.com/office/officeart/2005/8/layout/hierarchy2"/>
    <dgm:cxn modelId="{AD5B1999-D1AA-479A-8DCF-8E72CA7C5AD8}" srcId="{DEF6D35C-D05D-4E8F-9423-3F545FE5EEAD}" destId="{ED440DF3-AD51-413F-BBE4-2516AE4E2373}" srcOrd="0" destOrd="0" parTransId="{73D36633-2C4C-4CCF-AC88-E87329551576}" sibTransId="{3BB75074-184E-4C6F-B338-31B039BB2A90}"/>
    <dgm:cxn modelId="{97CAB595-451A-4397-B326-24080209AD70}" type="presOf" srcId="{6539336F-52F3-427D-B79B-D48ADE3437F7}" destId="{A67E9065-D867-49D6-854B-608933E437CC}" srcOrd="0" destOrd="0" presId="urn:microsoft.com/office/officeart/2005/8/layout/hierarchy2"/>
    <dgm:cxn modelId="{B9BEF075-F0B2-454F-BE6E-AD999A693621}" srcId="{ED440DF3-AD51-413F-BBE4-2516AE4E2373}" destId="{23F69D03-5FB3-46B0-9EBC-C030C4397215}" srcOrd="2" destOrd="0" parTransId="{6539336F-52F3-427D-B79B-D48ADE3437F7}" sibTransId="{7583463C-0AEF-4D0A-919A-5AA08A2B0D07}"/>
    <dgm:cxn modelId="{3D962D3B-BF21-4D77-9244-67522E1C4C83}" type="presOf" srcId="{8B1BE7E2-FD91-48D2-9611-68B6CCD18A9F}" destId="{D1BD8388-F36A-4EF5-BCA3-9BD897A8A94A}" srcOrd="0" destOrd="0" presId="urn:microsoft.com/office/officeart/2005/8/layout/hierarchy2"/>
    <dgm:cxn modelId="{BE6222F6-C354-4801-81E0-8E6F1052F7FA}" type="presOf" srcId="{B6F2B819-74FC-4CD3-8167-62FFD634063A}" destId="{6828838E-07E1-4303-B241-754557D89748}" srcOrd="1" destOrd="0" presId="urn:microsoft.com/office/officeart/2005/8/layout/hierarchy2"/>
    <dgm:cxn modelId="{63E92E38-EE43-4BE4-AA66-5A3EC8BF51C8}" type="presParOf" srcId="{95C4B2F8-6111-4130-95B8-DD85E4CD7881}" destId="{88630066-229C-49CB-B4FC-7A569F490007}" srcOrd="0" destOrd="0" presId="urn:microsoft.com/office/officeart/2005/8/layout/hierarchy2"/>
    <dgm:cxn modelId="{5A668F49-F5A5-4828-9C10-59F7F24D4834}" type="presParOf" srcId="{88630066-229C-49CB-B4FC-7A569F490007}" destId="{98A021BE-5831-4E11-B78E-9F535FA300A1}" srcOrd="0" destOrd="0" presId="urn:microsoft.com/office/officeart/2005/8/layout/hierarchy2"/>
    <dgm:cxn modelId="{1D9D72A6-4AEC-48F4-9A5C-34D822BD6565}" type="presParOf" srcId="{88630066-229C-49CB-B4FC-7A569F490007}" destId="{FC4C1233-29BF-4435-8A9A-0EB7B11B3531}" srcOrd="1" destOrd="0" presId="urn:microsoft.com/office/officeart/2005/8/layout/hierarchy2"/>
    <dgm:cxn modelId="{EBCF83DB-0A29-4FB8-8046-95B70307982F}" type="presParOf" srcId="{FC4C1233-29BF-4435-8A9A-0EB7B11B3531}" destId="{D1BD8388-F36A-4EF5-BCA3-9BD897A8A94A}" srcOrd="0" destOrd="0" presId="urn:microsoft.com/office/officeart/2005/8/layout/hierarchy2"/>
    <dgm:cxn modelId="{1AF29E68-3BD0-4244-9DB0-A5C305372F06}" type="presParOf" srcId="{D1BD8388-F36A-4EF5-BCA3-9BD897A8A94A}" destId="{C28CA1A7-9127-4690-B5E6-1A6238AE0924}" srcOrd="0" destOrd="0" presId="urn:microsoft.com/office/officeart/2005/8/layout/hierarchy2"/>
    <dgm:cxn modelId="{CA013DDE-04E6-4EAF-A573-ACC515FF3653}" type="presParOf" srcId="{FC4C1233-29BF-4435-8A9A-0EB7B11B3531}" destId="{B0E3B7DD-F11B-4C6F-8422-F2948AC8FB7F}" srcOrd="1" destOrd="0" presId="urn:microsoft.com/office/officeart/2005/8/layout/hierarchy2"/>
    <dgm:cxn modelId="{2F3D30A5-5532-41C1-AF57-301EDFD2C4DD}" type="presParOf" srcId="{B0E3B7DD-F11B-4C6F-8422-F2948AC8FB7F}" destId="{AC071B1B-5366-4839-B077-584065D25491}" srcOrd="0" destOrd="0" presId="urn:microsoft.com/office/officeart/2005/8/layout/hierarchy2"/>
    <dgm:cxn modelId="{B41F42EE-8F2C-4487-AE50-EEE0A747B120}" type="presParOf" srcId="{B0E3B7DD-F11B-4C6F-8422-F2948AC8FB7F}" destId="{8251A903-89B5-45FE-B1C3-BFA37ED2EC20}" srcOrd="1" destOrd="0" presId="urn:microsoft.com/office/officeart/2005/8/layout/hierarchy2"/>
    <dgm:cxn modelId="{26840F24-B92F-4EDF-B710-C958939E2E85}" type="presParOf" srcId="{FC4C1233-29BF-4435-8A9A-0EB7B11B3531}" destId="{ECDA633A-CBC6-4011-9F75-2D49019D205A}" srcOrd="2" destOrd="0" presId="urn:microsoft.com/office/officeart/2005/8/layout/hierarchy2"/>
    <dgm:cxn modelId="{D0D573F1-63D7-436B-964F-2D4ADA1810C6}" type="presParOf" srcId="{ECDA633A-CBC6-4011-9F75-2D49019D205A}" destId="{6828838E-07E1-4303-B241-754557D89748}" srcOrd="0" destOrd="0" presId="urn:microsoft.com/office/officeart/2005/8/layout/hierarchy2"/>
    <dgm:cxn modelId="{96F70725-EEBA-4D58-933E-387B4FBEF8FD}" type="presParOf" srcId="{FC4C1233-29BF-4435-8A9A-0EB7B11B3531}" destId="{3C9BC8A0-8D60-4DCD-88A5-B01C4A4A0DB1}" srcOrd="3" destOrd="0" presId="urn:microsoft.com/office/officeart/2005/8/layout/hierarchy2"/>
    <dgm:cxn modelId="{BB2AE24E-85A6-4847-8BE0-535ED7F8E5B3}" type="presParOf" srcId="{3C9BC8A0-8D60-4DCD-88A5-B01C4A4A0DB1}" destId="{B38BE1C8-DD74-40C7-AB58-1C2A96A371C2}" srcOrd="0" destOrd="0" presId="urn:microsoft.com/office/officeart/2005/8/layout/hierarchy2"/>
    <dgm:cxn modelId="{AF10F78F-B79D-4AF1-B23C-039915992C3B}" type="presParOf" srcId="{3C9BC8A0-8D60-4DCD-88A5-B01C4A4A0DB1}" destId="{9FF1E8EF-7AB0-4700-8B51-A4569D90B19A}" srcOrd="1" destOrd="0" presId="urn:microsoft.com/office/officeart/2005/8/layout/hierarchy2"/>
    <dgm:cxn modelId="{A2546E38-B3E1-4D58-9782-8D383EB40B78}" type="presParOf" srcId="{FC4C1233-29BF-4435-8A9A-0EB7B11B3531}" destId="{A67E9065-D867-49D6-854B-608933E437CC}" srcOrd="4" destOrd="0" presId="urn:microsoft.com/office/officeart/2005/8/layout/hierarchy2"/>
    <dgm:cxn modelId="{203B9FA5-72D5-488B-AFD8-0D7D645EA0DE}" type="presParOf" srcId="{A67E9065-D867-49D6-854B-608933E437CC}" destId="{E6D0CE0C-E173-4FAB-8607-180D6CB49483}" srcOrd="0" destOrd="0" presId="urn:microsoft.com/office/officeart/2005/8/layout/hierarchy2"/>
    <dgm:cxn modelId="{B29DB3B7-6655-4E04-B15D-62B8F3D70C5F}" type="presParOf" srcId="{FC4C1233-29BF-4435-8A9A-0EB7B11B3531}" destId="{2E4BE0DD-BDB7-4721-A778-AFF0D932F6A2}" srcOrd="5" destOrd="0" presId="urn:microsoft.com/office/officeart/2005/8/layout/hierarchy2"/>
    <dgm:cxn modelId="{F1435C22-EB30-450A-BC89-29D4C1171AA3}" type="presParOf" srcId="{2E4BE0DD-BDB7-4721-A778-AFF0D932F6A2}" destId="{B21D49F6-6A49-40B3-894B-FD9F44BB259D}" srcOrd="0" destOrd="0" presId="urn:microsoft.com/office/officeart/2005/8/layout/hierarchy2"/>
    <dgm:cxn modelId="{79270DC9-8861-410C-B8B8-A8A1555CD41F}" type="presParOf" srcId="{2E4BE0DD-BDB7-4721-A778-AFF0D932F6A2}" destId="{73F4A9A4-3B8F-45E9-BAF6-8B5C036D4E09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7AFD0CE-E6AE-4FD2-BB96-48A3A3F1533C}">
      <dsp:nvSpPr>
        <dsp:cNvPr id="0" name=""/>
        <dsp:cNvSpPr/>
      </dsp:nvSpPr>
      <dsp:spPr>
        <a:xfrm>
          <a:off x="2071" y="746506"/>
          <a:ext cx="2078887" cy="2078887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2700" prstMaterial="clear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14408" tIns="26670" rIns="114408" bIns="2667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2100" kern="1200" dirty="0" smtClean="0">
              <a:latin typeface="Californian FB" pitchFamily="18" charset="0"/>
            </a:rPr>
            <a:t>Hidrolisis</a:t>
          </a:r>
          <a:endParaRPr lang="id-ID" sz="2100" kern="1200" dirty="0">
            <a:latin typeface="Californian FB" pitchFamily="18" charset="0"/>
          </a:endParaRPr>
        </a:p>
      </dsp:txBody>
      <dsp:txXfrm>
        <a:off x="306517" y="1050952"/>
        <a:ext cx="1469995" cy="1469995"/>
      </dsp:txXfrm>
    </dsp:sp>
    <dsp:sp modelId="{751A0E8F-6DBE-4996-BE71-4DA6B0A3BF50}">
      <dsp:nvSpPr>
        <dsp:cNvPr id="0" name=""/>
        <dsp:cNvSpPr/>
      </dsp:nvSpPr>
      <dsp:spPr>
        <a:xfrm>
          <a:off x="1665182" y="746506"/>
          <a:ext cx="2078887" cy="2078887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2700" prstMaterial="clear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14408" tIns="26670" rIns="114408" bIns="2667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2100" kern="1200" dirty="0" smtClean="0">
              <a:latin typeface="Times New Roman" pitchFamily="18" charset="0"/>
              <a:cs typeface="Times New Roman" pitchFamily="18" charset="0"/>
            </a:rPr>
            <a:t>Cross Linking</a:t>
          </a:r>
          <a:endParaRPr lang="id-ID" sz="21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1969628" y="1050952"/>
        <a:ext cx="1469995" cy="1469995"/>
      </dsp:txXfrm>
    </dsp:sp>
    <dsp:sp modelId="{41CFFE7D-0A89-4490-8CEC-B5C50014047C}">
      <dsp:nvSpPr>
        <dsp:cNvPr id="0" name=""/>
        <dsp:cNvSpPr/>
      </dsp:nvSpPr>
      <dsp:spPr>
        <a:xfrm>
          <a:off x="3328292" y="746506"/>
          <a:ext cx="2078887" cy="2078887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2700" prstMaterial="clear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14408" tIns="26670" rIns="114408" bIns="2667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2100" kern="1200" dirty="0" smtClean="0">
              <a:latin typeface="Times New Roman" pitchFamily="18" charset="0"/>
              <a:cs typeface="Times New Roman" pitchFamily="18" charset="0"/>
            </a:rPr>
            <a:t>Combinasi Cross Lingking &amp; Subtitusi</a:t>
          </a:r>
          <a:endParaRPr lang="id-ID" sz="21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3632738" y="1050952"/>
        <a:ext cx="1469995" cy="1469995"/>
      </dsp:txXfrm>
    </dsp:sp>
    <dsp:sp modelId="{843910FC-C14F-4EB8-8FBC-B80689F49A70}">
      <dsp:nvSpPr>
        <dsp:cNvPr id="0" name=""/>
        <dsp:cNvSpPr/>
      </dsp:nvSpPr>
      <dsp:spPr>
        <a:xfrm>
          <a:off x="4991402" y="746506"/>
          <a:ext cx="2078887" cy="2078887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2700" prstMaterial="clear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14408" tIns="26670" rIns="114408" bIns="2667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2100" kern="1200" dirty="0" smtClean="0">
              <a:latin typeface="Times New Roman" pitchFamily="18" charset="0"/>
              <a:cs typeface="Times New Roman" pitchFamily="18" charset="0"/>
            </a:rPr>
            <a:t>Subtitusi</a:t>
          </a:r>
          <a:endParaRPr lang="id-ID" sz="21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5295848" y="1050952"/>
        <a:ext cx="1469995" cy="146999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7B49D4D-1C64-43A2-B1E4-F675108ED2E2}">
      <dsp:nvSpPr>
        <dsp:cNvPr id="0" name=""/>
        <dsp:cNvSpPr/>
      </dsp:nvSpPr>
      <dsp:spPr>
        <a:xfrm>
          <a:off x="757246" y="1042992"/>
          <a:ext cx="6000777" cy="2417790"/>
        </a:xfrm>
        <a:prstGeom prst="leftRightRibbon">
          <a:avLst/>
        </a:prstGeom>
        <a:gradFill rotWithShape="1">
          <a:gsLst>
            <a:gs pos="0">
              <a:schemeClr val="accent5">
                <a:tint val="50000"/>
                <a:satMod val="300000"/>
              </a:schemeClr>
            </a:gs>
            <a:gs pos="35000">
              <a:schemeClr val="accent5">
                <a:tint val="37000"/>
                <a:satMod val="300000"/>
              </a:schemeClr>
            </a:gs>
            <a:gs pos="100000">
              <a:schemeClr val="accent5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5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5"/>
        </a:lnRef>
        <a:fillRef idx="2">
          <a:schemeClr val="accent5"/>
        </a:fillRef>
        <a:effectRef idx="1">
          <a:schemeClr val="accent5"/>
        </a:effectRef>
        <a:fontRef idx="minor">
          <a:schemeClr val="dk1"/>
        </a:fontRef>
      </dsp:style>
    </dsp:sp>
    <dsp:sp modelId="{2F8A218C-C7B7-4578-BA2B-173DA5EA0451}">
      <dsp:nvSpPr>
        <dsp:cNvPr id="0" name=""/>
        <dsp:cNvSpPr/>
      </dsp:nvSpPr>
      <dsp:spPr>
        <a:xfrm>
          <a:off x="946403" y="1193133"/>
          <a:ext cx="2715768" cy="1613001"/>
        </a:xfrm>
        <a:prstGeom prst="rect">
          <a:avLst/>
        </a:prstGeom>
        <a:noFill/>
        <a:ln w="25400" cap="flat" cmpd="sng" algn="ctr">
          <a:noFill/>
          <a:prstDash val="solid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142240" rIns="0" bIns="1524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4000" kern="1200" dirty="0" smtClean="0">
              <a:solidFill>
                <a:schemeClr val="tx1"/>
              </a:solidFill>
              <a:latin typeface="Californian FB" pitchFamily="18" charset="0"/>
            </a:rPr>
            <a:t>Ester pati</a:t>
          </a:r>
          <a:endParaRPr lang="id-ID" sz="4000" kern="1200" dirty="0">
            <a:solidFill>
              <a:schemeClr val="tx1"/>
            </a:solidFill>
            <a:latin typeface="Californian FB" pitchFamily="18" charset="0"/>
          </a:endParaRPr>
        </a:p>
      </dsp:txBody>
      <dsp:txXfrm>
        <a:off x="946403" y="1193133"/>
        <a:ext cx="2715768" cy="1613001"/>
      </dsp:txXfrm>
    </dsp:sp>
    <dsp:sp modelId="{0CDA75E3-D0D5-4ECB-83D6-0F9992018E22}">
      <dsp:nvSpPr>
        <dsp:cNvPr id="0" name=""/>
        <dsp:cNvSpPr/>
      </dsp:nvSpPr>
      <dsp:spPr>
        <a:xfrm>
          <a:off x="4073651" y="1719827"/>
          <a:ext cx="3209544" cy="1613001"/>
        </a:xfrm>
        <a:prstGeom prst="rect">
          <a:avLst/>
        </a:prstGeom>
        <a:noFill/>
        <a:ln w="25400" cap="flat" cmpd="sng" algn="ctr">
          <a:noFill/>
          <a:prstDash val="solid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142240" rIns="0" bIns="152400" numCol="1" spcCol="1270" anchor="ctr" anchorCtr="0">
          <a:noAutofit/>
        </a:bodyPr>
        <a:lstStyle/>
        <a:p>
          <a:pPr lvl="0" algn="l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4000" kern="1200" dirty="0" smtClean="0">
              <a:solidFill>
                <a:schemeClr val="tx1"/>
              </a:solidFill>
              <a:latin typeface="Californian FB" pitchFamily="18" charset="0"/>
            </a:rPr>
            <a:t>Eter Pati √</a:t>
          </a:r>
          <a:endParaRPr lang="id-ID" sz="4000" kern="1200" dirty="0">
            <a:solidFill>
              <a:schemeClr val="tx1"/>
            </a:solidFill>
            <a:latin typeface="Californian FB" pitchFamily="18" charset="0"/>
          </a:endParaRPr>
        </a:p>
      </dsp:txBody>
      <dsp:txXfrm>
        <a:off x="4073651" y="1719827"/>
        <a:ext cx="3209544" cy="1613001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0E4226D-A7A9-46E9-B9D7-2CD0D437E1FE}">
      <dsp:nvSpPr>
        <dsp:cNvPr id="0" name=""/>
        <dsp:cNvSpPr/>
      </dsp:nvSpPr>
      <dsp:spPr>
        <a:xfrm>
          <a:off x="0" y="0"/>
          <a:ext cx="6583680" cy="1196879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v-SE" sz="2400" kern="1200" dirty="0" smtClean="0">
              <a:solidFill>
                <a:schemeClr val="tx1"/>
              </a:solidFill>
              <a:latin typeface="Californian FB" pitchFamily="18" charset="0"/>
            </a:rPr>
            <a:t>suspensi pati dalam larutan asam </a:t>
          </a:r>
          <a:endParaRPr lang="en-US" sz="2400" kern="1200" dirty="0">
            <a:solidFill>
              <a:schemeClr val="tx1"/>
            </a:solidFill>
            <a:latin typeface="Californian FB" pitchFamily="18" charset="0"/>
          </a:endParaRPr>
        </a:p>
      </dsp:txBody>
      <dsp:txXfrm>
        <a:off x="35055" y="35055"/>
        <a:ext cx="5191017" cy="1126769"/>
      </dsp:txXfrm>
    </dsp:sp>
    <dsp:sp modelId="{47972AA3-AB8B-4627-A887-3DCA27BB1572}">
      <dsp:nvSpPr>
        <dsp:cNvPr id="0" name=""/>
        <dsp:cNvSpPr/>
      </dsp:nvSpPr>
      <dsp:spPr>
        <a:xfrm>
          <a:off x="551383" y="1414494"/>
          <a:ext cx="6583680" cy="1196879"/>
        </a:xfrm>
        <a:prstGeom prst="roundRect">
          <a:avLst>
            <a:gd name="adj" fmla="val 10000"/>
          </a:avLst>
        </a:prstGeom>
        <a:solidFill>
          <a:schemeClr val="accent5">
            <a:hueOff val="-3311292"/>
            <a:satOff val="13270"/>
            <a:lumOff val="287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err="1" smtClean="0">
              <a:solidFill>
                <a:schemeClr val="tx1"/>
              </a:solidFill>
              <a:latin typeface="Californian FB" pitchFamily="18" charset="0"/>
            </a:rPr>
            <a:t>pemanasan</a:t>
          </a:r>
          <a:r>
            <a:rPr lang="en-US" sz="2400" kern="1200" dirty="0" smtClean="0">
              <a:solidFill>
                <a:schemeClr val="tx1"/>
              </a:solidFill>
              <a:latin typeface="Californian FB" pitchFamily="18" charset="0"/>
            </a:rPr>
            <a:t> </a:t>
          </a:r>
          <a:r>
            <a:rPr lang="en-US" sz="2400" kern="1200" dirty="0" err="1" smtClean="0">
              <a:solidFill>
                <a:schemeClr val="tx1"/>
              </a:solidFill>
              <a:latin typeface="Californian FB" pitchFamily="18" charset="0"/>
            </a:rPr>
            <a:t>pada</a:t>
          </a:r>
          <a:r>
            <a:rPr lang="en-US" sz="2400" kern="1200" dirty="0" smtClean="0">
              <a:solidFill>
                <a:schemeClr val="tx1"/>
              </a:solidFill>
              <a:latin typeface="Californian FB" pitchFamily="18" charset="0"/>
            </a:rPr>
            <a:t> </a:t>
          </a:r>
          <a:r>
            <a:rPr lang="en-US" sz="2400" kern="1200" dirty="0" err="1" smtClean="0">
              <a:solidFill>
                <a:schemeClr val="tx1"/>
              </a:solidFill>
              <a:latin typeface="Californian FB" pitchFamily="18" charset="0"/>
            </a:rPr>
            <a:t>suhu</a:t>
          </a:r>
          <a:r>
            <a:rPr lang="en-US" sz="2400" kern="1200" dirty="0" smtClean="0">
              <a:solidFill>
                <a:schemeClr val="tx1"/>
              </a:solidFill>
              <a:latin typeface="Californian FB" pitchFamily="18" charset="0"/>
            </a:rPr>
            <a:t> </a:t>
          </a:r>
          <a:r>
            <a:rPr lang="en-US" sz="2400" kern="1200" dirty="0" err="1" smtClean="0">
              <a:solidFill>
                <a:schemeClr val="tx1"/>
              </a:solidFill>
              <a:latin typeface="Californian FB" pitchFamily="18" charset="0"/>
            </a:rPr>
            <a:t>di</a:t>
          </a:r>
          <a:r>
            <a:rPr lang="en-US" sz="2400" kern="1200" dirty="0" smtClean="0">
              <a:solidFill>
                <a:schemeClr val="tx1"/>
              </a:solidFill>
              <a:latin typeface="Californian FB" pitchFamily="18" charset="0"/>
            </a:rPr>
            <a:t> </a:t>
          </a:r>
          <a:r>
            <a:rPr lang="en-US" sz="2400" kern="1200" dirty="0" err="1" smtClean="0">
              <a:solidFill>
                <a:schemeClr val="tx1"/>
              </a:solidFill>
              <a:latin typeface="Californian FB" pitchFamily="18" charset="0"/>
            </a:rPr>
            <a:t>bawah</a:t>
          </a:r>
          <a:r>
            <a:rPr lang="en-US" sz="2400" kern="1200" dirty="0" smtClean="0">
              <a:solidFill>
                <a:schemeClr val="tx1"/>
              </a:solidFill>
              <a:latin typeface="Californian FB" pitchFamily="18" charset="0"/>
            </a:rPr>
            <a:t>  </a:t>
          </a:r>
        </a:p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err="1" smtClean="0">
              <a:solidFill>
                <a:schemeClr val="tx1"/>
              </a:solidFill>
              <a:latin typeface="Californian FB" pitchFamily="18" charset="0"/>
            </a:rPr>
            <a:t>gelatinisasi</a:t>
          </a:r>
          <a:r>
            <a:rPr lang="en-US" sz="2400" kern="1200" dirty="0" smtClean="0">
              <a:solidFill>
                <a:schemeClr val="tx1"/>
              </a:solidFill>
              <a:latin typeface="Californian FB" pitchFamily="18" charset="0"/>
            </a:rPr>
            <a:t> </a:t>
          </a:r>
          <a:r>
            <a:rPr lang="en-US" sz="2400" kern="1200" dirty="0" err="1" smtClean="0">
              <a:solidFill>
                <a:schemeClr val="tx1"/>
              </a:solidFill>
              <a:latin typeface="Californian FB" pitchFamily="18" charset="0"/>
            </a:rPr>
            <a:t>pati</a:t>
          </a:r>
          <a:r>
            <a:rPr lang="en-US" sz="2400" kern="1200" dirty="0" smtClean="0">
              <a:solidFill>
                <a:schemeClr val="tx1"/>
              </a:solidFill>
              <a:latin typeface="Californian FB" pitchFamily="18" charset="0"/>
            </a:rPr>
            <a:t> </a:t>
          </a:r>
          <a:endParaRPr lang="en-US" sz="2400" kern="1200" dirty="0">
            <a:solidFill>
              <a:schemeClr val="tx1"/>
            </a:solidFill>
            <a:latin typeface="Californian FB" pitchFamily="18" charset="0"/>
          </a:endParaRPr>
        </a:p>
      </dsp:txBody>
      <dsp:txXfrm>
        <a:off x="586438" y="1449549"/>
        <a:ext cx="5184214" cy="1126769"/>
      </dsp:txXfrm>
    </dsp:sp>
    <dsp:sp modelId="{8BD2DEAB-6C11-4FD2-AF90-1254EAC38008}">
      <dsp:nvSpPr>
        <dsp:cNvPr id="0" name=""/>
        <dsp:cNvSpPr/>
      </dsp:nvSpPr>
      <dsp:spPr>
        <a:xfrm>
          <a:off x="1094536" y="2828988"/>
          <a:ext cx="6583680" cy="1196879"/>
        </a:xfrm>
        <a:prstGeom prst="roundRect">
          <a:avLst>
            <a:gd name="adj" fmla="val 10000"/>
          </a:avLst>
        </a:prstGeom>
        <a:solidFill>
          <a:schemeClr val="accent5">
            <a:hueOff val="-6622584"/>
            <a:satOff val="26541"/>
            <a:lumOff val="5752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err="1" smtClean="0">
              <a:solidFill>
                <a:schemeClr val="tx1"/>
              </a:solidFill>
              <a:latin typeface="Californian FB" pitchFamily="18" charset="0"/>
            </a:rPr>
            <a:t>dilakukan</a:t>
          </a:r>
          <a:r>
            <a:rPr lang="en-US" sz="2400" kern="1200" dirty="0" smtClean="0">
              <a:solidFill>
                <a:schemeClr val="tx1"/>
              </a:solidFill>
              <a:latin typeface="Californian FB" pitchFamily="18" charset="0"/>
            </a:rPr>
            <a:t> </a:t>
          </a:r>
          <a:r>
            <a:rPr lang="en-US" sz="2400" kern="1200" dirty="0" err="1" smtClean="0">
              <a:solidFill>
                <a:schemeClr val="tx1"/>
              </a:solidFill>
              <a:latin typeface="Californian FB" pitchFamily="18" charset="0"/>
            </a:rPr>
            <a:t>pengadukan</a:t>
          </a:r>
          <a:r>
            <a:rPr lang="en-US" sz="2400" kern="1200" dirty="0" smtClean="0">
              <a:solidFill>
                <a:schemeClr val="tx1"/>
              </a:solidFill>
              <a:latin typeface="Californian FB" pitchFamily="18" charset="0"/>
            </a:rPr>
            <a:t> </a:t>
          </a:r>
          <a:r>
            <a:rPr lang="en-US" sz="2400" kern="1200" dirty="0" err="1" smtClean="0">
              <a:solidFill>
                <a:schemeClr val="tx1"/>
              </a:solidFill>
              <a:latin typeface="Californian FB" pitchFamily="18" charset="0"/>
            </a:rPr>
            <a:t>secara</a:t>
          </a:r>
          <a:r>
            <a:rPr lang="en-US" sz="2400" kern="1200" dirty="0" smtClean="0">
              <a:solidFill>
                <a:schemeClr val="tx1"/>
              </a:solidFill>
              <a:latin typeface="Californian FB" pitchFamily="18" charset="0"/>
            </a:rPr>
            <a:t> </a:t>
          </a:r>
          <a:r>
            <a:rPr lang="en-US" sz="2400" kern="1200" dirty="0" err="1" smtClean="0">
              <a:solidFill>
                <a:schemeClr val="tx1"/>
              </a:solidFill>
              <a:latin typeface="Californian FB" pitchFamily="18" charset="0"/>
            </a:rPr>
            <a:t>kontinu</a:t>
          </a:r>
          <a:r>
            <a:rPr lang="en-US" sz="2400" kern="1200" dirty="0" smtClean="0">
              <a:solidFill>
                <a:schemeClr val="tx1"/>
              </a:solidFill>
              <a:latin typeface="Californian FB" pitchFamily="18" charset="0"/>
            </a:rPr>
            <a:t> </a:t>
          </a:r>
          <a:r>
            <a:rPr lang="en-US" sz="2400" kern="1200" dirty="0" err="1" smtClean="0">
              <a:solidFill>
                <a:schemeClr val="tx1"/>
              </a:solidFill>
              <a:latin typeface="Californian FB" pitchFamily="18" charset="0"/>
            </a:rPr>
            <a:t>selama</a:t>
          </a:r>
          <a:r>
            <a:rPr lang="en-US" sz="2400" kern="1200" dirty="0" smtClean="0">
              <a:solidFill>
                <a:schemeClr val="tx1"/>
              </a:solidFill>
              <a:latin typeface="Californian FB" pitchFamily="18" charset="0"/>
            </a:rPr>
            <a:t> </a:t>
          </a:r>
          <a:r>
            <a:rPr lang="en-US" sz="2400" kern="1200" dirty="0" err="1" smtClean="0">
              <a:solidFill>
                <a:schemeClr val="tx1"/>
              </a:solidFill>
              <a:latin typeface="Californian FB" pitchFamily="18" charset="0"/>
            </a:rPr>
            <a:t>inkubasi</a:t>
          </a:r>
          <a:r>
            <a:rPr lang="en-US" sz="2400" kern="1200" dirty="0" smtClean="0">
              <a:solidFill>
                <a:schemeClr val="tx1"/>
              </a:solidFill>
              <a:latin typeface="Californian FB" pitchFamily="18" charset="0"/>
            </a:rPr>
            <a:t> </a:t>
          </a:r>
          <a:endParaRPr lang="en-US" sz="2400" kern="1200" dirty="0">
            <a:solidFill>
              <a:schemeClr val="tx1"/>
            </a:solidFill>
            <a:latin typeface="Californian FB" pitchFamily="18" charset="0"/>
          </a:endParaRPr>
        </a:p>
      </dsp:txBody>
      <dsp:txXfrm>
        <a:off x="1129591" y="2864043"/>
        <a:ext cx="5192444" cy="1126769"/>
      </dsp:txXfrm>
    </dsp:sp>
    <dsp:sp modelId="{1CD7BC8A-758A-4A68-A430-F33BB213A763}">
      <dsp:nvSpPr>
        <dsp:cNvPr id="0" name=""/>
        <dsp:cNvSpPr/>
      </dsp:nvSpPr>
      <dsp:spPr>
        <a:xfrm>
          <a:off x="1645920" y="4243483"/>
          <a:ext cx="6583680" cy="1196879"/>
        </a:xfrm>
        <a:prstGeom prst="roundRect">
          <a:avLst>
            <a:gd name="adj" fmla="val 10000"/>
          </a:avLst>
        </a:prstGeom>
        <a:solidFill>
          <a:schemeClr val="accent5">
            <a:hueOff val="-9933876"/>
            <a:satOff val="39811"/>
            <a:lumOff val="862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err="1" smtClean="0">
              <a:solidFill>
                <a:schemeClr val="tx1"/>
              </a:solidFill>
              <a:latin typeface="Californian FB" pitchFamily="18" charset="0"/>
            </a:rPr>
            <a:t>asam</a:t>
          </a:r>
          <a:r>
            <a:rPr lang="en-US" sz="2400" kern="1200" dirty="0" smtClean="0">
              <a:solidFill>
                <a:schemeClr val="tx1"/>
              </a:solidFill>
              <a:latin typeface="Californian FB" pitchFamily="18" charset="0"/>
            </a:rPr>
            <a:t> </a:t>
          </a:r>
          <a:r>
            <a:rPr lang="en-US" sz="2400" kern="1200" dirty="0" err="1" smtClean="0">
              <a:solidFill>
                <a:schemeClr val="tx1"/>
              </a:solidFill>
              <a:latin typeface="Californian FB" pitchFamily="18" charset="0"/>
            </a:rPr>
            <a:t>dinetralkan</a:t>
          </a:r>
          <a:r>
            <a:rPr lang="en-US" sz="2400" kern="1200" dirty="0" smtClean="0">
              <a:solidFill>
                <a:schemeClr val="tx1"/>
              </a:solidFill>
              <a:latin typeface="Californian FB" pitchFamily="18" charset="0"/>
            </a:rPr>
            <a:t> </a:t>
          </a:r>
          <a:r>
            <a:rPr lang="en-US" sz="2400" kern="1200" dirty="0" err="1" smtClean="0">
              <a:solidFill>
                <a:schemeClr val="tx1"/>
              </a:solidFill>
              <a:latin typeface="Californian FB" pitchFamily="18" charset="0"/>
            </a:rPr>
            <a:t>lalu</a:t>
          </a:r>
          <a:r>
            <a:rPr lang="en-US" sz="2400" kern="1200" dirty="0" smtClean="0">
              <a:solidFill>
                <a:schemeClr val="tx1"/>
              </a:solidFill>
              <a:latin typeface="Californian FB" pitchFamily="18" charset="0"/>
            </a:rPr>
            <a:t> </a:t>
          </a:r>
          <a:r>
            <a:rPr lang="en-US" sz="2400" kern="1200" dirty="0" err="1" smtClean="0">
              <a:solidFill>
                <a:schemeClr val="tx1"/>
              </a:solidFill>
              <a:latin typeface="Californian FB" pitchFamily="18" charset="0"/>
            </a:rPr>
            <a:t>residu</a:t>
          </a:r>
          <a:r>
            <a:rPr lang="en-US" sz="2400" kern="1200" dirty="0" smtClean="0">
              <a:solidFill>
                <a:schemeClr val="tx1"/>
              </a:solidFill>
              <a:latin typeface="Californian FB" pitchFamily="18" charset="0"/>
            </a:rPr>
            <a:t> </a:t>
          </a:r>
          <a:r>
            <a:rPr lang="en-US" sz="2400" kern="1200" dirty="0" err="1" smtClean="0">
              <a:solidFill>
                <a:schemeClr val="tx1"/>
              </a:solidFill>
              <a:latin typeface="Californian FB" pitchFamily="18" charset="0"/>
            </a:rPr>
            <a:t>pati</a:t>
          </a:r>
          <a:r>
            <a:rPr lang="en-US" sz="2400" kern="1200" dirty="0" smtClean="0">
              <a:solidFill>
                <a:schemeClr val="tx1"/>
              </a:solidFill>
              <a:latin typeface="Californian FB" pitchFamily="18" charset="0"/>
            </a:rPr>
            <a:t> </a:t>
          </a:r>
          <a:r>
            <a:rPr lang="en-US" sz="2400" kern="1200" dirty="0" err="1" smtClean="0">
              <a:solidFill>
                <a:schemeClr val="tx1"/>
              </a:solidFill>
              <a:latin typeface="Californian FB" pitchFamily="18" charset="0"/>
            </a:rPr>
            <a:t>disaring</a:t>
          </a:r>
          <a:r>
            <a:rPr lang="en-US" sz="2400" kern="1200" dirty="0" smtClean="0">
              <a:solidFill>
                <a:schemeClr val="tx1"/>
              </a:solidFill>
              <a:latin typeface="Californian FB" pitchFamily="18" charset="0"/>
            </a:rPr>
            <a:t> </a:t>
          </a:r>
          <a:r>
            <a:rPr lang="en-US" sz="2400" kern="1200" dirty="0" err="1" smtClean="0">
              <a:solidFill>
                <a:schemeClr val="tx1"/>
              </a:solidFill>
              <a:latin typeface="Californian FB" pitchFamily="18" charset="0"/>
            </a:rPr>
            <a:t>atau</a:t>
          </a:r>
          <a:r>
            <a:rPr lang="en-US" sz="2400" kern="1200" dirty="0" smtClean="0">
              <a:solidFill>
                <a:schemeClr val="tx1"/>
              </a:solidFill>
              <a:latin typeface="Californian FB" pitchFamily="18" charset="0"/>
            </a:rPr>
            <a:t> </a:t>
          </a:r>
          <a:r>
            <a:rPr lang="en-US" sz="2400" kern="1200" dirty="0" err="1" smtClean="0">
              <a:solidFill>
                <a:schemeClr val="tx1"/>
              </a:solidFill>
              <a:latin typeface="Californian FB" pitchFamily="18" charset="0"/>
            </a:rPr>
            <a:t>isentrifugasi</a:t>
          </a:r>
          <a:r>
            <a:rPr lang="en-US" sz="2400" kern="1200" dirty="0" smtClean="0">
              <a:solidFill>
                <a:schemeClr val="tx1"/>
              </a:solidFill>
              <a:latin typeface="Californian FB" pitchFamily="18" charset="0"/>
            </a:rPr>
            <a:t>, </a:t>
          </a:r>
          <a:r>
            <a:rPr lang="en-US" sz="2400" kern="1200" dirty="0" err="1" smtClean="0">
              <a:solidFill>
                <a:schemeClr val="tx1"/>
              </a:solidFill>
              <a:latin typeface="Californian FB" pitchFamily="18" charset="0"/>
            </a:rPr>
            <a:t>dicuci</a:t>
          </a:r>
          <a:r>
            <a:rPr lang="en-US" sz="2400" kern="1200" dirty="0" smtClean="0">
              <a:solidFill>
                <a:schemeClr val="tx1"/>
              </a:solidFill>
              <a:latin typeface="Californian FB" pitchFamily="18" charset="0"/>
            </a:rPr>
            <a:t>, </a:t>
          </a:r>
          <a:r>
            <a:rPr lang="en-US" sz="2400" kern="1200" dirty="0" err="1" smtClean="0">
              <a:solidFill>
                <a:schemeClr val="tx1"/>
              </a:solidFill>
              <a:latin typeface="Californian FB" pitchFamily="18" charset="0"/>
            </a:rPr>
            <a:t>dan</a:t>
          </a:r>
          <a:r>
            <a:rPr lang="en-US" sz="2400" kern="1200" dirty="0" smtClean="0">
              <a:solidFill>
                <a:schemeClr val="tx1"/>
              </a:solidFill>
              <a:latin typeface="Californian FB" pitchFamily="18" charset="0"/>
            </a:rPr>
            <a:t> </a:t>
          </a:r>
          <a:r>
            <a:rPr lang="en-US" sz="2400" kern="1200" dirty="0" err="1" smtClean="0">
              <a:solidFill>
                <a:schemeClr val="tx1"/>
              </a:solidFill>
              <a:latin typeface="Californian FB" pitchFamily="18" charset="0"/>
            </a:rPr>
            <a:t>kemudian</a:t>
          </a:r>
          <a:r>
            <a:rPr lang="en-US" sz="2400" kern="1200" dirty="0" smtClean="0">
              <a:solidFill>
                <a:schemeClr val="tx1"/>
              </a:solidFill>
              <a:latin typeface="Californian FB" pitchFamily="18" charset="0"/>
            </a:rPr>
            <a:t> </a:t>
          </a:r>
          <a:r>
            <a:rPr lang="en-US" sz="2400" kern="1200" dirty="0" err="1" smtClean="0">
              <a:solidFill>
                <a:schemeClr val="tx1"/>
              </a:solidFill>
              <a:latin typeface="Californian FB" pitchFamily="18" charset="0"/>
            </a:rPr>
            <a:t>dikeringkan</a:t>
          </a:r>
          <a:endParaRPr lang="en-US" sz="2400" kern="1200" dirty="0">
            <a:solidFill>
              <a:schemeClr val="tx1"/>
            </a:solidFill>
            <a:latin typeface="Californian FB" pitchFamily="18" charset="0"/>
          </a:endParaRPr>
        </a:p>
      </dsp:txBody>
      <dsp:txXfrm>
        <a:off x="1680975" y="4278538"/>
        <a:ext cx="5184214" cy="1126769"/>
      </dsp:txXfrm>
    </dsp:sp>
    <dsp:sp modelId="{F63D0D2E-40C8-4B2B-BE6A-6E9B3A8C4269}">
      <dsp:nvSpPr>
        <dsp:cNvPr id="0" name=""/>
        <dsp:cNvSpPr/>
      </dsp:nvSpPr>
      <dsp:spPr>
        <a:xfrm>
          <a:off x="5805708" y="916701"/>
          <a:ext cx="777971" cy="777971"/>
        </a:xfrm>
        <a:prstGeom prst="downArrow">
          <a:avLst>
            <a:gd name="adj1" fmla="val 55000"/>
            <a:gd name="adj2" fmla="val 45000"/>
          </a:avLst>
        </a:prstGeom>
        <a:solidFill>
          <a:schemeClr val="accent5">
            <a:tint val="40000"/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3600" kern="1200">
            <a:solidFill>
              <a:schemeClr val="tx1"/>
            </a:solidFill>
            <a:latin typeface="Californian FB" pitchFamily="18" charset="0"/>
          </a:endParaRPr>
        </a:p>
      </dsp:txBody>
      <dsp:txXfrm>
        <a:off x="5980751" y="916701"/>
        <a:ext cx="427885" cy="585423"/>
      </dsp:txXfrm>
    </dsp:sp>
    <dsp:sp modelId="{974757F2-74DD-4D8C-BD3D-54197AF56E16}">
      <dsp:nvSpPr>
        <dsp:cNvPr id="0" name=""/>
        <dsp:cNvSpPr/>
      </dsp:nvSpPr>
      <dsp:spPr>
        <a:xfrm>
          <a:off x="6357091" y="2331195"/>
          <a:ext cx="777971" cy="777971"/>
        </a:xfrm>
        <a:prstGeom prst="downArrow">
          <a:avLst>
            <a:gd name="adj1" fmla="val 55000"/>
            <a:gd name="adj2" fmla="val 45000"/>
          </a:avLst>
        </a:prstGeom>
        <a:solidFill>
          <a:schemeClr val="accent5">
            <a:tint val="40000"/>
            <a:alpha val="90000"/>
            <a:hueOff val="-5370241"/>
            <a:satOff val="24126"/>
            <a:lumOff val="1658"/>
            <a:alphaOff val="0"/>
          </a:schemeClr>
        </a:solidFill>
        <a:ln w="25400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3600" kern="1200">
            <a:solidFill>
              <a:schemeClr val="tx1"/>
            </a:solidFill>
            <a:latin typeface="Californian FB" pitchFamily="18" charset="0"/>
          </a:endParaRPr>
        </a:p>
      </dsp:txBody>
      <dsp:txXfrm>
        <a:off x="6532134" y="2331195"/>
        <a:ext cx="427885" cy="585423"/>
      </dsp:txXfrm>
    </dsp:sp>
    <dsp:sp modelId="{1B6DD639-1A67-4498-A0A9-04A6A747AE83}">
      <dsp:nvSpPr>
        <dsp:cNvPr id="0" name=""/>
        <dsp:cNvSpPr/>
      </dsp:nvSpPr>
      <dsp:spPr>
        <a:xfrm>
          <a:off x="6900244" y="3745689"/>
          <a:ext cx="777971" cy="777971"/>
        </a:xfrm>
        <a:prstGeom prst="downArrow">
          <a:avLst>
            <a:gd name="adj1" fmla="val 55000"/>
            <a:gd name="adj2" fmla="val 45000"/>
          </a:avLst>
        </a:prstGeom>
        <a:solidFill>
          <a:schemeClr val="accent5">
            <a:tint val="40000"/>
            <a:alpha val="90000"/>
            <a:hueOff val="-10740482"/>
            <a:satOff val="48253"/>
            <a:lumOff val="3317"/>
            <a:alphaOff val="0"/>
          </a:schemeClr>
        </a:solidFill>
        <a:ln w="25400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3600" kern="1200">
            <a:solidFill>
              <a:schemeClr val="tx1"/>
            </a:solidFill>
            <a:latin typeface="Californian FB" pitchFamily="18" charset="0"/>
          </a:endParaRPr>
        </a:p>
      </dsp:txBody>
      <dsp:txXfrm>
        <a:off x="7075287" y="3745689"/>
        <a:ext cx="427885" cy="585423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506D346-FFFE-42F6-8FFC-874910B69CC4}">
      <dsp:nvSpPr>
        <dsp:cNvPr id="0" name=""/>
        <dsp:cNvSpPr/>
      </dsp:nvSpPr>
      <dsp:spPr>
        <a:xfrm>
          <a:off x="0" y="347020"/>
          <a:ext cx="6096000" cy="579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EA60312-DB02-4673-9069-AF3F1641F859}">
      <dsp:nvSpPr>
        <dsp:cNvPr id="0" name=""/>
        <dsp:cNvSpPr/>
      </dsp:nvSpPr>
      <dsp:spPr>
        <a:xfrm>
          <a:off x="304800" y="7539"/>
          <a:ext cx="4267200" cy="67896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1290" tIns="0" rIns="161290" bIns="0" numCol="1" spcCol="1270" anchor="ctr" anchorCtr="0">
          <a:noAutofit/>
        </a:bodyPr>
        <a:lstStyle/>
        <a:p>
          <a:pPr lvl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2300" kern="1200" dirty="0" smtClean="0">
              <a:latin typeface="Californian FB" pitchFamily="18" charset="0"/>
            </a:rPr>
            <a:t>Hydrotermal Treatmen</a:t>
          </a:r>
          <a:endParaRPr lang="id-ID" sz="2300" kern="1200" dirty="0">
            <a:latin typeface="Californian FB" pitchFamily="18" charset="0"/>
          </a:endParaRPr>
        </a:p>
      </dsp:txBody>
      <dsp:txXfrm>
        <a:off x="337944" y="40683"/>
        <a:ext cx="4200912" cy="612672"/>
      </dsp:txXfrm>
    </dsp:sp>
    <dsp:sp modelId="{92512E29-5B3F-4655-BB27-CA0D2E9E1BB3}">
      <dsp:nvSpPr>
        <dsp:cNvPr id="0" name=""/>
        <dsp:cNvSpPr/>
      </dsp:nvSpPr>
      <dsp:spPr>
        <a:xfrm>
          <a:off x="0" y="1390300"/>
          <a:ext cx="6096000" cy="579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B770645-558F-4F6A-82C2-6E55B7B92582}">
      <dsp:nvSpPr>
        <dsp:cNvPr id="0" name=""/>
        <dsp:cNvSpPr/>
      </dsp:nvSpPr>
      <dsp:spPr>
        <a:xfrm>
          <a:off x="304800" y="1050819"/>
          <a:ext cx="4267200" cy="67896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1290" tIns="0" rIns="161290" bIns="0" numCol="1" spcCol="1270" anchor="ctr" anchorCtr="0">
          <a:noAutofit/>
        </a:bodyPr>
        <a:lstStyle/>
        <a:p>
          <a:pPr lvl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2300" kern="1200" dirty="0" smtClean="0">
              <a:latin typeface="Californian FB" pitchFamily="18" charset="0"/>
            </a:rPr>
            <a:t>Autoclaving Cooing</a:t>
          </a:r>
          <a:endParaRPr lang="id-ID" sz="2300" kern="1200" dirty="0">
            <a:latin typeface="Californian FB" pitchFamily="18" charset="0"/>
          </a:endParaRPr>
        </a:p>
      </dsp:txBody>
      <dsp:txXfrm>
        <a:off x="337944" y="1083963"/>
        <a:ext cx="4200912" cy="612672"/>
      </dsp:txXfrm>
    </dsp:sp>
    <dsp:sp modelId="{3D194058-E15A-4B99-B306-0F2DCC8A0C3F}">
      <dsp:nvSpPr>
        <dsp:cNvPr id="0" name=""/>
        <dsp:cNvSpPr/>
      </dsp:nvSpPr>
      <dsp:spPr>
        <a:xfrm>
          <a:off x="0" y="2433580"/>
          <a:ext cx="6096000" cy="579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4A1D2E2-0698-4419-B352-26B2C01C86B2}">
      <dsp:nvSpPr>
        <dsp:cNvPr id="0" name=""/>
        <dsp:cNvSpPr/>
      </dsp:nvSpPr>
      <dsp:spPr>
        <a:xfrm>
          <a:off x="304800" y="2094100"/>
          <a:ext cx="4267200" cy="67896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1290" tIns="0" rIns="161290" bIns="0" numCol="1" spcCol="1270" anchor="ctr" anchorCtr="0">
          <a:noAutofit/>
        </a:bodyPr>
        <a:lstStyle/>
        <a:p>
          <a:pPr lvl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2300" kern="1200" dirty="0" smtClean="0">
              <a:latin typeface="Californian FB" pitchFamily="18" charset="0"/>
            </a:rPr>
            <a:t>Ekstruksi</a:t>
          </a:r>
          <a:endParaRPr lang="id-ID" sz="2300" kern="1200" dirty="0">
            <a:latin typeface="Californian FB" pitchFamily="18" charset="0"/>
          </a:endParaRPr>
        </a:p>
      </dsp:txBody>
      <dsp:txXfrm>
        <a:off x="337944" y="2127244"/>
        <a:ext cx="4200912" cy="612672"/>
      </dsp:txXfrm>
    </dsp:sp>
    <dsp:sp modelId="{673B6114-5F20-4E99-8171-7BE8514C6C47}">
      <dsp:nvSpPr>
        <dsp:cNvPr id="0" name=""/>
        <dsp:cNvSpPr/>
      </dsp:nvSpPr>
      <dsp:spPr>
        <a:xfrm>
          <a:off x="0" y="3476860"/>
          <a:ext cx="6096000" cy="579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5905CF5-2A73-4DA5-B97C-910E4BA38C49}">
      <dsp:nvSpPr>
        <dsp:cNvPr id="0" name=""/>
        <dsp:cNvSpPr/>
      </dsp:nvSpPr>
      <dsp:spPr>
        <a:xfrm>
          <a:off x="304800" y="3137380"/>
          <a:ext cx="4267200" cy="67896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1290" tIns="0" rIns="161290" bIns="0" numCol="1" spcCol="1270" anchor="ctr" anchorCtr="0">
          <a:noAutofit/>
        </a:bodyPr>
        <a:lstStyle/>
        <a:p>
          <a:pPr lvl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2300" kern="1200" dirty="0" smtClean="0">
              <a:latin typeface="Californian FB" pitchFamily="18" charset="0"/>
            </a:rPr>
            <a:t>Pregelatinisasi</a:t>
          </a:r>
          <a:endParaRPr lang="id-ID" sz="2300" kern="1200" dirty="0" smtClean="0">
            <a:latin typeface="Californian FB" pitchFamily="18" charset="0"/>
          </a:endParaRPr>
        </a:p>
      </dsp:txBody>
      <dsp:txXfrm>
        <a:off x="337944" y="3170524"/>
        <a:ext cx="4200912" cy="612672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0F8339A-E38C-4FB9-8B16-56D87AD17F83}">
      <dsp:nvSpPr>
        <dsp:cNvPr id="0" name=""/>
        <dsp:cNvSpPr/>
      </dsp:nvSpPr>
      <dsp:spPr>
        <a:xfrm rot="10800000">
          <a:off x="1314492" y="880"/>
          <a:ext cx="4507785" cy="716290"/>
        </a:xfrm>
        <a:prstGeom prst="homePlate">
          <a:avLst/>
        </a:prstGeom>
        <a:gradFill rotWithShape="1">
          <a:gsLst>
            <a:gs pos="0">
              <a:schemeClr val="accent5">
                <a:tint val="50000"/>
                <a:satMod val="300000"/>
              </a:schemeClr>
            </a:gs>
            <a:gs pos="35000">
              <a:schemeClr val="accent5">
                <a:tint val="37000"/>
                <a:satMod val="300000"/>
              </a:schemeClr>
            </a:gs>
            <a:gs pos="100000">
              <a:schemeClr val="accent5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5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5"/>
        </a:lnRef>
        <a:fillRef idx="2">
          <a:schemeClr val="accent5"/>
        </a:fillRef>
        <a:effectRef idx="1">
          <a:schemeClr val="accent5"/>
        </a:effectRef>
        <a:fontRef idx="minor">
          <a:schemeClr val="dk1"/>
        </a:fontRef>
      </dsp:style>
      <dsp:txBody>
        <a:bodyPr spcFirstLastPara="0" vert="horz" wrap="square" lIns="315864" tIns="80010" rIns="149352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2100" kern="1200" dirty="0" smtClean="0">
              <a:latin typeface="Californian FB" pitchFamily="18" charset="0"/>
            </a:rPr>
            <a:t>Pengaruh Kadar Air</a:t>
          </a:r>
          <a:endParaRPr lang="id-ID" sz="2100" kern="1200" dirty="0">
            <a:latin typeface="Californian FB" pitchFamily="18" charset="0"/>
          </a:endParaRPr>
        </a:p>
      </dsp:txBody>
      <dsp:txXfrm rot="10800000">
        <a:off x="1493564" y="880"/>
        <a:ext cx="4328713" cy="716290"/>
      </dsp:txXfrm>
    </dsp:sp>
    <dsp:sp modelId="{5544AD1D-E904-4FE1-821A-FADF83BD88DB}">
      <dsp:nvSpPr>
        <dsp:cNvPr id="0" name=""/>
        <dsp:cNvSpPr/>
      </dsp:nvSpPr>
      <dsp:spPr>
        <a:xfrm>
          <a:off x="956347" y="880"/>
          <a:ext cx="716290" cy="716290"/>
        </a:xfrm>
        <a:prstGeom prst="ellipse">
          <a:avLst/>
        </a:prstGeom>
        <a:gradFill rotWithShape="1">
          <a:gsLst>
            <a:gs pos="0">
              <a:schemeClr val="accent5">
                <a:tint val="50000"/>
                <a:satMod val="300000"/>
              </a:schemeClr>
            </a:gs>
            <a:gs pos="35000">
              <a:schemeClr val="accent5">
                <a:tint val="37000"/>
                <a:satMod val="300000"/>
              </a:schemeClr>
            </a:gs>
            <a:gs pos="100000">
              <a:schemeClr val="accent5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5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5"/>
        </a:lnRef>
        <a:fillRef idx="2">
          <a:schemeClr val="accent5"/>
        </a:fillRef>
        <a:effectRef idx="1">
          <a:schemeClr val="accent5"/>
        </a:effectRef>
        <a:fontRef idx="minor">
          <a:schemeClr val="dk1"/>
        </a:fontRef>
      </dsp:style>
    </dsp:sp>
    <dsp:sp modelId="{9C3EA1BD-BCA0-43DC-AAFF-855987BF9CEB}">
      <dsp:nvSpPr>
        <dsp:cNvPr id="0" name=""/>
        <dsp:cNvSpPr/>
      </dsp:nvSpPr>
      <dsp:spPr>
        <a:xfrm rot="10800000">
          <a:off x="1314492" y="930988"/>
          <a:ext cx="4507785" cy="716290"/>
        </a:xfrm>
        <a:prstGeom prst="homePlate">
          <a:avLst/>
        </a:prstGeom>
        <a:gradFill rotWithShape="1">
          <a:gsLst>
            <a:gs pos="0">
              <a:schemeClr val="accent5">
                <a:tint val="50000"/>
                <a:satMod val="300000"/>
              </a:schemeClr>
            </a:gs>
            <a:gs pos="35000">
              <a:schemeClr val="accent5">
                <a:tint val="37000"/>
                <a:satMod val="300000"/>
              </a:schemeClr>
            </a:gs>
            <a:gs pos="100000">
              <a:schemeClr val="accent5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5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5"/>
        </a:lnRef>
        <a:fillRef idx="2">
          <a:schemeClr val="accent5"/>
        </a:fillRef>
        <a:effectRef idx="1">
          <a:schemeClr val="accent5"/>
        </a:effectRef>
        <a:fontRef idx="minor">
          <a:schemeClr val="dk1"/>
        </a:fontRef>
      </dsp:style>
      <dsp:txBody>
        <a:bodyPr spcFirstLastPara="0" vert="horz" wrap="square" lIns="315864" tIns="80010" rIns="149352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2100" kern="1200" dirty="0" smtClean="0">
              <a:latin typeface="Californian FB" pitchFamily="18" charset="0"/>
            </a:rPr>
            <a:t>Pengaruh Sumber Pati</a:t>
          </a:r>
          <a:endParaRPr lang="id-ID" sz="2100" kern="1200" dirty="0">
            <a:latin typeface="Californian FB" pitchFamily="18" charset="0"/>
          </a:endParaRPr>
        </a:p>
      </dsp:txBody>
      <dsp:txXfrm rot="10800000">
        <a:off x="1493564" y="930988"/>
        <a:ext cx="4328713" cy="716290"/>
      </dsp:txXfrm>
    </dsp:sp>
    <dsp:sp modelId="{558ED82D-BC23-4FBE-90EA-267A88CA3630}">
      <dsp:nvSpPr>
        <dsp:cNvPr id="0" name=""/>
        <dsp:cNvSpPr/>
      </dsp:nvSpPr>
      <dsp:spPr>
        <a:xfrm>
          <a:off x="956347" y="930988"/>
          <a:ext cx="716290" cy="716290"/>
        </a:xfrm>
        <a:prstGeom prst="ellipse">
          <a:avLst/>
        </a:prstGeom>
        <a:gradFill rotWithShape="1">
          <a:gsLst>
            <a:gs pos="0">
              <a:schemeClr val="accent5">
                <a:tint val="50000"/>
                <a:satMod val="300000"/>
              </a:schemeClr>
            </a:gs>
            <a:gs pos="35000">
              <a:schemeClr val="accent5">
                <a:tint val="37000"/>
                <a:satMod val="300000"/>
              </a:schemeClr>
            </a:gs>
            <a:gs pos="100000">
              <a:schemeClr val="accent5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5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5"/>
        </a:lnRef>
        <a:fillRef idx="2">
          <a:schemeClr val="accent5"/>
        </a:fillRef>
        <a:effectRef idx="1">
          <a:schemeClr val="accent5"/>
        </a:effectRef>
        <a:fontRef idx="minor">
          <a:schemeClr val="dk1"/>
        </a:fontRef>
      </dsp:style>
    </dsp:sp>
    <dsp:sp modelId="{0032CE02-9A19-4974-90C3-9914E742AD60}">
      <dsp:nvSpPr>
        <dsp:cNvPr id="0" name=""/>
        <dsp:cNvSpPr/>
      </dsp:nvSpPr>
      <dsp:spPr>
        <a:xfrm rot="10800000">
          <a:off x="1314492" y="1861096"/>
          <a:ext cx="4507785" cy="716290"/>
        </a:xfrm>
        <a:prstGeom prst="homePlate">
          <a:avLst/>
        </a:prstGeom>
        <a:gradFill rotWithShape="1">
          <a:gsLst>
            <a:gs pos="0">
              <a:schemeClr val="accent5">
                <a:tint val="50000"/>
                <a:satMod val="300000"/>
              </a:schemeClr>
            </a:gs>
            <a:gs pos="35000">
              <a:schemeClr val="accent5">
                <a:tint val="37000"/>
                <a:satMod val="300000"/>
              </a:schemeClr>
            </a:gs>
            <a:gs pos="100000">
              <a:schemeClr val="accent5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5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5"/>
        </a:lnRef>
        <a:fillRef idx="2">
          <a:schemeClr val="accent5"/>
        </a:fillRef>
        <a:effectRef idx="1">
          <a:schemeClr val="accent5"/>
        </a:effectRef>
        <a:fontRef idx="minor">
          <a:schemeClr val="dk1"/>
        </a:fontRef>
      </dsp:style>
      <dsp:txBody>
        <a:bodyPr spcFirstLastPara="0" vert="horz" wrap="square" lIns="315864" tIns="80010" rIns="149352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2100" kern="1200" dirty="0" smtClean="0">
              <a:latin typeface="Californian FB" pitchFamily="18" charset="0"/>
            </a:rPr>
            <a:t>Pengaruh Interaksi Suhu dan Kadar Air</a:t>
          </a:r>
          <a:endParaRPr lang="id-ID" sz="2100" kern="1200" dirty="0">
            <a:latin typeface="Californian FB" pitchFamily="18" charset="0"/>
          </a:endParaRPr>
        </a:p>
      </dsp:txBody>
      <dsp:txXfrm rot="10800000">
        <a:off x="1493564" y="1861096"/>
        <a:ext cx="4328713" cy="716290"/>
      </dsp:txXfrm>
    </dsp:sp>
    <dsp:sp modelId="{5ED825B8-7FA6-4517-B5B9-FB7242E1305E}">
      <dsp:nvSpPr>
        <dsp:cNvPr id="0" name=""/>
        <dsp:cNvSpPr/>
      </dsp:nvSpPr>
      <dsp:spPr>
        <a:xfrm>
          <a:off x="956347" y="1861096"/>
          <a:ext cx="716290" cy="716290"/>
        </a:xfrm>
        <a:prstGeom prst="ellipse">
          <a:avLst/>
        </a:prstGeom>
        <a:gradFill rotWithShape="1">
          <a:gsLst>
            <a:gs pos="0">
              <a:schemeClr val="accent5">
                <a:tint val="50000"/>
                <a:satMod val="300000"/>
              </a:schemeClr>
            </a:gs>
            <a:gs pos="35000">
              <a:schemeClr val="accent5">
                <a:tint val="37000"/>
                <a:satMod val="300000"/>
              </a:schemeClr>
            </a:gs>
            <a:gs pos="100000">
              <a:schemeClr val="accent5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5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5"/>
        </a:lnRef>
        <a:fillRef idx="2">
          <a:schemeClr val="accent5"/>
        </a:fillRef>
        <a:effectRef idx="1">
          <a:schemeClr val="accent5"/>
        </a:effectRef>
        <a:fontRef idx="minor">
          <a:schemeClr val="dk1"/>
        </a:fontRef>
      </dsp:style>
    </dsp:sp>
    <dsp:sp modelId="{E203364E-103B-49E6-A7F9-ECE5FD4B3E32}">
      <dsp:nvSpPr>
        <dsp:cNvPr id="0" name=""/>
        <dsp:cNvSpPr/>
      </dsp:nvSpPr>
      <dsp:spPr>
        <a:xfrm rot="10800000">
          <a:off x="1314492" y="2791204"/>
          <a:ext cx="4507785" cy="716290"/>
        </a:xfrm>
        <a:prstGeom prst="homePlate">
          <a:avLst/>
        </a:prstGeom>
        <a:gradFill rotWithShape="1">
          <a:gsLst>
            <a:gs pos="0">
              <a:schemeClr val="accent5">
                <a:tint val="50000"/>
                <a:satMod val="300000"/>
              </a:schemeClr>
            </a:gs>
            <a:gs pos="35000">
              <a:schemeClr val="accent5">
                <a:tint val="37000"/>
                <a:satMod val="300000"/>
              </a:schemeClr>
            </a:gs>
            <a:gs pos="100000">
              <a:schemeClr val="accent5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5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5"/>
        </a:lnRef>
        <a:fillRef idx="2">
          <a:schemeClr val="accent5"/>
        </a:fillRef>
        <a:effectRef idx="1">
          <a:schemeClr val="accent5"/>
        </a:effectRef>
        <a:fontRef idx="minor">
          <a:schemeClr val="dk1"/>
        </a:fontRef>
      </dsp:style>
      <dsp:txBody>
        <a:bodyPr spcFirstLastPara="0" vert="horz" wrap="square" lIns="315864" tIns="80010" rIns="149352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2100" kern="1200" dirty="0" smtClean="0">
              <a:latin typeface="Californian FB" pitchFamily="18" charset="0"/>
            </a:rPr>
            <a:t>Pengaruh Interaksi Waktu dan Suhu</a:t>
          </a:r>
          <a:endParaRPr lang="id-ID" sz="2100" kern="1200" dirty="0">
            <a:latin typeface="Californian FB" pitchFamily="18" charset="0"/>
          </a:endParaRPr>
        </a:p>
      </dsp:txBody>
      <dsp:txXfrm rot="10800000">
        <a:off x="1493564" y="2791204"/>
        <a:ext cx="4328713" cy="716290"/>
      </dsp:txXfrm>
    </dsp:sp>
    <dsp:sp modelId="{FD51D042-59CD-4BF1-8524-D40E6EB9F86D}">
      <dsp:nvSpPr>
        <dsp:cNvPr id="0" name=""/>
        <dsp:cNvSpPr/>
      </dsp:nvSpPr>
      <dsp:spPr>
        <a:xfrm>
          <a:off x="956347" y="2791204"/>
          <a:ext cx="716290" cy="716290"/>
        </a:xfrm>
        <a:prstGeom prst="ellipse">
          <a:avLst/>
        </a:prstGeom>
        <a:gradFill rotWithShape="1">
          <a:gsLst>
            <a:gs pos="0">
              <a:schemeClr val="accent5">
                <a:tint val="50000"/>
                <a:satMod val="300000"/>
              </a:schemeClr>
            </a:gs>
            <a:gs pos="35000">
              <a:schemeClr val="accent5">
                <a:tint val="37000"/>
                <a:satMod val="300000"/>
              </a:schemeClr>
            </a:gs>
            <a:gs pos="100000">
              <a:schemeClr val="accent5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5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5"/>
        </a:lnRef>
        <a:fillRef idx="2">
          <a:schemeClr val="accent5"/>
        </a:fillRef>
        <a:effectRef idx="1">
          <a:schemeClr val="accent5"/>
        </a:effectRef>
        <a:fontRef idx="minor">
          <a:schemeClr val="dk1"/>
        </a:fontRef>
      </dsp:style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8A021BE-5831-4E11-B78E-9F535FA300A1}">
      <dsp:nvSpPr>
        <dsp:cNvPr id="0" name=""/>
        <dsp:cNvSpPr/>
      </dsp:nvSpPr>
      <dsp:spPr>
        <a:xfrm>
          <a:off x="826405" y="1577899"/>
          <a:ext cx="2740329" cy="1370164"/>
        </a:xfrm>
        <a:prstGeom prst="roundRect">
          <a:avLst>
            <a:gd name="adj" fmla="val 10000"/>
          </a:avLst>
        </a:prstGeom>
        <a:solidFill>
          <a:schemeClr val="accent2">
            <a:lumMod val="7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305" tIns="27305" rIns="27305" bIns="27305" numCol="1" spcCol="1270" anchor="ctr" anchorCtr="0">
          <a:noAutofit/>
        </a:bodyPr>
        <a:lstStyle/>
        <a:p>
          <a:pPr lvl="0" algn="ctr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4300" kern="1200" dirty="0" smtClean="0">
              <a:latin typeface="Californian FB" pitchFamily="18" charset="0"/>
            </a:rPr>
            <a:t>metode</a:t>
          </a:r>
          <a:endParaRPr lang="id-ID" sz="4300" kern="1200" dirty="0">
            <a:latin typeface="Californian FB" pitchFamily="18" charset="0"/>
          </a:endParaRPr>
        </a:p>
      </dsp:txBody>
      <dsp:txXfrm>
        <a:off x="866536" y="1618030"/>
        <a:ext cx="2660067" cy="1289902"/>
      </dsp:txXfrm>
    </dsp:sp>
    <dsp:sp modelId="{D1BD8388-F36A-4EF5-BCA3-9BD897A8A94A}">
      <dsp:nvSpPr>
        <dsp:cNvPr id="0" name=""/>
        <dsp:cNvSpPr/>
      </dsp:nvSpPr>
      <dsp:spPr>
        <a:xfrm rot="18215648">
          <a:off x="3143651" y="1446785"/>
          <a:ext cx="1894287" cy="54492"/>
        </a:xfrm>
        <a:custGeom>
          <a:avLst/>
          <a:gdLst/>
          <a:ahLst/>
          <a:cxnLst/>
          <a:rect l="0" t="0" r="0" b="0"/>
          <a:pathLst>
            <a:path>
              <a:moveTo>
                <a:pt x="0" y="27246"/>
              </a:moveTo>
              <a:lnTo>
                <a:pt x="1894287" y="27246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id-ID" sz="700" kern="1200">
            <a:latin typeface="Californian FB" pitchFamily="18" charset="0"/>
          </a:endParaRPr>
        </a:p>
      </dsp:txBody>
      <dsp:txXfrm>
        <a:off x="4043437" y="1426674"/>
        <a:ext cx="94714" cy="94714"/>
      </dsp:txXfrm>
    </dsp:sp>
    <dsp:sp modelId="{AC071B1B-5366-4839-B077-584065D25491}">
      <dsp:nvSpPr>
        <dsp:cNvPr id="0" name=""/>
        <dsp:cNvSpPr/>
      </dsp:nvSpPr>
      <dsp:spPr>
        <a:xfrm>
          <a:off x="4614855" y="0"/>
          <a:ext cx="2740329" cy="1370164"/>
        </a:xfrm>
        <a:prstGeom prst="roundRect">
          <a:avLst>
            <a:gd name="adj" fmla="val 10000"/>
          </a:avLst>
        </a:prstGeom>
        <a:solidFill>
          <a:schemeClr val="accent3">
            <a:lumMod val="7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305" tIns="27305" rIns="27305" bIns="27305" numCol="1" spcCol="1270" anchor="ctr" anchorCtr="0">
          <a:noAutofit/>
        </a:bodyPr>
        <a:lstStyle/>
        <a:p>
          <a:pPr lvl="0" algn="ctr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4300" kern="1200" dirty="0" smtClean="0">
              <a:latin typeface="Californian FB" pitchFamily="18" charset="0"/>
            </a:rPr>
            <a:t>likuifaksi</a:t>
          </a:r>
          <a:endParaRPr lang="id-ID" sz="4300" kern="1200" dirty="0">
            <a:latin typeface="Californian FB" pitchFamily="18" charset="0"/>
          </a:endParaRPr>
        </a:p>
      </dsp:txBody>
      <dsp:txXfrm>
        <a:off x="4654986" y="40131"/>
        <a:ext cx="2660067" cy="1289902"/>
      </dsp:txXfrm>
    </dsp:sp>
    <dsp:sp modelId="{ECDA633A-CBC6-4011-9F75-2D49019D205A}">
      <dsp:nvSpPr>
        <dsp:cNvPr id="0" name=""/>
        <dsp:cNvSpPr/>
      </dsp:nvSpPr>
      <dsp:spPr>
        <a:xfrm>
          <a:off x="3566734" y="2235735"/>
          <a:ext cx="1096131" cy="54492"/>
        </a:xfrm>
        <a:custGeom>
          <a:avLst/>
          <a:gdLst/>
          <a:ahLst/>
          <a:cxnLst/>
          <a:rect l="0" t="0" r="0" b="0"/>
          <a:pathLst>
            <a:path>
              <a:moveTo>
                <a:pt x="0" y="27246"/>
              </a:moveTo>
              <a:lnTo>
                <a:pt x="1096131" y="27246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id-ID" sz="500" kern="1200">
            <a:latin typeface="Californian FB" pitchFamily="18" charset="0"/>
          </a:endParaRPr>
        </a:p>
      </dsp:txBody>
      <dsp:txXfrm>
        <a:off x="4087396" y="2235578"/>
        <a:ext cx="54806" cy="54806"/>
      </dsp:txXfrm>
    </dsp:sp>
    <dsp:sp modelId="{B38BE1C8-DD74-40C7-AB58-1C2A96A371C2}">
      <dsp:nvSpPr>
        <dsp:cNvPr id="0" name=""/>
        <dsp:cNvSpPr/>
      </dsp:nvSpPr>
      <dsp:spPr>
        <a:xfrm>
          <a:off x="4662865" y="1577899"/>
          <a:ext cx="2740329" cy="1370164"/>
        </a:xfrm>
        <a:prstGeom prst="roundRect">
          <a:avLst>
            <a:gd name="adj" fmla="val 10000"/>
          </a:avLst>
        </a:prstGeom>
        <a:solidFill>
          <a:schemeClr val="accent5">
            <a:lumMod val="7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305" tIns="27305" rIns="27305" bIns="27305" numCol="1" spcCol="1270" anchor="ctr" anchorCtr="0">
          <a:noAutofit/>
        </a:bodyPr>
        <a:lstStyle/>
        <a:p>
          <a:pPr lvl="0" algn="ctr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4300" kern="1200" dirty="0" smtClean="0">
              <a:latin typeface="Californian FB" pitchFamily="18" charset="0"/>
            </a:rPr>
            <a:t>sakarifikasi</a:t>
          </a:r>
          <a:endParaRPr lang="id-ID" sz="4300" kern="1200" dirty="0">
            <a:latin typeface="Californian FB" pitchFamily="18" charset="0"/>
          </a:endParaRPr>
        </a:p>
      </dsp:txBody>
      <dsp:txXfrm>
        <a:off x="4702996" y="1618030"/>
        <a:ext cx="2660067" cy="1289902"/>
      </dsp:txXfrm>
    </dsp:sp>
    <dsp:sp modelId="{A67E9065-D867-49D6-854B-608933E437CC}">
      <dsp:nvSpPr>
        <dsp:cNvPr id="0" name=""/>
        <dsp:cNvSpPr/>
      </dsp:nvSpPr>
      <dsp:spPr>
        <a:xfrm rot="3310531">
          <a:off x="3155073" y="3023580"/>
          <a:ext cx="1919453" cy="54492"/>
        </a:xfrm>
        <a:custGeom>
          <a:avLst/>
          <a:gdLst/>
          <a:ahLst/>
          <a:cxnLst/>
          <a:rect l="0" t="0" r="0" b="0"/>
          <a:pathLst>
            <a:path>
              <a:moveTo>
                <a:pt x="0" y="27246"/>
              </a:moveTo>
              <a:lnTo>
                <a:pt x="1919453" y="27246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id-ID" sz="700" kern="1200">
            <a:latin typeface="Californian FB" pitchFamily="18" charset="0"/>
          </a:endParaRPr>
        </a:p>
      </dsp:txBody>
      <dsp:txXfrm>
        <a:off x="4066813" y="3002839"/>
        <a:ext cx="95972" cy="95972"/>
      </dsp:txXfrm>
    </dsp:sp>
    <dsp:sp modelId="{B21D49F6-6A49-40B3-894B-FD9F44BB259D}">
      <dsp:nvSpPr>
        <dsp:cNvPr id="0" name=""/>
        <dsp:cNvSpPr/>
      </dsp:nvSpPr>
      <dsp:spPr>
        <a:xfrm>
          <a:off x="4662865" y="3153588"/>
          <a:ext cx="2740329" cy="1370164"/>
        </a:xfrm>
        <a:prstGeom prst="roundRect">
          <a:avLst>
            <a:gd name="adj" fmla="val 10000"/>
          </a:avLst>
        </a:prstGeom>
        <a:solidFill>
          <a:schemeClr val="accent6">
            <a:lumMod val="7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305" tIns="27305" rIns="27305" bIns="27305" numCol="1" spcCol="1270" anchor="ctr" anchorCtr="0">
          <a:noAutofit/>
        </a:bodyPr>
        <a:lstStyle/>
        <a:p>
          <a:pPr lvl="0" algn="ctr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4300" kern="1200" dirty="0" smtClean="0">
              <a:latin typeface="Californian FB" pitchFamily="18" charset="0"/>
            </a:rPr>
            <a:t>isomerisasi.</a:t>
          </a:r>
          <a:endParaRPr lang="id-ID" sz="4300" kern="1200" dirty="0">
            <a:latin typeface="Californian FB" pitchFamily="18" charset="0"/>
          </a:endParaRPr>
        </a:p>
      </dsp:txBody>
      <dsp:txXfrm>
        <a:off x="4702996" y="3193719"/>
        <a:ext cx="2660067" cy="128990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enn3">
  <dgm:title val=""/>
  <dgm:desc val=""/>
  <dgm:catLst>
    <dgm:cat type="relationship" pri="2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>
          <dgm:param type="fallback" val="2D"/>
        </dgm:alg>
      </dgm:if>
      <dgm:else name="Name3">
        <dgm:alg type="lin">
          <dgm:param type="fallback" val="2D"/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refType="w" refFor="ch" refPtType="node"/>
      <dgm:constr type="w" for="ch" forName="space" refType="w" refFor="ch" refPtType="node" fact="-0.2"/>
      <dgm:constr type="primFontSz" for="ch" ptType="node" op="equ" val="65"/>
    </dgm:constrLst>
    <dgm:ruleLst/>
    <dgm:forEach name="Name4" axis="ch" ptType="node">
      <dgm:layoutNode name="Name5" styleLbl="vennNode1">
        <dgm:varLst>
          <dgm:bulletEnabled val="1"/>
        </dgm:varLst>
        <dgm:alg type="tx">
          <dgm:param type="txAnchorVertCh" val="mid"/>
          <dgm:param type="txAnchorHorzCh" val="ctr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tMarg" refType="primFontSz" fact="0.1"/>
          <dgm:constr type="bMarg" refType="primFontSz" fact="0.1"/>
          <dgm:constr type="lMarg" refType="w" fact="0.156"/>
          <dgm:constr type="rMarg" refType="w" fact="0.156"/>
        </dgm:constrLst>
        <dgm:ruleLst>
          <dgm:rule type="primFontSz" val="5" fact="NaN" max="NaN"/>
        </dgm:ruleLst>
      </dgm:layoutNode>
      <dgm:forEach name="Name6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arrow6">
  <dgm:title val=""/>
  <dgm:desc val=""/>
  <dgm:catLst>
    <dgm:cat type="relationship" pri="4000"/>
    <dgm:cat type="process" pri="2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4" srcId="0" destId="1" srcOrd="0" destOrd="0"/>
        <dgm:cxn modelId="5" srcId="0" destId="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clrData>
  <dgm:layoutNode name="compositeShape">
    <dgm:varLst>
      <dgm:chMax val="2"/>
      <dgm:dir/>
      <dgm:resizeHandles val="exact"/>
    </dgm:varLst>
    <dgm:alg type="composite">
      <dgm:param type="horzAlign" val="ctr"/>
      <dgm:param type="vertAlign" val="mid"/>
      <dgm:param type="ar" val="2.5"/>
    </dgm:alg>
    <dgm:shape xmlns:r="http://schemas.openxmlformats.org/officeDocument/2006/relationships" r:blip="">
      <dgm:adjLst/>
    </dgm:shape>
    <dgm:presOf/>
    <dgm:constrLst>
      <dgm:constr type="primFontSz" for="des" ptType="node" op="equ"/>
      <dgm:constr type="w" for="ch" forName="ribbon" refType="h" refFor="ch" refForName="ribbon" fact="2.5"/>
      <dgm:constr type="h" for="ch" forName="leftArrowText" refType="h" fact="0.49"/>
      <dgm:constr type="ctrY" for="ch" forName="leftArrowText" refType="ctrY" refFor="ch" refForName="ribbon"/>
      <dgm:constr type="ctrYOff" for="ch" forName="leftArrowText" refType="h" refFor="ch" refForName="ribbon" fact="-0.08"/>
      <dgm:constr type="l" for="ch" forName="leftArrowText" refType="w" refFor="ch" refForName="ribbon" fact="0.12"/>
      <dgm:constr type="r" for="ch" forName="leftArrowText" refType="w" refFor="ch" refForName="ribbon" fact="0.45"/>
      <dgm:constr type="h" for="ch" forName="rightArrowText" refType="h" fact="0.49"/>
      <dgm:constr type="ctrY" for="ch" forName="rightArrowText" refType="ctrY" refFor="ch" refForName="ribbon"/>
      <dgm:constr type="ctrYOff" for="ch" forName="rightArrowText" refType="h" refFor="ch" refForName="ribbon" fact="0.08"/>
      <dgm:constr type="l" for="ch" forName="rightArrowText" refType="w" refFor="ch" refForName="ribbon" fact="0.5"/>
      <dgm:constr type="r" for="ch" forName="rightArrowText" refType="w" refFor="ch" refForName="ribbon" fact="0.89"/>
    </dgm:constrLst>
    <dgm:ruleLst/>
    <dgm:choose name="Name0">
      <dgm:if name="Name1" axis="ch" ptType="node" func="cnt" op="gte" val="1">
        <dgm:layoutNode name="ribbon" styleLbl="node1">
          <dgm:alg type="sp"/>
          <dgm:shape xmlns:r="http://schemas.openxmlformats.org/officeDocument/2006/relationships" type="leftRightRibbon" r:blip="">
            <dgm:adjLst/>
          </dgm:shape>
          <dgm:presOf/>
          <dgm:constrLst/>
          <dgm:ruleLst/>
        </dgm:layoutNode>
        <dgm:layoutNode name="leftArrowText" styleLbl="node1">
          <dgm:varLst>
            <dgm:chMax val="0"/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rect" r:blip="" hideGeom="1">
            <dgm:adjLst/>
          </dgm:shape>
          <dgm:choose name="Name2">
            <dgm:if name="Name3" func="var" arg="dir" op="equ" val="norm">
              <dgm:presOf axis="ch desOrSelf" ptType="node node" st="1 1" cnt="1 0"/>
            </dgm:if>
            <dgm:else name="Name4">
              <dgm:presOf axis="ch desOrSelf" ptType="node node" st="2 1" cnt="1 0"/>
            </dgm:else>
          </dgm:choose>
          <dgm:constrLst>
            <dgm:constr type="primFontSz" val="65"/>
            <dgm:constr type="tMarg" refType="primFontSz" fact="0.28"/>
            <dgm:constr type="lMarg"/>
            <dgm:constr type="bMarg" refType="primFontSz" fact="0.3"/>
            <dgm:constr type="rMarg"/>
          </dgm:constrLst>
          <dgm:ruleLst>
            <dgm:rule type="primFontSz" val="5" fact="NaN" max="NaN"/>
          </dgm:ruleLst>
        </dgm:layoutNode>
        <dgm:layoutNode name="rightArrowText" styleLbl="node1">
          <dgm:varLst>
            <dgm:chMax val="0"/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rect" r:blip="" hideGeom="1">
            <dgm:adjLst/>
          </dgm:shape>
          <dgm:choose name="Name5">
            <dgm:if name="Name6" func="var" arg="dir" op="equ" val="norm">
              <dgm:presOf axis="ch desOrSelf" ptType="node node" st="2 1" cnt="1 0"/>
            </dgm:if>
            <dgm:else name="Name7">
              <dgm:presOf axis="ch desOrSelf" ptType="node node" st="1 1" cnt="1 0"/>
            </dgm:else>
          </dgm:choose>
          <dgm:constrLst>
            <dgm:constr type="primFontSz" val="65"/>
            <dgm:constr type="tMarg" refType="primFontSz" fact="0.28"/>
            <dgm:constr type="lMarg"/>
            <dgm:constr type="bMarg" refType="primFontSz" fact="0.3"/>
            <dgm:constr type="rMarg"/>
          </dgm:constrLst>
          <dgm:ruleLst>
            <dgm:rule type="primFontSz" val="5" fact="NaN" max="NaN"/>
          </dgm:ruleLst>
        </dgm:layoutNode>
      </dgm:if>
      <dgm:else name="Name8"/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3#1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d-ID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4364ED-573F-42B7-9F2C-664863BE52CB}" type="datetimeFigureOut">
              <a:rPr lang="id-ID" smtClean="0"/>
              <a:pPr/>
              <a:t>17/09/2017</a:t>
            </a:fld>
            <a:endParaRPr lang="id-ID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d-ID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048A837-D46E-4B13-A631-CC77BE75CD12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52861988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d-ID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48A837-D46E-4B13-A631-CC77BE75CD12}" type="slidenum">
              <a:rPr lang="id-ID" smtClean="0"/>
              <a:pPr/>
              <a:t>6</a:t>
            </a:fld>
            <a:endParaRPr lang="id-ID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48A837-D46E-4B13-A631-CC77BE75CD12}" type="slidenum">
              <a:rPr lang="id-ID" smtClean="0"/>
              <a:pPr/>
              <a:t>25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4545181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899ED1-F1EB-4B5E-9940-106FAD0B8947}" type="datetimeFigureOut">
              <a:rPr lang="id-ID" smtClean="0"/>
              <a:pPr/>
              <a:t>17/09/2017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68A6F2-08FE-4FC8-B435-3643CB691997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899ED1-F1EB-4B5E-9940-106FAD0B8947}" type="datetimeFigureOut">
              <a:rPr lang="id-ID" smtClean="0"/>
              <a:pPr/>
              <a:t>17/09/2017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68A6F2-08FE-4FC8-B435-3643CB691997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899ED1-F1EB-4B5E-9940-106FAD0B8947}" type="datetimeFigureOut">
              <a:rPr lang="id-ID" smtClean="0"/>
              <a:pPr/>
              <a:t>17/09/2017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68A6F2-08FE-4FC8-B435-3643CB691997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899ED1-F1EB-4B5E-9940-106FAD0B8947}" type="datetimeFigureOut">
              <a:rPr lang="id-ID" smtClean="0"/>
              <a:pPr/>
              <a:t>17/09/2017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68A6F2-08FE-4FC8-B435-3643CB691997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899ED1-F1EB-4B5E-9940-106FAD0B8947}" type="datetimeFigureOut">
              <a:rPr lang="id-ID" smtClean="0"/>
              <a:pPr/>
              <a:t>17/09/2017</a:t>
            </a:fld>
            <a:endParaRPr lang="id-ID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68A6F2-08FE-4FC8-B435-3643CB691997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899ED1-F1EB-4B5E-9940-106FAD0B8947}" type="datetimeFigureOut">
              <a:rPr lang="id-ID" smtClean="0"/>
              <a:pPr/>
              <a:t>17/09/2017</a:t>
            </a:fld>
            <a:endParaRPr lang="id-ID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68A6F2-08FE-4FC8-B435-3643CB691997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899ED1-F1EB-4B5E-9940-106FAD0B8947}" type="datetimeFigureOut">
              <a:rPr lang="id-ID" smtClean="0"/>
              <a:pPr/>
              <a:t>17/09/2017</a:t>
            </a:fld>
            <a:endParaRPr lang="id-ID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68A6F2-08FE-4FC8-B435-3643CB691997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899ED1-F1EB-4B5E-9940-106FAD0B8947}" type="datetimeFigureOut">
              <a:rPr lang="id-ID" smtClean="0"/>
              <a:pPr/>
              <a:t>17/09/2017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68A6F2-08FE-4FC8-B435-3643CB691997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d-ID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899ED1-F1EB-4B5E-9940-106FAD0B8947}" type="datetimeFigureOut">
              <a:rPr lang="id-ID" smtClean="0"/>
              <a:pPr/>
              <a:t>17/09/2017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68A6F2-08FE-4FC8-B435-3643CB691997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899ED1-F1EB-4B5E-9940-106FAD0B8947}" type="datetimeFigureOut">
              <a:rPr lang="id-ID" smtClean="0"/>
              <a:pPr/>
              <a:t>17/09/2017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68A6F2-08FE-4FC8-B435-3643CB691997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899ED1-F1EB-4B5E-9940-106FAD0B8947}" type="datetimeFigureOut">
              <a:rPr lang="id-ID" smtClean="0"/>
              <a:pPr/>
              <a:t>17/09/2017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68A6F2-08FE-4FC8-B435-3643CB691997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899ED1-F1EB-4B5E-9940-106FAD0B8947}" type="datetimeFigureOut">
              <a:rPr lang="id-ID" smtClean="0"/>
              <a:pPr/>
              <a:t>17/09/2017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68A6F2-08FE-4FC8-B435-3643CB691997}" type="slidenum">
              <a:rPr lang="id-ID" smtClean="0"/>
              <a:pPr/>
              <a:t>‹#›</a:t>
            </a:fld>
            <a:endParaRPr lang="id-ID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d-ID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3" Type="http://schemas.openxmlformats.org/officeDocument/2006/relationships/image" Target="../media/image29.png"/><Relationship Id="rId7" Type="http://schemas.openxmlformats.org/officeDocument/2006/relationships/image" Target="../media/image33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2.png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id-ID"/>
          </a:p>
        </p:txBody>
      </p:sp>
      <p:pic>
        <p:nvPicPr>
          <p:cNvPr id="4" name="Picture 3" descr="sodium-carboxyl-methyl-starch-250x25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28800" y="607214"/>
            <a:ext cx="5395938" cy="4496615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09800" y="2553892"/>
            <a:ext cx="4952999" cy="1428760"/>
          </a:xfrm>
        </p:spPr>
        <p:txBody>
          <a:bodyPr>
            <a:normAutofit fontScale="90000"/>
          </a:bodyPr>
          <a:lstStyle/>
          <a:p>
            <a:r>
              <a:rPr lang="id-ID" b="1" dirty="0" smtClean="0">
                <a:latin typeface="Times New Roman" pitchFamily="18" charset="0"/>
                <a:cs typeface="Times New Roman" pitchFamily="18" charset="0"/>
              </a:rPr>
              <a:t>MODIFIKASI PATI</a:t>
            </a:r>
            <a:endParaRPr lang="id-ID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43636" y="274638"/>
            <a:ext cx="2543164" cy="1225536"/>
          </a:xfrm>
        </p:spPr>
        <p:txBody>
          <a:bodyPr/>
          <a:lstStyle/>
          <a:p>
            <a:r>
              <a:rPr lang="id-ID" dirty="0" smtClean="0">
                <a:latin typeface="Times New Roman" pitchFamily="18" charset="0"/>
                <a:cs typeface="Times New Roman" pitchFamily="18" charset="0"/>
              </a:rPr>
              <a:t>Pati</a:t>
            </a:r>
            <a:endParaRPr lang="id-ID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3" descr="486px-Amylose2.svg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14810" y="3643314"/>
            <a:ext cx="4172312" cy="1714512"/>
          </a:xfrm>
          <a:prstGeom prst="rect">
            <a:avLst/>
          </a:prstGeom>
        </p:spPr>
      </p:pic>
      <p:pic>
        <p:nvPicPr>
          <p:cNvPr id="5" name="Picture 4" descr="451px-Amylopektin_Sessel.svg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7158" y="500042"/>
            <a:ext cx="3948790" cy="3143272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4643438" y="1785926"/>
            <a:ext cx="3714776" cy="1323439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>
              <a:buNone/>
            </a:pPr>
            <a:r>
              <a:rPr lang="id-ID" sz="2000" dirty="0" smtClean="0">
                <a:latin typeface="Californian FB" pitchFamily="18" charset="0"/>
              </a:rPr>
              <a:t>Pati adalah karbohidrat kompleks</a:t>
            </a:r>
          </a:p>
          <a:p>
            <a:pPr>
              <a:buNone/>
            </a:pPr>
            <a:r>
              <a:rPr lang="id-ID" sz="2000" dirty="0" smtClean="0">
                <a:latin typeface="Californian FB" pitchFamily="18" charset="0"/>
              </a:rPr>
              <a:t>yang tidak larut dalam air, berwujud bubuk putih, tawar dan tidak berbau.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71472" y="3286124"/>
            <a:ext cx="137088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dirty="0" smtClean="0">
                <a:latin typeface="Californian FB" pitchFamily="18" charset="0"/>
              </a:rPr>
              <a:t>Amilopektin</a:t>
            </a:r>
            <a:endParaRPr lang="id-ID" dirty="0">
              <a:latin typeface="Californian FB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572000" y="5631436"/>
            <a:ext cx="9460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dirty="0" smtClean="0">
                <a:latin typeface="Californian FB" pitchFamily="18" charset="0"/>
              </a:rPr>
              <a:t>Amilosa</a:t>
            </a:r>
            <a:endParaRPr lang="id-ID" dirty="0">
              <a:latin typeface="Californian FB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 smtClean="0">
                <a:latin typeface="Times New Roman" pitchFamily="18" charset="0"/>
                <a:cs typeface="Times New Roman" pitchFamily="18" charset="0"/>
              </a:rPr>
              <a:t>Sifat Alami Pati</a:t>
            </a:r>
            <a:endParaRPr lang="id-ID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it-IT" sz="2800" dirty="0" smtClean="0">
                <a:latin typeface="Californian FB" pitchFamily="18" charset="0"/>
              </a:rPr>
              <a:t>Pati </a:t>
            </a:r>
            <a:r>
              <a:rPr lang="it-IT" sz="2800" dirty="0">
                <a:latin typeface="Californian FB" pitchFamily="18" charset="0"/>
              </a:rPr>
              <a:t>alami mudah mengalami </a:t>
            </a:r>
            <a:r>
              <a:rPr lang="it-IT" sz="2800" dirty="0" smtClean="0">
                <a:latin typeface="Californian FB" pitchFamily="18" charset="0"/>
              </a:rPr>
              <a:t>sineresis</a:t>
            </a:r>
            <a:r>
              <a:rPr lang="id-ID" sz="2800" dirty="0" smtClean="0">
                <a:latin typeface="Californian FB" pitchFamily="18" charset="0"/>
              </a:rPr>
              <a:t>.</a:t>
            </a:r>
          </a:p>
          <a:p>
            <a:r>
              <a:rPr lang="fi-FI" sz="2800" dirty="0">
                <a:latin typeface="Californian FB" pitchFamily="18" charset="0"/>
              </a:rPr>
              <a:t>Kebanyakan pati alami tidak tahan pada pemanasan suhu tinggi</a:t>
            </a:r>
            <a:r>
              <a:rPr lang="fi-FI" sz="2800" dirty="0" smtClean="0">
                <a:latin typeface="Californian FB" pitchFamily="18" charset="0"/>
              </a:rPr>
              <a:t>.</a:t>
            </a:r>
            <a:endParaRPr lang="id-ID" sz="2800" dirty="0" smtClean="0">
              <a:latin typeface="Californian FB" pitchFamily="18" charset="0"/>
            </a:endParaRPr>
          </a:p>
          <a:p>
            <a:r>
              <a:rPr lang="id-ID" sz="2800" dirty="0">
                <a:latin typeface="Californian FB" pitchFamily="18" charset="0"/>
              </a:rPr>
              <a:t>Pada umumnya pati akan menghasilkan viskositas suspense pati yang tidak </a:t>
            </a:r>
            <a:r>
              <a:rPr lang="id-ID" sz="2800" dirty="0" smtClean="0">
                <a:latin typeface="Californian FB" pitchFamily="18" charset="0"/>
              </a:rPr>
              <a:t>seragam.</a:t>
            </a:r>
          </a:p>
          <a:p>
            <a:r>
              <a:rPr lang="fi-FI" sz="2800" dirty="0">
                <a:latin typeface="Californian FB" pitchFamily="18" charset="0"/>
              </a:rPr>
              <a:t>Pati alami tidak tahan proses mekanis</a:t>
            </a:r>
            <a:r>
              <a:rPr lang="fi-FI" sz="2800" dirty="0" smtClean="0">
                <a:latin typeface="Californian FB" pitchFamily="18" charset="0"/>
              </a:rPr>
              <a:t>.</a:t>
            </a:r>
            <a:endParaRPr lang="id-ID" sz="2800" dirty="0" smtClean="0">
              <a:latin typeface="Californian FB" pitchFamily="18" charset="0"/>
            </a:endParaRPr>
          </a:p>
          <a:p>
            <a:r>
              <a:rPr lang="id-ID" sz="2800" dirty="0">
                <a:latin typeface="Californian FB" pitchFamily="18" charset="0"/>
              </a:rPr>
              <a:t>Kelarutan pati yang terbatas di dalam </a:t>
            </a:r>
            <a:r>
              <a:rPr lang="id-ID" sz="2800" dirty="0" smtClean="0">
                <a:latin typeface="Californian FB" pitchFamily="18" charset="0"/>
              </a:rPr>
              <a:t>air.</a:t>
            </a:r>
            <a:endParaRPr lang="id-ID" sz="2800" dirty="0">
              <a:latin typeface="Californian FB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 smtClean="0">
                <a:latin typeface="Times New Roman" pitchFamily="18" charset="0"/>
                <a:cs typeface="Times New Roman" pitchFamily="18" charset="0"/>
              </a:rPr>
              <a:t>Metode kimia</a:t>
            </a:r>
            <a:endParaRPr lang="id-ID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1000100" y="2000240"/>
          <a:ext cx="7072362" cy="357190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 smtClean="0">
                <a:latin typeface="Times New Roman" pitchFamily="18" charset="0"/>
                <a:cs typeface="Times New Roman" pitchFamily="18" charset="0"/>
              </a:rPr>
              <a:t>Cross Linking</a:t>
            </a:r>
            <a:endParaRPr lang="id-ID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Content Placeholder 3" descr="cloud.pn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28662" y="1500174"/>
            <a:ext cx="5143536" cy="2285843"/>
          </a:xfrm>
        </p:spPr>
      </p:pic>
      <p:pic>
        <p:nvPicPr>
          <p:cNvPr id="5" name="Picture 4" descr="baby think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15074" y="1357298"/>
            <a:ext cx="2571768" cy="257176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714480" y="2214554"/>
            <a:ext cx="3661580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b="1" dirty="0" smtClean="0">
                <a:solidFill>
                  <a:srgbClr val="00B0F0"/>
                </a:solidFill>
                <a:latin typeface="Californian FB" pitchFamily="18" charset="0"/>
                <a:cs typeface="Times New Roman" pitchFamily="18" charset="0"/>
              </a:rPr>
              <a:t>Membentuk ikatan silang yang </a:t>
            </a:r>
          </a:p>
          <a:p>
            <a:r>
              <a:rPr lang="id-ID" b="1" dirty="0" smtClean="0">
                <a:solidFill>
                  <a:srgbClr val="00B0F0"/>
                </a:solidFill>
                <a:latin typeface="Californian FB" pitchFamily="18" charset="0"/>
                <a:cs typeface="Times New Roman" pitchFamily="18" charset="0"/>
              </a:rPr>
              <a:t>menghubungkan satu molekul pati </a:t>
            </a:r>
          </a:p>
          <a:p>
            <a:r>
              <a:rPr lang="id-ID" b="1" dirty="0" smtClean="0">
                <a:solidFill>
                  <a:srgbClr val="00B0F0"/>
                </a:solidFill>
                <a:latin typeface="Californian FB" pitchFamily="18" charset="0"/>
                <a:cs typeface="Times New Roman" pitchFamily="18" charset="0"/>
              </a:rPr>
              <a:t>dengan molekul pati lainnya.</a:t>
            </a:r>
          </a:p>
          <a:p>
            <a:endParaRPr lang="id-ID" b="1" dirty="0">
              <a:solidFill>
                <a:srgbClr val="00B0F0"/>
              </a:solidFill>
              <a:latin typeface="Californian FB" pitchFamily="18" charset="0"/>
            </a:endParaRPr>
          </a:p>
        </p:txBody>
      </p:sp>
      <p:pic>
        <p:nvPicPr>
          <p:cNvPr id="8" name="Picture 7" descr="136830214460390060baby girl idea-256-m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7224" y="4071942"/>
            <a:ext cx="2500330" cy="2285996"/>
          </a:xfrm>
          <a:prstGeom prst="rect">
            <a:avLst/>
          </a:prstGeom>
        </p:spPr>
      </p:pic>
      <p:pic>
        <p:nvPicPr>
          <p:cNvPr id="9" name="Picture 8" descr="clou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57554" y="4000504"/>
            <a:ext cx="5429256" cy="2357455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4214810" y="4857760"/>
            <a:ext cx="4448654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Californian FB" pitchFamily="18" charset="0"/>
                <a:cs typeface="Times New Roman" pitchFamily="18" charset="0"/>
              </a:rPr>
              <a:t>Mencegah terjadinya penurunan viskositas </a:t>
            </a:r>
          </a:p>
          <a:p>
            <a:r>
              <a:rPr lang="id-ID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Californian FB" pitchFamily="18" charset="0"/>
                <a:cs typeface="Times New Roman" pitchFamily="18" charset="0"/>
              </a:rPr>
              <a:t>yang disebabkan pemanasan, pengasaman</a:t>
            </a:r>
          </a:p>
          <a:p>
            <a:r>
              <a:rPr lang="id-ID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Californian FB" pitchFamily="18" charset="0"/>
                <a:cs typeface="Times New Roman" pitchFamily="18" charset="0"/>
              </a:rPr>
              <a:t>dan pengadukan.</a:t>
            </a:r>
          </a:p>
          <a:p>
            <a:endParaRPr lang="id-ID" b="1" dirty="0">
              <a:solidFill>
                <a:schemeClr val="accent2">
                  <a:lumMod val="60000"/>
                  <a:lumOff val="40000"/>
                </a:schemeClr>
              </a:solidFill>
              <a:latin typeface="Californian FB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 smtClean="0">
                <a:latin typeface="Times New Roman" pitchFamily="18" charset="0"/>
                <a:cs typeface="Times New Roman" pitchFamily="18" charset="0"/>
              </a:rPr>
              <a:t>Contoh Cross Linking</a:t>
            </a:r>
            <a:endParaRPr lang="id-ID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Content Placeholder 3" descr="crosslinking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3214678" y="1714487"/>
            <a:ext cx="5445303" cy="2628651"/>
          </a:xfrm>
        </p:spPr>
      </p:pic>
      <p:pic>
        <p:nvPicPr>
          <p:cNvPr id="5" name="Picture 4" descr="P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1472" y="1714488"/>
            <a:ext cx="2330665" cy="321471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1472" y="928670"/>
            <a:ext cx="3543296" cy="1225536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r>
              <a:rPr lang="id-ID" dirty="0" smtClean="0">
                <a:latin typeface="Times New Roman" pitchFamily="18" charset="0"/>
                <a:cs typeface="Times New Roman" pitchFamily="18" charset="0"/>
              </a:rPr>
              <a:t>Subtitusi</a:t>
            </a:r>
            <a:endParaRPr lang="id-ID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Content Placeholder 3" descr="belajar(Teknik_Komputer)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42910" y="2428868"/>
            <a:ext cx="3429024" cy="2946818"/>
          </a:xfrm>
        </p:spPr>
      </p:pic>
      <p:sp>
        <p:nvSpPr>
          <p:cNvPr id="6" name="TextBox 5"/>
          <p:cNvSpPr txBox="1"/>
          <p:nvPr/>
        </p:nvSpPr>
        <p:spPr>
          <a:xfrm>
            <a:off x="4071934" y="271462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id-ID" dirty="0"/>
          </a:p>
        </p:txBody>
      </p:sp>
      <p:sp>
        <p:nvSpPr>
          <p:cNvPr id="13" name="TextBox 12"/>
          <p:cNvSpPr txBox="1"/>
          <p:nvPr/>
        </p:nvSpPr>
        <p:spPr>
          <a:xfrm>
            <a:off x="4286248" y="2786058"/>
            <a:ext cx="3429024" cy="203132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endParaRPr lang="id-ID" dirty="0" smtClean="0">
              <a:latin typeface="Californian FB" pitchFamily="18" charset="0"/>
            </a:endParaRPr>
          </a:p>
          <a:p>
            <a:r>
              <a:rPr lang="id-ID" dirty="0" smtClean="0">
                <a:latin typeface="Californian FB" pitchFamily="18" charset="0"/>
              </a:rPr>
              <a:t>Penghambatan laju retrogradasi pati dengan mensubtitusi beberapagugus –OH pada molekul amilosa atau amilopektin dengan </a:t>
            </a:r>
          </a:p>
          <a:p>
            <a:r>
              <a:rPr lang="id-ID" dirty="0" smtClean="0">
                <a:latin typeface="Californian FB" pitchFamily="18" charset="0"/>
              </a:rPr>
              <a:t>senyawa pensubtitusi.</a:t>
            </a:r>
          </a:p>
          <a:p>
            <a:endParaRPr lang="id-ID" dirty="0" smtClean="0">
              <a:latin typeface="Californian FB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 smtClean="0">
                <a:latin typeface="Times New Roman" pitchFamily="18" charset="0"/>
                <a:cs typeface="Times New Roman" pitchFamily="18" charset="0"/>
              </a:rPr>
              <a:t>Subtitusi dibagi 2</a:t>
            </a:r>
            <a:endParaRPr lang="id-ID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 smtClean="0">
                <a:latin typeface="Times New Roman" pitchFamily="18" charset="0"/>
                <a:cs typeface="Times New Roman" pitchFamily="18" charset="0"/>
              </a:rPr>
              <a:t>Ester Pati</a:t>
            </a:r>
            <a:endParaRPr lang="id-ID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id-ID" sz="2800" dirty="0" smtClean="0">
                <a:latin typeface="Californian FB" pitchFamily="18" charset="0"/>
              </a:rPr>
              <a:t>Contoh : Pati Asetat</a:t>
            </a:r>
          </a:p>
          <a:p>
            <a:pPr>
              <a:buNone/>
            </a:pPr>
            <a:r>
              <a:rPr lang="id-ID" sz="2800" dirty="0" smtClean="0">
                <a:latin typeface="Californian FB" pitchFamily="18" charset="0"/>
              </a:rPr>
              <a:t>	Hasil asetilasi pati dimana granula pati diesterkan dengan grup asetat dengan mensubtitusi gugus hidroksil pati.</a:t>
            </a:r>
            <a:endParaRPr lang="id-ID" sz="2800" dirty="0">
              <a:latin typeface="Californian FB" pitchFamily="18" charset="0"/>
            </a:endParaRPr>
          </a:p>
        </p:txBody>
      </p:sp>
      <p:pic>
        <p:nvPicPr>
          <p:cNvPr id="4" name="Picture 3" descr="ice-cream-cone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8662" y="3643314"/>
            <a:ext cx="3238523" cy="2428892"/>
          </a:xfrm>
          <a:prstGeom prst="rect">
            <a:avLst/>
          </a:prstGeom>
        </p:spPr>
      </p:pic>
      <p:pic>
        <p:nvPicPr>
          <p:cNvPr id="5" name="Picture 4" descr="chese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14876" y="3643314"/>
            <a:ext cx="3286147" cy="242889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571480"/>
            <a:ext cx="3971924" cy="1154098"/>
          </a:xfrm>
        </p:spPr>
        <p:txBody>
          <a:bodyPr/>
          <a:lstStyle/>
          <a:p>
            <a:r>
              <a:rPr lang="id-ID" dirty="0" smtClean="0">
                <a:latin typeface="Times New Roman" pitchFamily="18" charset="0"/>
                <a:cs typeface="Times New Roman" pitchFamily="18" charset="0"/>
              </a:rPr>
              <a:t>Eter Pati</a:t>
            </a:r>
            <a:endParaRPr lang="id-ID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Content Placeholder 3" descr="starch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71538" y="3143248"/>
            <a:ext cx="4900115" cy="1837543"/>
          </a:xfrm>
        </p:spPr>
      </p:pic>
      <p:sp>
        <p:nvSpPr>
          <p:cNvPr id="5" name="TextBox 4"/>
          <p:cNvSpPr txBox="1"/>
          <p:nvPr/>
        </p:nvSpPr>
        <p:spPr>
          <a:xfrm>
            <a:off x="3428992" y="5214950"/>
            <a:ext cx="237917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dirty="0" smtClean="0">
                <a:latin typeface="Californian FB" pitchFamily="18" charset="0"/>
              </a:rPr>
              <a:t>Carboxy Methyl Starch</a:t>
            </a:r>
            <a:endParaRPr lang="id-ID" dirty="0">
              <a:latin typeface="Californian FB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071538" y="2143116"/>
            <a:ext cx="52132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dirty="0" smtClean="0">
                <a:latin typeface="Californian FB" pitchFamily="18" charset="0"/>
              </a:rPr>
              <a:t>Adalah kelompok pati tersubtitusi dalam bentuk eter.</a:t>
            </a:r>
            <a:endParaRPr lang="id-ID" dirty="0">
              <a:latin typeface="Californian FB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0034" y="285728"/>
            <a:ext cx="4143372" cy="1428760"/>
          </a:xfrm>
        </p:spPr>
        <p:txBody>
          <a:bodyPr/>
          <a:lstStyle/>
          <a:p>
            <a:r>
              <a:rPr lang="id-ID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Next Problem</a:t>
            </a:r>
            <a:endParaRPr lang="id-ID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2857488" y="3857628"/>
          <a:ext cx="5572164" cy="142876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857388"/>
                <a:gridCol w="1857388"/>
                <a:gridCol w="1857388"/>
              </a:tblGrid>
              <a:tr h="382595"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>
                          <a:latin typeface="Californian FB" pitchFamily="18" charset="0"/>
                        </a:rPr>
                        <a:t>Metode</a:t>
                      </a:r>
                      <a:endParaRPr lang="id-ID" dirty="0">
                        <a:latin typeface="Californian FB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>
                          <a:latin typeface="Californian FB" pitchFamily="18" charset="0"/>
                        </a:rPr>
                        <a:t>Viskositas</a:t>
                      </a:r>
                      <a:endParaRPr lang="id-ID" dirty="0">
                        <a:latin typeface="Californian FB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>
                          <a:latin typeface="Californian FB" pitchFamily="18" charset="0"/>
                        </a:rPr>
                        <a:t>Retrogradasi</a:t>
                      </a:r>
                      <a:endParaRPr lang="id-ID" dirty="0">
                        <a:latin typeface="Californian FB" pitchFamily="18" charset="0"/>
                      </a:endParaRPr>
                    </a:p>
                  </a:txBody>
                  <a:tcPr/>
                </a:tc>
              </a:tr>
              <a:tr h="523083">
                <a:tc>
                  <a:txBody>
                    <a:bodyPr/>
                    <a:lstStyle/>
                    <a:p>
                      <a:pPr algn="just"/>
                      <a:r>
                        <a:rPr lang="id-ID" dirty="0" smtClean="0">
                          <a:latin typeface="Californian FB" pitchFamily="18" charset="0"/>
                        </a:rPr>
                        <a:t>Cross Linking</a:t>
                      </a:r>
                      <a:endParaRPr lang="id-ID" dirty="0">
                        <a:latin typeface="Californian FB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>
                          <a:latin typeface="Californian FB" pitchFamily="18" charset="0"/>
                        </a:rPr>
                        <a:t>√</a:t>
                      </a:r>
                      <a:endParaRPr lang="id-ID" dirty="0">
                        <a:latin typeface="Californian FB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>
                          <a:latin typeface="Californian FB" pitchFamily="18" charset="0"/>
                        </a:rPr>
                        <a:t>–</a:t>
                      </a:r>
                      <a:endParaRPr lang="id-ID" dirty="0">
                        <a:latin typeface="Californian FB" pitchFamily="18" charset="0"/>
                      </a:endParaRPr>
                    </a:p>
                  </a:txBody>
                  <a:tcPr/>
                </a:tc>
              </a:tr>
              <a:tr h="523083">
                <a:tc>
                  <a:txBody>
                    <a:bodyPr/>
                    <a:lstStyle/>
                    <a:p>
                      <a:pPr algn="just"/>
                      <a:r>
                        <a:rPr lang="id-ID" dirty="0" smtClean="0">
                          <a:latin typeface="Californian FB" pitchFamily="18" charset="0"/>
                        </a:rPr>
                        <a:t>Subtitusi</a:t>
                      </a:r>
                      <a:endParaRPr lang="id-ID" dirty="0">
                        <a:latin typeface="Californian FB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dirty="0" smtClean="0">
                          <a:latin typeface="Californian FB" pitchFamily="18" charset="0"/>
                        </a:rPr>
                        <a:t>–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dirty="0" smtClean="0">
                          <a:latin typeface="Californian FB" pitchFamily="18" charset="0"/>
                        </a:rPr>
                        <a:t>√</a:t>
                      </a: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5" name="Picture 4" descr="balance-plus-minus-orange-cartoon-white-background-31407968.jpg"/>
          <p:cNvPicPr>
            <a:picLocks noChangeAspect="1"/>
          </p:cNvPicPr>
          <p:nvPr/>
        </p:nvPicPr>
        <p:blipFill>
          <a:blip r:embed="rId2"/>
          <a:srcRect b="12834"/>
          <a:stretch>
            <a:fillRect/>
          </a:stretch>
        </p:blipFill>
        <p:spPr>
          <a:xfrm>
            <a:off x="4286248" y="1000108"/>
            <a:ext cx="3962400" cy="268072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57422" y="500042"/>
            <a:ext cx="6215106" cy="1214446"/>
          </a:xfrm>
        </p:spPr>
        <p:txBody>
          <a:bodyPr>
            <a:normAutofit fontScale="90000"/>
          </a:bodyPr>
          <a:lstStyle/>
          <a:p>
            <a:r>
              <a:rPr lang="id-ID" dirty="0" smtClean="0">
                <a:latin typeface="Times New Roman" pitchFamily="18" charset="0"/>
                <a:cs typeface="Times New Roman" pitchFamily="18" charset="0"/>
              </a:rPr>
              <a:t>Kombinasi </a:t>
            </a:r>
            <a:br>
              <a:rPr lang="id-ID" dirty="0" smtClean="0">
                <a:latin typeface="Times New Roman" pitchFamily="18" charset="0"/>
                <a:cs typeface="Times New Roman" pitchFamily="18" charset="0"/>
              </a:rPr>
            </a:br>
            <a:r>
              <a:rPr lang="id-ID" dirty="0" smtClean="0">
                <a:latin typeface="Times New Roman" pitchFamily="18" charset="0"/>
                <a:cs typeface="Times New Roman" pitchFamily="18" charset="0"/>
              </a:rPr>
              <a:t>(Cross Linking &amp; Subtitusi)</a:t>
            </a:r>
            <a:endParaRPr lang="id-ID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Content Placeholder 3" descr="1214498187_idea20good20interesting20light20bulb_answer_1_xlarge.pn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71472" y="285728"/>
            <a:ext cx="1428760" cy="1748483"/>
          </a:xfrm>
        </p:spPr>
      </p:pic>
      <p:sp>
        <p:nvSpPr>
          <p:cNvPr id="5" name="TextBox 4"/>
          <p:cNvSpPr txBox="1"/>
          <p:nvPr/>
        </p:nvSpPr>
        <p:spPr>
          <a:xfrm>
            <a:off x="785786" y="2786058"/>
            <a:ext cx="5506636" cy="1200329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pPr algn="just"/>
            <a:r>
              <a:rPr lang="id-ID" dirty="0" smtClean="0">
                <a:latin typeface="Californian FB" pitchFamily="18" charset="0"/>
              </a:rPr>
              <a:t>Menggabungkan kedua metode di atas agar viskositas </a:t>
            </a:r>
          </a:p>
          <a:p>
            <a:pPr algn="just"/>
            <a:r>
              <a:rPr lang="id-ID" dirty="0" smtClean="0">
                <a:latin typeface="Californian FB" pitchFamily="18" charset="0"/>
              </a:rPr>
              <a:t>yang baik dapat terpenuhi dan retrodegradasi tidak </a:t>
            </a:r>
          </a:p>
          <a:p>
            <a:pPr algn="just"/>
            <a:r>
              <a:rPr lang="id-ID" dirty="0" smtClean="0">
                <a:latin typeface="Californian FB" pitchFamily="18" charset="0"/>
              </a:rPr>
              <a:t>Terjadi. Biasanya metode kombinasi ini digunakan untuk</a:t>
            </a:r>
          </a:p>
          <a:p>
            <a:pPr algn="just"/>
            <a:r>
              <a:rPr lang="id-ID" dirty="0" smtClean="0">
                <a:latin typeface="Californian FB" pitchFamily="18" charset="0"/>
              </a:rPr>
              <a:t>Membuat produk saus.</a:t>
            </a:r>
            <a:endParaRPr lang="id-ID" dirty="0">
              <a:latin typeface="Californian FB" pitchFamily="18" charset="0"/>
            </a:endParaRPr>
          </a:p>
        </p:txBody>
      </p:sp>
      <p:pic>
        <p:nvPicPr>
          <p:cNvPr id="6" name="Picture 5" descr="MENGENAL-KECAP-DAN-SAUS_klubnovathumb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00628" y="4143380"/>
            <a:ext cx="3214710" cy="196517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Hidrolisis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Asam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1643050"/>
            <a:ext cx="8763000" cy="4483113"/>
          </a:xfrm>
        </p:spPr>
        <p:txBody>
          <a:bodyPr>
            <a:normAutofit/>
          </a:bodyPr>
          <a:lstStyle/>
          <a:p>
            <a:pPr algn="just">
              <a:buNone/>
            </a:pPr>
            <a:r>
              <a:rPr lang="en-US" sz="2800" dirty="0" smtClean="0">
                <a:latin typeface="Californian FB" pitchFamily="18" charset="0"/>
              </a:rPr>
              <a:t>	</a:t>
            </a:r>
            <a:r>
              <a:rPr lang="en-US" sz="2800" dirty="0" err="1" smtClean="0">
                <a:latin typeface="Californian FB" pitchFamily="18" charset="0"/>
              </a:rPr>
              <a:t>Pati</a:t>
            </a:r>
            <a:r>
              <a:rPr lang="en-US" sz="2800" dirty="0" smtClean="0">
                <a:latin typeface="Californian FB" pitchFamily="18" charset="0"/>
              </a:rPr>
              <a:t> </a:t>
            </a:r>
            <a:r>
              <a:rPr lang="en-US" sz="2800" dirty="0" err="1" smtClean="0">
                <a:latin typeface="Californian FB" pitchFamily="18" charset="0"/>
              </a:rPr>
              <a:t>dapat</a:t>
            </a:r>
            <a:r>
              <a:rPr lang="en-US" sz="2800" dirty="0" smtClean="0">
                <a:latin typeface="Californian FB" pitchFamily="18" charset="0"/>
              </a:rPr>
              <a:t> </a:t>
            </a:r>
            <a:r>
              <a:rPr lang="en-US" sz="2800" dirty="0" err="1" smtClean="0">
                <a:latin typeface="Californian FB" pitchFamily="18" charset="0"/>
              </a:rPr>
              <a:t>dikonversi</a:t>
            </a:r>
            <a:r>
              <a:rPr lang="en-US" sz="2800" dirty="0" smtClean="0">
                <a:latin typeface="Californian FB" pitchFamily="18" charset="0"/>
              </a:rPr>
              <a:t> </a:t>
            </a:r>
            <a:r>
              <a:rPr lang="en-US" sz="2800" dirty="0" err="1" smtClean="0">
                <a:latin typeface="Californian FB" pitchFamily="18" charset="0"/>
              </a:rPr>
              <a:t>dengan</a:t>
            </a:r>
            <a:r>
              <a:rPr lang="en-US" sz="2800" dirty="0" smtClean="0">
                <a:latin typeface="Californian FB" pitchFamily="18" charset="0"/>
              </a:rPr>
              <a:t> </a:t>
            </a:r>
            <a:r>
              <a:rPr lang="en-US" sz="2800" dirty="0" err="1" smtClean="0">
                <a:latin typeface="Californian FB" pitchFamily="18" charset="0"/>
              </a:rPr>
              <a:t>cara</a:t>
            </a:r>
            <a:r>
              <a:rPr lang="en-US" sz="2800" dirty="0" smtClean="0">
                <a:latin typeface="Californian FB" pitchFamily="18" charset="0"/>
              </a:rPr>
              <a:t> </a:t>
            </a:r>
            <a:r>
              <a:rPr lang="en-US" sz="2800" dirty="0" err="1" smtClean="0">
                <a:latin typeface="Californian FB" pitchFamily="18" charset="0"/>
              </a:rPr>
              <a:t>menghidrolisis</a:t>
            </a:r>
            <a:r>
              <a:rPr lang="en-US" sz="2800" dirty="0" smtClean="0">
                <a:latin typeface="Californian FB" pitchFamily="18" charset="0"/>
              </a:rPr>
              <a:t> </a:t>
            </a:r>
            <a:r>
              <a:rPr lang="en-US" sz="2800" dirty="0" err="1" smtClean="0">
                <a:latin typeface="Californian FB" pitchFamily="18" charset="0"/>
              </a:rPr>
              <a:t>suspensi</a:t>
            </a:r>
            <a:r>
              <a:rPr lang="en-US" sz="2800" dirty="0" smtClean="0">
                <a:latin typeface="Californian FB" pitchFamily="18" charset="0"/>
              </a:rPr>
              <a:t> </a:t>
            </a:r>
            <a:r>
              <a:rPr lang="en-US" sz="2800" dirty="0" err="1" smtClean="0">
                <a:latin typeface="Californian FB" pitchFamily="18" charset="0"/>
              </a:rPr>
              <a:t>pati</a:t>
            </a:r>
            <a:r>
              <a:rPr lang="en-US" sz="2800" dirty="0" smtClean="0">
                <a:latin typeface="Californian FB" pitchFamily="18" charset="0"/>
              </a:rPr>
              <a:t> </a:t>
            </a:r>
            <a:r>
              <a:rPr lang="en-US" sz="2800" dirty="0" err="1" smtClean="0">
                <a:latin typeface="Californian FB" pitchFamily="18" charset="0"/>
              </a:rPr>
              <a:t>secara</a:t>
            </a:r>
            <a:r>
              <a:rPr lang="en-US" sz="2800" dirty="0" smtClean="0">
                <a:latin typeface="Californian FB" pitchFamily="18" charset="0"/>
              </a:rPr>
              <a:t> </a:t>
            </a:r>
            <a:r>
              <a:rPr lang="en-US" sz="2800" dirty="0" err="1" smtClean="0">
                <a:latin typeface="Californian FB" pitchFamily="18" charset="0"/>
              </a:rPr>
              <a:t>terkendali</a:t>
            </a:r>
            <a:r>
              <a:rPr lang="en-US" sz="2800" dirty="0" smtClean="0">
                <a:latin typeface="Californian FB" pitchFamily="18" charset="0"/>
              </a:rPr>
              <a:t> </a:t>
            </a:r>
            <a:r>
              <a:rPr lang="en-US" sz="2800" dirty="0" err="1" smtClean="0">
                <a:latin typeface="Californian FB" pitchFamily="18" charset="0"/>
              </a:rPr>
              <a:t>dengan</a:t>
            </a:r>
            <a:r>
              <a:rPr lang="en-US" sz="2800" dirty="0" smtClean="0">
                <a:latin typeface="Californian FB" pitchFamily="18" charset="0"/>
              </a:rPr>
              <a:t> </a:t>
            </a:r>
            <a:r>
              <a:rPr lang="en-US" sz="2800" dirty="0" err="1" smtClean="0">
                <a:latin typeface="Californian FB" pitchFamily="18" charset="0"/>
              </a:rPr>
              <a:t>menggunakan</a:t>
            </a:r>
            <a:r>
              <a:rPr lang="en-US" sz="2800" dirty="0" smtClean="0">
                <a:latin typeface="Californian FB" pitchFamily="18" charset="0"/>
              </a:rPr>
              <a:t> </a:t>
            </a:r>
            <a:r>
              <a:rPr lang="en-US" sz="2800" dirty="0" err="1" smtClean="0">
                <a:latin typeface="Californian FB" pitchFamily="18" charset="0"/>
              </a:rPr>
              <a:t>asam</a:t>
            </a:r>
            <a:r>
              <a:rPr lang="en-US" sz="2800" dirty="0" smtClean="0">
                <a:latin typeface="Californian FB" pitchFamily="18" charset="0"/>
              </a:rPr>
              <a:t> </a:t>
            </a:r>
            <a:r>
              <a:rPr lang="en-US" sz="2800" dirty="0" err="1" smtClean="0">
                <a:latin typeface="Californian FB" pitchFamily="18" charset="0"/>
              </a:rPr>
              <a:t>kuat</a:t>
            </a:r>
            <a:r>
              <a:rPr lang="en-US" sz="2800" dirty="0" smtClean="0">
                <a:latin typeface="Californian FB" pitchFamily="18" charset="0"/>
              </a:rPr>
              <a:t> </a:t>
            </a:r>
            <a:r>
              <a:rPr lang="en-US" sz="2800" dirty="0" err="1" smtClean="0">
                <a:latin typeface="Californian FB" pitchFamily="18" charset="0"/>
              </a:rPr>
              <a:t>dan</a:t>
            </a:r>
            <a:r>
              <a:rPr lang="en-US" sz="2800" dirty="0" smtClean="0">
                <a:latin typeface="Californian FB" pitchFamily="18" charset="0"/>
              </a:rPr>
              <a:t> </a:t>
            </a:r>
            <a:r>
              <a:rPr lang="en-US" sz="2800" dirty="0" err="1" smtClean="0">
                <a:latin typeface="Californian FB" pitchFamily="18" charset="0"/>
              </a:rPr>
              <a:t>pemanasan</a:t>
            </a:r>
            <a:r>
              <a:rPr lang="en-US" sz="2800" dirty="0" smtClean="0">
                <a:latin typeface="Californian FB" pitchFamily="18" charset="0"/>
              </a:rPr>
              <a:t>.</a:t>
            </a:r>
          </a:p>
          <a:p>
            <a:pPr algn="just">
              <a:buNone/>
            </a:pPr>
            <a:endParaRPr lang="en-US" sz="2800" dirty="0" smtClean="0">
              <a:latin typeface="Californian FB" pitchFamily="18" charset="0"/>
            </a:endParaRPr>
          </a:p>
        </p:txBody>
      </p:sp>
      <p:sp>
        <p:nvSpPr>
          <p:cNvPr id="2050" name="AutoShape 2" descr="data:image/jpeg;base64,/9j/4AAQSkZJRgABAQAAAQABAAD/2wCEAAkGBhQSEBUTExQVFRUWGBgaGRcYGBYdGhkdGBgXFRcaGBgYHCYeHBokGRcYHy8gJCcpLCwsFx4xNTAqNSYrLCkBCQoKDgwOGg8PGjYlHyQyLDMxKS0yLzIwKTIsMDQ0LDYtNDIvKiwsNCwtLCw0LCwtLCwtLCwsLCwsLCwsLCwsLP/AABEIALEBHAMBIgACEQEDEQH/xAAcAAACAwEBAQEAAAAAAAAAAAAFBgAEBwMCAQj/xABHEAACAAQEAwUFBQYCCAcBAAABAgADBBEFEiExBkFRE2FxgZEHIjKhsRRCUsHRFSMzYnLwsuEWNFNUc4KS8TVDRIOiwtIk/8QAGwEAAwADAQEAAAAAAAAAAAAABAUGAAIDAQf/xAA6EQABAwIEAwQIBQMFAQAAAAABAAIDBBEFEiExQVFhEyJxgQYykaGxwdHwFDM0QuEVI/EWJENiknL/2gAMAwEAAhEDEQA/ANxiRIkYsUiRIkYsUiRIkYsUiRIkYsSzx5OKyF6ZtfSM/nYtLA741PiHC/tEhk57jxjF+IcHmU+sxSBe14FdTmSXogZoC+Tomzg7j2TJLpObKCQR0HWNHoa+XOQPLYMp5iPzlUvIte9jDt7GcdJnzJNzkZcwHeD+kGmJsbbBFsaGNsFrVRPCi8caevzGxFop1lVeYV5CPKEBxaJmfEn/AIi0Z7oNrLa6MxI+CPsUa9UiRIkYsUjyzgbkCFXjutqJSo0olZeucje/LyjP6quqZ4zs7EeP5QdSUTqi5vYLyUiMA3uTw5eK2pZgOxB8I9RiNDi86QQQ7Ke8mNSw7iBZlGJzMFJU7nntHtXROp7G9wtI5A9Wa7iCVKNibnoI4U/FMtjqCIRJWLpc5tdd4qz+JJV8qXZugiUfU1oktkt0sVRCipwy5d53Wuy5gYAg3Bj1CjgvFcuXJVXDZoN0XEUqacoNieRigEE2QOc2ymjVU/aFjXgonEiR8LW3jmu6+xI+KwOxvH2MWKRIkSMWKRIkSMWKRIkSMWKRIkSMWKRIkSMWKRIkSMWITxTiMyRSzJkpczgaC1/O0VuCsYm1NMHnKVcEjUWuORtB8iBmLcQSKXL2rhcxAA566Xt0jmRlOYnRFRuzx9i1l3E3vx8ETgDxlgP2qmZLXYaiDoN9Y+x0Qq/NdbwtOV8vZOT/AEmNF9mHBc2QxnTFykiwHO0aaZQ3sPSPQEbudmWJcxuasklmNrwCk8XIrXKkiPPG7kVa5vgyi3TvgPVU8ttVIAG9zE66gi7Yv43VNR4dAYmukBOYexaXhWMy563Q+XOL8ZNwziWWqQI2mbXw5xrAMOonFzdUqxCkbTSZWm4PuX2JEiR1S5UsZoO2kPL/ABCMUxihqKVytmGummkbtMewJ6C/pGV4jUTqybmyki9gBsBHRte6lBtxRtHh4q3EuNmjcpFnfaZ7XYGwGptaCFGkycoUMbL1Og8oeMO4Qma52CDnz07+UVpfD1OswhFd2bS2ay362Eb0/pHEb59eRAuELikNLR+pLfpxKUTSPKuTqOvKPlDWos65AGmph2nUMhQUyq553vlHhf4j3xypcKWzMElIi6s7BQq+JI37ofGo7SPO9uXxUjNikcrvw0Qc4u07vNVhVysurAHreOVPXhpypKbMSRqOXfHmr4gpENlRp562CL5aFj8orLxkqm8ulky+/wB4n1vCuXGadoIab+Wie0XodiMtnyR5R1IB911rdfXiTTtNOuRL+NhGSYjjNTUXmFzbkAdB3WizUcZGehVzYEahSdfK8UKSikhDknTAeQsrL5i4YQHSV1O25J16qqGFVMHrMXbD+I50lgQ5HcToY1PhvGxVSBM2INmHfGRUNDNn1CpMyiWN2XmBy6gxo1DMWSgWX7oHIQJiuMUsRDWi5PJcZqRx3FimyPBmgcx6wsVuOOyFQ1j1G8BQXOt7+cLP6sx35bSVrFhznC7jZaGDH2EWhxt5TDXTmDDxLe4B6iDqaqbODYWIQtTSugIvsV6iRIkFoVSJEiRixSJEiRixSJAPivGGkSwENmc2v0A3tCJPrpg97tWJ6hj+sDS1AYbWuhZakRm1rrV4C4/wjIrGVpoN02INtN7HuhUo+MqsyzLlIJ024yk7253HPxjQKV2KKXFmIFx0NtR6x0a5so2R0EjmtE0brXuNDqF7lywoAGwFh5R6iR4mTlX4mA8SB9Y6rmhfFfEC0VLMntqVFlHVjsIxQ8b4tLnio7UvLvdkFigB1sV3tbmIfvbV7+GFkYHI4YkEG2+vrGKYLxm2RpcwgIbXYDUW6R6AOK1N+C36dJTFqGXOl+6xGx5MNGF/GMv4lwabSTllTDqwuuvK9oKewDiotNn0hJKW7SXflY5W9RlMEPbxh7//AM9Qg0XMjHpcgg+t48axuYEhGMq5WMLGmwKz+fSTVa+Yg76GNN9lnGUyZN+yTmL+6ShO4y7i/MW+kZC+JT7Wzbw5+x6kIrhM1NgbnxFoKeQW2Qx6re4kS8UKuebkbAfOE9dWso4+0f5DmtmNLjZcMfxRpUl2VC1hqdLAHn1MU8GlKtMhQAZrk+N4p49W2lNLG7jL5c468NzQZbS76g3A8tYlZsRdiDCxoIJB06gg6eI0TJsDo4C6+lwrOIE9hMy72+QOvyhaw2YMs5vvKht3X0JhpmPk1MAJXDKz55mhnlyNioNi5+8AfwRmCVbWFoeNWG9uYvffhbr0SDEcLfVPEjTYWsenghlBRvPYiUpYDc8h4k6eUXeKOG587LLlugkIBZbnVubNpveGhFVFCS1CIuyjQCPM+aqLmdso+Z8BzhlifpLLXu7GmZoOP14AeK3wXD48FcagG7rbkDTw5e1ZoPZ5OzDMy5b65fiA52BsCYZ5PDKS9JFIrW3mTrMf/kco8hFup4mANpS+Z1PpsI8tNmsLzWyDlnNj5Lv8o4UrKmTQm55NHz4eQ80wrPTAv0GtvIef8qpVPOlfdlW/kWUfoIqLiIbeXJbxlJ+kFDIl2uZt/wClSR8yI8SKKSDcOCejyyQf+k3HlBbsLxE6szDxKFpvSumJyztAPMEfX5qkqyG+KVlP4pbEH0NxFj7E5H7qaH6K/ut67H1i3OpJF9fdv95GJXzVwCPWPM7BHUZkPaL1XfzG8ASGpgfkmaH24W1+RPjYhUcVdBVNvG/Q89ffw8iEFm1cyWSrqVYbgiK86ozj3TkbkRt5iClYO0UKx2+EnW3d4d0LPFdSKSYi/FnW6Efe6i3Ig7iLTDauixGLs3MAcOGnuUnXU9dh8omhkLmk8dbePC3342cPSdbtJnW3neDv7ZnC12YdN4QZPEDhNSbX1EMlBjgdQDqInsZw91A8ZXWB2/lWlDOK6PMRcjcfRP3DmPGYezc3PI9YOtPUaEgecZY+MCU/aSztrCNjftGqDPcpMYLfT8/nG+H1jnMLHakcUNUYWC/ODlB+K/SESJEh2p5SJEiRixIPtNLhpZF7ZSPO8ZZW4vlaxNo/QeM4WtRKKMB3dxjFsWwOXLnTUfIShsD17hCypZldm5rtRYZ+NmIvbS+1+iKezLFV+1guwF1IFzuTaNjBj8+8OcOGqrFSW4QrqTbkrDUW5x+gJa2AHQQVTG7F2qqAUJEea51/j2pe414lNJJGS3aTCQt+VtzbzjMMRk1E4GZMLPz1P5Q/+0vAWnyUmy/jlE6dQbX89IzZMfmgiWJZZyQAttzy23iloHxxx5ha/G6VShxKGT6YurIxOUixFzY+MIs3h2ZnYICyA203jcKf2cz5/wC8nzVlk/cRb27r3t9YOYD7OaWRNzvmdr3uT7t/6YVYnjNHKWxxvGa++tvbayMo4WtJM17W0tzSP7MuD58hJs+XLZJjSyqX367Q3cM4ZVVSzZFcszssosX3DX1seYjRUlAbACPUCuYC4Ovsu7KjJE6PKDe2p3FuSy2b7EVzaTyF6ZReHLhjg2TRLZNWO7HcwwQHr8YdZ2SWqFVAMxixBUsCVCqAbmwvr1EbPkDRcrlGx0hs1ezVmZPyp8Eq5Y9W1AHl+UU8UrhLW5inhNf2OZm+Ftwd/H6xaqK6lqAUYkX57fPWIysArmtu8B1zcE232t5BMux7OQd0lo4j3oPiKK6S58ts6Ou/RhuO7w7opU84oQQbEbGAmBY99knTqeYpenLkEXF1INg6cr2t4w1HDkmrnppgmjmotnHiu8carDnA56caDgNwRy5p3LGabuP9U7O4EHnyPxVo4t9paXJK2Zm1YHTKBc6dYNNYCwFgNAOgEJIdpE6W5Ugq2xBEN8uvlzRdHUX3VjYj1jhIJZoiP3312BItpyvY3vx2KVVcGTLkHd+a9yWGYZtoT+JBPZyc6a7WJ0HIDSwEMNdXS0GrBj0X8z+kLjMZr6C5Y6AfICBqd8tMwxWFyfE/fIdSuH9Mjq7Ga+UcNrofJqJ0uVaWqiaTrMJ2HIILe747+EVzh9a3vGyg/esxv6iDWM4xLoRklZZlR95zYrK7lGxb++6BWCce1Et27Umcrbqxtb+nSw8IraSorKduXtMvQNBt4ldf9M0s8WdkAIGwJIv4DbzO6q1OPLTNkmrObT4lMv8Awn9YN4NWSan+BNDN/s2GR/JTo3kTHjGqaRiTBUBlzspyZiNSNezYba6kGEMUTSmKm6sp15EEfSGbMXqmaucHeS5n0KwmujytYY3gcCdOtiSCFp7SyLq4/IxawSc6kDW30hc4c4wzWk1ZLLss37yf1H7y/MQyTsWWlnLInCysLy5o1Gp+8Ol+Y2gbGMuI0wli0e3h99dlKR4NU4DVmKY3jds7hfryRSuwtZwuLLM68m8e/vhNxvDbg3lhpku5QNyJFtD3w9jT8j17wY44phwnr/OBofxDoYmaKoe6QHaVp/8AXQ9fjsdVVRTADs36tPu+/csSm4HPWcFqpZp1Y7sNPIjSLddhzU0wLmBzC4seR2jZqOUlTShJyhxbKwYcxpfuOl4QeIvZr2F5kt2aVzDasg5a81Hyi9LmYkWmo9W2gWtLM2kOVlw7jxB+iW6WYN3N+loCVnCRmuXRhYnqBrz0gm9A4BKjMo5jaOH2yDP6TTtFotEW+rkebuK3v7Ye6Pn2090fOyTv9YnYS+/1iA/D4mf+X3n6JRePkvv209RHz7aeoifZZff6mJ9jl9/qYz8LiZ/5R/6P0Xt4+S+fbj1HygFiPC9HPcvNlKzMbk3YXPWykCAfEFfPSpdJbBUFrXFzaw5mKazqwi4mpbvCiFsn41zixz726lN4KN7Wh7HZb9bJrwnh6lpnzyJYRjpcFj/iJgz9u/m+kJWBCpmXabMATkABdv0EH8otz+cD/iKxmgk95XGeDv8Afdc+1FHrLixIIPhA2VhdMkztFloH/FbXWLdFKkzNCtmHLM2veNYDcXyxIVZiAhfvanyOpg99PXOh7XtczeQLvnZCBrM+XUFG/tK9Y+GpQ8xGS1fG2h7MknxgLN4qrSTlew6ZR+ce0uC11S3M0ADrddTGAt4GIj8UT9oj8UYGvFFcdDNA6HKNfHSNt4ZopM2llM1nfIudrnVrC5FjbeDXYRibTZ0lvNy0eyNjcx9ivHEh+KAHEFdKky3mqil2Iudrk6Xa2pj1x/QmTRNMpltMUqTYknL96wN4y/B6qrrBOLM2SWhaxUC5Go5crRxOG1YeBK8OHiUfQwxOtIXWFwCOP+FpOKTRMkU7i1mlLt1+8PUwEWy631ipwpxAjSvss9sq3vKmHZGP3W/lPXkflexGhdCVYW08iOoPMd8C4hC7tO0Hqm3keX0ThsJp3GF3W3Ufe/VCW4aeoBm07pOuSWlj3ZinmMrfF4iA/wC8ktf35bqf5lI+hgvgU1pTvLN9yyn6+HjDG2JTrauxHQnMPnFvT4RHUwMlgfuB7VHz+nU2G1D6WtgzWOhBtccOmyWf9Mp7y+zmP2i9WALDvDb3grh08zF90E+EWHlmZpkln/25Z/8ArHWVh1VLBEud9nB6ZF88gG/lA9Z6O9p3ppgLcStP9cUMzbQU7gfK3uVmmwGdM+6VH4m0A9YqYjjkqjBWQwm1B0zgXSX1y9W74pVOETD/ABq2oqL/AHfhHqb3/wCkR6wrgV8wedcSxrk++/QEj4V+f1hGKemoyXNIJH7jsPDT6nknVHi9FUn+48//AAGn3nW/hoEozHLG51J5wxyeGQKWXOLHNMzaW0AU28zBmbwkhPupl7gT+cEccpxKSVIB/hoB5nUwEa5skUjmcLa9SfpdP5cUbIWMh0118LfWyV5FBYg3NxqPLvixxzRhkk1Q+KYCr6bsml/MfSLIGseuO5mSippR+Iln8B/bfKPcMke90gdtb330+a1ZK41MVt7keVjf4BI66f3+sNnYzJtNTF2zAK2XuUOQATz29LQiAvOmdlJ3HxNyH6mNQqsOEiVIkXuZUlFJPW2ZvmYdvgfHAZXaX0HVTHpji0EkRpYjdzSCTy5BG+GWLSWQn4DprsDuPleCiPYwC4RNnfpkPyIgmZmsTeIWaY5B6xv7tvvok2EPMtML8EGxCc0upci4BOYW7wL/ADvBOmxftkMt9bgg942gRxHjsuW8tWFzkYm3extf0gTw/wAQo1XkuMwUkjoDtFKZXR0naNOtr38f8rTvOrSBtxHgERf2d0xQqGnC/PtD9LW+UZ/jvs8q5U4rJKzJdrhibHnoR1jYp1UgFwYoTakE3hfDjNZC62fN46p2ASmiYqqLmKjVa/hitW1V3I6G0fTLW3UxlViMrnlsOgHtKGbGAO8rMmrRjbYnbvi0acQsV88Ip1t08eUM1PUhpYcmwtc/nB+GVTqhrhKNRxWkzQzUJf4k4bab7yfEPWEup4eq72Etj4kQ+V3EJ2l6d538gYFvjM8G/aH0X6WjtNTQSOuWoePHhB3Abr5JmBAF2yi1ulo5VeL22gbiuJu0wHJdm0OXmeRy9fCOh4amTF96YEJ+7a/qQfpEhUwOikLTtzT+lnp6hgluudLibNMzq1stx430MFhlcbl2PjC8tE1NZXsd7ML2Ot/GLUmtbaWCWO1tTFTQsiigGUqMxSWWapcHbDQDp/KEcT8PJ7xVQswa6ADN3G3PvilRYkjosqyqSOYt3nztBvFcOqWRiUYkjqL7dL3jK6+rmIezZf3hIFtQQehB2IhlBXkFscVnC+3FP8Cg7SKUVJLQ0Xbf5o9xFLWW+UEG29ofvZxXP+ymK/EvbZPK5XyzXhAoMGugJUubak7R3lz2lkBWZbXsASLeFtjFTUULpmWB1XF1YwkNOyI8Je0CYtUBUzZkyVMXK2YkhCbENbkBqDbke6NRUyezzpkyML5hbKQed4yTDcGFYzLIaXJmBS0wPms4HxOltiOa7cxzAZcIpckmXJdyVQfUkmw8TETVPfQHs5Rrw++Sopo6eutLCbHiANv5SniFN2cxiuqZmseW508f75iCmG8VzJSKhAmyh/5b7D/hv8S/TujnjM4yJ90tZtQGAKt1VgdCDHynwxZ7XkFEJ3lO1hf+Rzy6AnTa5jkynfLH2kWt9xy+oTX+rUxcKet0PBx2Pn+0/PijMjEaaYweXOelmjbtASAe6Yg2/qWLVLXYgzEI0moQ/wCzmSc3jYWPygLM4KqiuZZRbrlZSfQGA1Vh02Sf3kuYh/mUj5kRya10OmUtHS4WtThNHiDbNkBPDYkeyx9pK0KgeonAj96CDYqQwsRyOwi/K4dc/wAR1QeregjMpWP1CiwnTQOmdrehNoIUnGtQm9m8d/l+kBVBedWDMf8Asfv4hTjvQSxuZMw5bLUqSjlSvgW7fjbU+XSLFiYz2l9plrZ5J8Q35EQQqfavKCWlSpgY82y6eFjCj8HU1Tv9w6zRwHyA09vtRDcCqKezI4rexNuIV6068jMOw6d5hQqKgsxZjckwCl8Szah/3cmZNY9NfpeC9NhNQTmqSlMn4b55p7go0HifSC24dPUWjhZZo2HzPM/YRroocOYX1Lw3mSR7huruFyVaYoY2W92PIAam8LXtCmzK2stJuslVC5zztcnKPEwyVlWCvZyxkli2n3n73br3bRwpKAuwAFydh+Z7ovMIwFlHCTUG7jr0FvivmeLemEkk+Wh2sRfib8uS4cFcOJJAuPdX33PM22HmbCL1fMaY5Y/eN4IVACp2SfCNWb8TfoOUU5KBmFhfkIUYvWiokDI/Vak7I35crzdxNyev8fVGcEp+zkMx3c5R4DUx8n1IAJJsALkx6ragIFlg/ANT3nUxn/G3FionZg/Fv3629CdPXpEtPA6pq2ws/bp8z7/gvoeHU4hga0pXnYtOrK+de6Jm92wuxUaLrsBbXzhjwXhWTJm9sO17Q7sWbXxB3jzw9LIGZfiOpIG8MK1ZG8GSVWYZBoBpbgqJlBFDezQSePFdmxAgdRA+dxDLBsWHrHaeRYsNuY/OOFJwpSz0E1xLzNm3YXtmNtzppHlNRNmda9kNViOAB/uRPCuKftEvtiuW5IYC9gw6fynf1EFqCredfIbLsW/IQfoMDk08ns0QZR11J7yesVZCgWAsB0Eb4rC2nILT3nfZSztGvc4sFhwQ2fgCP8Tv5ED8jF3EJ4WlZACLAd+gIJ27ouugtpA+smgKb9IWRVc9Ie6dCub4xM0tKD0Vcg1JGu3SPtZUpYsXW/QawGo+C5k1zNea0pCdFX4iORN9BfwgvP4JkMuUmae/tGB+Vh8ofvxaFnXwU+3CJNriy8YDPVwzixIOUHpYAn6wbM0AQq0eErh6sqszIzZhmtcEgCxI3vaK9VxBeJ6okM8pe3UKrpKMRwtYEbxeasxGU8x6HkR3xYwSjEqWoGrWGZup5+XQQj1uM3Fgbk6ad8MMjHLSlGxsLjnHoErYzf1b7IuSljJBHrc+iaxLzG0Dq7hCkmzRNmSVaYBbMc17eR7468NYgHTvBN/y+UE6gWF45B0rf7kbiCOWlkBJcOLEF/0fkpZVBC/hv+Z1+cdEoJKD3ZUsf8q38yRHx6wXMV51VBcuIVUrQHyE+Z+yu0dK0bBDq3hyQ01ZqgymF7mXYZgQVIZbWIIJ2tHOtw4yxcNcfOPdVX2vrAqoxu8q1+Uavnmly53E2015JlCww+rpzQTimrEyUF6a353hTocdynK7ZW2BOgbz2B8Y+V+Oks6AFrEjQX+kB5yLMHfFfhLZYruJSzG2wzsaz7C0TDccItqynkQSPQjeGui4qm2AM0uvRrE/MG8YGldMpj7rG34f8jpDLgvGOhzrn05XUg99tLeUU39Qitadnnuvn0+GTxG8DyPMha69TJmfHIp2P80vKf8AqQiOT4XRkXNJa/4Jsy35wm0/F0rT47Hlobdx2+kFZHEEg/8AmW9R9Y0Iw2Tl8PouTMRxynFmSu9t/qjiYXQ/7s58ZrR2SRSr8FJK/wCcs/1NoGScZlH/ANQo8dY7jE5P+8SPMN/+Y8EWHN2yrSTGPSCQWdM73BFWxd8uVSqL+GWoUfKKJBO/zjk+LyVF+1lt3Kp/O0cv9KgvwJLv1YXPptGz8RpIB3SPJJZKGrqXZqh/mTdFKXDWcZtl5u2ij9fKLsyslyVKodT8TnQnuA3AhSqMfmzT70xm7th5KI8ioVRdiB47+Q3MTtdjElQCxgsEfS0bYT/baXO5n5cvvVHv2gXOVAST3HX84vzJP2ZQXYdo2yjde8wqvxX2QJU9mObt7p8r7Qq4txsWv2N3bm7Xt3kA6t8hCK7nC0Yu7nwb/KscMwo3Ekmp5Ji4p4wWQtibs3woD7zHv6DqYz/iejJXO01XmsAzBdVXmqr3CAWJVyzJ+bMWa3vMeZ7u6LK1K21N4o8GoIqdhcdXHcp67UlvAJ04D4vW2ViA1rEGHVsRklL5jfpb84zXhz2Vz6r980z7Oh1XQlz35biw8T5QUxzg6spcuWcJss6ZrWIPQi59bwpqcPAe4xnTr8k3pqkyWbIO9zHFME/F1AIuNRa3jpBfCZYWUoQaDpChgeEkX7Qliwtfp4RfXiZae8p5gVlOxI7rHfYiN6SDs2nip30nile9ht3dduf380wUPtYmqbTkWYp3yjK3lyPoPGLtRxrLkgOSXluC0thuR+FhyYHQ+EZpXt2Ru3pA6mqc9iTodfXWKDEMLgqcubhyXRxEerU+1ftYmXISUAvexv8AIR8wTi+ZVVctCAsrUtrqbC4Xwvb0hWqlQSzlFzaF79rmVMDISCpvccoWVGDUroj2bbEDTUrm2ZwK/S0hwfCOs9NLjaM5wnjvL7k3Rh10B7xflHXEOO7iwbN0A1+QiPFLI27HNN0WG31BRXiCeJi9ku7G36nyEcsPwJUXRcxA1ZrE/wB+EBMFlTzOM+euVGGVFO4uQbnxtDmJoygLtzh/Q0QhZZw1+CnsTqZTJ2YNm/FBZtKCw90ac7ajzijV4Y058qEB978iLgG46i49Yr4/xektykoZmG7cr87W1MLlN7QZsqYs0qjWv7pBGh31Gx9YOnpJHxHK2/Q+5eYd+IheHXs3ktDGCmlllpRZmGrEn4rb6bCKo4zBFi3kYLYLxdIqaUzwwCWOcHdeoI/u8JlWlFOmEXmSnb4CbZWPIXB0Pj6xLwUE8rHuykhvrHkqPtQXd46lSu4l7NyWICHW5Og8THQY7pe9wdbjaPWDcAysxmzS02x9xXJKrb71jpfp0gy/Csr8IgZzohYNueqcQyMGjkgY/wAaIgIvdrbDlCdJ4jqKhiiMssW0B591+ZjTeIOF6WeApVQJZ+K+XxW/Tr8oXJtBSy7qkqXbrbX13iioo4mxhzmanmt5aOep/LdlHndJP7QqqVsxzIfArfny387xwxXGUmTjMlKUDalCQQGPx5SLe6TqByvaGikw0TZ4QvNaWNezZ2KjpYHfXlHLiHh+WVGVQpGxUAeRA3imp6YyM7SNIainqGktlN7JMmTTMNgLkwTwNWlTTnFlYEHbTmP7745UMvI9mADLpfrfpDI3ZNJ98AWv73M9B4xo+LtGkOQHqnRTC+Gp085kYIl9yL38B/nBqbwvOQaMr+IK/rDZwckp6WXk0Ali3jbX5xZny7bxFz1UufTYdPiqaLDaVzbObc8/FZXWYh2LWmy3Q9bAg+BBjxLxyTzcjxU/lDzjOFLMUhgCDGS4vSdjNZOh08OUMqJ0dQLEWKVV2ExQd4C4TSvEdOu7k+CmOg4vlX91WPjf6AfnCnhGBTKhvdHug6sdh3eMaDheCSpNs8vN4f5x3njiiGguVzpcGdM3O2LTrx9p1Qo8RzphAlo4vpoLb9TcmHnA6BUUXOaYQLsddeg6CBeL4/TpLCKpViRY7c9vGPtHjIteBGkvFy2yU4nE6I9kBYcRsj2I0stkKzlVlPI6/wBmF+h4Fp508DO3Zf7K9rnmC25Hd8451GIF9c0WMDrCKmWejAx7NdsbspsbIaglkieA06HcJ5pOAaEJlNLII75ak+pF4B4v7HqXtEnSAUytmaVclGtr7t9VN+WoO2kaHImiYARHOr92J6KaohOdryRx3VID3uqH4fKUSx36D0gNxbVBKZyeX5EWi3LxIKzryBNvEwl+0Ovb7NkXUswFh3HMfksWsbw+MHmjGCzg4rpMxuS0u4Bz2FgPh7zffyhB4tMubUZm3CKPqfzjxKxIgBRmDfzAADv6mOcnBJlReYi5hcgseZ3PPvjRpy9ERK+NjM77Ef8AbbyVmup58+YFa13IGYuLa82Ji5xRwtPw8I9i8tgAWts3MHu6R6qJGtj4GHzhbGUqMKnSqv3+wfs1/E4KgyxfqLkX6AdIq6+HsR2rTopWJ75nhttTssZqsXd/dF9eQvr6QS4awqbMnBXQqGI1YEDfqYd8LwGWrES0FzqTFito2lGxAHhE3JWm+gVbDgLCMsj+9yH3r7lp1HwtTtLRXVS1tNrnvHWFbHauRJmtKpkVcmjTABe/NVPK3M9eltUrEpllUg7FRe+oF76dOcXZLadeZgd9Rn2FkXTYIyF+Z7s3S38lGUoHmqXv663gPW4rMky2yuwI2hklVoMuwso5sx0EKHFc+WUYSzmsD73XwjkO6Q5EuibUMfFK248NkuScRysDfbXxvvAvF6wHNlva+nhyioWPPmdLeUapgvsekPKVqmbMMwjVUyqFvy1BJI6w0qa+GnAMnFQbY3O2WY8OYzMUmVmORiCR1KnT5mHirGaQrgaobE9/xD8x5R74h9irU951HMM1QNZb2zeTCwPhYQAXEm7IobgqdVO9x1EOsHrKeohLYzrfUcfNCzsexwJT9w5xwluzc6jbvBgvjHFirJbIdToPPS8Y/hdK80THlqWMsrt0N76c9ot1OJNlykMD0Kt+kQ9ZhQiqiG+rdU1HURPDXPRStxUnnoOUCqiq0MUplbruBFOprRbrBWR19VTSVrA3ulXsFxPLUjXp8jB3Gpys5ybaH9fnGfy3bOHHKGmkZpoGRWZuigk6+EUtDOxkWVx2UrNKZHlx47dUv44MrBh4RwkTZk4ZFV3PRVJ+Qhvl8HzZ82XKaVMlhjcs6MAFG51Gp7o1/h/h6RSShLkqFHM/eY9WPMwhxPGI6d1md4n2Ib8JmOa+ixTg/id6JuxnqyKTdcykWPgdbRoDcXq62909/P1EM+PYTJnyyk1Fcd41HeDuD3iM+k8JyZZYfHqQC3TkNNPOEMc0da4kAtdx4gqgw+JxGUm4Gx4hdq/iFAu4vyEKmJYeWzFhZt7Hcd0MDYQkuYsxUXMuovtfrbaBqsTUoJn3iT4nWDYo2QtJG6ZPhc25fYtsmTBsGRKVShGlrjrcXJ9Y6TFK8tOYislWJE1pZNwNR3g6j62izX43KdQFUg87mCW2c267xvJAy7fBL2O4eHUgjQ/LoYVKHGWlMZcw7G14eftCsLGETGJ6NPZbAgHTTXv1GpjvAwPu0pB6QQMdGHne9vFGDiy2+L5wS4RxlJk8km1tgfr4QqSqHKAchFuZU/UxwmU2aYClwB94de6N56JpjILt1L0tOe0GVtyv0NSY8FHutaB3EPGkuUuZ3FzoNdzy8u+MYOIVEsaT3y7b/nF/B8Cm1s3KpzNa7MxOg019TtCBmE97vPuOQT1tOQTmFrc09ScasudmtfW/LXvj5w7VyqyvliY9klhjLB2d7XJY8gFFxfex8CCn+zCplTEC2dGIGYmwXqSOnhDxRezGmCjO0x2tqQ2UaixsANvG8Hz1LKRwa72dEaHwviJJsTppwTKnC9DVC4WROy81KtbuOU/IwpYhR9hNdFUKL3AAAAG2gHhBPDOFzQ1Uupkszy1Vw8v77KUawU6Bjmy6G228Cqv2mpMcl6MXva3a2ItyN03gyOshqI7nRJqnCJKruQHO0WPAW9pSVjuLSS37oMRfmNT5R34dluskM1wHdj3XAUD5X+cMGB+yOa7gzjkTmo1Zu4nkPCNJq+B5TUvYhcuUe7bkQLCKLEajto8jEHhsjaaobK/gs+wqrKXAAuecWMSVMheY4vyF9fSAmLUtRTMVy3tz/wC8BlmPNJLmw+Z/SJ+KnkkORrdVcPqae/ah/s3XqsLTbSpepJiylRMke7OUgjnHGQolHMlwRzBN/WCUniJn0qB26DcHRwP5X3v3G4hkcHe1m+qXOxaTtS5o7vJUqjGQ4tfQchHCiwqZWvkRTk2ZraAePWNHpPZ/RzBLmqWmI6hxdjax2uPlbuMNsihVECoqqo0AAAA8AIl6yrFLJkAzOG/RcajFXTR5GiwKz6n9mSKgC2OUg20Oo1g/KqCBa+o0g3NQQncSVrSHzX91ufQ98LKiv/HFrclnD3pSyPJc3Rn9qFefjGee03B1K/apWjL/ABAPvDr4j6QUfFWIvAesxITj2J1D3BHdz+UF4eJ4Z2vYf8LyZjXMIKF8EVk1JTZBlztcta5sBYAD11hhqKLN8d2PUxS4emKFAAAKm1vCGssJyge6tusfU42Myh1r33K+e1E80khbe1tgs8xXhRGuy5lY9CbfOA2EcLPOndje7deQG5Jh7r5oUkXuIp8CTh+0JjE6FMo8QQTr4QrxWGNsYc3Q3TbCa+ojEl+8A0nXWx5+AR7AfZVTrZWBc82bp3DYfONIwnAJVNKEuTLWWo5KN+8nmYr0lUrMcvQQRWo012j5pXzGWcxuOg+9U9omvMIkc65P3YclzmKCLEXgLigEsZhtz7oOVE1MtwYWuI6wCQ9/wn6QqdDleG3v4JrA8tN0Pr8XXsyb8oXcHrFnoVuLk3B7+kLlHiT1H7teY1PQdYYKDAlp5fugm+7Hcxa4LgsriXbDmV0rMfp8NGUjM48Bw8V9nCxKtuIXcYlBfe5qcynw1hoKht94X+JKY5LjUCG9XhEkLcwNwuuG+llJXO7F7Sxx2vqCfHghuN1X2hFmIbMB/YgIuMOmjC8eZ9Q0trix5MAemnrHKqrFmKAF97pC1kRZ3dx8F3bVm2YHKeXNO/BGDtXEsQUkg2Lc2PRf1jSabhqlokBl0+vVEzOe8sdfUwG9ntQiUUlVtogv47n5w0zsaC9DHVjRuh55pJSM+tl6mBct8u/I/QiFrHuC5E+UzS1WXMOoKgAE8gw6fOLVdjIPOBNXxIktCWblAbmvM1/2256LaLM2xZussmUDhjnW4ViLdCDr84aOFsY7KanZKO0LBQvJgxGZT3c78rXhWra92mu/J2Lb7XN4LcK46ZE0TTLV7KwCk2Pvc72O0dCDcElP2lpY5gbdxB0PHz5LYq+vvMVeQ1/IRYl1YjI6Li+aKjNOYsrb9F56AbCHSXi4ZQVIIPfE9irXvnMnA7JWaPsmhjuCajXrtCRxRw0k+f2isEzKMwHMgkX8bW9I7TKw9YTccr6lp7ZUnBV90WR9bc9upMZQwyuccpXSFohdcOstVxn2nqpK0ssNb773AP8ASosSO8keEAz7U6xW1Elh0KEfRoCYJTq5JfYcusc8YpFLHINBvH1RsELTlt5qebGwG1loGHcY09ZIml5apOly3fIdQwVSbqTv3jcd+8ZZRPdxm2Jue/rHIVmV5e+rhTbo3uOPNSY4MxlMZbg6bHqOREexMZE9wHFegBhICc62fKKBUUeQhTxFezex0PSPJ4saWtpYAP4iAT5XgOJkypm21ZmO+5J7owuEQOqwDKtX9mOKh6YpmuUdgO4fEB4XJh9WdmFoQOGuBplNJzobNa7Dkece24nZbhuXQx82xGklFS6QC4dqu0ETqjRguQnCvcDTSFPF0WfMSVvdrnygZW8TOykKNYu4fINPSTK1yGcj3bG4BY2Hnc/KMw7DpJagOItYjT4Laqikpmf3BZUeJqORTfu5bMZltUBGVf6r7eEJk+k1LXILDXL08uUE8PniZPBmm9ySbnc98FMXp0mEdmNum0fT4sNporNc254lTpqZL3abJFqpbyffltbuN7GOr8Q1OVQ0sgtsDp9YIYhJK3RvKO2JY+tXJlSuzAaUtnfmzDS4tsLW84DrwaCPNC7unhvbwRtNSsxWoDZWDNxI0uOv+EHVaia6K5WWJjBc29rm1+kNNL7LqySysjqQjXza3PW47x3xy4I4WaunkCYRLklSRrrcnQcuUb/JpwFAhGJH1AzSm/JMayGCgcYaYWuLO6rJ1xp6eYvaKRyPTzhllY6rrvF7irhhJqlragExgFVjE9WPZP193pCPEMMbM7M02JQ+HU8mRwYLtb7dVttRiagHWM5424nM0Gnk+8T8RB2HTxPSFH9tVU5SrM1tjbT5xzwCsElw1rkHUHr+sdMKwFokzym9uAXGsq3xCzRYo9wyUlsyqmQ6X1JJ9Yf5NeHUC17coQa/H1cq9lUg6945iLsrGrr7reYi/ga3JkAtZR1ZnMpkdrdMuKyFRQ1xcnYQHmTQwI6wPfECRq145SGeYSqC7HaO8sjIoy6Q6BDQQullDYm6lLiSilxlDC5APPTT1hhwypkLLWQ8vK5zBnNtCSdDzAF7XjjM4MrghHZZtb6Mu/nAyqlTJd0mIysNwRr/AJx8+bUsLiYyCvtghiqIxG87D3/fBe6XH5lGxQEsgJsR4wSm8bTGXRSYCCmJlkghu7pHWZVqqaRsZOAC3ZRADM86WB1XzEOJKrZcqju1PzgfT1Tuc8xix6Hb0i5SyZtTNVJS3ZjYD5+lo+zeH5sqZ2bo6zL/AA2vfw7o6AnJshhHG2fuG/Q/ELklQHf3xcA6gaacwIK0PDFTNnGVLltcfeOi2OoJJ6jXSND4e9l0haZHqZd5vxNZiNzcA2NjYQ44dLzi4/7DYD0gGvldTRgganYfFCvxLvHJuLgn4LNqP2Uz1IdpssnmoDc9D73+UBa/AamkmElWWXfcEFfHu87Rt7oRFaolK6lWAIOhBhEzEJ72ksRystI691/7moSrwjw92stJzNnVhcaeWvfcQE404gq5NW0uVdEULb3Qb9Tcjr9IMcU8dNQIlPIlKll+MgEAXsAq7X636wR4K4rn1dMZkyQkwh2UPotwAp28SRp0isgfEIwI9L8gtMsjP9w9oc07AkJGw/aCKfwmj7Eiyfulzt0mt/Flf8QfWGHinZfCPsSAaj80LnJ64Wc1fxGHT2Y/62P6Y+xI4TcF5Jstyr/9Tm/0H6Rkk2PsSE1VuFRej/qP8QuUreCr/wDg9R/xk/xCPsSOmG/qW+I+IRWP/pD5JSptxDVhHwxIkXs+y+bt3S9xX/EHhCzg/wAb+f0iRIQ45+lb4hUPo7+t8itU9iG07+v8hGtxIkJYfywtMS/VP8VRxr/V5n9Df4TH5lofgbxiRIFquCa4F+7xHzRDA/4T/wBZ+ghXrv4reJ+sSJDOg4eCQ4v+c/xK5NsYt4P8MSJDZvrhIJfyyi8NfAv8UxIkKvST9E7yROAfqfIrRD8MZ97R/il+BiRI+b0P5wX0PDvzh5pSwz+C/l+cLlVsfH84kSKuH1ij6/8AJHh8givDn8VP6hG61f8AHkxIkFxbOSLEfUi8CmKs/hQNwL4Y+RIU43vH4lJotir87eKVRuYkSJ2VENWVe1f+NK/ob6iHb2Xf+GSvF/8AGY+xIq8L9Rvmjar9Ezx+q/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5" name="Picture 4" descr="perme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29124" y="3786190"/>
            <a:ext cx="3957638" cy="225742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457200" y="1066800"/>
          <a:ext cx="8229600" cy="54403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1447800" y="152400"/>
            <a:ext cx="5715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Metode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hidrolisis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asam</a:t>
            </a:r>
            <a:endParaRPr lang="en-US" sz="36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152400"/>
            <a:ext cx="8229600" cy="792162"/>
          </a:xfrm>
        </p:spPr>
        <p:txBody>
          <a:bodyPr/>
          <a:lstStyle/>
          <a:p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Contoh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metode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hidrolisis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asam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2"/>
          <a:srcRect l="37481" t="20833" r="26794" b="6250"/>
          <a:stretch>
            <a:fillRect/>
          </a:stretch>
        </p:blipFill>
        <p:spPr bwMode="auto">
          <a:xfrm>
            <a:off x="228600" y="1295400"/>
            <a:ext cx="4648200" cy="533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483" name="Picture 3"/>
          <p:cNvPicPr>
            <a:picLocks noChangeAspect="1" noChangeArrowheads="1"/>
          </p:cNvPicPr>
          <p:nvPr/>
        </p:nvPicPr>
        <p:blipFill>
          <a:blip r:embed="rId3"/>
          <a:srcRect l="23646" t="23958" r="41215" b="20834"/>
          <a:stretch>
            <a:fillRect/>
          </a:stretch>
        </p:blipFill>
        <p:spPr bwMode="auto">
          <a:xfrm>
            <a:off x="4876800" y="1524000"/>
            <a:ext cx="3962400" cy="495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 smtClean="0">
                <a:latin typeface="Times New Roman" pitchFamily="18" charset="0"/>
                <a:cs typeface="Times New Roman" pitchFamily="18" charset="0"/>
              </a:rPr>
              <a:t>Modifikasi Secara Fisik</a:t>
            </a:r>
          </a:p>
        </p:txBody>
      </p:sp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3479024118"/>
              </p:ext>
            </p:extLst>
          </p:nvPr>
        </p:nvGraphicFramePr>
        <p:xfrm>
          <a:off x="1524000" y="1397000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 flipH="1">
            <a:off x="8686800" y="6072206"/>
            <a:ext cx="242918" cy="53957"/>
          </a:xfrm>
        </p:spPr>
        <p:txBody>
          <a:bodyPr>
            <a:normAutofit fontScale="25000" lnSpcReduction="20000"/>
          </a:bodyPr>
          <a:lstStyle/>
          <a:p>
            <a:endParaRPr lang="id-ID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Hydrotermal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Treatment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1295400" y="1905000"/>
            <a:ext cx="6629400" cy="2209800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err="1" smtClean="0">
                <a:latin typeface="Californian FB" pitchFamily="18" charset="0"/>
              </a:rPr>
              <a:t>Prinsip</a:t>
            </a:r>
            <a:r>
              <a:rPr lang="en-US" sz="2800" dirty="0" smtClean="0">
                <a:latin typeface="Californian FB" pitchFamily="18" charset="0"/>
              </a:rPr>
              <a:t> </a:t>
            </a:r>
            <a:r>
              <a:rPr lang="en-US" sz="2800" dirty="0" err="1" smtClean="0">
                <a:latin typeface="Californian FB" pitchFamily="18" charset="0"/>
              </a:rPr>
              <a:t>metode</a:t>
            </a:r>
            <a:r>
              <a:rPr lang="en-US" sz="2800" dirty="0" smtClean="0">
                <a:latin typeface="Californian FB" pitchFamily="18" charset="0"/>
              </a:rPr>
              <a:t>  </a:t>
            </a:r>
            <a:r>
              <a:rPr lang="en-US" sz="2800" dirty="0" err="1" smtClean="0">
                <a:latin typeface="Californian FB" pitchFamily="18" charset="0"/>
              </a:rPr>
              <a:t>hydrotermal</a:t>
            </a:r>
            <a:r>
              <a:rPr lang="en-US" sz="2800" dirty="0" smtClean="0">
                <a:latin typeface="Californian FB" pitchFamily="18" charset="0"/>
              </a:rPr>
              <a:t>-treatment </a:t>
            </a:r>
            <a:r>
              <a:rPr lang="en-US" sz="2800" dirty="0" err="1" smtClean="0">
                <a:latin typeface="Californian FB" pitchFamily="18" charset="0"/>
              </a:rPr>
              <a:t>menggunakan</a:t>
            </a:r>
            <a:r>
              <a:rPr lang="en-US" sz="2800" dirty="0" smtClean="0">
                <a:latin typeface="Californian FB" pitchFamily="18" charset="0"/>
              </a:rPr>
              <a:t> air </a:t>
            </a:r>
            <a:r>
              <a:rPr lang="en-US" sz="2800" dirty="0" err="1" smtClean="0">
                <a:latin typeface="Californian FB" pitchFamily="18" charset="0"/>
              </a:rPr>
              <a:t>dan</a:t>
            </a:r>
            <a:r>
              <a:rPr lang="en-US" sz="2800" dirty="0" smtClean="0">
                <a:latin typeface="Californian FB" pitchFamily="18" charset="0"/>
              </a:rPr>
              <a:t> </a:t>
            </a:r>
            <a:r>
              <a:rPr lang="en-US" sz="2800" dirty="0" err="1" smtClean="0">
                <a:latin typeface="Californian FB" pitchFamily="18" charset="0"/>
              </a:rPr>
              <a:t>panas</a:t>
            </a:r>
            <a:r>
              <a:rPr lang="en-US" sz="2800" dirty="0" smtClean="0">
                <a:latin typeface="Californian FB" pitchFamily="18" charset="0"/>
              </a:rPr>
              <a:t> </a:t>
            </a:r>
            <a:r>
              <a:rPr lang="en-US" sz="2800" dirty="0" err="1" smtClean="0">
                <a:latin typeface="Californian FB" pitchFamily="18" charset="0"/>
              </a:rPr>
              <a:t>untuk</a:t>
            </a:r>
            <a:r>
              <a:rPr lang="en-US" sz="2800" dirty="0" smtClean="0">
                <a:latin typeface="Californian FB" pitchFamily="18" charset="0"/>
              </a:rPr>
              <a:t> </a:t>
            </a:r>
            <a:r>
              <a:rPr lang="en-US" sz="2800" dirty="0" err="1" smtClean="0">
                <a:latin typeface="Californian FB" pitchFamily="18" charset="0"/>
              </a:rPr>
              <a:t>memodifikasi</a:t>
            </a:r>
            <a:r>
              <a:rPr lang="en-US" sz="2800" dirty="0" smtClean="0">
                <a:latin typeface="Californian FB" pitchFamily="18" charset="0"/>
              </a:rPr>
              <a:t> </a:t>
            </a:r>
            <a:r>
              <a:rPr lang="en-US" sz="2800" dirty="0" err="1" smtClean="0">
                <a:latin typeface="Californian FB" pitchFamily="18" charset="0"/>
              </a:rPr>
              <a:t>pati</a:t>
            </a:r>
            <a:r>
              <a:rPr lang="en-US" sz="2800" dirty="0" smtClean="0">
                <a:latin typeface="Californian FB" pitchFamily="18" charset="0"/>
              </a:rPr>
              <a:t>. </a:t>
            </a:r>
            <a:endParaRPr lang="en-US" sz="2800" dirty="0">
              <a:latin typeface="Californian FB" pitchFamily="18" charset="0"/>
            </a:endParaRPr>
          </a:p>
        </p:txBody>
      </p:sp>
      <p:sp>
        <p:nvSpPr>
          <p:cNvPr id="5" name="Up Arrow Callout 4"/>
          <p:cNvSpPr/>
          <p:nvPr/>
        </p:nvSpPr>
        <p:spPr>
          <a:xfrm>
            <a:off x="1371600" y="4267200"/>
            <a:ext cx="2819400" cy="1981200"/>
          </a:xfrm>
          <a:prstGeom prst="upArrowCallou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dirty="0" smtClean="0">
                <a:latin typeface="Californian FB" pitchFamily="18" charset="0"/>
              </a:rPr>
              <a:t>Annealing</a:t>
            </a:r>
            <a:endParaRPr lang="en-US" sz="2400" dirty="0">
              <a:latin typeface="Californian FB" pitchFamily="18" charset="0"/>
            </a:endParaRPr>
          </a:p>
        </p:txBody>
      </p:sp>
      <p:sp>
        <p:nvSpPr>
          <p:cNvPr id="6" name="Up Arrow Callout 5"/>
          <p:cNvSpPr/>
          <p:nvPr/>
        </p:nvSpPr>
        <p:spPr>
          <a:xfrm>
            <a:off x="4876800" y="4343400"/>
            <a:ext cx="2819400" cy="1981200"/>
          </a:xfrm>
          <a:prstGeom prst="upArrowCallou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dirty="0" smtClean="0">
                <a:latin typeface="Californian FB" pitchFamily="18" charset="0"/>
              </a:rPr>
              <a:t>Heat Moisture Treatment (HMT)</a:t>
            </a:r>
            <a:endParaRPr lang="en-US" sz="2400" dirty="0">
              <a:latin typeface="Californian FB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762000"/>
            <a:ext cx="8382000" cy="5745163"/>
          </a:xfrm>
        </p:spPr>
        <p:txBody>
          <a:bodyPr/>
          <a:lstStyle/>
          <a:p>
            <a:pPr lvl="1" algn="just">
              <a:buNone/>
            </a:pPr>
            <a:r>
              <a:rPr lang="id-ID" dirty="0" smtClean="0">
                <a:latin typeface="Californian FB" pitchFamily="18" charset="0"/>
              </a:rPr>
              <a:t>A</a:t>
            </a:r>
            <a:r>
              <a:rPr lang="id-ID" i="1" dirty="0" smtClean="0">
                <a:latin typeface="Californian FB" pitchFamily="18" charset="0"/>
              </a:rPr>
              <a:t>nnealing</a:t>
            </a:r>
            <a:r>
              <a:rPr lang="id-ID" dirty="0" smtClean="0">
                <a:latin typeface="Californian FB" pitchFamily="18" charset="0"/>
              </a:rPr>
              <a:t> : dilakukan dengan mengkondisikan pati</a:t>
            </a:r>
            <a:r>
              <a:rPr lang="en-US" dirty="0" smtClean="0">
                <a:latin typeface="Californian FB" pitchFamily="18" charset="0"/>
              </a:rPr>
              <a:t> </a:t>
            </a:r>
            <a:r>
              <a:rPr lang="id-ID" dirty="0" smtClean="0">
                <a:latin typeface="Californian FB" pitchFamily="18" charset="0"/>
              </a:rPr>
              <a:t>pada kadar air tinggi </a:t>
            </a:r>
            <a:r>
              <a:rPr lang="en-US" dirty="0" smtClean="0">
                <a:latin typeface="Californian FB" pitchFamily="18" charset="0"/>
              </a:rPr>
              <a:t>(</a:t>
            </a:r>
            <a:r>
              <a:rPr lang="en-US" dirty="0" err="1" smtClean="0">
                <a:latin typeface="Californian FB" pitchFamily="18" charset="0"/>
              </a:rPr>
              <a:t>lebih</a:t>
            </a:r>
            <a:r>
              <a:rPr lang="en-US" dirty="0" smtClean="0">
                <a:latin typeface="Californian FB" pitchFamily="18" charset="0"/>
              </a:rPr>
              <a:t> </a:t>
            </a:r>
            <a:r>
              <a:rPr lang="en-US" dirty="0" err="1" smtClean="0">
                <a:latin typeface="Californian FB" pitchFamily="18" charset="0"/>
              </a:rPr>
              <a:t>dari</a:t>
            </a:r>
            <a:r>
              <a:rPr lang="en-US" dirty="0" smtClean="0">
                <a:latin typeface="Californian FB" pitchFamily="18" charset="0"/>
              </a:rPr>
              <a:t> 40%) </a:t>
            </a:r>
            <a:r>
              <a:rPr lang="id-ID" dirty="0" smtClean="0">
                <a:latin typeface="Californian FB" pitchFamily="18" charset="0"/>
              </a:rPr>
              <a:t>kemudian dipanaskan pada suhu di bawah titik gelatinisasi</a:t>
            </a:r>
            <a:r>
              <a:rPr lang="en-US" dirty="0" smtClean="0">
                <a:latin typeface="Californian FB" pitchFamily="18" charset="0"/>
              </a:rPr>
              <a:t>.</a:t>
            </a:r>
            <a:r>
              <a:rPr lang="id-ID" dirty="0" smtClean="0">
                <a:latin typeface="Californian FB" pitchFamily="18" charset="0"/>
              </a:rPr>
              <a:t>  </a:t>
            </a:r>
            <a:endParaRPr lang="en-US" dirty="0" smtClean="0">
              <a:latin typeface="Californian FB" pitchFamily="18" charset="0"/>
            </a:endParaRPr>
          </a:p>
          <a:p>
            <a:pPr lvl="1" algn="just">
              <a:buNone/>
            </a:pPr>
            <a:r>
              <a:rPr lang="id-ID" i="1" dirty="0" smtClean="0">
                <a:latin typeface="Californian FB" pitchFamily="18" charset="0"/>
              </a:rPr>
              <a:t>H</a:t>
            </a:r>
            <a:r>
              <a:rPr lang="fi-FI" i="1" dirty="0" smtClean="0">
                <a:latin typeface="Californian FB" pitchFamily="18" charset="0"/>
              </a:rPr>
              <a:t>eat moisture treatment</a:t>
            </a:r>
            <a:r>
              <a:rPr lang="id-ID" dirty="0" smtClean="0">
                <a:latin typeface="Californian FB" pitchFamily="18" charset="0"/>
              </a:rPr>
              <a:t> (HMT) :</a:t>
            </a:r>
            <a:r>
              <a:rPr lang="fi-FI" dirty="0" smtClean="0">
                <a:latin typeface="Californian FB" pitchFamily="18" charset="0"/>
              </a:rPr>
              <a:t> </a:t>
            </a:r>
            <a:r>
              <a:rPr lang="id-ID" dirty="0" smtClean="0">
                <a:latin typeface="Californian FB" pitchFamily="18" charset="0"/>
              </a:rPr>
              <a:t>dilakukan dengan cara memanaskan pati di atas titik gelatinisasinya pada kadar air yang terbatas (kurang dari 35%).</a:t>
            </a:r>
            <a:r>
              <a:rPr lang="en-US" dirty="0" smtClean="0">
                <a:latin typeface="Californian FB" pitchFamily="18" charset="0"/>
              </a:rPr>
              <a:t> Dan </a:t>
            </a:r>
            <a:r>
              <a:rPr lang="en-US" dirty="0" err="1" smtClean="0">
                <a:latin typeface="Californian FB" pitchFamily="18" charset="0"/>
              </a:rPr>
              <a:t>dapat</a:t>
            </a:r>
            <a:r>
              <a:rPr lang="en-US" dirty="0" smtClean="0">
                <a:latin typeface="Californian FB" pitchFamily="18" charset="0"/>
              </a:rPr>
              <a:t> </a:t>
            </a:r>
            <a:r>
              <a:rPr lang="en-US" dirty="0" err="1" smtClean="0">
                <a:latin typeface="Californian FB" pitchFamily="18" charset="0"/>
              </a:rPr>
              <a:t>mengubah</a:t>
            </a:r>
            <a:r>
              <a:rPr lang="en-US" dirty="0" smtClean="0">
                <a:latin typeface="Californian FB" pitchFamily="18" charset="0"/>
              </a:rPr>
              <a:t> </a:t>
            </a:r>
            <a:r>
              <a:rPr lang="en-US" dirty="0" err="1" smtClean="0">
                <a:latin typeface="Californian FB" pitchFamily="18" charset="0"/>
              </a:rPr>
              <a:t>karakteristik</a:t>
            </a:r>
            <a:r>
              <a:rPr lang="en-US" dirty="0" smtClean="0">
                <a:latin typeface="Californian FB" pitchFamily="18" charset="0"/>
              </a:rPr>
              <a:t> </a:t>
            </a:r>
            <a:r>
              <a:rPr lang="en-US" dirty="0" err="1" smtClean="0">
                <a:latin typeface="Californian FB" pitchFamily="18" charset="0"/>
              </a:rPr>
              <a:t>gelatinisasi</a:t>
            </a:r>
            <a:r>
              <a:rPr lang="en-US" dirty="0" smtClean="0">
                <a:latin typeface="Californian FB" pitchFamily="18" charset="0"/>
              </a:rPr>
              <a:t> </a:t>
            </a:r>
            <a:r>
              <a:rPr lang="en-US" dirty="0" err="1" smtClean="0">
                <a:latin typeface="Californian FB" pitchFamily="18" charset="0"/>
              </a:rPr>
              <a:t>pati</a:t>
            </a:r>
            <a:r>
              <a:rPr lang="en-US" dirty="0" smtClean="0">
                <a:latin typeface="Californian FB" pitchFamily="18" charset="0"/>
              </a:rPr>
              <a:t>.</a:t>
            </a:r>
          </a:p>
          <a:p>
            <a:pPr lvl="1" algn="just">
              <a:buNone/>
            </a:pPr>
            <a:endParaRPr lang="en-US" dirty="0" smtClean="0">
              <a:latin typeface="Californian FB" pitchFamily="18" charset="0"/>
            </a:endParaRPr>
          </a:p>
          <a:p>
            <a:pPr lvl="1" algn="just">
              <a:buNone/>
            </a:pPr>
            <a:endParaRPr lang="en-US" dirty="0" smtClean="0">
              <a:latin typeface="Californian FB" pitchFamily="18" charset="0"/>
            </a:endParaRPr>
          </a:p>
          <a:p>
            <a:endParaRPr lang="en-US" dirty="0">
              <a:latin typeface="Californian FB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62"/>
          </a:xfrm>
        </p:spPr>
        <p:txBody>
          <a:bodyPr/>
          <a:lstStyle/>
          <a:p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Contoh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pada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HMT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/>
          <a:srcRect l="39459" t="28125" r="30673" b="26042"/>
          <a:stretch>
            <a:fillRect/>
          </a:stretch>
        </p:blipFill>
        <p:spPr bwMode="auto">
          <a:xfrm>
            <a:off x="381000" y="1447800"/>
            <a:ext cx="4267200" cy="487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/>
          <a:srcRect l="40630" t="41667" r="30673" b="20833"/>
          <a:stretch>
            <a:fillRect/>
          </a:stretch>
        </p:blipFill>
        <p:spPr bwMode="auto">
          <a:xfrm>
            <a:off x="4876800" y="1600200"/>
            <a:ext cx="4038600" cy="472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32410900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Autoclaving-cooling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371600"/>
            <a:ext cx="8458200" cy="4754563"/>
          </a:xfrm>
        </p:spPr>
        <p:txBody>
          <a:bodyPr>
            <a:normAutofit/>
          </a:bodyPr>
          <a:lstStyle/>
          <a:p>
            <a:pPr algn="just">
              <a:buNone/>
            </a:pPr>
            <a:r>
              <a:rPr lang="en-US" sz="2800" dirty="0" smtClean="0">
                <a:latin typeface="Californian FB" pitchFamily="18" charset="0"/>
              </a:rPr>
              <a:t>		</a:t>
            </a:r>
            <a:r>
              <a:rPr lang="en-US" sz="2800" dirty="0" err="1" smtClean="0">
                <a:latin typeface="Californian FB" pitchFamily="18" charset="0"/>
              </a:rPr>
              <a:t>Metode</a:t>
            </a:r>
            <a:r>
              <a:rPr lang="en-US" sz="2800" dirty="0" smtClean="0">
                <a:latin typeface="Californian FB" pitchFamily="18" charset="0"/>
              </a:rPr>
              <a:t>  autoclaving-cooling  </a:t>
            </a:r>
            <a:r>
              <a:rPr lang="en-US" sz="2800" dirty="0" err="1" smtClean="0">
                <a:latin typeface="Californian FB" pitchFamily="18" charset="0"/>
              </a:rPr>
              <a:t>dilakukan</a:t>
            </a:r>
            <a:r>
              <a:rPr lang="en-US" sz="2800" dirty="0" smtClean="0">
                <a:latin typeface="Californian FB" pitchFamily="18" charset="0"/>
              </a:rPr>
              <a:t> </a:t>
            </a:r>
            <a:r>
              <a:rPr lang="en-US" sz="2800" dirty="0" err="1" smtClean="0">
                <a:latin typeface="Californian FB" pitchFamily="18" charset="0"/>
              </a:rPr>
              <a:t>dengan</a:t>
            </a:r>
            <a:r>
              <a:rPr lang="en-US" sz="2800" dirty="0">
                <a:latin typeface="Californian FB" pitchFamily="18" charset="0"/>
              </a:rPr>
              <a:t> </a:t>
            </a:r>
            <a:r>
              <a:rPr lang="en-US" sz="2800" dirty="0" err="1" smtClean="0">
                <a:latin typeface="Californian FB" pitchFamily="18" charset="0"/>
              </a:rPr>
              <a:t>mensuspensikan</a:t>
            </a:r>
            <a:r>
              <a:rPr lang="en-US" sz="2800" dirty="0" smtClean="0">
                <a:latin typeface="Californian FB" pitchFamily="18" charset="0"/>
              </a:rPr>
              <a:t> </a:t>
            </a:r>
            <a:r>
              <a:rPr lang="en-US" sz="2800" dirty="0" err="1" smtClean="0">
                <a:latin typeface="Californian FB" pitchFamily="18" charset="0"/>
              </a:rPr>
              <a:t>pati</a:t>
            </a:r>
            <a:r>
              <a:rPr lang="en-US" sz="2800" dirty="0" smtClean="0">
                <a:latin typeface="Californian FB" pitchFamily="18" charset="0"/>
              </a:rPr>
              <a:t> </a:t>
            </a:r>
            <a:r>
              <a:rPr lang="en-US" sz="2800" dirty="0" err="1" smtClean="0">
                <a:latin typeface="Californian FB" pitchFamily="18" charset="0"/>
              </a:rPr>
              <a:t>dengan</a:t>
            </a:r>
            <a:r>
              <a:rPr lang="en-US" sz="2800" dirty="0" smtClean="0">
                <a:latin typeface="Californian FB" pitchFamily="18" charset="0"/>
              </a:rPr>
              <a:t> </a:t>
            </a:r>
            <a:r>
              <a:rPr lang="en-US" sz="2800" dirty="0" err="1" smtClean="0">
                <a:latin typeface="Californian FB" pitchFamily="18" charset="0"/>
              </a:rPr>
              <a:t>rasio</a:t>
            </a:r>
            <a:r>
              <a:rPr lang="en-US" sz="2800" dirty="0" smtClean="0">
                <a:latin typeface="Californian FB" pitchFamily="18" charset="0"/>
              </a:rPr>
              <a:t> </a:t>
            </a:r>
            <a:r>
              <a:rPr lang="en-US" sz="2800" dirty="0" err="1" smtClean="0">
                <a:latin typeface="Californian FB" pitchFamily="18" charset="0"/>
              </a:rPr>
              <a:t>penambahan</a:t>
            </a:r>
            <a:r>
              <a:rPr lang="en-US" sz="2800" dirty="0" smtClean="0">
                <a:latin typeface="Californian FB" pitchFamily="18" charset="0"/>
              </a:rPr>
              <a:t> air 1 : 5 (b/v). </a:t>
            </a:r>
            <a:r>
              <a:rPr lang="en-US" sz="2800" dirty="0" err="1" smtClean="0">
                <a:latin typeface="Californian FB" pitchFamily="18" charset="0"/>
              </a:rPr>
              <a:t>Kemudian</a:t>
            </a:r>
            <a:r>
              <a:rPr lang="en-US" sz="2800" dirty="0" smtClean="0">
                <a:latin typeface="Californian FB" pitchFamily="18" charset="0"/>
              </a:rPr>
              <a:t> </a:t>
            </a:r>
            <a:r>
              <a:rPr lang="en-US" sz="2800" dirty="0" err="1" smtClean="0">
                <a:latin typeface="Californian FB" pitchFamily="18" charset="0"/>
              </a:rPr>
              <a:t>dipanaskan</a:t>
            </a:r>
            <a:r>
              <a:rPr lang="en-US" sz="2800" dirty="0" smtClean="0">
                <a:latin typeface="Californian FB" pitchFamily="18" charset="0"/>
              </a:rPr>
              <a:t> </a:t>
            </a:r>
            <a:r>
              <a:rPr lang="en-US" sz="2800" dirty="0" err="1" smtClean="0">
                <a:latin typeface="Californian FB" pitchFamily="18" charset="0"/>
              </a:rPr>
              <a:t>menggunakan</a:t>
            </a:r>
            <a:r>
              <a:rPr lang="en-US" sz="2800" dirty="0" smtClean="0">
                <a:latin typeface="Californian FB" pitchFamily="18" charset="0"/>
              </a:rPr>
              <a:t> </a:t>
            </a:r>
            <a:r>
              <a:rPr lang="en-US" sz="2800" dirty="0" err="1" smtClean="0">
                <a:latin typeface="Californian FB" pitchFamily="18" charset="0"/>
              </a:rPr>
              <a:t>autoklaf</a:t>
            </a:r>
            <a:r>
              <a:rPr lang="en-US" sz="2800" dirty="0" smtClean="0">
                <a:latin typeface="Californian FB" pitchFamily="18" charset="0"/>
              </a:rPr>
              <a:t> </a:t>
            </a:r>
            <a:r>
              <a:rPr lang="en-US" sz="2800" dirty="0" err="1" smtClean="0">
                <a:latin typeface="Californian FB" pitchFamily="18" charset="0"/>
              </a:rPr>
              <a:t>pada</a:t>
            </a:r>
            <a:r>
              <a:rPr lang="en-US" sz="2800" dirty="0" smtClean="0">
                <a:latin typeface="Californian FB" pitchFamily="18" charset="0"/>
              </a:rPr>
              <a:t> </a:t>
            </a:r>
            <a:r>
              <a:rPr lang="en-US" sz="2800" dirty="0" err="1" smtClean="0">
                <a:latin typeface="Californian FB" pitchFamily="18" charset="0"/>
              </a:rPr>
              <a:t>suhu</a:t>
            </a:r>
            <a:r>
              <a:rPr lang="en-US" sz="2800" dirty="0" smtClean="0">
                <a:latin typeface="Californian FB" pitchFamily="18" charset="0"/>
              </a:rPr>
              <a:t> </a:t>
            </a:r>
            <a:r>
              <a:rPr lang="en-US" sz="2800" dirty="0" err="1" smtClean="0">
                <a:latin typeface="Californian FB" pitchFamily="18" charset="0"/>
              </a:rPr>
              <a:t>tinggi</a:t>
            </a:r>
            <a:r>
              <a:rPr lang="en-US" sz="2800" dirty="0" smtClean="0">
                <a:latin typeface="Californian FB" pitchFamily="18" charset="0"/>
              </a:rPr>
              <a:t>. </a:t>
            </a:r>
            <a:r>
              <a:rPr lang="en-US" sz="2800" dirty="0" err="1" smtClean="0">
                <a:latin typeface="Californian FB" pitchFamily="18" charset="0"/>
              </a:rPr>
              <a:t>Setelah</a:t>
            </a:r>
            <a:r>
              <a:rPr lang="en-US" sz="2800" dirty="0" smtClean="0">
                <a:latin typeface="Californian FB" pitchFamily="18" charset="0"/>
              </a:rPr>
              <a:t> </a:t>
            </a:r>
            <a:r>
              <a:rPr lang="en-US" sz="2800" dirty="0" err="1" smtClean="0">
                <a:latin typeface="Californian FB" pitchFamily="18" charset="0"/>
              </a:rPr>
              <a:t>diautoklaf</a:t>
            </a:r>
            <a:r>
              <a:rPr lang="en-US" sz="2800" dirty="0" smtClean="0">
                <a:latin typeface="Californian FB" pitchFamily="18" charset="0"/>
              </a:rPr>
              <a:t>, </a:t>
            </a:r>
            <a:r>
              <a:rPr lang="en-US" sz="2800" dirty="0" err="1" smtClean="0">
                <a:latin typeface="Californian FB" pitchFamily="18" charset="0"/>
              </a:rPr>
              <a:t>suspensi</a:t>
            </a:r>
            <a:r>
              <a:rPr lang="en-US" sz="2800" dirty="0" smtClean="0">
                <a:latin typeface="Californian FB" pitchFamily="18" charset="0"/>
              </a:rPr>
              <a:t> </a:t>
            </a:r>
            <a:r>
              <a:rPr lang="en-US" sz="2800" dirty="0" err="1" smtClean="0">
                <a:latin typeface="Californian FB" pitchFamily="18" charset="0"/>
              </a:rPr>
              <a:t>pati</a:t>
            </a:r>
            <a:r>
              <a:rPr lang="en-US" sz="2800" dirty="0" smtClean="0">
                <a:latin typeface="Californian FB" pitchFamily="18" charset="0"/>
              </a:rPr>
              <a:t> </a:t>
            </a:r>
            <a:r>
              <a:rPr lang="en-US" sz="2800" dirty="0" err="1" smtClean="0">
                <a:latin typeface="Californian FB" pitchFamily="18" charset="0"/>
              </a:rPr>
              <a:t>tersebut</a:t>
            </a:r>
            <a:r>
              <a:rPr lang="en-US" sz="2800" dirty="0" smtClean="0">
                <a:latin typeface="Californian FB" pitchFamily="18" charset="0"/>
              </a:rPr>
              <a:t> </a:t>
            </a:r>
            <a:r>
              <a:rPr lang="en-US" sz="2800" dirty="0" err="1" smtClean="0">
                <a:latin typeface="Californian FB" pitchFamily="18" charset="0"/>
              </a:rPr>
              <a:t>disimpan</a:t>
            </a:r>
            <a:r>
              <a:rPr lang="en-US" sz="2800" dirty="0" smtClean="0">
                <a:latin typeface="Californian FB" pitchFamily="18" charset="0"/>
              </a:rPr>
              <a:t> </a:t>
            </a:r>
            <a:r>
              <a:rPr lang="en-US" sz="2800" dirty="0" err="1" smtClean="0">
                <a:latin typeface="Californian FB" pitchFamily="18" charset="0"/>
              </a:rPr>
              <a:t>pada</a:t>
            </a:r>
            <a:r>
              <a:rPr lang="en-US" sz="2800" dirty="0" smtClean="0">
                <a:latin typeface="Californian FB" pitchFamily="18" charset="0"/>
              </a:rPr>
              <a:t> </a:t>
            </a:r>
            <a:r>
              <a:rPr lang="en-US" sz="2800" dirty="0" err="1" smtClean="0">
                <a:latin typeface="Californian FB" pitchFamily="18" charset="0"/>
              </a:rPr>
              <a:t>suhu</a:t>
            </a:r>
            <a:r>
              <a:rPr lang="en-US" sz="2800" dirty="0" smtClean="0">
                <a:latin typeface="Californian FB" pitchFamily="18" charset="0"/>
              </a:rPr>
              <a:t> </a:t>
            </a:r>
            <a:r>
              <a:rPr lang="en-US" sz="2800" dirty="0" err="1" smtClean="0">
                <a:latin typeface="Californian FB" pitchFamily="18" charset="0"/>
              </a:rPr>
              <a:t>rendah</a:t>
            </a:r>
            <a:r>
              <a:rPr lang="en-US" sz="2800" dirty="0" smtClean="0">
                <a:latin typeface="Californian FB" pitchFamily="18" charset="0"/>
              </a:rPr>
              <a:t> agar </a:t>
            </a:r>
            <a:r>
              <a:rPr lang="en-US" sz="2800" dirty="0" err="1" smtClean="0">
                <a:latin typeface="Californian FB" pitchFamily="18" charset="0"/>
              </a:rPr>
              <a:t>terjadi</a:t>
            </a:r>
            <a:r>
              <a:rPr lang="en-US" sz="2800" dirty="0" smtClean="0">
                <a:latin typeface="Californian FB" pitchFamily="18" charset="0"/>
              </a:rPr>
              <a:t> </a:t>
            </a:r>
            <a:r>
              <a:rPr lang="en-US" sz="2800" dirty="0" err="1" smtClean="0">
                <a:latin typeface="Californian FB" pitchFamily="18" charset="0"/>
              </a:rPr>
              <a:t>retrogradasi</a:t>
            </a:r>
            <a:r>
              <a:rPr lang="en-US" sz="2800" dirty="0" smtClean="0">
                <a:latin typeface="Californian FB" pitchFamily="18" charset="0"/>
              </a:rPr>
              <a:t>. </a:t>
            </a:r>
            <a:r>
              <a:rPr lang="en-US" sz="2800" dirty="0" err="1" smtClean="0">
                <a:latin typeface="Californian FB" pitchFamily="18" charset="0"/>
              </a:rPr>
              <a:t>Untuk</a:t>
            </a:r>
            <a:r>
              <a:rPr lang="en-US" sz="2800" dirty="0" smtClean="0">
                <a:latin typeface="Californian FB" pitchFamily="18" charset="0"/>
              </a:rPr>
              <a:t> </a:t>
            </a:r>
            <a:r>
              <a:rPr lang="en-US" sz="2800" dirty="0" err="1" smtClean="0">
                <a:latin typeface="Californian FB" pitchFamily="18" charset="0"/>
              </a:rPr>
              <a:t>meningkatkan</a:t>
            </a:r>
            <a:r>
              <a:rPr lang="en-US" sz="2800" dirty="0" smtClean="0">
                <a:latin typeface="Californian FB" pitchFamily="18" charset="0"/>
              </a:rPr>
              <a:t> </a:t>
            </a:r>
            <a:r>
              <a:rPr lang="en-US" sz="2800" dirty="0" err="1" smtClean="0">
                <a:latin typeface="Californian FB" pitchFamily="18" charset="0"/>
              </a:rPr>
              <a:t>kadar</a:t>
            </a:r>
            <a:r>
              <a:rPr lang="en-US" sz="2800" dirty="0" smtClean="0">
                <a:latin typeface="Californian FB" pitchFamily="18" charset="0"/>
              </a:rPr>
              <a:t> </a:t>
            </a:r>
            <a:r>
              <a:rPr lang="en-US" sz="2800" dirty="0" err="1" smtClean="0">
                <a:latin typeface="Californian FB" pitchFamily="18" charset="0"/>
              </a:rPr>
              <a:t>pati</a:t>
            </a:r>
            <a:r>
              <a:rPr lang="en-US" sz="2800" dirty="0" smtClean="0">
                <a:latin typeface="Californian FB" pitchFamily="18" charset="0"/>
              </a:rPr>
              <a:t> </a:t>
            </a:r>
            <a:r>
              <a:rPr lang="en-US" sz="2800" dirty="0" err="1" smtClean="0">
                <a:latin typeface="Californian FB" pitchFamily="18" charset="0"/>
              </a:rPr>
              <a:t>resisten</a:t>
            </a:r>
            <a:r>
              <a:rPr lang="en-US" sz="2800" dirty="0" smtClean="0">
                <a:latin typeface="Californian FB" pitchFamily="18" charset="0"/>
              </a:rPr>
              <a:t>, </a:t>
            </a:r>
            <a:r>
              <a:rPr lang="en-US" sz="2800" dirty="0" err="1" smtClean="0">
                <a:latin typeface="Californian FB" pitchFamily="18" charset="0"/>
              </a:rPr>
              <a:t>siklus</a:t>
            </a:r>
            <a:r>
              <a:rPr lang="en-US" sz="2800" dirty="0" smtClean="0">
                <a:latin typeface="Californian FB" pitchFamily="18" charset="0"/>
              </a:rPr>
              <a:t> </a:t>
            </a:r>
            <a:r>
              <a:rPr lang="en-US" sz="2800" dirty="0" err="1" smtClean="0">
                <a:latin typeface="Californian FB" pitchFamily="18" charset="0"/>
              </a:rPr>
              <a:t>tersebut</a:t>
            </a:r>
            <a:r>
              <a:rPr lang="en-US" sz="2800" dirty="0" smtClean="0">
                <a:latin typeface="Californian FB" pitchFamily="18" charset="0"/>
              </a:rPr>
              <a:t> </a:t>
            </a:r>
            <a:r>
              <a:rPr lang="en-US" sz="2800" dirty="0" err="1" smtClean="0">
                <a:latin typeface="Californian FB" pitchFamily="18" charset="0"/>
              </a:rPr>
              <a:t>dilakukan</a:t>
            </a:r>
            <a:r>
              <a:rPr lang="en-US" sz="2800" dirty="0" smtClean="0">
                <a:latin typeface="Californian FB" pitchFamily="18" charset="0"/>
              </a:rPr>
              <a:t> </a:t>
            </a:r>
            <a:r>
              <a:rPr lang="en-US" sz="2800" dirty="0" err="1" smtClean="0">
                <a:latin typeface="Californian FB" pitchFamily="18" charset="0"/>
              </a:rPr>
              <a:t>terulang</a:t>
            </a:r>
            <a:r>
              <a:rPr lang="en-US" sz="2800" dirty="0" smtClean="0">
                <a:latin typeface="Californian FB" pitchFamily="18" charset="0"/>
              </a:rPr>
              <a:t>.</a:t>
            </a:r>
            <a:endParaRPr lang="en-US" sz="2800" dirty="0">
              <a:latin typeface="Californian FB" pitchFamily="18" charset="0"/>
            </a:endParaRPr>
          </a:p>
        </p:txBody>
      </p:sp>
      <p:sp>
        <p:nvSpPr>
          <p:cNvPr id="3074" name="AutoShape 2" descr="data:image/jpeg;base64,/9j/4AAQSkZJRgABAQAAAQABAAD/2wCEAAkGBxQSEhUUEhQVFhQWFxQXFRcXGBUXFBQUFBgYFxUUFxQYHCggGBwlHBUWITEhJSkrLi4uFx8zODMsNygtLisBCgoKDg0OGhAQGiwkHyQsLCwsLCwsLCwsLCwsLCwsLCwsLCwsLCwsLCwsLCwsLCwsLCwsLCwsLCwsLCwsLCwsLP/AABEIAPkAywMBIgACEQEDEQH/xAAcAAABBQEBAQAAAAAAAAAAAAAAAwQFBgcCAQj/xABHEAABAwEFBAcFAwkIAQUAAAABAAIDEQQFEiExBkFRYQcTIjJxgZEjobHB0VJichQkQmOCkqKy4TNDU5PC0tPw8Rc0RGSj/8QAFwEAAwEAAAAAAAAAAAAAAAAAAAECA//EAB8RAQEAAgMBAQEBAQAAAAAAAAABAhESITFBUQNhE//aAAwDAQACEQMRAD8A3FCEIAQhCAEIQgBCEIAQhUTa3pWsNheYiXTStycyIAhh4OeTQHkKkIC9oWJWrp/b/dWInm+WnuDD8Uxf0+T/AKNki83vPyT0W29oXz8/p7tW6yweZk+qTd08W3dZrN6Sn/WjRvoVC+dXdO14f4FlH7Mv/IlIenm2jv2ezHwErf8AWUaLb6GQsi2T6cIZ5Gx2uLqC4gCQOxRgn7QIq0c81rjXVFRmEjeoQhACEIQAhCEAIQhACEIQAhCEAIQvHaICIO1FkBIM8YpStTQZmgz0zKmAsXh2c66rzI0NOKkQa7sGoc5mIOrTLy4q/bGXwZHSQuka7qwwR0IJLAKO5mhFDzTLZz0g3q6y3dapozR7YzgPBzyGg+RdXyXzBE+zCxuc9rn2hz9TWjR+KufHjUr6N6YmVue1/hYfSRi+VHu7IHM/JVjdFZtMXPs/bLWC6zWWSRoyLmsJaDwxaV5KWj6N72dpY5PMxt/mcvqK4ruZZrPFDG0NZGxrQByGZ5kmpJ3kp8p2enyk/o0vRlOsgEYJAq6SH1o1xOXgp6xdGsYHt7Q4nfgDWtHKrgSfQK6T3++0SWiWTJgmfHA3UiKM9WCBvc97XkePKhlrv2ee8Vke6L7rA0uGmsjwa5bgMqla44/rPLLTM7y6MmltbLaau+zIGkO/baMvRQ03RhebYTM2FsjACT1b43uoNewDUkcNVt8tylmTT1mZNJcGJ3Jr2gEGmmW71W2dtnVSNzPVzGhr+jIMgHfeFMNd9OQSyisfNvllpxA11ArUfNfS/RDtI110QvtMoHVvfBieQK4TWMV5Nc0eAXzvf7ertlqYMgJ5m05NkcPkr10d3PLabPDA11GSyvOpo0Mykdh0rhp44VF8U+kaquXLtW20Stj6tzS7FSpGrK1y1pQa8SmfSbbTZrvxMrlJC0AEjEMQFCRyVdjs8UboJmt9rI+Ng7Thg63A4kZ0Och3DRKTore2pIQhJQQhCAEIQgBCrV5bVCG1GAt7IDau+84VHgMxmnTNqbOZGxhxq5zWA0yxuAIbrXeNyAm0KBs+1MT5XR6BrsIcf0qGhIFNPPRSN5XrFAKyOAJ0aM3HwaPjogHqaXreMdnidLKaMbSpAJPaIaMhmakgeaqtt20ccoYwOb8z+6Mh6lQV42yS0Atmkc5p1bo3iMhQa09FXFPKGGxYldkwhmKU48bScUbmSCgFRhJqCCfeq5sbeL4J+siFXY7Q2muRkec65U7SlLtv4WV0gBqQ4ENdi7OCoDRlppRI7LOjAe1jXd7HidnUv72E0GWQ9UTQyxyk3pYekDaV8t12qORjQXMAxNJp3mnun6r58so7cf4x8WrbNqbEZ7LLG00JbUc8Pap50osULcOB3B1fShT0Ur6iftTMdAweAPzKRdtDaCCMQz+636KFgnD2Nc01BAI5g5gpTGE+i3SN0QDroBTUyPDagAuY2jd+4VOh03K2XpaGRsBeBjNGtbUmrnEZADM8fJV2CMua0sNJI3BzeHOvEGrq+O+hU8yMA4pKOkOVcz1bTnRlBpkOBK1ncZZdU3uu68UhnlcDLmIwMmxNzAIbU9ojUnwSF4Np143Nex4I+2Gtcd/EBTAmrRra0rr2xlTiW8VFXoRFEQ5w7TianIuOrnU0yp4ZJX/VYXqvmu/3l1stDiakzzEniS9xJWidG0c3UwPhc5pYZc6nCKuNctKkcVm1vf1k0kgyxPe795xNPeto2Gu38nscTSKPILncQXnFTyFB5LLTS3p30i3naZbMyKVwc100O4YjRwrXCNKEqVna3rLBiphbaGOqTQAMoyv8JUHtVaX9ZG1j2ghrnFpBcXgkA+lB6qOsEz5JGAuwhueHCakA1IrVFvxWOG5vbf45A4VaQRxBqF0s0hjcM43OYfEj3qQs20dojNHkPH3hn+8P6pcU8/1e14401UNdu0kUtA7sOO52hPJ31oqx0kXi7r7NBG44yQ7DlRwe7DnXI90jzKWtK3+Lrd94smMmCvs3mMkjIuABOHiM9U8VX2De4MmjkBEjJXF2YI7Y7NC3LRtMlaEjV3arZ1s461pDJWDU91zR+i/hvz3LOrFZGuZJPjeJGyGSoLaBzCCDpXXPIrZJmYmkHeCPUUWRWSBvVNacJBo6pa0uzGlSE5jvxNunLp21Bi7tMiKUpwbx3glc222Gj5HkuIBJJNXHkkDEyFwArRwJJPEHTwzSs0Qe0tOhBHqrmOkW7PbLAQBXvHXhXgOS7kiqKfBR9lvNzKMlFDud+i7mOHgn/wCUg6FK01XvOD84azHha4tqSDk05YnGmQHy5r1lndYrU1rqFr6tc6tTiNCztcOHiFY5CHChFQUgbIC0NJqAKZgFxGoFabq5cFM1FW7mjqqxrae7TDPLHTs4sTPwnMU9aeS2OoUde10Q2inWtqRoQaOAPPgnMk6VPZbbKKKztjmxBzKgUFQW1yHKmnknNq6RYx/ZxPdmCKkNzBrz8PAlPG7D2atT1n7w+idw7KWRv91i/ESUbhq67pQlr2YGD9p3xABHkVo+yG1JtcbXPgfE7DVlXMLXjeWb+GrRqKVUBLclmDTSGIZHMtblzUZd9sYybDHgzrn2RhLQcmUFBXIUHAIuX5RqX2Lhthtd+RsxMhdK4ZGjmNDCdA79PPM5DcdFld5dINrnJ62OIggilHUAIIwjtaUJVrM0UsnVvawuFcTmEgurpiGlRy48lLMu6Nw7bGupvc1pJ5nJHLrsak8ZXdl1da6zxx1c5xxS5ZMAO8+FVtLBRN7PA2MUY1rR90AfBLY0XLY0j4GiKWaZ9HzuAZBHQ9mNoq8iooXGoGW6q7uaxFtZJaGaQlzzl2a/og/HmnjpABVDJa+W7l80cho8ZLTJeyUcCD67xzCaYlzaWvMWJjSQcgQQKVyqd4HOnhVPadG1nkLga6tc5ruFWmlR4ih803gLRaA6bvMwmKmQqDVgOR48k5sNnEbA0Z6kni5xqT6pramh0jCONK7ueivSViuqa0QzyTUaWuzc3rGdqgNKYcgBWulVoFmmD2NeNHNDhXWjhUfFZk+0HCd+VBxJpkAtNskWFjG/Za0egAWeUaYlVkt62d1nk6p+RFaU0c0AkEfst0K1pZht1dxltrsZxNwx4WEVbm0jTfnU+KMfTyU6a+YZ3MEcjSe0KaH0Oe5OGWtzKAZjn8lH3jsjFFGXQlwkBNC4NqCToeyCM1GWO+hi6uYYHjKv6J+h9y0Zrc22McKOGvHMLw2ejSY30pu7w+NVGRkFKsPBLUpp/Ze01krIAQ0akVbUkAE1GSktrRhwyMbUuOFwYO8T3XBo30r7lA3Y44XDFQOyLaDtAEEA1HHh6r269oGGaOPrWHq36PeGvqPs4qYhpz1UZYd7i5l1qnl3WhptQjcDhGbcQIxkNrTMZ5+XZonu0l8teQyoLmmpPDlXnllyUPtbeRe+NzOyWilcTS7OtcIbXcdSoi7oJpHBjXCp3uJDd5PwKnhbdjlJ0lmWlv2gujM3iPVLWe55QP7p3GpB9CaFeS3bLr1cXlT/AHp8KXKKtfjZJHFrakVyzAFPNNbPs1KR23taCNKk+tFbDYpa5RReh/3obZbQT/YRfw0z8Xp8b+FuK1Z9nZIjiY5jvwn5KyWG00bR5zHFLtu201oYohxziy/iSjromzzYP8ofCpRcbRuEjbG/aSb7waOPp9UmbmtB700Q5DrD8GgJzZbsDaB7mk73YfklwPZnJe1cmsc6uX9ErHa3tjdjYWSaNxZkhxw1y3ipy5KRNmZ1ZeSQ5jgWDIAkEajVR9vtDppGuoKDNzcxXOtQWkHfvrqVf/PpPJKMuKXBD1sjDHVgOEOD3YiCKn3Zk713fN5RwAtHadQig0AOtT8lCbXbZmKNjGxEhzwAOsDaEb+yytOADk2ZbHviDnltXF1QGimWmXn7kphb3VXKfCc94vky7o4Df4ld/k8smBsLmtLDjdU5kYXAUFDXMj0Vct99tjdgjGOQ7h3R4018ArPshYntZJJK6skhGujRQ0b5fNXELVsBbJInMgkjY4vcSXgklpDMu8NOx71pComzEWK1g0DQGueGgkhtGhmpzPf96vazy9aY+BU/a+7JXztfHG54LGtJbucxzj5d4eiuCEpdHZtmMuztoeCDC84jUkltSeOqqe1Gxr2AOnic0HJsgoacA4tJA8D5LelxLGHAtcAWkUIIBBHAg6p8qXGPmNlnnh09o3iDn6f+U5s98bjSvB9Wn1Ap7lY7+hbFM4NFBieKbgAaZJg4MeO0A4cwD/4V855UcT+55cQB58a7+IVRFnreMQ/W/Oim5pm2dlYy4cGsoRXniBAURszNJJbYy8auxVA4OFTWmmfvVb6JfrtfijAOYw6a5aUUVc5rM3xd7gVF3lte2z2iSFkWJrHEAh3HPhx5pndV4da8BsUpcSTWOQtcAd2QFMuJRrYadENfFeSKKu+wYm1MtuYeb4n+99Una7E5ulrtW8Zssx/lYjQSRKInFVx0kjdLTN/kxE/yL2OSQ/8AyZ/KGP8A40+NLpaDVJvBUL1T6Z2i2H8MUI95jC4dE477ceZwM97ClpW0y5m//ueia2l7W6kDXUgKIku5x/upXc5LU46/dLimktzO3Ms7fJznetM0tDaZlvOExOYJYy+oo0PZXWpoAc/6JC73dpx+4fkoK8tn5DGHdeNaBojDR44ga+5QIsNsYC1jpKHWmJzeWYOWavXST/bMZRng8DLid3ipeKQdS0Zg0NailK8iur+uzr7PZesLQRQSCMHsUBY1xxakksrzcV7YbmELw10jntyyIoO7WmpPDeo+GNjdjDI8CFpNKY5nDJo+vIZ/Fbbd10RQxtjawHCKVIBcTvJNNSu7nhDIImtAADGZAUFaCqeLK3bWTThkQGgA8AAu0ISMIQhACEIQGH7Y/wDupBwc/wB7ioNrVN7ZH89n/G5Q7FlnezniQuc5mqc3S1pvJ5LnNMbOxSlM2lxFHZZkBR9lmw6L21EPkL9CeB0yA18lrj/WTH/UXHs/s9w2earpGh7sUlXgluNzXEF2R30TOxxCzuBaBhq+gGuRpmfLepO6rQ1jaHiTpXXPx1SNlsgc4lwyJJp55VV85pPHtJ2W8XkdwH9rP0ou5LeRrG7yIVv2ZgbgHZFPAI2js7A2uFo8h9EuZ8VMN5D/AA3/AMP1XIvThHIf3VzaxQ5BO7iixS0IBHMAomexxNjeh/w3eoXDr0P+HTxd/RXGe7mU7rfQKGmszQdEXLR8UN+WPOjWj1PzSBlxVq/PgB/RSk8IooiywdoqL/SnxhJ7yRhxVANeaeWcjq3kCgLm5E1IoEymioTRe9aRGQTQUe7QVxYThz4VAVT+sqbgTtt4YmdQAKiTHipmKhoIrwy04lK2ySrzy+WSjLCK9o6nNOhvUz+nw+LdbM2jGjg1vwSq8aKBepqCEIQAhCEAIQhAYjtu2ltn/HX1APzUI1WHb9tLdN4t/kaq+1Y5enHbQlQkmlKVUqPbOVJWUZqMs6k7Kc1eKa0TZpnYCS2mZ2U52bb7IJPaYVbqB4rQlCtTRVPtnwOtCa2mEEjtsHiU8uBlJB2m6c0p6Pi0WruquTuzVjtQy1CrFo7x3+CrIoQnOSibM6hKlJ9FFWfvFZVUITnVchocxwOlPmup96Ie4/wHx/opMyHBLWNlXtHFzR6kBJAap7c7a2iEcZYx6vanEtuQhC2AQhCAEIQgBCEIDHekZv59JzEf8jVWWlW3pLbS2Hmxh91PkqkwLDL046aM0rRJgJRJR1AVJWXUKMgUjZdVWJVp2zZ9kE22p7qV2bf7MJvtKewtEqJbCnlxn2gTK16p1cp9oEp6a1Wh/ZUBMc1NTnsqDmOarJJC0HJRlm1KkrQclGQb1kqEbQhncd4j5onQO4fEfBIzYKQ2cbW1wD9bGfRwPyTBoUvskyttg/F8Gk/JPH0q2BCELYghCEAIQhACEIQGVdKLPzpp4xN+LlTWBXjpUb+cRn9UPc931VIYscvTjpdrkBKUUKLQKRsuqj4FIWbUK8SrRtnT7NI7RnsJS4B7MJHaHurRKk2sJxc59oE3tRS10n2gU/TWOd2ShpTmpSV2SiZCqzIjOclHR70+mOSYR71mcIzFek9jz+S5mC9p2VKiDVO7EsrboeWM/wD5vUI0Kw7BNrbWcmyH+GnzVY+lWqIQhbJCEIQAhCEAIQhAZt0rt9pCfuOHoR9VQmrQulludnPKX/R9VnzFjn6cdLteL0KFHECkLNqo+FP7McwqxKtG2eHskltEOwnOzTPZJvtOewtkqJaylLod20jaylLpPbCj6awSHIqLkKkJDkVGvKrMoRn0TBm9PbQckxj3rKqhOVdHuhcSL1x7ISMmrN0dtra/CJ597R81WWq19GzPzl54RH3uZ9FePqa0lCELUghCEAIQhACEIQFA6WB2YDzl/wBH0WdRrTOlVnsYjwkI9Wn6LMo1jn6cKALoBeNKAoUXjT6zHMJhGU/suoVQq03Zg+yTXac9kpfZb+zTTaV3ZK2iVFtRzSt2d8JC1H5+7NQVi2wjFHNhtLgcxRjab9+PkfRRJdn8X6QqNlOarr9uxuss+eWeACppvxH7Q9U0l2weRVtlNOLpWNzzPA8CqstJZpzkmbFAx7STOfGHRwta97GkY3OfRzi00GXA+5TjSs8po44ehwyC4kK6e7IKVAK4dGjfbSngxo9Xf0VMBV46MW9q0HlEPe9Xh6mr6hCFqQQhCAEIQgBCEICndKLK2Vh4TN97Hj6LK2LXekdlbE7k9h99PmsiWWfpx2EVQAvSFkorGpCz6hR8RT2zHNXBWlbMO9mE02kORSuzT+wAm+0mi2QpNp3+BWW3aXMYCe0CGkUnLCBpQgHmPDNalLqspsThgaD+Tjsg1c1xdqMiQNfkEsRTmC1MplGBwxWh435dkU4AeSWsluZ2XFlmFNRLjkJpvcN9V2ywQAD86s+X6pzict5JTKO0hji1svZD3ULY21LQcniuYqM6blZHdjtXW2mzuwxtwvjbhijwMoH1BOeZz1V+Co13z2frIQ11pdIXxd8sEQOJpPZGZ3q8grL+isSL0o/ck3BdyDRZnXoV86MW9mc/ejHoHH5qggLQ+jJvsJTxlp6Nb9Vph6lckIQtAEIQgBCEIAQhCAr+3kRdYZqajA7ya9pcfQFY0/iF9BTRB7S1wq1wII3EEUIWJbT3I+xzGNwJYamN+5zfqMgf6rPOfTiNYV2kYylwVit7Gn1n1TSEJ5CM1UKtA2XbVleSR2mGScbKGkaQ2jdkVvGdUiV1DXmq1Z9ibN9ufL78f/GrJaEm2bCRksrlx7XJtX5dm7FGaPEp/b+gCXstxWFx7MZJ4OfIfdiopa87u69+JhAJbXDz3V5HVNorucxjRIIxIcqgUBdyPe96yx/rlZutLhJ07jumCMgshjBGYOEVHg45hLBJ2O1dY3MUcKhw5g0Ofklle99o1rogV3Ickm85r2RIDEtQ6PLMWWQOP9497x4ZNH8tfNZ1c12PtMrYmb+8dzWjVx8PjRbPZoGxsaxoo1oDQOAAoFrhPqaVQhC0IIQhACEIQAhCEAJhfV0x2qIxSioOhHea7c5p3FP0IDDL9uOSxy4JRVp7jx3XjlwPEbvChTRtFu9ssbJmFkrGvYdWuAI/7zVHvjo4Bq6yyYf1clXN8A8doeeJZXD8OVRGHNOmO0XtvuO1WavXQuDR+m3tMpxLm1A86JtZ5MQzIU6NebgtVG0C9vySoULdM5GQKc2+ZxGa2niEFOUhPHiblqNEtM3Ne4Vje1wtc93NkwysfSVhpI072VzBHhWh58qLq/8Aq8NJc3DOFo7+OuvEDiU2msYccQ1/7nlom77DQ1yHGmp8ysssbJqRrMpvdN7vgwV36k+JNSnoXgLWilQPmn1iuO0Tn2cL6facMDPHE6lfKqvDGyaRllu7RT25p/dt2S2p2CFldMTjkxn4nbvDXkrndGwDG0daX4z9hlWs83au9yuNms7Y2hrGhrRo1oAA8gtJh+o2jtnLhZZI8Le080xvOriN3IDcFLIQtSCEIQAhCEAIQhACEIQAhCEAIQhACj7XclnlNZIInHiWNxfvUqpBCArsuxVkPdY9h4tkf8CSE0l2Iae7aJafeDHfABW1CApH/p//APZP+WP9yP8A0/42l37g/wByu6EuMCnw7ARDvTzO8MDR/KU/i2Lsg1Y534pJPgCArChGoDOxXVBD/ZRRsPFrQHfvalPEITAQhCAEIQgBCEIAQhCA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5" name="Picture 4" descr="autoklaf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19800" y="4114800"/>
            <a:ext cx="1933575" cy="237172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err="1"/>
              <a:t>Contoh</a:t>
            </a:r>
            <a:r>
              <a:rPr lang="en-US" dirty="0"/>
              <a:t> </a:t>
            </a:r>
            <a:r>
              <a:rPr lang="en-US" dirty="0" err="1"/>
              <a:t>metode</a:t>
            </a:r>
            <a:r>
              <a:rPr lang="en-US" dirty="0"/>
              <a:t> autoclaving-cooling</a:t>
            </a:r>
            <a:endParaRPr lang="id-ID" dirty="0"/>
          </a:p>
        </p:txBody>
      </p:sp>
      <p:pic>
        <p:nvPicPr>
          <p:cNvPr id="5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l="38653" t="22917" r="21523" b="6250"/>
          <a:stretch>
            <a:fillRect/>
          </a:stretch>
        </p:blipFill>
        <p:spPr bwMode="auto">
          <a:xfrm>
            <a:off x="467545" y="1628800"/>
            <a:ext cx="3816424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3"/>
          <a:srcRect l="34773" t="41667" r="24817" b="8333"/>
          <a:stretch>
            <a:fillRect/>
          </a:stretch>
        </p:blipFill>
        <p:spPr bwMode="auto">
          <a:xfrm>
            <a:off x="4427984" y="1628800"/>
            <a:ext cx="4536504" cy="44644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32392958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685800"/>
            <a:ext cx="8229600" cy="1143000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id-ID" dirty="0" smtClean="0">
                <a:latin typeface="Times New Roman" pitchFamily="18" charset="0"/>
                <a:cs typeface="Times New Roman" pitchFamily="18" charset="0"/>
              </a:rPr>
              <a:t>Pregelatinisasi</a:t>
            </a:r>
            <a:br>
              <a:rPr lang="id-ID" dirty="0" smtClean="0">
                <a:latin typeface="Times New Roman" pitchFamily="18" charset="0"/>
                <a:cs typeface="Times New Roman" pitchFamily="18" charset="0"/>
              </a:rPr>
            </a:br>
            <a:endParaRPr lang="id-ID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147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68263" indent="0">
              <a:buFont typeface="Wingdings 2" pitchFamily="18" charset="2"/>
              <a:buNone/>
            </a:pPr>
            <a:r>
              <a:rPr lang="en-US" sz="2800" dirty="0" err="1" smtClean="0">
                <a:latin typeface="Californian FB" pitchFamily="18" charset="0"/>
                <a:cs typeface="Times New Roman" pitchFamily="18" charset="0"/>
              </a:rPr>
              <a:t>Pregelatinisasi</a:t>
            </a:r>
            <a:r>
              <a:rPr lang="en-US" sz="2800" dirty="0" smtClean="0">
                <a:latin typeface="Californian FB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Californian FB" pitchFamily="18" charset="0"/>
                <a:cs typeface="Times New Roman" pitchFamily="18" charset="0"/>
              </a:rPr>
              <a:t>merupakan</a:t>
            </a:r>
            <a:r>
              <a:rPr lang="en-US" sz="2800" dirty="0" smtClean="0">
                <a:latin typeface="Californian FB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Californian FB" pitchFamily="18" charset="0"/>
                <a:cs typeface="Times New Roman" pitchFamily="18" charset="0"/>
              </a:rPr>
              <a:t>teknik</a:t>
            </a:r>
            <a:r>
              <a:rPr lang="en-US" sz="2800" dirty="0" smtClean="0">
                <a:latin typeface="Californian FB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Californian FB" pitchFamily="18" charset="0"/>
                <a:cs typeface="Times New Roman" pitchFamily="18" charset="0"/>
              </a:rPr>
              <a:t>modifikasi</a:t>
            </a:r>
            <a:r>
              <a:rPr lang="en-US" sz="2800" dirty="0" smtClean="0">
                <a:latin typeface="Californian FB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Californian FB" pitchFamily="18" charset="0"/>
                <a:cs typeface="Times New Roman" pitchFamily="18" charset="0"/>
              </a:rPr>
              <a:t>pati</a:t>
            </a:r>
            <a:r>
              <a:rPr lang="en-US" sz="2800" dirty="0" smtClean="0">
                <a:latin typeface="Californian FB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Californian FB" pitchFamily="18" charset="0"/>
                <a:cs typeface="Times New Roman" pitchFamily="18" charset="0"/>
              </a:rPr>
              <a:t>secara</a:t>
            </a:r>
            <a:r>
              <a:rPr lang="en-US" sz="2800" dirty="0" smtClean="0">
                <a:latin typeface="Californian FB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Californian FB" pitchFamily="18" charset="0"/>
                <a:cs typeface="Times New Roman" pitchFamily="18" charset="0"/>
              </a:rPr>
              <a:t>fisik</a:t>
            </a:r>
            <a:r>
              <a:rPr lang="en-US" sz="2800" dirty="0" smtClean="0">
                <a:latin typeface="Californian FB" pitchFamily="18" charset="0"/>
                <a:cs typeface="Times New Roman" pitchFamily="18" charset="0"/>
              </a:rPr>
              <a:t> yang paling </a:t>
            </a:r>
            <a:r>
              <a:rPr lang="en-US" sz="2800" dirty="0" err="1" smtClean="0">
                <a:latin typeface="Californian FB" pitchFamily="18" charset="0"/>
                <a:cs typeface="Times New Roman" pitchFamily="18" charset="0"/>
              </a:rPr>
              <a:t>sederhana</a:t>
            </a:r>
            <a:r>
              <a:rPr lang="en-US" sz="2800" dirty="0" smtClean="0">
                <a:latin typeface="Californian FB" pitchFamily="18" charset="0"/>
                <a:cs typeface="Times New Roman" pitchFamily="18" charset="0"/>
              </a:rPr>
              <a:t> yang </a:t>
            </a:r>
            <a:r>
              <a:rPr lang="en-US" sz="2800" dirty="0" err="1" smtClean="0">
                <a:latin typeface="Californian FB" pitchFamily="18" charset="0"/>
                <a:cs typeface="Times New Roman" pitchFamily="18" charset="0"/>
              </a:rPr>
              <a:t>dilakukan</a:t>
            </a:r>
            <a:r>
              <a:rPr lang="en-US" sz="2800" dirty="0" smtClean="0">
                <a:latin typeface="Californian FB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Californian FB" pitchFamily="18" charset="0"/>
                <a:cs typeface="Times New Roman" pitchFamily="18" charset="0"/>
              </a:rPr>
              <a:t>dengan</a:t>
            </a:r>
            <a:r>
              <a:rPr lang="en-US" sz="2800" dirty="0" smtClean="0">
                <a:latin typeface="Californian FB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Californian FB" pitchFamily="18" charset="0"/>
                <a:cs typeface="Times New Roman" pitchFamily="18" charset="0"/>
              </a:rPr>
              <a:t>cara</a:t>
            </a:r>
            <a:r>
              <a:rPr lang="en-US" sz="2800" dirty="0" smtClean="0">
                <a:latin typeface="Californian FB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Californian FB" pitchFamily="18" charset="0"/>
                <a:cs typeface="Times New Roman" pitchFamily="18" charset="0"/>
              </a:rPr>
              <a:t>memasak</a:t>
            </a:r>
            <a:r>
              <a:rPr lang="en-US" sz="2800" dirty="0" smtClean="0">
                <a:latin typeface="Californian FB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Californian FB" pitchFamily="18" charset="0"/>
                <a:cs typeface="Times New Roman" pitchFamily="18" charset="0"/>
              </a:rPr>
              <a:t>pati</a:t>
            </a:r>
            <a:r>
              <a:rPr lang="en-US" sz="2800" dirty="0" smtClean="0">
                <a:latin typeface="Californian FB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Californian FB" pitchFamily="18" charset="0"/>
                <a:cs typeface="Times New Roman" pitchFamily="18" charset="0"/>
              </a:rPr>
              <a:t>di</a:t>
            </a:r>
            <a:r>
              <a:rPr lang="en-US" sz="2800" dirty="0" smtClean="0">
                <a:latin typeface="Californian FB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Californian FB" pitchFamily="18" charset="0"/>
                <a:cs typeface="Times New Roman" pitchFamily="18" charset="0"/>
              </a:rPr>
              <a:t>dalam</a:t>
            </a:r>
            <a:r>
              <a:rPr lang="en-US" sz="2800" dirty="0" smtClean="0">
                <a:latin typeface="Californian FB" pitchFamily="18" charset="0"/>
                <a:cs typeface="Times New Roman" pitchFamily="18" charset="0"/>
              </a:rPr>
              <a:t> air </a:t>
            </a:r>
            <a:r>
              <a:rPr lang="en-US" sz="2800" dirty="0" err="1" smtClean="0">
                <a:latin typeface="Californian FB" pitchFamily="18" charset="0"/>
                <a:cs typeface="Times New Roman" pitchFamily="18" charset="0"/>
              </a:rPr>
              <a:t>sehingga</a:t>
            </a:r>
            <a:r>
              <a:rPr lang="en-US" sz="2800" dirty="0" smtClean="0">
                <a:latin typeface="Californian FB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Californian FB" pitchFamily="18" charset="0"/>
                <a:cs typeface="Times New Roman" pitchFamily="18" charset="0"/>
              </a:rPr>
              <a:t>tergelatinisasi</a:t>
            </a:r>
            <a:r>
              <a:rPr lang="en-US" sz="2800" dirty="0" smtClean="0">
                <a:latin typeface="Californian FB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Californian FB" pitchFamily="18" charset="0"/>
                <a:cs typeface="Times New Roman" pitchFamily="18" charset="0"/>
              </a:rPr>
              <a:t>sempurna</a:t>
            </a:r>
            <a:r>
              <a:rPr lang="en-US" sz="2800" dirty="0" smtClean="0">
                <a:latin typeface="Californian FB" pitchFamily="18" charset="0"/>
                <a:cs typeface="Times New Roman" pitchFamily="18" charset="0"/>
              </a:rPr>
              <a:t>, </a:t>
            </a:r>
            <a:r>
              <a:rPr lang="en-US" sz="2800" dirty="0" err="1" smtClean="0">
                <a:latin typeface="Californian FB" pitchFamily="18" charset="0"/>
                <a:cs typeface="Times New Roman" pitchFamily="18" charset="0"/>
              </a:rPr>
              <a:t>kemudian</a:t>
            </a:r>
            <a:r>
              <a:rPr lang="en-US" sz="2800" dirty="0" smtClean="0">
                <a:latin typeface="Californian FB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Californian FB" pitchFamily="18" charset="0"/>
                <a:cs typeface="Times New Roman" pitchFamily="18" charset="0"/>
              </a:rPr>
              <a:t>mengeringkan</a:t>
            </a:r>
            <a:r>
              <a:rPr lang="en-US" sz="2800" dirty="0" smtClean="0">
                <a:latin typeface="Californian FB" pitchFamily="18" charset="0"/>
                <a:cs typeface="Times New Roman" pitchFamily="18" charset="0"/>
              </a:rPr>
              <a:t> pasta </a:t>
            </a:r>
            <a:r>
              <a:rPr lang="en-US" sz="2800" dirty="0" err="1" smtClean="0">
                <a:latin typeface="Californian FB" pitchFamily="18" charset="0"/>
                <a:cs typeface="Times New Roman" pitchFamily="18" charset="0"/>
              </a:rPr>
              <a:t>pati</a:t>
            </a:r>
            <a:r>
              <a:rPr lang="en-US" sz="2800" dirty="0" smtClean="0">
                <a:latin typeface="Californian FB" pitchFamily="18" charset="0"/>
                <a:cs typeface="Times New Roman" pitchFamily="18" charset="0"/>
              </a:rPr>
              <a:t> yang </a:t>
            </a:r>
            <a:r>
              <a:rPr lang="en-US" sz="2800" dirty="0" err="1" smtClean="0">
                <a:latin typeface="Californian FB" pitchFamily="18" charset="0"/>
                <a:cs typeface="Times New Roman" pitchFamily="18" charset="0"/>
              </a:rPr>
              <a:t>dihasilkan</a:t>
            </a:r>
            <a:r>
              <a:rPr lang="en-US" sz="2800" dirty="0" smtClean="0">
                <a:latin typeface="Californian FB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Californian FB" pitchFamily="18" charset="0"/>
                <a:cs typeface="Times New Roman" pitchFamily="18" charset="0"/>
              </a:rPr>
              <a:t>dengan</a:t>
            </a:r>
            <a:r>
              <a:rPr lang="en-US" sz="2800" dirty="0" smtClean="0">
                <a:latin typeface="Californian FB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Californian FB" pitchFamily="18" charset="0"/>
                <a:cs typeface="Times New Roman" pitchFamily="18" charset="0"/>
              </a:rPr>
              <a:t>menggunakan</a:t>
            </a:r>
            <a:r>
              <a:rPr lang="en-US" sz="2800" dirty="0" smtClean="0">
                <a:latin typeface="Californian FB" pitchFamily="18" charset="0"/>
                <a:cs typeface="Times New Roman" pitchFamily="18" charset="0"/>
              </a:rPr>
              <a:t> </a:t>
            </a:r>
            <a:r>
              <a:rPr lang="en-US" sz="2800" i="1" dirty="0" smtClean="0">
                <a:latin typeface="Californian FB" pitchFamily="18" charset="0"/>
                <a:cs typeface="Times New Roman" pitchFamily="18" charset="0"/>
              </a:rPr>
              <a:t>spray dryer</a:t>
            </a:r>
            <a:r>
              <a:rPr lang="en-US" sz="2800" dirty="0" smtClean="0">
                <a:latin typeface="Californian FB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Californian FB" pitchFamily="18" charset="0"/>
                <a:cs typeface="Times New Roman" pitchFamily="18" charset="0"/>
              </a:rPr>
              <a:t>atau</a:t>
            </a:r>
            <a:r>
              <a:rPr lang="en-US" sz="2800" dirty="0" smtClean="0">
                <a:latin typeface="Californian FB" pitchFamily="18" charset="0"/>
                <a:cs typeface="Times New Roman" pitchFamily="18" charset="0"/>
              </a:rPr>
              <a:t> </a:t>
            </a:r>
            <a:r>
              <a:rPr lang="en-US" sz="2800" i="1" dirty="0" smtClean="0">
                <a:latin typeface="Californian FB" pitchFamily="18" charset="0"/>
                <a:cs typeface="Times New Roman" pitchFamily="18" charset="0"/>
              </a:rPr>
              <a:t>drum dryer</a:t>
            </a:r>
            <a:r>
              <a:rPr lang="id-ID" sz="2800" i="1" dirty="0" smtClean="0">
                <a:latin typeface="Californian FB" pitchFamily="18" charset="0"/>
                <a:cs typeface="Times New Roman" pitchFamily="18" charset="0"/>
              </a:rPr>
              <a:t>.</a:t>
            </a:r>
            <a:endParaRPr lang="id-ID" sz="2800" dirty="0" smtClean="0">
              <a:latin typeface="Californian FB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algn="just">
              <a:lnSpc>
                <a:spcPct val="150000"/>
              </a:lnSpc>
              <a:buNone/>
            </a:pPr>
            <a:r>
              <a:rPr lang="en-US" dirty="0" smtClean="0">
                <a:latin typeface="Californian FB" pitchFamily="18" charset="0"/>
              </a:rPr>
              <a:t>		</a:t>
            </a:r>
            <a:r>
              <a:rPr lang="en-US" dirty="0" err="1" smtClean="0">
                <a:latin typeface="Californian FB" pitchFamily="18" charset="0"/>
              </a:rPr>
              <a:t>Proses</a:t>
            </a:r>
            <a:r>
              <a:rPr lang="en-US" dirty="0" smtClean="0">
                <a:latin typeface="Californian FB" pitchFamily="18" charset="0"/>
              </a:rPr>
              <a:t> </a:t>
            </a:r>
            <a:r>
              <a:rPr lang="en-US" dirty="0" err="1">
                <a:latin typeface="Californian FB" pitchFamily="18" charset="0"/>
              </a:rPr>
              <a:t>pengolahan</a:t>
            </a:r>
            <a:r>
              <a:rPr lang="en-US" dirty="0">
                <a:latin typeface="Californian FB" pitchFamily="18" charset="0"/>
              </a:rPr>
              <a:t> </a:t>
            </a:r>
            <a:r>
              <a:rPr lang="en-US" dirty="0" err="1">
                <a:latin typeface="Californian FB" pitchFamily="18" charset="0"/>
              </a:rPr>
              <a:t>pati</a:t>
            </a:r>
            <a:r>
              <a:rPr lang="en-US" dirty="0">
                <a:latin typeface="Californian FB" pitchFamily="18" charset="0"/>
              </a:rPr>
              <a:t> </a:t>
            </a:r>
            <a:r>
              <a:rPr lang="en-US" dirty="0" err="1">
                <a:latin typeface="Californian FB" pitchFamily="18" charset="0"/>
              </a:rPr>
              <a:t>pragelatinisasi</a:t>
            </a:r>
            <a:r>
              <a:rPr lang="en-US" dirty="0">
                <a:latin typeface="Californian FB" pitchFamily="18" charset="0"/>
              </a:rPr>
              <a:t> </a:t>
            </a:r>
            <a:r>
              <a:rPr lang="en-US" dirty="0" err="1">
                <a:latin typeface="Californian FB" pitchFamily="18" charset="0"/>
              </a:rPr>
              <a:t>dengan</a:t>
            </a:r>
            <a:r>
              <a:rPr lang="en-US" dirty="0">
                <a:latin typeface="Californian FB" pitchFamily="18" charset="0"/>
              </a:rPr>
              <a:t> </a:t>
            </a:r>
            <a:r>
              <a:rPr lang="en-US" dirty="0" err="1">
                <a:latin typeface="Californian FB" pitchFamily="18" charset="0"/>
              </a:rPr>
              <a:t>alat</a:t>
            </a:r>
            <a:r>
              <a:rPr lang="en-US" dirty="0">
                <a:latin typeface="Californian FB" pitchFamily="18" charset="0"/>
              </a:rPr>
              <a:t> </a:t>
            </a:r>
            <a:r>
              <a:rPr lang="en-US" i="1" dirty="0">
                <a:latin typeface="Californian FB" pitchFamily="18" charset="0"/>
              </a:rPr>
              <a:t>drum dryer </a:t>
            </a:r>
            <a:r>
              <a:rPr lang="en-US" dirty="0" err="1">
                <a:latin typeface="Californian FB" pitchFamily="18" charset="0"/>
              </a:rPr>
              <a:t>melalui</a:t>
            </a:r>
            <a:r>
              <a:rPr lang="en-US" dirty="0">
                <a:latin typeface="Californian FB" pitchFamily="18" charset="0"/>
              </a:rPr>
              <a:t> </a:t>
            </a:r>
            <a:r>
              <a:rPr lang="en-US" dirty="0" err="1">
                <a:latin typeface="Californian FB" pitchFamily="18" charset="0"/>
              </a:rPr>
              <a:t>beberapa</a:t>
            </a:r>
            <a:r>
              <a:rPr lang="en-US" dirty="0">
                <a:latin typeface="Californian FB" pitchFamily="18" charset="0"/>
              </a:rPr>
              <a:t> </a:t>
            </a:r>
            <a:r>
              <a:rPr lang="en-US" dirty="0" err="1" smtClean="0">
                <a:latin typeface="Californian FB" pitchFamily="18" charset="0"/>
              </a:rPr>
              <a:t>tahap</a:t>
            </a:r>
            <a:r>
              <a:rPr lang="en-US" dirty="0">
                <a:latin typeface="Californian FB" pitchFamily="18" charset="0"/>
              </a:rPr>
              <a:t> </a:t>
            </a:r>
            <a:r>
              <a:rPr lang="en-US" dirty="0" smtClean="0">
                <a:latin typeface="Californian FB" pitchFamily="18" charset="0"/>
              </a:rPr>
              <a:t>:</a:t>
            </a:r>
          </a:p>
          <a:p>
            <a:pPr marL="514350" indent="-514350" algn="just">
              <a:lnSpc>
                <a:spcPct val="150000"/>
              </a:lnSpc>
              <a:buFont typeface="+mj-lt"/>
              <a:buAutoNum type="arabicPeriod"/>
            </a:pPr>
            <a:r>
              <a:rPr lang="en-US" dirty="0" err="1" smtClean="0">
                <a:latin typeface="Californian FB" pitchFamily="18" charset="0"/>
              </a:rPr>
              <a:t>Pati</a:t>
            </a:r>
            <a:r>
              <a:rPr lang="en-US" dirty="0" smtClean="0">
                <a:latin typeface="Californian FB" pitchFamily="18" charset="0"/>
              </a:rPr>
              <a:t> </a:t>
            </a:r>
            <a:r>
              <a:rPr lang="en-US" dirty="0">
                <a:latin typeface="Californian FB" pitchFamily="18" charset="0"/>
              </a:rPr>
              <a:t>yang </a:t>
            </a:r>
            <a:r>
              <a:rPr lang="en-US" dirty="0" err="1">
                <a:latin typeface="Californian FB" pitchFamily="18" charset="0"/>
              </a:rPr>
              <a:t>telah</a:t>
            </a:r>
            <a:r>
              <a:rPr lang="en-US" dirty="0">
                <a:latin typeface="Californian FB" pitchFamily="18" charset="0"/>
              </a:rPr>
              <a:t> </a:t>
            </a:r>
            <a:r>
              <a:rPr lang="en-US" dirty="0" err="1">
                <a:latin typeface="Californian FB" pitchFamily="18" charset="0"/>
              </a:rPr>
              <a:t>dicampur</a:t>
            </a:r>
            <a:r>
              <a:rPr lang="en-US" dirty="0">
                <a:latin typeface="Californian FB" pitchFamily="18" charset="0"/>
              </a:rPr>
              <a:t> air </a:t>
            </a:r>
            <a:r>
              <a:rPr lang="en-US" dirty="0" err="1">
                <a:latin typeface="Californian FB" pitchFamily="18" charset="0"/>
              </a:rPr>
              <a:t>dengan</a:t>
            </a:r>
            <a:r>
              <a:rPr lang="en-US" dirty="0">
                <a:latin typeface="Californian FB" pitchFamily="18" charset="0"/>
              </a:rPr>
              <a:t> </a:t>
            </a:r>
            <a:r>
              <a:rPr lang="en-US" dirty="0" err="1">
                <a:latin typeface="Californian FB" pitchFamily="18" charset="0"/>
              </a:rPr>
              <a:t>kadar</a:t>
            </a:r>
            <a:r>
              <a:rPr lang="en-US" dirty="0">
                <a:latin typeface="Californian FB" pitchFamily="18" charset="0"/>
              </a:rPr>
              <a:t> </a:t>
            </a:r>
            <a:r>
              <a:rPr lang="en-US" dirty="0" err="1" smtClean="0">
                <a:latin typeface="Californian FB" pitchFamily="18" charset="0"/>
              </a:rPr>
              <a:t>tertentu</a:t>
            </a:r>
            <a:r>
              <a:rPr lang="en-US" dirty="0" smtClean="0">
                <a:latin typeface="Californian FB" pitchFamily="18" charset="0"/>
              </a:rPr>
              <a:t> </a:t>
            </a:r>
            <a:r>
              <a:rPr lang="en-US" dirty="0" err="1" smtClean="0">
                <a:latin typeface="Californian FB" pitchFamily="18" charset="0"/>
              </a:rPr>
              <a:t>dimasukkan</a:t>
            </a:r>
            <a:r>
              <a:rPr lang="en-US" dirty="0" smtClean="0">
                <a:latin typeface="Californian FB" pitchFamily="18" charset="0"/>
              </a:rPr>
              <a:t> </a:t>
            </a:r>
            <a:r>
              <a:rPr lang="en-US" dirty="0" err="1">
                <a:latin typeface="Californian FB" pitchFamily="18" charset="0"/>
              </a:rPr>
              <a:t>ke</a:t>
            </a:r>
            <a:r>
              <a:rPr lang="en-US" dirty="0">
                <a:latin typeface="Californian FB" pitchFamily="18" charset="0"/>
              </a:rPr>
              <a:t> </a:t>
            </a:r>
            <a:r>
              <a:rPr lang="en-US" dirty="0" err="1">
                <a:latin typeface="Californian FB" pitchFamily="18" charset="0"/>
              </a:rPr>
              <a:t>dalam</a:t>
            </a:r>
            <a:r>
              <a:rPr lang="en-US" dirty="0">
                <a:latin typeface="Californian FB" pitchFamily="18" charset="0"/>
              </a:rPr>
              <a:t> </a:t>
            </a:r>
            <a:r>
              <a:rPr lang="en-US" dirty="0" err="1">
                <a:latin typeface="Californian FB" pitchFamily="18" charset="0"/>
              </a:rPr>
              <a:t>ruang</a:t>
            </a:r>
            <a:r>
              <a:rPr lang="en-US" dirty="0">
                <a:latin typeface="Californian FB" pitchFamily="18" charset="0"/>
              </a:rPr>
              <a:t> yang </a:t>
            </a:r>
            <a:r>
              <a:rPr lang="en-US" dirty="0" err="1">
                <a:latin typeface="Californian FB" pitchFamily="18" charset="0"/>
              </a:rPr>
              <a:t>sangat</a:t>
            </a:r>
            <a:r>
              <a:rPr lang="en-US" dirty="0">
                <a:latin typeface="Californian FB" pitchFamily="18" charset="0"/>
              </a:rPr>
              <a:t> </a:t>
            </a:r>
            <a:r>
              <a:rPr lang="en-US" dirty="0" err="1">
                <a:latin typeface="Californian FB" pitchFamily="18" charset="0"/>
              </a:rPr>
              <a:t>panas</a:t>
            </a:r>
            <a:r>
              <a:rPr lang="en-US" dirty="0">
                <a:latin typeface="Californian FB" pitchFamily="18" charset="0"/>
              </a:rPr>
              <a:t> </a:t>
            </a:r>
            <a:r>
              <a:rPr lang="en-US" dirty="0" err="1">
                <a:latin typeface="Californian FB" pitchFamily="18" charset="0"/>
              </a:rPr>
              <a:t>diantara</a:t>
            </a:r>
            <a:r>
              <a:rPr lang="en-US" dirty="0">
                <a:latin typeface="Californian FB" pitchFamily="18" charset="0"/>
              </a:rPr>
              <a:t> drum dryer </a:t>
            </a:r>
            <a:r>
              <a:rPr lang="en-US" dirty="0" err="1">
                <a:latin typeface="Californian FB" pitchFamily="18" charset="0"/>
              </a:rPr>
              <a:t>pada</a:t>
            </a:r>
            <a:r>
              <a:rPr lang="en-US" dirty="0">
                <a:latin typeface="Californian FB" pitchFamily="18" charset="0"/>
              </a:rPr>
              <a:t> </a:t>
            </a:r>
            <a:r>
              <a:rPr lang="en-US" dirty="0" err="1">
                <a:latin typeface="Californian FB" pitchFamily="18" charset="0"/>
              </a:rPr>
              <a:t>suhu</a:t>
            </a:r>
            <a:r>
              <a:rPr lang="en-US" dirty="0">
                <a:latin typeface="Californian FB" pitchFamily="18" charset="0"/>
              </a:rPr>
              <a:t> </a:t>
            </a:r>
            <a:r>
              <a:rPr lang="en-US" dirty="0" err="1">
                <a:latin typeface="Californian FB" pitchFamily="18" charset="0"/>
              </a:rPr>
              <a:t>tertentu</a:t>
            </a:r>
            <a:r>
              <a:rPr lang="en-US" dirty="0">
                <a:latin typeface="Californian FB" pitchFamily="18" charset="0"/>
              </a:rPr>
              <a:t> </a:t>
            </a:r>
            <a:r>
              <a:rPr lang="en-US" dirty="0" err="1">
                <a:latin typeface="Californian FB" pitchFamily="18" charset="0"/>
              </a:rPr>
              <a:t>di</a:t>
            </a:r>
            <a:r>
              <a:rPr lang="en-US" dirty="0">
                <a:latin typeface="Californian FB" pitchFamily="18" charset="0"/>
              </a:rPr>
              <a:t> </a:t>
            </a:r>
            <a:r>
              <a:rPr lang="en-US" dirty="0" err="1">
                <a:latin typeface="Californian FB" pitchFamily="18" charset="0"/>
              </a:rPr>
              <a:t>atas</a:t>
            </a:r>
            <a:r>
              <a:rPr lang="en-US" dirty="0">
                <a:latin typeface="Californian FB" pitchFamily="18" charset="0"/>
              </a:rPr>
              <a:t> </a:t>
            </a:r>
            <a:r>
              <a:rPr lang="en-US" dirty="0" err="1">
                <a:latin typeface="Californian FB" pitchFamily="18" charset="0"/>
              </a:rPr>
              <a:t>suhu</a:t>
            </a:r>
            <a:r>
              <a:rPr lang="en-US" dirty="0">
                <a:latin typeface="Californian FB" pitchFamily="18" charset="0"/>
              </a:rPr>
              <a:t> </a:t>
            </a:r>
            <a:r>
              <a:rPr lang="en-US" dirty="0" err="1">
                <a:latin typeface="Californian FB" pitchFamily="18" charset="0"/>
              </a:rPr>
              <a:t>gelatinisasi</a:t>
            </a:r>
            <a:r>
              <a:rPr lang="en-US" dirty="0">
                <a:latin typeface="Californian FB" pitchFamily="18" charset="0"/>
              </a:rPr>
              <a:t> </a:t>
            </a:r>
            <a:r>
              <a:rPr lang="en-US" dirty="0" err="1" smtClean="0">
                <a:latin typeface="Californian FB" pitchFamily="18" charset="0"/>
              </a:rPr>
              <a:t>bahan</a:t>
            </a:r>
            <a:endParaRPr lang="en-US" dirty="0">
              <a:latin typeface="Californian FB" pitchFamily="18" charset="0"/>
            </a:endParaRPr>
          </a:p>
          <a:p>
            <a:pPr marL="514350" indent="-514350" algn="just">
              <a:lnSpc>
                <a:spcPct val="150000"/>
              </a:lnSpc>
              <a:buNone/>
            </a:pPr>
            <a:r>
              <a:rPr lang="en-US" dirty="0" smtClean="0">
                <a:latin typeface="Californian FB" pitchFamily="18" charset="0"/>
              </a:rPr>
              <a:t>2.	</a:t>
            </a:r>
            <a:r>
              <a:rPr lang="en-US" dirty="0" err="1" smtClean="0">
                <a:latin typeface="Californian FB" pitchFamily="18" charset="0"/>
              </a:rPr>
              <a:t>Suspensi</a:t>
            </a:r>
            <a:r>
              <a:rPr lang="en-US" dirty="0" smtClean="0">
                <a:latin typeface="Californian FB" pitchFamily="18" charset="0"/>
              </a:rPr>
              <a:t> </a:t>
            </a:r>
            <a:r>
              <a:rPr lang="en-US" dirty="0" err="1">
                <a:latin typeface="Californian FB" pitchFamily="18" charset="0"/>
              </a:rPr>
              <a:t>pati</a:t>
            </a:r>
            <a:r>
              <a:rPr lang="en-US" dirty="0">
                <a:latin typeface="Californian FB" pitchFamily="18" charset="0"/>
              </a:rPr>
              <a:t> </a:t>
            </a:r>
            <a:r>
              <a:rPr lang="en-US" dirty="0" err="1">
                <a:latin typeface="Californian FB" pitchFamily="18" charset="0"/>
              </a:rPr>
              <a:t>tersebut</a:t>
            </a:r>
            <a:r>
              <a:rPr lang="en-US" dirty="0">
                <a:latin typeface="Californian FB" pitchFamily="18" charset="0"/>
              </a:rPr>
              <a:t> </a:t>
            </a:r>
            <a:r>
              <a:rPr lang="en-US" dirty="0" err="1">
                <a:latin typeface="Californian FB" pitchFamily="18" charset="0"/>
              </a:rPr>
              <a:t>selanjutnya</a:t>
            </a:r>
            <a:r>
              <a:rPr lang="en-US" dirty="0">
                <a:latin typeface="Californian FB" pitchFamily="18" charset="0"/>
              </a:rPr>
              <a:t> </a:t>
            </a:r>
            <a:r>
              <a:rPr lang="en-US" dirty="0" err="1">
                <a:latin typeface="Californian FB" pitchFamily="18" charset="0"/>
              </a:rPr>
              <a:t>akan</a:t>
            </a:r>
            <a:r>
              <a:rPr lang="en-US" dirty="0">
                <a:latin typeface="Californian FB" pitchFamily="18" charset="0"/>
              </a:rPr>
              <a:t> </a:t>
            </a:r>
            <a:r>
              <a:rPr lang="en-US" dirty="0" err="1">
                <a:latin typeface="Californian FB" pitchFamily="18" charset="0"/>
              </a:rPr>
              <a:t>tergelatinisasi</a:t>
            </a:r>
            <a:r>
              <a:rPr lang="en-US" dirty="0">
                <a:latin typeface="Californian FB" pitchFamily="18" charset="0"/>
              </a:rPr>
              <a:t> </a:t>
            </a:r>
            <a:r>
              <a:rPr lang="en-US" dirty="0" err="1" smtClean="0">
                <a:latin typeface="Californian FB" pitchFamily="18" charset="0"/>
              </a:rPr>
              <a:t>akibat</a:t>
            </a:r>
            <a:r>
              <a:rPr lang="en-US" dirty="0" smtClean="0">
                <a:latin typeface="Californian FB" pitchFamily="18" charset="0"/>
              </a:rPr>
              <a:t> </a:t>
            </a:r>
            <a:r>
              <a:rPr lang="en-US" dirty="0" err="1">
                <a:latin typeface="Californian FB" pitchFamily="18" charset="0"/>
              </a:rPr>
              <a:t>pemasakan</a:t>
            </a:r>
            <a:r>
              <a:rPr lang="en-US" dirty="0">
                <a:latin typeface="Californian FB" pitchFamily="18" charset="0"/>
              </a:rPr>
              <a:t> </a:t>
            </a:r>
            <a:r>
              <a:rPr lang="en-US" dirty="0" err="1">
                <a:latin typeface="Californian FB" pitchFamily="18" charset="0"/>
              </a:rPr>
              <a:t>dan</a:t>
            </a:r>
            <a:r>
              <a:rPr lang="en-US" dirty="0">
                <a:latin typeface="Californian FB" pitchFamily="18" charset="0"/>
              </a:rPr>
              <a:t> </a:t>
            </a:r>
            <a:r>
              <a:rPr lang="en-US" dirty="0" err="1">
                <a:latin typeface="Californian FB" pitchFamily="18" charset="0"/>
              </a:rPr>
              <a:t>secara</a:t>
            </a:r>
            <a:r>
              <a:rPr lang="en-US" dirty="0">
                <a:latin typeface="Californian FB" pitchFamily="18" charset="0"/>
              </a:rPr>
              <a:t> </a:t>
            </a:r>
            <a:r>
              <a:rPr lang="en-US" dirty="0" err="1">
                <a:latin typeface="Californian FB" pitchFamily="18" charset="0"/>
              </a:rPr>
              <a:t>simultan</a:t>
            </a:r>
            <a:r>
              <a:rPr lang="en-US" dirty="0">
                <a:latin typeface="Californian FB" pitchFamily="18" charset="0"/>
              </a:rPr>
              <a:t> </a:t>
            </a:r>
            <a:r>
              <a:rPr lang="en-US" dirty="0" err="1">
                <a:latin typeface="Californian FB" pitchFamily="18" charset="0"/>
              </a:rPr>
              <a:t>langsung</a:t>
            </a:r>
            <a:r>
              <a:rPr lang="en-US" dirty="0">
                <a:latin typeface="Californian FB" pitchFamily="18" charset="0"/>
              </a:rPr>
              <a:t> </a:t>
            </a:r>
            <a:r>
              <a:rPr lang="en-US" dirty="0" err="1">
                <a:latin typeface="Californian FB" pitchFamily="18" charset="0"/>
              </a:rPr>
              <a:t>dikeringkan</a:t>
            </a:r>
            <a:r>
              <a:rPr lang="en-US" dirty="0">
                <a:latin typeface="Californian FB" pitchFamily="18" charset="0"/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www.kmitl.ac.th/foodeng/new/img/Equipments/Drum_Dryer_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57554" y="2000240"/>
            <a:ext cx="4524250" cy="3390904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3357554" y="1214422"/>
            <a:ext cx="3500462" cy="52322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id-ID" sz="2800" dirty="0" smtClean="0">
                <a:latin typeface="Times New Roman" pitchFamily="18" charset="0"/>
                <a:cs typeface="Times New Roman" pitchFamily="18" charset="0"/>
              </a:rPr>
              <a:t>Alat Pregelatinisasi</a:t>
            </a:r>
            <a:endParaRPr lang="id-ID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0100" y="1071546"/>
            <a:ext cx="7024687" cy="1143000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id-ID" dirty="0" smtClean="0">
                <a:latin typeface="Times New Roman" pitchFamily="18" charset="0"/>
                <a:cs typeface="Times New Roman" pitchFamily="18" charset="0"/>
              </a:rPr>
              <a:t>Faktor Yang Mempengaruhi  Hasil Pati Dengan Fungsional Berbeda-beda Pada HMT</a:t>
            </a:r>
            <a:endParaRPr lang="id-ID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1071538" y="2857496"/>
          <a:ext cx="6778625" cy="350837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Ekstrusi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algn="just">
              <a:lnSpc>
                <a:spcPct val="170000"/>
              </a:lnSpc>
              <a:buNone/>
            </a:pPr>
            <a:r>
              <a:rPr lang="en-US" dirty="0" smtClean="0">
                <a:latin typeface="Californian FB" pitchFamily="18" charset="0"/>
              </a:rPr>
              <a:t>		</a:t>
            </a:r>
            <a:r>
              <a:rPr lang="en-US" dirty="0" err="1" smtClean="0">
                <a:latin typeface="Californian FB" pitchFamily="18" charset="0"/>
              </a:rPr>
              <a:t>Ekstrusi</a:t>
            </a:r>
            <a:r>
              <a:rPr lang="en-US" dirty="0" smtClean="0">
                <a:latin typeface="Californian FB" pitchFamily="18" charset="0"/>
              </a:rPr>
              <a:t> </a:t>
            </a:r>
            <a:r>
              <a:rPr lang="en-US" dirty="0" err="1">
                <a:latin typeface="Californian FB" pitchFamily="18" charset="0"/>
              </a:rPr>
              <a:t>adalah</a:t>
            </a:r>
            <a:r>
              <a:rPr lang="en-US" dirty="0">
                <a:latin typeface="Californian FB" pitchFamily="18" charset="0"/>
              </a:rPr>
              <a:t> </a:t>
            </a:r>
            <a:r>
              <a:rPr lang="en-US" dirty="0" err="1">
                <a:latin typeface="Californian FB" pitchFamily="18" charset="0"/>
              </a:rPr>
              <a:t>suatu</a:t>
            </a:r>
            <a:r>
              <a:rPr lang="en-US" dirty="0">
                <a:latin typeface="Californian FB" pitchFamily="18" charset="0"/>
              </a:rPr>
              <a:t> </a:t>
            </a:r>
            <a:r>
              <a:rPr lang="en-US" dirty="0" err="1">
                <a:latin typeface="Californian FB" pitchFamily="18" charset="0"/>
              </a:rPr>
              <a:t>proses</a:t>
            </a:r>
            <a:r>
              <a:rPr lang="en-US" dirty="0">
                <a:latin typeface="Californian FB" pitchFamily="18" charset="0"/>
              </a:rPr>
              <a:t> </a:t>
            </a:r>
            <a:r>
              <a:rPr lang="en-US" dirty="0" smtClean="0">
                <a:latin typeface="Californian FB" pitchFamily="18" charset="0"/>
              </a:rPr>
              <a:t>yang </a:t>
            </a:r>
            <a:r>
              <a:rPr lang="en-US" dirty="0" err="1" smtClean="0">
                <a:latin typeface="Californian FB" pitchFamily="18" charset="0"/>
              </a:rPr>
              <a:t>mengkombinasikan</a:t>
            </a:r>
            <a:r>
              <a:rPr lang="en-US" dirty="0" smtClean="0">
                <a:latin typeface="Californian FB" pitchFamily="18" charset="0"/>
              </a:rPr>
              <a:t> </a:t>
            </a:r>
            <a:r>
              <a:rPr lang="en-US" dirty="0" err="1">
                <a:latin typeface="Californian FB" pitchFamily="18" charset="0"/>
              </a:rPr>
              <a:t>beberapa</a:t>
            </a:r>
            <a:r>
              <a:rPr lang="en-US" dirty="0">
                <a:latin typeface="Californian FB" pitchFamily="18" charset="0"/>
              </a:rPr>
              <a:t> </a:t>
            </a:r>
            <a:r>
              <a:rPr lang="en-US" dirty="0" err="1">
                <a:latin typeface="Californian FB" pitchFamily="18" charset="0"/>
              </a:rPr>
              <a:t>proses</a:t>
            </a:r>
            <a:r>
              <a:rPr lang="en-US" dirty="0">
                <a:latin typeface="Californian FB" pitchFamily="18" charset="0"/>
              </a:rPr>
              <a:t> </a:t>
            </a:r>
            <a:r>
              <a:rPr lang="en-US" dirty="0" err="1">
                <a:latin typeface="Californian FB" pitchFamily="18" charset="0"/>
              </a:rPr>
              <a:t>meliputi</a:t>
            </a:r>
            <a:r>
              <a:rPr lang="en-US" dirty="0">
                <a:latin typeface="Californian FB" pitchFamily="18" charset="0"/>
              </a:rPr>
              <a:t> </a:t>
            </a:r>
            <a:r>
              <a:rPr lang="en-US" dirty="0" err="1">
                <a:latin typeface="Californian FB" pitchFamily="18" charset="0"/>
              </a:rPr>
              <a:t>pencampuran</a:t>
            </a:r>
            <a:r>
              <a:rPr lang="en-US" dirty="0">
                <a:latin typeface="Californian FB" pitchFamily="18" charset="0"/>
              </a:rPr>
              <a:t>, </a:t>
            </a:r>
            <a:r>
              <a:rPr lang="en-US" dirty="0" err="1">
                <a:latin typeface="Californian FB" pitchFamily="18" charset="0"/>
              </a:rPr>
              <a:t>pemasakan</a:t>
            </a:r>
            <a:r>
              <a:rPr lang="en-US" dirty="0">
                <a:latin typeface="Californian FB" pitchFamily="18" charset="0"/>
              </a:rPr>
              <a:t>, </a:t>
            </a:r>
            <a:r>
              <a:rPr lang="en-US" dirty="0" err="1">
                <a:latin typeface="Californian FB" pitchFamily="18" charset="0"/>
              </a:rPr>
              <a:t>pengadonan</a:t>
            </a:r>
            <a:r>
              <a:rPr lang="en-US" dirty="0">
                <a:latin typeface="Californian FB" pitchFamily="18" charset="0"/>
              </a:rPr>
              <a:t>, </a:t>
            </a:r>
            <a:r>
              <a:rPr lang="en-US" dirty="0" err="1">
                <a:latin typeface="Californian FB" pitchFamily="18" charset="0"/>
              </a:rPr>
              <a:t>penghancuran</a:t>
            </a:r>
            <a:r>
              <a:rPr lang="en-US" dirty="0">
                <a:latin typeface="Californian FB" pitchFamily="18" charset="0"/>
              </a:rPr>
              <a:t>, </a:t>
            </a:r>
            <a:r>
              <a:rPr lang="en-US" dirty="0" err="1">
                <a:latin typeface="Californian FB" pitchFamily="18" charset="0"/>
              </a:rPr>
              <a:t>pencetakan</a:t>
            </a:r>
            <a:r>
              <a:rPr lang="en-US" dirty="0">
                <a:latin typeface="Californian FB" pitchFamily="18" charset="0"/>
              </a:rPr>
              <a:t>, </a:t>
            </a:r>
            <a:r>
              <a:rPr lang="en-US" dirty="0" err="1" smtClean="0">
                <a:latin typeface="Californian FB" pitchFamily="18" charset="0"/>
              </a:rPr>
              <a:t>dan</a:t>
            </a:r>
            <a:r>
              <a:rPr lang="en-US" dirty="0" smtClean="0">
                <a:latin typeface="Californian FB" pitchFamily="18" charset="0"/>
              </a:rPr>
              <a:t> </a:t>
            </a:r>
            <a:r>
              <a:rPr lang="en-US" dirty="0" err="1" smtClean="0">
                <a:latin typeface="Californian FB" pitchFamily="18" charset="0"/>
              </a:rPr>
              <a:t>pembentukan</a:t>
            </a:r>
            <a:r>
              <a:rPr lang="en-US" dirty="0">
                <a:latin typeface="Californian FB" pitchFamily="18" charset="0"/>
              </a:rPr>
              <a:t>. </a:t>
            </a:r>
            <a:r>
              <a:rPr lang="en-US" dirty="0" err="1" smtClean="0">
                <a:latin typeface="Californian FB" pitchFamily="18" charset="0"/>
              </a:rPr>
              <a:t>Adapun</a:t>
            </a:r>
            <a:r>
              <a:rPr lang="en-US" dirty="0" smtClean="0">
                <a:latin typeface="Californian FB" pitchFamily="18" charset="0"/>
              </a:rPr>
              <a:t> </a:t>
            </a:r>
            <a:r>
              <a:rPr lang="en-US" dirty="0" err="1">
                <a:latin typeface="Californian FB" pitchFamily="18" charset="0"/>
              </a:rPr>
              <a:t>tujuan</a:t>
            </a:r>
            <a:r>
              <a:rPr lang="en-US" dirty="0">
                <a:latin typeface="Californian FB" pitchFamily="18" charset="0"/>
              </a:rPr>
              <a:t> </a:t>
            </a:r>
            <a:r>
              <a:rPr lang="en-US" dirty="0" err="1">
                <a:latin typeface="Californian FB" pitchFamily="18" charset="0"/>
              </a:rPr>
              <a:t>dari</a:t>
            </a:r>
            <a:r>
              <a:rPr lang="en-US" dirty="0">
                <a:latin typeface="Californian FB" pitchFamily="18" charset="0"/>
              </a:rPr>
              <a:t> </a:t>
            </a:r>
            <a:r>
              <a:rPr lang="en-US" dirty="0" err="1">
                <a:latin typeface="Californian FB" pitchFamily="18" charset="0"/>
              </a:rPr>
              <a:t>proses</a:t>
            </a:r>
            <a:r>
              <a:rPr lang="en-US" dirty="0">
                <a:latin typeface="Californian FB" pitchFamily="18" charset="0"/>
              </a:rPr>
              <a:t> </a:t>
            </a:r>
            <a:r>
              <a:rPr lang="en-US" dirty="0" err="1">
                <a:latin typeface="Californian FB" pitchFamily="18" charset="0"/>
              </a:rPr>
              <a:t>ekstrusi</a:t>
            </a:r>
            <a:r>
              <a:rPr lang="en-US" dirty="0">
                <a:latin typeface="Californian FB" pitchFamily="18" charset="0"/>
              </a:rPr>
              <a:t> </a:t>
            </a:r>
            <a:r>
              <a:rPr lang="en-US" dirty="0" err="1" smtClean="0">
                <a:latin typeface="Californian FB" pitchFamily="18" charset="0"/>
              </a:rPr>
              <a:t>itu</a:t>
            </a:r>
            <a:r>
              <a:rPr lang="en-US" dirty="0" smtClean="0">
                <a:latin typeface="Californian FB" pitchFamily="18" charset="0"/>
              </a:rPr>
              <a:t> </a:t>
            </a:r>
            <a:r>
              <a:rPr lang="en-US" dirty="0" err="1">
                <a:latin typeface="Californian FB" pitchFamily="18" charset="0"/>
              </a:rPr>
              <a:t>sendiri</a:t>
            </a:r>
            <a:r>
              <a:rPr lang="en-US" dirty="0">
                <a:latin typeface="Californian FB" pitchFamily="18" charset="0"/>
              </a:rPr>
              <a:t> </a:t>
            </a:r>
            <a:r>
              <a:rPr lang="en-US" dirty="0" err="1" smtClean="0">
                <a:latin typeface="Californian FB" pitchFamily="18" charset="0"/>
              </a:rPr>
              <a:t>adalah</a:t>
            </a:r>
            <a:r>
              <a:rPr lang="en-US" dirty="0" smtClean="0">
                <a:latin typeface="Californian FB" pitchFamily="18" charset="0"/>
              </a:rPr>
              <a:t> </a:t>
            </a:r>
            <a:r>
              <a:rPr lang="en-US" dirty="0" err="1" smtClean="0">
                <a:latin typeface="Californian FB" pitchFamily="18" charset="0"/>
              </a:rPr>
              <a:t>untuk</a:t>
            </a:r>
            <a:r>
              <a:rPr lang="en-US" dirty="0" smtClean="0">
                <a:latin typeface="Californian FB" pitchFamily="18" charset="0"/>
              </a:rPr>
              <a:t> </a:t>
            </a:r>
            <a:r>
              <a:rPr lang="en-US" dirty="0" err="1">
                <a:latin typeface="Californian FB" pitchFamily="18" charset="0"/>
              </a:rPr>
              <a:t>meningkatkan</a:t>
            </a:r>
            <a:r>
              <a:rPr lang="en-US" dirty="0">
                <a:latin typeface="Californian FB" pitchFamily="18" charset="0"/>
              </a:rPr>
              <a:t> </a:t>
            </a:r>
            <a:r>
              <a:rPr lang="en-US" dirty="0" err="1">
                <a:latin typeface="Californian FB" pitchFamily="18" charset="0"/>
              </a:rPr>
              <a:t>keragaman</a:t>
            </a:r>
            <a:r>
              <a:rPr lang="en-US" dirty="0">
                <a:latin typeface="Californian FB" pitchFamily="18" charset="0"/>
              </a:rPr>
              <a:t> </a:t>
            </a:r>
            <a:r>
              <a:rPr lang="en-US" dirty="0" err="1">
                <a:latin typeface="Californian FB" pitchFamily="18" charset="0"/>
              </a:rPr>
              <a:t>jenis</a:t>
            </a:r>
            <a:r>
              <a:rPr lang="en-US" dirty="0">
                <a:latin typeface="Californian FB" pitchFamily="18" charset="0"/>
              </a:rPr>
              <a:t> </a:t>
            </a:r>
            <a:r>
              <a:rPr lang="en-US" dirty="0" err="1">
                <a:latin typeface="Californian FB" pitchFamily="18" charset="0"/>
              </a:rPr>
              <a:t>produk</a:t>
            </a:r>
            <a:r>
              <a:rPr lang="en-US" dirty="0">
                <a:latin typeface="Californian FB" pitchFamily="18" charset="0"/>
              </a:rPr>
              <a:t> </a:t>
            </a:r>
            <a:r>
              <a:rPr lang="en-US" dirty="0" err="1">
                <a:latin typeface="Californian FB" pitchFamily="18" charset="0"/>
              </a:rPr>
              <a:t>pangan</a:t>
            </a:r>
            <a:r>
              <a:rPr lang="en-US" dirty="0">
                <a:latin typeface="Californian FB" pitchFamily="18" charset="0"/>
              </a:rPr>
              <a:t> </a:t>
            </a:r>
            <a:r>
              <a:rPr lang="en-US" dirty="0" err="1">
                <a:latin typeface="Californian FB" pitchFamily="18" charset="0"/>
              </a:rPr>
              <a:t>dalam</a:t>
            </a:r>
            <a:r>
              <a:rPr lang="en-US" dirty="0">
                <a:latin typeface="Californian FB" pitchFamily="18" charset="0"/>
              </a:rPr>
              <a:t> </a:t>
            </a:r>
            <a:r>
              <a:rPr lang="en-US" dirty="0" err="1">
                <a:latin typeface="Californian FB" pitchFamily="18" charset="0"/>
              </a:rPr>
              <a:t>berbagai</a:t>
            </a:r>
            <a:r>
              <a:rPr lang="en-US" dirty="0">
                <a:latin typeface="Californian FB" pitchFamily="18" charset="0"/>
              </a:rPr>
              <a:t> </a:t>
            </a:r>
            <a:r>
              <a:rPr lang="en-US" dirty="0" err="1">
                <a:latin typeface="Californian FB" pitchFamily="18" charset="0"/>
              </a:rPr>
              <a:t>bentuk</a:t>
            </a:r>
            <a:r>
              <a:rPr lang="en-US" dirty="0">
                <a:latin typeface="Californian FB" pitchFamily="18" charset="0"/>
              </a:rPr>
              <a:t>, </a:t>
            </a:r>
            <a:r>
              <a:rPr lang="en-US" dirty="0" err="1">
                <a:latin typeface="Californian FB" pitchFamily="18" charset="0"/>
              </a:rPr>
              <a:t>tekstur</a:t>
            </a:r>
            <a:r>
              <a:rPr lang="en-US" dirty="0">
                <a:latin typeface="Californian FB" pitchFamily="18" charset="0"/>
              </a:rPr>
              <a:t>, </a:t>
            </a:r>
            <a:r>
              <a:rPr lang="en-US" dirty="0" err="1">
                <a:latin typeface="Californian FB" pitchFamily="18" charset="0"/>
              </a:rPr>
              <a:t>warna</a:t>
            </a:r>
            <a:r>
              <a:rPr lang="en-US" dirty="0">
                <a:latin typeface="Californian FB" pitchFamily="18" charset="0"/>
              </a:rPr>
              <a:t>, </a:t>
            </a:r>
            <a:r>
              <a:rPr lang="en-US" dirty="0" err="1">
                <a:latin typeface="Californian FB" pitchFamily="18" charset="0"/>
              </a:rPr>
              <a:t>dan</a:t>
            </a:r>
            <a:r>
              <a:rPr lang="en-US" dirty="0">
                <a:latin typeface="Californian FB" pitchFamily="18" charset="0"/>
              </a:rPr>
              <a:t> </a:t>
            </a:r>
            <a:r>
              <a:rPr lang="en-US" dirty="0" err="1">
                <a:latin typeface="Californian FB" pitchFamily="18" charset="0"/>
              </a:rPr>
              <a:t>cita</a:t>
            </a:r>
            <a:r>
              <a:rPr lang="en-US" dirty="0">
                <a:latin typeface="Californian FB" pitchFamily="18" charset="0"/>
              </a:rPr>
              <a:t> rasa. </a:t>
            </a:r>
            <a:r>
              <a:rPr lang="en-US" dirty="0" err="1">
                <a:latin typeface="Californian FB" pitchFamily="18" charset="0"/>
              </a:rPr>
              <a:t>Proses</a:t>
            </a:r>
            <a:r>
              <a:rPr lang="en-US" dirty="0">
                <a:latin typeface="Californian FB" pitchFamily="18" charset="0"/>
              </a:rPr>
              <a:t> </a:t>
            </a:r>
            <a:r>
              <a:rPr lang="en-US" dirty="0" err="1">
                <a:latin typeface="Californian FB" pitchFamily="18" charset="0"/>
              </a:rPr>
              <a:t>ekstrusi</a:t>
            </a:r>
            <a:r>
              <a:rPr lang="en-US" dirty="0">
                <a:latin typeface="Californian FB" pitchFamily="18" charset="0"/>
              </a:rPr>
              <a:t> </a:t>
            </a:r>
            <a:r>
              <a:rPr lang="en-US" dirty="0" err="1">
                <a:latin typeface="Californian FB" pitchFamily="18" charset="0"/>
              </a:rPr>
              <a:t>dapat</a:t>
            </a:r>
            <a:r>
              <a:rPr lang="en-US" dirty="0">
                <a:latin typeface="Californian FB" pitchFamily="18" charset="0"/>
              </a:rPr>
              <a:t> </a:t>
            </a:r>
            <a:r>
              <a:rPr lang="en-US" dirty="0" err="1">
                <a:latin typeface="Californian FB" pitchFamily="18" charset="0"/>
              </a:rPr>
              <a:t>berupa</a:t>
            </a:r>
            <a:r>
              <a:rPr lang="en-US" dirty="0">
                <a:latin typeface="Californian FB" pitchFamily="18" charset="0"/>
              </a:rPr>
              <a:t> </a:t>
            </a:r>
            <a:r>
              <a:rPr lang="en-US" dirty="0" err="1">
                <a:latin typeface="Californian FB" pitchFamily="18" charset="0"/>
              </a:rPr>
              <a:t>pengolahan</a:t>
            </a:r>
            <a:r>
              <a:rPr lang="en-US" dirty="0">
                <a:latin typeface="Californian FB" pitchFamily="18" charset="0"/>
              </a:rPr>
              <a:t> </a:t>
            </a:r>
            <a:r>
              <a:rPr lang="en-US" dirty="0" err="1">
                <a:latin typeface="Californian FB" pitchFamily="18" charset="0"/>
              </a:rPr>
              <a:t>suhu</a:t>
            </a:r>
            <a:r>
              <a:rPr lang="en-US" dirty="0">
                <a:latin typeface="Californian FB" pitchFamily="18" charset="0"/>
              </a:rPr>
              <a:t> </a:t>
            </a:r>
            <a:r>
              <a:rPr lang="en-US" dirty="0" err="1">
                <a:latin typeface="Californian FB" pitchFamily="18" charset="0"/>
              </a:rPr>
              <a:t>rendah</a:t>
            </a:r>
            <a:r>
              <a:rPr lang="en-US" dirty="0">
                <a:latin typeface="Californian FB" pitchFamily="18" charset="0"/>
              </a:rPr>
              <a:t> </a:t>
            </a:r>
            <a:r>
              <a:rPr lang="en-US" dirty="0" err="1">
                <a:latin typeface="Californian FB" pitchFamily="18" charset="0"/>
              </a:rPr>
              <a:t>misalnya</a:t>
            </a:r>
            <a:r>
              <a:rPr lang="en-US" dirty="0">
                <a:latin typeface="Californian FB" pitchFamily="18" charset="0"/>
              </a:rPr>
              <a:t> </a:t>
            </a:r>
            <a:r>
              <a:rPr lang="en-US" dirty="0" err="1">
                <a:latin typeface="Californian FB" pitchFamily="18" charset="0"/>
              </a:rPr>
              <a:t>pada</a:t>
            </a:r>
            <a:r>
              <a:rPr lang="en-US" dirty="0">
                <a:latin typeface="Californian FB" pitchFamily="18" charset="0"/>
              </a:rPr>
              <a:t> pasta, </a:t>
            </a:r>
            <a:r>
              <a:rPr lang="en-US" dirty="0" err="1">
                <a:latin typeface="Californian FB" pitchFamily="18" charset="0"/>
              </a:rPr>
              <a:t>atau</a:t>
            </a:r>
            <a:r>
              <a:rPr lang="en-US" dirty="0">
                <a:latin typeface="Californian FB" pitchFamily="18" charset="0"/>
              </a:rPr>
              <a:t> </a:t>
            </a:r>
            <a:r>
              <a:rPr lang="en-US" dirty="0" err="1">
                <a:latin typeface="Californian FB" pitchFamily="18" charset="0"/>
              </a:rPr>
              <a:t>pengolahan</a:t>
            </a:r>
            <a:r>
              <a:rPr lang="en-US" dirty="0">
                <a:latin typeface="Californian FB" pitchFamily="18" charset="0"/>
              </a:rPr>
              <a:t> </a:t>
            </a:r>
            <a:r>
              <a:rPr lang="en-US" dirty="0" err="1">
                <a:latin typeface="Californian FB" pitchFamily="18" charset="0"/>
              </a:rPr>
              <a:t>suhu</a:t>
            </a:r>
            <a:r>
              <a:rPr lang="en-US" dirty="0">
                <a:latin typeface="Californian FB" pitchFamily="18" charset="0"/>
              </a:rPr>
              <a:t> </a:t>
            </a:r>
            <a:r>
              <a:rPr lang="en-US" dirty="0" err="1">
                <a:latin typeface="Californian FB" pitchFamily="18" charset="0"/>
              </a:rPr>
              <a:t>tinggi</a:t>
            </a:r>
            <a:r>
              <a:rPr lang="en-US" dirty="0">
                <a:latin typeface="Californian FB" pitchFamily="18" charset="0"/>
              </a:rPr>
              <a:t> </a:t>
            </a:r>
            <a:r>
              <a:rPr lang="en-US" dirty="0" err="1">
                <a:latin typeface="Californian FB" pitchFamily="18" charset="0"/>
              </a:rPr>
              <a:t>misalnya</a:t>
            </a:r>
            <a:r>
              <a:rPr lang="en-US" dirty="0">
                <a:latin typeface="Californian FB" pitchFamily="18" charset="0"/>
              </a:rPr>
              <a:t> </a:t>
            </a:r>
            <a:r>
              <a:rPr lang="en-US" dirty="0" err="1">
                <a:latin typeface="Californian FB" pitchFamily="18" charset="0"/>
              </a:rPr>
              <a:t>pada</a:t>
            </a:r>
            <a:r>
              <a:rPr lang="en-US" dirty="0">
                <a:latin typeface="Californian FB" pitchFamily="18" charset="0"/>
              </a:rPr>
              <a:t> </a:t>
            </a:r>
            <a:r>
              <a:rPr lang="en-US" dirty="0" err="1">
                <a:latin typeface="Californian FB" pitchFamily="18" charset="0"/>
              </a:rPr>
              <a:t>pembuatan</a:t>
            </a:r>
            <a:r>
              <a:rPr lang="en-US" dirty="0">
                <a:latin typeface="Californian FB" pitchFamily="18" charset="0"/>
              </a:rPr>
              <a:t> snack</a:t>
            </a:r>
            <a:r>
              <a:rPr lang="en-US" dirty="0" smtClean="0">
                <a:latin typeface="Californian FB" pitchFamily="18" charset="0"/>
              </a:rPr>
              <a:t>. </a:t>
            </a:r>
            <a:endParaRPr lang="en-US" dirty="0">
              <a:latin typeface="Californian FB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id-ID" sz="2800" dirty="0" smtClean="0">
                <a:latin typeface="Californian FB" pitchFamily="18" charset="0"/>
              </a:rPr>
              <a:t>Ciri utama proses ekstrusi adalah sifatnya yang kontinyu. Alat ekstruder dioperasikan dalam kondisi kesetimbangan dinamis, yaitu input setara dengan output, bahan yg masuk setara dengan produk.</a:t>
            </a:r>
            <a:endParaRPr lang="id-ID" sz="2800" dirty="0">
              <a:latin typeface="Californian FB" pitchFamily="18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14350" indent="-514350">
              <a:buAutoNum type="arabicPeriod"/>
            </a:pPr>
            <a:r>
              <a:rPr lang="id-ID" sz="2800" dirty="0" smtClean="0">
                <a:latin typeface="Californian FB" pitchFamily="18" charset="0"/>
              </a:rPr>
              <a:t>Keberagaman produk dalam kisaran luas yg kebanyakan tidak dengan mudah dihasilkan oleh metode pengolahan lain, dapat dihasilkan dengan mengubah bahan baku, kondisi pengoperasian, dan cetakan.</a:t>
            </a:r>
          </a:p>
          <a:p>
            <a:pPr marL="514350" indent="-514350">
              <a:buAutoNum type="arabicPeriod"/>
            </a:pPr>
            <a:r>
              <a:rPr lang="id-ID" sz="2800" dirty="0" smtClean="0">
                <a:latin typeface="Californian FB" pitchFamily="18" charset="0"/>
              </a:rPr>
              <a:t>Biaya operasional lebih rendah dan produktivitas lebih tinggi karena dapat dioperasikan kontinyu tanpa terputus.</a:t>
            </a:r>
          </a:p>
          <a:p>
            <a:pPr marL="514350" indent="-514350">
              <a:buAutoNum type="arabicPeriod"/>
            </a:pPr>
            <a:endParaRPr lang="id-ID" sz="2800" dirty="0">
              <a:latin typeface="Californian FB" pitchFamily="18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d-ID" dirty="0" smtClean="0">
                <a:latin typeface="Times New Roman" pitchFamily="18" charset="0"/>
                <a:cs typeface="Times New Roman" pitchFamily="18" charset="0"/>
              </a:rPr>
              <a:t>Keunggulan dari proses ekstrusi</a:t>
            </a:r>
            <a:endParaRPr lang="id-ID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id-ID" sz="2800" dirty="0" smtClean="0">
                <a:latin typeface="Californian FB" pitchFamily="18" charset="0"/>
              </a:rPr>
              <a:t>3. Menghasilkan produk berkualitas tinggi, karena pemasakan ekstrusi melibatkan suhu tinggi dalam waktu pendek sehingga komponen bahan pangan yang peka tidak mengalami kerusakan.</a:t>
            </a:r>
          </a:p>
          <a:p>
            <a:pPr>
              <a:buNone/>
            </a:pPr>
            <a:r>
              <a:rPr lang="id-ID" sz="2800" dirty="0" smtClean="0">
                <a:latin typeface="Californian FB" pitchFamily="18" charset="0"/>
              </a:rPr>
              <a:t>4. Ramah lingkungan karena merupakan proses dengan kadar air rendah, dan tidak menghasilkan limbah </a:t>
            </a:r>
            <a:endParaRPr lang="id-ID" sz="2800" dirty="0">
              <a:latin typeface="Californian FB" pitchFamily="18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0034" y="571480"/>
            <a:ext cx="8229600" cy="4525963"/>
          </a:xfrm>
        </p:spPr>
        <p:txBody>
          <a:bodyPr>
            <a:noAutofit/>
          </a:bodyPr>
          <a:lstStyle/>
          <a:p>
            <a:pPr algn="just">
              <a:lnSpc>
                <a:spcPct val="170000"/>
              </a:lnSpc>
              <a:buNone/>
            </a:pPr>
            <a:r>
              <a:rPr lang="en-US" sz="2000" dirty="0" smtClean="0">
                <a:latin typeface="Californian FB" pitchFamily="18" charset="0"/>
              </a:rPr>
              <a:t>		</a:t>
            </a:r>
            <a:r>
              <a:rPr lang="en-US" sz="2000" dirty="0" err="1" smtClean="0">
                <a:latin typeface="Californian FB" pitchFamily="18" charset="0"/>
              </a:rPr>
              <a:t>Alat</a:t>
            </a:r>
            <a:r>
              <a:rPr lang="en-US" sz="2000" dirty="0" smtClean="0">
                <a:latin typeface="Californian FB" pitchFamily="18" charset="0"/>
              </a:rPr>
              <a:t> </a:t>
            </a:r>
            <a:r>
              <a:rPr lang="en-US" sz="2000" dirty="0" err="1" smtClean="0">
                <a:latin typeface="Californian FB" pitchFamily="18" charset="0"/>
              </a:rPr>
              <a:t>untuk</a:t>
            </a:r>
            <a:r>
              <a:rPr lang="en-US" sz="2000" dirty="0" smtClean="0">
                <a:latin typeface="Californian FB" pitchFamily="18" charset="0"/>
              </a:rPr>
              <a:t> </a:t>
            </a:r>
            <a:r>
              <a:rPr lang="en-US" sz="2000" dirty="0" err="1" smtClean="0">
                <a:latin typeface="Californian FB" pitchFamily="18" charset="0"/>
              </a:rPr>
              <a:t>melakukan</a:t>
            </a:r>
            <a:r>
              <a:rPr lang="en-US" sz="2000" dirty="0" smtClean="0">
                <a:latin typeface="Californian FB" pitchFamily="18" charset="0"/>
              </a:rPr>
              <a:t> </a:t>
            </a:r>
            <a:r>
              <a:rPr lang="en-US" sz="2000" dirty="0" err="1">
                <a:latin typeface="Californian FB" pitchFamily="18" charset="0"/>
              </a:rPr>
              <a:t>proses</a:t>
            </a:r>
            <a:r>
              <a:rPr lang="en-US" sz="2000" dirty="0">
                <a:latin typeface="Californian FB" pitchFamily="18" charset="0"/>
              </a:rPr>
              <a:t> </a:t>
            </a:r>
            <a:r>
              <a:rPr lang="en-US" sz="2000" dirty="0" err="1">
                <a:latin typeface="Californian FB" pitchFamily="18" charset="0"/>
              </a:rPr>
              <a:t>ekstrusi</a:t>
            </a:r>
            <a:r>
              <a:rPr lang="en-US" sz="2000" dirty="0">
                <a:latin typeface="Californian FB" pitchFamily="18" charset="0"/>
              </a:rPr>
              <a:t> </a:t>
            </a:r>
            <a:r>
              <a:rPr lang="en-US" sz="2000" dirty="0" err="1">
                <a:latin typeface="Californian FB" pitchFamily="18" charset="0"/>
              </a:rPr>
              <a:t>adalah</a:t>
            </a:r>
            <a:r>
              <a:rPr lang="en-US" sz="2000" dirty="0">
                <a:latin typeface="Californian FB" pitchFamily="18" charset="0"/>
              </a:rPr>
              <a:t> </a:t>
            </a:r>
            <a:r>
              <a:rPr lang="en-US" sz="2000" dirty="0" err="1">
                <a:latin typeface="Californian FB" pitchFamily="18" charset="0"/>
              </a:rPr>
              <a:t>ekstruder</a:t>
            </a:r>
            <a:r>
              <a:rPr lang="en-US" sz="2000" dirty="0" smtClean="0">
                <a:latin typeface="Californian FB" pitchFamily="18" charset="0"/>
              </a:rPr>
              <a:t>. </a:t>
            </a:r>
            <a:r>
              <a:rPr lang="en-US" sz="2000" dirty="0" err="1" smtClean="0">
                <a:latin typeface="Californian FB" pitchFamily="18" charset="0"/>
              </a:rPr>
              <a:t>Ekstruder</a:t>
            </a:r>
            <a:r>
              <a:rPr lang="en-US" sz="2000" dirty="0" smtClean="0">
                <a:latin typeface="Californian FB" pitchFamily="18" charset="0"/>
              </a:rPr>
              <a:t> </a:t>
            </a:r>
            <a:r>
              <a:rPr lang="en-US" sz="2000" dirty="0" err="1">
                <a:latin typeface="Californian FB" pitchFamily="18" charset="0"/>
              </a:rPr>
              <a:t>terdiri</a:t>
            </a:r>
            <a:r>
              <a:rPr lang="en-US" sz="2000" dirty="0">
                <a:latin typeface="Californian FB" pitchFamily="18" charset="0"/>
              </a:rPr>
              <a:t> </a:t>
            </a:r>
            <a:r>
              <a:rPr lang="en-US" sz="2000" dirty="0" err="1">
                <a:latin typeface="Californian FB" pitchFamily="18" charset="0"/>
              </a:rPr>
              <a:t>dari</a:t>
            </a:r>
            <a:r>
              <a:rPr lang="en-US" sz="2000" dirty="0">
                <a:latin typeface="Californian FB" pitchFamily="18" charset="0"/>
              </a:rPr>
              <a:t> </a:t>
            </a:r>
            <a:r>
              <a:rPr lang="en-US" sz="2000" dirty="0" err="1">
                <a:latin typeface="Californian FB" pitchFamily="18" charset="0"/>
              </a:rPr>
              <a:t>suatu</a:t>
            </a:r>
            <a:r>
              <a:rPr lang="en-US" sz="2000" dirty="0">
                <a:latin typeface="Californian FB" pitchFamily="18" charset="0"/>
              </a:rPr>
              <a:t> </a:t>
            </a:r>
            <a:r>
              <a:rPr lang="en-US" sz="2000" dirty="0" err="1">
                <a:latin typeface="Californian FB" pitchFamily="18" charset="0"/>
              </a:rPr>
              <a:t>ulir</a:t>
            </a:r>
            <a:r>
              <a:rPr lang="en-US" sz="2000" dirty="0">
                <a:latin typeface="Californian FB" pitchFamily="18" charset="0"/>
              </a:rPr>
              <a:t> (</a:t>
            </a:r>
            <a:r>
              <a:rPr lang="en-US" sz="2000" dirty="0" err="1">
                <a:latin typeface="Californian FB" pitchFamily="18" charset="0"/>
              </a:rPr>
              <a:t>sejenis</a:t>
            </a:r>
            <a:r>
              <a:rPr lang="en-US" sz="2000" dirty="0">
                <a:latin typeface="Californian FB" pitchFamily="18" charset="0"/>
              </a:rPr>
              <a:t> </a:t>
            </a:r>
            <a:r>
              <a:rPr lang="en-US" sz="2000" dirty="0" err="1">
                <a:latin typeface="Californian FB" pitchFamily="18" charset="0"/>
              </a:rPr>
              <a:t>ulir</a:t>
            </a:r>
            <a:r>
              <a:rPr lang="en-US" sz="2000" dirty="0">
                <a:latin typeface="Californian FB" pitchFamily="18" charset="0"/>
              </a:rPr>
              <a:t> </a:t>
            </a:r>
            <a:r>
              <a:rPr lang="en-US" sz="2000" dirty="0" err="1">
                <a:latin typeface="Californian FB" pitchFamily="18" charset="0"/>
              </a:rPr>
              <a:t>bertekanan</a:t>
            </a:r>
            <a:r>
              <a:rPr lang="en-US" sz="2000" dirty="0">
                <a:latin typeface="Californian FB" pitchFamily="18" charset="0"/>
              </a:rPr>
              <a:t>) yang </a:t>
            </a:r>
            <a:r>
              <a:rPr lang="en-US" sz="2000" dirty="0" err="1">
                <a:latin typeface="Californian FB" pitchFamily="18" charset="0"/>
              </a:rPr>
              <a:t>menekan</a:t>
            </a:r>
            <a:r>
              <a:rPr lang="en-US" sz="2000" dirty="0">
                <a:latin typeface="Californian FB" pitchFamily="18" charset="0"/>
              </a:rPr>
              <a:t> </a:t>
            </a:r>
            <a:r>
              <a:rPr lang="en-US" sz="2000" dirty="0" err="1">
                <a:latin typeface="Californian FB" pitchFamily="18" charset="0"/>
              </a:rPr>
              <a:t>bahan</a:t>
            </a:r>
            <a:r>
              <a:rPr lang="en-US" sz="2000" dirty="0">
                <a:latin typeface="Californian FB" pitchFamily="18" charset="0"/>
              </a:rPr>
              <a:t> </a:t>
            </a:r>
            <a:r>
              <a:rPr lang="en-US" sz="2000" dirty="0" err="1">
                <a:latin typeface="Californian FB" pitchFamily="18" charset="0"/>
              </a:rPr>
              <a:t>baku</a:t>
            </a:r>
            <a:r>
              <a:rPr lang="en-US" sz="2000" dirty="0">
                <a:latin typeface="Californian FB" pitchFamily="18" charset="0"/>
              </a:rPr>
              <a:t> </a:t>
            </a:r>
            <a:r>
              <a:rPr lang="en-US" sz="2000" dirty="0" err="1">
                <a:latin typeface="Californian FB" pitchFamily="18" charset="0"/>
              </a:rPr>
              <a:t>sehingga</a:t>
            </a:r>
            <a:r>
              <a:rPr lang="en-US" sz="2000" dirty="0">
                <a:latin typeface="Californian FB" pitchFamily="18" charset="0"/>
              </a:rPr>
              <a:t> </a:t>
            </a:r>
            <a:r>
              <a:rPr lang="en-US" sz="2000" dirty="0" err="1">
                <a:latin typeface="Californian FB" pitchFamily="18" charset="0"/>
              </a:rPr>
              <a:t>berubah</a:t>
            </a:r>
            <a:r>
              <a:rPr lang="en-US" sz="2000" dirty="0">
                <a:latin typeface="Californian FB" pitchFamily="18" charset="0"/>
              </a:rPr>
              <a:t> </a:t>
            </a:r>
            <a:r>
              <a:rPr lang="en-US" sz="2000" dirty="0" err="1">
                <a:latin typeface="Californian FB" pitchFamily="18" charset="0"/>
              </a:rPr>
              <a:t>menjadi</a:t>
            </a:r>
            <a:r>
              <a:rPr lang="en-US" sz="2000" dirty="0">
                <a:latin typeface="Californian FB" pitchFamily="18" charset="0"/>
              </a:rPr>
              <a:t> </a:t>
            </a:r>
            <a:r>
              <a:rPr lang="en-US" sz="2000" dirty="0" err="1">
                <a:latin typeface="Californian FB" pitchFamily="18" charset="0"/>
              </a:rPr>
              <a:t>bahan</a:t>
            </a:r>
            <a:r>
              <a:rPr lang="en-US" sz="2000" dirty="0">
                <a:latin typeface="Californian FB" pitchFamily="18" charset="0"/>
              </a:rPr>
              <a:t> semi </a:t>
            </a:r>
            <a:r>
              <a:rPr lang="en-US" sz="2000" dirty="0" err="1">
                <a:latin typeface="Californian FB" pitchFamily="18" charset="0"/>
              </a:rPr>
              <a:t>padat</a:t>
            </a:r>
            <a:r>
              <a:rPr lang="en-US" sz="2000" dirty="0">
                <a:latin typeface="Californian FB" pitchFamily="18" charset="0"/>
              </a:rPr>
              <a:t>. </a:t>
            </a:r>
            <a:r>
              <a:rPr lang="en-US" sz="2000" dirty="0" err="1">
                <a:latin typeface="Californian FB" pitchFamily="18" charset="0"/>
              </a:rPr>
              <a:t>Bahan</a:t>
            </a:r>
            <a:r>
              <a:rPr lang="en-US" sz="2000" dirty="0">
                <a:latin typeface="Californian FB" pitchFamily="18" charset="0"/>
              </a:rPr>
              <a:t> </a:t>
            </a:r>
            <a:r>
              <a:rPr lang="en-US" sz="2000" dirty="0" err="1">
                <a:latin typeface="Californian FB" pitchFamily="18" charset="0"/>
              </a:rPr>
              <a:t>tersebut</a:t>
            </a:r>
            <a:r>
              <a:rPr lang="en-US" sz="2000" dirty="0">
                <a:latin typeface="Californian FB" pitchFamily="18" charset="0"/>
              </a:rPr>
              <a:t> </a:t>
            </a:r>
            <a:r>
              <a:rPr lang="en-US" sz="2000" dirty="0" err="1">
                <a:latin typeface="Californian FB" pitchFamily="18" charset="0"/>
              </a:rPr>
              <a:t>ditekan</a:t>
            </a:r>
            <a:r>
              <a:rPr lang="en-US" sz="2000" dirty="0">
                <a:latin typeface="Californian FB" pitchFamily="18" charset="0"/>
              </a:rPr>
              <a:t> </a:t>
            </a:r>
            <a:r>
              <a:rPr lang="en-US" sz="2000" dirty="0" err="1">
                <a:latin typeface="Californian FB" pitchFamily="18" charset="0"/>
              </a:rPr>
              <a:t>keluar</a:t>
            </a:r>
            <a:r>
              <a:rPr lang="en-US" sz="2000" dirty="0">
                <a:latin typeface="Californian FB" pitchFamily="18" charset="0"/>
              </a:rPr>
              <a:t> </a:t>
            </a:r>
            <a:r>
              <a:rPr lang="en-US" sz="2000" dirty="0" err="1">
                <a:latin typeface="Californian FB" pitchFamily="18" charset="0"/>
              </a:rPr>
              <a:t>melalui</a:t>
            </a:r>
            <a:r>
              <a:rPr lang="en-US" sz="2000" dirty="0">
                <a:latin typeface="Californian FB" pitchFamily="18" charset="0"/>
              </a:rPr>
              <a:t> </a:t>
            </a:r>
            <a:r>
              <a:rPr lang="en-US" sz="2000" dirty="0" err="1">
                <a:latin typeface="Californian FB" pitchFamily="18" charset="0"/>
              </a:rPr>
              <a:t>suatu</a:t>
            </a:r>
            <a:r>
              <a:rPr lang="en-US" sz="2000" dirty="0">
                <a:latin typeface="Californian FB" pitchFamily="18" charset="0"/>
              </a:rPr>
              <a:t> </a:t>
            </a:r>
            <a:r>
              <a:rPr lang="en-US" sz="2000" dirty="0" err="1">
                <a:latin typeface="Californian FB" pitchFamily="18" charset="0"/>
              </a:rPr>
              <a:t>lubang</a:t>
            </a:r>
            <a:r>
              <a:rPr lang="en-US" sz="2000" dirty="0">
                <a:latin typeface="Californian FB" pitchFamily="18" charset="0"/>
              </a:rPr>
              <a:t> </a:t>
            </a:r>
            <a:r>
              <a:rPr lang="en-US" sz="2000" dirty="0" err="1">
                <a:latin typeface="Californian FB" pitchFamily="18" charset="0"/>
              </a:rPr>
              <a:t>terbatas</a:t>
            </a:r>
            <a:r>
              <a:rPr lang="en-US" sz="2000" dirty="0">
                <a:latin typeface="Californian FB" pitchFamily="18" charset="0"/>
              </a:rPr>
              <a:t> (</a:t>
            </a:r>
            <a:r>
              <a:rPr lang="en-US" sz="2000" dirty="0" err="1">
                <a:latin typeface="Californian FB" pitchFamily="18" charset="0"/>
              </a:rPr>
              <a:t>cetakan</a:t>
            </a:r>
            <a:r>
              <a:rPr lang="en-US" sz="2000" dirty="0">
                <a:latin typeface="Californian FB" pitchFamily="18" charset="0"/>
              </a:rPr>
              <a:t>/die) </a:t>
            </a:r>
            <a:r>
              <a:rPr lang="en-US" sz="2000" dirty="0" err="1">
                <a:latin typeface="Californian FB" pitchFamily="18" charset="0"/>
              </a:rPr>
              <a:t>pada</a:t>
            </a:r>
            <a:r>
              <a:rPr lang="en-US" sz="2000" dirty="0">
                <a:latin typeface="Californian FB" pitchFamily="18" charset="0"/>
              </a:rPr>
              <a:t> </a:t>
            </a:r>
            <a:r>
              <a:rPr lang="en-US" sz="2000" dirty="0" err="1">
                <a:latin typeface="Californian FB" pitchFamily="18" charset="0"/>
              </a:rPr>
              <a:t>ujung</a:t>
            </a:r>
            <a:r>
              <a:rPr lang="en-US" sz="2000" dirty="0">
                <a:latin typeface="Californian FB" pitchFamily="18" charset="0"/>
              </a:rPr>
              <a:t> </a:t>
            </a:r>
            <a:r>
              <a:rPr lang="en-US" sz="2000" dirty="0" err="1">
                <a:latin typeface="Californian FB" pitchFamily="18" charset="0"/>
              </a:rPr>
              <a:t>ulir</a:t>
            </a:r>
            <a:r>
              <a:rPr lang="en-US" sz="2000" dirty="0">
                <a:latin typeface="Californian FB" pitchFamily="18" charset="0"/>
              </a:rPr>
              <a:t>. </a:t>
            </a:r>
            <a:r>
              <a:rPr lang="en-US" sz="2000" dirty="0" err="1">
                <a:latin typeface="Californian FB" pitchFamily="18" charset="0"/>
              </a:rPr>
              <a:t>Jika</a:t>
            </a:r>
            <a:r>
              <a:rPr lang="en-US" sz="2000" dirty="0">
                <a:latin typeface="Californian FB" pitchFamily="18" charset="0"/>
              </a:rPr>
              <a:t> </a:t>
            </a:r>
            <a:r>
              <a:rPr lang="en-US" sz="2000" dirty="0" err="1">
                <a:latin typeface="Californian FB" pitchFamily="18" charset="0"/>
              </a:rPr>
              <a:t>bahan</a:t>
            </a:r>
            <a:r>
              <a:rPr lang="en-US" sz="2000" dirty="0">
                <a:latin typeface="Californian FB" pitchFamily="18" charset="0"/>
              </a:rPr>
              <a:t> </a:t>
            </a:r>
            <a:r>
              <a:rPr lang="en-US" sz="2000" dirty="0" err="1">
                <a:latin typeface="Californian FB" pitchFamily="18" charset="0"/>
              </a:rPr>
              <a:t>baku</a:t>
            </a:r>
            <a:r>
              <a:rPr lang="en-US" sz="2000" dirty="0">
                <a:latin typeface="Californian FB" pitchFamily="18" charset="0"/>
              </a:rPr>
              <a:t> </a:t>
            </a:r>
            <a:r>
              <a:rPr lang="en-US" sz="2000" dirty="0" err="1">
                <a:latin typeface="Californian FB" pitchFamily="18" charset="0"/>
              </a:rPr>
              <a:t>tersebut</a:t>
            </a:r>
            <a:r>
              <a:rPr lang="en-US" sz="2000" dirty="0">
                <a:latin typeface="Californian FB" pitchFamily="18" charset="0"/>
              </a:rPr>
              <a:t> </a:t>
            </a:r>
            <a:r>
              <a:rPr lang="en-US" sz="2000" dirty="0" err="1">
                <a:latin typeface="Californian FB" pitchFamily="18" charset="0"/>
              </a:rPr>
              <a:t>mengalami</a:t>
            </a:r>
            <a:r>
              <a:rPr lang="en-US" sz="2000" dirty="0">
                <a:latin typeface="Californian FB" pitchFamily="18" charset="0"/>
              </a:rPr>
              <a:t> </a:t>
            </a:r>
            <a:r>
              <a:rPr lang="en-US" sz="2000" dirty="0" err="1">
                <a:latin typeface="Californian FB" pitchFamily="18" charset="0"/>
              </a:rPr>
              <a:t>pemanasan</a:t>
            </a:r>
            <a:r>
              <a:rPr lang="en-US" sz="2000" dirty="0">
                <a:latin typeface="Californian FB" pitchFamily="18" charset="0"/>
              </a:rPr>
              <a:t>, </a:t>
            </a:r>
            <a:r>
              <a:rPr lang="en-US" sz="2000" dirty="0" err="1">
                <a:latin typeface="Californian FB" pitchFamily="18" charset="0"/>
              </a:rPr>
              <a:t>maka</a:t>
            </a:r>
            <a:r>
              <a:rPr lang="en-US" sz="2000" dirty="0">
                <a:latin typeface="Californian FB" pitchFamily="18" charset="0"/>
              </a:rPr>
              <a:t> </a:t>
            </a:r>
            <a:r>
              <a:rPr lang="en-US" sz="2000" dirty="0" err="1">
                <a:latin typeface="Californian FB" pitchFamily="18" charset="0"/>
              </a:rPr>
              <a:t>proses</a:t>
            </a:r>
            <a:r>
              <a:rPr lang="en-US" sz="2000" dirty="0">
                <a:latin typeface="Californian FB" pitchFamily="18" charset="0"/>
              </a:rPr>
              <a:t> </a:t>
            </a:r>
            <a:r>
              <a:rPr lang="en-US" sz="2000" dirty="0" err="1">
                <a:latin typeface="Californian FB" pitchFamily="18" charset="0"/>
              </a:rPr>
              <a:t>ini</a:t>
            </a:r>
            <a:r>
              <a:rPr lang="en-US" sz="2000" dirty="0">
                <a:latin typeface="Californian FB" pitchFamily="18" charset="0"/>
              </a:rPr>
              <a:t> </a:t>
            </a:r>
            <a:r>
              <a:rPr lang="en-US" sz="2000" dirty="0" err="1">
                <a:latin typeface="Californian FB" pitchFamily="18" charset="0"/>
              </a:rPr>
              <a:t>disebut</a:t>
            </a:r>
            <a:r>
              <a:rPr lang="en-US" sz="2000" dirty="0">
                <a:latin typeface="Californian FB" pitchFamily="18" charset="0"/>
              </a:rPr>
              <a:t> </a:t>
            </a:r>
            <a:r>
              <a:rPr lang="en-US" sz="2000" dirty="0" err="1">
                <a:latin typeface="Californian FB" pitchFamily="18" charset="0"/>
              </a:rPr>
              <a:t>pemasakan</a:t>
            </a:r>
            <a:r>
              <a:rPr lang="en-US" sz="2000" dirty="0">
                <a:latin typeface="Californian FB" pitchFamily="18" charset="0"/>
              </a:rPr>
              <a:t> </a:t>
            </a:r>
            <a:r>
              <a:rPr lang="en-US" sz="2000" dirty="0" err="1">
                <a:latin typeface="Californian FB" pitchFamily="18" charset="0"/>
              </a:rPr>
              <a:t>ekstrusi</a:t>
            </a:r>
            <a:r>
              <a:rPr lang="en-US" sz="2000" dirty="0">
                <a:latin typeface="Californian FB" pitchFamily="18" charset="0"/>
              </a:rPr>
              <a:t> (</a:t>
            </a:r>
            <a:r>
              <a:rPr lang="en-US" sz="2000" dirty="0" err="1">
                <a:latin typeface="Californian FB" pitchFamily="18" charset="0"/>
              </a:rPr>
              <a:t>ekstrusi</a:t>
            </a:r>
            <a:r>
              <a:rPr lang="en-US" sz="2000" dirty="0">
                <a:latin typeface="Californian FB" pitchFamily="18" charset="0"/>
              </a:rPr>
              <a:t> </a:t>
            </a:r>
            <a:r>
              <a:rPr lang="en-US" sz="2000" dirty="0" err="1">
                <a:latin typeface="Californian FB" pitchFamily="18" charset="0"/>
              </a:rPr>
              <a:t>panas</a:t>
            </a:r>
            <a:r>
              <a:rPr lang="en-US" sz="2000" dirty="0" smtClean="0">
                <a:latin typeface="Californian FB" pitchFamily="18" charset="0"/>
              </a:rPr>
              <a:t>). </a:t>
            </a:r>
          </a:p>
          <a:p>
            <a:pPr algn="just">
              <a:lnSpc>
                <a:spcPct val="170000"/>
              </a:lnSpc>
              <a:buNone/>
            </a:pPr>
            <a:r>
              <a:rPr lang="en-US" sz="2000" dirty="0">
                <a:latin typeface="Californian FB" pitchFamily="18" charset="0"/>
              </a:rPr>
              <a:t>	</a:t>
            </a:r>
            <a:r>
              <a:rPr lang="en-US" sz="2000" dirty="0" smtClean="0">
                <a:latin typeface="Californian FB" pitchFamily="18" charset="0"/>
              </a:rPr>
              <a:t>	</a:t>
            </a:r>
            <a:r>
              <a:rPr lang="en-US" sz="2000" dirty="0" err="1" smtClean="0">
                <a:latin typeface="Californian FB" pitchFamily="18" charset="0"/>
              </a:rPr>
              <a:t>Tekanan</a:t>
            </a:r>
            <a:r>
              <a:rPr lang="en-US" sz="2000" dirty="0" smtClean="0">
                <a:latin typeface="Californian FB" pitchFamily="18" charset="0"/>
              </a:rPr>
              <a:t> </a:t>
            </a:r>
            <a:r>
              <a:rPr lang="en-US" sz="2000" dirty="0" err="1">
                <a:latin typeface="Californian FB" pitchFamily="18" charset="0"/>
              </a:rPr>
              <a:t>yg</a:t>
            </a:r>
            <a:r>
              <a:rPr lang="en-US" sz="2000" dirty="0">
                <a:latin typeface="Californian FB" pitchFamily="18" charset="0"/>
              </a:rPr>
              <a:t> </a:t>
            </a:r>
            <a:r>
              <a:rPr lang="en-US" sz="2000" dirty="0" err="1">
                <a:latin typeface="Californian FB" pitchFamily="18" charset="0"/>
              </a:rPr>
              <a:t>digunakan</a:t>
            </a:r>
            <a:r>
              <a:rPr lang="en-US" sz="2000" dirty="0">
                <a:latin typeface="Californian FB" pitchFamily="18" charset="0"/>
              </a:rPr>
              <a:t> </a:t>
            </a:r>
            <a:r>
              <a:rPr lang="en-US" sz="2000" dirty="0" err="1">
                <a:latin typeface="Californian FB" pitchFamily="18" charset="0"/>
              </a:rPr>
              <a:t>dalam</a:t>
            </a:r>
            <a:r>
              <a:rPr lang="en-US" sz="2000" dirty="0">
                <a:latin typeface="Californian FB" pitchFamily="18" charset="0"/>
              </a:rPr>
              <a:t> </a:t>
            </a:r>
            <a:r>
              <a:rPr lang="en-US" sz="2000" dirty="0" err="1">
                <a:latin typeface="Californian FB" pitchFamily="18" charset="0"/>
              </a:rPr>
              <a:t>ekstruder</a:t>
            </a:r>
            <a:r>
              <a:rPr lang="en-US" sz="2000" dirty="0">
                <a:latin typeface="Californian FB" pitchFamily="18" charset="0"/>
              </a:rPr>
              <a:t> </a:t>
            </a:r>
            <a:r>
              <a:rPr lang="en-US" sz="2000" dirty="0" err="1" smtClean="0">
                <a:latin typeface="Californian FB" pitchFamily="18" charset="0"/>
              </a:rPr>
              <a:t>berfungsi</a:t>
            </a:r>
            <a:r>
              <a:rPr lang="en-US" sz="2000" dirty="0" smtClean="0">
                <a:latin typeface="Californian FB" pitchFamily="18" charset="0"/>
              </a:rPr>
              <a:t> </a:t>
            </a:r>
            <a:r>
              <a:rPr lang="en-US" sz="2000" dirty="0" err="1">
                <a:latin typeface="Californian FB" pitchFamily="18" charset="0"/>
              </a:rPr>
              <a:t>mengendalikan</a:t>
            </a:r>
            <a:r>
              <a:rPr lang="en-US" sz="2000" dirty="0">
                <a:latin typeface="Californian FB" pitchFamily="18" charset="0"/>
              </a:rPr>
              <a:t> </a:t>
            </a:r>
            <a:r>
              <a:rPr lang="en-US" sz="2000" dirty="0" err="1">
                <a:latin typeface="Californian FB" pitchFamily="18" charset="0"/>
              </a:rPr>
              <a:t>bentuk</a:t>
            </a:r>
            <a:r>
              <a:rPr lang="en-US" sz="2000" dirty="0">
                <a:latin typeface="Californian FB" pitchFamily="18" charset="0"/>
              </a:rPr>
              <a:t>, </a:t>
            </a:r>
            <a:r>
              <a:rPr lang="en-US" sz="2000" dirty="0" err="1">
                <a:latin typeface="Californian FB" pitchFamily="18" charset="0"/>
              </a:rPr>
              <a:t>menjaga</a:t>
            </a:r>
            <a:r>
              <a:rPr lang="en-US" sz="2000" dirty="0">
                <a:latin typeface="Californian FB" pitchFamily="18" charset="0"/>
              </a:rPr>
              <a:t> air </a:t>
            </a:r>
            <a:r>
              <a:rPr lang="en-US" sz="2000" dirty="0" err="1">
                <a:latin typeface="Californian FB" pitchFamily="18" charset="0"/>
              </a:rPr>
              <a:t>dalam</a:t>
            </a:r>
            <a:r>
              <a:rPr lang="en-US" sz="2000" dirty="0">
                <a:latin typeface="Californian FB" pitchFamily="18" charset="0"/>
              </a:rPr>
              <a:t> </a:t>
            </a:r>
            <a:r>
              <a:rPr lang="en-US" sz="2000" dirty="0" err="1">
                <a:latin typeface="Californian FB" pitchFamily="18" charset="0"/>
              </a:rPr>
              <a:t>kondisi</a:t>
            </a:r>
            <a:r>
              <a:rPr lang="en-US" sz="2000" dirty="0">
                <a:latin typeface="Californian FB" pitchFamily="18" charset="0"/>
              </a:rPr>
              <a:t> </a:t>
            </a:r>
            <a:r>
              <a:rPr lang="en-US" sz="2000" dirty="0" err="1">
                <a:latin typeface="Californian FB" pitchFamily="18" charset="0"/>
              </a:rPr>
              <a:t>cair</a:t>
            </a:r>
            <a:r>
              <a:rPr lang="en-US" sz="2000" dirty="0">
                <a:latin typeface="Californian FB" pitchFamily="18" charset="0"/>
              </a:rPr>
              <a:t> </a:t>
            </a:r>
            <a:r>
              <a:rPr lang="en-US" sz="2000" dirty="0" err="1">
                <a:latin typeface="Californian FB" pitchFamily="18" charset="0"/>
              </a:rPr>
              <a:t>yg</a:t>
            </a:r>
            <a:r>
              <a:rPr lang="en-US" sz="2000" dirty="0">
                <a:latin typeface="Californian FB" pitchFamily="18" charset="0"/>
              </a:rPr>
              <a:t> </a:t>
            </a:r>
            <a:r>
              <a:rPr lang="en-US" sz="2000" dirty="0" err="1">
                <a:latin typeface="Californian FB" pitchFamily="18" charset="0"/>
              </a:rPr>
              <a:t>sangat</a:t>
            </a:r>
            <a:r>
              <a:rPr lang="en-US" sz="2000" dirty="0">
                <a:latin typeface="Californian FB" pitchFamily="18" charset="0"/>
              </a:rPr>
              <a:t> </a:t>
            </a:r>
            <a:r>
              <a:rPr lang="en-US" sz="2000" dirty="0" err="1">
                <a:latin typeface="Californian FB" pitchFamily="18" charset="0"/>
              </a:rPr>
              <a:t>panas</a:t>
            </a:r>
            <a:r>
              <a:rPr lang="en-US" sz="2000" dirty="0">
                <a:latin typeface="Californian FB" pitchFamily="18" charset="0"/>
              </a:rPr>
              <a:t>, </a:t>
            </a:r>
            <a:r>
              <a:rPr lang="en-US" sz="2000" dirty="0" err="1">
                <a:latin typeface="Californian FB" pitchFamily="18" charset="0"/>
              </a:rPr>
              <a:t>dan</a:t>
            </a:r>
            <a:r>
              <a:rPr lang="en-US" sz="2000" dirty="0">
                <a:latin typeface="Californian FB" pitchFamily="18" charset="0"/>
              </a:rPr>
              <a:t> </a:t>
            </a:r>
            <a:r>
              <a:rPr lang="en-US" sz="2000" dirty="0" err="1" smtClean="0">
                <a:latin typeface="Californian FB" pitchFamily="18" charset="0"/>
              </a:rPr>
              <a:t>meningkatkan</a:t>
            </a:r>
            <a:r>
              <a:rPr lang="en-US" sz="2000" dirty="0" smtClean="0">
                <a:latin typeface="Californian FB" pitchFamily="18" charset="0"/>
              </a:rPr>
              <a:t> </a:t>
            </a:r>
            <a:r>
              <a:rPr lang="en-US" sz="2000" dirty="0" err="1" smtClean="0">
                <a:latin typeface="Californian FB" pitchFamily="18" charset="0"/>
              </a:rPr>
              <a:t>pengadukan</a:t>
            </a:r>
            <a:r>
              <a:rPr lang="en-US" sz="2000" dirty="0" smtClean="0">
                <a:latin typeface="Californian FB" pitchFamily="18" charset="0"/>
              </a:rPr>
              <a:t>. </a:t>
            </a:r>
            <a:r>
              <a:rPr lang="en-US" sz="2000" dirty="0" err="1" smtClean="0">
                <a:latin typeface="Californian FB" pitchFamily="18" charset="0"/>
              </a:rPr>
              <a:t>Tekanan</a:t>
            </a:r>
            <a:r>
              <a:rPr lang="en-US" sz="2000" dirty="0" smtClean="0">
                <a:latin typeface="Californian FB" pitchFamily="18" charset="0"/>
              </a:rPr>
              <a:t> </a:t>
            </a:r>
            <a:r>
              <a:rPr lang="en-US" sz="2000" dirty="0" err="1">
                <a:latin typeface="Californian FB" pitchFamily="18" charset="0"/>
              </a:rPr>
              <a:t>bervariasi</a:t>
            </a:r>
            <a:r>
              <a:rPr lang="en-US" sz="2000" dirty="0">
                <a:latin typeface="Californian FB" pitchFamily="18" charset="0"/>
              </a:rPr>
              <a:t> </a:t>
            </a:r>
            <a:r>
              <a:rPr lang="en-US" sz="2000" dirty="0" err="1">
                <a:latin typeface="Californian FB" pitchFamily="18" charset="0"/>
              </a:rPr>
              <a:t>mulai</a:t>
            </a:r>
            <a:r>
              <a:rPr lang="en-US" sz="2000" dirty="0">
                <a:latin typeface="Californian FB" pitchFamily="18" charset="0"/>
              </a:rPr>
              <a:t> </a:t>
            </a:r>
            <a:r>
              <a:rPr lang="en-US" sz="2000" dirty="0" err="1">
                <a:latin typeface="Californian FB" pitchFamily="18" charset="0"/>
              </a:rPr>
              <a:t>dari</a:t>
            </a:r>
            <a:r>
              <a:rPr lang="en-US" sz="2000" dirty="0">
                <a:latin typeface="Californian FB" pitchFamily="18" charset="0"/>
              </a:rPr>
              <a:t> 15 </a:t>
            </a:r>
            <a:r>
              <a:rPr lang="en-US" sz="2000" dirty="0" err="1">
                <a:latin typeface="Californian FB" pitchFamily="18" charset="0"/>
              </a:rPr>
              <a:t>sampai</a:t>
            </a:r>
            <a:r>
              <a:rPr lang="en-US" sz="2000" dirty="0">
                <a:latin typeface="Californian FB" pitchFamily="18" charset="0"/>
              </a:rPr>
              <a:t> </a:t>
            </a:r>
            <a:r>
              <a:rPr lang="en-US" sz="2000" dirty="0" smtClean="0">
                <a:latin typeface="Californian FB" pitchFamily="18" charset="0"/>
              </a:rPr>
              <a:t>200 atm.</a:t>
            </a:r>
            <a:endParaRPr lang="en-US" sz="2000" dirty="0">
              <a:latin typeface="Californian FB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US" sz="4000" b="1" dirty="0" err="1" smtClean="0">
                <a:latin typeface="Times New Roman" pitchFamily="18" charset="0"/>
                <a:cs typeface="Times New Roman" pitchFamily="18" charset="0"/>
              </a:rPr>
              <a:t>Jenis-Jenis</a:t>
            </a:r>
            <a:r>
              <a:rPr lang="en-US" sz="4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latin typeface="Times New Roman" pitchFamily="18" charset="0"/>
                <a:cs typeface="Times New Roman" pitchFamily="18" charset="0"/>
              </a:rPr>
              <a:t>Ekstruder</a:t>
            </a:r>
            <a:endParaRPr lang="en-US" sz="4000" b="1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676400"/>
            <a:ext cx="7772400" cy="4419600"/>
          </a:xfrm>
        </p:spPr>
        <p:txBody>
          <a:bodyPr>
            <a:normAutofit/>
          </a:bodyPr>
          <a:lstStyle/>
          <a:p>
            <a:pPr algn="just">
              <a:buFont typeface="Wingdings" pitchFamily="2" charset="2"/>
              <a:buChar char="v"/>
            </a:pPr>
            <a:r>
              <a:rPr lang="en-US" sz="2800" dirty="0" err="1" smtClean="0">
                <a:latin typeface="Californian FB" pitchFamily="18" charset="0"/>
                <a:cs typeface="Browallia New" pitchFamily="34" charset="-34"/>
              </a:rPr>
              <a:t>Ekstruder</a:t>
            </a:r>
            <a:r>
              <a:rPr lang="en-US" sz="2800" dirty="0" smtClean="0">
                <a:latin typeface="Californian FB" pitchFamily="18" charset="0"/>
                <a:cs typeface="Browallia New" pitchFamily="34" charset="-34"/>
              </a:rPr>
              <a:t> </a:t>
            </a:r>
            <a:r>
              <a:rPr lang="en-US" sz="2800" dirty="0" err="1">
                <a:latin typeface="Californian FB" pitchFamily="18" charset="0"/>
                <a:cs typeface="Browallia New" pitchFamily="34" charset="-34"/>
              </a:rPr>
              <a:t>ulir</a:t>
            </a:r>
            <a:r>
              <a:rPr lang="en-US" sz="2800" dirty="0">
                <a:latin typeface="Californian FB" pitchFamily="18" charset="0"/>
                <a:cs typeface="Browallia New" pitchFamily="34" charset="-34"/>
              </a:rPr>
              <a:t> </a:t>
            </a:r>
            <a:r>
              <a:rPr lang="en-US" sz="2800" dirty="0" err="1">
                <a:latin typeface="Californian FB" pitchFamily="18" charset="0"/>
                <a:cs typeface="Browallia New" pitchFamily="34" charset="-34"/>
              </a:rPr>
              <a:t>tunggal</a:t>
            </a:r>
            <a:r>
              <a:rPr lang="en-US" sz="2800" dirty="0">
                <a:latin typeface="Californian FB" pitchFamily="18" charset="0"/>
                <a:cs typeface="Browallia New" pitchFamily="34" charset="-34"/>
              </a:rPr>
              <a:t> (Single Screw Extruder</a:t>
            </a:r>
            <a:r>
              <a:rPr lang="en-US" sz="2800" dirty="0" smtClean="0">
                <a:latin typeface="Californian FB" pitchFamily="18" charset="0"/>
                <a:cs typeface="Browallia New" pitchFamily="34" charset="-34"/>
              </a:rPr>
              <a:t>)</a:t>
            </a:r>
          </a:p>
          <a:p>
            <a:pPr algn="just">
              <a:buNone/>
            </a:pPr>
            <a:r>
              <a:rPr lang="en-US" sz="2800" dirty="0" smtClean="0">
                <a:latin typeface="Californian FB" pitchFamily="18" charset="0"/>
                <a:cs typeface="Browallia New" pitchFamily="34" charset="-34"/>
              </a:rPr>
              <a:t> </a:t>
            </a:r>
          </a:p>
          <a:p>
            <a:pPr algn="just">
              <a:buFont typeface="Wingdings" pitchFamily="2" charset="2"/>
              <a:buChar char="v"/>
            </a:pPr>
            <a:r>
              <a:rPr lang="en-US" sz="2800" dirty="0" err="1" smtClean="0">
                <a:latin typeface="Californian FB" pitchFamily="18" charset="0"/>
                <a:cs typeface="Browallia New" pitchFamily="34" charset="-34"/>
              </a:rPr>
              <a:t>Ekstruder</a:t>
            </a:r>
            <a:r>
              <a:rPr lang="en-US" sz="2800" dirty="0" smtClean="0">
                <a:latin typeface="Californian FB" pitchFamily="18" charset="0"/>
                <a:cs typeface="Browallia New" pitchFamily="34" charset="-34"/>
              </a:rPr>
              <a:t> </a:t>
            </a:r>
            <a:r>
              <a:rPr lang="en-US" sz="2800" dirty="0" err="1">
                <a:latin typeface="Californian FB" pitchFamily="18" charset="0"/>
                <a:cs typeface="Browallia New" pitchFamily="34" charset="-34"/>
              </a:rPr>
              <a:t>ulir</a:t>
            </a:r>
            <a:r>
              <a:rPr lang="en-US" sz="2800" dirty="0">
                <a:latin typeface="Californian FB" pitchFamily="18" charset="0"/>
                <a:cs typeface="Browallia New" pitchFamily="34" charset="-34"/>
              </a:rPr>
              <a:t> </a:t>
            </a:r>
            <a:r>
              <a:rPr lang="en-US" sz="2800" dirty="0" err="1">
                <a:latin typeface="Californian FB" pitchFamily="18" charset="0"/>
                <a:cs typeface="Browallia New" pitchFamily="34" charset="-34"/>
              </a:rPr>
              <a:t>ganda</a:t>
            </a:r>
            <a:r>
              <a:rPr lang="en-US" sz="2800" dirty="0">
                <a:latin typeface="Californian FB" pitchFamily="18" charset="0"/>
                <a:cs typeface="Browallia New" pitchFamily="34" charset="-34"/>
              </a:rPr>
              <a:t> (Double Screw Extruder) </a:t>
            </a:r>
            <a:endParaRPr lang="en-US" sz="2800" dirty="0" smtClean="0">
              <a:latin typeface="Californian FB" pitchFamily="18" charset="0"/>
              <a:cs typeface="Browallia New" pitchFamily="34" charset="-34"/>
            </a:endParaRPr>
          </a:p>
          <a:p>
            <a:pPr algn="just">
              <a:buNone/>
            </a:pPr>
            <a:endParaRPr lang="en-US" sz="2800" dirty="0" smtClean="0">
              <a:latin typeface="Californian FB" pitchFamily="18" charset="0"/>
              <a:cs typeface="Browallia New" pitchFamily="34" charset="-34"/>
            </a:endParaRPr>
          </a:p>
          <a:p>
            <a:pPr algn="just">
              <a:buNone/>
            </a:pPr>
            <a:r>
              <a:rPr lang="en-US" sz="2800" dirty="0" smtClean="0">
                <a:latin typeface="Californian FB" pitchFamily="18" charset="0"/>
                <a:cs typeface="Browallia New" pitchFamily="34" charset="-34"/>
              </a:rPr>
              <a:t>		</a:t>
            </a:r>
            <a:r>
              <a:rPr lang="id-ID" sz="2800" dirty="0" smtClean="0">
                <a:latin typeface="Californian FB" pitchFamily="18" charset="0"/>
                <a:cs typeface="Browallia New" pitchFamily="34" charset="-34"/>
              </a:rPr>
              <a:t>Semua jenis ekstruder terdiri dari ulir yang akan mengalirkan atau membawa campuran bahan baku di sepanjang tabung ekstruder atau barrel.</a:t>
            </a:r>
            <a:endParaRPr lang="en-US" sz="2800" dirty="0">
              <a:latin typeface="Californian FB" pitchFamily="18" charset="0"/>
              <a:cs typeface="Browallia New" pitchFamily="34" charset="-34"/>
            </a:endParaRPr>
          </a:p>
          <a:p>
            <a:pPr algn="just" eaLnBrk="1" hangingPunct="1">
              <a:buNone/>
            </a:pPr>
            <a:endParaRPr lang="en-US" sz="2800" dirty="0" smtClean="0">
              <a:latin typeface="Californian FB" pitchFamily="18" charset="0"/>
              <a:cs typeface="Browallia New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14350" indent="-514350" algn="just">
              <a:buAutoNum type="arabicPeriod"/>
            </a:pPr>
            <a:r>
              <a:rPr lang="id-ID" sz="2800" dirty="0" smtClean="0">
                <a:latin typeface="Californian FB" pitchFamily="18" charset="0"/>
              </a:rPr>
              <a:t>Ekstruder Ulir Tunggal</a:t>
            </a:r>
          </a:p>
          <a:p>
            <a:pPr marL="514350" indent="-514350" algn="just">
              <a:buNone/>
            </a:pPr>
            <a:r>
              <a:rPr lang="id-ID" sz="2800" dirty="0" smtClean="0">
                <a:latin typeface="Californian FB" pitchFamily="18" charset="0"/>
              </a:rPr>
              <a:t>	Jenis ekstruder ini diklasifikasikan berdasarkan intensitas pengadukan selama proses ekstrusi menjadi :</a:t>
            </a:r>
          </a:p>
          <a:p>
            <a:pPr marL="514350" indent="-514350" algn="just">
              <a:buAutoNum type="alphaLcPeriod"/>
            </a:pPr>
            <a:r>
              <a:rPr lang="id-ID" sz="2800" dirty="0" smtClean="0">
                <a:latin typeface="Californian FB" pitchFamily="18" charset="0"/>
              </a:rPr>
              <a:t>Pengadukan tinggi (sereal sarapan, snack)</a:t>
            </a:r>
          </a:p>
          <a:p>
            <a:pPr marL="514350" indent="-514350" algn="just">
              <a:buAutoNum type="alphaLcPeriod"/>
            </a:pPr>
            <a:r>
              <a:rPr lang="id-ID" sz="2800" dirty="0" smtClean="0">
                <a:latin typeface="Californian FB" pitchFamily="18" charset="0"/>
              </a:rPr>
              <a:t>Pengadukan medium (roti, pakan semi basah)</a:t>
            </a:r>
          </a:p>
          <a:p>
            <a:pPr marL="514350" indent="-514350" algn="just">
              <a:buAutoNum type="alphaLcPeriod"/>
            </a:pPr>
            <a:r>
              <a:rPr lang="id-ID" sz="2800" dirty="0" smtClean="0">
                <a:latin typeface="Californian FB" pitchFamily="18" charset="0"/>
              </a:rPr>
              <a:t>Pengadukan rendah (untuk pasta dan produk daging)</a:t>
            </a:r>
            <a:endParaRPr lang="id-ID" sz="2800" dirty="0">
              <a:latin typeface="Californian FB" pitchFamily="18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id-ID" sz="2800" dirty="0" smtClean="0">
                <a:latin typeface="Californian FB" pitchFamily="18" charset="0"/>
              </a:rPr>
              <a:t>Ekstruder ulir tunggal digunakan secara luas untuk ekstrusi suhu tinggi.</a:t>
            </a:r>
          </a:p>
          <a:p>
            <a:pPr algn="just"/>
            <a:r>
              <a:rPr lang="id-ID" sz="2800" dirty="0" smtClean="0">
                <a:latin typeface="Californian FB" pitchFamily="18" charset="0"/>
              </a:rPr>
              <a:t>Tipe ini termasuk dalam ekstruder basah karena air atau uap air diinjeksikan ke dalam barrel selama pengolahan.</a:t>
            </a:r>
          </a:p>
          <a:p>
            <a:pPr algn="just"/>
            <a:r>
              <a:rPr lang="id-ID" sz="2800" dirty="0" smtClean="0">
                <a:latin typeface="Californian FB" pitchFamily="18" charset="0"/>
              </a:rPr>
              <a:t>Barrel dilengkapi bagian pemanas dan pendingin</a:t>
            </a:r>
            <a:endParaRPr lang="id-ID" sz="2800" dirty="0">
              <a:latin typeface="Californian FB" pitchFamily="18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id-ID" sz="2800" dirty="0" smtClean="0">
                <a:latin typeface="Californian FB" pitchFamily="18" charset="0"/>
              </a:rPr>
              <a:t>Ekstruder ulir tunggal memiliki kemampuan terbatas untuk mencampur, karena itu sebelum pencampuran bahan dilakukan pra-pengkondisan dengan penambahan air dan uap air.</a:t>
            </a:r>
          </a:p>
          <a:p>
            <a:pPr algn="just"/>
            <a:r>
              <a:rPr lang="id-ID" sz="2800" dirty="0" smtClean="0">
                <a:latin typeface="Californian FB" pitchFamily="18" charset="0"/>
              </a:rPr>
              <a:t>Barrel ulir tunggal dapat dibagi menjadi tiga zona pengolahan : zona pemasukan bahan, zona pengulenan, dan zona pemasakan akhir.</a:t>
            </a:r>
            <a:endParaRPr lang="id-ID" sz="2800" dirty="0">
              <a:latin typeface="Californian FB" pitchFamily="18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0034" y="1285860"/>
            <a:ext cx="8229600" cy="5000660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just"/>
            <a:r>
              <a:rPr lang="id-ID" sz="2800" dirty="0" smtClean="0">
                <a:latin typeface="Californian FB" pitchFamily="18" charset="0"/>
              </a:rPr>
              <a:t>Ulir berputar membentuk angka 8 di dalam barrel</a:t>
            </a:r>
          </a:p>
          <a:p>
            <a:pPr algn="just"/>
            <a:r>
              <a:rPr lang="id-ID" sz="2800" dirty="0" smtClean="0">
                <a:latin typeface="Californian FB" pitchFamily="18" charset="0"/>
              </a:rPr>
              <a:t>Perputaran ulir saling bertautan.</a:t>
            </a:r>
          </a:p>
          <a:p>
            <a:pPr algn="just"/>
            <a:r>
              <a:rPr lang="id-ID" sz="2800" dirty="0" smtClean="0">
                <a:latin typeface="Californian FB" pitchFamily="18" charset="0"/>
              </a:rPr>
              <a:t>Keuntungannya :</a:t>
            </a:r>
          </a:p>
          <a:p>
            <a:pPr algn="just">
              <a:buFont typeface="Wingdings" pitchFamily="2" charset="2"/>
              <a:buChar char="ü"/>
            </a:pPr>
            <a:r>
              <a:rPr lang="id-ID" sz="2800" dirty="0" smtClean="0">
                <a:latin typeface="Californian FB" pitchFamily="18" charset="0"/>
              </a:rPr>
              <a:t>Kecepatan pemasukan bahan dan fluktuasi pada kecepatan produksi dapat diatur</a:t>
            </a:r>
            <a:endParaRPr lang="en-US" sz="2800" dirty="0" smtClean="0">
              <a:latin typeface="Californian FB" pitchFamily="18" charset="0"/>
            </a:endParaRPr>
          </a:p>
          <a:p>
            <a:pPr algn="just">
              <a:buFont typeface="Wingdings" pitchFamily="2" charset="2"/>
              <a:buChar char="ü"/>
            </a:pPr>
            <a:r>
              <a:rPr lang="id-ID" sz="2800" dirty="0" smtClean="0">
                <a:latin typeface="Californian FB" pitchFamily="18" charset="0"/>
              </a:rPr>
              <a:t>Dapat menangani bahan yg mengandung minyak, lengket, dan sangat berair.</a:t>
            </a:r>
            <a:endParaRPr lang="en-US" sz="2800" dirty="0" smtClean="0">
              <a:latin typeface="Californian FB" pitchFamily="18" charset="0"/>
            </a:endParaRPr>
          </a:p>
          <a:p>
            <a:pPr algn="just">
              <a:buFont typeface="Wingdings" pitchFamily="2" charset="2"/>
              <a:buChar char="ü"/>
            </a:pPr>
            <a:r>
              <a:rPr lang="id-ID" sz="2800" dirty="0" smtClean="0">
                <a:latin typeface="Californian FB" pitchFamily="18" charset="0"/>
              </a:rPr>
              <a:t>Campuran ukuran partikel, dari tepung halus sampai butiran dapat dilakukan, sementara pada ulir tunggal terbatas pada ukuran partikel butiran</a:t>
            </a:r>
            <a:endParaRPr lang="id-ID" sz="2800" dirty="0">
              <a:latin typeface="Californian FB" pitchFamily="18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 smtClean="0"/>
              <a:t>2. Ekstruder Ulir Ganda</a:t>
            </a:r>
            <a:endParaRPr lang="id-ID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64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3400" y="533400"/>
            <a:ext cx="4105026" cy="304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67200" y="3581400"/>
            <a:ext cx="4711325" cy="289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TextBox 3"/>
          <p:cNvSpPr txBox="1"/>
          <p:nvPr/>
        </p:nvSpPr>
        <p:spPr>
          <a:xfrm>
            <a:off x="4800600" y="3581400"/>
            <a:ext cx="2362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b="1" dirty="0" smtClean="0">
                <a:solidFill>
                  <a:schemeClr val="accent5">
                    <a:lumMod val="50000"/>
                  </a:schemeClr>
                </a:solidFill>
                <a:latin typeface="Californian FB" pitchFamily="18" charset="0"/>
              </a:rPr>
              <a:t>Twin Screw</a:t>
            </a:r>
            <a:r>
              <a:rPr lang="en-US" b="1" dirty="0" smtClean="0">
                <a:solidFill>
                  <a:schemeClr val="accent5">
                    <a:lumMod val="50000"/>
                  </a:schemeClr>
                </a:solidFill>
                <a:latin typeface="Californian FB" pitchFamily="18" charset="0"/>
              </a:rPr>
              <a:t> Extruder</a:t>
            </a:r>
            <a:endParaRPr lang="id-ID" b="1" dirty="0">
              <a:solidFill>
                <a:schemeClr val="accent5">
                  <a:lumMod val="50000"/>
                </a:schemeClr>
              </a:solidFill>
              <a:latin typeface="Californian FB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 smtClean="0">
                <a:latin typeface="Times New Roman" pitchFamily="18" charset="0"/>
                <a:cs typeface="Times New Roman" pitchFamily="18" charset="0"/>
              </a:rPr>
              <a:t>Variasi produk ekstrusi</a:t>
            </a:r>
            <a:endParaRPr lang="id-ID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34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2910" y="1928802"/>
            <a:ext cx="2381250" cy="179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34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00430" y="2071678"/>
            <a:ext cx="1885950" cy="159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3428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14348" y="4071942"/>
            <a:ext cx="2686050" cy="2181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3429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643306" y="4500570"/>
            <a:ext cx="1905000" cy="141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3430" name="Picture 6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643570" y="2000240"/>
            <a:ext cx="2466975" cy="1857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3431" name="Picture 7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00760" y="4000504"/>
            <a:ext cx="2143125" cy="214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3432" name="Picture 8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286116" y="1714488"/>
            <a:ext cx="2276475" cy="200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 smtClean="0">
                <a:latin typeface="Times New Roman" pitchFamily="18" charset="0"/>
                <a:cs typeface="Times New Roman" pitchFamily="18" charset="0"/>
              </a:rPr>
              <a:t>Metode Enzimatis</a:t>
            </a:r>
            <a:endParaRPr lang="id-ID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 smtClean="0"/>
              <a:t>.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it-IT" sz="2800" dirty="0">
                <a:latin typeface="Californian FB" pitchFamily="18" charset="0"/>
              </a:rPr>
              <a:t>Nilai </a:t>
            </a:r>
            <a:r>
              <a:rPr lang="it-IT" sz="2800" dirty="0" smtClean="0">
                <a:latin typeface="Californian FB" pitchFamily="18" charset="0"/>
              </a:rPr>
              <a:t>100 </a:t>
            </a:r>
            <a:r>
              <a:rPr lang="it-IT" sz="2800" dirty="0">
                <a:latin typeface="Californian FB" pitchFamily="18" charset="0"/>
              </a:rPr>
              <a:t>adalah murni </a:t>
            </a:r>
            <a:r>
              <a:rPr lang="it-IT" sz="2800" dirty="0" smtClean="0">
                <a:latin typeface="Californian FB" pitchFamily="18" charset="0"/>
              </a:rPr>
              <a:t>dekstrosa</a:t>
            </a:r>
            <a:r>
              <a:rPr lang="id-ID" sz="2800" dirty="0" smtClean="0">
                <a:latin typeface="Californian FB" pitchFamily="18" charset="0"/>
              </a:rPr>
              <a:t> </a:t>
            </a:r>
            <a:r>
              <a:rPr lang="id-ID" sz="2800" dirty="0">
                <a:latin typeface="Californian FB" pitchFamily="18" charset="0"/>
              </a:rPr>
              <a:t>sedangkan nilai DE 0 adalah pati alami. Hidrolisat dengan nilai DE 50 adalah </a:t>
            </a:r>
            <a:r>
              <a:rPr lang="id-ID" sz="2800" dirty="0" smtClean="0">
                <a:latin typeface="Californian FB" pitchFamily="18" charset="0"/>
              </a:rPr>
              <a:t>maltosa </a:t>
            </a:r>
            <a:r>
              <a:rPr lang="id-ID" sz="2800" dirty="0">
                <a:latin typeface="Californian FB" pitchFamily="18" charset="0"/>
              </a:rPr>
              <a:t>nilai DE di bawah 20 adalah maltodekstrin, sedangkan hidrolisat dengan DE berkisar </a:t>
            </a:r>
            <a:r>
              <a:rPr lang="id-ID" sz="2800" dirty="0" smtClean="0">
                <a:latin typeface="Californian FB" pitchFamily="18" charset="0"/>
              </a:rPr>
              <a:t>antara </a:t>
            </a:r>
            <a:r>
              <a:rPr lang="id-ID" sz="2800" dirty="0">
                <a:latin typeface="Californian FB" pitchFamily="18" charset="0"/>
              </a:rPr>
              <a:t>20-100 adalah sirup glukosa.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 smtClean="0"/>
              <a:t>.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buNone/>
            </a:pPr>
            <a:r>
              <a:rPr lang="id-ID" sz="2800" dirty="0" smtClean="0">
                <a:latin typeface="Californian FB" pitchFamily="18" charset="0"/>
              </a:rPr>
              <a:t>	Hidrolisis </a:t>
            </a:r>
            <a:r>
              <a:rPr lang="id-ID" sz="2800" dirty="0">
                <a:latin typeface="Californian FB" pitchFamily="18" charset="0"/>
              </a:rPr>
              <a:t>dengan </a:t>
            </a:r>
            <a:r>
              <a:rPr lang="id-ID" sz="2800" dirty="0" smtClean="0">
                <a:latin typeface="Californian FB" pitchFamily="18" charset="0"/>
              </a:rPr>
              <a:t>enzim dapat menghasilkan beberapa </a:t>
            </a:r>
            <a:r>
              <a:rPr lang="id-ID" sz="2800" dirty="0">
                <a:latin typeface="Californian FB" pitchFamily="18" charset="0"/>
              </a:rPr>
              <a:t>produk hidrolisat pati dengan sifat-sifat tertentu </a:t>
            </a:r>
            <a:r>
              <a:rPr lang="id-ID" sz="2800" dirty="0" smtClean="0">
                <a:latin typeface="Californian FB" pitchFamily="18" charset="0"/>
              </a:rPr>
              <a:t>yang didasarkan </a:t>
            </a:r>
            <a:r>
              <a:rPr lang="id-ID" sz="2800" dirty="0">
                <a:latin typeface="Californian FB" pitchFamily="18" charset="0"/>
              </a:rPr>
              <a:t>pada nilai </a:t>
            </a:r>
            <a:r>
              <a:rPr lang="id-ID" sz="2800" dirty="0" smtClean="0">
                <a:latin typeface="Californian FB" pitchFamily="18" charset="0"/>
              </a:rPr>
              <a:t>DE (</a:t>
            </a:r>
            <a:r>
              <a:rPr lang="id-ID" sz="2800" dirty="0">
                <a:latin typeface="Californian FB" pitchFamily="18" charset="0"/>
              </a:rPr>
              <a:t>ekuivalen </a:t>
            </a:r>
            <a:r>
              <a:rPr lang="id-ID" sz="2800" dirty="0" smtClean="0">
                <a:latin typeface="Californian FB" pitchFamily="18" charset="0"/>
              </a:rPr>
              <a:t>dekstrosa)</a:t>
            </a:r>
            <a:endParaRPr lang="id-ID" sz="2800" dirty="0">
              <a:latin typeface="Californian FB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375</TotalTime>
  <Words>725</Words>
  <Application>Microsoft Office PowerPoint</Application>
  <PresentationFormat>On-screen Show (4:3)</PresentationFormat>
  <Paragraphs>135</Paragraphs>
  <Slides>40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1" baseType="lpstr">
      <vt:lpstr>Office Theme</vt:lpstr>
      <vt:lpstr>MODIFIKASI PATI</vt:lpstr>
      <vt:lpstr>Pati</vt:lpstr>
      <vt:lpstr>Sifat Alami Pati</vt:lpstr>
      <vt:lpstr>Metode kimia</vt:lpstr>
      <vt:lpstr>Cross Linking</vt:lpstr>
      <vt:lpstr>Contoh Cross Linking</vt:lpstr>
      <vt:lpstr>Subtitusi</vt:lpstr>
      <vt:lpstr>Subtitusi dibagi 2</vt:lpstr>
      <vt:lpstr>Ester Pati</vt:lpstr>
      <vt:lpstr>Eter Pati</vt:lpstr>
      <vt:lpstr>Next Problem</vt:lpstr>
      <vt:lpstr>Kombinasi  (Cross Linking &amp; Subtitusi)</vt:lpstr>
      <vt:lpstr>Hidrolisis Asam</vt:lpstr>
      <vt:lpstr>PowerPoint Presentation</vt:lpstr>
      <vt:lpstr>Contoh metode hidrolisis asam</vt:lpstr>
      <vt:lpstr>Modifikasi Secara Fisik</vt:lpstr>
      <vt:lpstr>Hydrotermal Treatment</vt:lpstr>
      <vt:lpstr>PowerPoint Presentation</vt:lpstr>
      <vt:lpstr>Contoh pada HMT</vt:lpstr>
      <vt:lpstr>Autoclaving-cooling</vt:lpstr>
      <vt:lpstr>Contoh metode autoclaving-cooling</vt:lpstr>
      <vt:lpstr>Pregelatinisasi </vt:lpstr>
      <vt:lpstr>PowerPoint Presentation</vt:lpstr>
      <vt:lpstr>PowerPoint Presentation</vt:lpstr>
      <vt:lpstr>Faktor Yang Mempengaruhi  Hasil Pati Dengan Fungsional Berbeda-beda Pada HMT</vt:lpstr>
      <vt:lpstr>Ekstrusi</vt:lpstr>
      <vt:lpstr>PowerPoint Presentation</vt:lpstr>
      <vt:lpstr>Keunggulan dari proses ekstrusi</vt:lpstr>
      <vt:lpstr>PowerPoint Presentation</vt:lpstr>
      <vt:lpstr>PowerPoint Presentation</vt:lpstr>
      <vt:lpstr>Jenis-Jenis Ekstruder</vt:lpstr>
      <vt:lpstr>PowerPoint Presentation</vt:lpstr>
      <vt:lpstr>PowerPoint Presentation</vt:lpstr>
      <vt:lpstr>PowerPoint Presentation</vt:lpstr>
      <vt:lpstr>2. Ekstruder Ulir Ganda</vt:lpstr>
      <vt:lpstr>PowerPoint Presentation</vt:lpstr>
      <vt:lpstr>Variasi produk ekstrusi</vt:lpstr>
      <vt:lpstr>Metode Enzimatis</vt:lpstr>
      <vt:lpstr>.</vt:lpstr>
      <vt:lpstr>.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Modifikasi Pati</dc:title>
  <dc:creator>user</dc:creator>
  <cp:lastModifiedBy>ASUS</cp:lastModifiedBy>
  <cp:revision>44</cp:revision>
  <dcterms:created xsi:type="dcterms:W3CDTF">2013-10-23T23:31:12Z</dcterms:created>
  <dcterms:modified xsi:type="dcterms:W3CDTF">2017-09-17T06:33:02Z</dcterms:modified>
</cp:coreProperties>
</file>