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ECA60A9C-8009-4AEC-8B43-4B1B190149BC}" type="datetimeFigureOut">
              <a:rPr lang="id-ID" smtClean="0"/>
              <a:t>25/10/2016</a:t>
            </a:fld>
            <a:endParaRPr lang="id-ID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ADA3468-0AB6-45A2-A97D-E81384450B9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910585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60A9C-8009-4AEC-8B43-4B1B190149BC}" type="datetimeFigureOut">
              <a:rPr lang="id-ID" smtClean="0"/>
              <a:t>25/10/2016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A3468-0AB6-45A2-A97D-E81384450B9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2063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ECA60A9C-8009-4AEC-8B43-4B1B190149BC}" type="datetimeFigureOut">
              <a:rPr lang="id-ID" smtClean="0"/>
              <a:t>25/10/2016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CADA3468-0AB6-45A2-A97D-E81384450B9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025262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60A9C-8009-4AEC-8B43-4B1B190149BC}" type="datetimeFigureOut">
              <a:rPr lang="id-ID" smtClean="0"/>
              <a:t>25/10/2016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A3468-0AB6-45A2-A97D-E81384450B9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58728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60A9C-8009-4AEC-8B43-4B1B190149BC}" type="datetimeFigureOut">
              <a:rPr lang="id-ID" smtClean="0"/>
              <a:t>25/10/2016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A3468-0AB6-45A2-A97D-E81384450B9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084811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60A9C-8009-4AEC-8B43-4B1B190149BC}" type="datetimeFigureOut">
              <a:rPr lang="id-ID" smtClean="0"/>
              <a:t>25/10/2016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A3468-0AB6-45A2-A97D-E81384450B9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84635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60A9C-8009-4AEC-8B43-4B1B190149BC}" type="datetimeFigureOut">
              <a:rPr lang="id-ID" smtClean="0"/>
              <a:t>25/10/2016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A3468-0AB6-45A2-A97D-E81384450B9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26350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60A9C-8009-4AEC-8B43-4B1B190149BC}" type="datetimeFigureOut">
              <a:rPr lang="id-ID" smtClean="0"/>
              <a:t>25/10/2016</a:t>
            </a:fld>
            <a:endParaRPr lang="id-ID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id-ID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ADA3468-0AB6-45A2-A97D-E81384450B91}" type="slidenum">
              <a:rPr lang="id-ID" smtClean="0"/>
              <a:t>‹#›</a:t>
            </a:fld>
            <a:endParaRPr lang="id-ID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579117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CA60A9C-8009-4AEC-8B43-4B1B190149BC}" type="datetimeFigureOut">
              <a:rPr lang="id-ID" smtClean="0"/>
              <a:t>25/10/2016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ADA3468-0AB6-45A2-A97D-E81384450B91}" type="slidenum">
              <a:rPr lang="id-ID" smtClean="0"/>
              <a:t>‹#›</a:t>
            </a:fld>
            <a:endParaRPr lang="id-ID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53751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60A9C-8009-4AEC-8B43-4B1B190149BC}" type="datetimeFigureOut">
              <a:rPr lang="id-ID" smtClean="0"/>
              <a:t>25/10/2016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A3468-0AB6-45A2-A97D-E81384450B9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22724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60A9C-8009-4AEC-8B43-4B1B190149BC}" type="datetimeFigureOut">
              <a:rPr lang="id-ID" smtClean="0"/>
              <a:t>25/10/2016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A3468-0AB6-45A2-A97D-E81384450B9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8401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CA60A9C-8009-4AEC-8B43-4B1B190149BC}" type="datetimeFigureOut">
              <a:rPr lang="id-ID" smtClean="0"/>
              <a:t>25/10/2016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ADA3468-0AB6-45A2-A97D-E81384450B9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57226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4362" y="2594845"/>
            <a:ext cx="9068586" cy="969989"/>
          </a:xfrm>
        </p:spPr>
        <p:txBody>
          <a:bodyPr/>
          <a:lstStyle/>
          <a:p>
            <a:r>
              <a:rPr lang="en-US" sz="4400" b="1" dirty="0" err="1"/>
              <a:t>Pemrosesan</a:t>
            </a:r>
            <a:r>
              <a:rPr lang="en-US" sz="4400" b="1" dirty="0"/>
              <a:t> &amp; </a:t>
            </a:r>
            <a:r>
              <a:rPr lang="en-US" sz="4400" b="1" dirty="0" err="1"/>
              <a:t>penyimpanan</a:t>
            </a:r>
            <a:endParaRPr lang="id-ID" sz="44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346714"/>
            <a:ext cx="9070848" cy="792550"/>
          </a:xfrm>
        </p:spPr>
        <p:txBody>
          <a:bodyPr>
            <a:normAutofit/>
          </a:bodyPr>
          <a:lstStyle/>
          <a:p>
            <a:pPr algn="r"/>
            <a:r>
              <a:rPr lang="en-US" sz="2000" dirty="0" err="1"/>
              <a:t>Setyoningsih</a:t>
            </a:r>
            <a:r>
              <a:rPr lang="en-US" sz="2000" dirty="0"/>
              <a:t> </a:t>
            </a:r>
            <a:r>
              <a:rPr lang="en-US" sz="2000" dirty="0" err="1"/>
              <a:t>Wibowo</a:t>
            </a:r>
            <a:r>
              <a:rPr lang="en-US" sz="2000" dirty="0"/>
              <a:t>, ST., M. </a:t>
            </a:r>
            <a:r>
              <a:rPr lang="en-US" sz="2000" dirty="0" err="1"/>
              <a:t>Kom</a:t>
            </a:r>
            <a:endParaRPr lang="en-US" sz="2000" dirty="0"/>
          </a:p>
          <a:p>
            <a:pPr algn="r"/>
            <a:r>
              <a:rPr lang="en-US" sz="2000" dirty="0"/>
              <a:t>ninink.1623@gmail.com</a:t>
            </a:r>
            <a:endParaRPr lang="id-ID" sz="2000" dirty="0"/>
          </a:p>
        </p:txBody>
      </p:sp>
    </p:spTree>
    <p:extLst>
      <p:ext uri="{BB962C8B-B14F-4D97-AF65-F5344CB8AC3E}">
        <p14:creationId xmlns:p14="http://schemas.microsoft.com/office/powerpoint/2010/main" val="4061014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Memori</a:t>
            </a:r>
            <a:r>
              <a:rPr lang="en-US" dirty="0"/>
              <a:t> Internal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2000" dirty="0" err="1"/>
              <a:t>Memori</a:t>
            </a:r>
            <a:r>
              <a:rPr lang="en-US" sz="2000" dirty="0"/>
              <a:t> internal </a:t>
            </a:r>
            <a:r>
              <a:rPr lang="en-US" sz="2000" dirty="0" err="1"/>
              <a:t>biasa</a:t>
            </a:r>
            <a:r>
              <a:rPr lang="en-US" sz="2000" dirty="0"/>
              <a:t> </a:t>
            </a:r>
            <a:r>
              <a:rPr lang="en-US" sz="2000" dirty="0" err="1"/>
              <a:t>disebut</a:t>
            </a:r>
            <a:r>
              <a:rPr lang="en-US" sz="2000" dirty="0"/>
              <a:t> memory primer/main memory.</a:t>
            </a:r>
          </a:p>
          <a:p>
            <a:pPr>
              <a:defRPr/>
            </a:pPr>
            <a:r>
              <a:rPr lang="en-US" sz="2000" dirty="0" err="1"/>
              <a:t>Berfungsi</a:t>
            </a:r>
            <a:r>
              <a:rPr lang="en-US" sz="2000" dirty="0"/>
              <a:t> </a:t>
            </a:r>
            <a:r>
              <a:rPr lang="en-US" sz="2000" dirty="0" err="1"/>
              <a:t>sebagai</a:t>
            </a:r>
            <a:r>
              <a:rPr lang="en-US" sz="2000" dirty="0"/>
              <a:t> </a:t>
            </a:r>
            <a:r>
              <a:rPr lang="en-US" sz="2000" dirty="0" err="1"/>
              <a:t>pengingat</a:t>
            </a:r>
            <a:r>
              <a:rPr lang="en-US" sz="2000" dirty="0"/>
              <a:t>.</a:t>
            </a:r>
          </a:p>
          <a:p>
            <a:pPr>
              <a:defRPr/>
            </a:pPr>
            <a:r>
              <a:rPr lang="en-US" sz="2000" dirty="0" err="1"/>
              <a:t>Fungsi</a:t>
            </a:r>
            <a:r>
              <a:rPr lang="en-US" sz="2000" dirty="0"/>
              <a:t> internal memory : </a:t>
            </a:r>
          </a:p>
          <a:p>
            <a:pPr marL="338138" indent="-338138">
              <a:buNone/>
              <a:defRPr/>
            </a:pPr>
            <a:r>
              <a:rPr lang="en-US" sz="2000" dirty="0"/>
              <a:t>	</a:t>
            </a:r>
            <a:r>
              <a:rPr lang="en-US" sz="2000" dirty="0" err="1"/>
              <a:t>Menyimpan</a:t>
            </a:r>
            <a:r>
              <a:rPr lang="en-US" sz="2000" dirty="0"/>
              <a:t> data yang </a:t>
            </a:r>
            <a:r>
              <a:rPr lang="en-US" sz="2000" dirty="0" err="1"/>
              <a:t>berasal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piranti</a:t>
            </a:r>
            <a:r>
              <a:rPr lang="en-US" sz="2000" dirty="0"/>
              <a:t> </a:t>
            </a:r>
            <a:r>
              <a:rPr lang="en-US" sz="2000" dirty="0" err="1"/>
              <a:t>masukan</a:t>
            </a:r>
            <a:r>
              <a:rPr lang="en-US" sz="2000" dirty="0"/>
              <a:t> </a:t>
            </a:r>
            <a:r>
              <a:rPr lang="en-US" sz="2000" dirty="0" err="1"/>
              <a:t>sampai</a:t>
            </a:r>
            <a:r>
              <a:rPr lang="en-US" sz="2000" dirty="0"/>
              <a:t> data </a:t>
            </a:r>
            <a:r>
              <a:rPr lang="en-US" sz="2000" dirty="0" err="1"/>
              <a:t>dikirim</a:t>
            </a:r>
            <a:r>
              <a:rPr lang="en-US" sz="2000" dirty="0"/>
              <a:t> </a:t>
            </a:r>
            <a:r>
              <a:rPr lang="en-US" sz="2000" dirty="0" err="1"/>
              <a:t>ke</a:t>
            </a:r>
            <a:r>
              <a:rPr lang="en-US" sz="2000" dirty="0"/>
              <a:t> ALU </a:t>
            </a:r>
            <a:r>
              <a:rPr lang="en-US" sz="2000" dirty="0" err="1"/>
              <a:t>untuk</a:t>
            </a:r>
            <a:r>
              <a:rPr lang="en-US" sz="2000" dirty="0"/>
              <a:t> di proses </a:t>
            </a:r>
          </a:p>
          <a:p>
            <a:pPr marL="338138" indent="-338138">
              <a:buNone/>
              <a:defRPr/>
            </a:pPr>
            <a:r>
              <a:rPr lang="en-US" sz="2000" dirty="0"/>
              <a:t>	</a:t>
            </a:r>
            <a:r>
              <a:rPr lang="en-US" sz="2000" dirty="0" err="1"/>
              <a:t>Menyimpan</a:t>
            </a:r>
            <a:r>
              <a:rPr lang="en-US" sz="2000" dirty="0"/>
              <a:t> data </a:t>
            </a:r>
            <a:r>
              <a:rPr lang="en-US" sz="2000" dirty="0" err="1"/>
              <a:t>hasil</a:t>
            </a:r>
            <a:r>
              <a:rPr lang="en-US" sz="2000" dirty="0"/>
              <a:t> </a:t>
            </a:r>
            <a:r>
              <a:rPr lang="en-US" sz="2000" dirty="0" err="1"/>
              <a:t>pemrosesan</a:t>
            </a:r>
            <a:r>
              <a:rPr lang="en-US" sz="2000" dirty="0"/>
              <a:t> ALU </a:t>
            </a:r>
            <a:r>
              <a:rPr lang="en-US" sz="2000" dirty="0" err="1"/>
              <a:t>sebelum</a:t>
            </a:r>
            <a:r>
              <a:rPr lang="en-US" sz="2000" dirty="0"/>
              <a:t> </a:t>
            </a:r>
            <a:r>
              <a:rPr lang="en-US" sz="2000" dirty="0" err="1"/>
              <a:t>dikirim</a:t>
            </a:r>
            <a:r>
              <a:rPr lang="en-US" sz="2000" dirty="0"/>
              <a:t> </a:t>
            </a:r>
            <a:r>
              <a:rPr lang="en-US" sz="2000" dirty="0" err="1"/>
              <a:t>ke</a:t>
            </a:r>
            <a:r>
              <a:rPr lang="en-US" sz="2000" dirty="0"/>
              <a:t> </a:t>
            </a:r>
            <a:r>
              <a:rPr lang="en-US" sz="2000" dirty="0" err="1"/>
              <a:t>piranti</a:t>
            </a:r>
            <a:r>
              <a:rPr lang="en-US" sz="2000" dirty="0"/>
              <a:t> </a:t>
            </a:r>
            <a:r>
              <a:rPr lang="en-US" sz="2000" dirty="0" err="1"/>
              <a:t>keluaran</a:t>
            </a:r>
            <a:endParaRPr lang="en-US" sz="2000" dirty="0"/>
          </a:p>
          <a:p>
            <a:pPr marL="338138" indent="-338138">
              <a:buNone/>
              <a:defRPr/>
            </a:pPr>
            <a:r>
              <a:rPr lang="en-US" sz="2000" dirty="0"/>
              <a:t>	</a:t>
            </a:r>
            <a:r>
              <a:rPr lang="en-US" sz="2000" dirty="0" err="1"/>
              <a:t>Menampung</a:t>
            </a:r>
            <a:r>
              <a:rPr lang="en-US" sz="2000" dirty="0"/>
              <a:t> program/</a:t>
            </a:r>
            <a:r>
              <a:rPr lang="en-US" sz="2000" dirty="0" err="1"/>
              <a:t>instruksi</a:t>
            </a:r>
            <a:r>
              <a:rPr lang="en-US" sz="2000" dirty="0"/>
              <a:t> yang </a:t>
            </a:r>
            <a:r>
              <a:rPr lang="en-US" sz="2000" dirty="0" err="1"/>
              <a:t>berasal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piranti</a:t>
            </a:r>
            <a:r>
              <a:rPr lang="en-US" sz="2000" dirty="0"/>
              <a:t> </a:t>
            </a:r>
            <a:r>
              <a:rPr lang="en-US" sz="2000" dirty="0" err="1"/>
              <a:t>masukan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piranti</a:t>
            </a:r>
            <a:r>
              <a:rPr lang="en-US" sz="2000" dirty="0"/>
              <a:t> </a:t>
            </a:r>
            <a:r>
              <a:rPr lang="en-US" sz="2000" dirty="0" err="1"/>
              <a:t>pengingat</a:t>
            </a:r>
            <a:r>
              <a:rPr lang="en-US" sz="2000" dirty="0"/>
              <a:t> </a:t>
            </a:r>
            <a:r>
              <a:rPr lang="en-US" sz="2000" dirty="0" err="1"/>
              <a:t>sekunder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851278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ROM (read only memory)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2400" dirty="0" err="1"/>
              <a:t>Memori</a:t>
            </a:r>
            <a:r>
              <a:rPr lang="en-US" sz="2400" dirty="0"/>
              <a:t> yang </a:t>
            </a:r>
            <a:r>
              <a:rPr lang="en-US" sz="2400" dirty="0" err="1"/>
              <a:t>isi</a:t>
            </a:r>
            <a:r>
              <a:rPr lang="en-US" sz="2400" dirty="0"/>
              <a:t> </a:t>
            </a:r>
            <a:r>
              <a:rPr lang="en-US" sz="2400" dirty="0" err="1"/>
              <a:t>nya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hilang</a:t>
            </a:r>
            <a:r>
              <a:rPr lang="en-US" sz="2400" dirty="0"/>
              <a:t> </a:t>
            </a:r>
            <a:r>
              <a:rPr lang="en-US" sz="2400" dirty="0" err="1"/>
              <a:t>walaupun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dialiri</a:t>
            </a:r>
            <a:r>
              <a:rPr lang="en-US" sz="2400" dirty="0"/>
              <a:t> </a:t>
            </a:r>
            <a:r>
              <a:rPr lang="en-US" sz="2400" dirty="0" err="1"/>
              <a:t>listrik</a:t>
            </a:r>
            <a:endParaRPr lang="en-US" sz="2400" dirty="0"/>
          </a:p>
          <a:p>
            <a:pPr>
              <a:defRPr/>
            </a:pPr>
            <a:r>
              <a:rPr lang="en-US" sz="2400" dirty="0" err="1"/>
              <a:t>Disediakan</a:t>
            </a:r>
            <a:r>
              <a:rPr lang="en-US" sz="2400" dirty="0"/>
              <a:t> </a:t>
            </a:r>
            <a:r>
              <a:rPr lang="en-US" sz="2400" dirty="0" err="1"/>
              <a:t>oleh</a:t>
            </a:r>
            <a:r>
              <a:rPr lang="en-US" sz="2400" dirty="0"/>
              <a:t> vendor computer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berisi</a:t>
            </a:r>
            <a:r>
              <a:rPr lang="en-US" sz="2400" dirty="0"/>
              <a:t> data </a:t>
            </a:r>
            <a:r>
              <a:rPr lang="en-US" sz="2400" dirty="0" err="1"/>
              <a:t>atau</a:t>
            </a:r>
            <a:r>
              <a:rPr lang="en-US" sz="2400" dirty="0"/>
              <a:t> program </a:t>
            </a:r>
          </a:p>
          <a:p>
            <a:pPr>
              <a:defRPr/>
            </a:pPr>
            <a:r>
              <a:rPr lang="en-US" sz="2400" dirty="0" err="1"/>
              <a:t>Didalam</a:t>
            </a:r>
            <a:r>
              <a:rPr lang="en-US" sz="2400" dirty="0"/>
              <a:t> PC Rom </a:t>
            </a:r>
            <a:r>
              <a:rPr lang="en-US" sz="2400" dirty="0" err="1"/>
              <a:t>biasa</a:t>
            </a:r>
            <a:r>
              <a:rPr lang="en-US" sz="2400" dirty="0"/>
              <a:t> </a:t>
            </a:r>
            <a:r>
              <a:rPr lang="en-US" sz="2400" dirty="0" err="1"/>
              <a:t>nya</a:t>
            </a:r>
            <a:r>
              <a:rPr lang="en-US" sz="2400" dirty="0"/>
              <a:t> </a:t>
            </a:r>
            <a:r>
              <a:rPr lang="en-US" sz="2400" dirty="0" err="1"/>
              <a:t>dikenal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BIOS,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dijalankan</a:t>
            </a:r>
            <a:r>
              <a:rPr lang="en-US" sz="2400" dirty="0"/>
              <a:t> </a:t>
            </a:r>
            <a:r>
              <a:rPr lang="en-US" sz="2400" dirty="0" err="1"/>
              <a:t>oleh</a:t>
            </a:r>
            <a:r>
              <a:rPr lang="en-US" sz="2400" dirty="0"/>
              <a:t> </a:t>
            </a:r>
            <a:r>
              <a:rPr lang="en-US" sz="2400" dirty="0" err="1"/>
              <a:t>microprosessor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waktu</a:t>
            </a:r>
            <a:r>
              <a:rPr lang="en-US" sz="2400" dirty="0"/>
              <a:t> computer </a:t>
            </a:r>
            <a:r>
              <a:rPr lang="en-US" sz="2400" dirty="0" err="1"/>
              <a:t>dihidupkan</a:t>
            </a:r>
            <a:r>
              <a:rPr lang="en-US" sz="2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774615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ROM (read only memory)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/>
              <a:t>Proses yang </a:t>
            </a:r>
            <a:r>
              <a:rPr lang="en-US" dirty="0" err="1"/>
              <a:t>terjadi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BIOS : </a:t>
            </a:r>
          </a:p>
          <a:p>
            <a:pPr marL="514350" indent="-514350">
              <a:buFont typeface="Arial" panose="020B0604020202020204" pitchFamily="34" charset="0"/>
              <a:buAutoNum type="arabicPeriod"/>
              <a:defRPr/>
            </a:pPr>
            <a:r>
              <a:rPr lang="en-US" dirty="0" err="1"/>
              <a:t>Memeriksa</a:t>
            </a:r>
            <a:r>
              <a:rPr lang="en-US" dirty="0"/>
              <a:t>  </a:t>
            </a:r>
            <a:r>
              <a:rPr lang="en-US" dirty="0" err="1"/>
              <a:t>isi</a:t>
            </a:r>
            <a:r>
              <a:rPr lang="en-US" dirty="0"/>
              <a:t> CMOS (</a:t>
            </a:r>
            <a:r>
              <a:rPr lang="en-US" dirty="0" err="1"/>
              <a:t>jenis</a:t>
            </a:r>
            <a:r>
              <a:rPr lang="en-US" dirty="0"/>
              <a:t> chip yang </a:t>
            </a:r>
            <a:r>
              <a:rPr lang="en-US" dirty="0" err="1"/>
              <a:t>memerlukan</a:t>
            </a:r>
            <a:r>
              <a:rPr lang="en-US" dirty="0"/>
              <a:t> </a:t>
            </a:r>
            <a:r>
              <a:rPr lang="en-US" dirty="0" err="1"/>
              <a:t>daya</a:t>
            </a:r>
            <a:r>
              <a:rPr lang="en-US" dirty="0"/>
              <a:t> </a:t>
            </a:r>
            <a:r>
              <a:rPr lang="en-US" dirty="0" err="1"/>
              <a:t>listrik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baterai</a:t>
            </a:r>
            <a:r>
              <a:rPr lang="en-US" dirty="0"/>
              <a:t>). </a:t>
            </a:r>
          </a:p>
          <a:p>
            <a:pPr marL="514350" indent="-514350">
              <a:buFont typeface="Arial" panose="020B0604020202020204" pitchFamily="34" charset="0"/>
              <a:buAutoNum type="arabicPeriod"/>
              <a:defRPr/>
            </a:pPr>
            <a:r>
              <a:rPr lang="en-US" dirty="0" err="1"/>
              <a:t>Memuat</a:t>
            </a:r>
            <a:r>
              <a:rPr lang="en-US" dirty="0"/>
              <a:t> </a:t>
            </a:r>
            <a:r>
              <a:rPr lang="en-US" dirty="0" err="1"/>
              <a:t>penanganan</a:t>
            </a:r>
            <a:r>
              <a:rPr lang="en-US" dirty="0"/>
              <a:t> </a:t>
            </a:r>
            <a:r>
              <a:rPr lang="en-US" dirty="0" err="1"/>
              <a:t>interupsi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pengendali</a:t>
            </a:r>
            <a:r>
              <a:rPr lang="en-US" dirty="0"/>
              <a:t> </a:t>
            </a:r>
            <a:r>
              <a:rPr lang="en-US" dirty="0" err="1"/>
              <a:t>piranti</a:t>
            </a:r>
            <a:r>
              <a:rPr lang="en-US" dirty="0"/>
              <a:t> </a:t>
            </a:r>
          </a:p>
          <a:p>
            <a:pPr marL="514350" indent="-514350">
              <a:buFont typeface="Arial" panose="020B0604020202020204" pitchFamily="34" charset="0"/>
              <a:buAutoNum type="arabicPeriod"/>
              <a:defRPr/>
            </a:pPr>
            <a:r>
              <a:rPr lang="en-US" dirty="0" err="1"/>
              <a:t>Menginisialisasi</a:t>
            </a:r>
            <a:r>
              <a:rPr lang="en-US" dirty="0"/>
              <a:t> register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manajemen</a:t>
            </a:r>
            <a:r>
              <a:rPr lang="en-US" dirty="0"/>
              <a:t> </a:t>
            </a:r>
            <a:r>
              <a:rPr lang="en-US" dirty="0" err="1"/>
              <a:t>daya</a:t>
            </a:r>
            <a:r>
              <a:rPr lang="en-US" dirty="0"/>
              <a:t> </a:t>
            </a:r>
            <a:r>
              <a:rPr lang="en-US" dirty="0" err="1"/>
              <a:t>listrik</a:t>
            </a:r>
            <a:r>
              <a:rPr lang="en-US" dirty="0"/>
              <a:t> </a:t>
            </a:r>
          </a:p>
          <a:p>
            <a:pPr marL="514350" indent="-514350">
              <a:buFont typeface="Arial" panose="020B0604020202020204" pitchFamily="34" charset="0"/>
              <a:buAutoNum type="arabicPeriod"/>
              <a:defRPr/>
            </a:pP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pengujian</a:t>
            </a:r>
            <a:r>
              <a:rPr lang="en-US" dirty="0"/>
              <a:t> </a:t>
            </a:r>
            <a:r>
              <a:rPr lang="en-US" dirty="0" err="1"/>
              <a:t>perangkat</a:t>
            </a:r>
            <a:r>
              <a:rPr lang="en-US" dirty="0"/>
              <a:t> </a:t>
            </a:r>
            <a:r>
              <a:rPr lang="en-US" dirty="0" err="1"/>
              <a:t>keras</a:t>
            </a:r>
            <a:r>
              <a:rPr lang="en-US" dirty="0"/>
              <a:t> </a:t>
            </a:r>
            <a:r>
              <a:rPr lang="en-US" dirty="0" err="1"/>
              <a:t>bhw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perangkat</a:t>
            </a:r>
            <a:r>
              <a:rPr lang="en-US" dirty="0"/>
              <a:t> </a:t>
            </a:r>
            <a:r>
              <a:rPr lang="en-US" dirty="0" err="1"/>
              <a:t>keras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keadaan</a:t>
            </a:r>
            <a:r>
              <a:rPr lang="en-US" dirty="0"/>
              <a:t> </a:t>
            </a:r>
            <a:r>
              <a:rPr lang="en-US" dirty="0" err="1"/>
              <a:t>baik</a:t>
            </a:r>
            <a:endParaRPr lang="en-US" dirty="0"/>
          </a:p>
          <a:p>
            <a:pPr marL="514350" indent="-514350">
              <a:buFont typeface="Arial" panose="020B0604020202020204" pitchFamily="34" charset="0"/>
              <a:buAutoNum type="arabicPeriod"/>
              <a:defRPr/>
            </a:pPr>
            <a:r>
              <a:rPr lang="en-US" dirty="0" err="1"/>
              <a:t>Menampilkan</a:t>
            </a:r>
            <a:r>
              <a:rPr lang="en-US" dirty="0"/>
              <a:t> </a:t>
            </a:r>
            <a:r>
              <a:rPr lang="en-US" dirty="0" err="1"/>
              <a:t>pengaturan-pengaturan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system </a:t>
            </a:r>
          </a:p>
          <a:p>
            <a:pPr marL="514350" indent="-514350">
              <a:buFont typeface="Arial" panose="020B0604020202020204" pitchFamily="34" charset="0"/>
              <a:buAutoNum type="arabicPeriod"/>
              <a:defRPr/>
            </a:pPr>
            <a:r>
              <a:rPr lang="en-US" dirty="0" err="1"/>
              <a:t>Menentukan</a:t>
            </a:r>
            <a:r>
              <a:rPr lang="en-US" dirty="0"/>
              <a:t> </a:t>
            </a:r>
            <a:r>
              <a:rPr lang="en-US" dirty="0" err="1"/>
              <a:t>peranti</a:t>
            </a:r>
            <a:r>
              <a:rPr lang="en-US" dirty="0"/>
              <a:t> yang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menjalankan</a:t>
            </a:r>
            <a:r>
              <a:rPr lang="en-US" dirty="0"/>
              <a:t> program </a:t>
            </a:r>
          </a:p>
          <a:p>
            <a:pPr marL="514350" indent="-514350">
              <a:buFont typeface="Arial" panose="020B0604020202020204" pitchFamily="34" charset="0"/>
              <a:buAutoNum type="arabicPeriod"/>
              <a:defRPr/>
            </a:pP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en-US" dirty="0" err="1"/>
              <a:t>isi</a:t>
            </a:r>
            <a:r>
              <a:rPr lang="en-US" dirty="0"/>
              <a:t> boot sector . Boot sector di </a:t>
            </a:r>
            <a:r>
              <a:rPr lang="en-US" dirty="0" err="1"/>
              <a:t>muat</a:t>
            </a:r>
            <a:r>
              <a:rPr lang="en-US" dirty="0"/>
              <a:t> </a:t>
            </a:r>
            <a:r>
              <a:rPr lang="en-US" dirty="0" err="1"/>
              <a:t>didalam</a:t>
            </a:r>
            <a:r>
              <a:rPr lang="en-US" dirty="0"/>
              <a:t> RAM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1356205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CMOS (Complementary Metal </a:t>
            </a:r>
            <a:r>
              <a:rPr lang="en-US" sz="3200" dirty="0" err="1"/>
              <a:t>Oxyde</a:t>
            </a:r>
            <a:r>
              <a:rPr lang="en-US" sz="3200" dirty="0"/>
              <a:t> Semiconductor)</a:t>
            </a:r>
            <a:endParaRPr lang="id-ID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jenis</a:t>
            </a:r>
            <a:r>
              <a:rPr lang="en-US" sz="2000" dirty="0"/>
              <a:t> chip yang </a:t>
            </a:r>
            <a:r>
              <a:rPr lang="en-US" sz="2000" dirty="0" err="1"/>
              <a:t>memerlukan</a:t>
            </a:r>
            <a:r>
              <a:rPr lang="en-US" sz="2000" dirty="0"/>
              <a:t> </a:t>
            </a:r>
            <a:r>
              <a:rPr lang="en-US" sz="2000" dirty="0" err="1"/>
              <a:t>daya</a:t>
            </a:r>
            <a:r>
              <a:rPr lang="en-US" sz="2000" dirty="0"/>
              <a:t> </a:t>
            </a:r>
            <a:r>
              <a:rPr lang="en-US" sz="2000" dirty="0" err="1"/>
              <a:t>listrik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baterai</a:t>
            </a:r>
            <a:r>
              <a:rPr lang="en-US" sz="2000" dirty="0"/>
              <a:t>. </a:t>
            </a:r>
          </a:p>
          <a:p>
            <a:r>
              <a:rPr lang="en-US" sz="2000" dirty="0" err="1"/>
              <a:t>Pada</a:t>
            </a:r>
            <a:r>
              <a:rPr lang="en-US" sz="2000" dirty="0"/>
              <a:t> CMOS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berbagai</a:t>
            </a:r>
            <a:r>
              <a:rPr lang="en-US" sz="2000" dirty="0"/>
              <a:t> </a:t>
            </a:r>
            <a:r>
              <a:rPr lang="en-US" sz="2000" dirty="0" err="1"/>
              <a:t>pengaturan</a:t>
            </a:r>
            <a:r>
              <a:rPr lang="en-US" sz="2000" dirty="0"/>
              <a:t> </a:t>
            </a:r>
            <a:r>
              <a:rPr lang="en-US" sz="2000" dirty="0" err="1"/>
              <a:t>dasar</a:t>
            </a:r>
            <a:r>
              <a:rPr lang="en-US" sz="2000" dirty="0"/>
              <a:t> computer </a:t>
            </a:r>
            <a:r>
              <a:rPr lang="en-US" sz="2000" dirty="0" err="1"/>
              <a:t>dilakukan</a:t>
            </a:r>
            <a:r>
              <a:rPr lang="en-US" sz="2000" dirty="0"/>
              <a:t> </a:t>
            </a:r>
            <a:r>
              <a:rPr lang="en-US" sz="2000" dirty="0" err="1"/>
              <a:t>misalnya</a:t>
            </a:r>
            <a:r>
              <a:rPr lang="en-US" sz="2000" dirty="0"/>
              <a:t> </a:t>
            </a:r>
            <a:r>
              <a:rPr lang="en-US" sz="2000" dirty="0" err="1"/>
              <a:t>peranti</a:t>
            </a:r>
            <a:r>
              <a:rPr lang="en-US" sz="2000" dirty="0"/>
              <a:t> yang </a:t>
            </a:r>
            <a:r>
              <a:rPr lang="en-US" sz="2000" dirty="0" err="1"/>
              <a:t>digunakan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memuat</a:t>
            </a:r>
            <a:r>
              <a:rPr lang="en-US" sz="2000" dirty="0"/>
              <a:t> system </a:t>
            </a:r>
            <a:r>
              <a:rPr lang="en-US" sz="2000" dirty="0" err="1"/>
              <a:t>operasi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termasuk</a:t>
            </a:r>
            <a:r>
              <a:rPr lang="en-US" sz="2000" dirty="0"/>
              <a:t> pula </a:t>
            </a:r>
            <a:r>
              <a:rPr lang="en-US" sz="2000" dirty="0" err="1"/>
              <a:t>tanggal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jam system. </a:t>
            </a:r>
          </a:p>
          <a:p>
            <a:pPr>
              <a:defRPr/>
            </a:pPr>
            <a:r>
              <a:rPr lang="en-US" sz="2000" dirty="0" err="1"/>
              <a:t>Penanganan</a:t>
            </a:r>
            <a:r>
              <a:rPr lang="en-US" sz="2000" dirty="0"/>
              <a:t> </a:t>
            </a:r>
            <a:r>
              <a:rPr lang="en-US" sz="2000" dirty="0" err="1"/>
              <a:t>interupsi</a:t>
            </a:r>
            <a:r>
              <a:rPr lang="en-US" sz="2000" dirty="0"/>
              <a:t> </a:t>
            </a:r>
            <a:r>
              <a:rPr lang="en-US" sz="2000" dirty="0" err="1"/>
              <a:t>adlah</a:t>
            </a:r>
            <a:r>
              <a:rPr lang="en-US" sz="2000" dirty="0"/>
              <a:t> program </a:t>
            </a:r>
            <a:r>
              <a:rPr lang="en-US" sz="2000" dirty="0" err="1"/>
              <a:t>kecil</a:t>
            </a:r>
            <a:r>
              <a:rPr lang="en-US" sz="2000" dirty="0"/>
              <a:t> yang </a:t>
            </a:r>
            <a:r>
              <a:rPr lang="en-US" sz="2000" dirty="0" err="1"/>
              <a:t>menjadi</a:t>
            </a:r>
            <a:r>
              <a:rPr lang="en-US" sz="2000" dirty="0"/>
              <a:t> </a:t>
            </a:r>
            <a:r>
              <a:rPr lang="en-US" sz="2000" dirty="0" err="1"/>
              <a:t>penerjemah</a:t>
            </a:r>
            <a:r>
              <a:rPr lang="en-US" sz="2000" dirty="0"/>
              <a:t> </a:t>
            </a:r>
            <a:r>
              <a:rPr lang="en-US" sz="2000" dirty="0" err="1"/>
              <a:t>antara</a:t>
            </a:r>
            <a:r>
              <a:rPr lang="en-US" sz="2000" dirty="0"/>
              <a:t> </a:t>
            </a:r>
            <a:r>
              <a:rPr lang="en-US" sz="2000" dirty="0" err="1"/>
              <a:t>perangkat</a:t>
            </a:r>
            <a:r>
              <a:rPr lang="en-US" sz="2000" dirty="0"/>
              <a:t> </a:t>
            </a:r>
            <a:r>
              <a:rPr lang="en-US" sz="2000" dirty="0" err="1"/>
              <a:t>keras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system </a:t>
            </a:r>
            <a:r>
              <a:rPr lang="en-US" sz="2000" dirty="0" err="1"/>
              <a:t>operasi</a:t>
            </a:r>
            <a:r>
              <a:rPr lang="en-US" sz="2000" dirty="0"/>
              <a:t>. </a:t>
            </a:r>
          </a:p>
          <a:p>
            <a:pPr marL="0" indent="0">
              <a:buNone/>
              <a:defRPr/>
            </a:pPr>
            <a:r>
              <a:rPr lang="en-US" sz="2000" dirty="0"/>
              <a:t>	</a:t>
            </a:r>
            <a:r>
              <a:rPr lang="en-US" sz="2000" dirty="0" err="1"/>
              <a:t>Contoh</a:t>
            </a:r>
            <a:r>
              <a:rPr lang="en-US" sz="2000" dirty="0"/>
              <a:t> </a:t>
            </a:r>
            <a:r>
              <a:rPr lang="en-US" sz="2000" dirty="0" err="1"/>
              <a:t>jika</a:t>
            </a:r>
            <a:r>
              <a:rPr lang="en-US" sz="2000" dirty="0"/>
              <a:t> </a:t>
            </a:r>
            <a:r>
              <a:rPr lang="en-US" sz="2000" dirty="0" err="1"/>
              <a:t>pemakai</a:t>
            </a:r>
            <a:r>
              <a:rPr lang="en-US" sz="2000" dirty="0"/>
              <a:t>  </a:t>
            </a:r>
            <a:r>
              <a:rPr lang="en-US" sz="2000" dirty="0" err="1"/>
              <a:t>menekan</a:t>
            </a:r>
            <a:r>
              <a:rPr lang="en-US" sz="2000" dirty="0"/>
              <a:t> keyboard </a:t>
            </a:r>
            <a:r>
              <a:rPr lang="en-US" sz="2000" dirty="0" err="1"/>
              <a:t>maka</a:t>
            </a:r>
            <a:r>
              <a:rPr lang="en-US" sz="2000" dirty="0"/>
              <a:t> </a:t>
            </a:r>
            <a:r>
              <a:rPr lang="en-US" sz="2000" dirty="0" err="1"/>
              <a:t>interupsi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dikirim</a:t>
            </a:r>
            <a:r>
              <a:rPr lang="en-US" sz="2000" dirty="0"/>
              <a:t> 	</a:t>
            </a:r>
            <a:r>
              <a:rPr lang="en-US" sz="2000" dirty="0" err="1"/>
              <a:t>melalui</a:t>
            </a:r>
            <a:r>
              <a:rPr lang="en-US" sz="2000" dirty="0"/>
              <a:t> </a:t>
            </a:r>
            <a:r>
              <a:rPr lang="en-US" sz="2000" dirty="0" err="1"/>
              <a:t>penanganan</a:t>
            </a:r>
            <a:r>
              <a:rPr lang="en-US" sz="2000" dirty="0"/>
              <a:t> </a:t>
            </a:r>
            <a:r>
              <a:rPr lang="en-US" sz="2000" dirty="0" err="1"/>
              <a:t>interupsi</a:t>
            </a:r>
            <a:r>
              <a:rPr lang="en-US" sz="2000" dirty="0"/>
              <a:t> keyboard. </a:t>
            </a:r>
          </a:p>
          <a:p>
            <a:pPr>
              <a:defRPr/>
            </a:pPr>
            <a:r>
              <a:rPr lang="en-US" sz="2000" dirty="0" err="1"/>
              <a:t>Pengendali</a:t>
            </a:r>
            <a:r>
              <a:rPr lang="en-US" sz="2000" dirty="0"/>
              <a:t> </a:t>
            </a:r>
            <a:r>
              <a:rPr lang="en-US" sz="2000" dirty="0" err="1"/>
              <a:t>peranti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program yang </a:t>
            </a:r>
            <a:r>
              <a:rPr lang="en-US" sz="2000" dirty="0" err="1"/>
              <a:t>bertindak</a:t>
            </a:r>
            <a:r>
              <a:rPr lang="en-US" sz="2000" dirty="0"/>
              <a:t> </a:t>
            </a:r>
            <a:r>
              <a:rPr lang="en-US" sz="2000" dirty="0" err="1"/>
              <a:t>sebagai</a:t>
            </a:r>
            <a:r>
              <a:rPr lang="en-US" sz="2000" dirty="0"/>
              <a:t> </a:t>
            </a:r>
            <a:r>
              <a:rPr lang="en-US" sz="2000" dirty="0" err="1"/>
              <a:t>pemberi</a:t>
            </a:r>
            <a:r>
              <a:rPr lang="en-US" sz="2000" dirty="0"/>
              <a:t> </a:t>
            </a:r>
            <a:r>
              <a:rPr lang="en-US" sz="2000" dirty="0" err="1"/>
              <a:t>identitas</a:t>
            </a:r>
            <a:r>
              <a:rPr lang="en-US" sz="2000" dirty="0"/>
              <a:t> </a:t>
            </a:r>
            <a:r>
              <a:rPr lang="en-US" sz="2000" dirty="0" err="1"/>
              <a:t>bagi</a:t>
            </a:r>
            <a:r>
              <a:rPr lang="en-US" sz="2000" dirty="0"/>
              <a:t> </a:t>
            </a:r>
            <a:r>
              <a:rPr lang="en-US" sz="2000" dirty="0" err="1"/>
              <a:t>perangkat</a:t>
            </a:r>
            <a:r>
              <a:rPr lang="en-US" sz="2000" dirty="0"/>
              <a:t> </a:t>
            </a:r>
            <a:r>
              <a:rPr lang="en-US" sz="2000" dirty="0" err="1"/>
              <a:t>keras</a:t>
            </a:r>
            <a:r>
              <a:rPr lang="en-US" sz="2000" dirty="0"/>
              <a:t> </a:t>
            </a:r>
            <a:r>
              <a:rPr lang="en-US" sz="2000" dirty="0" err="1"/>
              <a:t>tertentu</a:t>
            </a:r>
            <a:r>
              <a:rPr lang="en-US" sz="2000" dirty="0"/>
              <a:t> (</a:t>
            </a:r>
            <a:r>
              <a:rPr lang="en-US" sz="2000" dirty="0" err="1"/>
              <a:t>misal</a:t>
            </a:r>
            <a:r>
              <a:rPr lang="en-US" sz="2000" dirty="0"/>
              <a:t> scanner ) </a:t>
            </a:r>
            <a:r>
              <a:rPr lang="en-US" sz="2000" dirty="0" err="1"/>
              <a:t>shg</a:t>
            </a:r>
            <a:r>
              <a:rPr lang="en-US" sz="2000" dirty="0"/>
              <a:t> </a:t>
            </a:r>
            <a:r>
              <a:rPr lang="en-US" sz="2000" dirty="0" err="1"/>
              <a:t>bd</a:t>
            </a:r>
            <a:r>
              <a:rPr lang="en-US" sz="2000" dirty="0"/>
              <a:t> </a:t>
            </a:r>
            <a:r>
              <a:rPr lang="en-US" sz="2000" dirty="0" err="1"/>
              <a:t>dkenali</a:t>
            </a:r>
            <a:r>
              <a:rPr lang="en-US" sz="2000" dirty="0"/>
              <a:t> </a:t>
            </a:r>
            <a:r>
              <a:rPr lang="en-US" sz="2000" dirty="0" err="1"/>
              <a:t>oleh</a:t>
            </a:r>
            <a:r>
              <a:rPr lang="en-US" sz="2000" dirty="0"/>
              <a:t> computer.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52608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ROM (read only memory)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Selain</a:t>
            </a:r>
            <a:r>
              <a:rPr lang="en-US" dirty="0"/>
              <a:t> ROM </a:t>
            </a:r>
            <a:r>
              <a:rPr lang="en-US" dirty="0" err="1"/>
              <a:t>ada</a:t>
            </a:r>
            <a:r>
              <a:rPr lang="en-US" dirty="0"/>
              <a:t> juga PROM, EPROM, EEPROM.</a:t>
            </a:r>
          </a:p>
          <a:p>
            <a:pPr>
              <a:defRPr/>
            </a:pPr>
            <a:r>
              <a:rPr lang="en-US" dirty="0"/>
              <a:t>PROM (programmable read only memory)</a:t>
            </a:r>
          </a:p>
          <a:p>
            <a:pPr>
              <a:defRPr/>
            </a:pPr>
            <a:r>
              <a:rPr lang="en-US" dirty="0"/>
              <a:t>ROM </a:t>
            </a:r>
            <a:r>
              <a:rPr lang="en-US" dirty="0" err="1"/>
              <a:t>diisi</a:t>
            </a:r>
            <a:r>
              <a:rPr lang="en-US" dirty="0"/>
              <a:t> </a:t>
            </a:r>
            <a:r>
              <a:rPr lang="en-US" dirty="0" err="1"/>
              <a:t>progam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vendor, EPROM </a:t>
            </a:r>
            <a:r>
              <a:rPr lang="en-US" dirty="0" err="1"/>
              <a:t>diisi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pemakai</a:t>
            </a:r>
            <a:r>
              <a:rPr lang="en-US" dirty="0"/>
              <a:t> </a:t>
            </a:r>
            <a:r>
              <a:rPr lang="en-US" dirty="0" err="1"/>
              <a:t>tdk</a:t>
            </a:r>
            <a:r>
              <a:rPr lang="en-US" dirty="0"/>
              <a:t> </a:t>
            </a:r>
            <a:r>
              <a:rPr lang="en-US" dirty="0" err="1"/>
              <a:t>dpt</a:t>
            </a:r>
            <a:r>
              <a:rPr lang="en-US" dirty="0"/>
              <a:t> </a:t>
            </a:r>
            <a:r>
              <a:rPr lang="en-US" dirty="0" err="1"/>
              <a:t>dihapus</a:t>
            </a:r>
            <a:endParaRPr lang="en-US" dirty="0"/>
          </a:p>
          <a:p>
            <a:pPr>
              <a:defRPr/>
            </a:pPr>
            <a:r>
              <a:rPr lang="en-US" dirty="0"/>
              <a:t>EPROM (Erasable Programable Read Only Memory)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dihapus</a:t>
            </a:r>
            <a:r>
              <a:rPr lang="en-US" dirty="0"/>
              <a:t> dg </a:t>
            </a:r>
            <a:r>
              <a:rPr lang="en-US" dirty="0" err="1"/>
              <a:t>sinar</a:t>
            </a:r>
            <a:r>
              <a:rPr lang="en-US" dirty="0"/>
              <a:t> ultraviolet. </a:t>
            </a:r>
          </a:p>
          <a:p>
            <a:pPr>
              <a:defRPr/>
            </a:pPr>
            <a:r>
              <a:rPr lang="en-US" dirty="0"/>
              <a:t>EEPROM ( Electrical Erasable Read Only Memory)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dihapus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electrical </a:t>
            </a:r>
            <a:r>
              <a:rPr lang="en-US" dirty="0" err="1"/>
              <a:t>melalui</a:t>
            </a:r>
            <a:r>
              <a:rPr lang="en-US" dirty="0"/>
              <a:t> program.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Flash Memory </a:t>
            </a:r>
            <a:r>
              <a:rPr lang="en-US" dirty="0" err="1"/>
              <a:t>dalam</a:t>
            </a:r>
            <a:r>
              <a:rPr lang="en-US" dirty="0"/>
              <a:t> cam digital, </a:t>
            </a:r>
            <a:r>
              <a:rPr lang="en-US" dirty="0" err="1"/>
              <a:t>konsol</a:t>
            </a:r>
            <a:r>
              <a:rPr lang="en-US" dirty="0"/>
              <a:t>, video game </a:t>
            </a:r>
            <a:r>
              <a:rPr lang="en-US" dirty="0" err="1"/>
              <a:t>dan</a:t>
            </a:r>
            <a:r>
              <a:rPr lang="en-US" dirty="0"/>
              <a:t> chip BIOS.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05504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RAM (random access memory)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Randem</a:t>
            </a:r>
            <a:r>
              <a:rPr lang="en-US" dirty="0"/>
              <a:t> Access Memory : </a:t>
            </a:r>
            <a:r>
              <a:rPr lang="en-US" dirty="0" err="1"/>
              <a:t>jenis</a:t>
            </a:r>
            <a:r>
              <a:rPr lang="en-US" dirty="0"/>
              <a:t> memory computer yang </a:t>
            </a:r>
            <a:r>
              <a:rPr lang="en-US" dirty="0" err="1"/>
              <a:t>isinya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diganti-ganti</a:t>
            </a:r>
            <a:r>
              <a:rPr lang="en-US" dirty="0"/>
              <a:t> </a:t>
            </a:r>
            <a:r>
              <a:rPr lang="en-US" dirty="0" err="1"/>
              <a:t>selama</a:t>
            </a:r>
            <a:r>
              <a:rPr lang="en-US" dirty="0"/>
              <a:t> computer </a:t>
            </a:r>
            <a:r>
              <a:rPr lang="en-US" dirty="0" err="1"/>
              <a:t>dihidupkan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sifat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mengingat</a:t>
            </a:r>
            <a:r>
              <a:rPr lang="en-US" dirty="0"/>
              <a:t> data / program </a:t>
            </a:r>
            <a:r>
              <a:rPr lang="en-US" dirty="0" err="1"/>
              <a:t>selama</a:t>
            </a:r>
            <a:r>
              <a:rPr lang="en-US" dirty="0"/>
              <a:t> </a:t>
            </a:r>
            <a:r>
              <a:rPr lang="en-US" dirty="0" err="1"/>
              <a:t>terdapat</a:t>
            </a:r>
            <a:r>
              <a:rPr lang="en-US" dirty="0"/>
              <a:t> </a:t>
            </a:r>
            <a:r>
              <a:rPr lang="en-US" dirty="0" err="1"/>
              <a:t>arus</a:t>
            </a:r>
            <a:r>
              <a:rPr lang="en-US" dirty="0"/>
              <a:t> </a:t>
            </a:r>
            <a:r>
              <a:rPr lang="en-US" dirty="0" err="1"/>
              <a:t>listrik</a:t>
            </a:r>
            <a:r>
              <a:rPr lang="en-US" dirty="0"/>
              <a:t> (volatile) . </a:t>
            </a:r>
          </a:p>
          <a:p>
            <a:pPr>
              <a:defRPr/>
            </a:pP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menyimpan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data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cepat</a:t>
            </a:r>
            <a:r>
              <a:rPr lang="en-US" dirty="0"/>
              <a:t>.</a:t>
            </a:r>
          </a:p>
          <a:p>
            <a:pPr>
              <a:defRPr/>
            </a:pPr>
            <a:r>
              <a:rPr lang="en-US" dirty="0" err="1"/>
              <a:t>Tipe</a:t>
            </a:r>
            <a:r>
              <a:rPr lang="en-US" dirty="0"/>
              <a:t> RAM :</a:t>
            </a:r>
          </a:p>
          <a:p>
            <a:pPr marL="0" indent="0">
              <a:buNone/>
              <a:defRPr/>
            </a:pPr>
            <a:r>
              <a:rPr lang="en-US" dirty="0"/>
              <a:t>	DRAM, SDRAM, SRAM, RDRAM, DDR-SDRAM, EDO RAM.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7048779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RAM (random access memory)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DRAM (Dynamic RAM)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berkala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disegarkan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CPU agar data yang </a:t>
            </a:r>
            <a:r>
              <a:rPr lang="en-US" dirty="0" err="1"/>
              <a:t>terkandung</a:t>
            </a:r>
            <a:r>
              <a:rPr lang="en-US" dirty="0"/>
              <a:t> </a:t>
            </a:r>
            <a:r>
              <a:rPr lang="en-US" dirty="0" err="1"/>
              <a:t>didalamnya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hilang</a:t>
            </a:r>
            <a:r>
              <a:rPr lang="en-US" dirty="0"/>
              <a:t>. </a:t>
            </a:r>
          </a:p>
          <a:p>
            <a:pPr>
              <a:defRPr/>
            </a:pPr>
            <a:r>
              <a:rPr lang="en-US" dirty="0"/>
              <a:t>EDO RAM (extended Data Out RAM)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memori</a:t>
            </a:r>
            <a:r>
              <a:rPr lang="en-US" dirty="0"/>
              <a:t> yang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system yang </a:t>
            </a:r>
            <a:r>
              <a:rPr lang="en-US" dirty="0" err="1"/>
              <a:t>menggunakan</a:t>
            </a:r>
            <a:r>
              <a:rPr lang="en-US" dirty="0"/>
              <a:t> Pentium, </a:t>
            </a:r>
            <a:r>
              <a:rPr lang="en-US" dirty="0" err="1"/>
              <a:t>cocok</a:t>
            </a:r>
            <a:r>
              <a:rPr lang="en-US" dirty="0"/>
              <a:t> </a:t>
            </a:r>
            <a:r>
              <a:rPr lang="en-US" dirty="0" err="1"/>
              <a:t>untk</a:t>
            </a:r>
            <a:r>
              <a:rPr lang="en-US" dirty="0"/>
              <a:t> </a:t>
            </a:r>
            <a:r>
              <a:rPr lang="en-US" dirty="0" err="1"/>
              <a:t>kecepaan</a:t>
            </a:r>
            <a:r>
              <a:rPr lang="en-US" dirty="0"/>
              <a:t> </a:t>
            </a:r>
            <a:r>
              <a:rPr lang="en-US" dirty="0" err="1"/>
              <a:t>sampai</a:t>
            </a:r>
            <a:r>
              <a:rPr lang="en-US" dirty="0"/>
              <a:t> 66 </a:t>
            </a:r>
            <a:r>
              <a:rPr lang="en-US" dirty="0" err="1"/>
              <a:t>MHz.</a:t>
            </a:r>
            <a:endParaRPr lang="en-US" dirty="0"/>
          </a:p>
          <a:p>
            <a:pPr>
              <a:defRPr/>
            </a:pPr>
            <a:r>
              <a:rPr lang="en-US" dirty="0"/>
              <a:t>SDRAM (</a:t>
            </a:r>
            <a:r>
              <a:rPr lang="en-US" dirty="0" err="1"/>
              <a:t>Shyncronus</a:t>
            </a:r>
            <a:r>
              <a:rPr lang="en-US" dirty="0"/>
              <a:t> Dynamic RAM) </a:t>
            </a:r>
            <a:r>
              <a:rPr lang="en-US" dirty="0" err="1"/>
              <a:t>jenis</a:t>
            </a:r>
            <a:r>
              <a:rPr lang="en-US" dirty="0"/>
              <a:t> ram </a:t>
            </a:r>
            <a:r>
              <a:rPr lang="en-US" dirty="0" err="1"/>
              <a:t>yg</a:t>
            </a:r>
            <a:r>
              <a:rPr lang="en-US" dirty="0"/>
              <a:t> </a:t>
            </a:r>
            <a:r>
              <a:rPr lang="en-US" dirty="0" err="1"/>
              <a:t>plg</a:t>
            </a:r>
            <a:r>
              <a:rPr lang="en-US" dirty="0"/>
              <a:t> </a:t>
            </a:r>
            <a:r>
              <a:rPr lang="en-US" dirty="0" err="1"/>
              <a:t>umum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sekarang</a:t>
            </a:r>
            <a:r>
              <a:rPr lang="en-US" dirty="0"/>
              <a:t>. </a:t>
            </a:r>
            <a:r>
              <a:rPr lang="en-US" dirty="0" err="1"/>
              <a:t>Cocok</a:t>
            </a:r>
            <a:r>
              <a:rPr lang="en-US" dirty="0"/>
              <a:t> </a:t>
            </a:r>
            <a:r>
              <a:rPr lang="en-US" dirty="0" err="1"/>
              <a:t>unk</a:t>
            </a:r>
            <a:r>
              <a:rPr lang="en-US" dirty="0"/>
              <a:t> </a:t>
            </a:r>
            <a:r>
              <a:rPr lang="en-US" dirty="0" err="1"/>
              <a:t>ukuran</a:t>
            </a:r>
            <a:r>
              <a:rPr lang="en-US" dirty="0"/>
              <a:t> </a:t>
            </a:r>
            <a:r>
              <a:rPr lang="en-US" dirty="0" err="1"/>
              <a:t>kecepartan</a:t>
            </a:r>
            <a:r>
              <a:rPr lang="en-US" dirty="0"/>
              <a:t> </a:t>
            </a:r>
            <a:r>
              <a:rPr lang="en-US" dirty="0" err="1"/>
              <a:t>samapai</a:t>
            </a:r>
            <a:r>
              <a:rPr lang="en-US" dirty="0"/>
              <a:t> 100 Mhz.</a:t>
            </a:r>
          </a:p>
          <a:p>
            <a:pPr>
              <a:defRPr/>
            </a:pPr>
            <a:r>
              <a:rPr lang="en-US" dirty="0"/>
              <a:t>SRAM (Static RAM)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penyegaran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CPU, </a:t>
            </a:r>
            <a:r>
              <a:rPr lang="en-US" dirty="0" err="1"/>
              <a:t>kecepatan</a:t>
            </a:r>
            <a:r>
              <a:rPr lang="en-US" dirty="0"/>
              <a:t> </a:t>
            </a:r>
            <a:r>
              <a:rPr lang="en-US" dirty="0" err="1"/>
              <a:t>tinggi</a:t>
            </a:r>
            <a:r>
              <a:rPr lang="en-US" dirty="0"/>
              <a:t>.</a:t>
            </a:r>
          </a:p>
          <a:p>
            <a:pPr>
              <a:defRPr/>
            </a:pPr>
            <a:r>
              <a:rPr lang="en-US" dirty="0"/>
              <a:t>RDRAM ( Rambus Dynamic RAM) </a:t>
            </a:r>
            <a:r>
              <a:rPr lang="en-US" dirty="0" err="1"/>
              <a:t>jenis</a:t>
            </a:r>
            <a:r>
              <a:rPr lang="en-US" dirty="0"/>
              <a:t> memory </a:t>
            </a:r>
            <a:r>
              <a:rPr lang="en-US" dirty="0" err="1"/>
              <a:t>yg</a:t>
            </a:r>
            <a:r>
              <a:rPr lang="en-US" dirty="0"/>
              <a:t> </a:t>
            </a:r>
            <a:r>
              <a:rPr lang="en-US" dirty="0" err="1"/>
              <a:t>lbh</a:t>
            </a:r>
            <a:r>
              <a:rPr lang="en-US" dirty="0"/>
              <a:t> </a:t>
            </a:r>
            <a:r>
              <a:rPr lang="en-US" dirty="0" err="1"/>
              <a:t>cepat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lbh</a:t>
            </a:r>
            <a:r>
              <a:rPr lang="en-US" dirty="0"/>
              <a:t> </a:t>
            </a:r>
            <a:r>
              <a:rPr lang="en-US" dirty="0" err="1"/>
              <a:t>mahal</a:t>
            </a:r>
            <a:r>
              <a:rPr lang="en-US" dirty="0"/>
              <a:t> ,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unt</a:t>
            </a:r>
            <a:r>
              <a:rPr lang="en-US" dirty="0"/>
              <a:t> Pentium 4.</a:t>
            </a:r>
          </a:p>
          <a:p>
            <a:pPr>
              <a:defRPr/>
            </a:pPr>
            <a:r>
              <a:rPr lang="en-US" dirty="0"/>
              <a:t>DDR RAM (Double Data Rate SDRAM</a:t>
            </a:r>
          </a:p>
        </p:txBody>
      </p:sp>
    </p:spTree>
    <p:extLst>
      <p:ext uri="{BB962C8B-B14F-4D97-AF65-F5344CB8AC3E}">
        <p14:creationId xmlns:p14="http://schemas.microsoft.com/office/powerpoint/2010/main" val="5613556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RAM (random access memory)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Modul RAM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berupa</a:t>
            </a:r>
            <a:r>
              <a:rPr lang="en-US" dirty="0"/>
              <a:t> SIMM </a:t>
            </a:r>
            <a:r>
              <a:rPr lang="en-US" dirty="0" err="1"/>
              <a:t>dan</a:t>
            </a:r>
            <a:r>
              <a:rPr lang="en-US" dirty="0"/>
              <a:t> DIMM</a:t>
            </a:r>
          </a:p>
          <a:p>
            <a:pPr>
              <a:defRPr/>
            </a:pPr>
            <a:r>
              <a:rPr lang="en-US" dirty="0"/>
              <a:t>SIMM chip RAM </a:t>
            </a:r>
            <a:r>
              <a:rPr lang="en-US" dirty="0" err="1"/>
              <a:t>yg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1 </a:t>
            </a:r>
            <a:r>
              <a:rPr lang="en-US" dirty="0" err="1"/>
              <a:t>sisi</a:t>
            </a:r>
            <a:r>
              <a:rPr lang="en-US" dirty="0"/>
              <a:t> </a:t>
            </a:r>
            <a:r>
              <a:rPr lang="en-US" dirty="0" err="1"/>
              <a:t>papan</a:t>
            </a:r>
            <a:endParaRPr lang="en-US" dirty="0"/>
          </a:p>
          <a:p>
            <a:pPr>
              <a:defRPr/>
            </a:pPr>
            <a:r>
              <a:rPr lang="en-US" dirty="0"/>
              <a:t>DIMM </a:t>
            </a:r>
            <a:r>
              <a:rPr lang="en-US" dirty="0" err="1"/>
              <a:t>memiliki</a:t>
            </a:r>
            <a:r>
              <a:rPr lang="en-US" dirty="0"/>
              <a:t> chip RAM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kedua</a:t>
            </a:r>
            <a:r>
              <a:rPr lang="en-US" dirty="0"/>
              <a:t> </a:t>
            </a:r>
            <a:r>
              <a:rPr lang="en-US" dirty="0" err="1"/>
              <a:t>sisi</a:t>
            </a:r>
            <a:r>
              <a:rPr lang="en-US" dirty="0"/>
              <a:t> </a:t>
            </a:r>
            <a:r>
              <a:rPr lang="en-US" dirty="0" err="1"/>
              <a:t>papan</a:t>
            </a:r>
            <a:r>
              <a:rPr lang="en-US" dirty="0"/>
              <a:t>. </a:t>
            </a:r>
          </a:p>
          <a:p>
            <a:pPr marL="0" indent="0">
              <a:buNone/>
              <a:defRPr/>
            </a:pPr>
            <a:endParaRPr lang="en-US" dirty="0"/>
          </a:p>
          <a:p>
            <a:pPr marL="0" indent="0">
              <a:buNone/>
              <a:defRPr/>
            </a:pPr>
            <a:r>
              <a:rPr lang="en-US" dirty="0"/>
              <a:t>CACHE MEMORY.</a:t>
            </a:r>
          </a:p>
          <a:p>
            <a:pPr marL="0" indent="0">
              <a:buNone/>
              <a:defRPr/>
            </a:pPr>
            <a:r>
              <a:rPr lang="en-US" dirty="0" err="1"/>
              <a:t>Adalah</a:t>
            </a:r>
            <a:r>
              <a:rPr lang="en-US" dirty="0"/>
              <a:t> memory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kecepatan</a:t>
            </a:r>
            <a:r>
              <a:rPr lang="en-US" dirty="0"/>
              <a:t>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tinggi</a:t>
            </a:r>
            <a:r>
              <a:rPr lang="en-US" dirty="0"/>
              <a:t>  yang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perantara</a:t>
            </a:r>
            <a:r>
              <a:rPr lang="en-US" dirty="0"/>
              <a:t> RAM </a:t>
            </a:r>
            <a:r>
              <a:rPr lang="en-US" dirty="0" err="1"/>
              <a:t>dan</a:t>
            </a:r>
            <a:r>
              <a:rPr lang="en-US" dirty="0"/>
              <a:t> CPU</a:t>
            </a:r>
          </a:p>
        </p:txBody>
      </p:sp>
    </p:spTree>
    <p:extLst>
      <p:ext uri="{BB962C8B-B14F-4D97-AF65-F5344CB8AC3E}">
        <p14:creationId xmlns:p14="http://schemas.microsoft.com/office/powerpoint/2010/main" val="163460976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13</TotalTime>
  <Words>496</Words>
  <Application>Microsoft Office PowerPoint</Application>
  <PresentationFormat>Widescreen</PresentationFormat>
  <Paragraphs>54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Century Gothic</vt:lpstr>
      <vt:lpstr>Garamond</vt:lpstr>
      <vt:lpstr>Savon</vt:lpstr>
      <vt:lpstr>Pemrosesan &amp; penyimpanan</vt:lpstr>
      <vt:lpstr>Memori Internal</vt:lpstr>
      <vt:lpstr>ROM (read only memory)</vt:lpstr>
      <vt:lpstr>ROM (read only memory)</vt:lpstr>
      <vt:lpstr>CMOS (Complementary Metal Oxyde Semiconductor)</vt:lpstr>
      <vt:lpstr>ROM (read only memory)</vt:lpstr>
      <vt:lpstr>RAM (random access memory)</vt:lpstr>
      <vt:lpstr>RAM (random access memory)</vt:lpstr>
      <vt:lpstr>RAM (random access memory)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Pemrosesan &amp; penyimpanan</dc:title>
  <dc:creator>ning</dc:creator>
  <cp:lastModifiedBy>ning</cp:lastModifiedBy>
  <cp:revision>2</cp:revision>
  <dcterms:created xsi:type="dcterms:W3CDTF">2016-10-24T17:17:40Z</dcterms:created>
  <dcterms:modified xsi:type="dcterms:W3CDTF">2016-10-24T17:31:23Z</dcterms:modified>
</cp:coreProperties>
</file>