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81" r:id="rId4"/>
    <p:sldId id="261" r:id="rId5"/>
    <p:sldId id="262" r:id="rId6"/>
    <p:sldId id="258" r:id="rId7"/>
    <p:sldId id="259" r:id="rId8"/>
    <p:sldId id="260" r:id="rId9"/>
    <p:sldId id="264" r:id="rId10"/>
    <p:sldId id="263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17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938B4-63E4-4F53-ABD5-B8B907F056FD}" type="datetimeFigureOut">
              <a:rPr lang="en-US" smtClean="0"/>
              <a:t>10/1/2018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4286748-DC9D-4120-BF35-56B4F386B5FD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938B4-63E4-4F53-ABD5-B8B907F056FD}" type="datetimeFigureOut">
              <a:rPr lang="en-US" smtClean="0"/>
              <a:t>10/1/2018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86748-DC9D-4120-BF35-56B4F386B5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938B4-63E4-4F53-ABD5-B8B907F056FD}" type="datetimeFigureOut">
              <a:rPr lang="en-US" smtClean="0"/>
              <a:t>10/1/2018</a:t>
            </a:fld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86748-DC9D-4120-BF35-56B4F386B5FD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938B4-63E4-4F53-ABD5-B8B907F056FD}" type="datetimeFigureOut">
              <a:rPr lang="en-US" smtClean="0"/>
              <a:t>10/1/2018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86748-DC9D-4120-BF35-56B4F386B5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938B4-63E4-4F53-ABD5-B8B907F056FD}" type="datetimeFigureOut">
              <a:rPr lang="en-US" smtClean="0"/>
              <a:t>10/1/2018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86748-DC9D-4120-BF35-56B4F386B5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938B4-63E4-4F53-ABD5-B8B907F056FD}" type="datetimeFigureOut">
              <a:rPr lang="en-US" smtClean="0"/>
              <a:t>10/1/2018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86748-DC9D-4120-BF35-56B4F386B5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938B4-63E4-4F53-ABD5-B8B907F056FD}" type="datetimeFigureOut">
              <a:rPr lang="en-US" smtClean="0"/>
              <a:t>10/1/2018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86748-DC9D-4120-BF35-56B4F386B5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938B4-63E4-4F53-ABD5-B8B907F056FD}" type="datetimeFigureOut">
              <a:rPr lang="en-US" smtClean="0"/>
              <a:t>10/1/2018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86748-DC9D-4120-BF35-56B4F386B5FD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938B4-63E4-4F53-ABD5-B8B907F056FD}" type="datetimeFigureOut">
              <a:rPr lang="en-US" smtClean="0"/>
              <a:t>10/1/2018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86748-DC9D-4120-BF35-56B4F386B5FD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938B4-63E4-4F53-ABD5-B8B907F056FD}" type="datetimeFigureOut">
              <a:rPr lang="en-US" smtClean="0"/>
              <a:t>10/1/2018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86748-DC9D-4120-BF35-56B4F386B5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938B4-63E4-4F53-ABD5-B8B907F056FD}" type="datetimeFigureOut">
              <a:rPr lang="en-US" smtClean="0"/>
              <a:t>10/1/2018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86748-DC9D-4120-BF35-56B4F386B5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FA2938B4-63E4-4F53-ABD5-B8B907F056FD}" type="datetimeFigureOut">
              <a:rPr lang="en-US" smtClean="0"/>
              <a:t>10/1/2018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C4286748-DC9D-4120-BF35-56B4F386B5FD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z="1400" dirty="0" err="1" smtClean="0"/>
              <a:t>Sistem</a:t>
            </a:r>
            <a:r>
              <a:rPr lang="en-US" sz="1400" dirty="0" smtClean="0"/>
              <a:t> </a:t>
            </a:r>
            <a:r>
              <a:rPr lang="en-US" sz="1400" dirty="0" err="1" smtClean="0"/>
              <a:t>Terdistribusi</a:t>
            </a:r>
            <a:endParaRPr lang="en-US" sz="140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/>
              <a:t>Proses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943322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Thread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752600"/>
            <a:ext cx="8534400" cy="4953000"/>
          </a:xfrm>
        </p:spPr>
        <p:txBody>
          <a:bodyPr>
            <a:normAutofit/>
          </a:bodyPr>
          <a:lstStyle/>
          <a:p>
            <a:pPr algn="just" hangingPunct="0"/>
            <a:r>
              <a:rPr lang="en-US" sz="2200" b="1" i="1" dirty="0">
                <a:solidFill>
                  <a:srgbClr val="FF0000"/>
                </a:solidFill>
              </a:rPr>
              <a:t>Thread </a:t>
            </a:r>
            <a:r>
              <a:rPr lang="en-US" sz="2200" dirty="0" err="1"/>
              <a:t>adalah</a:t>
            </a:r>
            <a:r>
              <a:rPr lang="en-US" sz="2200" dirty="0"/>
              <a:t> </a:t>
            </a:r>
            <a:r>
              <a:rPr lang="en-US" sz="2200" dirty="0" err="1"/>
              <a:t>sebuah</a:t>
            </a:r>
            <a:r>
              <a:rPr lang="en-US" sz="2200" dirty="0"/>
              <a:t> </a:t>
            </a:r>
            <a:r>
              <a:rPr lang="en-US" sz="2200" dirty="0" err="1"/>
              <a:t>alur</a:t>
            </a:r>
            <a:r>
              <a:rPr lang="en-US" sz="2200" dirty="0"/>
              <a:t> </a:t>
            </a:r>
            <a:r>
              <a:rPr lang="en-US" sz="2200" dirty="0" err="1"/>
              <a:t>kontrol</a:t>
            </a:r>
            <a:r>
              <a:rPr lang="en-US" sz="2200" dirty="0"/>
              <a:t> </a:t>
            </a:r>
            <a:r>
              <a:rPr lang="en-US" sz="2200" dirty="0" err="1"/>
              <a:t>dari</a:t>
            </a:r>
            <a:r>
              <a:rPr lang="en-US" sz="2200" dirty="0"/>
              <a:t> </a:t>
            </a:r>
            <a:r>
              <a:rPr lang="en-US" sz="2200" dirty="0" err="1"/>
              <a:t>sebuah</a:t>
            </a:r>
            <a:r>
              <a:rPr lang="en-US" sz="2200" dirty="0"/>
              <a:t> proses. </a:t>
            </a:r>
            <a:r>
              <a:rPr lang="en-US" sz="2200" dirty="0" err="1"/>
              <a:t>Kontrol</a:t>
            </a:r>
            <a:r>
              <a:rPr lang="en-US" sz="2200" i="1" dirty="0"/>
              <a:t> thread </a:t>
            </a:r>
            <a:r>
              <a:rPr lang="en-US" sz="2200" dirty="0" err="1"/>
              <a:t>tunggal</a:t>
            </a:r>
            <a:r>
              <a:rPr lang="en-US" sz="2200" i="1" dirty="0"/>
              <a:t> </a:t>
            </a:r>
            <a:r>
              <a:rPr lang="en-US" sz="2200" dirty="0" err="1" smtClean="0"/>
              <a:t>ini</a:t>
            </a:r>
            <a:r>
              <a:rPr lang="en-US" sz="2200" dirty="0" smtClean="0"/>
              <a:t> </a:t>
            </a:r>
            <a:r>
              <a:rPr lang="en-US" sz="2200" dirty="0" err="1"/>
              <a:t>hanya</a:t>
            </a:r>
            <a:r>
              <a:rPr lang="en-US" sz="2200" dirty="0"/>
              <a:t> </a:t>
            </a:r>
            <a:r>
              <a:rPr lang="en-US" sz="2200" dirty="0" err="1"/>
              <a:t>memungkinkan</a:t>
            </a:r>
            <a:r>
              <a:rPr lang="en-US" sz="2200" dirty="0"/>
              <a:t> proses </a:t>
            </a:r>
            <a:r>
              <a:rPr lang="en-US" sz="2200" dirty="0" err="1"/>
              <a:t>untuk</a:t>
            </a:r>
            <a:r>
              <a:rPr lang="en-US" sz="2200" dirty="0"/>
              <a:t> </a:t>
            </a:r>
            <a:r>
              <a:rPr lang="en-US" sz="2200" dirty="0" err="1"/>
              <a:t>menjalankan</a:t>
            </a:r>
            <a:r>
              <a:rPr lang="en-US" sz="2200" dirty="0"/>
              <a:t> </a:t>
            </a:r>
            <a:r>
              <a:rPr lang="en-US" sz="2200" dirty="0" err="1"/>
              <a:t>satu</a:t>
            </a:r>
            <a:r>
              <a:rPr lang="en-US" sz="2200" dirty="0"/>
              <a:t> </a:t>
            </a:r>
            <a:r>
              <a:rPr lang="en-US" sz="2200" dirty="0" err="1"/>
              <a:t>tugas</a:t>
            </a:r>
            <a:r>
              <a:rPr lang="en-US" sz="2200" dirty="0"/>
              <a:t> </a:t>
            </a:r>
            <a:r>
              <a:rPr lang="en-US" sz="2200" dirty="0" err="1"/>
              <a:t>pada</a:t>
            </a:r>
            <a:r>
              <a:rPr lang="en-US" sz="2200" dirty="0"/>
              <a:t> </a:t>
            </a:r>
            <a:r>
              <a:rPr lang="en-US" sz="2200" dirty="0" err="1"/>
              <a:t>satu</a:t>
            </a:r>
            <a:r>
              <a:rPr lang="en-US" sz="2200" dirty="0"/>
              <a:t> </a:t>
            </a:r>
            <a:r>
              <a:rPr lang="en-US" sz="2200" dirty="0" err="1"/>
              <a:t>waktu</a:t>
            </a:r>
            <a:r>
              <a:rPr lang="en-US" sz="2200" dirty="0"/>
              <a:t>. </a:t>
            </a:r>
            <a:endParaRPr lang="en-US" sz="2200" dirty="0" smtClean="0"/>
          </a:p>
          <a:p>
            <a:pPr algn="just" hangingPunct="0"/>
            <a:r>
              <a:rPr lang="en-US" sz="2200" dirty="0" err="1" smtClean="0"/>
              <a:t>Banyak</a:t>
            </a:r>
            <a:r>
              <a:rPr lang="en-US" sz="2200" dirty="0" smtClean="0"/>
              <a:t> </a:t>
            </a:r>
            <a:r>
              <a:rPr lang="en-US" sz="2200" dirty="0" err="1"/>
              <a:t>sistem</a:t>
            </a:r>
            <a:r>
              <a:rPr lang="en-US" sz="2200" dirty="0"/>
              <a:t> </a:t>
            </a:r>
            <a:r>
              <a:rPr lang="en-US" sz="2200" dirty="0" err="1"/>
              <a:t>operasi</a:t>
            </a:r>
            <a:r>
              <a:rPr lang="en-US" sz="2200" dirty="0"/>
              <a:t> modern </a:t>
            </a:r>
            <a:r>
              <a:rPr lang="en-US" sz="2200" dirty="0" err="1"/>
              <a:t>telah</a:t>
            </a:r>
            <a:r>
              <a:rPr lang="en-US" sz="2200" dirty="0"/>
              <a:t> </a:t>
            </a:r>
            <a:r>
              <a:rPr lang="en-US" sz="2200" dirty="0" err="1"/>
              <a:t>memiliki</a:t>
            </a:r>
            <a:r>
              <a:rPr lang="en-US" sz="2200" dirty="0"/>
              <a:t> </a:t>
            </a:r>
            <a:r>
              <a:rPr lang="en-US" sz="2200" dirty="0" err="1"/>
              <a:t>konsep</a:t>
            </a:r>
            <a:r>
              <a:rPr lang="en-US" sz="2200" dirty="0"/>
              <a:t> yang </a:t>
            </a:r>
            <a:r>
              <a:rPr lang="en-US" sz="2200" dirty="0" err="1"/>
              <a:t>dikembangkan</a:t>
            </a:r>
            <a:r>
              <a:rPr lang="en-US" sz="2200" dirty="0"/>
              <a:t> agar </a:t>
            </a:r>
            <a:r>
              <a:rPr lang="en-US" sz="2200" dirty="0" err="1"/>
              <a:t>memungkinkan</a:t>
            </a:r>
            <a:r>
              <a:rPr lang="en-US" sz="2200" dirty="0"/>
              <a:t> </a:t>
            </a:r>
            <a:r>
              <a:rPr lang="en-US" sz="2200" dirty="0" err="1"/>
              <a:t>sebuah</a:t>
            </a:r>
            <a:r>
              <a:rPr lang="en-US" sz="2200" dirty="0"/>
              <a:t> proses </a:t>
            </a:r>
            <a:r>
              <a:rPr lang="en-US" sz="2200" dirty="0" err="1"/>
              <a:t>untuk</a:t>
            </a:r>
            <a:r>
              <a:rPr lang="en-US" sz="2200" dirty="0"/>
              <a:t> </a:t>
            </a:r>
            <a:r>
              <a:rPr lang="en-US" sz="2200" dirty="0" err="1"/>
              <a:t>memiliki</a:t>
            </a:r>
            <a:r>
              <a:rPr lang="en-US" sz="2200" dirty="0"/>
              <a:t> </a:t>
            </a:r>
            <a:r>
              <a:rPr lang="en-US" sz="2200" dirty="0" err="1"/>
              <a:t>eksekusi</a:t>
            </a:r>
            <a:r>
              <a:rPr lang="en-US" sz="2200" dirty="0"/>
              <a:t> </a:t>
            </a:r>
            <a:r>
              <a:rPr lang="en-US" sz="2200" b="1" i="1" dirty="0">
                <a:solidFill>
                  <a:srgbClr val="FF0000"/>
                </a:solidFill>
              </a:rPr>
              <a:t>multi-threads</a:t>
            </a:r>
            <a:r>
              <a:rPr lang="en-US" sz="2200" dirty="0"/>
              <a:t>, agar </a:t>
            </a:r>
            <a:r>
              <a:rPr lang="en-US" sz="2200" dirty="0" err="1"/>
              <a:t>dapat</a:t>
            </a:r>
            <a:r>
              <a:rPr lang="en-US" sz="2200" dirty="0"/>
              <a:t> </a:t>
            </a:r>
            <a:r>
              <a:rPr lang="en-US" sz="2200" dirty="0" err="1"/>
              <a:t>secara</a:t>
            </a:r>
            <a:r>
              <a:rPr lang="en-US" sz="2200" dirty="0"/>
              <a:t> </a:t>
            </a:r>
            <a:r>
              <a:rPr lang="en-US" sz="2200" dirty="0" err="1"/>
              <a:t>terus</a:t>
            </a:r>
            <a:r>
              <a:rPr lang="en-US" sz="2200" dirty="0"/>
              <a:t> </a:t>
            </a:r>
            <a:r>
              <a:rPr lang="en-US" sz="2200" dirty="0" err="1"/>
              <a:t>menerus</a:t>
            </a:r>
            <a:r>
              <a:rPr lang="en-US" sz="2200" dirty="0"/>
              <a:t> </a:t>
            </a:r>
            <a:r>
              <a:rPr lang="en-US" sz="2200" dirty="0" err="1"/>
              <a:t>mengetik</a:t>
            </a:r>
            <a:r>
              <a:rPr lang="en-US" sz="2200" dirty="0"/>
              <a:t> </a:t>
            </a:r>
            <a:r>
              <a:rPr lang="en-US" sz="2200" dirty="0" err="1"/>
              <a:t>dan</a:t>
            </a:r>
            <a:r>
              <a:rPr lang="en-US" sz="2200" dirty="0"/>
              <a:t> </a:t>
            </a:r>
            <a:r>
              <a:rPr lang="en-US" sz="2200" dirty="0" err="1"/>
              <a:t>menjalankan</a:t>
            </a:r>
            <a:r>
              <a:rPr lang="en-US" sz="2200" dirty="0"/>
              <a:t> </a:t>
            </a:r>
            <a:r>
              <a:rPr lang="en-US" sz="2200" dirty="0" err="1"/>
              <a:t>pemeriksaan</a:t>
            </a:r>
            <a:r>
              <a:rPr lang="en-US" sz="2200" dirty="0"/>
              <a:t> </a:t>
            </a:r>
            <a:r>
              <a:rPr lang="en-US" sz="2200" dirty="0" err="1"/>
              <a:t>ejaan</a:t>
            </a:r>
            <a:r>
              <a:rPr lang="en-US" sz="2200" dirty="0"/>
              <a:t> </a:t>
            </a:r>
            <a:r>
              <a:rPr lang="en-US" sz="2200" dirty="0" err="1"/>
              <a:t>didalam</a:t>
            </a:r>
            <a:r>
              <a:rPr lang="en-US" sz="2200" dirty="0"/>
              <a:t> proses yang </a:t>
            </a:r>
            <a:r>
              <a:rPr lang="en-US" sz="2200" dirty="0" err="1"/>
              <a:t>sama</a:t>
            </a:r>
            <a:r>
              <a:rPr lang="en-US" sz="2200" dirty="0"/>
              <a:t>, </a:t>
            </a:r>
            <a:r>
              <a:rPr lang="en-US" sz="2200" dirty="0" err="1"/>
              <a:t>maka</a:t>
            </a:r>
            <a:r>
              <a:rPr lang="en-US" sz="2200" dirty="0"/>
              <a:t> </a:t>
            </a:r>
            <a:r>
              <a:rPr lang="en-US" sz="2200" dirty="0" err="1"/>
              <a:t>sistem</a:t>
            </a:r>
            <a:r>
              <a:rPr lang="en-US" sz="2200" dirty="0"/>
              <a:t> </a:t>
            </a:r>
            <a:r>
              <a:rPr lang="en-US" sz="2200" dirty="0" err="1"/>
              <a:t>operasi</a:t>
            </a:r>
            <a:r>
              <a:rPr lang="en-US" sz="2200" dirty="0"/>
              <a:t> </a:t>
            </a:r>
            <a:r>
              <a:rPr lang="en-US" sz="2200" dirty="0" err="1"/>
              <a:t>tersebut</a:t>
            </a:r>
            <a:r>
              <a:rPr lang="en-US" sz="2200" dirty="0"/>
              <a:t> </a:t>
            </a:r>
            <a:r>
              <a:rPr lang="en-US" sz="2200" dirty="0" err="1"/>
              <a:t>memungkinkan</a:t>
            </a:r>
            <a:r>
              <a:rPr lang="en-US" sz="2200" dirty="0"/>
              <a:t> proses </a:t>
            </a:r>
            <a:r>
              <a:rPr lang="en-US" sz="2200" dirty="0" err="1"/>
              <a:t>untuk</a:t>
            </a:r>
            <a:r>
              <a:rPr lang="en-US" sz="2200" dirty="0"/>
              <a:t> </a:t>
            </a:r>
            <a:r>
              <a:rPr lang="en-US" sz="2200" dirty="0" err="1"/>
              <a:t>menjalankan</a:t>
            </a:r>
            <a:r>
              <a:rPr lang="en-US" sz="2200" dirty="0"/>
              <a:t> </a:t>
            </a:r>
            <a:r>
              <a:rPr lang="en-US" sz="2200" dirty="0" err="1"/>
              <a:t>lebih</a:t>
            </a:r>
            <a:r>
              <a:rPr lang="en-US" sz="2200" dirty="0"/>
              <a:t> </a:t>
            </a:r>
            <a:r>
              <a:rPr lang="en-US" sz="2200" dirty="0" err="1"/>
              <a:t>dari</a:t>
            </a:r>
            <a:r>
              <a:rPr lang="en-US" sz="2200" dirty="0"/>
              <a:t> </a:t>
            </a:r>
            <a:r>
              <a:rPr lang="en-US" sz="2200" dirty="0" err="1"/>
              <a:t>satu</a:t>
            </a:r>
            <a:r>
              <a:rPr lang="en-US" sz="2200" dirty="0"/>
              <a:t> </a:t>
            </a:r>
            <a:r>
              <a:rPr lang="en-US" sz="2200" dirty="0" err="1"/>
              <a:t>tugas</a:t>
            </a:r>
            <a:r>
              <a:rPr lang="en-US" sz="2200" dirty="0"/>
              <a:t> </a:t>
            </a:r>
            <a:r>
              <a:rPr lang="en-US" sz="2200" dirty="0" err="1"/>
              <a:t>pada</a:t>
            </a:r>
            <a:r>
              <a:rPr lang="en-US" sz="2200" dirty="0"/>
              <a:t> </a:t>
            </a:r>
            <a:r>
              <a:rPr lang="en-US" sz="2200" dirty="0" err="1"/>
              <a:t>satu</a:t>
            </a:r>
            <a:r>
              <a:rPr lang="en-US" sz="2200" dirty="0"/>
              <a:t> </a:t>
            </a:r>
            <a:r>
              <a:rPr lang="en-US" sz="2200" dirty="0" err="1"/>
              <a:t>waktu</a:t>
            </a:r>
            <a:r>
              <a:rPr lang="en-US" sz="2200" dirty="0"/>
              <a:t>. </a:t>
            </a:r>
            <a:r>
              <a:rPr lang="en-US" sz="2200" dirty="0" err="1"/>
              <a:t>Suatu</a:t>
            </a:r>
            <a:r>
              <a:rPr lang="en-US" sz="2200" dirty="0"/>
              <a:t> proses yang </a:t>
            </a:r>
            <a:r>
              <a:rPr lang="en-US" sz="2200" b="1" i="1" dirty="0">
                <a:solidFill>
                  <a:srgbClr val="FF0000"/>
                </a:solidFill>
              </a:rPr>
              <a:t>multithreaded</a:t>
            </a:r>
            <a:r>
              <a:rPr lang="en-US" sz="2200" dirty="0"/>
              <a:t> </a:t>
            </a:r>
            <a:r>
              <a:rPr lang="en-US" sz="2200" dirty="0" err="1"/>
              <a:t>mengandung</a:t>
            </a:r>
            <a:r>
              <a:rPr lang="en-US" sz="2200" dirty="0"/>
              <a:t> </a:t>
            </a:r>
            <a:r>
              <a:rPr lang="en-US" sz="2200" dirty="0" err="1"/>
              <a:t>beberapa</a:t>
            </a:r>
            <a:r>
              <a:rPr lang="en-US" sz="2200" dirty="0"/>
              <a:t> </a:t>
            </a:r>
            <a:r>
              <a:rPr lang="en-US" sz="2200" dirty="0" err="1"/>
              <a:t>perbedaan</a:t>
            </a:r>
            <a:r>
              <a:rPr lang="en-US" sz="2200" dirty="0"/>
              <a:t> </a:t>
            </a:r>
            <a:r>
              <a:rPr lang="en-US" sz="2200" dirty="0" err="1"/>
              <a:t>alur</a:t>
            </a:r>
            <a:r>
              <a:rPr lang="en-US" sz="2200" dirty="0"/>
              <a:t> </a:t>
            </a:r>
            <a:r>
              <a:rPr lang="en-US" sz="2200" dirty="0" err="1"/>
              <a:t>kontrol</a:t>
            </a:r>
            <a:r>
              <a:rPr lang="en-US" sz="2200" dirty="0"/>
              <a:t> </a:t>
            </a:r>
            <a:r>
              <a:rPr lang="en-US" sz="2200" dirty="0" err="1"/>
              <a:t>dengan</a:t>
            </a:r>
            <a:r>
              <a:rPr lang="en-US" sz="2200" dirty="0"/>
              <a:t> </a:t>
            </a:r>
            <a:r>
              <a:rPr lang="en-US" sz="2200" dirty="0" err="1"/>
              <a:t>ruang</a:t>
            </a:r>
            <a:r>
              <a:rPr lang="en-US" sz="2200" dirty="0"/>
              <a:t> </a:t>
            </a:r>
            <a:r>
              <a:rPr lang="en-US" sz="2200" dirty="0" err="1"/>
              <a:t>alamat</a:t>
            </a:r>
            <a:r>
              <a:rPr lang="en-US" sz="2200" dirty="0"/>
              <a:t> yang </a:t>
            </a:r>
            <a:r>
              <a:rPr lang="en-US" sz="2200" dirty="0" err="1"/>
              <a:t>sama</a:t>
            </a:r>
            <a:r>
              <a:rPr lang="en-US" sz="2200" dirty="0"/>
              <a:t>.</a:t>
            </a:r>
          </a:p>
          <a:p>
            <a:pPr algn="just"/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86084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i="1" dirty="0">
                <a:solidFill>
                  <a:srgbClr val="FF0000"/>
                </a:solidFill>
              </a:rPr>
              <a:t>Thread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unit </a:t>
            </a:r>
            <a:r>
              <a:rPr lang="en-US" dirty="0" err="1"/>
              <a:t>dasar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penggunaan</a:t>
            </a:r>
            <a:r>
              <a:rPr lang="en-US" dirty="0"/>
              <a:t> CPU, yang </a:t>
            </a:r>
            <a:r>
              <a:rPr lang="en-US" dirty="0" err="1"/>
              <a:t>terdiri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Thread_ID</a:t>
            </a:r>
            <a:r>
              <a:rPr lang="en-US" dirty="0"/>
              <a:t>, </a:t>
            </a:r>
            <a:r>
              <a:rPr lang="en-US" i="1" dirty="0"/>
              <a:t>program counter</a:t>
            </a:r>
            <a:r>
              <a:rPr lang="en-US" dirty="0"/>
              <a:t>, </a:t>
            </a:r>
            <a:r>
              <a:rPr lang="en-US" i="1" dirty="0"/>
              <a:t>register set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i="1" dirty="0"/>
              <a:t>stack</a:t>
            </a:r>
            <a:r>
              <a:rPr lang="en-US" dirty="0"/>
              <a:t>. </a:t>
            </a:r>
            <a:r>
              <a:rPr lang="en-US" dirty="0" err="1"/>
              <a:t>Sebuah</a:t>
            </a:r>
            <a:r>
              <a:rPr lang="en-US" i="1" dirty="0"/>
              <a:t> </a:t>
            </a:r>
            <a:r>
              <a:rPr lang="en-US" b="1" i="1" dirty="0">
                <a:solidFill>
                  <a:srgbClr val="FF0000"/>
                </a:solidFill>
              </a:rPr>
              <a:t>thread</a:t>
            </a:r>
            <a:r>
              <a:rPr lang="en-US" i="1" dirty="0"/>
              <a:t> </a:t>
            </a:r>
            <a:r>
              <a:rPr lang="en-US" dirty="0" err="1"/>
              <a:t>berbagi</a:t>
            </a:r>
            <a:r>
              <a:rPr lang="en-US" i="1" dirty="0"/>
              <a:t> code section</a:t>
            </a:r>
            <a:r>
              <a:rPr lang="en-US" dirty="0"/>
              <a:t>,</a:t>
            </a:r>
            <a:r>
              <a:rPr lang="en-US" i="1" dirty="0"/>
              <a:t> data section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sumber</a:t>
            </a:r>
            <a:r>
              <a:rPr lang="en-US" dirty="0"/>
              <a:t> </a:t>
            </a:r>
            <a:r>
              <a:rPr lang="en-US" dirty="0" err="1"/>
              <a:t>daya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i="1" dirty="0"/>
              <a:t> </a:t>
            </a:r>
            <a:r>
              <a:rPr lang="en-US" dirty="0" err="1"/>
              <a:t>operasi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Thread lain yang </a:t>
            </a:r>
            <a:r>
              <a:rPr lang="en-US" dirty="0" err="1"/>
              <a:t>dimiliki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proses yang </a:t>
            </a:r>
            <a:r>
              <a:rPr lang="en-US" dirty="0" err="1"/>
              <a:t>sama</a:t>
            </a:r>
            <a:r>
              <a:rPr lang="en-US" dirty="0"/>
              <a:t>. Thread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b="1" i="1" dirty="0">
                <a:solidFill>
                  <a:srgbClr val="FF0000"/>
                </a:solidFill>
              </a:rPr>
              <a:t>lightweight process</a:t>
            </a:r>
            <a:r>
              <a:rPr lang="en-US" dirty="0"/>
              <a:t>. </a:t>
            </a:r>
            <a:r>
              <a:rPr lang="en-US" dirty="0" err="1"/>
              <a:t>Sebuah</a:t>
            </a:r>
            <a:r>
              <a:rPr lang="en-US" dirty="0"/>
              <a:t> proses </a:t>
            </a:r>
            <a:r>
              <a:rPr lang="en-US" dirty="0" err="1"/>
              <a:t>tradisional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i="1" dirty="0"/>
              <a:t>heavyweight process</a:t>
            </a:r>
            <a:r>
              <a:rPr lang="en-US" dirty="0"/>
              <a:t>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i="1" dirty="0"/>
              <a:t>thread</a:t>
            </a:r>
            <a:r>
              <a:rPr lang="en-US" dirty="0"/>
              <a:t> </a:t>
            </a:r>
            <a:r>
              <a:rPr lang="en-US" dirty="0" err="1"/>
              <a:t>tunggal</a:t>
            </a:r>
            <a:r>
              <a:rPr lang="en-US" dirty="0"/>
              <a:t> yang </a:t>
            </a:r>
            <a:r>
              <a:rPr lang="en-US" dirty="0" err="1"/>
              <a:t>berfungsi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pengendali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15479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Perbedaan</a:t>
            </a:r>
            <a:r>
              <a:rPr lang="en-US" dirty="0" smtClean="0"/>
              <a:t> thread </a:t>
            </a:r>
            <a:r>
              <a:rPr lang="en-US" dirty="0" err="1" smtClean="0"/>
              <a:t>dengan</a:t>
            </a:r>
            <a:r>
              <a:rPr lang="en-US" dirty="0" smtClean="0"/>
              <a:t> proses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74837"/>
            <a:ext cx="8229600" cy="4373563"/>
          </a:xfrm>
        </p:spPr>
        <p:txBody>
          <a:bodyPr/>
          <a:lstStyle/>
          <a:p>
            <a:pPr>
              <a:spcBef>
                <a:spcPts val="800"/>
              </a:spcBef>
              <a:buClrTx/>
              <a:buSzPct val="70000"/>
              <a:buFont typeface="Wingdings" charset="2"/>
              <a:buChar char=""/>
              <a:defRPr/>
            </a:pPr>
            <a:r>
              <a:rPr lang="en-US" dirty="0">
                <a:solidFill>
                  <a:schemeClr val="tx1"/>
                </a:solidFill>
              </a:rPr>
              <a:t>Thread </a:t>
            </a:r>
            <a:r>
              <a:rPr lang="en-US" dirty="0" err="1">
                <a:solidFill>
                  <a:schemeClr val="tx1"/>
                </a:solidFill>
              </a:rPr>
              <a:t>adalah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bagian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dari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suatu</a:t>
            </a:r>
            <a:r>
              <a:rPr lang="en-US" dirty="0">
                <a:solidFill>
                  <a:schemeClr val="tx1"/>
                </a:solidFill>
              </a:rPr>
              <a:t> proses</a:t>
            </a:r>
          </a:p>
          <a:p>
            <a:pPr>
              <a:spcBef>
                <a:spcPts val="800"/>
              </a:spcBef>
              <a:buClrTx/>
              <a:buSzPct val="70000"/>
              <a:buFont typeface="Wingdings" charset="2"/>
              <a:buChar char=""/>
              <a:defRPr/>
            </a:pPr>
            <a:r>
              <a:rPr lang="en-US" dirty="0" err="1">
                <a:solidFill>
                  <a:schemeClr val="tx1"/>
                </a:solidFill>
              </a:rPr>
              <a:t>Tiap</a:t>
            </a:r>
            <a:r>
              <a:rPr lang="en-US" dirty="0">
                <a:solidFill>
                  <a:schemeClr val="tx1"/>
                </a:solidFill>
              </a:rPr>
              <a:t> proses </a:t>
            </a:r>
            <a:r>
              <a:rPr lang="en-US" dirty="0" err="1">
                <a:solidFill>
                  <a:schemeClr val="tx1"/>
                </a:solidFill>
              </a:rPr>
              <a:t>mempunyai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informasi</a:t>
            </a:r>
            <a:r>
              <a:rPr lang="en-US" dirty="0">
                <a:solidFill>
                  <a:schemeClr val="tx1"/>
                </a:solidFill>
              </a:rPr>
              <a:t> status </a:t>
            </a:r>
            <a:r>
              <a:rPr lang="en-US" dirty="0" err="1">
                <a:solidFill>
                  <a:schemeClr val="tx1"/>
                </a:solidFill>
              </a:rPr>
              <a:t>dan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sumber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daya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sendiri</a:t>
            </a:r>
            <a:r>
              <a:rPr lang="en-US" dirty="0">
                <a:solidFill>
                  <a:schemeClr val="tx1"/>
                </a:solidFill>
              </a:rPr>
              <a:t>, thread </a:t>
            </a:r>
            <a:r>
              <a:rPr lang="en-US" dirty="0" err="1">
                <a:solidFill>
                  <a:schemeClr val="tx1"/>
                </a:solidFill>
              </a:rPr>
              <a:t>berbagi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informasi</a:t>
            </a:r>
            <a:r>
              <a:rPr lang="en-US" dirty="0">
                <a:solidFill>
                  <a:schemeClr val="tx1"/>
                </a:solidFill>
              </a:rPr>
              <a:t> status </a:t>
            </a:r>
            <a:r>
              <a:rPr lang="en-US" dirty="0" err="1">
                <a:solidFill>
                  <a:schemeClr val="tx1"/>
                </a:solidFill>
              </a:rPr>
              <a:t>dan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sumber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daya</a:t>
            </a:r>
            <a:r>
              <a:rPr lang="en-US" dirty="0">
                <a:solidFill>
                  <a:schemeClr val="tx1"/>
                </a:solidFill>
              </a:rPr>
              <a:t>  </a:t>
            </a:r>
            <a:r>
              <a:rPr lang="en-US" dirty="0" err="1">
                <a:solidFill>
                  <a:schemeClr val="tx1"/>
                </a:solidFill>
              </a:rPr>
              <a:t>dengan</a:t>
            </a:r>
            <a:r>
              <a:rPr lang="en-US" dirty="0">
                <a:solidFill>
                  <a:schemeClr val="tx1"/>
                </a:solidFill>
              </a:rPr>
              <a:t> thread yang lain </a:t>
            </a:r>
            <a:r>
              <a:rPr lang="en-US" dirty="0" err="1">
                <a:solidFill>
                  <a:schemeClr val="tx1"/>
                </a:solidFill>
              </a:rPr>
              <a:t>dalam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satu</a:t>
            </a:r>
            <a:r>
              <a:rPr lang="en-US" dirty="0">
                <a:solidFill>
                  <a:schemeClr val="tx1"/>
                </a:solidFill>
              </a:rPr>
              <a:t> proses</a:t>
            </a:r>
          </a:p>
          <a:p>
            <a:pPr>
              <a:spcBef>
                <a:spcPts val="800"/>
              </a:spcBef>
              <a:buClrTx/>
              <a:buSzPct val="70000"/>
              <a:buFont typeface="Wingdings" charset="2"/>
              <a:buChar char=""/>
              <a:defRPr/>
            </a:pPr>
            <a:r>
              <a:rPr lang="en-US" dirty="0" err="1">
                <a:solidFill>
                  <a:schemeClr val="tx1"/>
                </a:solidFill>
              </a:rPr>
              <a:t>Tiap</a:t>
            </a:r>
            <a:r>
              <a:rPr lang="en-US" dirty="0">
                <a:solidFill>
                  <a:schemeClr val="tx1"/>
                </a:solidFill>
              </a:rPr>
              <a:t> proses </a:t>
            </a:r>
            <a:r>
              <a:rPr lang="en-US" dirty="0" err="1">
                <a:solidFill>
                  <a:schemeClr val="tx1"/>
                </a:solidFill>
              </a:rPr>
              <a:t>mempunyai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alamat</a:t>
            </a:r>
            <a:r>
              <a:rPr lang="en-US" dirty="0">
                <a:solidFill>
                  <a:schemeClr val="tx1"/>
                </a:solidFill>
              </a:rPr>
              <a:t> yang </a:t>
            </a:r>
            <a:r>
              <a:rPr lang="en-US" dirty="0" err="1">
                <a:solidFill>
                  <a:schemeClr val="tx1"/>
                </a:solidFill>
              </a:rPr>
              <a:t>berbeda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sedangkan</a:t>
            </a:r>
            <a:r>
              <a:rPr lang="en-US" dirty="0">
                <a:solidFill>
                  <a:schemeClr val="tx1"/>
                </a:solidFill>
              </a:rPr>
              <a:t> thread </a:t>
            </a:r>
            <a:r>
              <a:rPr lang="en-US" dirty="0" err="1">
                <a:solidFill>
                  <a:schemeClr val="tx1"/>
                </a:solidFill>
              </a:rPr>
              <a:t>berbagi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alamat</a:t>
            </a:r>
            <a:r>
              <a:rPr lang="en-US" dirty="0">
                <a:solidFill>
                  <a:schemeClr val="tx1"/>
                </a:solidFill>
              </a:rPr>
              <a:t> yang </a:t>
            </a:r>
            <a:r>
              <a:rPr lang="en-US" dirty="0" err="1">
                <a:solidFill>
                  <a:schemeClr val="tx1"/>
                </a:solidFill>
              </a:rPr>
              <a:t>sama</a:t>
            </a:r>
            <a:endParaRPr lang="en-US" dirty="0">
              <a:solidFill>
                <a:schemeClr val="tx1"/>
              </a:solidFill>
            </a:endParaRPr>
          </a:p>
          <a:p>
            <a:pPr>
              <a:spcBef>
                <a:spcPts val="800"/>
              </a:spcBef>
              <a:buClrTx/>
              <a:buSzPct val="70000"/>
              <a:buFont typeface="Wingdings" charset="2"/>
              <a:buChar char=""/>
              <a:defRPr/>
            </a:pPr>
            <a:r>
              <a:rPr lang="en-US" dirty="0" err="1">
                <a:solidFill>
                  <a:schemeClr val="tx1"/>
                </a:solidFill>
              </a:rPr>
              <a:t>Pergantian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antar</a:t>
            </a:r>
            <a:r>
              <a:rPr lang="en-US" dirty="0">
                <a:solidFill>
                  <a:schemeClr val="tx1"/>
                </a:solidFill>
              </a:rPr>
              <a:t> threads </a:t>
            </a:r>
            <a:r>
              <a:rPr lang="en-US" dirty="0" err="1">
                <a:solidFill>
                  <a:schemeClr val="tx1"/>
                </a:solidFill>
              </a:rPr>
              <a:t>lebih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cepat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daripada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antar</a:t>
            </a:r>
            <a:r>
              <a:rPr lang="en-US" dirty="0">
                <a:solidFill>
                  <a:schemeClr val="tx1"/>
                </a:solidFill>
              </a:rPr>
              <a:t> proses </a:t>
            </a:r>
          </a:p>
          <a:p>
            <a:pPr>
              <a:buClrTx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8742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Contoh</a:t>
            </a:r>
            <a:r>
              <a:rPr lang="en-US" dirty="0" smtClean="0"/>
              <a:t> Multithreading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724400"/>
          </a:xfrm>
        </p:spPr>
        <p:txBody>
          <a:bodyPr>
            <a:normAutofit lnSpcReduction="10000"/>
          </a:bodyPr>
          <a:lstStyle/>
          <a:p>
            <a:pPr algn="just" hangingPunct="0"/>
            <a:r>
              <a:rPr lang="en-US" sz="2200" b="1" dirty="0">
                <a:solidFill>
                  <a:srgbClr val="FF0000"/>
                </a:solidFill>
              </a:rPr>
              <a:t>Web browser </a:t>
            </a:r>
            <a:r>
              <a:rPr lang="en-US" sz="2200" dirty="0">
                <a:solidFill>
                  <a:schemeClr val="tx1"/>
                </a:solidFill>
              </a:rPr>
              <a:t>: </a:t>
            </a:r>
            <a:r>
              <a:rPr lang="en-US" sz="2000" dirty="0" err="1"/>
              <a:t>sebuah</a:t>
            </a:r>
            <a:r>
              <a:rPr lang="en-US" sz="2000" dirty="0"/>
              <a:t> </a:t>
            </a:r>
            <a:r>
              <a:rPr lang="en-US" sz="2000" i="1" dirty="0"/>
              <a:t>web</a:t>
            </a:r>
            <a:r>
              <a:rPr lang="en-US" sz="2000" dirty="0"/>
              <a:t> </a:t>
            </a:r>
            <a:r>
              <a:rPr lang="en-US" sz="2000" i="1" dirty="0"/>
              <a:t>browser </a:t>
            </a:r>
            <a:r>
              <a:rPr lang="en-US" sz="2000" dirty="0" err="1"/>
              <a:t>mempunyai</a:t>
            </a:r>
            <a:r>
              <a:rPr lang="en-US" sz="2000" i="1" dirty="0"/>
              <a:t> thread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menampilkan</a:t>
            </a:r>
            <a:r>
              <a:rPr lang="en-US" sz="2000" dirty="0"/>
              <a:t> </a:t>
            </a:r>
            <a:r>
              <a:rPr lang="en-US" sz="2000" dirty="0" err="1"/>
              <a:t>gambar</a:t>
            </a:r>
            <a:r>
              <a:rPr lang="en-US" sz="2000" dirty="0"/>
              <a:t>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tulisan</a:t>
            </a:r>
            <a:r>
              <a:rPr lang="en-US" sz="2000" dirty="0"/>
              <a:t> </a:t>
            </a:r>
            <a:r>
              <a:rPr lang="en-US" sz="2000" dirty="0" err="1"/>
              <a:t>sedangkan</a:t>
            </a:r>
            <a:r>
              <a:rPr lang="en-US" sz="2000" i="1" dirty="0"/>
              <a:t> thread </a:t>
            </a:r>
            <a:r>
              <a:rPr lang="en-US" sz="2000" dirty="0"/>
              <a:t>yang lain </a:t>
            </a:r>
            <a:r>
              <a:rPr lang="en-US" sz="2000" dirty="0" err="1"/>
              <a:t>berfungsi</a:t>
            </a:r>
            <a:r>
              <a:rPr lang="en-US" sz="2000" dirty="0"/>
              <a:t> </a:t>
            </a:r>
            <a:r>
              <a:rPr lang="en-US" sz="2000" dirty="0" err="1"/>
              <a:t>sebagai</a:t>
            </a:r>
            <a:r>
              <a:rPr lang="en-US" sz="2000" dirty="0"/>
              <a:t> </a:t>
            </a:r>
            <a:r>
              <a:rPr lang="en-US" sz="2000" dirty="0" err="1"/>
              <a:t>penerima</a:t>
            </a:r>
            <a:r>
              <a:rPr lang="en-US" sz="2000" dirty="0"/>
              <a:t> data </a:t>
            </a:r>
            <a:r>
              <a:rPr lang="en-US" sz="2000" dirty="0" err="1"/>
              <a:t>dari</a:t>
            </a:r>
            <a:r>
              <a:rPr lang="en-US" sz="2000" dirty="0"/>
              <a:t> network.</a:t>
            </a:r>
          </a:p>
          <a:p>
            <a:pPr algn="just" hangingPunct="0"/>
            <a:r>
              <a:rPr lang="en-US" sz="2200" b="1" dirty="0" smtClean="0">
                <a:solidFill>
                  <a:srgbClr val="FF0000"/>
                </a:solidFill>
              </a:rPr>
              <a:t>Web </a:t>
            </a:r>
            <a:r>
              <a:rPr lang="en-US" sz="2200" b="1" dirty="0">
                <a:solidFill>
                  <a:srgbClr val="FF0000"/>
                </a:solidFill>
              </a:rPr>
              <a:t>server </a:t>
            </a:r>
            <a:r>
              <a:rPr lang="en-US" sz="2200" dirty="0">
                <a:solidFill>
                  <a:schemeClr val="tx1"/>
                </a:solidFill>
              </a:rPr>
              <a:t>: </a:t>
            </a:r>
            <a:r>
              <a:rPr lang="en-US" sz="2000" dirty="0" err="1"/>
              <a:t>sebuah</a:t>
            </a:r>
            <a:r>
              <a:rPr lang="en-US" sz="2000" dirty="0"/>
              <a:t> </a:t>
            </a:r>
            <a:r>
              <a:rPr lang="en-US" sz="2000" i="1" dirty="0"/>
              <a:t>web server</a:t>
            </a:r>
            <a:r>
              <a:rPr lang="en-US" sz="2000" dirty="0"/>
              <a:t>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mempunyai</a:t>
            </a:r>
            <a:r>
              <a:rPr lang="en-US" sz="2000" dirty="0"/>
              <a:t> </a:t>
            </a:r>
            <a:r>
              <a:rPr lang="en-US" sz="2000" dirty="0" err="1"/>
              <a:t>ratusan</a:t>
            </a:r>
            <a:r>
              <a:rPr lang="en-US" sz="2000" dirty="0"/>
              <a:t> </a:t>
            </a:r>
            <a:r>
              <a:rPr lang="en-US" sz="2000" dirty="0" err="1"/>
              <a:t>klien</a:t>
            </a:r>
            <a:r>
              <a:rPr lang="en-US" sz="2000" dirty="0"/>
              <a:t> yang </a:t>
            </a:r>
            <a:r>
              <a:rPr lang="en-US" sz="2000" dirty="0" err="1"/>
              <a:t>mengaksesnya</a:t>
            </a:r>
            <a:r>
              <a:rPr lang="en-US" sz="2000" dirty="0"/>
              <a:t> </a:t>
            </a:r>
            <a:r>
              <a:rPr lang="en-US" sz="2000" dirty="0" err="1"/>
              <a:t>secara</a:t>
            </a:r>
            <a:r>
              <a:rPr lang="en-US" sz="2000" dirty="0"/>
              <a:t> </a:t>
            </a:r>
            <a:r>
              <a:rPr lang="en-US" sz="2000" i="1" dirty="0"/>
              <a:t>concurrent</a:t>
            </a:r>
            <a:r>
              <a:rPr lang="en-US" sz="2000" dirty="0"/>
              <a:t>. </a:t>
            </a:r>
            <a:r>
              <a:rPr lang="en-US" sz="2000" dirty="0" err="1"/>
              <a:t>Kalau</a:t>
            </a:r>
            <a:r>
              <a:rPr lang="en-US" sz="2000" dirty="0"/>
              <a:t> </a:t>
            </a:r>
            <a:r>
              <a:rPr lang="en-US" sz="2000" i="1" dirty="0"/>
              <a:t>web server</a:t>
            </a:r>
            <a:r>
              <a:rPr lang="en-US" sz="2000" dirty="0"/>
              <a:t> </a:t>
            </a:r>
            <a:r>
              <a:rPr lang="en-US" sz="2000" dirty="0" err="1"/>
              <a:t>berjalan</a:t>
            </a:r>
            <a:r>
              <a:rPr lang="en-US" sz="2000" dirty="0"/>
              <a:t> </a:t>
            </a:r>
            <a:r>
              <a:rPr lang="en-US" sz="2000" dirty="0" err="1"/>
              <a:t>sebagai</a:t>
            </a:r>
            <a:r>
              <a:rPr lang="en-US" sz="2000" dirty="0"/>
              <a:t> proses yang </a:t>
            </a:r>
            <a:r>
              <a:rPr lang="en-US" sz="2000" dirty="0" err="1"/>
              <a:t>hanya</a:t>
            </a:r>
            <a:r>
              <a:rPr lang="en-US" sz="2000" dirty="0"/>
              <a:t> </a:t>
            </a:r>
            <a:r>
              <a:rPr lang="en-US" sz="2000" dirty="0" err="1"/>
              <a:t>mempunyai</a:t>
            </a:r>
            <a:r>
              <a:rPr lang="en-US" sz="2000" dirty="0"/>
              <a:t> </a:t>
            </a:r>
            <a:r>
              <a:rPr lang="en-US" sz="2000" i="1" dirty="0"/>
              <a:t>thread</a:t>
            </a:r>
            <a:r>
              <a:rPr lang="en-US" sz="2000" dirty="0"/>
              <a:t> </a:t>
            </a:r>
            <a:r>
              <a:rPr lang="en-US" sz="2000" dirty="0" err="1"/>
              <a:t>tunggal</a:t>
            </a:r>
            <a:r>
              <a:rPr lang="en-US" sz="2000" dirty="0"/>
              <a:t> </a:t>
            </a:r>
            <a:r>
              <a:rPr lang="en-US" sz="2000" dirty="0" err="1"/>
              <a:t>maka</a:t>
            </a:r>
            <a:r>
              <a:rPr lang="en-US" sz="2000" dirty="0"/>
              <a:t> </a:t>
            </a:r>
            <a:r>
              <a:rPr lang="en-US" sz="2000" dirty="0" err="1"/>
              <a:t>ia</a:t>
            </a:r>
            <a:r>
              <a:rPr lang="en-US" sz="2000" dirty="0"/>
              <a:t> </a:t>
            </a:r>
            <a:r>
              <a:rPr lang="en-US" sz="2000" dirty="0" err="1"/>
              <a:t>hanya</a:t>
            </a:r>
            <a:r>
              <a:rPr lang="en-US" sz="2000" dirty="0"/>
              <a:t>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 smtClean="0"/>
              <a:t>melayani</a:t>
            </a:r>
            <a:r>
              <a:rPr lang="en-US" sz="2000" dirty="0" smtClean="0"/>
              <a:t> </a:t>
            </a:r>
            <a:r>
              <a:rPr lang="en-US" sz="2000" dirty="0" err="1"/>
              <a:t>satu</a:t>
            </a:r>
            <a:r>
              <a:rPr lang="en-US" sz="2000" dirty="0"/>
              <a:t> </a:t>
            </a:r>
            <a:r>
              <a:rPr lang="en-US" sz="2000" dirty="0" err="1"/>
              <a:t>klien</a:t>
            </a:r>
            <a:r>
              <a:rPr lang="en-US" sz="2000" dirty="0"/>
              <a:t>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satu</a:t>
            </a:r>
            <a:r>
              <a:rPr lang="en-US" sz="2000" dirty="0"/>
              <a:t> </a:t>
            </a:r>
            <a:r>
              <a:rPr lang="en-US" sz="2000" dirty="0" err="1"/>
              <a:t>satuan</a:t>
            </a:r>
            <a:r>
              <a:rPr lang="en-US" sz="2000" dirty="0"/>
              <a:t> </a:t>
            </a:r>
            <a:r>
              <a:rPr lang="en-US" sz="2000" dirty="0" err="1"/>
              <a:t>waktu</a:t>
            </a:r>
            <a:r>
              <a:rPr lang="en-US" sz="2000" dirty="0"/>
              <a:t>. </a:t>
            </a:r>
            <a:r>
              <a:rPr lang="en-US" sz="2000" dirty="0" err="1"/>
              <a:t>Bila</a:t>
            </a:r>
            <a:r>
              <a:rPr lang="en-US" sz="2000" dirty="0"/>
              <a:t> </a:t>
            </a:r>
            <a:r>
              <a:rPr lang="en-US" sz="2000" dirty="0" err="1"/>
              <a:t>ada</a:t>
            </a:r>
            <a:r>
              <a:rPr lang="en-US" sz="2000" dirty="0"/>
              <a:t> </a:t>
            </a:r>
            <a:r>
              <a:rPr lang="en-US" sz="2000" dirty="0" err="1"/>
              <a:t>klien</a:t>
            </a:r>
            <a:r>
              <a:rPr lang="en-US" sz="2000" dirty="0"/>
              <a:t> lain yang </a:t>
            </a:r>
            <a:r>
              <a:rPr lang="en-US" sz="2000" dirty="0" err="1"/>
              <a:t>ingin</a:t>
            </a:r>
            <a:r>
              <a:rPr lang="en-US" sz="2000" dirty="0"/>
              <a:t> </a:t>
            </a:r>
            <a:r>
              <a:rPr lang="en-US" sz="2000" dirty="0" err="1"/>
              <a:t>mengajukan</a:t>
            </a:r>
            <a:r>
              <a:rPr lang="en-US" sz="2000" dirty="0"/>
              <a:t> </a:t>
            </a:r>
            <a:r>
              <a:rPr lang="en-US" sz="2000" dirty="0" err="1"/>
              <a:t>permintaan</a:t>
            </a:r>
            <a:r>
              <a:rPr lang="en-US" sz="2000" dirty="0"/>
              <a:t> </a:t>
            </a:r>
            <a:r>
              <a:rPr lang="en-US" sz="2000" dirty="0" err="1"/>
              <a:t>maka</a:t>
            </a:r>
            <a:r>
              <a:rPr lang="en-US" sz="2000" dirty="0"/>
              <a:t> </a:t>
            </a:r>
            <a:r>
              <a:rPr lang="en-US" sz="2000" dirty="0" err="1"/>
              <a:t>ia</a:t>
            </a:r>
            <a:r>
              <a:rPr lang="en-US" sz="2000" dirty="0"/>
              <a:t> </a:t>
            </a:r>
            <a:r>
              <a:rPr lang="en-US" sz="2000" dirty="0" err="1"/>
              <a:t>harus</a:t>
            </a:r>
            <a:r>
              <a:rPr lang="en-US" sz="2000" dirty="0"/>
              <a:t> </a:t>
            </a:r>
            <a:r>
              <a:rPr lang="en-US" sz="2000" dirty="0" err="1"/>
              <a:t>menunggu</a:t>
            </a:r>
            <a:r>
              <a:rPr lang="en-US" sz="2000" dirty="0"/>
              <a:t> </a:t>
            </a:r>
            <a:r>
              <a:rPr lang="en-US" sz="2000" dirty="0" err="1"/>
              <a:t>sampai</a:t>
            </a:r>
            <a:r>
              <a:rPr lang="en-US" sz="2000" dirty="0"/>
              <a:t> </a:t>
            </a:r>
            <a:r>
              <a:rPr lang="en-US" sz="2000" dirty="0" err="1"/>
              <a:t>klien</a:t>
            </a:r>
            <a:r>
              <a:rPr lang="en-US" sz="2000" dirty="0"/>
              <a:t> </a:t>
            </a:r>
            <a:r>
              <a:rPr lang="en-US" sz="2000" dirty="0" err="1"/>
              <a:t>sebelumnya</a:t>
            </a:r>
            <a:r>
              <a:rPr lang="en-US" sz="2000" dirty="0"/>
              <a:t> </a:t>
            </a:r>
            <a:r>
              <a:rPr lang="en-US" sz="2000" dirty="0" err="1"/>
              <a:t>selesai</a:t>
            </a:r>
            <a:r>
              <a:rPr lang="en-US" sz="2000" dirty="0"/>
              <a:t> </a:t>
            </a:r>
            <a:r>
              <a:rPr lang="en-US" sz="2000" dirty="0" err="1"/>
              <a:t>dilayani</a:t>
            </a:r>
            <a:r>
              <a:rPr lang="en-US" sz="2000" dirty="0"/>
              <a:t>. </a:t>
            </a:r>
            <a:r>
              <a:rPr lang="en-US" sz="2000" dirty="0" err="1"/>
              <a:t>Solusinya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membuat</a:t>
            </a:r>
            <a:r>
              <a:rPr lang="en-US" sz="2000" dirty="0"/>
              <a:t> </a:t>
            </a:r>
            <a:r>
              <a:rPr lang="en-US" sz="2000" i="1" dirty="0"/>
              <a:t>web server</a:t>
            </a:r>
            <a:r>
              <a:rPr lang="en-US" sz="2000" dirty="0"/>
              <a:t> </a:t>
            </a:r>
            <a:r>
              <a:rPr lang="en-US" sz="2000" dirty="0" err="1"/>
              <a:t>menjadi</a:t>
            </a:r>
            <a:r>
              <a:rPr lang="en-US" sz="2000" dirty="0"/>
              <a:t> </a:t>
            </a:r>
            <a:r>
              <a:rPr lang="en-US" sz="2000" i="1" dirty="0"/>
              <a:t>multi-threading</a:t>
            </a:r>
            <a:r>
              <a:rPr lang="en-US" sz="2000" dirty="0"/>
              <a:t>.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maka</a:t>
            </a:r>
            <a:r>
              <a:rPr lang="en-US" sz="2000" dirty="0"/>
              <a:t> </a:t>
            </a:r>
            <a:r>
              <a:rPr lang="en-US" sz="2000" dirty="0" err="1"/>
              <a:t>sebuah</a:t>
            </a:r>
            <a:r>
              <a:rPr lang="en-US" sz="2000" dirty="0"/>
              <a:t> </a:t>
            </a:r>
            <a:r>
              <a:rPr lang="en-US" sz="2000" i="1" dirty="0"/>
              <a:t>web server</a:t>
            </a:r>
            <a:r>
              <a:rPr lang="en-US" sz="2000" dirty="0"/>
              <a:t>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membuat</a:t>
            </a:r>
            <a:r>
              <a:rPr lang="en-US" sz="2000" dirty="0"/>
              <a:t> </a:t>
            </a:r>
            <a:r>
              <a:rPr lang="en-US" sz="2000" i="1" dirty="0"/>
              <a:t>thread</a:t>
            </a:r>
            <a:r>
              <a:rPr lang="en-US" sz="2000" dirty="0"/>
              <a:t> yang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mendengar</a:t>
            </a:r>
            <a:r>
              <a:rPr lang="en-US" sz="2000" dirty="0"/>
              <a:t> </a:t>
            </a:r>
            <a:r>
              <a:rPr lang="en-US" sz="2000" dirty="0" err="1"/>
              <a:t>permintaan</a:t>
            </a:r>
            <a:r>
              <a:rPr lang="en-US" sz="2000" dirty="0"/>
              <a:t> </a:t>
            </a:r>
            <a:r>
              <a:rPr lang="en-US" sz="2000" dirty="0" err="1"/>
              <a:t>klien</a:t>
            </a:r>
            <a:r>
              <a:rPr lang="en-US" sz="2000" dirty="0"/>
              <a:t>, </a:t>
            </a:r>
            <a:r>
              <a:rPr lang="en-US" sz="2000" dirty="0" err="1"/>
              <a:t>ketika</a:t>
            </a:r>
            <a:r>
              <a:rPr lang="en-US" sz="2000" dirty="0"/>
              <a:t> </a:t>
            </a:r>
            <a:r>
              <a:rPr lang="en-US" sz="2000" dirty="0" err="1"/>
              <a:t>permintaan</a:t>
            </a:r>
            <a:r>
              <a:rPr lang="en-US" sz="2000" dirty="0"/>
              <a:t> lain </a:t>
            </a:r>
            <a:r>
              <a:rPr lang="en-US" sz="2000" dirty="0" err="1"/>
              <a:t>diajukan</a:t>
            </a:r>
            <a:r>
              <a:rPr lang="en-US" sz="2000" dirty="0"/>
              <a:t> </a:t>
            </a:r>
            <a:r>
              <a:rPr lang="en-US" sz="2000" dirty="0" err="1"/>
              <a:t>maka</a:t>
            </a:r>
            <a:r>
              <a:rPr lang="en-US" sz="2000" dirty="0"/>
              <a:t> </a:t>
            </a:r>
            <a:r>
              <a:rPr lang="en-US" sz="2000" i="1" dirty="0"/>
              <a:t>web server</a:t>
            </a:r>
            <a:r>
              <a:rPr lang="en-US" sz="2000" dirty="0"/>
              <a:t>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menciptakan</a:t>
            </a:r>
            <a:r>
              <a:rPr lang="en-US" sz="2000" dirty="0"/>
              <a:t> </a:t>
            </a:r>
            <a:r>
              <a:rPr lang="en-US" sz="2000" i="1" dirty="0"/>
              <a:t>thread</a:t>
            </a:r>
            <a:r>
              <a:rPr lang="en-US" sz="2000" dirty="0"/>
              <a:t> lain yang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melayani</a:t>
            </a:r>
            <a:r>
              <a:rPr lang="en-US" sz="2000" dirty="0"/>
              <a:t> </a:t>
            </a:r>
            <a:r>
              <a:rPr lang="en-US" sz="2000" dirty="0" err="1"/>
              <a:t>permintaan</a:t>
            </a:r>
            <a:r>
              <a:rPr lang="en-US" sz="2000" dirty="0"/>
              <a:t> </a:t>
            </a:r>
            <a:r>
              <a:rPr lang="en-US" sz="2000" dirty="0" err="1"/>
              <a:t>tersebut</a:t>
            </a:r>
            <a:r>
              <a:rPr lang="en-US" sz="2000" dirty="0"/>
              <a:t>.</a:t>
            </a:r>
          </a:p>
          <a:p>
            <a:pPr algn="just" hangingPunct="0"/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531384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1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71600" y="1828800"/>
            <a:ext cx="6553200" cy="4724400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>
            <a:normAutofit/>
          </a:bodyPr>
          <a:lstStyle/>
          <a:p>
            <a:r>
              <a:rPr lang="en-US" sz="3000" b="1" dirty="0">
                <a:solidFill>
                  <a:srgbClr val="E5E5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Single &amp; Multithreaded </a:t>
            </a:r>
            <a:r>
              <a:rPr lang="en-US" sz="3000" b="1" dirty="0" smtClean="0">
                <a:solidFill>
                  <a:srgbClr val="E5E5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Process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331992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Keutungan</a:t>
            </a:r>
            <a:r>
              <a:rPr lang="en-US" dirty="0" smtClean="0"/>
              <a:t> thread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752600"/>
            <a:ext cx="8686800" cy="5029200"/>
          </a:xfrm>
        </p:spPr>
        <p:txBody>
          <a:bodyPr>
            <a:normAutofit/>
          </a:bodyPr>
          <a:lstStyle/>
          <a:p>
            <a:pPr algn="just" hangingPunct="0"/>
            <a:r>
              <a:rPr lang="en-US" sz="2000" dirty="0" err="1"/>
              <a:t>Keuntungan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program yang </a:t>
            </a:r>
            <a:r>
              <a:rPr lang="en-US" sz="2000" i="1" dirty="0">
                <a:solidFill>
                  <a:srgbClr val="FF0000"/>
                </a:solidFill>
              </a:rPr>
              <a:t>multithreading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dipisah</a:t>
            </a:r>
            <a:r>
              <a:rPr lang="en-US" sz="2000" dirty="0"/>
              <a:t> </a:t>
            </a:r>
            <a:r>
              <a:rPr lang="en-US" sz="2000" dirty="0" err="1"/>
              <a:t>menjadi</a:t>
            </a:r>
            <a:r>
              <a:rPr lang="en-US" sz="2000" dirty="0"/>
              <a:t> </a:t>
            </a:r>
            <a:r>
              <a:rPr lang="en-US" sz="2000" dirty="0" err="1"/>
              <a:t>empat</a:t>
            </a:r>
            <a:r>
              <a:rPr lang="en-US" sz="2000" dirty="0"/>
              <a:t> </a:t>
            </a:r>
            <a:r>
              <a:rPr lang="en-US" sz="2000" dirty="0" err="1"/>
              <a:t>kategori</a:t>
            </a:r>
            <a:r>
              <a:rPr lang="en-US" sz="2000" dirty="0"/>
              <a:t>:</a:t>
            </a:r>
          </a:p>
          <a:p>
            <a:pPr marL="457200" lvl="0" indent="-342900" algn="just" hangingPunct="0">
              <a:buFont typeface="+mj-lt"/>
              <a:buAutoNum type="arabicPeriod"/>
            </a:pPr>
            <a:r>
              <a:rPr lang="en-US" sz="2000" dirty="0" err="1">
                <a:solidFill>
                  <a:srgbClr val="FF0000"/>
                </a:solidFill>
              </a:rPr>
              <a:t>Responsi</a:t>
            </a:r>
            <a:r>
              <a:rPr lang="en-US" sz="2000" dirty="0">
                <a:solidFill>
                  <a:srgbClr val="FF0000"/>
                </a:solidFill>
              </a:rPr>
              <a:t>:</a:t>
            </a:r>
            <a:r>
              <a:rPr lang="en-US" sz="2000" dirty="0"/>
              <a:t> </a:t>
            </a:r>
            <a:r>
              <a:rPr lang="en-US" sz="2000" dirty="0" err="1"/>
              <a:t>Membuat</a:t>
            </a:r>
            <a:r>
              <a:rPr lang="en-US" sz="2000" dirty="0"/>
              <a:t> </a:t>
            </a:r>
            <a:r>
              <a:rPr lang="en-US" sz="2000" dirty="0" err="1"/>
              <a:t>aplikasi</a:t>
            </a:r>
            <a:r>
              <a:rPr lang="en-US" sz="2000" dirty="0"/>
              <a:t> yang </a:t>
            </a:r>
            <a:r>
              <a:rPr lang="en-US" sz="2000" dirty="0" err="1"/>
              <a:t>interaktif</a:t>
            </a:r>
            <a:r>
              <a:rPr lang="en-US" sz="2000" dirty="0"/>
              <a:t> </a:t>
            </a:r>
            <a:r>
              <a:rPr lang="en-US" sz="2000" dirty="0" err="1"/>
              <a:t>menjadi</a:t>
            </a:r>
            <a:r>
              <a:rPr lang="en-US" sz="2000" b="1" dirty="0"/>
              <a:t> </a:t>
            </a:r>
            <a:r>
              <a:rPr lang="en-US" sz="2000" i="1" dirty="0"/>
              <a:t>multithreading</a:t>
            </a:r>
            <a:r>
              <a:rPr lang="en-US" sz="2000" b="1" dirty="0"/>
              <a:t> </a:t>
            </a:r>
            <a:r>
              <a:rPr lang="en-US" sz="2000" dirty="0" err="1"/>
              <a:t>dapat</a:t>
            </a:r>
            <a:r>
              <a:rPr lang="en-US" sz="2000" b="1" dirty="0"/>
              <a:t> </a:t>
            </a:r>
            <a:r>
              <a:rPr lang="en-US" sz="2000" dirty="0" err="1"/>
              <a:t>membuat</a:t>
            </a:r>
            <a:r>
              <a:rPr lang="en-US" sz="2000" dirty="0"/>
              <a:t> </a:t>
            </a:r>
            <a:r>
              <a:rPr lang="en-US" sz="2000" dirty="0" err="1"/>
              <a:t>sebuah</a:t>
            </a:r>
            <a:r>
              <a:rPr lang="en-US" sz="2000" dirty="0"/>
              <a:t> program </a:t>
            </a:r>
            <a:r>
              <a:rPr lang="en-US" sz="2000" dirty="0" err="1"/>
              <a:t>terus</a:t>
            </a:r>
            <a:r>
              <a:rPr lang="en-US" sz="2000" dirty="0"/>
              <a:t> </a:t>
            </a:r>
            <a:r>
              <a:rPr lang="en-US" sz="2000" dirty="0" err="1"/>
              <a:t>berjalan</a:t>
            </a:r>
            <a:r>
              <a:rPr lang="en-US" sz="2000" dirty="0"/>
              <a:t> </a:t>
            </a:r>
            <a:r>
              <a:rPr lang="en-US" sz="2000" dirty="0" err="1"/>
              <a:t>meski</a:t>
            </a:r>
            <a:r>
              <a:rPr lang="en-US" sz="2000" dirty="0"/>
              <a:t> pun </a:t>
            </a:r>
            <a:r>
              <a:rPr lang="en-US" sz="2000" dirty="0" err="1"/>
              <a:t>sebagian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program </a:t>
            </a:r>
            <a:r>
              <a:rPr lang="en-US" sz="2000" dirty="0" err="1"/>
              <a:t>tersebut</a:t>
            </a:r>
            <a:r>
              <a:rPr lang="en-US" sz="2000" dirty="0"/>
              <a:t> </a:t>
            </a:r>
            <a:r>
              <a:rPr lang="en-US" sz="2000" dirty="0" err="1"/>
              <a:t>diblok</a:t>
            </a:r>
            <a:r>
              <a:rPr lang="en-US" sz="2000" dirty="0"/>
              <a:t>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melakukan</a:t>
            </a:r>
            <a:r>
              <a:rPr lang="en-US" sz="2000" dirty="0"/>
              <a:t> </a:t>
            </a:r>
            <a:r>
              <a:rPr lang="en-US" sz="2000" dirty="0" err="1"/>
              <a:t>operasi</a:t>
            </a:r>
            <a:r>
              <a:rPr lang="en-US" sz="2000" dirty="0"/>
              <a:t> yang </a:t>
            </a:r>
            <a:r>
              <a:rPr lang="en-US" sz="2000" dirty="0" err="1"/>
              <a:t>panjang</a:t>
            </a:r>
            <a:r>
              <a:rPr lang="en-US" sz="2000" dirty="0"/>
              <a:t>, </a:t>
            </a:r>
            <a:r>
              <a:rPr lang="en-US" sz="2000" dirty="0" err="1"/>
              <a:t>karena</a:t>
            </a:r>
            <a:r>
              <a:rPr lang="en-US" sz="2000" dirty="0"/>
              <a:t> </a:t>
            </a:r>
            <a:r>
              <a:rPr lang="en-US" sz="2000" dirty="0" err="1"/>
              <a:t>itu</a:t>
            </a:r>
            <a:r>
              <a:rPr lang="en-US" sz="2000" dirty="0"/>
              <a:t>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meningkatkan</a:t>
            </a:r>
            <a:r>
              <a:rPr lang="en-US" sz="2000" dirty="0"/>
              <a:t> </a:t>
            </a:r>
            <a:r>
              <a:rPr lang="en-US" sz="2000" dirty="0" err="1"/>
              <a:t>respons</a:t>
            </a:r>
            <a:r>
              <a:rPr lang="en-US" sz="2000" dirty="0"/>
              <a:t> </a:t>
            </a:r>
            <a:r>
              <a:rPr lang="en-US" sz="2000" dirty="0" err="1"/>
              <a:t>kepada</a:t>
            </a:r>
            <a:r>
              <a:rPr lang="en-US" sz="2000" dirty="0"/>
              <a:t> </a:t>
            </a:r>
            <a:r>
              <a:rPr lang="en-US" sz="2000" dirty="0" err="1"/>
              <a:t>pengguna</a:t>
            </a:r>
            <a:r>
              <a:rPr lang="en-US" sz="2000" dirty="0"/>
              <a:t>. </a:t>
            </a:r>
            <a:r>
              <a:rPr lang="en-US" sz="2000" dirty="0" err="1"/>
              <a:t>Sebagai</a:t>
            </a:r>
            <a:r>
              <a:rPr lang="en-US" sz="2000" dirty="0"/>
              <a:t> </a:t>
            </a:r>
            <a:r>
              <a:rPr lang="en-US" sz="2000" dirty="0" err="1"/>
              <a:t>contohnya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i="1" dirty="0"/>
              <a:t>web browser</a:t>
            </a:r>
            <a:r>
              <a:rPr lang="en-US" sz="2000" dirty="0"/>
              <a:t> yang </a:t>
            </a:r>
            <a:r>
              <a:rPr lang="en-US" sz="2000" i="1" dirty="0"/>
              <a:t>multithreading</a:t>
            </a:r>
            <a:r>
              <a:rPr lang="en-US" sz="2000" dirty="0"/>
              <a:t>, </a:t>
            </a:r>
            <a:r>
              <a:rPr lang="en-US" sz="2000" dirty="0" err="1"/>
              <a:t>sebuah</a:t>
            </a:r>
            <a:r>
              <a:rPr lang="en-US" sz="2000" dirty="0"/>
              <a:t> </a:t>
            </a:r>
            <a:r>
              <a:rPr lang="en-US" sz="2000" i="1" dirty="0"/>
              <a:t>thread</a:t>
            </a:r>
            <a:r>
              <a:rPr lang="en-US" sz="2000" dirty="0"/>
              <a:t>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melayani</a:t>
            </a:r>
            <a:r>
              <a:rPr lang="en-US" sz="2000" dirty="0"/>
              <a:t> </a:t>
            </a:r>
            <a:r>
              <a:rPr lang="en-US" sz="2000" dirty="0" err="1"/>
              <a:t>permintaan</a:t>
            </a:r>
            <a:r>
              <a:rPr lang="en-US" sz="2000" dirty="0"/>
              <a:t> </a:t>
            </a:r>
            <a:r>
              <a:rPr lang="en-US" sz="2000" dirty="0" err="1"/>
              <a:t>pengguna</a:t>
            </a:r>
            <a:r>
              <a:rPr lang="en-US" sz="2000" dirty="0"/>
              <a:t> </a:t>
            </a:r>
            <a:r>
              <a:rPr lang="en-US" sz="2000" dirty="0" err="1"/>
              <a:t>sementara</a:t>
            </a:r>
            <a:r>
              <a:rPr lang="en-US" sz="2000" dirty="0"/>
              <a:t> </a:t>
            </a:r>
            <a:r>
              <a:rPr lang="en-US" sz="2000" i="1" dirty="0"/>
              <a:t>thread</a:t>
            </a:r>
            <a:r>
              <a:rPr lang="en-US" sz="2000" dirty="0"/>
              <a:t> lain </a:t>
            </a:r>
            <a:r>
              <a:rPr lang="en-US" sz="2000" dirty="0" err="1"/>
              <a:t>berusaha</a:t>
            </a:r>
            <a:r>
              <a:rPr lang="en-US" sz="2000" dirty="0"/>
              <a:t> </a:t>
            </a:r>
            <a:r>
              <a:rPr lang="en-US" sz="2000" dirty="0" err="1"/>
              <a:t>menampilkan</a:t>
            </a:r>
            <a:r>
              <a:rPr lang="en-US" sz="2000" dirty="0"/>
              <a:t> image. </a:t>
            </a:r>
            <a:endParaRPr lang="en-US" sz="2000" dirty="0" smtClean="0"/>
          </a:p>
          <a:p>
            <a:pPr marL="457200" lvl="0" indent="-342900" algn="just" hangingPunct="0">
              <a:buFont typeface="+mj-lt"/>
              <a:buAutoNum type="arabicPeriod"/>
            </a:pPr>
            <a:r>
              <a:rPr lang="en-US" sz="2000" b="1" dirty="0" err="1" smtClean="0">
                <a:solidFill>
                  <a:srgbClr val="FF0000"/>
                </a:solidFill>
              </a:rPr>
              <a:t>Berbagi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sumber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daya</a:t>
            </a:r>
            <a:r>
              <a:rPr lang="en-US" sz="2000" dirty="0"/>
              <a:t>:</a:t>
            </a:r>
            <a:r>
              <a:rPr lang="en-US" sz="2000" b="1" dirty="0"/>
              <a:t> </a:t>
            </a:r>
            <a:r>
              <a:rPr lang="en-US" sz="2000" i="1" dirty="0"/>
              <a:t>thread</a:t>
            </a:r>
            <a:r>
              <a:rPr lang="en-US" sz="2000" b="1" dirty="0"/>
              <a:t> </a:t>
            </a:r>
            <a:r>
              <a:rPr lang="en-US" sz="2000" dirty="0" err="1"/>
              <a:t>berbagi</a:t>
            </a:r>
            <a:r>
              <a:rPr lang="en-US" sz="2000" dirty="0"/>
              <a:t> </a:t>
            </a:r>
            <a:r>
              <a:rPr lang="en-US" sz="2000" dirty="0" err="1"/>
              <a:t>memori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sumber</a:t>
            </a:r>
            <a:r>
              <a:rPr lang="en-US" sz="2000" dirty="0"/>
              <a:t> </a:t>
            </a:r>
            <a:r>
              <a:rPr lang="en-US" sz="2000" dirty="0" err="1"/>
              <a:t>daya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b="1" dirty="0"/>
              <a:t> </a:t>
            </a:r>
            <a:r>
              <a:rPr lang="en-US" sz="2000" i="1" dirty="0"/>
              <a:t>thread</a:t>
            </a:r>
            <a:r>
              <a:rPr lang="en-US" sz="2000" b="1" dirty="0"/>
              <a:t> </a:t>
            </a:r>
            <a:r>
              <a:rPr lang="en-US" sz="2000" dirty="0"/>
              <a:t>lain yang </a:t>
            </a:r>
            <a:r>
              <a:rPr lang="en-US" sz="2000" dirty="0" err="1"/>
              <a:t>dimiliki</a:t>
            </a:r>
            <a:r>
              <a:rPr lang="en-US" sz="2000" dirty="0"/>
              <a:t> </a:t>
            </a:r>
            <a:r>
              <a:rPr lang="en-US" sz="2000" dirty="0" err="1"/>
              <a:t>oleh</a:t>
            </a:r>
            <a:r>
              <a:rPr lang="en-US" sz="2000" dirty="0"/>
              <a:t> proses yang </a:t>
            </a:r>
            <a:r>
              <a:rPr lang="en-US" sz="2000" dirty="0" err="1"/>
              <a:t>sama</a:t>
            </a:r>
            <a:r>
              <a:rPr lang="en-US" sz="2000" dirty="0"/>
              <a:t>. </a:t>
            </a:r>
            <a:r>
              <a:rPr lang="en-US" sz="2000" dirty="0" err="1"/>
              <a:t>Keuntungan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berbagi</a:t>
            </a:r>
            <a:r>
              <a:rPr lang="en-US" sz="2000" dirty="0"/>
              <a:t> </a:t>
            </a:r>
            <a:r>
              <a:rPr lang="en-US" sz="2000" dirty="0" err="1"/>
              <a:t>kode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mengizinkan</a:t>
            </a:r>
            <a:r>
              <a:rPr lang="en-US" sz="2000" dirty="0"/>
              <a:t> </a:t>
            </a:r>
            <a:r>
              <a:rPr lang="en-US" sz="2000" dirty="0" err="1"/>
              <a:t>sebuah</a:t>
            </a:r>
            <a:r>
              <a:rPr lang="en-US" sz="2000" dirty="0"/>
              <a:t> </a:t>
            </a:r>
            <a:r>
              <a:rPr lang="en-US" sz="2000" dirty="0" err="1"/>
              <a:t>aplikasi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mempunyai</a:t>
            </a:r>
            <a:r>
              <a:rPr lang="en-US" sz="2000" dirty="0"/>
              <a:t> </a:t>
            </a:r>
            <a:r>
              <a:rPr lang="en-US" sz="2000" dirty="0" err="1"/>
              <a:t>beberapa</a:t>
            </a:r>
            <a:r>
              <a:rPr lang="en-US" sz="2000" dirty="0"/>
              <a:t> </a:t>
            </a:r>
            <a:r>
              <a:rPr lang="en-US" sz="2000" i="1" dirty="0"/>
              <a:t>thread</a:t>
            </a:r>
            <a:r>
              <a:rPr lang="en-US" sz="2000" dirty="0"/>
              <a:t> yang </a:t>
            </a:r>
            <a:r>
              <a:rPr lang="en-US" sz="2000" dirty="0" err="1"/>
              <a:t>berbeda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lokasi</a:t>
            </a:r>
            <a:r>
              <a:rPr lang="en-US" sz="2000" dirty="0"/>
              <a:t> </a:t>
            </a:r>
            <a:r>
              <a:rPr lang="en-US" sz="2000" dirty="0" err="1"/>
              <a:t>memori</a:t>
            </a:r>
            <a:r>
              <a:rPr lang="en-US" sz="2000" dirty="0"/>
              <a:t> yang </a:t>
            </a:r>
            <a:r>
              <a:rPr lang="en-US" sz="2000" dirty="0" err="1"/>
              <a:t>sama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6296894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610600" cy="5257800"/>
          </a:xfrm>
        </p:spPr>
        <p:txBody>
          <a:bodyPr>
            <a:normAutofit fontScale="85000" lnSpcReduction="10000"/>
          </a:bodyPr>
          <a:lstStyle/>
          <a:p>
            <a:pPr marL="457200" lvl="0" indent="-342900" algn="just" hangingPunct="0">
              <a:lnSpc>
                <a:spcPct val="120000"/>
              </a:lnSpc>
              <a:spcBef>
                <a:spcPts val="0"/>
              </a:spcBef>
              <a:buFont typeface="+mj-lt"/>
              <a:buAutoNum type="arabicPeriod" startAt="3"/>
            </a:pPr>
            <a:r>
              <a:rPr lang="en-US" sz="2000" dirty="0" err="1">
                <a:solidFill>
                  <a:srgbClr val="FF0000"/>
                </a:solidFill>
              </a:rPr>
              <a:t>Ekonomi</a:t>
            </a:r>
            <a:r>
              <a:rPr lang="en-US" sz="2000" dirty="0">
                <a:solidFill>
                  <a:srgbClr val="FF0000"/>
                </a:solidFill>
              </a:rPr>
              <a:t>: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pembuatan</a:t>
            </a:r>
            <a:r>
              <a:rPr lang="en-US" sz="2000" dirty="0"/>
              <a:t> </a:t>
            </a:r>
            <a:r>
              <a:rPr lang="en-US" sz="2000" dirty="0" err="1"/>
              <a:t>sebuah</a:t>
            </a:r>
            <a:r>
              <a:rPr lang="en-US" sz="2000" dirty="0"/>
              <a:t> proses </a:t>
            </a:r>
            <a:r>
              <a:rPr lang="en-US" sz="2000" dirty="0" err="1"/>
              <a:t>banyak</a:t>
            </a:r>
            <a:r>
              <a:rPr lang="en-US" sz="2000" dirty="0"/>
              <a:t> </a:t>
            </a:r>
            <a:r>
              <a:rPr lang="en-US" sz="2000" dirty="0" err="1"/>
              <a:t>dibutuhkan</a:t>
            </a:r>
            <a:r>
              <a:rPr lang="en-US" sz="2000" dirty="0"/>
              <a:t> </a:t>
            </a:r>
            <a:r>
              <a:rPr lang="en-US" sz="2000" dirty="0" err="1"/>
              <a:t>pengalokasian</a:t>
            </a:r>
            <a:r>
              <a:rPr lang="en-US" sz="2000" b="1" dirty="0"/>
              <a:t> </a:t>
            </a:r>
            <a:r>
              <a:rPr lang="en-US" sz="2000" dirty="0" err="1"/>
              <a:t>memori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sumber</a:t>
            </a:r>
            <a:r>
              <a:rPr lang="en-US" sz="2000" dirty="0"/>
              <a:t> </a:t>
            </a:r>
            <a:r>
              <a:rPr lang="en-US" sz="2000" dirty="0" err="1"/>
              <a:t>daya</a:t>
            </a:r>
            <a:r>
              <a:rPr lang="en-US" sz="2000" dirty="0"/>
              <a:t>. </a:t>
            </a:r>
            <a:r>
              <a:rPr lang="en-US" sz="2000" dirty="0" err="1"/>
              <a:t>Alternatifnya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penggunaan</a:t>
            </a:r>
            <a:r>
              <a:rPr lang="en-US" sz="2000" dirty="0"/>
              <a:t> </a:t>
            </a:r>
            <a:r>
              <a:rPr lang="en-US" sz="2000" i="1" dirty="0"/>
              <a:t>thread</a:t>
            </a:r>
            <a:r>
              <a:rPr lang="en-US" sz="2000" dirty="0"/>
              <a:t>, </a:t>
            </a:r>
            <a:r>
              <a:rPr lang="en-US" sz="2000" dirty="0" err="1"/>
              <a:t>karena</a:t>
            </a:r>
            <a:r>
              <a:rPr lang="en-US" sz="2000" dirty="0"/>
              <a:t> </a:t>
            </a:r>
            <a:r>
              <a:rPr lang="en-US" sz="2000" i="1" dirty="0"/>
              <a:t>thread</a:t>
            </a:r>
            <a:r>
              <a:rPr lang="en-US" sz="2000" dirty="0"/>
              <a:t> </a:t>
            </a:r>
            <a:r>
              <a:rPr lang="en-US" sz="2000" dirty="0" err="1"/>
              <a:t>berbagi</a:t>
            </a:r>
            <a:r>
              <a:rPr lang="en-US" sz="2000" dirty="0"/>
              <a:t> </a:t>
            </a:r>
            <a:r>
              <a:rPr lang="en-US" sz="2000" dirty="0" err="1"/>
              <a:t>memori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sumber</a:t>
            </a:r>
            <a:r>
              <a:rPr lang="en-US" sz="2000" dirty="0"/>
              <a:t> </a:t>
            </a:r>
            <a:r>
              <a:rPr lang="en-US" sz="2000" dirty="0" err="1"/>
              <a:t>daya</a:t>
            </a:r>
            <a:r>
              <a:rPr lang="en-US" sz="2000" dirty="0"/>
              <a:t> proses yang </a:t>
            </a:r>
            <a:r>
              <a:rPr lang="en-US" sz="2000" dirty="0" err="1"/>
              <a:t>memilikinya</a:t>
            </a:r>
            <a:r>
              <a:rPr lang="en-US" sz="2000" dirty="0"/>
              <a:t> </a:t>
            </a:r>
            <a:r>
              <a:rPr lang="en-US" sz="2000" dirty="0" err="1"/>
              <a:t>maka</a:t>
            </a:r>
            <a:r>
              <a:rPr lang="en-US" sz="2000" dirty="0"/>
              <a:t>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lebih</a:t>
            </a:r>
            <a:r>
              <a:rPr lang="en-US" sz="2000" dirty="0"/>
              <a:t> </a:t>
            </a:r>
            <a:r>
              <a:rPr lang="en-US" sz="2000" dirty="0" err="1"/>
              <a:t>ekonomis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membuat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i="1" dirty="0"/>
              <a:t>context switch thread</a:t>
            </a:r>
            <a:r>
              <a:rPr lang="en-US" sz="2000" dirty="0"/>
              <a:t>. Akan </a:t>
            </a:r>
            <a:r>
              <a:rPr lang="en-US" sz="2000" dirty="0" err="1"/>
              <a:t>susah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mengukur</a:t>
            </a:r>
            <a:r>
              <a:rPr lang="en-US" sz="2000" dirty="0"/>
              <a:t> </a:t>
            </a:r>
            <a:r>
              <a:rPr lang="en-US" sz="2000" dirty="0" err="1"/>
              <a:t>perbedaan</a:t>
            </a:r>
            <a:r>
              <a:rPr lang="en-US" sz="2000" dirty="0"/>
              <a:t> </a:t>
            </a:r>
            <a:r>
              <a:rPr lang="en-US" sz="2000" dirty="0" err="1"/>
              <a:t>waktu</a:t>
            </a:r>
            <a:r>
              <a:rPr lang="en-US" sz="2000" dirty="0"/>
              <a:t> </a:t>
            </a:r>
            <a:r>
              <a:rPr lang="en-US" sz="2000" dirty="0" err="1"/>
              <a:t>antara</a:t>
            </a:r>
            <a:r>
              <a:rPr lang="en-US" sz="2000" dirty="0"/>
              <a:t> proses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i="1" dirty="0"/>
              <a:t>thread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hal</a:t>
            </a:r>
            <a:r>
              <a:rPr lang="en-US" sz="2000" dirty="0"/>
              <a:t> </a:t>
            </a:r>
            <a:r>
              <a:rPr lang="en-US" sz="2000" dirty="0" err="1"/>
              <a:t>pembuatan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pengaturan</a:t>
            </a:r>
            <a:r>
              <a:rPr lang="en-US" sz="2000" dirty="0"/>
              <a:t>, </a:t>
            </a:r>
            <a:r>
              <a:rPr lang="en-US" sz="2000" dirty="0" err="1"/>
              <a:t>tetapi</a:t>
            </a:r>
            <a:r>
              <a:rPr lang="en-US" sz="2000" dirty="0"/>
              <a:t> </a:t>
            </a:r>
            <a:r>
              <a:rPr lang="en-US" sz="2000" dirty="0" err="1"/>
              <a:t>secara</a:t>
            </a:r>
            <a:r>
              <a:rPr lang="en-US" sz="2000" dirty="0"/>
              <a:t> </a:t>
            </a:r>
            <a:r>
              <a:rPr lang="en-US" sz="2000" dirty="0" err="1"/>
              <a:t>umum</a:t>
            </a:r>
            <a:r>
              <a:rPr lang="en-US" sz="2000" dirty="0"/>
              <a:t> </a:t>
            </a:r>
            <a:r>
              <a:rPr lang="en-US" sz="2000" dirty="0" err="1"/>
              <a:t>pembuatan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pengaturan</a:t>
            </a:r>
            <a:r>
              <a:rPr lang="en-US" sz="2000" dirty="0"/>
              <a:t> proses </a:t>
            </a:r>
            <a:r>
              <a:rPr lang="en-US" sz="2000" dirty="0" err="1"/>
              <a:t>lebih</a:t>
            </a:r>
            <a:r>
              <a:rPr lang="en-US" sz="2000" dirty="0"/>
              <a:t> lama </a:t>
            </a:r>
            <a:r>
              <a:rPr lang="en-US" sz="2000" dirty="0" err="1"/>
              <a:t>dibandingkan</a:t>
            </a:r>
            <a:r>
              <a:rPr lang="en-US" sz="2000" dirty="0"/>
              <a:t> </a:t>
            </a:r>
            <a:r>
              <a:rPr lang="en-US" sz="2000" i="1" dirty="0"/>
              <a:t>thread</a:t>
            </a:r>
            <a:r>
              <a:rPr lang="en-US" sz="2000" dirty="0"/>
              <a:t>. </a:t>
            </a:r>
            <a:r>
              <a:rPr lang="en-US" sz="2000" dirty="0" err="1"/>
              <a:t>Pada</a:t>
            </a:r>
            <a:r>
              <a:rPr lang="en-US" sz="2000" dirty="0"/>
              <a:t> Solaris, </a:t>
            </a:r>
            <a:r>
              <a:rPr lang="en-US" sz="2000" dirty="0" err="1"/>
              <a:t>pembuatan</a:t>
            </a:r>
            <a:r>
              <a:rPr lang="en-US" sz="2000" dirty="0"/>
              <a:t> proses </a:t>
            </a:r>
            <a:r>
              <a:rPr lang="en-US" sz="2000" dirty="0" err="1"/>
              <a:t>lebih</a:t>
            </a:r>
            <a:r>
              <a:rPr lang="en-US" sz="2000" dirty="0"/>
              <a:t> lama 30 kali </a:t>
            </a:r>
            <a:r>
              <a:rPr lang="en-US" sz="2000" dirty="0" err="1"/>
              <a:t>dibandingkan</a:t>
            </a:r>
            <a:r>
              <a:rPr lang="en-US" sz="2000" dirty="0"/>
              <a:t> </a:t>
            </a:r>
            <a:r>
              <a:rPr lang="en-US" sz="2000" dirty="0" err="1"/>
              <a:t>pembuatan</a:t>
            </a:r>
            <a:r>
              <a:rPr lang="en-US" sz="2000" dirty="0"/>
              <a:t> </a:t>
            </a:r>
            <a:r>
              <a:rPr lang="en-US" sz="2000" i="1" dirty="0"/>
              <a:t>thread</a:t>
            </a:r>
            <a:r>
              <a:rPr lang="en-US" sz="2000" dirty="0"/>
              <a:t>,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i="1" dirty="0"/>
              <a:t>context switch</a:t>
            </a:r>
            <a:r>
              <a:rPr lang="en-US" sz="2000" dirty="0"/>
              <a:t> proses 5 kali </a:t>
            </a:r>
            <a:r>
              <a:rPr lang="en-US" sz="2000" dirty="0" err="1"/>
              <a:t>lebih</a:t>
            </a:r>
            <a:r>
              <a:rPr lang="en-US" sz="2000" dirty="0"/>
              <a:t> lama </a:t>
            </a:r>
            <a:r>
              <a:rPr lang="en-US" sz="2000" dirty="0" err="1"/>
              <a:t>dibandingkan</a:t>
            </a:r>
            <a:r>
              <a:rPr lang="en-US" sz="2000" dirty="0"/>
              <a:t> </a:t>
            </a:r>
            <a:r>
              <a:rPr lang="en-US" sz="2000" i="1" dirty="0"/>
              <a:t>context switch thread</a:t>
            </a:r>
            <a:r>
              <a:rPr lang="en-US" sz="2000" dirty="0"/>
              <a:t>. </a:t>
            </a:r>
            <a:endParaRPr lang="en-US" sz="2000" dirty="0" smtClean="0"/>
          </a:p>
          <a:p>
            <a:pPr marL="457200" lvl="0" indent="-342900" algn="just" hangingPunct="0">
              <a:lnSpc>
                <a:spcPct val="110000"/>
              </a:lnSpc>
              <a:buFont typeface="+mj-lt"/>
              <a:buAutoNum type="arabicPeriod" startAt="3"/>
            </a:pPr>
            <a:r>
              <a:rPr lang="en-US" sz="2000" b="1" dirty="0" err="1" smtClean="0">
                <a:solidFill>
                  <a:srgbClr val="FF0000"/>
                </a:solidFill>
              </a:rPr>
              <a:t>Utilisasi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arsitektur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i="1" dirty="0">
                <a:solidFill>
                  <a:srgbClr val="FF0000"/>
                </a:solidFill>
              </a:rPr>
              <a:t>multiprocessor</a:t>
            </a:r>
            <a:r>
              <a:rPr lang="en-US" sz="2000" dirty="0"/>
              <a:t>: </a:t>
            </a:r>
            <a:r>
              <a:rPr lang="en-US" sz="2000" dirty="0" err="1"/>
              <a:t>Keuntungan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multithreading </a:t>
            </a:r>
            <a:r>
              <a:rPr lang="en-US" sz="2000" dirty="0" err="1"/>
              <a:t>dapat</a:t>
            </a:r>
            <a:r>
              <a:rPr lang="en-US" sz="2000" b="1" dirty="0"/>
              <a:t> </a:t>
            </a:r>
            <a:r>
              <a:rPr lang="en-US" sz="2000" dirty="0" err="1"/>
              <a:t>sangat</a:t>
            </a:r>
            <a:r>
              <a:rPr lang="en-US" sz="2000" dirty="0"/>
              <a:t> </a:t>
            </a:r>
            <a:r>
              <a:rPr lang="en-US" sz="2000" dirty="0" err="1"/>
              <a:t>meningkat</a:t>
            </a:r>
            <a:r>
              <a:rPr lang="en-US" sz="2000" dirty="0"/>
              <a:t>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arsitektur</a:t>
            </a:r>
            <a:r>
              <a:rPr lang="en-US" sz="2000" dirty="0"/>
              <a:t> </a:t>
            </a:r>
            <a:r>
              <a:rPr lang="en-US" sz="2000" i="1" dirty="0"/>
              <a:t>multiprocessor</a:t>
            </a:r>
            <a:r>
              <a:rPr lang="en-US" sz="2000" dirty="0"/>
              <a:t>, </a:t>
            </a:r>
            <a:r>
              <a:rPr lang="en-US" sz="2000" dirty="0" err="1"/>
              <a:t>dimana</a:t>
            </a:r>
            <a:r>
              <a:rPr lang="en-US" sz="2000" dirty="0"/>
              <a:t> </a:t>
            </a:r>
            <a:r>
              <a:rPr lang="en-US" sz="2000" dirty="0" err="1"/>
              <a:t>setiap</a:t>
            </a:r>
            <a:r>
              <a:rPr lang="en-US" sz="2000" dirty="0"/>
              <a:t> </a:t>
            </a:r>
            <a:r>
              <a:rPr lang="en-US" sz="2000" i="1" dirty="0"/>
              <a:t>thread</a:t>
            </a:r>
            <a:r>
              <a:rPr lang="en-US" sz="2000" dirty="0"/>
              <a:t>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berjalan</a:t>
            </a:r>
            <a:r>
              <a:rPr lang="en-US" sz="2000" dirty="0"/>
              <a:t> </a:t>
            </a:r>
            <a:r>
              <a:rPr lang="en-US" sz="2000" dirty="0" err="1"/>
              <a:t>secara</a:t>
            </a:r>
            <a:r>
              <a:rPr lang="en-US" sz="2000" dirty="0"/>
              <a:t> </a:t>
            </a:r>
            <a:r>
              <a:rPr lang="en-US" sz="2000" dirty="0" err="1"/>
              <a:t>pararel</a:t>
            </a:r>
            <a:r>
              <a:rPr lang="en-US" sz="2000" dirty="0"/>
              <a:t> di </a:t>
            </a:r>
            <a:r>
              <a:rPr lang="en-US" sz="2000" dirty="0" err="1"/>
              <a:t>atas</a:t>
            </a:r>
            <a:r>
              <a:rPr lang="en-US" sz="2000" dirty="0"/>
              <a:t> processor yang </a:t>
            </a:r>
            <a:r>
              <a:rPr lang="en-US" sz="2000" dirty="0" err="1"/>
              <a:t>berbeda</a:t>
            </a:r>
            <a:r>
              <a:rPr lang="en-US" sz="2000" dirty="0"/>
              <a:t>.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arsitektur</a:t>
            </a:r>
            <a:r>
              <a:rPr lang="en-US" sz="2000" dirty="0"/>
              <a:t> processor </a:t>
            </a:r>
            <a:r>
              <a:rPr lang="en-US" sz="2000" dirty="0" err="1"/>
              <a:t>tunggal</a:t>
            </a:r>
            <a:r>
              <a:rPr lang="en-US" sz="2000" dirty="0"/>
              <a:t>, CPU </a:t>
            </a:r>
            <a:r>
              <a:rPr lang="en-US" sz="2000" dirty="0" err="1"/>
              <a:t>menjalankan</a:t>
            </a:r>
            <a:r>
              <a:rPr lang="en-US" sz="2000" dirty="0"/>
              <a:t> </a:t>
            </a:r>
            <a:r>
              <a:rPr lang="en-US" sz="2000" dirty="0" err="1"/>
              <a:t>setiap</a:t>
            </a:r>
            <a:r>
              <a:rPr lang="en-US" sz="2000" dirty="0"/>
              <a:t> </a:t>
            </a:r>
            <a:r>
              <a:rPr lang="en-US" sz="2000" i="1" dirty="0"/>
              <a:t>thread</a:t>
            </a:r>
            <a:r>
              <a:rPr lang="en-US" sz="2000" dirty="0"/>
              <a:t> </a:t>
            </a:r>
            <a:r>
              <a:rPr lang="en-US" sz="2000" dirty="0" err="1"/>
              <a:t>secara</a:t>
            </a:r>
            <a:r>
              <a:rPr lang="en-US" sz="2000" dirty="0"/>
              <a:t> </a:t>
            </a:r>
            <a:r>
              <a:rPr lang="en-US" sz="2000" dirty="0" err="1"/>
              <a:t>bergantian</a:t>
            </a:r>
            <a:r>
              <a:rPr lang="en-US" sz="2000" dirty="0"/>
              <a:t> </a:t>
            </a:r>
            <a:r>
              <a:rPr lang="en-US" sz="2000" dirty="0" err="1"/>
              <a:t>tetapi</a:t>
            </a:r>
            <a:r>
              <a:rPr lang="en-US" sz="2000" dirty="0"/>
              <a:t> </a:t>
            </a:r>
            <a:r>
              <a:rPr lang="en-US" sz="2000" dirty="0" err="1"/>
              <a:t>hal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berlangsung</a:t>
            </a:r>
            <a:r>
              <a:rPr lang="en-US" sz="2000" dirty="0"/>
              <a:t> </a:t>
            </a:r>
            <a:r>
              <a:rPr lang="en-US" sz="2000" dirty="0" err="1"/>
              <a:t>sangat</a:t>
            </a:r>
            <a:r>
              <a:rPr lang="en-US" sz="2000" dirty="0"/>
              <a:t> </a:t>
            </a:r>
            <a:r>
              <a:rPr lang="en-US" sz="2000" dirty="0" err="1"/>
              <a:t>cepat</a:t>
            </a:r>
            <a:r>
              <a:rPr lang="en-US" sz="2000" dirty="0"/>
              <a:t> </a:t>
            </a:r>
            <a:r>
              <a:rPr lang="en-US" sz="2000" dirty="0" err="1"/>
              <a:t>sehingga</a:t>
            </a:r>
            <a:r>
              <a:rPr lang="en-US" sz="2000" dirty="0"/>
              <a:t> </a:t>
            </a:r>
            <a:r>
              <a:rPr lang="en-US" sz="2000" dirty="0" err="1"/>
              <a:t>menciptakan</a:t>
            </a:r>
            <a:r>
              <a:rPr lang="en-US" sz="2000" dirty="0"/>
              <a:t> </a:t>
            </a:r>
            <a:r>
              <a:rPr lang="en-US" sz="2000" dirty="0" err="1"/>
              <a:t>ilusi</a:t>
            </a:r>
            <a:r>
              <a:rPr lang="en-US" sz="2000" dirty="0"/>
              <a:t> </a:t>
            </a:r>
            <a:r>
              <a:rPr lang="en-US" sz="2000" dirty="0" err="1"/>
              <a:t>pararel</a:t>
            </a:r>
            <a:r>
              <a:rPr lang="en-US" sz="2000" dirty="0"/>
              <a:t>, </a:t>
            </a:r>
            <a:r>
              <a:rPr lang="en-US" sz="2000" dirty="0" err="1"/>
              <a:t>tetapi</a:t>
            </a:r>
            <a:r>
              <a:rPr lang="en-US" sz="2000" dirty="0"/>
              <a:t>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kenyataannya</a:t>
            </a:r>
            <a:r>
              <a:rPr lang="en-US" sz="2000" dirty="0"/>
              <a:t> </a:t>
            </a:r>
            <a:r>
              <a:rPr lang="en-US" sz="2000" dirty="0" err="1"/>
              <a:t>hanya</a:t>
            </a:r>
            <a:r>
              <a:rPr lang="en-US" sz="2000" dirty="0"/>
              <a:t> </a:t>
            </a:r>
            <a:r>
              <a:rPr lang="en-US" sz="2000" dirty="0" err="1"/>
              <a:t>satu</a:t>
            </a:r>
            <a:r>
              <a:rPr lang="en-US" sz="2000" dirty="0"/>
              <a:t> </a:t>
            </a:r>
            <a:r>
              <a:rPr lang="en-US" sz="2000" i="1" dirty="0"/>
              <a:t>thread</a:t>
            </a:r>
            <a:r>
              <a:rPr lang="en-US" sz="2000" dirty="0"/>
              <a:t> yang </a:t>
            </a:r>
            <a:r>
              <a:rPr lang="en-US" sz="2000" dirty="0" err="1"/>
              <a:t>dijalankan</a:t>
            </a:r>
            <a:r>
              <a:rPr lang="en-US" sz="2000" dirty="0"/>
              <a:t> CPU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satu-satuan</a:t>
            </a:r>
            <a:r>
              <a:rPr lang="en-US" sz="2000" dirty="0"/>
              <a:t> </a:t>
            </a:r>
            <a:r>
              <a:rPr lang="en-US" sz="2000" dirty="0" err="1"/>
              <a:t>waktu</a:t>
            </a:r>
            <a:r>
              <a:rPr lang="en-US" sz="2000" dirty="0"/>
              <a:t> (</a:t>
            </a:r>
            <a:r>
              <a:rPr lang="en-US" sz="2000" dirty="0" err="1"/>
              <a:t>satu-satuan</a:t>
            </a:r>
            <a:r>
              <a:rPr lang="en-US" sz="2000" dirty="0"/>
              <a:t> </a:t>
            </a:r>
            <a:r>
              <a:rPr lang="en-US" sz="2000" dirty="0" err="1"/>
              <a:t>waktu</a:t>
            </a:r>
            <a:r>
              <a:rPr lang="en-US" sz="2000" dirty="0"/>
              <a:t> </a:t>
            </a:r>
            <a:r>
              <a:rPr lang="en-US" sz="2000" dirty="0" err="1"/>
              <a:t>pada</a:t>
            </a:r>
            <a:r>
              <a:rPr lang="en-US" sz="2000" dirty="0"/>
              <a:t> CPU </a:t>
            </a:r>
            <a:r>
              <a:rPr lang="en-US" sz="2000" dirty="0" err="1"/>
              <a:t>biasa</a:t>
            </a:r>
            <a:r>
              <a:rPr lang="en-US" sz="2000" dirty="0"/>
              <a:t> </a:t>
            </a:r>
            <a:r>
              <a:rPr lang="en-US" sz="2000" dirty="0" err="1"/>
              <a:t>disebut</a:t>
            </a:r>
            <a:r>
              <a:rPr lang="en-US" sz="2000" dirty="0"/>
              <a:t> </a:t>
            </a:r>
            <a:r>
              <a:rPr lang="en-US" sz="2000" i="1" dirty="0"/>
              <a:t>time slice</a:t>
            </a:r>
            <a:r>
              <a:rPr lang="en-US" sz="2000" dirty="0"/>
              <a:t>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i="1" dirty="0"/>
              <a:t>quantum</a:t>
            </a:r>
            <a:r>
              <a:rPr lang="en-US" sz="2000" dirty="0"/>
              <a:t>). </a:t>
            </a:r>
          </a:p>
          <a:p>
            <a:pPr algn="just"/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497500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Macam-macam</a:t>
            </a:r>
            <a:r>
              <a:rPr lang="en-US" dirty="0" smtClean="0"/>
              <a:t> thread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752600"/>
            <a:ext cx="8534400" cy="4876800"/>
          </a:xfrm>
        </p:spPr>
        <p:txBody>
          <a:bodyPr>
            <a:normAutofit fontScale="92500" lnSpcReduction="10000"/>
          </a:bodyPr>
          <a:lstStyle/>
          <a:p>
            <a:pPr lvl="0" algn="just" hangingPunct="0"/>
            <a:r>
              <a:rPr lang="en-US" sz="2000" b="1" i="1" dirty="0">
                <a:solidFill>
                  <a:srgbClr val="FF0000"/>
                </a:solidFill>
              </a:rPr>
              <a:t>Thread </a:t>
            </a:r>
            <a:r>
              <a:rPr lang="en-US" sz="2000" b="1" dirty="0" err="1" smtClean="0">
                <a:solidFill>
                  <a:srgbClr val="FF0000"/>
                </a:solidFill>
              </a:rPr>
              <a:t>pengguna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smtClean="0"/>
              <a:t>:</a:t>
            </a:r>
            <a:r>
              <a:rPr lang="en-US" sz="2000" b="1" i="1" dirty="0" smtClean="0"/>
              <a:t> </a:t>
            </a:r>
            <a:r>
              <a:rPr lang="en-US" sz="2000" i="1" dirty="0"/>
              <a:t>Thread</a:t>
            </a:r>
            <a:r>
              <a:rPr lang="en-US" sz="2000" b="1" i="1" dirty="0"/>
              <a:t> </a:t>
            </a:r>
            <a:r>
              <a:rPr lang="en-US" sz="2000" dirty="0"/>
              <a:t>yang </a:t>
            </a:r>
            <a:r>
              <a:rPr lang="en-US" sz="2000" dirty="0" err="1"/>
              <a:t>pengaturannya</a:t>
            </a:r>
            <a:r>
              <a:rPr lang="en-US" sz="2000" dirty="0"/>
              <a:t> </a:t>
            </a:r>
            <a:r>
              <a:rPr lang="en-US" sz="2000" dirty="0" err="1"/>
              <a:t>dilakukan</a:t>
            </a:r>
            <a:r>
              <a:rPr lang="en-US" sz="2000" dirty="0"/>
              <a:t> </a:t>
            </a:r>
            <a:r>
              <a:rPr lang="en-US" sz="2000" dirty="0" err="1"/>
              <a:t>oleh</a:t>
            </a:r>
            <a:r>
              <a:rPr lang="en-US" sz="2000" dirty="0"/>
              <a:t> </a:t>
            </a:r>
            <a:r>
              <a:rPr lang="en-US" sz="2000" dirty="0" err="1"/>
              <a:t>pustaka</a:t>
            </a:r>
            <a:r>
              <a:rPr lang="en-US" sz="2000" b="1" i="1" dirty="0"/>
              <a:t> </a:t>
            </a:r>
            <a:r>
              <a:rPr lang="en-US" sz="2000" i="1" dirty="0"/>
              <a:t>thread</a:t>
            </a:r>
            <a:r>
              <a:rPr lang="en-US" sz="2000" b="1" i="1" dirty="0"/>
              <a:t>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tingkatan</a:t>
            </a:r>
            <a:r>
              <a:rPr lang="en-US" sz="2000" dirty="0"/>
              <a:t> </a:t>
            </a:r>
            <a:r>
              <a:rPr lang="en-US" sz="2000" dirty="0" err="1"/>
              <a:t>pengguna</a:t>
            </a:r>
            <a:r>
              <a:rPr lang="en-US" sz="2000" dirty="0"/>
              <a:t>. </a:t>
            </a:r>
            <a:r>
              <a:rPr lang="en-US" sz="2000" dirty="0" err="1"/>
              <a:t>Karena</a:t>
            </a:r>
            <a:r>
              <a:rPr lang="en-US" sz="2000" dirty="0"/>
              <a:t> </a:t>
            </a:r>
            <a:r>
              <a:rPr lang="en-US" sz="2000" dirty="0" err="1"/>
              <a:t>pustaka</a:t>
            </a:r>
            <a:r>
              <a:rPr lang="en-US" sz="2000" dirty="0"/>
              <a:t> yang </a:t>
            </a:r>
            <a:r>
              <a:rPr lang="en-US" sz="2000" dirty="0" err="1"/>
              <a:t>menyediakan</a:t>
            </a:r>
            <a:r>
              <a:rPr lang="en-US" sz="2000" dirty="0"/>
              <a:t> </a:t>
            </a:r>
            <a:r>
              <a:rPr lang="en-US" sz="2000" dirty="0" err="1"/>
              <a:t>fasilitas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pembuatan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penjadwalan</a:t>
            </a:r>
            <a:r>
              <a:rPr lang="en-US" sz="2000" dirty="0"/>
              <a:t> </a:t>
            </a:r>
            <a:r>
              <a:rPr lang="en-US" sz="2000" i="1" dirty="0"/>
              <a:t>thread</a:t>
            </a:r>
            <a:r>
              <a:rPr lang="en-US" sz="2000" dirty="0"/>
              <a:t>, </a:t>
            </a:r>
            <a:r>
              <a:rPr lang="en-US" sz="2000" i="1" dirty="0"/>
              <a:t>thread</a:t>
            </a:r>
            <a:r>
              <a:rPr lang="en-US" sz="2000" dirty="0"/>
              <a:t> </a:t>
            </a:r>
            <a:r>
              <a:rPr lang="en-US" sz="2000" dirty="0" err="1"/>
              <a:t>pengguna</a:t>
            </a:r>
            <a:r>
              <a:rPr lang="en-US" sz="2000" dirty="0"/>
              <a:t> </a:t>
            </a:r>
            <a:r>
              <a:rPr lang="en-US" sz="2000" dirty="0" err="1"/>
              <a:t>cepat</a:t>
            </a:r>
            <a:r>
              <a:rPr lang="en-US" sz="2000" dirty="0"/>
              <a:t> </a:t>
            </a:r>
            <a:r>
              <a:rPr lang="en-US" sz="2000" dirty="0" err="1"/>
              <a:t>dibuat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dikendalikan</a:t>
            </a:r>
            <a:r>
              <a:rPr lang="en-US" sz="2000" dirty="0"/>
              <a:t>. </a:t>
            </a:r>
          </a:p>
          <a:p>
            <a:pPr lvl="0" algn="just" hangingPunct="0"/>
            <a:r>
              <a:rPr lang="en-US" sz="2000" b="1" i="1" dirty="0">
                <a:solidFill>
                  <a:srgbClr val="FF0000"/>
                </a:solidFill>
              </a:rPr>
              <a:t>Thread </a:t>
            </a:r>
            <a:r>
              <a:rPr lang="en-US" sz="2000" b="1" dirty="0" smtClean="0">
                <a:solidFill>
                  <a:srgbClr val="FF0000"/>
                </a:solidFill>
              </a:rPr>
              <a:t>Kernel </a:t>
            </a:r>
            <a:r>
              <a:rPr lang="en-US" sz="2000" b="1" dirty="0" smtClean="0"/>
              <a:t>: </a:t>
            </a:r>
            <a:r>
              <a:rPr lang="en-US" sz="2000" b="1" dirty="0"/>
              <a:t>.</a:t>
            </a:r>
            <a:r>
              <a:rPr lang="en-US" sz="2000" b="1" i="1" dirty="0"/>
              <a:t> </a:t>
            </a:r>
            <a:r>
              <a:rPr lang="en-US" sz="2000" i="1" dirty="0"/>
              <a:t>Thread</a:t>
            </a:r>
            <a:r>
              <a:rPr lang="en-US" sz="2000" b="1" i="1" dirty="0"/>
              <a:t> </a:t>
            </a:r>
            <a:r>
              <a:rPr lang="en-US" sz="2000" dirty="0"/>
              <a:t>yang </a:t>
            </a:r>
            <a:r>
              <a:rPr lang="en-US" sz="2000" dirty="0" err="1"/>
              <a:t>didukung</a:t>
            </a:r>
            <a:r>
              <a:rPr lang="en-US" sz="2000" dirty="0"/>
              <a:t> </a:t>
            </a:r>
            <a:r>
              <a:rPr lang="en-US" sz="2000" dirty="0" err="1"/>
              <a:t>langsung</a:t>
            </a:r>
            <a:r>
              <a:rPr lang="en-US" sz="2000" dirty="0"/>
              <a:t> </a:t>
            </a:r>
            <a:r>
              <a:rPr lang="en-US" sz="2000" dirty="0" err="1"/>
              <a:t>oleh</a:t>
            </a:r>
            <a:r>
              <a:rPr lang="en-US" sz="2000" dirty="0"/>
              <a:t> kernel. </a:t>
            </a:r>
            <a:r>
              <a:rPr lang="en-US" sz="2000" dirty="0" err="1"/>
              <a:t>Pembuatan</a:t>
            </a:r>
            <a:r>
              <a:rPr lang="en-US" sz="2000" dirty="0"/>
              <a:t>,</a:t>
            </a:r>
            <a:r>
              <a:rPr lang="en-US" sz="2000" b="1" i="1" dirty="0"/>
              <a:t> </a:t>
            </a:r>
            <a:r>
              <a:rPr lang="en-US" sz="2000" dirty="0" err="1"/>
              <a:t>penjadwalan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manajemen</a:t>
            </a:r>
            <a:r>
              <a:rPr lang="en-US" sz="2000" dirty="0"/>
              <a:t> </a:t>
            </a:r>
            <a:r>
              <a:rPr lang="en-US" sz="2000" i="1" dirty="0"/>
              <a:t>thread</a:t>
            </a:r>
            <a:r>
              <a:rPr lang="en-US" sz="2000" dirty="0"/>
              <a:t> </a:t>
            </a:r>
            <a:r>
              <a:rPr lang="en-US" sz="2000" dirty="0" err="1"/>
              <a:t>dilakukan</a:t>
            </a:r>
            <a:r>
              <a:rPr lang="en-US" sz="2000" dirty="0"/>
              <a:t> </a:t>
            </a:r>
            <a:r>
              <a:rPr lang="en-US" sz="2000" dirty="0" err="1"/>
              <a:t>oleh</a:t>
            </a:r>
            <a:r>
              <a:rPr lang="en-US" sz="2000" dirty="0"/>
              <a:t> kernel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i="1" dirty="0"/>
              <a:t>kernel space</a:t>
            </a:r>
            <a:r>
              <a:rPr lang="en-US" sz="2000" dirty="0"/>
              <a:t>. </a:t>
            </a:r>
            <a:r>
              <a:rPr lang="en-US" sz="2000" dirty="0" err="1"/>
              <a:t>Karena</a:t>
            </a:r>
            <a:r>
              <a:rPr lang="en-US" sz="2000" dirty="0"/>
              <a:t> </a:t>
            </a:r>
            <a:r>
              <a:rPr lang="en-US" sz="2000" dirty="0" err="1"/>
              <a:t>dilakukan</a:t>
            </a:r>
            <a:r>
              <a:rPr lang="en-US" sz="2000" dirty="0"/>
              <a:t> </a:t>
            </a:r>
            <a:r>
              <a:rPr lang="en-US" sz="2000" dirty="0" err="1"/>
              <a:t>oleh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operasi</a:t>
            </a:r>
            <a:r>
              <a:rPr lang="en-US" sz="2000" dirty="0"/>
              <a:t>, proses </a:t>
            </a:r>
            <a:r>
              <a:rPr lang="en-US" sz="2000" dirty="0" err="1"/>
              <a:t>pembuatannya</a:t>
            </a:r>
            <a:r>
              <a:rPr lang="en-US" sz="2000" dirty="0"/>
              <a:t>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lebih</a:t>
            </a:r>
            <a:r>
              <a:rPr lang="en-US" sz="2000" dirty="0"/>
              <a:t> </a:t>
            </a:r>
            <a:r>
              <a:rPr lang="en-US" sz="2000" dirty="0" err="1"/>
              <a:t>lambat</a:t>
            </a:r>
            <a:r>
              <a:rPr lang="en-US" sz="2000" dirty="0"/>
              <a:t> </a:t>
            </a:r>
            <a:r>
              <a:rPr lang="en-US" sz="2000" dirty="0" err="1"/>
              <a:t>jika</a:t>
            </a:r>
            <a:r>
              <a:rPr lang="en-US" sz="2000" dirty="0"/>
              <a:t> </a:t>
            </a:r>
            <a:r>
              <a:rPr lang="en-US" sz="2000" dirty="0" err="1"/>
              <a:t>dibandingkan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i="1" dirty="0"/>
              <a:t>thread</a:t>
            </a:r>
            <a:r>
              <a:rPr lang="en-US" sz="2000" dirty="0"/>
              <a:t> </a:t>
            </a:r>
            <a:r>
              <a:rPr lang="en-US" sz="2000" dirty="0" err="1"/>
              <a:t>pengguna</a:t>
            </a:r>
            <a:r>
              <a:rPr lang="en-US" sz="2000" dirty="0"/>
              <a:t>. </a:t>
            </a:r>
            <a:endParaRPr lang="en-US" sz="2000" dirty="0" smtClean="0"/>
          </a:p>
          <a:p>
            <a:pPr lvl="0" algn="just" hangingPunct="0"/>
            <a:endParaRPr lang="en-US" sz="2000" dirty="0"/>
          </a:p>
          <a:p>
            <a:pPr lvl="0" algn="just" hangingPunct="0"/>
            <a:r>
              <a:rPr lang="en-US" sz="1900" b="1" i="1" dirty="0">
                <a:solidFill>
                  <a:srgbClr val="FF0000"/>
                </a:solidFill>
              </a:rPr>
              <a:t>Kernel</a:t>
            </a:r>
            <a:r>
              <a:rPr lang="en-US" sz="1900" dirty="0"/>
              <a:t> </a:t>
            </a:r>
            <a:r>
              <a:rPr lang="en-US" sz="1900" dirty="0" err="1"/>
              <a:t>adalah</a:t>
            </a:r>
            <a:r>
              <a:rPr lang="en-US" sz="1900" dirty="0"/>
              <a:t> </a:t>
            </a:r>
            <a:r>
              <a:rPr lang="en-US" sz="1900" dirty="0" err="1"/>
              <a:t>sebuah</a:t>
            </a:r>
            <a:r>
              <a:rPr lang="en-US" sz="1900" dirty="0"/>
              <a:t> </a:t>
            </a:r>
            <a:r>
              <a:rPr lang="en-US" sz="1900" dirty="0" err="1"/>
              <a:t>perangkat</a:t>
            </a:r>
            <a:r>
              <a:rPr lang="en-US" sz="1900" dirty="0"/>
              <a:t> </a:t>
            </a:r>
            <a:r>
              <a:rPr lang="en-US" sz="1900" dirty="0" err="1"/>
              <a:t>lunak</a:t>
            </a:r>
            <a:r>
              <a:rPr lang="en-US" sz="1900" dirty="0"/>
              <a:t> yang </a:t>
            </a:r>
            <a:r>
              <a:rPr lang="en-US" sz="1900" dirty="0" err="1"/>
              <a:t>membuat</a:t>
            </a:r>
            <a:r>
              <a:rPr lang="en-US" sz="1900" dirty="0"/>
              <a:t> </a:t>
            </a:r>
            <a:r>
              <a:rPr lang="en-US" sz="1900" dirty="0" err="1"/>
              <a:t>komunikasi</a:t>
            </a:r>
            <a:r>
              <a:rPr lang="en-US" sz="1900" dirty="0"/>
              <a:t> / mediator </a:t>
            </a:r>
            <a:r>
              <a:rPr lang="en-US" sz="1900" dirty="0" err="1"/>
              <a:t>antara</a:t>
            </a:r>
            <a:r>
              <a:rPr lang="en-US" sz="1900" dirty="0"/>
              <a:t> </a:t>
            </a:r>
            <a:r>
              <a:rPr lang="en-US" sz="1900" dirty="0" err="1"/>
              <a:t>aplikasi</a:t>
            </a:r>
            <a:r>
              <a:rPr lang="en-US" sz="1900" dirty="0"/>
              <a:t> </a:t>
            </a:r>
            <a:r>
              <a:rPr lang="en-US" sz="1900" dirty="0" err="1"/>
              <a:t>komputer</a:t>
            </a:r>
            <a:r>
              <a:rPr lang="en-US" sz="1900" dirty="0"/>
              <a:t> </a:t>
            </a:r>
            <a:r>
              <a:rPr lang="en-US" sz="1900" dirty="0" err="1"/>
              <a:t>dan</a:t>
            </a:r>
            <a:r>
              <a:rPr lang="en-US" sz="1900" dirty="0"/>
              <a:t> </a:t>
            </a:r>
            <a:r>
              <a:rPr lang="en-US" sz="1900" dirty="0" err="1"/>
              <a:t>perangkat</a:t>
            </a:r>
            <a:r>
              <a:rPr lang="en-US" sz="1900" dirty="0"/>
              <a:t> </a:t>
            </a:r>
            <a:r>
              <a:rPr lang="en-US" sz="1900" dirty="0" err="1"/>
              <a:t>keras</a:t>
            </a:r>
            <a:r>
              <a:rPr lang="en-US" sz="1900" dirty="0"/>
              <a:t>, yang </a:t>
            </a:r>
            <a:r>
              <a:rPr lang="en-US" sz="1900" dirty="0" err="1"/>
              <a:t>menyediakan</a:t>
            </a:r>
            <a:r>
              <a:rPr lang="en-US" sz="1900" dirty="0"/>
              <a:t> </a:t>
            </a:r>
            <a:r>
              <a:rPr lang="en-US" sz="1900" dirty="0" err="1"/>
              <a:t>pelayanan</a:t>
            </a:r>
            <a:r>
              <a:rPr lang="en-US" sz="1900" dirty="0"/>
              <a:t> </a:t>
            </a:r>
            <a:r>
              <a:rPr lang="en-US" sz="1900" dirty="0" err="1"/>
              <a:t>sistem</a:t>
            </a:r>
            <a:r>
              <a:rPr lang="en-US" sz="1900" dirty="0"/>
              <a:t> </a:t>
            </a:r>
            <a:r>
              <a:rPr lang="en-US" sz="1900" dirty="0" err="1"/>
              <a:t>seperti</a:t>
            </a:r>
            <a:r>
              <a:rPr lang="en-US" sz="1900" dirty="0"/>
              <a:t> </a:t>
            </a:r>
            <a:r>
              <a:rPr lang="en-US" sz="1900" dirty="0" err="1"/>
              <a:t>pengaturan</a:t>
            </a:r>
            <a:r>
              <a:rPr lang="en-US" sz="1900" dirty="0"/>
              <a:t> </a:t>
            </a:r>
            <a:r>
              <a:rPr lang="en-US" sz="1900" dirty="0" err="1"/>
              <a:t>memori</a:t>
            </a:r>
            <a:r>
              <a:rPr lang="en-US" sz="1900" dirty="0"/>
              <a:t> </a:t>
            </a:r>
            <a:r>
              <a:rPr lang="en-US" sz="1900" dirty="0" err="1"/>
              <a:t>untuk</a:t>
            </a:r>
            <a:r>
              <a:rPr lang="en-US" sz="1900" dirty="0"/>
              <a:t> proses-proses yang </a:t>
            </a:r>
            <a:r>
              <a:rPr lang="en-US" sz="1900" dirty="0" err="1"/>
              <a:t>sedang</a:t>
            </a:r>
            <a:r>
              <a:rPr lang="en-US" sz="1900" dirty="0"/>
              <a:t> </a:t>
            </a:r>
            <a:r>
              <a:rPr lang="en-US" sz="1900" dirty="0" err="1"/>
              <a:t>berjalan</a:t>
            </a:r>
            <a:r>
              <a:rPr lang="en-US" sz="1900" dirty="0"/>
              <a:t>, </a:t>
            </a:r>
            <a:r>
              <a:rPr lang="en-US" sz="1900" dirty="0" err="1"/>
              <a:t>pengaturan</a:t>
            </a:r>
            <a:r>
              <a:rPr lang="en-US" sz="1900" dirty="0"/>
              <a:t> file-file, input-output </a:t>
            </a:r>
            <a:r>
              <a:rPr lang="en-US" sz="1900" dirty="0" err="1"/>
              <a:t>terhadap</a:t>
            </a:r>
            <a:r>
              <a:rPr lang="en-US" sz="1900" dirty="0"/>
              <a:t> </a:t>
            </a:r>
            <a:r>
              <a:rPr lang="en-US" sz="1900" dirty="0" err="1"/>
              <a:t>dan</a:t>
            </a:r>
            <a:r>
              <a:rPr lang="en-US" sz="1900" dirty="0"/>
              <a:t> </a:t>
            </a:r>
            <a:r>
              <a:rPr lang="en-US" sz="1900" dirty="0" err="1"/>
              <a:t>dari</a:t>
            </a:r>
            <a:r>
              <a:rPr lang="en-US" sz="1900" dirty="0"/>
              <a:t> </a:t>
            </a:r>
            <a:r>
              <a:rPr lang="en-US" sz="1900" dirty="0" err="1"/>
              <a:t>suatu</a:t>
            </a:r>
            <a:r>
              <a:rPr lang="en-US" sz="1900" dirty="0"/>
              <a:t> device </a:t>
            </a:r>
            <a:r>
              <a:rPr lang="en-US" sz="1900" dirty="0" err="1"/>
              <a:t>dan</a:t>
            </a:r>
            <a:r>
              <a:rPr lang="en-US" sz="1900" dirty="0"/>
              <a:t> </a:t>
            </a:r>
            <a:r>
              <a:rPr lang="en-US" sz="1900" dirty="0" err="1"/>
              <a:t>masih</a:t>
            </a:r>
            <a:r>
              <a:rPr lang="en-US" sz="1900" dirty="0"/>
              <a:t> </a:t>
            </a:r>
            <a:r>
              <a:rPr lang="en-US" sz="1900" dirty="0" err="1"/>
              <a:t>banyak</a:t>
            </a:r>
            <a:r>
              <a:rPr lang="en-US" sz="1900" dirty="0"/>
              <a:t> </a:t>
            </a:r>
            <a:r>
              <a:rPr lang="en-US" sz="1900" dirty="0" err="1"/>
              <a:t>lagi</a:t>
            </a:r>
            <a:r>
              <a:rPr lang="en-US" sz="1900" dirty="0"/>
              <a:t> </a:t>
            </a:r>
            <a:r>
              <a:rPr lang="en-US" sz="1900" dirty="0" err="1"/>
              <a:t>fungsi</a:t>
            </a:r>
            <a:r>
              <a:rPr lang="en-US" sz="1900" dirty="0"/>
              <a:t> </a:t>
            </a:r>
            <a:r>
              <a:rPr lang="en-US" sz="1900" dirty="0" err="1"/>
              <a:t>tambahan</a:t>
            </a:r>
            <a:r>
              <a:rPr lang="en-US" sz="1900" dirty="0"/>
              <a:t> yang </a:t>
            </a:r>
            <a:r>
              <a:rPr lang="en-US" sz="1900" dirty="0" err="1"/>
              <a:t>lainnya</a:t>
            </a:r>
            <a:r>
              <a:rPr lang="en-US" sz="1900" dirty="0"/>
              <a:t>. </a:t>
            </a:r>
            <a:r>
              <a:rPr lang="en-US" sz="1900" dirty="0" err="1"/>
              <a:t>Intinya</a:t>
            </a:r>
            <a:r>
              <a:rPr lang="en-US" sz="1900" dirty="0"/>
              <a:t> </a:t>
            </a:r>
            <a:r>
              <a:rPr lang="en-US" sz="1900" dirty="0" err="1"/>
              <a:t>adalah</a:t>
            </a:r>
            <a:r>
              <a:rPr lang="en-US" sz="1900" dirty="0"/>
              <a:t> kernel </a:t>
            </a:r>
            <a:r>
              <a:rPr lang="en-US" sz="1900" dirty="0" err="1"/>
              <a:t>merupakan</a:t>
            </a:r>
            <a:r>
              <a:rPr lang="en-US" sz="1900" dirty="0"/>
              <a:t> </a:t>
            </a:r>
            <a:r>
              <a:rPr lang="en-US" sz="1900" dirty="0" err="1"/>
              <a:t>suatu</a:t>
            </a:r>
            <a:r>
              <a:rPr lang="en-US" sz="1900" dirty="0"/>
              <a:t> </a:t>
            </a:r>
            <a:r>
              <a:rPr lang="en-US" sz="1900" dirty="0" err="1"/>
              <a:t>penghubung</a:t>
            </a:r>
            <a:r>
              <a:rPr lang="en-US" sz="1900" dirty="0"/>
              <a:t> (</a:t>
            </a:r>
            <a:r>
              <a:rPr lang="en-US" sz="1900" dirty="0" err="1"/>
              <a:t>antara</a:t>
            </a:r>
            <a:r>
              <a:rPr lang="en-US" sz="1900" dirty="0"/>
              <a:t> software </a:t>
            </a:r>
            <a:r>
              <a:rPr lang="en-US" sz="1900" dirty="0" err="1"/>
              <a:t>dan</a:t>
            </a:r>
            <a:r>
              <a:rPr lang="en-US" sz="1900" dirty="0"/>
              <a:t> hardware).</a:t>
            </a:r>
          </a:p>
          <a:p>
            <a:pPr algn="just"/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205309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Model-model </a:t>
            </a:r>
            <a:r>
              <a:rPr lang="en-US" i="1" dirty="0"/>
              <a:t>Multithreading</a:t>
            </a:r>
            <a:r>
              <a:rPr lang="en-US" dirty="0"/>
              <a:t>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534400" cy="2133600"/>
          </a:xfrm>
        </p:spPr>
        <p:txBody>
          <a:bodyPr/>
          <a:lstStyle/>
          <a:p>
            <a:pPr algn="just"/>
            <a:r>
              <a:rPr lang="en-US" sz="2200" b="1" dirty="0">
                <a:solidFill>
                  <a:srgbClr val="FF0000"/>
                </a:solidFill>
              </a:rPr>
              <a:t>Model </a:t>
            </a:r>
            <a:r>
              <a:rPr lang="en-US" sz="2200" b="1" i="1" dirty="0">
                <a:solidFill>
                  <a:srgbClr val="FF0000"/>
                </a:solidFill>
              </a:rPr>
              <a:t>Many-to-One</a:t>
            </a:r>
            <a:r>
              <a:rPr lang="en-US" sz="2200" b="1" dirty="0"/>
              <a:t>.</a:t>
            </a:r>
            <a:r>
              <a:rPr lang="en-US" b="1" dirty="0"/>
              <a:t> </a:t>
            </a:r>
            <a:r>
              <a:rPr lang="en-US" sz="2000" dirty="0"/>
              <a:t>Model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memetakan</a:t>
            </a:r>
            <a:r>
              <a:rPr lang="en-US" sz="2000" dirty="0"/>
              <a:t> </a:t>
            </a:r>
            <a:r>
              <a:rPr lang="en-US" sz="2000" dirty="0" err="1"/>
              <a:t>beberapa</a:t>
            </a:r>
            <a:r>
              <a:rPr lang="en-US" sz="2000" b="1" dirty="0"/>
              <a:t> </a:t>
            </a:r>
            <a:r>
              <a:rPr lang="en-US" sz="2000" i="1" dirty="0"/>
              <a:t>thread</a:t>
            </a:r>
            <a:r>
              <a:rPr lang="en-US" sz="2000" b="1" dirty="0"/>
              <a:t> </a:t>
            </a:r>
            <a:r>
              <a:rPr lang="en-US" sz="2000" dirty="0" err="1"/>
              <a:t>tingkatan</a:t>
            </a:r>
            <a:r>
              <a:rPr lang="en-US" sz="2000" b="1" dirty="0"/>
              <a:t> </a:t>
            </a:r>
            <a:r>
              <a:rPr lang="en-US" sz="2000" dirty="0" err="1"/>
              <a:t>pengguna</a:t>
            </a:r>
            <a:r>
              <a:rPr lang="en-US" sz="2000" dirty="0"/>
              <a:t> </a:t>
            </a:r>
            <a:r>
              <a:rPr lang="en-US" sz="2000" dirty="0" err="1"/>
              <a:t>ke</a:t>
            </a:r>
            <a:r>
              <a:rPr lang="en-US" sz="2000" dirty="0"/>
              <a:t> </a:t>
            </a:r>
            <a:r>
              <a:rPr lang="en-US" sz="2000" dirty="0" err="1"/>
              <a:t>sebuah</a:t>
            </a:r>
            <a:r>
              <a:rPr lang="en-US" sz="2000" dirty="0"/>
              <a:t> </a:t>
            </a:r>
            <a:r>
              <a:rPr lang="en-US" sz="2000" i="1" dirty="0"/>
              <a:t>thread</a:t>
            </a:r>
            <a:r>
              <a:rPr lang="en-US" sz="2000" dirty="0"/>
              <a:t>. </a:t>
            </a:r>
            <a:r>
              <a:rPr lang="en-US" sz="2000" dirty="0" err="1"/>
              <a:t>tingkatan</a:t>
            </a:r>
            <a:r>
              <a:rPr lang="en-US" sz="2000" dirty="0"/>
              <a:t> kernel. </a:t>
            </a:r>
            <a:r>
              <a:rPr lang="en-US" sz="2000" dirty="0" err="1"/>
              <a:t>Pengaturan</a:t>
            </a:r>
            <a:r>
              <a:rPr lang="en-US" sz="2000" dirty="0"/>
              <a:t> </a:t>
            </a:r>
            <a:r>
              <a:rPr lang="en-US" sz="2000" i="1" dirty="0"/>
              <a:t>thread</a:t>
            </a:r>
            <a:r>
              <a:rPr lang="en-US" sz="2000" dirty="0"/>
              <a:t> </a:t>
            </a:r>
            <a:r>
              <a:rPr lang="en-US" sz="2000" dirty="0" err="1"/>
              <a:t>dilakukan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ruang</a:t>
            </a:r>
            <a:r>
              <a:rPr lang="en-US" sz="2000" dirty="0"/>
              <a:t> </a:t>
            </a:r>
            <a:r>
              <a:rPr lang="en-US" sz="2000" dirty="0" err="1"/>
              <a:t>pengguna</a:t>
            </a:r>
            <a:r>
              <a:rPr lang="en-US" sz="2000" dirty="0"/>
              <a:t> </a:t>
            </a:r>
            <a:r>
              <a:rPr lang="en-US" sz="2000" dirty="0" err="1"/>
              <a:t>sehingga</a:t>
            </a:r>
            <a:r>
              <a:rPr lang="en-US" sz="2000" dirty="0"/>
              <a:t> </a:t>
            </a:r>
            <a:r>
              <a:rPr lang="en-US" sz="2000" dirty="0" err="1"/>
              <a:t>efisien</a:t>
            </a:r>
            <a:r>
              <a:rPr lang="en-US" sz="2000" dirty="0"/>
              <a:t>. </a:t>
            </a:r>
            <a:r>
              <a:rPr lang="en-US" sz="2000" dirty="0" err="1"/>
              <a:t>Hanya</a:t>
            </a:r>
            <a:r>
              <a:rPr lang="en-US" sz="2000" dirty="0"/>
              <a:t> </a:t>
            </a:r>
            <a:r>
              <a:rPr lang="en-US" sz="2000" dirty="0" err="1"/>
              <a:t>satu</a:t>
            </a:r>
            <a:r>
              <a:rPr lang="en-US" sz="2000" dirty="0"/>
              <a:t> </a:t>
            </a:r>
            <a:r>
              <a:rPr lang="en-US" sz="2000" i="1" dirty="0"/>
              <a:t>thread</a:t>
            </a:r>
            <a:r>
              <a:rPr lang="en-US" sz="2000" dirty="0"/>
              <a:t> </a:t>
            </a:r>
            <a:r>
              <a:rPr lang="en-US" sz="2000" dirty="0" err="1"/>
              <a:t>pengguna</a:t>
            </a:r>
            <a:r>
              <a:rPr lang="en-US" sz="2000" dirty="0"/>
              <a:t> yang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mengakses</a:t>
            </a:r>
            <a:r>
              <a:rPr lang="en-US" sz="2000" dirty="0"/>
              <a:t> </a:t>
            </a:r>
            <a:r>
              <a:rPr lang="en-US" sz="2000" i="1" dirty="0"/>
              <a:t>thread</a:t>
            </a:r>
            <a:r>
              <a:rPr lang="en-US" sz="2000" dirty="0"/>
              <a:t> kernel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satu</a:t>
            </a:r>
            <a:r>
              <a:rPr lang="en-US" sz="2000" dirty="0"/>
              <a:t> </a:t>
            </a:r>
            <a:r>
              <a:rPr lang="en-US" sz="2000" dirty="0" err="1"/>
              <a:t>saat</a:t>
            </a:r>
            <a:r>
              <a:rPr lang="en-US" sz="2000" dirty="0"/>
              <a:t>. </a:t>
            </a:r>
            <a:r>
              <a:rPr lang="en-US" sz="2000" dirty="0" err="1"/>
              <a:t>Jadi</a:t>
            </a:r>
            <a:r>
              <a:rPr lang="en-US" sz="2000" dirty="0"/>
              <a:t> </a:t>
            </a:r>
            <a:r>
              <a:rPr lang="en-US" sz="2000" b="1" i="1" dirty="0">
                <a:solidFill>
                  <a:srgbClr val="FF0000"/>
                </a:solidFill>
              </a:rPr>
              <a:t>Multiple thread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berjalan</a:t>
            </a:r>
            <a:r>
              <a:rPr lang="en-US" sz="2000" dirty="0"/>
              <a:t> </a:t>
            </a:r>
            <a:r>
              <a:rPr lang="en-US" sz="2000" dirty="0" err="1"/>
              <a:t>secara</a:t>
            </a:r>
            <a:r>
              <a:rPr lang="en-US" sz="2000" dirty="0"/>
              <a:t> </a:t>
            </a:r>
            <a:r>
              <a:rPr lang="en-US" sz="2000" dirty="0" err="1"/>
              <a:t>paralel</a:t>
            </a:r>
            <a:r>
              <a:rPr lang="en-US" sz="2000" dirty="0"/>
              <a:t>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multiprosesor</a:t>
            </a:r>
            <a:r>
              <a:rPr lang="en-US" sz="2000" dirty="0"/>
              <a:t>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34" t="1373" r="12502" b="1828"/>
          <a:stretch>
            <a:fillRect/>
          </a:stretch>
        </p:blipFill>
        <p:spPr bwMode="auto">
          <a:xfrm>
            <a:off x="2590800" y="3671104"/>
            <a:ext cx="4038600" cy="2970428"/>
          </a:xfrm>
          <a:prstGeom prst="rect">
            <a:avLst/>
          </a:prstGeom>
          <a:noFill/>
          <a:ln w="57240">
            <a:solidFill>
              <a:srgbClr val="FFFF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10834" t="1373" r="12502" b="1828"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8826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1"/>
            <a:ext cx="8534400" cy="2133600"/>
          </a:xfrm>
        </p:spPr>
        <p:txBody>
          <a:bodyPr/>
          <a:lstStyle/>
          <a:p>
            <a:pPr algn="just"/>
            <a:r>
              <a:rPr lang="en-US" sz="2200" b="1" dirty="0">
                <a:solidFill>
                  <a:srgbClr val="FF0000"/>
                </a:solidFill>
              </a:rPr>
              <a:t>Model </a:t>
            </a:r>
            <a:r>
              <a:rPr lang="en-US" sz="2200" b="1" i="1" dirty="0">
                <a:solidFill>
                  <a:srgbClr val="FF0000"/>
                </a:solidFill>
              </a:rPr>
              <a:t>One-to-One</a:t>
            </a:r>
            <a:r>
              <a:rPr lang="en-US" sz="2200" b="1" dirty="0"/>
              <a:t>.</a:t>
            </a:r>
            <a:r>
              <a:rPr lang="en-US" b="1" dirty="0"/>
              <a:t> </a:t>
            </a:r>
            <a:r>
              <a:rPr lang="en-US" sz="2000" dirty="0"/>
              <a:t>Model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memetakan</a:t>
            </a:r>
            <a:r>
              <a:rPr lang="en-US" sz="2000" dirty="0"/>
              <a:t> </a:t>
            </a:r>
            <a:r>
              <a:rPr lang="en-US" sz="2000" dirty="0" err="1"/>
              <a:t>setiap</a:t>
            </a:r>
            <a:r>
              <a:rPr lang="en-US" sz="2000" b="1" dirty="0"/>
              <a:t> </a:t>
            </a:r>
            <a:r>
              <a:rPr lang="en-US" sz="2000" i="1" dirty="0"/>
              <a:t>thread</a:t>
            </a:r>
            <a:r>
              <a:rPr lang="en-US" sz="2000" b="1" dirty="0"/>
              <a:t> </a:t>
            </a:r>
            <a:r>
              <a:rPr lang="en-US" sz="2000" dirty="0" err="1"/>
              <a:t>tingkatan</a:t>
            </a:r>
            <a:r>
              <a:rPr lang="en-US" sz="2000" dirty="0"/>
              <a:t> </a:t>
            </a:r>
            <a:r>
              <a:rPr lang="en-US" sz="2000" dirty="0" err="1"/>
              <a:t>pengguna</a:t>
            </a:r>
            <a:r>
              <a:rPr lang="en-US" sz="2000" b="1" dirty="0"/>
              <a:t> </a:t>
            </a:r>
            <a:r>
              <a:rPr lang="en-US" sz="2000" dirty="0" err="1"/>
              <a:t>ke</a:t>
            </a:r>
            <a:r>
              <a:rPr lang="en-US" sz="2000" dirty="0"/>
              <a:t> </a:t>
            </a:r>
            <a:r>
              <a:rPr lang="en-US" sz="2000" dirty="0" err="1"/>
              <a:t>setiap</a:t>
            </a:r>
            <a:r>
              <a:rPr lang="en-US" sz="2000" dirty="0"/>
              <a:t> </a:t>
            </a:r>
            <a:r>
              <a:rPr lang="en-US" sz="2000" i="1" dirty="0"/>
              <a:t>thread</a:t>
            </a:r>
            <a:r>
              <a:rPr lang="en-US" sz="2000" dirty="0"/>
              <a:t>. </a:t>
            </a:r>
            <a:r>
              <a:rPr lang="en-US" sz="2000" dirty="0" err="1"/>
              <a:t>Ia</a:t>
            </a:r>
            <a:r>
              <a:rPr lang="en-US" sz="2000" dirty="0"/>
              <a:t> </a:t>
            </a:r>
            <a:r>
              <a:rPr lang="en-US" sz="2000" dirty="0" err="1"/>
              <a:t>menyediakan</a:t>
            </a:r>
            <a:r>
              <a:rPr lang="en-US" sz="2000" dirty="0"/>
              <a:t> </a:t>
            </a:r>
            <a:r>
              <a:rPr lang="en-US" sz="2000" dirty="0" err="1"/>
              <a:t>lebih</a:t>
            </a:r>
            <a:r>
              <a:rPr lang="en-US" sz="2000" dirty="0"/>
              <a:t> </a:t>
            </a:r>
            <a:r>
              <a:rPr lang="en-US" sz="2000" dirty="0" err="1"/>
              <a:t>banyak</a:t>
            </a:r>
            <a:r>
              <a:rPr lang="en-US" sz="2000" dirty="0"/>
              <a:t> </a:t>
            </a:r>
            <a:r>
              <a:rPr lang="en-US" sz="2000" i="1" dirty="0"/>
              <a:t>concurrency</a:t>
            </a:r>
            <a:r>
              <a:rPr lang="en-US" sz="2000" dirty="0"/>
              <a:t> </a:t>
            </a:r>
            <a:r>
              <a:rPr lang="en-US" sz="2000" dirty="0" err="1"/>
              <a:t>dibandingkan</a:t>
            </a:r>
            <a:r>
              <a:rPr lang="en-US" sz="2000" dirty="0"/>
              <a:t> model </a:t>
            </a:r>
            <a:r>
              <a:rPr lang="en-US" sz="2000" i="1" dirty="0"/>
              <a:t>Many-to-One</a:t>
            </a:r>
            <a:r>
              <a:rPr lang="en-US" sz="2000" dirty="0"/>
              <a:t>. </a:t>
            </a:r>
            <a:r>
              <a:rPr lang="en-US" sz="2000" dirty="0" err="1"/>
              <a:t>Keuntungannya</a:t>
            </a:r>
            <a:r>
              <a:rPr lang="en-US" sz="2000" dirty="0"/>
              <a:t> </a:t>
            </a:r>
            <a:r>
              <a:rPr lang="en-US" sz="2000" dirty="0" err="1"/>
              <a:t>sama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keuntungan</a:t>
            </a:r>
            <a:r>
              <a:rPr lang="en-US" sz="2000" dirty="0"/>
              <a:t> </a:t>
            </a:r>
            <a:r>
              <a:rPr lang="en-US" sz="2000" i="1" dirty="0"/>
              <a:t>thread</a:t>
            </a:r>
            <a:r>
              <a:rPr lang="en-US" sz="2000" dirty="0"/>
              <a:t> kernel. </a:t>
            </a:r>
            <a:r>
              <a:rPr lang="en-US" sz="2000" dirty="0" err="1"/>
              <a:t>Kelemahan</a:t>
            </a:r>
            <a:r>
              <a:rPr lang="en-US" sz="2000" dirty="0"/>
              <a:t> model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ialah</a:t>
            </a:r>
            <a:r>
              <a:rPr lang="en-US" sz="2000" dirty="0"/>
              <a:t> </a:t>
            </a:r>
            <a:r>
              <a:rPr lang="en-US" sz="2000" dirty="0" err="1"/>
              <a:t>setiap</a:t>
            </a:r>
            <a:r>
              <a:rPr lang="en-US" sz="2000" dirty="0"/>
              <a:t> </a:t>
            </a:r>
            <a:r>
              <a:rPr lang="en-US" sz="2000" dirty="0" err="1"/>
              <a:t>pembuatan</a:t>
            </a:r>
            <a:r>
              <a:rPr lang="en-US" sz="2000" dirty="0"/>
              <a:t> </a:t>
            </a:r>
            <a:r>
              <a:rPr lang="en-US" sz="2000" i="1" dirty="0"/>
              <a:t>thread</a:t>
            </a:r>
            <a:r>
              <a:rPr lang="en-US" sz="2000" dirty="0"/>
              <a:t> </a:t>
            </a:r>
            <a:r>
              <a:rPr lang="en-US" sz="2000" dirty="0" err="1"/>
              <a:t>pengguna</a:t>
            </a:r>
            <a:r>
              <a:rPr lang="en-US" sz="2000" dirty="0"/>
              <a:t> </a:t>
            </a:r>
            <a:r>
              <a:rPr lang="en-US" sz="2000" dirty="0" err="1"/>
              <a:t>memerlukan</a:t>
            </a:r>
            <a:r>
              <a:rPr lang="en-US" sz="2000" dirty="0"/>
              <a:t> </a:t>
            </a:r>
            <a:r>
              <a:rPr lang="en-US" sz="2000" dirty="0" err="1"/>
              <a:t>tambahan</a:t>
            </a:r>
            <a:r>
              <a:rPr lang="en-US" sz="2000" dirty="0"/>
              <a:t> </a:t>
            </a:r>
            <a:r>
              <a:rPr lang="en-US" sz="2000" i="1" dirty="0"/>
              <a:t>thread</a:t>
            </a:r>
            <a:r>
              <a:rPr lang="en-US" sz="2000" dirty="0"/>
              <a:t> kernel.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3" t="25514" r="3329" b="25291"/>
          <a:stretch>
            <a:fillRect/>
          </a:stretch>
        </p:blipFill>
        <p:spPr bwMode="auto">
          <a:xfrm>
            <a:off x="1219200" y="3733800"/>
            <a:ext cx="6815138" cy="2646363"/>
          </a:xfrm>
          <a:prstGeom prst="rect">
            <a:avLst/>
          </a:prstGeom>
          <a:noFill/>
          <a:ln w="57240">
            <a:solidFill>
              <a:srgbClr val="FFFF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1663" t="25514" r="3329" b="25291"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14312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8600"/>
            <a:ext cx="8610600" cy="2743200"/>
          </a:xfrm>
        </p:spPr>
        <p:txBody>
          <a:bodyPr/>
          <a:lstStyle/>
          <a:p>
            <a:pPr lvl="0" algn="just"/>
            <a:r>
              <a:rPr lang="en-US" sz="2000" b="1" dirty="0">
                <a:solidFill>
                  <a:srgbClr val="FF0000"/>
                </a:solidFill>
              </a:rPr>
              <a:t>Model </a:t>
            </a:r>
            <a:r>
              <a:rPr lang="en-US" sz="2000" b="1" i="1" dirty="0">
                <a:solidFill>
                  <a:srgbClr val="FF0000"/>
                </a:solidFill>
              </a:rPr>
              <a:t>Many-to-Many</a:t>
            </a:r>
            <a:r>
              <a:rPr lang="en-US" sz="2000" b="1" dirty="0"/>
              <a:t>.</a:t>
            </a:r>
            <a:r>
              <a:rPr lang="en-US" b="1" dirty="0"/>
              <a:t> </a:t>
            </a:r>
            <a:r>
              <a:rPr lang="en-US" sz="1800" dirty="0"/>
              <a:t>Model </a:t>
            </a:r>
            <a:r>
              <a:rPr lang="en-US" sz="1800" dirty="0" err="1"/>
              <a:t>ini</a:t>
            </a:r>
            <a:r>
              <a:rPr lang="en-US" sz="1800" dirty="0"/>
              <a:t> </a:t>
            </a:r>
            <a:r>
              <a:rPr lang="en-US" sz="1800" dirty="0" err="1"/>
              <a:t>memultipleks</a:t>
            </a:r>
            <a:r>
              <a:rPr lang="en-US" sz="1800" dirty="0"/>
              <a:t> </a:t>
            </a:r>
            <a:r>
              <a:rPr lang="en-US" sz="1800" dirty="0" err="1"/>
              <a:t>banyak</a:t>
            </a:r>
            <a:r>
              <a:rPr lang="en-US" sz="1800" b="1" dirty="0"/>
              <a:t> </a:t>
            </a:r>
            <a:r>
              <a:rPr lang="en-US" sz="1800" i="1" dirty="0"/>
              <a:t>thread</a:t>
            </a:r>
            <a:r>
              <a:rPr lang="en-US" sz="1800" b="1" dirty="0"/>
              <a:t> </a:t>
            </a:r>
            <a:r>
              <a:rPr lang="en-US" sz="1800" dirty="0" err="1"/>
              <a:t>tingkatan</a:t>
            </a:r>
            <a:r>
              <a:rPr lang="en-US" sz="1800" b="1" dirty="0"/>
              <a:t> </a:t>
            </a:r>
            <a:r>
              <a:rPr lang="en-US" sz="1800" dirty="0" err="1"/>
              <a:t>pengguna</a:t>
            </a:r>
            <a:r>
              <a:rPr lang="en-US" sz="1800" dirty="0"/>
              <a:t> </a:t>
            </a:r>
            <a:r>
              <a:rPr lang="en-US" sz="1800" dirty="0" err="1"/>
              <a:t>ke</a:t>
            </a:r>
            <a:r>
              <a:rPr lang="en-US" sz="1800" dirty="0"/>
              <a:t> </a:t>
            </a:r>
            <a:r>
              <a:rPr lang="en-US" sz="1800" i="1" dirty="0"/>
              <a:t>thread</a:t>
            </a:r>
            <a:r>
              <a:rPr lang="en-US" sz="1800" dirty="0"/>
              <a:t> kernel yang </a:t>
            </a:r>
            <a:r>
              <a:rPr lang="en-US" sz="1800" dirty="0" err="1"/>
              <a:t>jumlahnya</a:t>
            </a:r>
            <a:r>
              <a:rPr lang="en-US" sz="1800" dirty="0"/>
              <a:t> </a:t>
            </a:r>
            <a:r>
              <a:rPr lang="en-US" sz="1800" dirty="0" err="1"/>
              <a:t>sedikit</a:t>
            </a:r>
            <a:r>
              <a:rPr lang="en-US" sz="1800" dirty="0"/>
              <a:t> </a:t>
            </a:r>
            <a:r>
              <a:rPr lang="en-US" sz="1800" dirty="0" err="1"/>
              <a:t>atau</a:t>
            </a:r>
            <a:r>
              <a:rPr lang="en-US" sz="1800" dirty="0"/>
              <a:t> </a:t>
            </a:r>
            <a:r>
              <a:rPr lang="en-US" sz="1800" dirty="0" err="1"/>
              <a:t>sama</a:t>
            </a:r>
            <a:r>
              <a:rPr lang="en-US" sz="1800" dirty="0"/>
              <a:t> </a:t>
            </a:r>
            <a:r>
              <a:rPr lang="en-US" sz="1800" dirty="0" err="1"/>
              <a:t>dengan</a:t>
            </a:r>
            <a:r>
              <a:rPr lang="en-US" sz="1800" dirty="0"/>
              <a:t> </a:t>
            </a:r>
            <a:r>
              <a:rPr lang="en-US" sz="1800" dirty="0" err="1"/>
              <a:t>tingkatan</a:t>
            </a:r>
            <a:r>
              <a:rPr lang="en-US" sz="1800" dirty="0"/>
              <a:t> </a:t>
            </a:r>
            <a:r>
              <a:rPr lang="en-US" sz="1800" dirty="0" err="1"/>
              <a:t>pengguna</a:t>
            </a:r>
            <a:r>
              <a:rPr lang="en-US" sz="1800" dirty="0"/>
              <a:t>. Model </a:t>
            </a:r>
            <a:r>
              <a:rPr lang="en-US" sz="1800" dirty="0" err="1"/>
              <a:t>ini</a:t>
            </a:r>
            <a:r>
              <a:rPr lang="en-US" sz="1800" dirty="0"/>
              <a:t> </a:t>
            </a:r>
            <a:r>
              <a:rPr lang="en-US" sz="1800" dirty="0" err="1"/>
              <a:t>mengizinkan</a:t>
            </a:r>
            <a:r>
              <a:rPr lang="en-US" sz="1800" dirty="0"/>
              <a:t> </a:t>
            </a:r>
            <a:r>
              <a:rPr lang="en-US" sz="1800" i="1" dirty="0"/>
              <a:t>developer</a:t>
            </a:r>
            <a:r>
              <a:rPr lang="en-US" sz="1800" dirty="0"/>
              <a:t> </a:t>
            </a:r>
            <a:r>
              <a:rPr lang="en-US" sz="1800" dirty="0" err="1"/>
              <a:t>membuat</a:t>
            </a:r>
            <a:r>
              <a:rPr lang="en-US" sz="1800" dirty="0"/>
              <a:t> </a:t>
            </a:r>
            <a:r>
              <a:rPr lang="en-US" sz="1800" i="1" dirty="0"/>
              <a:t>thread</a:t>
            </a:r>
            <a:r>
              <a:rPr lang="en-US" sz="1800" dirty="0"/>
              <a:t> </a:t>
            </a:r>
            <a:r>
              <a:rPr lang="en-US" sz="1800" dirty="0" err="1"/>
              <a:t>sebanyak</a:t>
            </a:r>
            <a:r>
              <a:rPr lang="en-US" sz="1800" dirty="0"/>
              <a:t> yang </a:t>
            </a:r>
            <a:r>
              <a:rPr lang="en-US" sz="1800" dirty="0" err="1"/>
              <a:t>ia</a:t>
            </a:r>
            <a:r>
              <a:rPr lang="en-US" sz="1800" dirty="0"/>
              <a:t> </a:t>
            </a:r>
            <a:r>
              <a:rPr lang="en-US" sz="1800" dirty="0" err="1"/>
              <a:t>mau</a:t>
            </a:r>
            <a:r>
              <a:rPr lang="en-US" sz="1800" dirty="0"/>
              <a:t> </a:t>
            </a:r>
            <a:r>
              <a:rPr lang="en-US" sz="1800" dirty="0" err="1"/>
              <a:t>tetapi</a:t>
            </a:r>
            <a:r>
              <a:rPr lang="en-US" sz="1800" dirty="0"/>
              <a:t> </a:t>
            </a:r>
            <a:r>
              <a:rPr lang="en-US" sz="1800" i="1" dirty="0"/>
              <a:t>concurrency</a:t>
            </a:r>
            <a:r>
              <a:rPr lang="en-US" sz="1800" dirty="0"/>
              <a:t> </a:t>
            </a:r>
            <a:r>
              <a:rPr lang="en-US" sz="1800" dirty="0" err="1"/>
              <a:t>tidak</a:t>
            </a:r>
            <a:r>
              <a:rPr lang="en-US" sz="1800" dirty="0"/>
              <a:t> </a:t>
            </a:r>
            <a:r>
              <a:rPr lang="en-US" sz="1800" dirty="0" err="1"/>
              <a:t>dapat</a:t>
            </a:r>
            <a:r>
              <a:rPr lang="en-US" sz="1800" dirty="0"/>
              <a:t> </a:t>
            </a:r>
            <a:r>
              <a:rPr lang="en-US" sz="1800" dirty="0" err="1"/>
              <a:t>diperoleh</a:t>
            </a:r>
            <a:r>
              <a:rPr lang="en-US" sz="1800" dirty="0"/>
              <a:t> </a:t>
            </a:r>
            <a:r>
              <a:rPr lang="en-US" sz="1800" dirty="0" err="1"/>
              <a:t>karena</a:t>
            </a:r>
            <a:r>
              <a:rPr lang="en-US" sz="1800" dirty="0"/>
              <a:t> </a:t>
            </a:r>
            <a:r>
              <a:rPr lang="en-US" sz="1800" dirty="0" err="1"/>
              <a:t>hanya</a:t>
            </a:r>
            <a:r>
              <a:rPr lang="en-US" sz="1800" dirty="0"/>
              <a:t> </a:t>
            </a:r>
            <a:r>
              <a:rPr lang="en-US" sz="1800" dirty="0" err="1"/>
              <a:t>satu</a:t>
            </a:r>
            <a:r>
              <a:rPr lang="en-US" sz="1800" dirty="0"/>
              <a:t> </a:t>
            </a:r>
            <a:r>
              <a:rPr lang="en-US" sz="1800" i="1" dirty="0"/>
              <a:t>thread</a:t>
            </a:r>
            <a:r>
              <a:rPr lang="en-US" sz="1800" dirty="0"/>
              <a:t> yang </a:t>
            </a:r>
            <a:r>
              <a:rPr lang="en-US" sz="1800" dirty="0" err="1"/>
              <a:t>dapat</a:t>
            </a:r>
            <a:r>
              <a:rPr lang="en-US" sz="1800" dirty="0"/>
              <a:t> </a:t>
            </a:r>
            <a:r>
              <a:rPr lang="en-US" sz="1800" dirty="0" err="1"/>
              <a:t>dijadwalkan</a:t>
            </a:r>
            <a:r>
              <a:rPr lang="en-US" sz="1800" dirty="0"/>
              <a:t> </a:t>
            </a:r>
            <a:r>
              <a:rPr lang="en-US" sz="1800" dirty="0" err="1"/>
              <a:t>oleh</a:t>
            </a:r>
            <a:r>
              <a:rPr lang="en-US" sz="1800" dirty="0"/>
              <a:t> kernel </a:t>
            </a:r>
            <a:r>
              <a:rPr lang="en-US" sz="1800" dirty="0" err="1"/>
              <a:t>pada</a:t>
            </a:r>
            <a:r>
              <a:rPr lang="en-US" sz="1800" dirty="0"/>
              <a:t> </a:t>
            </a:r>
            <a:r>
              <a:rPr lang="en-US" sz="1800" dirty="0" err="1"/>
              <a:t>suatu</a:t>
            </a:r>
            <a:r>
              <a:rPr lang="en-US" sz="1800" dirty="0"/>
              <a:t> </a:t>
            </a:r>
            <a:r>
              <a:rPr lang="en-US" sz="1800" dirty="0" err="1"/>
              <a:t>waktu</a:t>
            </a:r>
            <a:r>
              <a:rPr lang="en-US" sz="1800" dirty="0"/>
              <a:t>. </a:t>
            </a:r>
            <a:r>
              <a:rPr lang="en-US" sz="1800" dirty="0" err="1"/>
              <a:t>Keuntungan</a:t>
            </a:r>
            <a:r>
              <a:rPr lang="en-US" sz="1800" dirty="0"/>
              <a:t> </a:t>
            </a:r>
            <a:r>
              <a:rPr lang="en-US" sz="1800" dirty="0" err="1"/>
              <a:t>dari</a:t>
            </a:r>
            <a:r>
              <a:rPr lang="en-US" sz="1800" dirty="0"/>
              <a:t> </a:t>
            </a:r>
            <a:r>
              <a:rPr lang="en-US" sz="1800" dirty="0" err="1"/>
              <a:t>sistem</a:t>
            </a:r>
            <a:r>
              <a:rPr lang="en-US" sz="1800" dirty="0"/>
              <a:t> </a:t>
            </a:r>
            <a:r>
              <a:rPr lang="en-US" sz="1800" dirty="0" err="1"/>
              <a:t>ini</a:t>
            </a:r>
            <a:r>
              <a:rPr lang="en-US" sz="1800" dirty="0"/>
              <a:t> </a:t>
            </a:r>
            <a:r>
              <a:rPr lang="en-US" sz="1800" dirty="0" err="1"/>
              <a:t>ialah</a:t>
            </a:r>
            <a:r>
              <a:rPr lang="en-US" sz="1800" dirty="0"/>
              <a:t> kernel </a:t>
            </a:r>
            <a:r>
              <a:rPr lang="en-US" sz="1800" i="1" dirty="0"/>
              <a:t>thread</a:t>
            </a:r>
            <a:r>
              <a:rPr lang="en-US" sz="1800" dirty="0"/>
              <a:t> yang </a:t>
            </a:r>
            <a:r>
              <a:rPr lang="en-US" sz="1800" dirty="0" err="1"/>
              <a:t>bersangkutan</a:t>
            </a:r>
            <a:r>
              <a:rPr lang="en-US" sz="1800" dirty="0"/>
              <a:t> </a:t>
            </a:r>
            <a:r>
              <a:rPr lang="en-US" sz="1800" dirty="0" err="1"/>
              <a:t>dapat</a:t>
            </a:r>
            <a:r>
              <a:rPr lang="en-US" sz="1800" dirty="0"/>
              <a:t> </a:t>
            </a:r>
            <a:r>
              <a:rPr lang="en-US" sz="1800" dirty="0" err="1"/>
              <a:t>berjalan</a:t>
            </a:r>
            <a:r>
              <a:rPr lang="en-US" sz="1800" dirty="0"/>
              <a:t> </a:t>
            </a:r>
            <a:r>
              <a:rPr lang="en-US" sz="1800" dirty="0" err="1"/>
              <a:t>secara</a:t>
            </a:r>
            <a:r>
              <a:rPr lang="en-US" sz="1800" dirty="0"/>
              <a:t> </a:t>
            </a:r>
            <a:r>
              <a:rPr lang="en-US" sz="1800" dirty="0" err="1"/>
              <a:t>paralel</a:t>
            </a:r>
            <a:r>
              <a:rPr lang="en-US" sz="1800" dirty="0"/>
              <a:t> </a:t>
            </a:r>
            <a:r>
              <a:rPr lang="en-US" sz="1800" dirty="0" err="1"/>
              <a:t>pada</a:t>
            </a:r>
            <a:r>
              <a:rPr lang="en-US" sz="1800" dirty="0"/>
              <a:t> </a:t>
            </a:r>
            <a:r>
              <a:rPr lang="en-US" sz="1800" dirty="0" err="1"/>
              <a:t>multiprosessor</a:t>
            </a:r>
            <a:r>
              <a:rPr lang="en-US" sz="1800" dirty="0"/>
              <a:t>. </a:t>
            </a:r>
          </a:p>
          <a:p>
            <a:pPr algn="just"/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5" t="1736" r="7028" b="2174"/>
          <a:stretch>
            <a:fillRect/>
          </a:stretch>
        </p:blipFill>
        <p:spPr bwMode="auto">
          <a:xfrm>
            <a:off x="2438400" y="2743200"/>
            <a:ext cx="4584547" cy="3792537"/>
          </a:xfrm>
          <a:prstGeom prst="rect">
            <a:avLst/>
          </a:prstGeom>
          <a:noFill/>
          <a:ln w="57240">
            <a:solidFill>
              <a:srgbClr val="FFFF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5865" t="1736" r="7028" b="2174"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22920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Thread cancelation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752600"/>
            <a:ext cx="8534400" cy="4953000"/>
          </a:xfrm>
        </p:spPr>
        <p:txBody>
          <a:bodyPr>
            <a:normAutofit/>
          </a:bodyPr>
          <a:lstStyle/>
          <a:p>
            <a:pPr algn="just"/>
            <a:r>
              <a:rPr lang="en-US" sz="2000" b="1" i="1" dirty="0">
                <a:solidFill>
                  <a:srgbClr val="FF0000"/>
                </a:solidFill>
              </a:rPr>
              <a:t>Thread Cancellation </a:t>
            </a:r>
            <a:r>
              <a:rPr lang="en-US" sz="2000" dirty="0" err="1"/>
              <a:t>ialah</a:t>
            </a:r>
            <a:r>
              <a:rPr lang="en-US" sz="2000" dirty="0"/>
              <a:t> </a:t>
            </a:r>
            <a:r>
              <a:rPr lang="en-US" sz="2000" dirty="0" err="1"/>
              <a:t>pembatalan</a:t>
            </a:r>
            <a:r>
              <a:rPr lang="en-US" sz="2000" i="1" dirty="0"/>
              <a:t> thread </a:t>
            </a:r>
            <a:r>
              <a:rPr lang="en-US" sz="2000" dirty="0" err="1"/>
              <a:t>sebelum</a:t>
            </a:r>
            <a:r>
              <a:rPr lang="en-US" sz="2000" dirty="0"/>
              <a:t> </a:t>
            </a:r>
            <a:r>
              <a:rPr lang="en-US" sz="2000" dirty="0" err="1"/>
              <a:t>tugasnya</a:t>
            </a:r>
            <a:r>
              <a:rPr lang="en-US" sz="2000" dirty="0"/>
              <a:t> </a:t>
            </a:r>
            <a:r>
              <a:rPr lang="en-US" sz="2000" dirty="0" err="1"/>
              <a:t>selesai</a:t>
            </a:r>
            <a:r>
              <a:rPr lang="en-US" sz="2000" dirty="0"/>
              <a:t>.</a:t>
            </a:r>
            <a:r>
              <a:rPr lang="en-US" sz="2000" i="1" dirty="0"/>
              <a:t> </a:t>
            </a:r>
            <a:r>
              <a:rPr lang="en-US" sz="2000" dirty="0" err="1"/>
              <a:t>Umpamanya</a:t>
            </a:r>
            <a:r>
              <a:rPr lang="en-US" sz="2000" dirty="0"/>
              <a:t>, </a:t>
            </a:r>
            <a:r>
              <a:rPr lang="en-US" sz="2000" dirty="0" err="1"/>
              <a:t>jika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program Java </a:t>
            </a:r>
            <a:r>
              <a:rPr lang="en-US" sz="2000" dirty="0" err="1"/>
              <a:t>hendak</a:t>
            </a:r>
            <a:r>
              <a:rPr lang="en-US" sz="2000" dirty="0"/>
              <a:t> </a:t>
            </a:r>
            <a:r>
              <a:rPr lang="en-US" sz="2000" dirty="0" err="1"/>
              <a:t>mematikan</a:t>
            </a:r>
            <a:r>
              <a:rPr lang="en-US" sz="2000" dirty="0"/>
              <a:t> Java Virtual Machine (JVM). </a:t>
            </a:r>
            <a:r>
              <a:rPr lang="en-US" sz="2000" dirty="0" err="1"/>
              <a:t>Sebelum</a:t>
            </a:r>
            <a:r>
              <a:rPr lang="en-US" sz="2000" dirty="0"/>
              <a:t> JVM </a:t>
            </a:r>
            <a:r>
              <a:rPr lang="en-US" sz="2000" dirty="0" err="1"/>
              <a:t>dimatikan</a:t>
            </a:r>
            <a:r>
              <a:rPr lang="en-US" sz="2000" dirty="0"/>
              <a:t>, </a:t>
            </a:r>
            <a:r>
              <a:rPr lang="en-US" sz="2000" dirty="0" err="1"/>
              <a:t>maka</a:t>
            </a:r>
            <a:r>
              <a:rPr lang="en-US" sz="2000" dirty="0"/>
              <a:t> </a:t>
            </a:r>
            <a:r>
              <a:rPr lang="en-US" sz="2000" dirty="0" err="1"/>
              <a:t>seluruh</a:t>
            </a:r>
            <a:r>
              <a:rPr lang="en-US" sz="2000" dirty="0"/>
              <a:t> </a:t>
            </a:r>
            <a:r>
              <a:rPr lang="en-US" sz="2000" i="1" dirty="0"/>
              <a:t>thread</a:t>
            </a:r>
            <a:r>
              <a:rPr lang="en-US" sz="2000" dirty="0"/>
              <a:t> yang </a:t>
            </a:r>
            <a:r>
              <a:rPr lang="en-US" sz="2000" dirty="0" err="1"/>
              <a:t>berjalan</a:t>
            </a:r>
            <a:r>
              <a:rPr lang="en-US" sz="2000" dirty="0"/>
              <a:t> </a:t>
            </a:r>
            <a:r>
              <a:rPr lang="en-US" sz="2000" dirty="0" err="1"/>
              <a:t>harus</a:t>
            </a:r>
            <a:r>
              <a:rPr lang="en-US" sz="2000" dirty="0"/>
              <a:t> </a:t>
            </a:r>
            <a:r>
              <a:rPr lang="en-US" sz="2000" dirty="0" err="1"/>
              <a:t>dibatalkan</a:t>
            </a:r>
            <a:r>
              <a:rPr lang="en-US" sz="2000" dirty="0"/>
              <a:t> </a:t>
            </a:r>
            <a:r>
              <a:rPr lang="en-US" sz="2000" dirty="0" err="1"/>
              <a:t>terlebih</a:t>
            </a:r>
            <a:r>
              <a:rPr lang="en-US" sz="2000" dirty="0"/>
              <a:t> </a:t>
            </a:r>
            <a:r>
              <a:rPr lang="en-US" sz="2000" dirty="0" err="1"/>
              <a:t>dahulu</a:t>
            </a:r>
            <a:r>
              <a:rPr lang="en-US" sz="2000" dirty="0"/>
              <a:t>. </a:t>
            </a:r>
            <a:r>
              <a:rPr lang="en-US" sz="2000" dirty="0" err="1"/>
              <a:t>Contoh</a:t>
            </a:r>
            <a:r>
              <a:rPr lang="en-US" sz="2000" dirty="0"/>
              <a:t> lain </a:t>
            </a:r>
            <a:r>
              <a:rPr lang="en-US" sz="2000" dirty="0" err="1"/>
              <a:t>adalah</a:t>
            </a:r>
            <a:r>
              <a:rPr lang="en-US" sz="2000" dirty="0"/>
              <a:t> di </a:t>
            </a:r>
            <a:r>
              <a:rPr lang="en-US" sz="2000" dirty="0" err="1"/>
              <a:t>masalah</a:t>
            </a:r>
            <a:r>
              <a:rPr lang="en-US" sz="2000" dirty="0"/>
              <a:t> </a:t>
            </a:r>
            <a:r>
              <a:rPr lang="en-US" sz="2000" i="1" dirty="0"/>
              <a:t>search</a:t>
            </a:r>
            <a:r>
              <a:rPr lang="en-US" sz="2000" dirty="0"/>
              <a:t>. </a:t>
            </a:r>
            <a:r>
              <a:rPr lang="en-US" sz="2000" dirty="0" err="1"/>
              <a:t>Apabila</a:t>
            </a:r>
            <a:r>
              <a:rPr lang="en-US" sz="2000" dirty="0"/>
              <a:t> </a:t>
            </a:r>
            <a:r>
              <a:rPr lang="en-US" sz="2000" dirty="0" err="1"/>
              <a:t>sebuah</a:t>
            </a:r>
            <a:r>
              <a:rPr lang="en-US" sz="2000" dirty="0"/>
              <a:t> </a:t>
            </a:r>
            <a:r>
              <a:rPr lang="en-US" sz="2000" i="1" dirty="0"/>
              <a:t>thread</a:t>
            </a:r>
            <a:r>
              <a:rPr lang="en-US" sz="2000" dirty="0"/>
              <a:t> </a:t>
            </a:r>
            <a:r>
              <a:rPr lang="en-US" sz="2000" dirty="0" err="1"/>
              <a:t>mencari</a:t>
            </a:r>
            <a:r>
              <a:rPr lang="en-US" sz="2000" dirty="0"/>
              <a:t> </a:t>
            </a:r>
            <a:r>
              <a:rPr lang="en-US" sz="2000" dirty="0" err="1"/>
              <a:t>sesuatu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i="1" dirty="0"/>
              <a:t>database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menemukan</a:t>
            </a:r>
            <a:r>
              <a:rPr lang="en-US" sz="2000" dirty="0"/>
              <a:t> </a:t>
            </a:r>
            <a:r>
              <a:rPr lang="en-US" sz="2000" dirty="0" err="1"/>
              <a:t>serta</a:t>
            </a:r>
            <a:r>
              <a:rPr lang="en-US" sz="2000" dirty="0"/>
              <a:t> </a:t>
            </a:r>
            <a:r>
              <a:rPr lang="en-US" sz="2000" dirty="0" err="1"/>
              <a:t>mengembalikan</a:t>
            </a:r>
            <a:r>
              <a:rPr lang="en-US" sz="2000" dirty="0"/>
              <a:t> </a:t>
            </a:r>
            <a:r>
              <a:rPr lang="en-US" sz="2000" dirty="0" err="1"/>
              <a:t>hasilnya</a:t>
            </a:r>
            <a:r>
              <a:rPr lang="en-US" sz="2000" dirty="0"/>
              <a:t>, </a:t>
            </a:r>
            <a:r>
              <a:rPr lang="en-US" sz="2000" i="1" dirty="0"/>
              <a:t>thread</a:t>
            </a:r>
            <a:r>
              <a:rPr lang="en-US" sz="2000" dirty="0"/>
              <a:t> </a:t>
            </a:r>
            <a:r>
              <a:rPr lang="en-US" sz="2000" dirty="0" err="1"/>
              <a:t>sisanya</a:t>
            </a:r>
            <a:r>
              <a:rPr lang="en-US" sz="2000" dirty="0"/>
              <a:t>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dibatalkan</a:t>
            </a:r>
            <a:r>
              <a:rPr lang="en-US" sz="2000" dirty="0"/>
              <a:t>. </a:t>
            </a:r>
            <a:r>
              <a:rPr lang="en-US" sz="2000" i="1" dirty="0"/>
              <a:t>Thread</a:t>
            </a:r>
            <a:r>
              <a:rPr lang="en-US" sz="2000" dirty="0"/>
              <a:t> yang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diberhentikan</a:t>
            </a:r>
            <a:r>
              <a:rPr lang="en-US" sz="2000" dirty="0"/>
              <a:t> </a:t>
            </a:r>
            <a:r>
              <a:rPr lang="en-US" sz="2000" dirty="0" err="1"/>
              <a:t>biasa</a:t>
            </a:r>
            <a:r>
              <a:rPr lang="en-US" sz="2000" dirty="0"/>
              <a:t> </a:t>
            </a:r>
            <a:r>
              <a:rPr lang="en-US" sz="2000" dirty="0" err="1"/>
              <a:t>disebut</a:t>
            </a:r>
            <a:r>
              <a:rPr lang="en-US" sz="2000" dirty="0"/>
              <a:t> </a:t>
            </a:r>
            <a:r>
              <a:rPr lang="en-US" sz="2000" i="1" dirty="0"/>
              <a:t>target thread</a:t>
            </a:r>
            <a:r>
              <a:rPr lang="en-US" sz="2000" dirty="0"/>
              <a:t>.</a:t>
            </a:r>
          </a:p>
          <a:p>
            <a:pPr algn="just"/>
            <a:r>
              <a:rPr lang="en-US" sz="2000" dirty="0" err="1"/>
              <a:t>Pemberhentian</a:t>
            </a:r>
            <a:r>
              <a:rPr lang="en-US" sz="2000" dirty="0"/>
              <a:t> </a:t>
            </a:r>
            <a:r>
              <a:rPr lang="en-US" sz="2000" i="1" dirty="0"/>
              <a:t>target Thread</a:t>
            </a:r>
            <a:r>
              <a:rPr lang="en-US" sz="2000" dirty="0"/>
              <a:t>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dilakukan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2 </a:t>
            </a:r>
            <a:r>
              <a:rPr lang="en-US" sz="2000" dirty="0" err="1"/>
              <a:t>cara</a:t>
            </a:r>
            <a:r>
              <a:rPr lang="en-US" sz="2000" dirty="0"/>
              <a:t>:</a:t>
            </a:r>
          </a:p>
          <a:p>
            <a:pPr marL="633413" lvl="1" indent="-293688" algn="just" hangingPunct="0">
              <a:buFont typeface="+mj-lt"/>
              <a:buAutoNum type="arabicPeriod"/>
            </a:pPr>
            <a:r>
              <a:rPr lang="en-US" sz="1800" b="1" i="1" dirty="0" smtClean="0"/>
              <a:t>Asynchronous </a:t>
            </a:r>
            <a:r>
              <a:rPr lang="en-US" sz="1800" b="1" i="1" dirty="0"/>
              <a:t>cancellation</a:t>
            </a:r>
            <a:r>
              <a:rPr lang="en-US" sz="1800" b="1" dirty="0"/>
              <a:t>.</a:t>
            </a:r>
            <a:r>
              <a:rPr lang="en-US" sz="1800" b="1" i="1" dirty="0"/>
              <a:t> </a:t>
            </a:r>
            <a:r>
              <a:rPr lang="en-US" sz="1800" dirty="0" err="1"/>
              <a:t>Suatu</a:t>
            </a:r>
            <a:r>
              <a:rPr lang="en-US" sz="1800" b="1" i="1" dirty="0"/>
              <a:t> </a:t>
            </a:r>
            <a:r>
              <a:rPr lang="en-US" sz="1800" i="1" dirty="0"/>
              <a:t>thread</a:t>
            </a:r>
            <a:r>
              <a:rPr lang="en-US" sz="1800" b="1" i="1" dirty="0"/>
              <a:t> </a:t>
            </a:r>
            <a:r>
              <a:rPr lang="en-US" sz="1800" dirty="0" err="1"/>
              <a:t>seketika</a:t>
            </a:r>
            <a:r>
              <a:rPr lang="en-US" sz="1800" dirty="0"/>
              <a:t> </a:t>
            </a:r>
            <a:r>
              <a:rPr lang="en-US" sz="1800" dirty="0" err="1"/>
              <a:t>itu</a:t>
            </a:r>
            <a:r>
              <a:rPr lang="en-US" sz="1800" dirty="0"/>
              <a:t> </a:t>
            </a:r>
            <a:r>
              <a:rPr lang="en-US" sz="1800" dirty="0" err="1"/>
              <a:t>juga</a:t>
            </a:r>
            <a:r>
              <a:rPr lang="en-US" sz="1800" dirty="0"/>
              <a:t> </a:t>
            </a:r>
            <a:r>
              <a:rPr lang="en-US" sz="1800" dirty="0" err="1"/>
              <a:t>membatalkan</a:t>
            </a:r>
            <a:r>
              <a:rPr lang="en-US" sz="1800" b="1" i="1" dirty="0"/>
              <a:t> </a:t>
            </a:r>
            <a:r>
              <a:rPr lang="en-US" sz="1800" i="1" dirty="0"/>
              <a:t>target thread</a:t>
            </a:r>
            <a:r>
              <a:rPr lang="en-US" sz="1800" dirty="0"/>
              <a:t>.</a:t>
            </a:r>
            <a:r>
              <a:rPr lang="en-US" sz="1800" i="1" dirty="0"/>
              <a:t> </a:t>
            </a:r>
            <a:endParaRPr lang="en-US" sz="1800" i="1" dirty="0" smtClean="0"/>
          </a:p>
          <a:p>
            <a:pPr marL="633413" lvl="1" indent="-293688" algn="just" hangingPunct="0">
              <a:buFont typeface="+mj-lt"/>
              <a:buAutoNum type="arabicPeriod"/>
            </a:pPr>
            <a:r>
              <a:rPr lang="en-US" sz="1800" b="1" i="1" dirty="0" smtClean="0"/>
              <a:t>Deferred </a:t>
            </a:r>
            <a:r>
              <a:rPr lang="en-US" sz="1800" b="1" i="1" dirty="0"/>
              <a:t>cancellation</a:t>
            </a:r>
            <a:r>
              <a:rPr lang="en-US" sz="1800" b="1" dirty="0"/>
              <a:t>.</a:t>
            </a:r>
            <a:r>
              <a:rPr lang="en-US" sz="1800" b="1" i="1" dirty="0"/>
              <a:t> </a:t>
            </a:r>
            <a:r>
              <a:rPr lang="en-US" sz="1800" dirty="0" err="1"/>
              <a:t>Suatu</a:t>
            </a:r>
            <a:r>
              <a:rPr lang="en-US" sz="1800" b="1" i="1" dirty="0"/>
              <a:t> </a:t>
            </a:r>
            <a:r>
              <a:rPr lang="en-US" sz="1800" i="1" dirty="0"/>
              <a:t>thread</a:t>
            </a:r>
            <a:r>
              <a:rPr lang="en-US" sz="1800" b="1" i="1" dirty="0"/>
              <a:t> </a:t>
            </a:r>
            <a:r>
              <a:rPr lang="en-US" sz="1800" dirty="0" err="1"/>
              <a:t>secara</a:t>
            </a:r>
            <a:r>
              <a:rPr lang="en-US" sz="1800" dirty="0"/>
              <a:t> </a:t>
            </a:r>
            <a:r>
              <a:rPr lang="en-US" sz="1800" dirty="0" err="1"/>
              <a:t>periodik</a:t>
            </a:r>
            <a:r>
              <a:rPr lang="en-US" sz="1800" dirty="0"/>
              <a:t> </a:t>
            </a:r>
            <a:r>
              <a:rPr lang="en-US" sz="1800" dirty="0" err="1"/>
              <a:t>memeriksa</a:t>
            </a:r>
            <a:r>
              <a:rPr lang="en-US" sz="1800" dirty="0"/>
              <a:t> </a:t>
            </a:r>
            <a:r>
              <a:rPr lang="en-US" sz="1800" dirty="0" err="1"/>
              <a:t>apakah</a:t>
            </a:r>
            <a:r>
              <a:rPr lang="en-US" sz="1800" dirty="0"/>
              <a:t> </a:t>
            </a:r>
            <a:r>
              <a:rPr lang="en-US" sz="1800" dirty="0" err="1"/>
              <a:t>ia</a:t>
            </a:r>
            <a:r>
              <a:rPr lang="en-US" sz="1800" b="1" i="1" dirty="0"/>
              <a:t> </a:t>
            </a:r>
            <a:r>
              <a:rPr lang="en-US" sz="1800" dirty="0" err="1"/>
              <a:t>harus</a:t>
            </a:r>
            <a:r>
              <a:rPr lang="en-US" sz="1800" dirty="0"/>
              <a:t> </a:t>
            </a:r>
            <a:r>
              <a:rPr lang="en-US" sz="1800" dirty="0" err="1"/>
              <a:t>batal</a:t>
            </a:r>
            <a:r>
              <a:rPr lang="en-US" sz="1800" dirty="0"/>
              <a:t>, </a:t>
            </a:r>
            <a:r>
              <a:rPr lang="en-US" sz="1800" dirty="0" err="1"/>
              <a:t>cara</a:t>
            </a:r>
            <a:r>
              <a:rPr lang="en-US" sz="1800" dirty="0"/>
              <a:t> </a:t>
            </a:r>
            <a:r>
              <a:rPr lang="en-US" sz="1800" dirty="0" err="1"/>
              <a:t>ini</a:t>
            </a:r>
            <a:r>
              <a:rPr lang="en-US" sz="1800" dirty="0"/>
              <a:t> </a:t>
            </a:r>
            <a:r>
              <a:rPr lang="en-US" sz="1800" dirty="0" err="1"/>
              <a:t>memperbolehkan</a:t>
            </a:r>
            <a:r>
              <a:rPr lang="en-US" sz="1800" dirty="0"/>
              <a:t> </a:t>
            </a:r>
            <a:r>
              <a:rPr lang="en-US" sz="1800" i="1" dirty="0"/>
              <a:t>target thread</a:t>
            </a:r>
            <a:r>
              <a:rPr lang="en-US" sz="1800" dirty="0"/>
              <a:t> </a:t>
            </a:r>
            <a:r>
              <a:rPr lang="en-US" sz="1800" dirty="0" err="1"/>
              <a:t>untuk</a:t>
            </a:r>
            <a:r>
              <a:rPr lang="en-US" sz="1800" dirty="0"/>
              <a:t> </a:t>
            </a:r>
            <a:r>
              <a:rPr lang="en-US" sz="1800" dirty="0" err="1"/>
              <a:t>membatalkan</a:t>
            </a:r>
            <a:r>
              <a:rPr lang="en-US" sz="1800" dirty="0"/>
              <a:t> </a:t>
            </a:r>
            <a:r>
              <a:rPr lang="en-US" sz="1800" dirty="0" err="1"/>
              <a:t>dirinya</a:t>
            </a:r>
            <a:r>
              <a:rPr lang="en-US" sz="1800" dirty="0"/>
              <a:t> </a:t>
            </a:r>
            <a:r>
              <a:rPr lang="en-US" sz="1800" dirty="0" err="1"/>
              <a:t>secara</a:t>
            </a:r>
            <a:r>
              <a:rPr lang="en-US" sz="1800" dirty="0"/>
              <a:t> </a:t>
            </a:r>
            <a:r>
              <a:rPr lang="en-US" sz="1800" dirty="0" err="1"/>
              <a:t>terurut</a:t>
            </a:r>
            <a:r>
              <a:rPr lang="en-US" sz="1800" dirty="0"/>
              <a:t>. </a:t>
            </a:r>
          </a:p>
          <a:p>
            <a:pPr algn="just"/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6505537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Client - Server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76400"/>
            <a:ext cx="8534400" cy="5029200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sz="2200" b="1" dirty="0">
                <a:solidFill>
                  <a:srgbClr val="FF0000"/>
                </a:solidFill>
              </a:rPr>
              <a:t>Server</a:t>
            </a:r>
            <a:r>
              <a:rPr lang="en-US" sz="2000" b="1" dirty="0">
                <a:solidFill>
                  <a:srgbClr val="FF0000"/>
                </a:solidFill>
              </a:rPr>
              <a:t> 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sebuah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komputer</a:t>
            </a:r>
            <a:r>
              <a:rPr lang="en-US" sz="2000" dirty="0"/>
              <a:t> yang </a:t>
            </a:r>
            <a:r>
              <a:rPr lang="en-US" sz="2000" dirty="0" err="1"/>
              <a:t>menyediakan</a:t>
            </a:r>
            <a:r>
              <a:rPr lang="en-US" sz="2000" dirty="0"/>
              <a:t> </a:t>
            </a:r>
            <a:r>
              <a:rPr lang="en-US" sz="2000" dirty="0" err="1"/>
              <a:t>jenis</a:t>
            </a:r>
            <a:r>
              <a:rPr lang="en-US" sz="2000" dirty="0"/>
              <a:t> </a:t>
            </a:r>
            <a:r>
              <a:rPr lang="en-US" sz="2000" dirty="0" err="1"/>
              <a:t>layanan</a:t>
            </a:r>
            <a:r>
              <a:rPr lang="en-US" sz="2000" dirty="0"/>
              <a:t> </a:t>
            </a:r>
            <a:r>
              <a:rPr lang="en-US" sz="2000" dirty="0" err="1"/>
              <a:t>tertentu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sebuah</a:t>
            </a:r>
            <a:r>
              <a:rPr lang="en-US" sz="2000" dirty="0"/>
              <a:t> </a:t>
            </a:r>
            <a:r>
              <a:rPr lang="en-US" sz="2000" dirty="0" err="1"/>
              <a:t>jaringan</a:t>
            </a:r>
            <a:r>
              <a:rPr lang="en-US" sz="2000" dirty="0"/>
              <a:t> </a:t>
            </a:r>
            <a:r>
              <a:rPr lang="en-US" sz="2000" dirty="0" err="1"/>
              <a:t>komputer</a:t>
            </a:r>
            <a:r>
              <a:rPr lang="en-US" sz="2000" dirty="0"/>
              <a:t>. Server </a:t>
            </a:r>
            <a:r>
              <a:rPr lang="en-US" sz="2000" dirty="0" err="1"/>
              <a:t>didukung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prosesor</a:t>
            </a:r>
            <a:r>
              <a:rPr lang="en-US" sz="2000" dirty="0"/>
              <a:t> yang </a:t>
            </a:r>
            <a:r>
              <a:rPr lang="en-US" sz="2000" dirty="0" err="1"/>
              <a:t>bersifat</a:t>
            </a:r>
            <a:r>
              <a:rPr lang="en-US" sz="2000" dirty="0"/>
              <a:t> </a:t>
            </a:r>
            <a:r>
              <a:rPr lang="en-US" sz="2000" i="1" dirty="0"/>
              <a:t>scalable</a:t>
            </a:r>
            <a:r>
              <a:rPr lang="en-US" sz="2000" dirty="0"/>
              <a:t> </a:t>
            </a:r>
            <a:r>
              <a:rPr lang="en-US" sz="2000" dirty="0" err="1"/>
              <a:t>dan</a:t>
            </a:r>
            <a:r>
              <a:rPr lang="en-US" sz="2000" dirty="0"/>
              <a:t> RAM yang </a:t>
            </a:r>
            <a:r>
              <a:rPr lang="en-US" sz="2000" dirty="0" err="1"/>
              <a:t>besar</a:t>
            </a:r>
            <a:r>
              <a:rPr lang="en-US" sz="2000" dirty="0"/>
              <a:t>, </a:t>
            </a:r>
            <a:r>
              <a:rPr lang="en-US" sz="2000" dirty="0" err="1"/>
              <a:t>juga</a:t>
            </a:r>
            <a:r>
              <a:rPr lang="en-US" sz="2000" dirty="0"/>
              <a:t> </a:t>
            </a:r>
            <a:r>
              <a:rPr lang="en-US" sz="2000" dirty="0" err="1"/>
              <a:t>dilengkapi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operasi</a:t>
            </a:r>
            <a:r>
              <a:rPr lang="en-US" sz="2000" dirty="0"/>
              <a:t> </a:t>
            </a:r>
            <a:r>
              <a:rPr lang="en-US" sz="2000" dirty="0" err="1"/>
              <a:t>khusus</a:t>
            </a:r>
            <a:r>
              <a:rPr lang="en-US" sz="2000" dirty="0"/>
              <a:t>, yang </a:t>
            </a:r>
            <a:r>
              <a:rPr lang="en-US" sz="2000" dirty="0" err="1"/>
              <a:t>disebut</a:t>
            </a:r>
            <a:r>
              <a:rPr lang="en-US" sz="2000" dirty="0"/>
              <a:t> </a:t>
            </a:r>
            <a:r>
              <a:rPr lang="en-US" sz="2000" dirty="0" err="1"/>
              <a:t>sebagai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operasi</a:t>
            </a:r>
            <a:r>
              <a:rPr lang="en-US" sz="2000" dirty="0"/>
              <a:t> </a:t>
            </a:r>
            <a:r>
              <a:rPr lang="en-US" sz="2000" dirty="0" err="1"/>
              <a:t>jaringan</a:t>
            </a:r>
            <a:r>
              <a:rPr lang="en-US" sz="2000" dirty="0"/>
              <a:t> </a:t>
            </a:r>
            <a:r>
              <a:rPr lang="en-US" sz="2000" dirty="0" err="1"/>
              <a:t>atau</a:t>
            </a:r>
            <a:r>
              <a:rPr lang="en-US" sz="2000" dirty="0"/>
              <a:t> </a:t>
            </a:r>
            <a:r>
              <a:rPr lang="en-US" sz="2000" b="1" i="1" dirty="0">
                <a:solidFill>
                  <a:srgbClr val="FF0000"/>
                </a:solidFill>
              </a:rPr>
              <a:t>network operating system</a:t>
            </a:r>
            <a:r>
              <a:rPr lang="en-US" sz="2000" b="1" dirty="0"/>
              <a:t>. </a:t>
            </a:r>
            <a:r>
              <a:rPr lang="en-US" sz="2000" dirty="0"/>
              <a:t>Server </a:t>
            </a:r>
            <a:r>
              <a:rPr lang="en-US" sz="2000" dirty="0" err="1"/>
              <a:t>juga</a:t>
            </a:r>
            <a:r>
              <a:rPr lang="en-US" sz="2000" dirty="0"/>
              <a:t> </a:t>
            </a:r>
            <a:r>
              <a:rPr lang="en-US" sz="2000" dirty="0" err="1"/>
              <a:t>menjalankan</a:t>
            </a:r>
            <a:r>
              <a:rPr lang="en-US" sz="2000" dirty="0"/>
              <a:t> </a:t>
            </a:r>
            <a:r>
              <a:rPr lang="en-US" sz="2000" dirty="0" err="1"/>
              <a:t>perangkat</a:t>
            </a:r>
            <a:r>
              <a:rPr lang="en-US" sz="2000" dirty="0"/>
              <a:t> </a:t>
            </a:r>
            <a:r>
              <a:rPr lang="en-US" sz="2000" dirty="0" err="1"/>
              <a:t>lunak</a:t>
            </a:r>
            <a:r>
              <a:rPr lang="en-US" sz="2000" dirty="0"/>
              <a:t> </a:t>
            </a:r>
            <a:r>
              <a:rPr lang="en-US" sz="2000" dirty="0" err="1"/>
              <a:t>administratif</a:t>
            </a:r>
            <a:r>
              <a:rPr lang="en-US" sz="2000" dirty="0"/>
              <a:t> yang </a:t>
            </a:r>
            <a:r>
              <a:rPr lang="en-US" sz="2000" dirty="0" err="1"/>
              <a:t>mengontrol</a:t>
            </a:r>
            <a:r>
              <a:rPr lang="en-US" sz="2000" dirty="0"/>
              <a:t> </a:t>
            </a:r>
            <a:r>
              <a:rPr lang="en-US" sz="2000" dirty="0" err="1"/>
              <a:t>akses</a:t>
            </a:r>
            <a:r>
              <a:rPr lang="en-US" sz="2000" dirty="0"/>
              <a:t> </a:t>
            </a:r>
            <a:r>
              <a:rPr lang="en-US" sz="2000" dirty="0" err="1"/>
              <a:t>terhadap</a:t>
            </a:r>
            <a:r>
              <a:rPr lang="en-US" sz="2000" dirty="0"/>
              <a:t> </a:t>
            </a:r>
            <a:r>
              <a:rPr lang="en-US" sz="2000" dirty="0" err="1"/>
              <a:t>jaringan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sumber</a:t>
            </a:r>
            <a:r>
              <a:rPr lang="en-US" sz="2000" dirty="0"/>
              <a:t> </a:t>
            </a:r>
            <a:r>
              <a:rPr lang="en-US" sz="2000" dirty="0" err="1"/>
              <a:t>daya</a:t>
            </a:r>
            <a:r>
              <a:rPr lang="en-US" sz="2000" dirty="0"/>
              <a:t> yang </a:t>
            </a:r>
            <a:r>
              <a:rPr lang="en-US" sz="2000" dirty="0" err="1"/>
              <a:t>terdapat</a:t>
            </a:r>
            <a:r>
              <a:rPr lang="en-US" sz="2000" dirty="0"/>
              <a:t> di </a:t>
            </a:r>
            <a:r>
              <a:rPr lang="en-US" sz="2000" dirty="0" err="1"/>
              <a:t>dalamnya</a:t>
            </a:r>
            <a:r>
              <a:rPr lang="en-US" sz="2000" dirty="0"/>
              <a:t>, </a:t>
            </a:r>
            <a:r>
              <a:rPr lang="en-US" sz="2000" dirty="0" err="1"/>
              <a:t>seperti</a:t>
            </a:r>
            <a:r>
              <a:rPr lang="en-US" sz="2000" dirty="0"/>
              <a:t> </a:t>
            </a:r>
            <a:r>
              <a:rPr lang="en-US" sz="2000" dirty="0" err="1"/>
              <a:t>halnya</a:t>
            </a:r>
            <a:r>
              <a:rPr lang="en-US" sz="2000" dirty="0"/>
              <a:t> </a:t>
            </a:r>
            <a:r>
              <a:rPr lang="en-US" sz="2000" dirty="0" err="1"/>
              <a:t>berkas</a:t>
            </a:r>
            <a:r>
              <a:rPr lang="en-US" sz="2000" dirty="0"/>
              <a:t>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alat</a:t>
            </a:r>
            <a:r>
              <a:rPr lang="en-US" sz="2000" dirty="0"/>
              <a:t> </a:t>
            </a:r>
            <a:r>
              <a:rPr lang="en-US" sz="2000" dirty="0" err="1"/>
              <a:t>pencetak</a:t>
            </a:r>
            <a:r>
              <a:rPr lang="en-US" sz="2000" dirty="0"/>
              <a:t> (</a:t>
            </a:r>
            <a:r>
              <a:rPr lang="en-US" sz="2000" i="1" dirty="0"/>
              <a:t>printer</a:t>
            </a:r>
            <a:r>
              <a:rPr lang="en-US" sz="2000" dirty="0"/>
              <a:t>),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memberikan</a:t>
            </a:r>
            <a:r>
              <a:rPr lang="en-US" sz="2000" dirty="0"/>
              <a:t> </a:t>
            </a:r>
            <a:r>
              <a:rPr lang="en-US" sz="2000" dirty="0" err="1"/>
              <a:t>akses</a:t>
            </a:r>
            <a:r>
              <a:rPr lang="en-US" sz="2000" dirty="0"/>
              <a:t> </a:t>
            </a:r>
            <a:r>
              <a:rPr lang="en-US" sz="2000" dirty="0" err="1"/>
              <a:t>kepada</a:t>
            </a:r>
            <a:r>
              <a:rPr lang="en-US" sz="2000" dirty="0"/>
              <a:t> </a:t>
            </a:r>
            <a:r>
              <a:rPr lang="en-US" sz="2000" i="1" dirty="0" err="1"/>
              <a:t>workstation</a:t>
            </a:r>
            <a:r>
              <a:rPr lang="en-US" sz="2000" dirty="0" err="1"/>
              <a:t>anggota</a:t>
            </a:r>
            <a:r>
              <a:rPr lang="en-US" sz="2000" dirty="0"/>
              <a:t> </a:t>
            </a:r>
            <a:r>
              <a:rPr lang="en-US" sz="2000" dirty="0" err="1"/>
              <a:t>jaringan</a:t>
            </a:r>
            <a:r>
              <a:rPr lang="en-US" sz="2000" dirty="0" smtClean="0"/>
              <a:t>.</a:t>
            </a:r>
          </a:p>
          <a:p>
            <a:pPr algn="just"/>
            <a:r>
              <a:rPr lang="en-US" sz="2200" b="1" dirty="0">
                <a:solidFill>
                  <a:srgbClr val="FF0000"/>
                </a:solidFill>
              </a:rPr>
              <a:t>Client</a:t>
            </a:r>
            <a:r>
              <a:rPr lang="en-US" sz="1800" dirty="0"/>
              <a:t> 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komputer</a:t>
            </a:r>
            <a:r>
              <a:rPr lang="en-US" sz="2000" dirty="0"/>
              <a:t> yang </a:t>
            </a:r>
            <a:r>
              <a:rPr lang="en-US" sz="2000" dirty="0" err="1"/>
              <a:t>diperbolehkan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masuk</a:t>
            </a:r>
            <a:r>
              <a:rPr lang="en-US" sz="2000" dirty="0"/>
              <a:t> </a:t>
            </a:r>
            <a:r>
              <a:rPr lang="en-US" sz="2000" dirty="0" err="1"/>
              <a:t>kedalam</a:t>
            </a:r>
            <a:r>
              <a:rPr lang="en-US" sz="2000" dirty="0"/>
              <a:t> network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mengambil</a:t>
            </a:r>
            <a:r>
              <a:rPr lang="en-US" sz="2000" dirty="0"/>
              <a:t>/</a:t>
            </a:r>
            <a:r>
              <a:rPr lang="en-US" sz="2000" dirty="0" err="1"/>
              <a:t>menggunakan</a:t>
            </a:r>
            <a:r>
              <a:rPr lang="en-US" sz="2000" dirty="0"/>
              <a:t> </a:t>
            </a:r>
            <a:r>
              <a:rPr lang="en-US" sz="2000" dirty="0" err="1"/>
              <a:t>segala</a:t>
            </a:r>
            <a:r>
              <a:rPr lang="en-US" sz="2000" dirty="0"/>
              <a:t> </a:t>
            </a:r>
            <a:r>
              <a:rPr lang="en-US" sz="2000" dirty="0" err="1"/>
              <a:t>sumber</a:t>
            </a:r>
            <a:r>
              <a:rPr lang="en-US" sz="2000" dirty="0"/>
              <a:t> </a:t>
            </a:r>
            <a:r>
              <a:rPr lang="en-US" sz="2000" dirty="0" err="1"/>
              <a:t>daya</a:t>
            </a:r>
            <a:r>
              <a:rPr lang="en-US" sz="2000" dirty="0"/>
              <a:t> yang </a:t>
            </a:r>
            <a:r>
              <a:rPr lang="en-US" sz="2000" dirty="0" err="1"/>
              <a:t>tersedia</a:t>
            </a:r>
            <a:r>
              <a:rPr lang="en-US" sz="2000" dirty="0"/>
              <a:t> di </a:t>
            </a:r>
            <a:r>
              <a:rPr lang="en-US" sz="2000" dirty="0" err="1"/>
              <a:t>dalam</a:t>
            </a:r>
            <a:r>
              <a:rPr lang="en-US" sz="2000" dirty="0"/>
              <a:t> network</a:t>
            </a:r>
            <a:r>
              <a:rPr lang="en-US" sz="2000" dirty="0" smtClean="0"/>
              <a:t>.</a:t>
            </a:r>
          </a:p>
          <a:p>
            <a:pPr algn="just"/>
            <a:endParaRPr lang="en-US" sz="2000" dirty="0" smtClean="0"/>
          </a:p>
          <a:p>
            <a:pPr algn="just"/>
            <a:r>
              <a:rPr lang="en-US" sz="2000" dirty="0"/>
              <a:t>kata </a:t>
            </a:r>
            <a:r>
              <a:rPr lang="en-US" sz="2000" dirty="0" err="1"/>
              <a:t>kuncinya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client/server </a:t>
            </a:r>
            <a:r>
              <a:rPr lang="en-US" sz="2000" dirty="0" err="1"/>
              <a:t>harus</a:t>
            </a:r>
            <a:r>
              <a:rPr lang="en-US" sz="2000" dirty="0"/>
              <a:t> </a:t>
            </a:r>
            <a:r>
              <a:rPr lang="en-US" sz="2000" dirty="0" err="1"/>
              <a:t>terdapat</a:t>
            </a:r>
            <a:r>
              <a:rPr lang="en-US" sz="2000" dirty="0"/>
              <a:t> </a:t>
            </a:r>
            <a:r>
              <a:rPr lang="en-US" sz="2000" b="1" dirty="0" err="1"/>
              <a:t>satu</a:t>
            </a:r>
            <a:r>
              <a:rPr lang="en-US" sz="2000" b="1" dirty="0"/>
              <a:t> </a:t>
            </a:r>
            <a:r>
              <a:rPr lang="en-US" sz="2000" b="1" dirty="0" err="1"/>
              <a:t>atau</a:t>
            </a:r>
            <a:r>
              <a:rPr lang="en-US" sz="2000" b="1" dirty="0"/>
              <a:t> </a:t>
            </a:r>
            <a:r>
              <a:rPr lang="en-US" sz="2000" b="1" dirty="0" err="1"/>
              <a:t>beberapa</a:t>
            </a:r>
            <a:r>
              <a:rPr lang="en-US" sz="2000" b="1" dirty="0"/>
              <a:t> server yang </a:t>
            </a:r>
            <a:r>
              <a:rPr lang="en-US" sz="2000" b="1" dirty="0" err="1"/>
              <a:t>menyediakan</a:t>
            </a:r>
            <a:r>
              <a:rPr lang="en-US" sz="2000" b="1" dirty="0"/>
              <a:t> </a:t>
            </a:r>
            <a:r>
              <a:rPr lang="en-US" sz="2000" b="1" dirty="0" err="1"/>
              <a:t>layanan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b="1" dirty="0" err="1"/>
              <a:t>satu</a:t>
            </a:r>
            <a:r>
              <a:rPr lang="en-US" sz="2000" dirty="0"/>
              <a:t> </a:t>
            </a:r>
            <a:r>
              <a:rPr lang="en-US" sz="2000" b="1" dirty="0" err="1"/>
              <a:t>atau</a:t>
            </a:r>
            <a:r>
              <a:rPr lang="en-US" sz="2000" b="1" dirty="0"/>
              <a:t> </a:t>
            </a:r>
            <a:r>
              <a:rPr lang="en-US" sz="2000" b="1" dirty="0" err="1"/>
              <a:t>beberapa</a:t>
            </a:r>
            <a:r>
              <a:rPr lang="en-US" sz="2000" b="1" dirty="0"/>
              <a:t> </a:t>
            </a:r>
            <a:r>
              <a:rPr lang="en-US" sz="2000" b="1" dirty="0" err="1"/>
              <a:t>klien</a:t>
            </a:r>
            <a:r>
              <a:rPr lang="en-US" sz="2000" b="1" dirty="0"/>
              <a:t> yang </a:t>
            </a:r>
            <a:r>
              <a:rPr lang="en-US" sz="2000" b="1" dirty="0" err="1"/>
              <a:t>meminta</a:t>
            </a:r>
            <a:r>
              <a:rPr lang="en-US" sz="2000" b="1" dirty="0"/>
              <a:t> </a:t>
            </a:r>
            <a:r>
              <a:rPr lang="en-US" sz="2000" b="1" dirty="0" err="1"/>
              <a:t>layanan</a:t>
            </a:r>
            <a:r>
              <a:rPr lang="en-US" sz="2000" b="1" dirty="0"/>
              <a:t> </a:t>
            </a:r>
            <a:r>
              <a:rPr lang="en-US" sz="2000" dirty="0" err="1" smtClean="0"/>
              <a:t>tersebut</a:t>
            </a:r>
            <a:r>
              <a:rPr lang="en-US" sz="2000" dirty="0" smtClean="0"/>
              <a:t>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550918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lient Server Architectu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100" y="1981200"/>
            <a:ext cx="5676900" cy="378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en-US" dirty="0" err="1" smtClean="0"/>
              <a:t>Gambar</a:t>
            </a:r>
            <a:r>
              <a:rPr lang="en-US" dirty="0" smtClean="0"/>
              <a:t> Client - Server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3235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Model Client - Server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752600"/>
            <a:ext cx="8686800" cy="5029200"/>
          </a:xfrm>
        </p:spPr>
        <p:txBody>
          <a:bodyPr>
            <a:normAutofit/>
          </a:bodyPr>
          <a:lstStyle/>
          <a:p>
            <a:pPr algn="just" hangingPunct="0"/>
            <a:r>
              <a:rPr lang="en-US" sz="2000" dirty="0"/>
              <a:t>Ada </a:t>
            </a:r>
            <a:r>
              <a:rPr lang="en-US" sz="2000" dirty="0" err="1"/>
              <a:t>beberapa</a:t>
            </a:r>
            <a:r>
              <a:rPr lang="en-US" sz="2000" dirty="0"/>
              <a:t> model client/server yang </a:t>
            </a:r>
            <a:r>
              <a:rPr lang="en-US" sz="2000" dirty="0" err="1"/>
              <a:t>penting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diketahui</a:t>
            </a:r>
            <a:r>
              <a:rPr lang="en-US" sz="2000" dirty="0"/>
              <a:t>. </a:t>
            </a:r>
            <a:r>
              <a:rPr lang="en-US" sz="2000" dirty="0" err="1"/>
              <a:t>Dimulai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arsitektur</a:t>
            </a:r>
            <a:r>
              <a:rPr lang="en-US" sz="2000" dirty="0"/>
              <a:t> mainframe </a:t>
            </a:r>
            <a:r>
              <a:rPr lang="en-US" sz="2000" dirty="0" err="1"/>
              <a:t>hingga</a:t>
            </a:r>
            <a:r>
              <a:rPr lang="en-US" sz="2000" dirty="0"/>
              <a:t> </a:t>
            </a:r>
            <a:r>
              <a:rPr lang="en-US" sz="2000" dirty="0" err="1"/>
              <a:t>arsitektur</a:t>
            </a:r>
            <a:r>
              <a:rPr lang="en-US" sz="2000" dirty="0"/>
              <a:t> client/server</a:t>
            </a:r>
            <a:r>
              <a:rPr lang="en-US" sz="2000" dirty="0" smtClean="0"/>
              <a:t>.</a:t>
            </a:r>
            <a:endParaRPr lang="en-US" dirty="0"/>
          </a:p>
          <a:p>
            <a:pPr marL="693738" lvl="1" indent="-354013" algn="just" hangingPunct="0">
              <a:buFont typeface="+mj-lt"/>
              <a:buAutoNum type="arabicPeriod"/>
            </a:pPr>
            <a:r>
              <a:rPr lang="en-US" b="1" dirty="0" err="1"/>
              <a:t>Arsitektur</a:t>
            </a:r>
            <a:r>
              <a:rPr lang="en-US" b="1" dirty="0"/>
              <a:t> Mainframe </a:t>
            </a:r>
            <a:r>
              <a:rPr lang="en-US" dirty="0"/>
              <a:t> </a:t>
            </a:r>
          </a:p>
          <a:p>
            <a:pPr marL="690563" indent="0" algn="just">
              <a:buNone/>
            </a:pPr>
            <a:r>
              <a:rPr lang="en-US" sz="1800" dirty="0" err="1"/>
              <a:t>Pada</a:t>
            </a:r>
            <a:r>
              <a:rPr lang="en-US" sz="1800" dirty="0"/>
              <a:t> </a:t>
            </a:r>
            <a:r>
              <a:rPr lang="en-US" sz="1800" dirty="0" err="1"/>
              <a:t>arsitektur</a:t>
            </a:r>
            <a:r>
              <a:rPr lang="en-US" sz="1800" dirty="0"/>
              <a:t> </a:t>
            </a:r>
            <a:r>
              <a:rPr lang="en-US" sz="1800" dirty="0" err="1"/>
              <a:t>ini</a:t>
            </a:r>
            <a:r>
              <a:rPr lang="en-US" sz="1800" dirty="0"/>
              <a:t>, </a:t>
            </a:r>
            <a:r>
              <a:rPr lang="en-US" sz="1800" dirty="0" err="1"/>
              <a:t>terdapat</a:t>
            </a:r>
            <a:r>
              <a:rPr lang="en-US" sz="1800" dirty="0"/>
              <a:t> </a:t>
            </a:r>
            <a:r>
              <a:rPr lang="en-US" sz="1800" dirty="0" err="1"/>
              <a:t>sebuah</a:t>
            </a:r>
            <a:r>
              <a:rPr lang="en-US" sz="1800" dirty="0"/>
              <a:t> </a:t>
            </a:r>
            <a:r>
              <a:rPr lang="en-US" sz="1800" dirty="0" err="1"/>
              <a:t>komputer</a:t>
            </a:r>
            <a:r>
              <a:rPr lang="en-US" sz="1800" dirty="0"/>
              <a:t> </a:t>
            </a:r>
            <a:r>
              <a:rPr lang="en-US" sz="1800" dirty="0" err="1"/>
              <a:t>pusat</a:t>
            </a:r>
            <a:r>
              <a:rPr lang="en-US" sz="1800" dirty="0"/>
              <a:t> (host) yang </a:t>
            </a:r>
            <a:r>
              <a:rPr lang="en-US" sz="1800" dirty="0" err="1"/>
              <a:t>memiliki</a:t>
            </a:r>
            <a:r>
              <a:rPr lang="en-US" sz="1800" dirty="0"/>
              <a:t> </a:t>
            </a:r>
            <a:r>
              <a:rPr lang="en-US" sz="1800" dirty="0" err="1"/>
              <a:t>sumber</a:t>
            </a:r>
            <a:r>
              <a:rPr lang="en-US" sz="1800" dirty="0"/>
              <a:t> </a:t>
            </a:r>
            <a:r>
              <a:rPr lang="en-US" sz="1800" dirty="0" err="1"/>
              <a:t>daya</a:t>
            </a:r>
            <a:r>
              <a:rPr lang="en-US" sz="1800" dirty="0"/>
              <a:t> yang </a:t>
            </a:r>
            <a:r>
              <a:rPr lang="en-US" sz="1800" dirty="0" err="1"/>
              <a:t>sangat</a:t>
            </a:r>
            <a:r>
              <a:rPr lang="en-US" sz="1800" dirty="0"/>
              <a:t> </a:t>
            </a:r>
            <a:r>
              <a:rPr lang="en-US" sz="1800" dirty="0" err="1"/>
              <a:t>besar</a:t>
            </a:r>
            <a:r>
              <a:rPr lang="en-US" sz="1800" dirty="0"/>
              <a:t>, </a:t>
            </a:r>
            <a:r>
              <a:rPr lang="en-US" sz="1800" dirty="0" err="1"/>
              <a:t>baik</a:t>
            </a:r>
            <a:r>
              <a:rPr lang="en-US" sz="1800" dirty="0"/>
              <a:t> </a:t>
            </a:r>
            <a:r>
              <a:rPr lang="en-US" sz="1800" dirty="0" err="1"/>
              <a:t>memori</a:t>
            </a:r>
            <a:r>
              <a:rPr lang="en-US" sz="1800" dirty="0"/>
              <a:t>, processor </a:t>
            </a:r>
            <a:r>
              <a:rPr lang="en-US" sz="1800" dirty="0" err="1"/>
              <a:t>maupun</a:t>
            </a:r>
            <a:r>
              <a:rPr lang="en-US" sz="1800" dirty="0"/>
              <a:t> media </a:t>
            </a:r>
            <a:r>
              <a:rPr lang="en-US" sz="1800" dirty="0" err="1"/>
              <a:t>penyimpanan</a:t>
            </a:r>
            <a:r>
              <a:rPr lang="en-US" sz="1800" dirty="0"/>
              <a:t>. </a:t>
            </a:r>
            <a:r>
              <a:rPr lang="en-US" sz="1800" dirty="0" err="1"/>
              <a:t>Melalui</a:t>
            </a:r>
            <a:r>
              <a:rPr lang="en-US" sz="1800" dirty="0"/>
              <a:t> </a:t>
            </a:r>
            <a:r>
              <a:rPr lang="en-US" sz="1800" dirty="0" err="1"/>
              <a:t>komputer</a:t>
            </a:r>
            <a:r>
              <a:rPr lang="en-US" sz="1800" dirty="0"/>
              <a:t> terminal, </a:t>
            </a:r>
            <a:r>
              <a:rPr lang="en-US" sz="1800" dirty="0" err="1"/>
              <a:t>pengguna</a:t>
            </a:r>
            <a:r>
              <a:rPr lang="en-US" sz="1800" dirty="0"/>
              <a:t> </a:t>
            </a:r>
            <a:r>
              <a:rPr lang="en-US" sz="1800" dirty="0" err="1"/>
              <a:t>mengakses</a:t>
            </a:r>
            <a:r>
              <a:rPr lang="en-US" sz="1800" dirty="0"/>
              <a:t> </a:t>
            </a:r>
            <a:r>
              <a:rPr lang="en-US" sz="1800" dirty="0" err="1"/>
              <a:t>sumber</a:t>
            </a:r>
            <a:r>
              <a:rPr lang="en-US" sz="1800" dirty="0"/>
              <a:t> </a:t>
            </a:r>
            <a:r>
              <a:rPr lang="en-US" sz="1800" dirty="0" err="1"/>
              <a:t>daya</a:t>
            </a:r>
            <a:r>
              <a:rPr lang="en-US" sz="1800" dirty="0"/>
              <a:t> </a:t>
            </a:r>
            <a:r>
              <a:rPr lang="en-US" sz="1800" dirty="0" err="1"/>
              <a:t>tersebut</a:t>
            </a:r>
            <a:r>
              <a:rPr lang="en-US" sz="1800" dirty="0"/>
              <a:t>. </a:t>
            </a:r>
            <a:r>
              <a:rPr lang="en-US" sz="1800" dirty="0" err="1"/>
              <a:t>Komputer</a:t>
            </a:r>
            <a:r>
              <a:rPr lang="en-US" sz="1800" dirty="0"/>
              <a:t> terminal </a:t>
            </a:r>
            <a:r>
              <a:rPr lang="en-US" sz="1800" dirty="0" err="1"/>
              <a:t>hanya</a:t>
            </a:r>
            <a:r>
              <a:rPr lang="en-US" sz="1800" dirty="0"/>
              <a:t> </a:t>
            </a:r>
            <a:r>
              <a:rPr lang="en-US" sz="1800" dirty="0" err="1"/>
              <a:t>memiliki</a:t>
            </a:r>
            <a:r>
              <a:rPr lang="en-US" sz="1800" dirty="0"/>
              <a:t> monitor/keyboard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dirty="0" err="1"/>
              <a:t>tidak</a:t>
            </a:r>
            <a:r>
              <a:rPr lang="en-US" sz="1800" dirty="0"/>
              <a:t> </a:t>
            </a:r>
            <a:r>
              <a:rPr lang="en-US" sz="1800" dirty="0" err="1"/>
              <a:t>memiliki</a:t>
            </a:r>
            <a:r>
              <a:rPr lang="en-US" sz="1800" dirty="0"/>
              <a:t> </a:t>
            </a:r>
            <a:r>
              <a:rPr lang="en-US" sz="1800" dirty="0" smtClean="0"/>
              <a:t>CPU.</a:t>
            </a:r>
          </a:p>
          <a:p>
            <a:pPr marL="693738" lvl="1" indent="-354013" algn="just" hangingPunct="0">
              <a:buFont typeface="+mj-lt"/>
              <a:buAutoNum type="arabicPeriod" startAt="2"/>
            </a:pPr>
            <a:r>
              <a:rPr lang="en-US" b="1" dirty="0" err="1"/>
              <a:t>Arsitektur</a:t>
            </a:r>
            <a:r>
              <a:rPr lang="en-US" b="1" dirty="0"/>
              <a:t> File Sharing </a:t>
            </a:r>
            <a:endParaRPr lang="en-US" dirty="0"/>
          </a:p>
          <a:p>
            <a:pPr marL="690563" indent="0" algn="just">
              <a:buNone/>
            </a:pPr>
            <a:r>
              <a:rPr lang="en-US" sz="1800" dirty="0" err="1" smtClean="0"/>
              <a:t>Pada</a:t>
            </a:r>
            <a:r>
              <a:rPr lang="en-US" sz="1800" dirty="0" smtClean="0"/>
              <a:t> </a:t>
            </a:r>
            <a:r>
              <a:rPr lang="en-US" sz="1800" dirty="0" err="1"/>
              <a:t>arsitektur</a:t>
            </a:r>
            <a:r>
              <a:rPr lang="en-US" sz="1800" dirty="0"/>
              <a:t> </a:t>
            </a:r>
            <a:r>
              <a:rPr lang="en-US" sz="1800" dirty="0" err="1"/>
              <a:t>ini</a:t>
            </a:r>
            <a:r>
              <a:rPr lang="en-US" sz="1800" dirty="0"/>
              <a:t> </a:t>
            </a:r>
            <a:r>
              <a:rPr lang="en-US" sz="1800" dirty="0" err="1"/>
              <a:t>komputer</a:t>
            </a:r>
            <a:r>
              <a:rPr lang="en-US" sz="1800" dirty="0"/>
              <a:t> server </a:t>
            </a:r>
            <a:r>
              <a:rPr lang="en-US" sz="1800" dirty="0" err="1"/>
              <a:t>menyediakan</a:t>
            </a:r>
            <a:r>
              <a:rPr lang="en-US" sz="1800" dirty="0"/>
              <a:t> file-file yang </a:t>
            </a:r>
            <a:r>
              <a:rPr lang="en-US" sz="1800" dirty="0" err="1"/>
              <a:t>tersimpan</a:t>
            </a:r>
            <a:r>
              <a:rPr lang="en-US" sz="1800" dirty="0"/>
              <a:t> di media </a:t>
            </a:r>
            <a:r>
              <a:rPr lang="en-US" sz="1800" dirty="0" err="1"/>
              <a:t>penyimpanan</a:t>
            </a:r>
            <a:r>
              <a:rPr lang="en-US" sz="1800" dirty="0"/>
              <a:t> server yang </a:t>
            </a:r>
            <a:r>
              <a:rPr lang="en-US" sz="1800" dirty="0" err="1"/>
              <a:t>dapat</a:t>
            </a:r>
            <a:r>
              <a:rPr lang="en-US" sz="1800" dirty="0"/>
              <a:t> </a:t>
            </a:r>
            <a:r>
              <a:rPr lang="en-US" sz="1800" dirty="0" err="1"/>
              <a:t>diakses</a:t>
            </a:r>
            <a:r>
              <a:rPr lang="en-US" sz="1800" dirty="0"/>
              <a:t> </a:t>
            </a:r>
            <a:r>
              <a:rPr lang="en-US" sz="1800" dirty="0" err="1"/>
              <a:t>oleh</a:t>
            </a:r>
            <a:r>
              <a:rPr lang="en-US" sz="1800" dirty="0"/>
              <a:t> </a:t>
            </a:r>
            <a:r>
              <a:rPr lang="en-US" sz="1800" dirty="0" err="1"/>
              <a:t>pengguna</a:t>
            </a:r>
            <a:r>
              <a:rPr lang="en-US" sz="1800" dirty="0"/>
              <a:t>. </a:t>
            </a:r>
            <a:r>
              <a:rPr lang="en-US" sz="1800" dirty="0" err="1"/>
              <a:t>Arsitektur</a:t>
            </a:r>
            <a:r>
              <a:rPr lang="en-US" sz="1800" dirty="0"/>
              <a:t> file sharing </a:t>
            </a:r>
            <a:r>
              <a:rPr lang="en-US" sz="1800" dirty="0" err="1"/>
              <a:t>memiliki</a:t>
            </a:r>
            <a:r>
              <a:rPr lang="en-US" sz="1800" dirty="0"/>
              <a:t> </a:t>
            </a:r>
            <a:r>
              <a:rPr lang="en-US" sz="1800" dirty="0" err="1"/>
              <a:t>keterbatasan</a:t>
            </a:r>
            <a:r>
              <a:rPr lang="en-US" sz="1800" dirty="0"/>
              <a:t>, </a:t>
            </a:r>
            <a:r>
              <a:rPr lang="en-US" sz="1800" dirty="0" err="1"/>
              <a:t>terutama</a:t>
            </a:r>
            <a:r>
              <a:rPr lang="en-US" sz="1800" dirty="0"/>
              <a:t> </a:t>
            </a:r>
            <a:r>
              <a:rPr lang="en-US" sz="1800" dirty="0" err="1"/>
              <a:t>jika</a:t>
            </a:r>
            <a:r>
              <a:rPr lang="en-US" sz="1800" dirty="0"/>
              <a:t> </a:t>
            </a:r>
            <a:r>
              <a:rPr lang="en-US" sz="1800" dirty="0" err="1"/>
              <a:t>jumlah</a:t>
            </a:r>
            <a:r>
              <a:rPr lang="en-US" sz="1800" dirty="0"/>
              <a:t> </a:t>
            </a:r>
            <a:r>
              <a:rPr lang="en-US" sz="1800" dirty="0" err="1"/>
              <a:t>pengakses</a:t>
            </a:r>
            <a:r>
              <a:rPr lang="en-US" sz="1800" dirty="0"/>
              <a:t> </a:t>
            </a:r>
            <a:r>
              <a:rPr lang="en-US" sz="1800" dirty="0" err="1"/>
              <a:t>semakin</a:t>
            </a:r>
            <a:r>
              <a:rPr lang="en-US" sz="1800" dirty="0"/>
              <a:t> </a:t>
            </a:r>
            <a:r>
              <a:rPr lang="en-US" sz="1800" dirty="0" err="1"/>
              <a:t>banyak</a:t>
            </a:r>
            <a:r>
              <a:rPr lang="en-US" sz="1800" dirty="0"/>
              <a:t> </a:t>
            </a:r>
            <a:r>
              <a:rPr lang="en-US" sz="1800" dirty="0" err="1"/>
              <a:t>serta</a:t>
            </a:r>
            <a:r>
              <a:rPr lang="en-US" sz="1800" dirty="0"/>
              <a:t> </a:t>
            </a:r>
            <a:r>
              <a:rPr lang="en-US" sz="1800" dirty="0" err="1"/>
              <a:t>ukuran</a:t>
            </a:r>
            <a:r>
              <a:rPr lang="en-US" sz="1800" dirty="0"/>
              <a:t> file yang di </a:t>
            </a:r>
            <a:r>
              <a:rPr lang="en-US" sz="1800" dirty="0" err="1"/>
              <a:t>shaing</a:t>
            </a:r>
            <a:r>
              <a:rPr lang="en-US" sz="1800" dirty="0"/>
              <a:t> </a:t>
            </a:r>
            <a:r>
              <a:rPr lang="en-US" sz="1800" dirty="0" err="1"/>
              <a:t>sangat</a:t>
            </a:r>
            <a:r>
              <a:rPr lang="en-US" sz="1800" dirty="0"/>
              <a:t> </a:t>
            </a:r>
            <a:r>
              <a:rPr lang="en-US" sz="1800" dirty="0" err="1"/>
              <a:t>besar</a:t>
            </a:r>
            <a:r>
              <a:rPr lang="en-US" sz="1800" dirty="0"/>
              <a:t>. Hal </a:t>
            </a:r>
            <a:r>
              <a:rPr lang="en-US" sz="1800" dirty="0" err="1"/>
              <a:t>ini</a:t>
            </a:r>
            <a:r>
              <a:rPr lang="en-US" sz="1800" dirty="0"/>
              <a:t> </a:t>
            </a:r>
            <a:r>
              <a:rPr lang="en-US" sz="1800" dirty="0" err="1"/>
              <a:t>dapat</a:t>
            </a:r>
            <a:r>
              <a:rPr lang="en-US" sz="1800" dirty="0"/>
              <a:t> </a:t>
            </a:r>
            <a:r>
              <a:rPr lang="en-US" sz="1800" dirty="0" err="1"/>
              <a:t>mengakibatkan</a:t>
            </a:r>
            <a:r>
              <a:rPr lang="en-US" sz="1800" dirty="0"/>
              <a:t> transfer data </a:t>
            </a:r>
            <a:r>
              <a:rPr lang="en-US" sz="1800" dirty="0" err="1"/>
              <a:t>menjadi</a:t>
            </a:r>
            <a:r>
              <a:rPr lang="en-US" sz="1800" dirty="0"/>
              <a:t> </a:t>
            </a:r>
            <a:r>
              <a:rPr lang="en-US" sz="1800" dirty="0" err="1"/>
              <a:t>lambat</a:t>
            </a:r>
            <a:r>
              <a:rPr lang="en-US" sz="1800" dirty="0"/>
              <a:t>. </a:t>
            </a:r>
            <a:r>
              <a:rPr lang="en-US" sz="1800" dirty="0" smtClean="0"/>
              <a:t> 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2747978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752600"/>
            <a:ext cx="8534400" cy="4953000"/>
          </a:xfrm>
        </p:spPr>
        <p:txBody>
          <a:bodyPr>
            <a:normAutofit fontScale="77500" lnSpcReduction="20000"/>
          </a:bodyPr>
          <a:lstStyle/>
          <a:p>
            <a:pPr marL="457200" lvl="0" indent="-342900" algn="just" hangingPunct="0">
              <a:buFont typeface="+mj-lt"/>
              <a:buAutoNum type="arabicPeriod" startAt="3"/>
            </a:pPr>
            <a:r>
              <a:rPr lang="en-US" sz="2600" b="1" dirty="0" err="1"/>
              <a:t>Arsitektur</a:t>
            </a:r>
            <a:r>
              <a:rPr lang="en-US" sz="2600" b="1" dirty="0"/>
              <a:t> Client/Server </a:t>
            </a:r>
            <a:endParaRPr lang="en-US" sz="2600" dirty="0"/>
          </a:p>
          <a:p>
            <a:pPr marL="454025" indent="0" algn="just">
              <a:buNone/>
            </a:pPr>
            <a:r>
              <a:rPr lang="en-US" sz="2300" dirty="0" err="1" smtClean="0"/>
              <a:t>Karena</a:t>
            </a:r>
            <a:r>
              <a:rPr lang="en-US" sz="2300" dirty="0" smtClean="0"/>
              <a:t> </a:t>
            </a:r>
            <a:r>
              <a:rPr lang="en-US" sz="2300" dirty="0" err="1"/>
              <a:t>keterbatasan</a:t>
            </a:r>
            <a:r>
              <a:rPr lang="en-US" sz="2300" dirty="0"/>
              <a:t> </a:t>
            </a:r>
            <a:r>
              <a:rPr lang="en-US" sz="2300" dirty="0" err="1"/>
              <a:t>sistem</a:t>
            </a:r>
            <a:r>
              <a:rPr lang="en-US" sz="2300" dirty="0"/>
              <a:t> file sharing, </a:t>
            </a:r>
            <a:r>
              <a:rPr lang="en-US" sz="2300" dirty="0" err="1"/>
              <a:t>dikembangkanlah</a:t>
            </a:r>
            <a:r>
              <a:rPr lang="en-US" sz="2300" dirty="0"/>
              <a:t> </a:t>
            </a:r>
            <a:r>
              <a:rPr lang="en-US" sz="2300" dirty="0" err="1"/>
              <a:t>arsitektur</a:t>
            </a:r>
            <a:r>
              <a:rPr lang="en-US" sz="2300" dirty="0"/>
              <a:t> client/server. Salah </a:t>
            </a:r>
            <a:r>
              <a:rPr lang="en-US" sz="2300" dirty="0" err="1"/>
              <a:t>satu</a:t>
            </a:r>
            <a:r>
              <a:rPr lang="en-US" sz="2300" dirty="0"/>
              <a:t> </a:t>
            </a:r>
            <a:r>
              <a:rPr lang="en-US" sz="2300" dirty="0" err="1"/>
              <a:t>hasilnya</a:t>
            </a:r>
            <a:r>
              <a:rPr lang="en-US" sz="2300" dirty="0"/>
              <a:t> </a:t>
            </a:r>
            <a:r>
              <a:rPr lang="en-US" sz="2300" dirty="0" err="1"/>
              <a:t>yaitu</a:t>
            </a:r>
            <a:r>
              <a:rPr lang="en-US" sz="2300" dirty="0"/>
              <a:t> </a:t>
            </a:r>
            <a:r>
              <a:rPr lang="en-US" sz="2300" dirty="0" err="1"/>
              <a:t>berupa</a:t>
            </a:r>
            <a:r>
              <a:rPr lang="en-US" sz="2300" dirty="0"/>
              <a:t> software database server yang </a:t>
            </a:r>
            <a:r>
              <a:rPr lang="en-US" sz="2300" dirty="0" err="1"/>
              <a:t>menggantikan</a:t>
            </a:r>
            <a:r>
              <a:rPr lang="en-US" sz="2300" dirty="0"/>
              <a:t> software database </a:t>
            </a:r>
            <a:r>
              <a:rPr lang="en-US" sz="2300" dirty="0" err="1"/>
              <a:t>berbasis</a:t>
            </a:r>
            <a:r>
              <a:rPr lang="en-US" sz="2300" dirty="0"/>
              <a:t> file server. </a:t>
            </a:r>
            <a:r>
              <a:rPr lang="en-US" sz="2300" dirty="0" err="1"/>
              <a:t>Dikenalkan</a:t>
            </a:r>
            <a:r>
              <a:rPr lang="en-US" sz="2300" dirty="0"/>
              <a:t> pula RDBMS (Relational Database Management System). </a:t>
            </a:r>
            <a:r>
              <a:rPr lang="en-US" sz="2300" dirty="0" err="1"/>
              <a:t>Dengan</a:t>
            </a:r>
            <a:r>
              <a:rPr lang="en-US" sz="2300" dirty="0"/>
              <a:t> </a:t>
            </a:r>
            <a:r>
              <a:rPr lang="en-US" sz="2300" dirty="0" err="1"/>
              <a:t>arsitektur</a:t>
            </a:r>
            <a:r>
              <a:rPr lang="en-US" sz="2300" dirty="0"/>
              <a:t> </a:t>
            </a:r>
            <a:r>
              <a:rPr lang="en-US" sz="2300" dirty="0" err="1"/>
              <a:t>ini</a:t>
            </a:r>
            <a:r>
              <a:rPr lang="en-US" sz="2300" dirty="0"/>
              <a:t>, query data </a:t>
            </a:r>
            <a:r>
              <a:rPr lang="en-US" sz="2300" dirty="0" err="1"/>
              <a:t>ke</a:t>
            </a:r>
            <a:r>
              <a:rPr lang="en-US" sz="2300" dirty="0"/>
              <a:t> server </a:t>
            </a:r>
            <a:r>
              <a:rPr lang="en-US" sz="2300" dirty="0" err="1"/>
              <a:t>dapat</a:t>
            </a:r>
            <a:r>
              <a:rPr lang="en-US" sz="2300" dirty="0"/>
              <a:t> </a:t>
            </a:r>
            <a:r>
              <a:rPr lang="en-US" sz="2300" dirty="0" err="1"/>
              <a:t>terlayani</a:t>
            </a:r>
            <a:r>
              <a:rPr lang="en-US" sz="2300" dirty="0"/>
              <a:t> </a:t>
            </a:r>
            <a:r>
              <a:rPr lang="en-US" sz="2300" dirty="0" err="1"/>
              <a:t>dengan</a:t>
            </a:r>
            <a:r>
              <a:rPr lang="en-US" sz="2300" dirty="0"/>
              <a:t> </a:t>
            </a:r>
            <a:r>
              <a:rPr lang="en-US" sz="2300" dirty="0" err="1"/>
              <a:t>lebih</a:t>
            </a:r>
            <a:r>
              <a:rPr lang="en-US" sz="2300" dirty="0"/>
              <a:t> </a:t>
            </a:r>
            <a:r>
              <a:rPr lang="en-US" sz="2300" dirty="0" err="1"/>
              <a:t>cepat</a:t>
            </a:r>
            <a:r>
              <a:rPr lang="en-US" sz="2300" dirty="0"/>
              <a:t> </a:t>
            </a:r>
            <a:r>
              <a:rPr lang="en-US" sz="2300" dirty="0" err="1"/>
              <a:t>karena</a:t>
            </a:r>
            <a:r>
              <a:rPr lang="en-US" sz="2300" dirty="0"/>
              <a:t> yang </a:t>
            </a:r>
            <a:r>
              <a:rPr lang="en-US" sz="2300" dirty="0" err="1"/>
              <a:t>ditransfer</a:t>
            </a:r>
            <a:r>
              <a:rPr lang="en-US" sz="2300" dirty="0"/>
              <a:t> </a:t>
            </a:r>
            <a:r>
              <a:rPr lang="en-US" sz="2300" dirty="0" err="1"/>
              <a:t>bukanlah</a:t>
            </a:r>
            <a:r>
              <a:rPr lang="en-US" sz="2300" dirty="0"/>
              <a:t> file, </a:t>
            </a:r>
            <a:r>
              <a:rPr lang="en-US" sz="2300" dirty="0" err="1"/>
              <a:t>tetapi</a:t>
            </a:r>
            <a:r>
              <a:rPr lang="en-US" sz="2300" dirty="0"/>
              <a:t> </a:t>
            </a:r>
            <a:r>
              <a:rPr lang="en-US" sz="2300" dirty="0" err="1"/>
              <a:t>hanyalah</a:t>
            </a:r>
            <a:r>
              <a:rPr lang="en-US" sz="2300" dirty="0"/>
              <a:t> </a:t>
            </a:r>
            <a:r>
              <a:rPr lang="en-US" sz="2300" dirty="0" err="1"/>
              <a:t>hasil</a:t>
            </a:r>
            <a:r>
              <a:rPr lang="en-US" sz="2300" dirty="0"/>
              <a:t> </a:t>
            </a:r>
            <a:r>
              <a:rPr lang="en-US" sz="2300" dirty="0" err="1"/>
              <a:t>dari</a:t>
            </a:r>
            <a:r>
              <a:rPr lang="en-US" sz="2300" dirty="0"/>
              <a:t> query </a:t>
            </a:r>
            <a:r>
              <a:rPr lang="en-US" sz="2300" dirty="0" err="1"/>
              <a:t>tersebut</a:t>
            </a:r>
            <a:r>
              <a:rPr lang="en-US" sz="2300" dirty="0"/>
              <a:t>. RPC (Remote Procedure Calls) </a:t>
            </a:r>
            <a:r>
              <a:rPr lang="en-US" sz="2300" dirty="0" err="1"/>
              <a:t>memegang</a:t>
            </a:r>
            <a:r>
              <a:rPr lang="en-US" sz="2300" dirty="0"/>
              <a:t> </a:t>
            </a:r>
            <a:r>
              <a:rPr lang="en-US" sz="2300" dirty="0" err="1"/>
              <a:t>peranan</a:t>
            </a:r>
            <a:r>
              <a:rPr lang="en-US" sz="2300" dirty="0"/>
              <a:t> </a:t>
            </a:r>
            <a:r>
              <a:rPr lang="en-US" sz="2300" dirty="0" err="1"/>
              <a:t>penting</a:t>
            </a:r>
            <a:r>
              <a:rPr lang="en-US" sz="2300" dirty="0"/>
              <a:t> </a:t>
            </a:r>
            <a:r>
              <a:rPr lang="en-US" sz="2300" dirty="0" err="1"/>
              <a:t>pada</a:t>
            </a:r>
            <a:r>
              <a:rPr lang="en-US" sz="2300" dirty="0"/>
              <a:t> </a:t>
            </a:r>
            <a:r>
              <a:rPr lang="en-US" sz="2300" dirty="0" err="1"/>
              <a:t>arsitektur</a:t>
            </a:r>
            <a:r>
              <a:rPr lang="en-US" sz="2300" dirty="0"/>
              <a:t> client/server. </a:t>
            </a:r>
          </a:p>
          <a:p>
            <a:pPr marL="114300" indent="0" algn="just">
              <a:buNone/>
            </a:pPr>
            <a:endParaRPr lang="en-US" sz="2000" dirty="0"/>
          </a:p>
          <a:p>
            <a:pPr marL="457200" lvl="0" indent="-342900" algn="just" hangingPunct="0">
              <a:buFont typeface="+mj-lt"/>
              <a:buAutoNum type="arabicPeriod" startAt="4"/>
            </a:pPr>
            <a:r>
              <a:rPr lang="en-US" sz="2600" b="1" dirty="0"/>
              <a:t>Model Two-tier </a:t>
            </a:r>
            <a:endParaRPr lang="en-US" sz="2600" dirty="0"/>
          </a:p>
          <a:p>
            <a:pPr marL="454025" indent="0" algn="just">
              <a:buNone/>
            </a:pPr>
            <a:r>
              <a:rPr lang="en-US" sz="2300" dirty="0" smtClean="0"/>
              <a:t>Model </a:t>
            </a:r>
            <a:r>
              <a:rPr lang="en-US" sz="2300" dirty="0"/>
              <a:t>Two-tier </a:t>
            </a:r>
            <a:r>
              <a:rPr lang="en-US" sz="2300" dirty="0" err="1"/>
              <a:t>terdiri</a:t>
            </a:r>
            <a:r>
              <a:rPr lang="en-US" sz="2300" dirty="0"/>
              <a:t> </a:t>
            </a:r>
            <a:r>
              <a:rPr lang="en-US" sz="2300" dirty="0" err="1"/>
              <a:t>dari</a:t>
            </a:r>
            <a:r>
              <a:rPr lang="en-US" sz="2300" dirty="0"/>
              <a:t> </a:t>
            </a:r>
            <a:r>
              <a:rPr lang="en-US" sz="2300" dirty="0" err="1"/>
              <a:t>tiga</a:t>
            </a:r>
            <a:r>
              <a:rPr lang="en-US" sz="2300" dirty="0"/>
              <a:t> </a:t>
            </a:r>
            <a:r>
              <a:rPr lang="en-US" sz="2300" dirty="0" err="1"/>
              <a:t>komponen</a:t>
            </a:r>
            <a:r>
              <a:rPr lang="en-US" sz="2300" dirty="0"/>
              <a:t> yang </a:t>
            </a:r>
            <a:r>
              <a:rPr lang="en-US" sz="2300" dirty="0" err="1"/>
              <a:t>disusun</a:t>
            </a:r>
            <a:r>
              <a:rPr lang="en-US" sz="2300" dirty="0"/>
              <a:t> </a:t>
            </a:r>
            <a:r>
              <a:rPr lang="en-US" sz="2300" dirty="0" err="1"/>
              <a:t>menjadi</a:t>
            </a:r>
            <a:r>
              <a:rPr lang="en-US" sz="2300" dirty="0"/>
              <a:t> </a:t>
            </a:r>
            <a:r>
              <a:rPr lang="en-US" sz="2300" dirty="0" err="1"/>
              <a:t>dua</a:t>
            </a:r>
            <a:r>
              <a:rPr lang="en-US" sz="2300" dirty="0"/>
              <a:t> </a:t>
            </a:r>
            <a:r>
              <a:rPr lang="en-US" sz="2300" dirty="0" err="1"/>
              <a:t>lapisan</a:t>
            </a:r>
            <a:r>
              <a:rPr lang="en-US" sz="2300" dirty="0"/>
              <a:t>: </a:t>
            </a:r>
            <a:r>
              <a:rPr lang="en-US" sz="2300" i="1" dirty="0"/>
              <a:t>client </a:t>
            </a:r>
            <a:r>
              <a:rPr lang="en-US" sz="2300" dirty="0"/>
              <a:t>(yang </a:t>
            </a:r>
            <a:r>
              <a:rPr lang="en-US" sz="2300" dirty="0" err="1"/>
              <a:t>meminta</a:t>
            </a:r>
            <a:r>
              <a:rPr lang="en-US" sz="2300" i="1" dirty="0"/>
              <a:t> service</a:t>
            </a:r>
            <a:r>
              <a:rPr lang="en-US" sz="2300" dirty="0"/>
              <a:t>) </a:t>
            </a:r>
            <a:r>
              <a:rPr lang="en-US" sz="2300" dirty="0" err="1"/>
              <a:t>dan</a:t>
            </a:r>
            <a:r>
              <a:rPr lang="en-US" sz="2300" i="1" dirty="0"/>
              <a:t> server </a:t>
            </a:r>
            <a:r>
              <a:rPr lang="en-US" sz="2300" dirty="0"/>
              <a:t>(yang </a:t>
            </a:r>
            <a:r>
              <a:rPr lang="en-US" sz="2300" dirty="0" err="1"/>
              <a:t>menyediakan</a:t>
            </a:r>
            <a:r>
              <a:rPr lang="en-US" sz="2300" i="1" dirty="0"/>
              <a:t> service</a:t>
            </a:r>
            <a:r>
              <a:rPr lang="en-US" sz="2300" dirty="0"/>
              <a:t>). </a:t>
            </a:r>
            <a:r>
              <a:rPr lang="en-US" sz="2300" dirty="0" err="1"/>
              <a:t>Tiga</a:t>
            </a:r>
            <a:r>
              <a:rPr lang="en-US" sz="2300" i="1" dirty="0"/>
              <a:t> </a:t>
            </a:r>
            <a:r>
              <a:rPr lang="en-US" sz="2300" dirty="0" err="1"/>
              <a:t>komponen</a:t>
            </a:r>
            <a:r>
              <a:rPr lang="en-US" sz="2300" dirty="0"/>
              <a:t> </a:t>
            </a:r>
            <a:r>
              <a:rPr lang="en-US" sz="2300" dirty="0" err="1"/>
              <a:t>tersebut</a:t>
            </a:r>
            <a:r>
              <a:rPr lang="en-US" sz="2300" dirty="0"/>
              <a:t> </a:t>
            </a:r>
            <a:r>
              <a:rPr lang="en-US" sz="2300" dirty="0" err="1"/>
              <a:t>yaitu</a:t>
            </a:r>
            <a:r>
              <a:rPr lang="en-US" sz="2300" dirty="0"/>
              <a:t> : </a:t>
            </a:r>
          </a:p>
          <a:p>
            <a:pPr marL="639763" lvl="1" indent="-182563" algn="just" hangingPunct="0"/>
            <a:r>
              <a:rPr lang="en-US" sz="2300" dirty="0"/>
              <a:t>User Interface, </a:t>
            </a:r>
            <a:r>
              <a:rPr lang="en-US" sz="2300" dirty="0" err="1"/>
              <a:t>yaitu</a:t>
            </a:r>
            <a:r>
              <a:rPr lang="en-US" sz="2300" dirty="0"/>
              <a:t> </a:t>
            </a:r>
            <a:r>
              <a:rPr lang="en-US" sz="2300" dirty="0" err="1"/>
              <a:t>antar</a:t>
            </a:r>
            <a:r>
              <a:rPr lang="en-US" sz="2300" dirty="0"/>
              <a:t> </a:t>
            </a:r>
            <a:r>
              <a:rPr lang="en-US" sz="2300" dirty="0" err="1"/>
              <a:t>muka</a:t>
            </a:r>
            <a:r>
              <a:rPr lang="en-US" sz="2300" dirty="0"/>
              <a:t> program </a:t>
            </a:r>
            <a:r>
              <a:rPr lang="en-US" sz="2300" dirty="0" err="1"/>
              <a:t>aplikasi</a:t>
            </a:r>
            <a:r>
              <a:rPr lang="en-US" sz="2300" dirty="0"/>
              <a:t> yang </a:t>
            </a:r>
            <a:r>
              <a:rPr lang="en-US" sz="2300" dirty="0" err="1"/>
              <a:t>berhadapan</a:t>
            </a:r>
            <a:r>
              <a:rPr lang="en-US" sz="2300" dirty="0"/>
              <a:t> </a:t>
            </a:r>
            <a:r>
              <a:rPr lang="en-US" sz="2300" dirty="0" err="1"/>
              <a:t>dan</a:t>
            </a:r>
            <a:r>
              <a:rPr lang="en-US" sz="2300" dirty="0"/>
              <a:t> </a:t>
            </a:r>
            <a:r>
              <a:rPr lang="en-US" sz="2300" dirty="0" err="1"/>
              <a:t>digunakan</a:t>
            </a:r>
            <a:r>
              <a:rPr lang="en-US" sz="2300" dirty="0"/>
              <a:t> </a:t>
            </a:r>
            <a:r>
              <a:rPr lang="en-US" sz="2300" dirty="0" err="1"/>
              <a:t>langsung</a:t>
            </a:r>
            <a:r>
              <a:rPr lang="en-US" sz="2300" dirty="0"/>
              <a:t> </a:t>
            </a:r>
            <a:r>
              <a:rPr lang="en-US" sz="2300" dirty="0" err="1"/>
              <a:t>oleh</a:t>
            </a:r>
            <a:r>
              <a:rPr lang="en-US" sz="2300" dirty="0"/>
              <a:t> user. </a:t>
            </a:r>
          </a:p>
          <a:p>
            <a:pPr marL="639763" lvl="1" indent="-182563" algn="just" hangingPunct="0"/>
            <a:r>
              <a:rPr lang="en-US" sz="2300" dirty="0" err="1"/>
              <a:t>Manajemen</a:t>
            </a:r>
            <a:r>
              <a:rPr lang="en-US" sz="2300" dirty="0"/>
              <a:t> proses </a:t>
            </a:r>
          </a:p>
          <a:p>
            <a:pPr marL="639763" lvl="1" indent="-182563" algn="just" hangingPunct="0"/>
            <a:r>
              <a:rPr lang="en-US" sz="2300" dirty="0"/>
              <a:t>Database </a:t>
            </a:r>
          </a:p>
          <a:p>
            <a:pPr marL="454025" indent="0" algn="just" hangingPunct="0">
              <a:buNone/>
            </a:pPr>
            <a:r>
              <a:rPr lang="en-US" sz="2300" dirty="0"/>
              <a:t>Model </a:t>
            </a:r>
            <a:r>
              <a:rPr lang="en-US" sz="2300" dirty="0" err="1"/>
              <a:t>ini</a:t>
            </a:r>
            <a:r>
              <a:rPr lang="en-US" sz="2300" dirty="0"/>
              <a:t> </a:t>
            </a:r>
            <a:r>
              <a:rPr lang="en-US" sz="2300" dirty="0" err="1"/>
              <a:t>memisahkan</a:t>
            </a:r>
            <a:r>
              <a:rPr lang="en-US" sz="2300" dirty="0"/>
              <a:t> </a:t>
            </a:r>
            <a:r>
              <a:rPr lang="en-US" sz="2300" dirty="0" err="1"/>
              <a:t>peranan</a:t>
            </a:r>
            <a:r>
              <a:rPr lang="en-US" sz="2300" dirty="0"/>
              <a:t> user interface </a:t>
            </a:r>
            <a:r>
              <a:rPr lang="en-US" sz="2300" dirty="0" err="1"/>
              <a:t>dan</a:t>
            </a:r>
            <a:r>
              <a:rPr lang="en-US" sz="2300" dirty="0"/>
              <a:t> database </a:t>
            </a:r>
            <a:r>
              <a:rPr lang="en-US" sz="2300" dirty="0" err="1"/>
              <a:t>dengan</a:t>
            </a:r>
            <a:r>
              <a:rPr lang="en-US" sz="2300" dirty="0"/>
              <a:t> </a:t>
            </a:r>
            <a:r>
              <a:rPr lang="en-US" sz="2300" dirty="0" err="1"/>
              <a:t>jelas</a:t>
            </a:r>
            <a:r>
              <a:rPr lang="en-US" sz="2300" dirty="0"/>
              <a:t>, </a:t>
            </a:r>
            <a:r>
              <a:rPr lang="en-US" sz="2300" dirty="0" err="1"/>
              <a:t>sehingga</a:t>
            </a:r>
            <a:r>
              <a:rPr lang="en-US" sz="2300" dirty="0"/>
              <a:t> </a:t>
            </a:r>
            <a:r>
              <a:rPr lang="en-US" sz="2300" dirty="0" err="1"/>
              <a:t>terbentuk</a:t>
            </a:r>
            <a:r>
              <a:rPr lang="en-US" sz="2300" dirty="0"/>
              <a:t> </a:t>
            </a:r>
            <a:r>
              <a:rPr lang="en-US" sz="2300" dirty="0" err="1"/>
              <a:t>dua</a:t>
            </a:r>
            <a:r>
              <a:rPr lang="en-US" sz="2300" dirty="0"/>
              <a:t> </a:t>
            </a:r>
            <a:r>
              <a:rPr lang="en-US" sz="2300" dirty="0" err="1"/>
              <a:t>lapisan</a:t>
            </a:r>
            <a:r>
              <a:rPr lang="en-US" sz="2300" dirty="0"/>
              <a:t>.</a:t>
            </a:r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29269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 err="1" smtClean="0"/>
              <a:t>Gambar</a:t>
            </a:r>
            <a:r>
              <a:rPr lang="en-US" dirty="0" smtClean="0"/>
              <a:t> model two-tier</a:t>
            </a:r>
            <a:r>
              <a:rPr lang="en-US" b="1" dirty="0" smtClean="0"/>
              <a:t> 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2209800"/>
            <a:ext cx="7313703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7239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8600"/>
            <a:ext cx="8534400" cy="2895600"/>
          </a:xfrm>
        </p:spPr>
        <p:txBody>
          <a:bodyPr>
            <a:normAutofit fontScale="85000" lnSpcReduction="20000"/>
          </a:bodyPr>
          <a:lstStyle/>
          <a:p>
            <a:pPr marL="457200" lvl="0" indent="-342900" algn="just" hangingPunct="0">
              <a:buFont typeface="+mj-lt"/>
              <a:buAutoNum type="arabicPeriod" startAt="5"/>
            </a:pPr>
            <a:r>
              <a:rPr lang="en-US" b="1" dirty="0"/>
              <a:t>Model Three-tier </a:t>
            </a:r>
            <a:endParaRPr lang="en-US" dirty="0"/>
          </a:p>
          <a:p>
            <a:pPr marL="454025" indent="0" algn="just">
              <a:buNone/>
            </a:pPr>
            <a:r>
              <a:rPr lang="en-US" sz="2100" dirty="0" err="1" smtClean="0"/>
              <a:t>Pada</a:t>
            </a:r>
            <a:r>
              <a:rPr lang="en-US" sz="2100" dirty="0" smtClean="0"/>
              <a:t> </a:t>
            </a:r>
            <a:r>
              <a:rPr lang="en-US" sz="2100" dirty="0"/>
              <a:t>model </a:t>
            </a:r>
            <a:r>
              <a:rPr lang="en-US" sz="2100" dirty="0" err="1"/>
              <a:t>ini</a:t>
            </a:r>
            <a:r>
              <a:rPr lang="en-US" sz="2100" dirty="0"/>
              <a:t> </a:t>
            </a:r>
            <a:r>
              <a:rPr lang="en-US" sz="2100" dirty="0" err="1"/>
              <a:t>disisipkan</a:t>
            </a:r>
            <a:r>
              <a:rPr lang="en-US" sz="2100" dirty="0"/>
              <a:t> </a:t>
            </a:r>
            <a:r>
              <a:rPr lang="en-US" sz="2100" dirty="0" err="1"/>
              <a:t>satu</a:t>
            </a:r>
            <a:r>
              <a:rPr lang="en-US" sz="2100" dirty="0"/>
              <a:t> layer </a:t>
            </a:r>
            <a:r>
              <a:rPr lang="en-US" sz="2100" dirty="0" err="1"/>
              <a:t>tambahan</a:t>
            </a:r>
            <a:r>
              <a:rPr lang="en-US" sz="2100" dirty="0"/>
              <a:t> </a:t>
            </a:r>
            <a:r>
              <a:rPr lang="en-US" sz="2100" dirty="0" err="1"/>
              <a:t>diantara</a:t>
            </a:r>
            <a:r>
              <a:rPr lang="en-US" sz="2100" dirty="0"/>
              <a:t> user interface tier </a:t>
            </a:r>
            <a:r>
              <a:rPr lang="en-US" sz="2100" dirty="0" err="1"/>
              <a:t>dan</a:t>
            </a:r>
            <a:r>
              <a:rPr lang="en-US" sz="2100" dirty="0"/>
              <a:t> database tier. Tier </a:t>
            </a:r>
            <a:r>
              <a:rPr lang="en-US" sz="2100" dirty="0" err="1"/>
              <a:t>tersebut</a:t>
            </a:r>
            <a:r>
              <a:rPr lang="en-US" sz="2100" dirty="0"/>
              <a:t> </a:t>
            </a:r>
            <a:r>
              <a:rPr lang="en-US" sz="2100" dirty="0" err="1"/>
              <a:t>dinamakan</a:t>
            </a:r>
            <a:r>
              <a:rPr lang="en-US" sz="2100" dirty="0"/>
              <a:t> middle-tier. Middle-Tier </a:t>
            </a:r>
            <a:r>
              <a:rPr lang="en-US" sz="2100" dirty="0" err="1"/>
              <a:t>terdiri</a:t>
            </a:r>
            <a:r>
              <a:rPr lang="en-US" sz="2100" dirty="0"/>
              <a:t> </a:t>
            </a:r>
            <a:r>
              <a:rPr lang="en-US" sz="2100" dirty="0" err="1"/>
              <a:t>dari</a:t>
            </a:r>
            <a:r>
              <a:rPr lang="en-US" sz="2100" dirty="0"/>
              <a:t> </a:t>
            </a:r>
            <a:r>
              <a:rPr lang="en-US" sz="2100" dirty="0" err="1"/>
              <a:t>bussiness</a:t>
            </a:r>
            <a:r>
              <a:rPr lang="en-US" sz="2100" dirty="0"/>
              <a:t> logic </a:t>
            </a:r>
            <a:r>
              <a:rPr lang="en-US" sz="2100" dirty="0" err="1"/>
              <a:t>dan</a:t>
            </a:r>
            <a:r>
              <a:rPr lang="en-US" sz="2100" dirty="0"/>
              <a:t> rules yang </a:t>
            </a:r>
            <a:r>
              <a:rPr lang="en-US" sz="2100" dirty="0" err="1"/>
              <a:t>menjembatani</a:t>
            </a:r>
            <a:r>
              <a:rPr lang="en-US" sz="2100" dirty="0"/>
              <a:t> query user </a:t>
            </a:r>
            <a:r>
              <a:rPr lang="en-US" sz="2100" dirty="0" err="1"/>
              <a:t>dan</a:t>
            </a:r>
            <a:r>
              <a:rPr lang="en-US" sz="2100" dirty="0"/>
              <a:t> database, </a:t>
            </a:r>
            <a:r>
              <a:rPr lang="en-US" sz="2100" dirty="0" err="1"/>
              <a:t>sehingga</a:t>
            </a:r>
            <a:r>
              <a:rPr lang="en-US" sz="2100" dirty="0"/>
              <a:t> program </a:t>
            </a:r>
            <a:r>
              <a:rPr lang="en-US" sz="2100" dirty="0" err="1"/>
              <a:t>aplikasi</a:t>
            </a:r>
            <a:r>
              <a:rPr lang="en-US" sz="2100" dirty="0"/>
              <a:t> </a:t>
            </a:r>
            <a:r>
              <a:rPr lang="en-US" sz="2100" dirty="0" err="1"/>
              <a:t>tidak</a:t>
            </a:r>
            <a:r>
              <a:rPr lang="en-US" sz="2100" dirty="0"/>
              <a:t> </a:t>
            </a:r>
            <a:r>
              <a:rPr lang="en-US" sz="2100" dirty="0" err="1"/>
              <a:t>bisa</a:t>
            </a:r>
            <a:r>
              <a:rPr lang="en-US" sz="2100" dirty="0"/>
              <a:t> </a:t>
            </a:r>
            <a:r>
              <a:rPr lang="en-US" sz="2100" dirty="0" err="1"/>
              <a:t>mengquery</a:t>
            </a:r>
            <a:r>
              <a:rPr lang="en-US" sz="2100" dirty="0"/>
              <a:t> </a:t>
            </a:r>
            <a:r>
              <a:rPr lang="en-US" sz="2100" dirty="0" err="1"/>
              <a:t>langsung</a:t>
            </a:r>
            <a:r>
              <a:rPr lang="en-US" sz="2100" dirty="0"/>
              <a:t> </a:t>
            </a:r>
            <a:r>
              <a:rPr lang="en-US" sz="2100" dirty="0" err="1"/>
              <a:t>ke</a:t>
            </a:r>
            <a:r>
              <a:rPr lang="en-US" sz="2100" dirty="0"/>
              <a:t> database server, </a:t>
            </a:r>
            <a:r>
              <a:rPr lang="en-US" sz="2100" dirty="0" err="1"/>
              <a:t>tetapi</a:t>
            </a:r>
            <a:r>
              <a:rPr lang="en-US" sz="2100" dirty="0"/>
              <a:t> </a:t>
            </a:r>
            <a:r>
              <a:rPr lang="en-US" sz="2100" dirty="0" err="1"/>
              <a:t>harus</a:t>
            </a:r>
            <a:r>
              <a:rPr lang="en-US" sz="2100" dirty="0"/>
              <a:t> </a:t>
            </a:r>
            <a:r>
              <a:rPr lang="en-US" sz="2100" dirty="0" err="1"/>
              <a:t>memanggil</a:t>
            </a:r>
            <a:r>
              <a:rPr lang="en-US" sz="2100" dirty="0"/>
              <a:t> </a:t>
            </a:r>
            <a:r>
              <a:rPr lang="en-US" sz="2100" dirty="0" err="1"/>
              <a:t>prosedur-prosedur</a:t>
            </a:r>
            <a:r>
              <a:rPr lang="en-US" sz="2100" dirty="0"/>
              <a:t> yang </a:t>
            </a:r>
            <a:r>
              <a:rPr lang="en-US" sz="2100" dirty="0" err="1"/>
              <a:t>telah</a:t>
            </a:r>
            <a:r>
              <a:rPr lang="en-US" sz="2100" dirty="0"/>
              <a:t> </a:t>
            </a:r>
            <a:r>
              <a:rPr lang="en-US" sz="2100" dirty="0" err="1"/>
              <a:t>dibuat</a:t>
            </a:r>
            <a:r>
              <a:rPr lang="en-US" sz="2100" dirty="0"/>
              <a:t> </a:t>
            </a:r>
            <a:r>
              <a:rPr lang="en-US" sz="2100" dirty="0" err="1"/>
              <a:t>dan</a:t>
            </a:r>
            <a:r>
              <a:rPr lang="en-US" sz="2100" dirty="0"/>
              <a:t> </a:t>
            </a:r>
            <a:r>
              <a:rPr lang="en-US" sz="2100" dirty="0" err="1"/>
              <a:t>disimpan</a:t>
            </a:r>
            <a:r>
              <a:rPr lang="en-US" sz="2100" dirty="0"/>
              <a:t> </a:t>
            </a:r>
            <a:r>
              <a:rPr lang="en-US" sz="2100" dirty="0" err="1"/>
              <a:t>pada</a:t>
            </a:r>
            <a:r>
              <a:rPr lang="en-US" sz="2100" dirty="0"/>
              <a:t> middle-tier. </a:t>
            </a:r>
            <a:r>
              <a:rPr lang="en-US" sz="2100" dirty="0" err="1"/>
              <a:t>Dengan</a:t>
            </a:r>
            <a:r>
              <a:rPr lang="en-US" sz="2100" dirty="0"/>
              <a:t> </a:t>
            </a:r>
            <a:r>
              <a:rPr lang="en-US" sz="2100" dirty="0" err="1"/>
              <a:t>adanya</a:t>
            </a:r>
            <a:r>
              <a:rPr lang="en-US" sz="2100" dirty="0"/>
              <a:t> server middle-tier </a:t>
            </a:r>
            <a:r>
              <a:rPr lang="en-US" sz="2100" dirty="0" err="1"/>
              <a:t>ini</a:t>
            </a:r>
            <a:r>
              <a:rPr lang="en-US" sz="2100" dirty="0"/>
              <a:t>, </a:t>
            </a:r>
            <a:r>
              <a:rPr lang="en-US" sz="2100" dirty="0" err="1"/>
              <a:t>beban</a:t>
            </a:r>
            <a:r>
              <a:rPr lang="en-US" sz="2100" dirty="0"/>
              <a:t> database server </a:t>
            </a:r>
            <a:r>
              <a:rPr lang="en-US" sz="2100" dirty="0" err="1"/>
              <a:t>berkurang</a:t>
            </a:r>
            <a:r>
              <a:rPr lang="en-US" sz="2100" dirty="0"/>
              <a:t>. </a:t>
            </a:r>
            <a:r>
              <a:rPr lang="en-US" sz="2100" dirty="0" err="1"/>
              <a:t>Jika</a:t>
            </a:r>
            <a:r>
              <a:rPr lang="en-US" sz="2100" dirty="0"/>
              <a:t> query </a:t>
            </a:r>
            <a:r>
              <a:rPr lang="en-US" sz="2100" dirty="0" err="1"/>
              <a:t>semakin</a:t>
            </a:r>
            <a:r>
              <a:rPr lang="en-US" sz="2100" dirty="0"/>
              <a:t> </a:t>
            </a:r>
            <a:r>
              <a:rPr lang="en-US" sz="2100" dirty="0" err="1"/>
              <a:t>banyak</a:t>
            </a:r>
            <a:r>
              <a:rPr lang="en-US" sz="2100" dirty="0"/>
              <a:t> </a:t>
            </a:r>
            <a:r>
              <a:rPr lang="en-US" sz="2100" dirty="0" err="1"/>
              <a:t>dan</a:t>
            </a:r>
            <a:r>
              <a:rPr lang="en-US" sz="2100" dirty="0"/>
              <a:t>/</a:t>
            </a:r>
            <a:r>
              <a:rPr lang="en-US" sz="2100" dirty="0" err="1"/>
              <a:t>atau</a:t>
            </a:r>
            <a:r>
              <a:rPr lang="en-US" sz="2100" dirty="0"/>
              <a:t> </a:t>
            </a:r>
            <a:r>
              <a:rPr lang="en-US" sz="2100" dirty="0" err="1"/>
              <a:t>jumlah</a:t>
            </a:r>
            <a:r>
              <a:rPr lang="en-US" sz="2100" dirty="0"/>
              <a:t> </a:t>
            </a:r>
            <a:r>
              <a:rPr lang="en-US" sz="2100" dirty="0" err="1"/>
              <a:t>pengguna</a:t>
            </a:r>
            <a:r>
              <a:rPr lang="en-US" sz="2100" dirty="0"/>
              <a:t> </a:t>
            </a:r>
            <a:r>
              <a:rPr lang="en-US" sz="2100" dirty="0" err="1"/>
              <a:t>bertambah</a:t>
            </a:r>
            <a:r>
              <a:rPr lang="en-US" sz="2100" dirty="0"/>
              <a:t>, </a:t>
            </a:r>
            <a:r>
              <a:rPr lang="en-US" sz="2100" dirty="0" err="1"/>
              <a:t>maka</a:t>
            </a:r>
            <a:r>
              <a:rPr lang="en-US" sz="2100" dirty="0"/>
              <a:t> server-server </a:t>
            </a:r>
            <a:r>
              <a:rPr lang="en-US" sz="2100" dirty="0" err="1"/>
              <a:t>ini</a:t>
            </a:r>
            <a:r>
              <a:rPr lang="en-US" sz="2100" dirty="0"/>
              <a:t> </a:t>
            </a:r>
            <a:r>
              <a:rPr lang="en-US" sz="2100" dirty="0" err="1"/>
              <a:t>dapat</a:t>
            </a:r>
            <a:r>
              <a:rPr lang="en-US" sz="2100" dirty="0"/>
              <a:t> </a:t>
            </a:r>
            <a:r>
              <a:rPr lang="en-US" sz="2100" dirty="0" err="1"/>
              <a:t>ditambah</a:t>
            </a:r>
            <a:r>
              <a:rPr lang="en-US" sz="2100" dirty="0"/>
              <a:t>, </a:t>
            </a:r>
            <a:r>
              <a:rPr lang="en-US" sz="2100" dirty="0" err="1"/>
              <a:t>tanpa</a:t>
            </a:r>
            <a:r>
              <a:rPr lang="en-US" sz="2100" dirty="0"/>
              <a:t> </a:t>
            </a:r>
            <a:r>
              <a:rPr lang="en-US" sz="2100" dirty="0" err="1"/>
              <a:t>merubah</a:t>
            </a:r>
            <a:r>
              <a:rPr lang="en-US" sz="2100" dirty="0"/>
              <a:t> </a:t>
            </a:r>
            <a:r>
              <a:rPr lang="en-US" sz="2100" dirty="0" err="1"/>
              <a:t>struktur</a:t>
            </a:r>
            <a:r>
              <a:rPr lang="en-US" sz="2100" dirty="0"/>
              <a:t> yang </a:t>
            </a:r>
            <a:r>
              <a:rPr lang="en-US" sz="2100" dirty="0" err="1"/>
              <a:t>sudah</a:t>
            </a:r>
            <a:r>
              <a:rPr lang="en-US" sz="2100" dirty="0"/>
              <a:t> </a:t>
            </a:r>
            <a:r>
              <a:rPr lang="en-US" sz="2100" dirty="0" err="1"/>
              <a:t>ada</a:t>
            </a:r>
            <a:r>
              <a:rPr lang="en-US" sz="2100" dirty="0"/>
              <a:t>. Ada </a:t>
            </a:r>
            <a:r>
              <a:rPr lang="en-US" sz="2100" dirty="0" err="1"/>
              <a:t>berbagai</a:t>
            </a:r>
            <a:r>
              <a:rPr lang="en-US" sz="2100" dirty="0"/>
              <a:t> </a:t>
            </a:r>
            <a:r>
              <a:rPr lang="en-US" sz="2100" dirty="0" err="1"/>
              <a:t>macam</a:t>
            </a:r>
            <a:r>
              <a:rPr lang="en-US" sz="2100" dirty="0"/>
              <a:t> software yang </a:t>
            </a:r>
            <a:r>
              <a:rPr lang="en-US" sz="2100" dirty="0" err="1"/>
              <a:t>dapat</a:t>
            </a:r>
            <a:r>
              <a:rPr lang="en-US" sz="2100" dirty="0"/>
              <a:t> </a:t>
            </a:r>
            <a:r>
              <a:rPr lang="en-US" sz="2100" dirty="0" err="1"/>
              <a:t>digunakan</a:t>
            </a:r>
            <a:r>
              <a:rPr lang="en-US" sz="2100" dirty="0"/>
              <a:t> </a:t>
            </a:r>
            <a:r>
              <a:rPr lang="en-US" sz="2100" dirty="0" err="1"/>
              <a:t>sebagai</a:t>
            </a:r>
            <a:r>
              <a:rPr lang="en-US" sz="2100" dirty="0"/>
              <a:t> server middle-tier. </a:t>
            </a:r>
            <a:r>
              <a:rPr lang="en-US" sz="2100" dirty="0" err="1"/>
              <a:t>Contohnya</a:t>
            </a:r>
            <a:r>
              <a:rPr lang="en-US" sz="2100" dirty="0"/>
              <a:t> MTS (Microsoft Transaction Server) </a:t>
            </a:r>
            <a:r>
              <a:rPr lang="en-US" sz="2100" dirty="0" err="1"/>
              <a:t>dan</a:t>
            </a:r>
            <a:r>
              <a:rPr lang="en-US" sz="2100" dirty="0"/>
              <a:t> MIDAS. </a:t>
            </a:r>
          </a:p>
          <a:p>
            <a:pPr algn="just"/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3113088"/>
            <a:ext cx="5305426" cy="3592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6163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752600"/>
            <a:ext cx="8686800" cy="4953000"/>
          </a:xfrm>
        </p:spPr>
        <p:txBody>
          <a:bodyPr>
            <a:normAutofit/>
          </a:bodyPr>
          <a:lstStyle/>
          <a:p>
            <a:pPr algn="just" hangingPunct="0"/>
            <a:r>
              <a:rPr lang="en-US" sz="2000" b="1" i="1" dirty="0"/>
              <a:t>Software Agent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entitas</a:t>
            </a:r>
            <a:r>
              <a:rPr lang="en-US" sz="2000" dirty="0"/>
              <a:t> </a:t>
            </a:r>
            <a:r>
              <a:rPr lang="en-US" sz="2000" dirty="0" err="1"/>
              <a:t>perangkat</a:t>
            </a:r>
            <a:r>
              <a:rPr lang="en-US" sz="2000" dirty="0"/>
              <a:t> </a:t>
            </a:r>
            <a:r>
              <a:rPr lang="en-US" sz="2000" dirty="0" err="1"/>
              <a:t>lunak</a:t>
            </a:r>
            <a:r>
              <a:rPr lang="en-US" sz="2000" dirty="0"/>
              <a:t> yang </a:t>
            </a:r>
            <a:r>
              <a:rPr lang="en-US" sz="2000" dirty="0" err="1"/>
              <a:t>didedikasikan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 smtClean="0"/>
              <a:t>tujuan</a:t>
            </a:r>
            <a:r>
              <a:rPr lang="en-US" sz="2000" dirty="0" smtClean="0"/>
              <a:t> </a:t>
            </a:r>
            <a:r>
              <a:rPr lang="en-US" sz="2000" dirty="0" err="1" smtClean="0"/>
              <a:t>tertentu</a:t>
            </a:r>
            <a:r>
              <a:rPr lang="en-US" sz="2000" dirty="0" smtClean="0"/>
              <a:t> </a:t>
            </a:r>
            <a:r>
              <a:rPr lang="en-US" sz="2000" dirty="0"/>
              <a:t>yang </a:t>
            </a:r>
            <a:r>
              <a:rPr lang="en-US" sz="2000" dirty="0" err="1"/>
              <a:t>memungkinkan</a:t>
            </a:r>
            <a:r>
              <a:rPr lang="en-US" sz="2000" dirty="0"/>
              <a:t> user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mendelegasikan</a:t>
            </a:r>
            <a:r>
              <a:rPr lang="en-US" sz="2000" dirty="0"/>
              <a:t> </a:t>
            </a:r>
            <a:r>
              <a:rPr lang="en-US" sz="2000" dirty="0" err="1"/>
              <a:t>tugasnya</a:t>
            </a:r>
            <a:r>
              <a:rPr lang="en-US" sz="2000" dirty="0"/>
              <a:t> </a:t>
            </a:r>
            <a:r>
              <a:rPr lang="en-US" sz="2000" dirty="0" err="1"/>
              <a:t>secara</a:t>
            </a:r>
            <a:r>
              <a:rPr lang="en-US" sz="2000" dirty="0"/>
              <a:t> </a:t>
            </a:r>
            <a:r>
              <a:rPr lang="en-US" sz="2000" dirty="0" err="1"/>
              <a:t>mandiri</a:t>
            </a:r>
            <a:r>
              <a:rPr lang="en-US" sz="2000" dirty="0"/>
              <a:t>, </a:t>
            </a:r>
            <a:r>
              <a:rPr lang="en-US" sz="2000" dirty="0" err="1"/>
              <a:t>selanjutnya</a:t>
            </a:r>
            <a:r>
              <a:rPr lang="en-US" sz="2000" dirty="0"/>
              <a:t> software agent </a:t>
            </a:r>
            <a:r>
              <a:rPr lang="en-US" sz="2000" dirty="0" err="1"/>
              <a:t>nantinya</a:t>
            </a:r>
            <a:r>
              <a:rPr lang="en-US" sz="2000" dirty="0"/>
              <a:t> </a:t>
            </a:r>
            <a:r>
              <a:rPr lang="en-US" sz="2000" dirty="0" err="1"/>
              <a:t>disebut</a:t>
            </a:r>
            <a:r>
              <a:rPr lang="en-US" sz="2000" dirty="0"/>
              <a:t> agent </a:t>
            </a:r>
            <a:r>
              <a:rPr lang="en-US" sz="2000" dirty="0" err="1"/>
              <a:t>saja</a:t>
            </a:r>
            <a:r>
              <a:rPr lang="en-US" sz="2000" dirty="0" smtClean="0"/>
              <a:t>.</a:t>
            </a:r>
          </a:p>
          <a:p>
            <a:pPr algn="just" hangingPunct="0"/>
            <a:endParaRPr lang="en-US" sz="2000" dirty="0" smtClean="0"/>
          </a:p>
          <a:p>
            <a:pPr algn="just"/>
            <a:r>
              <a:rPr lang="en-US" sz="2000" b="1" dirty="0" err="1"/>
              <a:t>Karakteristik</a:t>
            </a:r>
            <a:r>
              <a:rPr lang="en-US" sz="2000" b="1" dirty="0"/>
              <a:t> </a:t>
            </a:r>
            <a:r>
              <a:rPr lang="en-US" sz="2000" b="1" dirty="0" err="1"/>
              <a:t>dari</a:t>
            </a:r>
            <a:r>
              <a:rPr lang="en-US" sz="2000" b="1" dirty="0"/>
              <a:t> </a:t>
            </a:r>
            <a:r>
              <a:rPr lang="en-US" sz="2000" b="1" dirty="0" err="1"/>
              <a:t>Agen</a:t>
            </a:r>
            <a:r>
              <a:rPr lang="en-US" sz="2000" dirty="0"/>
              <a:t>:</a:t>
            </a:r>
          </a:p>
          <a:p>
            <a:pPr marL="693738" lvl="1" indent="-354013" algn="just">
              <a:buFont typeface="+mj-lt"/>
              <a:buAutoNum type="arabicPeriod"/>
            </a:pPr>
            <a:r>
              <a:rPr lang="en-US" sz="1600" b="1" i="1" u="sng" dirty="0" smtClean="0"/>
              <a:t>Autonomy</a:t>
            </a:r>
            <a:r>
              <a:rPr lang="en-US" sz="1600" dirty="0"/>
              <a:t>: Agent </a:t>
            </a:r>
            <a:r>
              <a:rPr lang="en-US" sz="1600" dirty="0" err="1"/>
              <a:t>dapat</a:t>
            </a:r>
            <a:r>
              <a:rPr lang="en-US" sz="1600" dirty="0"/>
              <a:t> </a:t>
            </a:r>
            <a:r>
              <a:rPr lang="en-US" sz="1600" dirty="0" err="1"/>
              <a:t>melakukan</a:t>
            </a:r>
            <a:r>
              <a:rPr lang="en-US" sz="1600" dirty="0"/>
              <a:t> </a:t>
            </a:r>
            <a:r>
              <a:rPr lang="en-US" sz="1600" dirty="0" err="1"/>
              <a:t>tugas</a:t>
            </a:r>
            <a:r>
              <a:rPr lang="en-US" sz="1600" dirty="0"/>
              <a:t> </a:t>
            </a:r>
            <a:r>
              <a:rPr lang="en-US" sz="1600" dirty="0" err="1"/>
              <a:t>secara</a:t>
            </a:r>
            <a:r>
              <a:rPr lang="en-US" sz="1600" dirty="0"/>
              <a:t> </a:t>
            </a:r>
            <a:r>
              <a:rPr lang="en-US" sz="1600" dirty="0" err="1"/>
              <a:t>mandiri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tidak</a:t>
            </a:r>
            <a:r>
              <a:rPr lang="en-US" sz="1600" b="1" i="1" dirty="0"/>
              <a:t> </a:t>
            </a:r>
            <a:r>
              <a:rPr lang="en-US" sz="1600" dirty="0" err="1"/>
              <a:t>dipengaruhi</a:t>
            </a:r>
            <a:r>
              <a:rPr lang="en-US" sz="1600" dirty="0"/>
              <a:t> </a:t>
            </a:r>
            <a:r>
              <a:rPr lang="en-US" sz="1600" dirty="0" err="1"/>
              <a:t>secara</a:t>
            </a:r>
            <a:r>
              <a:rPr lang="en-US" sz="1600" dirty="0"/>
              <a:t> </a:t>
            </a:r>
            <a:r>
              <a:rPr lang="en-US" sz="1600" dirty="0" err="1"/>
              <a:t>langsung</a:t>
            </a:r>
            <a:r>
              <a:rPr lang="en-US" sz="1600" dirty="0"/>
              <a:t> </a:t>
            </a:r>
            <a:r>
              <a:rPr lang="en-US" sz="1600" dirty="0" err="1"/>
              <a:t>oleh</a:t>
            </a:r>
            <a:r>
              <a:rPr lang="en-US" sz="1600" dirty="0"/>
              <a:t> user, agent lain </a:t>
            </a:r>
            <a:r>
              <a:rPr lang="en-US" sz="1600" dirty="0" err="1"/>
              <a:t>ataupun</a:t>
            </a:r>
            <a:r>
              <a:rPr lang="en-US" sz="1600" dirty="0"/>
              <a:t> </a:t>
            </a:r>
            <a:r>
              <a:rPr lang="en-US" sz="1600" dirty="0" err="1"/>
              <a:t>oleh</a:t>
            </a:r>
            <a:r>
              <a:rPr lang="en-US" sz="1600" dirty="0"/>
              <a:t> </a:t>
            </a:r>
            <a:r>
              <a:rPr lang="en-US" sz="1600" dirty="0" err="1"/>
              <a:t>lingkungan</a:t>
            </a:r>
            <a:r>
              <a:rPr lang="en-US" sz="1600" dirty="0"/>
              <a:t> (environment). </a:t>
            </a:r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mencapai</a:t>
            </a:r>
            <a:r>
              <a:rPr lang="en-US" sz="1600" dirty="0"/>
              <a:t> </a:t>
            </a:r>
            <a:r>
              <a:rPr lang="en-US" sz="1600" dirty="0" err="1"/>
              <a:t>tujuan</a:t>
            </a:r>
            <a:r>
              <a:rPr lang="en-US" sz="1600" dirty="0"/>
              <a:t> </a:t>
            </a:r>
            <a:r>
              <a:rPr lang="en-US" sz="1600" dirty="0" err="1"/>
              <a:t>dalam</a:t>
            </a:r>
            <a:r>
              <a:rPr lang="en-US" sz="1600" dirty="0"/>
              <a:t> </a:t>
            </a:r>
            <a:r>
              <a:rPr lang="en-US" sz="1600" dirty="0" err="1"/>
              <a:t>melakukan</a:t>
            </a:r>
            <a:r>
              <a:rPr lang="en-US" sz="1600" dirty="0"/>
              <a:t> </a:t>
            </a:r>
            <a:r>
              <a:rPr lang="en-US" sz="1600" dirty="0" err="1"/>
              <a:t>tugasnya</a:t>
            </a:r>
            <a:r>
              <a:rPr lang="en-US" sz="1600" dirty="0"/>
              <a:t> </a:t>
            </a:r>
            <a:r>
              <a:rPr lang="en-US" sz="1600" dirty="0" err="1"/>
              <a:t>secara</a:t>
            </a:r>
            <a:r>
              <a:rPr lang="en-US" sz="1600" dirty="0"/>
              <a:t> </a:t>
            </a:r>
            <a:r>
              <a:rPr lang="en-US" sz="1600" dirty="0" err="1"/>
              <a:t>mandiri</a:t>
            </a:r>
            <a:r>
              <a:rPr lang="en-US" sz="1600" dirty="0"/>
              <a:t>, agent </a:t>
            </a:r>
            <a:r>
              <a:rPr lang="en-US" sz="1600" dirty="0" err="1"/>
              <a:t>harus</a:t>
            </a:r>
            <a:r>
              <a:rPr lang="en-US" sz="1600" dirty="0"/>
              <a:t> </a:t>
            </a:r>
            <a:r>
              <a:rPr lang="en-US" sz="1600" dirty="0" err="1"/>
              <a:t>memiliki</a:t>
            </a:r>
            <a:r>
              <a:rPr lang="en-US" sz="1600" dirty="0"/>
              <a:t> </a:t>
            </a:r>
            <a:r>
              <a:rPr lang="en-US" sz="1600" dirty="0" err="1"/>
              <a:t>kemampuan</a:t>
            </a:r>
            <a:r>
              <a:rPr lang="en-US" sz="1600" dirty="0"/>
              <a:t> </a:t>
            </a:r>
            <a:r>
              <a:rPr lang="en-US" sz="1600" dirty="0" err="1"/>
              <a:t>kontrol</a:t>
            </a:r>
            <a:r>
              <a:rPr lang="en-US" sz="1600" dirty="0"/>
              <a:t> </a:t>
            </a:r>
            <a:r>
              <a:rPr lang="en-US" sz="1600" dirty="0" err="1"/>
              <a:t>terhadap</a:t>
            </a:r>
            <a:r>
              <a:rPr lang="en-US" sz="1600" dirty="0"/>
              <a:t> </a:t>
            </a:r>
            <a:r>
              <a:rPr lang="en-US" sz="1600" dirty="0" err="1"/>
              <a:t>setiap</a:t>
            </a:r>
            <a:r>
              <a:rPr lang="en-US" sz="1600" dirty="0"/>
              <a:t> </a:t>
            </a:r>
            <a:r>
              <a:rPr lang="en-US" sz="1600" dirty="0" err="1"/>
              <a:t>aksi</a:t>
            </a:r>
            <a:r>
              <a:rPr lang="en-US" sz="1600" dirty="0"/>
              <a:t> yang </a:t>
            </a:r>
            <a:r>
              <a:rPr lang="en-US" sz="1600" dirty="0" err="1"/>
              <a:t>mereka</a:t>
            </a:r>
            <a:r>
              <a:rPr lang="en-US" sz="1600" dirty="0"/>
              <a:t> </a:t>
            </a:r>
            <a:r>
              <a:rPr lang="en-US" sz="1600" dirty="0" err="1"/>
              <a:t>perbuat</a:t>
            </a:r>
            <a:r>
              <a:rPr lang="en-US" sz="1600" dirty="0"/>
              <a:t>, </a:t>
            </a:r>
            <a:r>
              <a:rPr lang="en-US" sz="1600" dirty="0" err="1"/>
              <a:t>baik</a:t>
            </a:r>
            <a:r>
              <a:rPr lang="en-US" sz="1600" dirty="0"/>
              <a:t> </a:t>
            </a:r>
            <a:r>
              <a:rPr lang="en-US" sz="1600" dirty="0" err="1"/>
              <a:t>aksi</a:t>
            </a:r>
            <a:r>
              <a:rPr lang="en-US" sz="1600" dirty="0"/>
              <a:t> </a:t>
            </a:r>
            <a:r>
              <a:rPr lang="en-US" sz="1600" dirty="0" err="1"/>
              <a:t>keluar</a:t>
            </a:r>
            <a:r>
              <a:rPr lang="en-US" sz="1600" dirty="0"/>
              <a:t> </a:t>
            </a:r>
            <a:r>
              <a:rPr lang="en-US" sz="1600" dirty="0" err="1"/>
              <a:t>maupun</a:t>
            </a:r>
            <a:r>
              <a:rPr lang="en-US" sz="1600" dirty="0"/>
              <a:t> </a:t>
            </a:r>
            <a:r>
              <a:rPr lang="en-US" sz="1600" dirty="0" err="1"/>
              <a:t>ke</a:t>
            </a:r>
            <a:r>
              <a:rPr lang="en-US" sz="1600" dirty="0"/>
              <a:t> </a:t>
            </a:r>
            <a:r>
              <a:rPr lang="en-US" sz="1600" dirty="0" err="1"/>
              <a:t>dalam</a:t>
            </a:r>
            <a:r>
              <a:rPr lang="en-US" sz="1600" dirty="0"/>
              <a:t> </a:t>
            </a:r>
            <a:endParaRPr lang="en-US" sz="1600" dirty="0" smtClean="0"/>
          </a:p>
          <a:p>
            <a:pPr marL="693738" lvl="1" indent="-354013" algn="just">
              <a:buFont typeface="+mj-lt"/>
              <a:buAutoNum type="arabicPeriod"/>
            </a:pPr>
            <a:r>
              <a:rPr lang="en-US" sz="1600" b="1" i="1" u="sng" dirty="0"/>
              <a:t>Intelligence, Reasoning, </a:t>
            </a:r>
            <a:r>
              <a:rPr lang="en-US" sz="1600" b="1" i="1" u="sng" dirty="0" err="1"/>
              <a:t>dan</a:t>
            </a:r>
            <a:r>
              <a:rPr lang="en-US" sz="1600" b="1" i="1" u="sng" dirty="0"/>
              <a:t> Learning</a:t>
            </a:r>
            <a:r>
              <a:rPr lang="en-US" sz="1600" dirty="0"/>
              <a:t>: </a:t>
            </a:r>
            <a:r>
              <a:rPr lang="en-US" sz="1600" dirty="0" err="1"/>
              <a:t>Setiap</a:t>
            </a:r>
            <a:r>
              <a:rPr lang="en-US" sz="1600" dirty="0"/>
              <a:t> agent </a:t>
            </a:r>
            <a:r>
              <a:rPr lang="en-US" sz="1600" dirty="0" err="1"/>
              <a:t>harus</a:t>
            </a:r>
            <a:r>
              <a:rPr lang="en-US" sz="1600" dirty="0"/>
              <a:t> </a:t>
            </a:r>
            <a:r>
              <a:rPr lang="en-US" sz="1600" dirty="0" err="1"/>
              <a:t>mempunyai</a:t>
            </a:r>
            <a:r>
              <a:rPr lang="en-US" sz="1600" b="1" i="1" dirty="0"/>
              <a:t> </a:t>
            </a:r>
            <a:r>
              <a:rPr lang="en-US" sz="1600" dirty="0" err="1"/>
              <a:t>standar</a:t>
            </a:r>
            <a:r>
              <a:rPr lang="en-US" sz="1600" dirty="0"/>
              <a:t> minimum </a:t>
            </a:r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bisa</a:t>
            </a:r>
            <a:r>
              <a:rPr lang="en-US" sz="1600" dirty="0"/>
              <a:t> </a:t>
            </a:r>
            <a:r>
              <a:rPr lang="en-US" sz="1600" dirty="0" err="1"/>
              <a:t>disebut</a:t>
            </a:r>
            <a:r>
              <a:rPr lang="en-US" sz="1600" dirty="0"/>
              <a:t> agent, </a:t>
            </a:r>
            <a:r>
              <a:rPr lang="en-US" sz="1600" dirty="0" err="1"/>
              <a:t>yaitu</a:t>
            </a:r>
            <a:r>
              <a:rPr lang="en-US" sz="1600" dirty="0"/>
              <a:t> </a:t>
            </a:r>
            <a:r>
              <a:rPr lang="en-US" sz="1600" dirty="0" err="1"/>
              <a:t>intelegensi</a:t>
            </a:r>
            <a:r>
              <a:rPr lang="en-US" sz="1600" dirty="0"/>
              <a:t> (</a:t>
            </a:r>
            <a:r>
              <a:rPr lang="en-US" sz="1600" i="1" dirty="0"/>
              <a:t>intelligence</a:t>
            </a:r>
            <a:r>
              <a:rPr lang="en-US" sz="1600" dirty="0"/>
              <a:t>). </a:t>
            </a:r>
            <a:r>
              <a:rPr lang="en-US" sz="1600" dirty="0" err="1"/>
              <a:t>Dalam</a:t>
            </a:r>
            <a:r>
              <a:rPr lang="en-US" sz="1600" dirty="0"/>
              <a:t> </a:t>
            </a:r>
            <a:r>
              <a:rPr lang="en-US" sz="1600" dirty="0" err="1"/>
              <a:t>konsep</a:t>
            </a:r>
            <a:r>
              <a:rPr lang="en-US" sz="1600" dirty="0"/>
              <a:t> </a:t>
            </a:r>
            <a:r>
              <a:rPr lang="en-US" sz="1600" i="1" dirty="0"/>
              <a:t>intelligence</a:t>
            </a:r>
            <a:r>
              <a:rPr lang="en-US" sz="1600" dirty="0"/>
              <a:t>, </a:t>
            </a:r>
            <a:r>
              <a:rPr lang="en-US" sz="1600" dirty="0" err="1"/>
              <a:t>ada</a:t>
            </a:r>
            <a:r>
              <a:rPr lang="en-US" sz="1600" dirty="0"/>
              <a:t> </a:t>
            </a:r>
            <a:r>
              <a:rPr lang="en-US" sz="1600" dirty="0" err="1"/>
              <a:t>tiga</a:t>
            </a:r>
            <a:r>
              <a:rPr lang="en-US" sz="1600" dirty="0"/>
              <a:t> </a:t>
            </a:r>
            <a:r>
              <a:rPr lang="en-US" sz="1600" dirty="0" err="1"/>
              <a:t>komponen</a:t>
            </a:r>
            <a:r>
              <a:rPr lang="en-US" sz="1600" dirty="0"/>
              <a:t> yang </a:t>
            </a:r>
            <a:r>
              <a:rPr lang="en-US" sz="1600" dirty="0" err="1"/>
              <a:t>harus</a:t>
            </a:r>
            <a:r>
              <a:rPr lang="en-US" sz="1600" dirty="0"/>
              <a:t> </a:t>
            </a:r>
            <a:r>
              <a:rPr lang="en-US" sz="1600" dirty="0" err="1"/>
              <a:t>dimiliki</a:t>
            </a:r>
            <a:r>
              <a:rPr lang="en-US" sz="1600" dirty="0"/>
              <a:t>: internal </a:t>
            </a:r>
            <a:r>
              <a:rPr lang="en-US" sz="1600" i="1" dirty="0"/>
              <a:t>knowledge b</a:t>
            </a:r>
            <a:r>
              <a:rPr lang="en-US" sz="1600" dirty="0"/>
              <a:t>ase, </a:t>
            </a:r>
            <a:r>
              <a:rPr lang="en-US" sz="1600" dirty="0" err="1"/>
              <a:t>kemampuan</a:t>
            </a:r>
            <a:r>
              <a:rPr lang="en-US" sz="1600" i="1" dirty="0"/>
              <a:t> reasoning </a:t>
            </a:r>
            <a:r>
              <a:rPr lang="en-US" sz="1600" dirty="0" err="1"/>
              <a:t>berdasar</a:t>
            </a:r>
            <a:r>
              <a:rPr lang="en-US" sz="1600" dirty="0"/>
              <a:t> </a:t>
            </a:r>
            <a:r>
              <a:rPr lang="en-US" sz="1600" dirty="0" err="1"/>
              <a:t>pada</a:t>
            </a:r>
            <a:r>
              <a:rPr lang="en-US" sz="1600" i="1" dirty="0"/>
              <a:t> knowledge base </a:t>
            </a:r>
            <a:r>
              <a:rPr lang="en-US" sz="1600" dirty="0"/>
              <a:t>yang</a:t>
            </a:r>
            <a:r>
              <a:rPr lang="en-US" sz="1600" i="1" dirty="0"/>
              <a:t> </a:t>
            </a:r>
            <a:r>
              <a:rPr lang="en-US" sz="1600" dirty="0" err="1"/>
              <a:t>dimiliki</a:t>
            </a:r>
            <a:r>
              <a:rPr lang="en-US" sz="1600" dirty="0"/>
              <a:t>,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kemampuan</a:t>
            </a:r>
            <a:r>
              <a:rPr lang="en-US" sz="1600" dirty="0"/>
              <a:t> </a:t>
            </a:r>
            <a:r>
              <a:rPr lang="en-US" sz="1600" i="1" dirty="0"/>
              <a:t>learning</a:t>
            </a:r>
            <a:r>
              <a:rPr lang="en-US" sz="1600" dirty="0"/>
              <a:t> </a:t>
            </a:r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beradaptasi</a:t>
            </a:r>
            <a:r>
              <a:rPr lang="en-US" sz="1600" dirty="0"/>
              <a:t> </a:t>
            </a:r>
            <a:r>
              <a:rPr lang="en-US" sz="1600" dirty="0" err="1"/>
              <a:t>dalam</a:t>
            </a:r>
            <a:r>
              <a:rPr lang="en-US" sz="1600" dirty="0"/>
              <a:t> </a:t>
            </a:r>
            <a:r>
              <a:rPr lang="en-US" sz="1600" dirty="0" err="1"/>
              <a:t>perubahan</a:t>
            </a:r>
            <a:r>
              <a:rPr lang="en-US" sz="1600" dirty="0"/>
              <a:t> </a:t>
            </a:r>
            <a:r>
              <a:rPr lang="en-US" sz="1600" dirty="0" err="1"/>
              <a:t>lingkungan</a:t>
            </a:r>
            <a:r>
              <a:rPr lang="en-US" sz="1600" dirty="0"/>
              <a:t>. </a:t>
            </a:r>
          </a:p>
          <a:p>
            <a:pPr marL="693738" lvl="1" indent="-354013" algn="just">
              <a:buFont typeface="+mj-lt"/>
              <a:buAutoNum type="arabicPeriod"/>
            </a:pPr>
            <a:endParaRPr lang="en-US" sz="1600" dirty="0"/>
          </a:p>
          <a:p>
            <a:pPr algn="just" hangingPunct="0"/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887375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6096000"/>
          </a:xfrm>
        </p:spPr>
        <p:txBody>
          <a:bodyPr>
            <a:normAutofit fontScale="92500" lnSpcReduction="20000"/>
          </a:bodyPr>
          <a:lstStyle/>
          <a:p>
            <a:pPr marL="457200" lvl="0" indent="-342900" algn="just" hangingPunct="0">
              <a:buFont typeface="+mj-lt"/>
              <a:buAutoNum type="arabicPeriod" startAt="3"/>
            </a:pPr>
            <a:r>
              <a:rPr lang="en-US" b="1" i="1" u="sng" dirty="0"/>
              <a:t>Delegation</a:t>
            </a:r>
            <a:r>
              <a:rPr lang="en-US" dirty="0"/>
              <a:t>: </a:t>
            </a:r>
            <a:r>
              <a:rPr lang="en-US" sz="2200" dirty="0"/>
              <a:t>Agent </a:t>
            </a:r>
            <a:r>
              <a:rPr lang="en-US" sz="2200" dirty="0" err="1"/>
              <a:t>bergerak</a:t>
            </a:r>
            <a:r>
              <a:rPr lang="en-US" sz="2200" dirty="0"/>
              <a:t> </a:t>
            </a:r>
            <a:r>
              <a:rPr lang="en-US" sz="2200" dirty="0" err="1"/>
              <a:t>dalam</a:t>
            </a:r>
            <a:r>
              <a:rPr lang="en-US" sz="2200" dirty="0"/>
              <a:t> </a:t>
            </a:r>
            <a:r>
              <a:rPr lang="en-US" sz="2200" dirty="0" err="1"/>
              <a:t>kerangka</a:t>
            </a:r>
            <a:r>
              <a:rPr lang="en-US" sz="2200" dirty="0"/>
              <a:t> </a:t>
            </a:r>
            <a:r>
              <a:rPr lang="en-US" sz="2200" dirty="0" err="1"/>
              <a:t>menjalankan</a:t>
            </a:r>
            <a:r>
              <a:rPr lang="en-US" sz="2200" dirty="0"/>
              <a:t> </a:t>
            </a:r>
            <a:r>
              <a:rPr lang="en-US" sz="2200" dirty="0" err="1"/>
              <a:t>tugas</a:t>
            </a:r>
            <a:r>
              <a:rPr lang="en-US" sz="2200" dirty="0"/>
              <a:t> yang</a:t>
            </a:r>
            <a:r>
              <a:rPr lang="en-US" sz="2200" b="1" i="1" dirty="0"/>
              <a:t> </a:t>
            </a:r>
            <a:r>
              <a:rPr lang="en-US" sz="2200" dirty="0" err="1"/>
              <a:t>diperintahkan</a:t>
            </a:r>
            <a:r>
              <a:rPr lang="en-US" sz="2200" dirty="0"/>
              <a:t> </a:t>
            </a:r>
            <a:r>
              <a:rPr lang="en-US" sz="2200" dirty="0" err="1"/>
              <a:t>oleh</a:t>
            </a:r>
            <a:r>
              <a:rPr lang="en-US" sz="2200" dirty="0"/>
              <a:t> user. </a:t>
            </a:r>
            <a:r>
              <a:rPr lang="en-US" sz="2200" dirty="0" err="1"/>
              <a:t>Fenomena</a:t>
            </a:r>
            <a:r>
              <a:rPr lang="en-US" sz="2200" dirty="0"/>
              <a:t> </a:t>
            </a:r>
            <a:r>
              <a:rPr lang="en-US" sz="2200" dirty="0" err="1"/>
              <a:t>pendelegasian</a:t>
            </a:r>
            <a:r>
              <a:rPr lang="en-US" sz="2200" dirty="0"/>
              <a:t> (</a:t>
            </a:r>
            <a:r>
              <a:rPr lang="en-US" sz="2200" i="1" dirty="0"/>
              <a:t>delegation</a:t>
            </a:r>
            <a:r>
              <a:rPr lang="en-US" sz="2200" dirty="0"/>
              <a:t>) </a:t>
            </a:r>
            <a:r>
              <a:rPr lang="en-US" sz="2200" dirty="0" err="1"/>
              <a:t>ini</a:t>
            </a:r>
            <a:r>
              <a:rPr lang="en-US" sz="2200" dirty="0"/>
              <a:t> </a:t>
            </a:r>
            <a:r>
              <a:rPr lang="en-US" sz="2200" dirty="0" err="1"/>
              <a:t>adalah</a:t>
            </a:r>
            <a:r>
              <a:rPr lang="en-US" sz="2200" dirty="0"/>
              <a:t> </a:t>
            </a:r>
            <a:r>
              <a:rPr lang="en-US" sz="2200" b="1" dirty="0" err="1"/>
              <a:t>karakteristik</a:t>
            </a:r>
            <a:r>
              <a:rPr lang="en-US" sz="2200" b="1" dirty="0"/>
              <a:t> </a:t>
            </a:r>
            <a:r>
              <a:rPr lang="en-US" sz="2200" b="1" dirty="0" err="1"/>
              <a:t>utama</a:t>
            </a:r>
            <a:r>
              <a:rPr lang="en-US" sz="2200" b="1" dirty="0"/>
              <a:t> </a:t>
            </a:r>
            <a:r>
              <a:rPr lang="en-US" sz="2200" dirty="0" err="1"/>
              <a:t>suatu</a:t>
            </a:r>
            <a:r>
              <a:rPr lang="en-US" sz="2200" dirty="0"/>
              <a:t> program </a:t>
            </a:r>
            <a:r>
              <a:rPr lang="en-US" sz="2200" dirty="0" err="1"/>
              <a:t>disebut</a:t>
            </a:r>
            <a:r>
              <a:rPr lang="en-US" sz="2200" dirty="0"/>
              <a:t> agent.</a:t>
            </a:r>
            <a:r>
              <a:rPr lang="en-US" sz="2200" b="1" dirty="0"/>
              <a:t> </a:t>
            </a:r>
            <a:endParaRPr lang="en-US" sz="2200" dirty="0"/>
          </a:p>
          <a:p>
            <a:pPr marL="457200" lvl="0" indent="-342900" algn="just" hangingPunct="0">
              <a:buFont typeface="+mj-lt"/>
              <a:buAutoNum type="arabicPeriod" startAt="3"/>
            </a:pPr>
            <a:r>
              <a:rPr lang="en-US" b="1" i="1" u="sng" dirty="0" smtClean="0"/>
              <a:t>Reactivity</a:t>
            </a:r>
            <a:r>
              <a:rPr lang="en-US" dirty="0"/>
              <a:t>: </a:t>
            </a:r>
            <a:r>
              <a:rPr lang="en-US" sz="2200" dirty="0" err="1"/>
              <a:t>Kemampuan</a:t>
            </a:r>
            <a:r>
              <a:rPr lang="en-US" sz="2200" dirty="0"/>
              <a:t> </a:t>
            </a:r>
            <a:r>
              <a:rPr lang="en-US" sz="2200" dirty="0" err="1"/>
              <a:t>untuk</a:t>
            </a:r>
            <a:r>
              <a:rPr lang="en-US" sz="2200" dirty="0"/>
              <a:t> </a:t>
            </a:r>
            <a:r>
              <a:rPr lang="en-US" sz="2200" dirty="0" err="1"/>
              <a:t>bisa</a:t>
            </a:r>
            <a:r>
              <a:rPr lang="en-US" sz="2200" dirty="0"/>
              <a:t> </a:t>
            </a:r>
            <a:r>
              <a:rPr lang="en-US" sz="2200" dirty="0" err="1"/>
              <a:t>cepat</a:t>
            </a:r>
            <a:r>
              <a:rPr lang="en-US" sz="2200" dirty="0"/>
              <a:t> </a:t>
            </a:r>
            <a:r>
              <a:rPr lang="en-US" sz="2200" dirty="0" err="1"/>
              <a:t>beradaptasi</a:t>
            </a:r>
            <a:r>
              <a:rPr lang="en-US" sz="2200" dirty="0"/>
              <a:t> </a:t>
            </a:r>
            <a:r>
              <a:rPr lang="en-US" sz="2200" dirty="0" err="1"/>
              <a:t>dengan</a:t>
            </a:r>
            <a:r>
              <a:rPr lang="en-US" sz="2200" dirty="0"/>
              <a:t> </a:t>
            </a:r>
            <a:r>
              <a:rPr lang="en-US" sz="2200" dirty="0" err="1"/>
              <a:t>adanya</a:t>
            </a:r>
            <a:r>
              <a:rPr lang="en-US" sz="2200" b="1" i="1" dirty="0"/>
              <a:t> </a:t>
            </a:r>
            <a:r>
              <a:rPr lang="en-US" sz="2200" dirty="0" err="1"/>
              <a:t>perubahan</a:t>
            </a:r>
            <a:r>
              <a:rPr lang="en-US" sz="2200" dirty="0"/>
              <a:t> </a:t>
            </a:r>
            <a:r>
              <a:rPr lang="en-US" sz="2200" dirty="0" err="1"/>
              <a:t>informasi</a:t>
            </a:r>
            <a:r>
              <a:rPr lang="en-US" sz="2200" dirty="0"/>
              <a:t> yang </a:t>
            </a:r>
            <a:r>
              <a:rPr lang="en-US" sz="2200" dirty="0" err="1"/>
              <a:t>ada</a:t>
            </a:r>
            <a:r>
              <a:rPr lang="en-US" sz="2200" dirty="0"/>
              <a:t> </a:t>
            </a:r>
            <a:r>
              <a:rPr lang="en-US" sz="2200" dirty="0" err="1"/>
              <a:t>dalam</a:t>
            </a:r>
            <a:r>
              <a:rPr lang="en-US" sz="2200" dirty="0"/>
              <a:t> </a:t>
            </a:r>
            <a:r>
              <a:rPr lang="en-US" sz="2200" dirty="0" err="1"/>
              <a:t>suatu</a:t>
            </a:r>
            <a:r>
              <a:rPr lang="en-US" sz="2200" dirty="0"/>
              <a:t> </a:t>
            </a:r>
            <a:r>
              <a:rPr lang="en-US" sz="2200" dirty="0" err="1"/>
              <a:t>lingkungan</a:t>
            </a:r>
            <a:r>
              <a:rPr lang="en-US" sz="2200" dirty="0"/>
              <a:t>. </a:t>
            </a:r>
            <a:r>
              <a:rPr lang="en-US" sz="2200" dirty="0" err="1"/>
              <a:t>Lingkungan</a:t>
            </a:r>
            <a:r>
              <a:rPr lang="en-US" sz="2200" dirty="0"/>
              <a:t> </a:t>
            </a:r>
            <a:r>
              <a:rPr lang="en-US" sz="2200" dirty="0" err="1"/>
              <a:t>itu</a:t>
            </a:r>
            <a:r>
              <a:rPr lang="en-US" sz="2200" dirty="0"/>
              <a:t> </a:t>
            </a:r>
            <a:r>
              <a:rPr lang="en-US" sz="2200" dirty="0" err="1"/>
              <a:t>bisa</a:t>
            </a:r>
            <a:r>
              <a:rPr lang="en-US" sz="2200" dirty="0"/>
              <a:t> </a:t>
            </a:r>
            <a:r>
              <a:rPr lang="en-US" sz="2200" dirty="0" err="1"/>
              <a:t>mencakup</a:t>
            </a:r>
            <a:r>
              <a:rPr lang="en-US" sz="2200" dirty="0"/>
              <a:t>: agent lain, user, </a:t>
            </a:r>
            <a:r>
              <a:rPr lang="en-US" sz="2200" dirty="0" err="1"/>
              <a:t>informasi</a:t>
            </a:r>
            <a:r>
              <a:rPr lang="en-US" sz="2200" dirty="0"/>
              <a:t> </a:t>
            </a:r>
            <a:r>
              <a:rPr lang="en-US" sz="2200" dirty="0" err="1"/>
              <a:t>dari</a:t>
            </a:r>
            <a:r>
              <a:rPr lang="en-US" sz="2200" dirty="0"/>
              <a:t> </a:t>
            </a:r>
            <a:r>
              <a:rPr lang="en-US" sz="2200" dirty="0" err="1"/>
              <a:t>luar</a:t>
            </a:r>
            <a:r>
              <a:rPr lang="en-US" sz="2200" dirty="0"/>
              <a:t>, </a:t>
            </a:r>
            <a:r>
              <a:rPr lang="en-US" sz="2200" dirty="0" err="1" smtClean="0"/>
              <a:t>dsb</a:t>
            </a:r>
            <a:r>
              <a:rPr lang="en-US" sz="2200" dirty="0" smtClean="0"/>
              <a:t>. </a:t>
            </a:r>
            <a:endParaRPr lang="en-US" sz="2200" dirty="0"/>
          </a:p>
          <a:p>
            <a:pPr marL="457200" lvl="0" indent="-342900" algn="just" hangingPunct="0">
              <a:buFont typeface="+mj-lt"/>
              <a:buAutoNum type="arabicPeriod" startAt="3"/>
            </a:pPr>
            <a:r>
              <a:rPr lang="en-US" b="1" i="1" u="sng" dirty="0" smtClean="0"/>
              <a:t>Proactivity </a:t>
            </a:r>
            <a:r>
              <a:rPr lang="en-US" b="1" i="1" u="sng" dirty="0" err="1"/>
              <a:t>dan</a:t>
            </a:r>
            <a:r>
              <a:rPr lang="en-US" b="1" i="1" u="sng" dirty="0"/>
              <a:t> Goal-Oriented</a:t>
            </a:r>
            <a:r>
              <a:rPr lang="en-US" dirty="0"/>
              <a:t>: </a:t>
            </a:r>
            <a:r>
              <a:rPr lang="en-US" sz="2200" dirty="0" err="1"/>
              <a:t>Sifat</a:t>
            </a:r>
            <a:r>
              <a:rPr lang="en-US" sz="2200" b="1" i="1" dirty="0"/>
              <a:t> </a:t>
            </a:r>
            <a:r>
              <a:rPr lang="en-US" sz="2200" i="1" dirty="0"/>
              <a:t>proactivity</a:t>
            </a:r>
            <a:r>
              <a:rPr lang="en-US" sz="2200" b="1" i="1" dirty="0"/>
              <a:t> </a:t>
            </a:r>
            <a:r>
              <a:rPr lang="en-US" sz="2200" dirty="0" err="1"/>
              <a:t>boleh</a:t>
            </a:r>
            <a:r>
              <a:rPr lang="en-US" sz="2200" dirty="0"/>
              <a:t> </a:t>
            </a:r>
            <a:r>
              <a:rPr lang="en-US" sz="2200" dirty="0" err="1"/>
              <a:t>dibilang</a:t>
            </a:r>
            <a:r>
              <a:rPr lang="en-US" sz="2200" dirty="0"/>
              <a:t> </a:t>
            </a:r>
            <a:r>
              <a:rPr lang="en-US" sz="2200" dirty="0" err="1"/>
              <a:t>adalah</a:t>
            </a:r>
            <a:r>
              <a:rPr lang="en-US" sz="2200" b="1" i="1" dirty="0"/>
              <a:t> </a:t>
            </a:r>
            <a:r>
              <a:rPr lang="en-US" sz="2200" dirty="0" err="1"/>
              <a:t>kelanjutan</a:t>
            </a:r>
            <a:r>
              <a:rPr lang="en-US" sz="2200" dirty="0"/>
              <a:t> </a:t>
            </a:r>
            <a:r>
              <a:rPr lang="en-US" sz="2200" dirty="0" err="1"/>
              <a:t>dari</a:t>
            </a:r>
            <a:r>
              <a:rPr lang="en-US" sz="2200" dirty="0"/>
              <a:t> </a:t>
            </a:r>
            <a:r>
              <a:rPr lang="en-US" sz="2200" dirty="0" err="1"/>
              <a:t>sifat</a:t>
            </a:r>
            <a:r>
              <a:rPr lang="en-US" sz="2200" dirty="0"/>
              <a:t> </a:t>
            </a:r>
            <a:r>
              <a:rPr lang="en-US" sz="2200" i="1" dirty="0"/>
              <a:t>reactivity</a:t>
            </a:r>
            <a:r>
              <a:rPr lang="en-US" sz="2200" dirty="0"/>
              <a:t>. Agent </a:t>
            </a:r>
            <a:r>
              <a:rPr lang="en-US" sz="2200" dirty="0" err="1"/>
              <a:t>tidak</a:t>
            </a:r>
            <a:r>
              <a:rPr lang="en-US" sz="2200" dirty="0"/>
              <a:t> </a:t>
            </a:r>
            <a:r>
              <a:rPr lang="en-US" sz="2200" dirty="0" err="1"/>
              <a:t>hanya</a:t>
            </a:r>
            <a:r>
              <a:rPr lang="en-US" sz="2200" dirty="0"/>
              <a:t> </a:t>
            </a:r>
            <a:r>
              <a:rPr lang="en-US" sz="2200" dirty="0" err="1"/>
              <a:t>dituntut</a:t>
            </a:r>
            <a:r>
              <a:rPr lang="en-US" sz="2200" dirty="0"/>
              <a:t> </a:t>
            </a:r>
            <a:r>
              <a:rPr lang="en-US" sz="2200" dirty="0" err="1"/>
              <a:t>bisa</a:t>
            </a:r>
            <a:r>
              <a:rPr lang="en-US" sz="2200" dirty="0"/>
              <a:t> </a:t>
            </a:r>
            <a:r>
              <a:rPr lang="en-US" sz="2200" dirty="0" err="1"/>
              <a:t>beradaptasi</a:t>
            </a:r>
            <a:r>
              <a:rPr lang="en-US" sz="2200" dirty="0"/>
              <a:t> </a:t>
            </a:r>
            <a:r>
              <a:rPr lang="en-US" sz="2200" dirty="0" err="1"/>
              <a:t>terhadap</a:t>
            </a:r>
            <a:r>
              <a:rPr lang="en-US" sz="2200" dirty="0"/>
              <a:t> </a:t>
            </a:r>
            <a:r>
              <a:rPr lang="en-US" sz="2200" dirty="0" err="1"/>
              <a:t>perubahan</a:t>
            </a:r>
            <a:r>
              <a:rPr lang="en-US" sz="2200" dirty="0"/>
              <a:t> </a:t>
            </a:r>
            <a:r>
              <a:rPr lang="en-US" sz="2200" dirty="0" err="1"/>
              <a:t>lingkungan</a:t>
            </a:r>
            <a:r>
              <a:rPr lang="en-US" sz="2200" dirty="0"/>
              <a:t>, </a:t>
            </a:r>
            <a:r>
              <a:rPr lang="en-US" sz="2200" dirty="0" err="1"/>
              <a:t>tetapi</a:t>
            </a:r>
            <a:r>
              <a:rPr lang="en-US" sz="2200" dirty="0"/>
              <a:t> </a:t>
            </a:r>
            <a:r>
              <a:rPr lang="en-US" sz="2200" dirty="0" err="1"/>
              <a:t>juga</a:t>
            </a:r>
            <a:r>
              <a:rPr lang="en-US" sz="2200" dirty="0"/>
              <a:t> </a:t>
            </a:r>
            <a:r>
              <a:rPr lang="en-US" sz="2200" dirty="0" err="1"/>
              <a:t>harus</a:t>
            </a:r>
            <a:r>
              <a:rPr lang="en-US" sz="2200" dirty="0"/>
              <a:t> </a:t>
            </a:r>
            <a:r>
              <a:rPr lang="en-US" sz="2200" dirty="0" err="1"/>
              <a:t>mengambil</a:t>
            </a:r>
            <a:r>
              <a:rPr lang="en-US" sz="2200" dirty="0"/>
              <a:t> </a:t>
            </a:r>
            <a:r>
              <a:rPr lang="en-US" sz="2200" dirty="0" err="1"/>
              <a:t>inisiatif</a:t>
            </a:r>
            <a:r>
              <a:rPr lang="en-US" sz="2200" dirty="0"/>
              <a:t> </a:t>
            </a:r>
            <a:r>
              <a:rPr lang="en-US" sz="2200" dirty="0" err="1"/>
              <a:t>langkah</a:t>
            </a:r>
            <a:r>
              <a:rPr lang="en-US" sz="2200" dirty="0"/>
              <a:t> </a:t>
            </a:r>
            <a:r>
              <a:rPr lang="en-US" sz="2200" dirty="0" err="1"/>
              <a:t>penyelesaian</a:t>
            </a:r>
            <a:r>
              <a:rPr lang="en-US" sz="2200" dirty="0"/>
              <a:t> </a:t>
            </a:r>
            <a:r>
              <a:rPr lang="en-US" sz="2200" dirty="0" err="1"/>
              <a:t>apa</a:t>
            </a:r>
            <a:r>
              <a:rPr lang="en-US" sz="2200" dirty="0"/>
              <a:t> yang </a:t>
            </a:r>
            <a:r>
              <a:rPr lang="en-US" sz="2200" dirty="0" err="1"/>
              <a:t>harus</a:t>
            </a:r>
            <a:r>
              <a:rPr lang="en-US" sz="2200" dirty="0"/>
              <a:t> </a:t>
            </a:r>
            <a:r>
              <a:rPr lang="en-US" sz="2200" dirty="0" err="1" smtClean="0"/>
              <a:t>diambil</a:t>
            </a:r>
            <a:r>
              <a:rPr lang="en-US" sz="2200" dirty="0" smtClean="0"/>
              <a:t>. </a:t>
            </a:r>
            <a:r>
              <a:rPr lang="en-US" sz="2200" dirty="0" err="1"/>
              <a:t>Untuk</a:t>
            </a:r>
            <a:r>
              <a:rPr lang="en-US" sz="2200" dirty="0"/>
              <a:t> </a:t>
            </a:r>
            <a:r>
              <a:rPr lang="en-US" sz="2200" dirty="0" err="1"/>
              <a:t>itu</a:t>
            </a:r>
            <a:r>
              <a:rPr lang="en-US" sz="2200" dirty="0"/>
              <a:t> agent </a:t>
            </a:r>
            <a:r>
              <a:rPr lang="en-US" sz="2200" dirty="0" err="1"/>
              <a:t>harus</a:t>
            </a:r>
            <a:r>
              <a:rPr lang="en-US" sz="2200" dirty="0"/>
              <a:t> </a:t>
            </a:r>
            <a:r>
              <a:rPr lang="en-US" sz="2200" dirty="0" err="1"/>
              <a:t>didesain</a:t>
            </a:r>
            <a:r>
              <a:rPr lang="en-US" sz="2200" dirty="0"/>
              <a:t> </a:t>
            </a:r>
            <a:r>
              <a:rPr lang="en-US" sz="2200" dirty="0" err="1"/>
              <a:t>memiliki</a:t>
            </a:r>
            <a:r>
              <a:rPr lang="en-US" sz="2200" dirty="0"/>
              <a:t> </a:t>
            </a:r>
            <a:r>
              <a:rPr lang="en-US" sz="2200" dirty="0" err="1"/>
              <a:t>tujuan</a:t>
            </a:r>
            <a:r>
              <a:rPr lang="en-US" sz="2200" dirty="0"/>
              <a:t> (</a:t>
            </a:r>
            <a:r>
              <a:rPr lang="en-US" sz="2200" i="1" dirty="0"/>
              <a:t>goal</a:t>
            </a:r>
            <a:r>
              <a:rPr lang="en-US" sz="2200" dirty="0"/>
              <a:t>) yang </a:t>
            </a:r>
            <a:r>
              <a:rPr lang="en-US" sz="2200" dirty="0" err="1"/>
              <a:t>jelas</a:t>
            </a:r>
            <a:r>
              <a:rPr lang="en-US" sz="2200" dirty="0"/>
              <a:t>, </a:t>
            </a:r>
            <a:r>
              <a:rPr lang="en-US" sz="2200" dirty="0" err="1"/>
              <a:t>dan</a:t>
            </a:r>
            <a:r>
              <a:rPr lang="en-US" sz="2200" dirty="0"/>
              <a:t> </a:t>
            </a:r>
            <a:r>
              <a:rPr lang="en-US" sz="2200" dirty="0" err="1"/>
              <a:t>selalu</a:t>
            </a:r>
            <a:r>
              <a:rPr lang="en-US" sz="2200" dirty="0"/>
              <a:t> </a:t>
            </a:r>
            <a:r>
              <a:rPr lang="en-US" sz="2200" dirty="0" err="1"/>
              <a:t>berorientasi</a:t>
            </a:r>
            <a:r>
              <a:rPr lang="en-US" sz="2200" dirty="0"/>
              <a:t> </a:t>
            </a:r>
            <a:r>
              <a:rPr lang="en-US" sz="2200" dirty="0" err="1"/>
              <a:t>kepada</a:t>
            </a:r>
            <a:r>
              <a:rPr lang="en-US" sz="2200" dirty="0"/>
              <a:t> </a:t>
            </a:r>
            <a:r>
              <a:rPr lang="en-US" sz="2200" dirty="0" err="1"/>
              <a:t>tujuan</a:t>
            </a:r>
            <a:r>
              <a:rPr lang="en-US" sz="2200" dirty="0"/>
              <a:t> yang </a:t>
            </a:r>
            <a:r>
              <a:rPr lang="en-US" sz="2200" dirty="0" err="1"/>
              <a:t>diembannya</a:t>
            </a:r>
            <a:r>
              <a:rPr lang="en-US" sz="2200" dirty="0"/>
              <a:t> (</a:t>
            </a:r>
            <a:r>
              <a:rPr lang="en-US" sz="2200" i="1" dirty="0"/>
              <a:t>goal-oriented</a:t>
            </a:r>
            <a:r>
              <a:rPr lang="en-US" sz="2200" dirty="0"/>
              <a:t>). </a:t>
            </a:r>
            <a:endParaRPr lang="en-US" sz="2200" dirty="0" smtClean="0"/>
          </a:p>
          <a:p>
            <a:pPr marL="457200" lvl="0" indent="-342900" algn="just" hangingPunct="0">
              <a:buFont typeface="+mj-lt"/>
              <a:buAutoNum type="arabicPeriod" startAt="3"/>
            </a:pPr>
            <a:r>
              <a:rPr lang="en-US" b="1" i="1" u="sng" dirty="0"/>
              <a:t>Communication and Coordination Capability</a:t>
            </a:r>
            <a:r>
              <a:rPr lang="en-US" dirty="0"/>
              <a:t>: </a:t>
            </a:r>
            <a:r>
              <a:rPr lang="en-US" sz="2200" dirty="0"/>
              <a:t>Agent </a:t>
            </a:r>
            <a:r>
              <a:rPr lang="en-US" sz="2200" dirty="0" err="1"/>
              <a:t>harus</a:t>
            </a:r>
            <a:r>
              <a:rPr lang="en-US" sz="2200" dirty="0"/>
              <a:t> </a:t>
            </a:r>
            <a:r>
              <a:rPr lang="en-US" sz="2200" dirty="0" err="1"/>
              <a:t>memiliki</a:t>
            </a:r>
            <a:r>
              <a:rPr lang="en-US" sz="2200" b="1" i="1" dirty="0"/>
              <a:t> </a:t>
            </a:r>
            <a:r>
              <a:rPr lang="en-US" sz="2200" dirty="0" err="1"/>
              <a:t>kemampuan</a:t>
            </a:r>
            <a:r>
              <a:rPr lang="en-US" sz="2200" dirty="0"/>
              <a:t> </a:t>
            </a:r>
            <a:r>
              <a:rPr lang="en-US" sz="2200" dirty="0" err="1"/>
              <a:t>berkomunikasi</a:t>
            </a:r>
            <a:r>
              <a:rPr lang="en-US" sz="2200" dirty="0"/>
              <a:t> </a:t>
            </a:r>
            <a:r>
              <a:rPr lang="en-US" sz="2200" dirty="0" err="1"/>
              <a:t>dengan</a:t>
            </a:r>
            <a:r>
              <a:rPr lang="en-US" sz="2200" dirty="0"/>
              <a:t> user </a:t>
            </a:r>
            <a:r>
              <a:rPr lang="en-US" sz="2200" dirty="0" err="1"/>
              <a:t>dan</a:t>
            </a:r>
            <a:r>
              <a:rPr lang="en-US" sz="2200" dirty="0"/>
              <a:t> </a:t>
            </a:r>
            <a:r>
              <a:rPr lang="en-US" sz="2200" dirty="0" err="1"/>
              <a:t>juga</a:t>
            </a:r>
            <a:r>
              <a:rPr lang="en-US" sz="2200" dirty="0"/>
              <a:t> agent lain. </a:t>
            </a:r>
            <a:r>
              <a:rPr lang="en-US" sz="2200" dirty="0" err="1"/>
              <a:t>Masalah</a:t>
            </a:r>
            <a:r>
              <a:rPr lang="en-US" sz="2200" dirty="0"/>
              <a:t> </a:t>
            </a:r>
            <a:r>
              <a:rPr lang="en-US" sz="2200" dirty="0" err="1"/>
              <a:t>komunikasi</a:t>
            </a:r>
            <a:r>
              <a:rPr lang="en-US" sz="2200" dirty="0"/>
              <a:t> </a:t>
            </a:r>
            <a:r>
              <a:rPr lang="en-US" sz="2200" dirty="0" err="1"/>
              <a:t>dengan</a:t>
            </a:r>
            <a:r>
              <a:rPr lang="en-US" sz="2200" dirty="0"/>
              <a:t> user </a:t>
            </a:r>
            <a:r>
              <a:rPr lang="en-US" sz="2200" dirty="0" err="1"/>
              <a:t>adalah</a:t>
            </a:r>
            <a:r>
              <a:rPr lang="en-US" sz="2200" dirty="0"/>
              <a:t> </a:t>
            </a:r>
            <a:r>
              <a:rPr lang="en-US" sz="2200" dirty="0" err="1"/>
              <a:t>masuk</a:t>
            </a:r>
            <a:r>
              <a:rPr lang="en-US" sz="2200" dirty="0"/>
              <a:t> </a:t>
            </a:r>
            <a:r>
              <a:rPr lang="en-US" sz="2200" dirty="0" err="1"/>
              <a:t>ke</a:t>
            </a:r>
            <a:r>
              <a:rPr lang="en-US" sz="2200" dirty="0"/>
              <a:t> </a:t>
            </a:r>
            <a:r>
              <a:rPr lang="en-US" sz="2200" dirty="0" err="1"/>
              <a:t>masalah</a:t>
            </a:r>
            <a:r>
              <a:rPr lang="en-US" sz="2200" dirty="0"/>
              <a:t> user interface </a:t>
            </a:r>
            <a:r>
              <a:rPr lang="en-US" sz="2200" dirty="0" err="1"/>
              <a:t>dan</a:t>
            </a:r>
            <a:r>
              <a:rPr lang="en-US" sz="2200" dirty="0"/>
              <a:t> </a:t>
            </a:r>
            <a:r>
              <a:rPr lang="en-US" sz="2200" dirty="0" err="1"/>
              <a:t>perangkatnya</a:t>
            </a:r>
            <a:r>
              <a:rPr lang="en-US" sz="2200" dirty="0"/>
              <a:t>, </a:t>
            </a:r>
            <a:r>
              <a:rPr lang="en-US" sz="2200" dirty="0" err="1"/>
              <a:t>sedangkan</a:t>
            </a:r>
            <a:r>
              <a:rPr lang="en-US" sz="2200" dirty="0"/>
              <a:t> </a:t>
            </a:r>
            <a:r>
              <a:rPr lang="en-US" sz="2200" dirty="0" err="1"/>
              <a:t>masalah</a:t>
            </a:r>
            <a:r>
              <a:rPr lang="en-US" sz="2200" dirty="0"/>
              <a:t> </a:t>
            </a:r>
            <a:r>
              <a:rPr lang="en-US" sz="2200" dirty="0" err="1"/>
              <a:t>komunikasi</a:t>
            </a:r>
            <a:r>
              <a:rPr lang="en-US" sz="2200" dirty="0"/>
              <a:t>, </a:t>
            </a:r>
            <a:r>
              <a:rPr lang="en-US" sz="2200" dirty="0" err="1"/>
              <a:t>koordinasi</a:t>
            </a:r>
            <a:r>
              <a:rPr lang="en-US" sz="2200" dirty="0"/>
              <a:t>, </a:t>
            </a:r>
            <a:r>
              <a:rPr lang="en-US" sz="2200" dirty="0" err="1"/>
              <a:t>dan</a:t>
            </a:r>
            <a:r>
              <a:rPr lang="en-US" sz="2200" dirty="0"/>
              <a:t> </a:t>
            </a:r>
            <a:r>
              <a:rPr lang="en-US" sz="2200" dirty="0" err="1"/>
              <a:t>kolaborasi</a:t>
            </a:r>
            <a:r>
              <a:rPr lang="en-US" sz="2200" dirty="0"/>
              <a:t> </a:t>
            </a:r>
            <a:r>
              <a:rPr lang="en-US" sz="2200" dirty="0" err="1"/>
              <a:t>dengan</a:t>
            </a:r>
            <a:r>
              <a:rPr lang="en-US" sz="2200" dirty="0"/>
              <a:t> </a:t>
            </a:r>
            <a:r>
              <a:rPr lang="en-US" sz="2200" i="1" dirty="0"/>
              <a:t>agent</a:t>
            </a:r>
            <a:r>
              <a:rPr lang="en-US" sz="2200" dirty="0"/>
              <a:t> lain </a:t>
            </a:r>
            <a:r>
              <a:rPr lang="en-US" sz="2200" dirty="0" err="1"/>
              <a:t>adalah</a:t>
            </a:r>
            <a:r>
              <a:rPr lang="en-US" sz="2200" dirty="0"/>
              <a:t> </a:t>
            </a:r>
            <a:r>
              <a:rPr lang="en-US" sz="2200" dirty="0" err="1"/>
              <a:t>masalah</a:t>
            </a:r>
            <a:r>
              <a:rPr lang="en-US" sz="2200" dirty="0"/>
              <a:t> </a:t>
            </a:r>
            <a:r>
              <a:rPr lang="en-US" sz="2200" dirty="0" err="1"/>
              <a:t>sentral</a:t>
            </a:r>
            <a:r>
              <a:rPr lang="en-US" sz="2200" dirty="0"/>
              <a:t> </a:t>
            </a:r>
            <a:r>
              <a:rPr lang="en-US" sz="2200" dirty="0" err="1"/>
              <a:t>penelitian</a:t>
            </a:r>
            <a:r>
              <a:rPr lang="en-US" sz="2200" dirty="0"/>
              <a:t> </a:t>
            </a:r>
            <a:r>
              <a:rPr lang="en-US" sz="2200" i="1" dirty="0"/>
              <a:t>Multi Agent System</a:t>
            </a:r>
            <a:r>
              <a:rPr lang="en-US" sz="2200" dirty="0"/>
              <a:t> (MAS).</a:t>
            </a:r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90301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Klasifikasi</a:t>
            </a:r>
            <a:r>
              <a:rPr lang="en-US" dirty="0" smtClean="0"/>
              <a:t> agent software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28600" y="1676400"/>
            <a:ext cx="8686800" cy="5181600"/>
          </a:xfrm>
        </p:spPr>
        <p:txBody>
          <a:bodyPr>
            <a:normAutofit lnSpcReduction="10000"/>
          </a:bodyPr>
          <a:lstStyle/>
          <a:p>
            <a:pPr marL="457200" indent="-342900" algn="just">
              <a:buFont typeface="+mj-lt"/>
              <a:buAutoNum type="arabicPeriod"/>
            </a:pPr>
            <a:r>
              <a:rPr lang="en-US" sz="2000" b="1" dirty="0" err="1" smtClean="0"/>
              <a:t>Klasifikasi</a:t>
            </a:r>
            <a:r>
              <a:rPr lang="en-US" sz="2000" b="1" dirty="0" smtClean="0"/>
              <a:t> </a:t>
            </a:r>
            <a:r>
              <a:rPr lang="en-US" sz="2000" b="1" dirty="0" err="1"/>
              <a:t>menurut</a:t>
            </a:r>
            <a:r>
              <a:rPr lang="en-US" sz="2000" b="1" dirty="0"/>
              <a:t> </a:t>
            </a:r>
            <a:r>
              <a:rPr lang="en-US" sz="2000" b="1" dirty="0" err="1"/>
              <a:t>Karakteristik</a:t>
            </a:r>
            <a:r>
              <a:rPr lang="en-US" sz="2000" b="1" dirty="0"/>
              <a:t> yang </a:t>
            </a:r>
            <a:r>
              <a:rPr lang="en-US" sz="2000" b="1" dirty="0" err="1"/>
              <a:t>Dimiliki</a:t>
            </a:r>
            <a:endParaRPr lang="en-US" sz="2000" dirty="0"/>
          </a:p>
          <a:p>
            <a:pPr marL="796925" lvl="1" indent="-339725" algn="just" hangingPunct="0">
              <a:buFont typeface="+mj-lt"/>
              <a:buAutoNum type="alphaLcPeriod"/>
            </a:pPr>
            <a:r>
              <a:rPr lang="en-US" b="1" i="1" u="sng" dirty="0"/>
              <a:t>Collaborative Agent</a:t>
            </a:r>
            <a:r>
              <a:rPr lang="en-US" dirty="0"/>
              <a:t>:</a:t>
            </a:r>
            <a:r>
              <a:rPr lang="en-US" b="1" i="1" dirty="0"/>
              <a:t> </a:t>
            </a:r>
            <a:r>
              <a:rPr lang="en-US" i="1" dirty="0"/>
              <a:t>Agent</a:t>
            </a:r>
            <a:r>
              <a:rPr lang="en-US" b="1" i="1" dirty="0"/>
              <a:t> </a:t>
            </a:r>
            <a:r>
              <a:rPr lang="en-US" dirty="0"/>
              <a:t>yang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kemampuan</a:t>
            </a:r>
            <a:r>
              <a:rPr lang="en-US" dirty="0"/>
              <a:t> </a:t>
            </a:r>
            <a:r>
              <a:rPr lang="en-US" dirty="0" err="1"/>
              <a:t>melakukan</a:t>
            </a:r>
            <a:r>
              <a:rPr lang="en-US" dirty="0"/>
              <a:t> </a:t>
            </a:r>
            <a:r>
              <a:rPr lang="en-US" dirty="0" err="1"/>
              <a:t>kolaborasi</a:t>
            </a:r>
            <a:r>
              <a:rPr lang="en-US" b="1" i="1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koordinasi</a:t>
            </a:r>
            <a:r>
              <a:rPr lang="en-US" dirty="0"/>
              <a:t> </a:t>
            </a:r>
            <a:r>
              <a:rPr lang="en-US" dirty="0" err="1"/>
              <a:t>antar</a:t>
            </a:r>
            <a:r>
              <a:rPr lang="en-US" dirty="0"/>
              <a:t> agent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kerangka</a:t>
            </a:r>
            <a:r>
              <a:rPr lang="en-US" dirty="0"/>
              <a:t> </a:t>
            </a:r>
            <a:r>
              <a:rPr lang="en-US" i="1" dirty="0"/>
              <a:t>Multi Agent System</a:t>
            </a:r>
            <a:r>
              <a:rPr lang="en-US" dirty="0"/>
              <a:t> (MAS). </a:t>
            </a:r>
            <a:endParaRPr lang="en-US" dirty="0" smtClean="0"/>
          </a:p>
          <a:p>
            <a:pPr marL="796925" lvl="1" indent="-339725" algn="just" hangingPunct="0">
              <a:buFont typeface="+mj-lt"/>
              <a:buAutoNum type="alphaLcPeriod"/>
            </a:pPr>
            <a:r>
              <a:rPr lang="en-US" b="1" i="1" u="sng" dirty="0" smtClean="0"/>
              <a:t>Interface </a:t>
            </a:r>
            <a:r>
              <a:rPr lang="en-US" b="1" i="1" u="sng" dirty="0"/>
              <a:t>Agent</a:t>
            </a:r>
            <a:r>
              <a:rPr lang="en-US" dirty="0"/>
              <a:t>:</a:t>
            </a:r>
            <a:r>
              <a:rPr lang="en-US" b="1" i="1" dirty="0"/>
              <a:t> </a:t>
            </a:r>
            <a:r>
              <a:rPr lang="en-US" i="1" dirty="0"/>
              <a:t>Agent</a:t>
            </a:r>
            <a:r>
              <a:rPr lang="en-US" b="1" i="1" dirty="0"/>
              <a:t> </a:t>
            </a:r>
            <a:r>
              <a:rPr lang="en-US" dirty="0"/>
              <a:t>yang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kemampuan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berkolaborasi</a:t>
            </a:r>
            <a:r>
              <a:rPr lang="en-US" b="1" i="1" dirty="0"/>
              <a:t> </a:t>
            </a:r>
            <a:r>
              <a:rPr lang="en-US" dirty="0" err="1"/>
              <a:t>dengan</a:t>
            </a:r>
            <a:r>
              <a:rPr lang="en-US" dirty="0"/>
              <a:t> user, </a:t>
            </a:r>
            <a:r>
              <a:rPr lang="en-US" dirty="0" err="1"/>
              <a:t>melakukan</a:t>
            </a:r>
            <a:r>
              <a:rPr lang="en-US" dirty="0"/>
              <a:t> </a:t>
            </a:r>
            <a:r>
              <a:rPr lang="en-US" dirty="0" err="1"/>
              <a:t>fungsi</a:t>
            </a:r>
            <a:r>
              <a:rPr lang="en-US" dirty="0"/>
              <a:t> </a:t>
            </a:r>
            <a:r>
              <a:rPr lang="en-US" i="1" dirty="0"/>
              <a:t>monitoring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i="1" dirty="0"/>
              <a:t>learning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memenuhi</a:t>
            </a:r>
            <a:r>
              <a:rPr lang="en-US" dirty="0"/>
              <a:t> </a:t>
            </a:r>
            <a:r>
              <a:rPr lang="en-US" dirty="0" err="1"/>
              <a:t>kebutuhan</a:t>
            </a:r>
            <a:r>
              <a:rPr lang="en-US" dirty="0"/>
              <a:t> user</a:t>
            </a:r>
            <a:r>
              <a:rPr lang="en-US" dirty="0" smtClean="0"/>
              <a:t>. </a:t>
            </a:r>
          </a:p>
          <a:p>
            <a:pPr marL="796925" lvl="1" indent="-339725" algn="just" hangingPunct="0">
              <a:buFont typeface="+mj-lt"/>
              <a:buAutoNum type="alphaLcPeriod"/>
            </a:pPr>
            <a:r>
              <a:rPr lang="en-US" b="1" i="1" u="sng" dirty="0" smtClean="0"/>
              <a:t>Mobile </a:t>
            </a:r>
            <a:r>
              <a:rPr lang="en-US" b="1" i="1" u="sng" dirty="0"/>
              <a:t>Agent</a:t>
            </a:r>
            <a:r>
              <a:rPr lang="en-US" dirty="0"/>
              <a:t>: Agent yang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kemampuan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bergerak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b="1" i="1" dirty="0"/>
              <a:t> </a:t>
            </a:r>
            <a:r>
              <a:rPr lang="en-US" dirty="0" err="1"/>
              <a:t>tempat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tempat</a:t>
            </a:r>
            <a:r>
              <a:rPr lang="en-US" dirty="0"/>
              <a:t> lain,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mandiri</a:t>
            </a:r>
            <a:r>
              <a:rPr lang="en-US" dirty="0"/>
              <a:t> </a:t>
            </a:r>
            <a:r>
              <a:rPr lang="en-US" dirty="0" err="1"/>
              <a:t>melakukan</a:t>
            </a:r>
            <a:r>
              <a:rPr lang="en-US" dirty="0"/>
              <a:t> </a:t>
            </a:r>
            <a:r>
              <a:rPr lang="en-US" dirty="0" err="1"/>
              <a:t>tugas</a:t>
            </a:r>
            <a:r>
              <a:rPr lang="en-US" dirty="0"/>
              <a:t> </a:t>
            </a:r>
            <a:r>
              <a:rPr lang="en-US" dirty="0" err="1"/>
              <a:t>ditempat</a:t>
            </a:r>
            <a:r>
              <a:rPr lang="en-US" dirty="0"/>
              <a:t> </a:t>
            </a:r>
            <a:r>
              <a:rPr lang="en-US" dirty="0" err="1"/>
              <a:t>barunya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,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lingkungan</a:t>
            </a:r>
            <a:r>
              <a:rPr lang="en-US" dirty="0"/>
              <a:t> </a:t>
            </a:r>
            <a:r>
              <a:rPr lang="en-US" dirty="0" err="1"/>
              <a:t>jaringan</a:t>
            </a:r>
            <a:r>
              <a:rPr lang="en-US" dirty="0"/>
              <a:t> </a:t>
            </a:r>
            <a:r>
              <a:rPr lang="en-US" dirty="0" err="1"/>
              <a:t>komputer</a:t>
            </a:r>
            <a:r>
              <a:rPr lang="en-US" dirty="0" smtClean="0"/>
              <a:t>. </a:t>
            </a:r>
          </a:p>
          <a:p>
            <a:pPr marL="796925" lvl="1" indent="-339725" algn="just" hangingPunct="0">
              <a:buFont typeface="+mj-lt"/>
              <a:buAutoNum type="alphaLcPeriod"/>
            </a:pPr>
            <a:r>
              <a:rPr lang="en-US" b="1" i="1" u="sng" dirty="0" smtClean="0"/>
              <a:t>Information </a:t>
            </a:r>
            <a:r>
              <a:rPr lang="en-US" b="1" i="1" u="sng" dirty="0" err="1"/>
              <a:t>dan</a:t>
            </a:r>
            <a:r>
              <a:rPr lang="en-US" b="1" i="1" u="sng" dirty="0"/>
              <a:t> Internet Agent</a:t>
            </a:r>
            <a:r>
              <a:rPr lang="en-US" dirty="0"/>
              <a:t>:</a:t>
            </a:r>
            <a:r>
              <a:rPr lang="en-US" b="1" i="1" dirty="0"/>
              <a:t> </a:t>
            </a:r>
            <a:r>
              <a:rPr lang="en-US" i="1" dirty="0"/>
              <a:t>Agent</a:t>
            </a:r>
            <a:r>
              <a:rPr lang="en-US" b="1" i="1" dirty="0"/>
              <a:t> </a:t>
            </a:r>
            <a:r>
              <a:rPr lang="en-US" dirty="0"/>
              <a:t>yang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kemampuan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b="1" i="1" dirty="0"/>
              <a:t> </a:t>
            </a:r>
            <a:r>
              <a:rPr lang="en-US" dirty="0" err="1"/>
              <a:t>menjelajah</a:t>
            </a:r>
            <a:r>
              <a:rPr lang="en-US" dirty="0"/>
              <a:t> internet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melakukan</a:t>
            </a:r>
            <a:r>
              <a:rPr lang="en-US" dirty="0"/>
              <a:t> </a:t>
            </a:r>
            <a:r>
              <a:rPr lang="en-US" dirty="0" err="1"/>
              <a:t>pencarian</a:t>
            </a:r>
            <a:r>
              <a:rPr lang="en-US" dirty="0"/>
              <a:t>, </a:t>
            </a:r>
            <a:r>
              <a:rPr lang="en-US" dirty="0" err="1"/>
              <a:t>pemfilteran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penyajian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user,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mandiri</a:t>
            </a:r>
            <a:r>
              <a:rPr lang="en-US" dirty="0"/>
              <a:t>.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kata lain, </a:t>
            </a:r>
            <a:r>
              <a:rPr lang="en-US" dirty="0" err="1"/>
              <a:t>memanage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yang </a:t>
            </a:r>
            <a:r>
              <a:rPr lang="en-US" dirty="0" err="1"/>
              <a:t>ada</a:t>
            </a:r>
            <a:r>
              <a:rPr lang="en-US" dirty="0"/>
              <a:t> di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jaringan</a:t>
            </a:r>
            <a:r>
              <a:rPr lang="en-US" dirty="0"/>
              <a:t> Internet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7047222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905000"/>
            <a:ext cx="8686800" cy="4038600"/>
          </a:xfrm>
        </p:spPr>
        <p:txBody>
          <a:bodyPr/>
          <a:lstStyle/>
          <a:p>
            <a:pPr marL="796925" lvl="1" indent="-339725" algn="just" hangingPunct="0">
              <a:buFont typeface="+mj-lt"/>
              <a:buAutoNum type="alphaLcPeriod" startAt="5"/>
            </a:pPr>
            <a:r>
              <a:rPr lang="en-US" b="1" i="1" u="sng" dirty="0"/>
              <a:t>Reactive Agent</a:t>
            </a:r>
            <a:r>
              <a:rPr lang="en-US" dirty="0"/>
              <a:t>:</a:t>
            </a:r>
            <a:r>
              <a:rPr lang="en-US" b="1" i="1" dirty="0"/>
              <a:t> </a:t>
            </a:r>
            <a:r>
              <a:rPr lang="en-US" i="1" dirty="0"/>
              <a:t>Agent</a:t>
            </a:r>
            <a:r>
              <a:rPr lang="en-US" b="1" i="1" dirty="0"/>
              <a:t> </a:t>
            </a:r>
            <a:r>
              <a:rPr lang="en-US" dirty="0"/>
              <a:t>yang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kemampuan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cepat</a:t>
            </a:r>
            <a:r>
              <a:rPr lang="en-US" b="1" i="1" dirty="0"/>
              <a:t> </a:t>
            </a:r>
            <a:r>
              <a:rPr lang="en-US" dirty="0" err="1"/>
              <a:t>beradaptasi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lingkungan</a:t>
            </a:r>
            <a:r>
              <a:rPr lang="en-US" dirty="0"/>
              <a:t> </a:t>
            </a:r>
            <a:r>
              <a:rPr lang="en-US" dirty="0" err="1"/>
              <a:t>baru</a:t>
            </a:r>
            <a:r>
              <a:rPr lang="en-US" dirty="0"/>
              <a:t> </a:t>
            </a:r>
            <a:r>
              <a:rPr lang="en-US" dirty="0" err="1"/>
              <a:t>dimana</a:t>
            </a:r>
            <a:r>
              <a:rPr lang="en-US" dirty="0"/>
              <a:t> </a:t>
            </a:r>
            <a:r>
              <a:rPr lang="en-US" dirty="0" err="1"/>
              <a:t>dia</a:t>
            </a:r>
            <a:r>
              <a:rPr lang="en-US" dirty="0"/>
              <a:t> </a:t>
            </a:r>
            <a:r>
              <a:rPr lang="en-US" dirty="0" err="1"/>
              <a:t>berada</a:t>
            </a:r>
            <a:r>
              <a:rPr lang="en-US" dirty="0"/>
              <a:t>. </a:t>
            </a:r>
            <a:endParaRPr lang="en-US" sz="1800" dirty="0"/>
          </a:p>
          <a:p>
            <a:pPr marL="796925" lvl="1" indent="-385763" algn="just" hangingPunct="0">
              <a:buFont typeface="+mj-lt"/>
              <a:buAutoNum type="alphaLcPeriod" startAt="5"/>
            </a:pPr>
            <a:r>
              <a:rPr lang="en-US" b="1" i="1" u="sng" dirty="0"/>
              <a:t>Hybrid Agent</a:t>
            </a:r>
            <a:r>
              <a:rPr lang="en-US" dirty="0"/>
              <a:t>: Kita </a:t>
            </a:r>
            <a:r>
              <a:rPr lang="en-US" dirty="0" err="1"/>
              <a:t>sudah</a:t>
            </a:r>
            <a:r>
              <a:rPr lang="en-US" dirty="0"/>
              <a:t> </a:t>
            </a:r>
            <a:r>
              <a:rPr lang="en-US" dirty="0" err="1"/>
              <a:t>mempunyai</a:t>
            </a:r>
            <a:r>
              <a:rPr lang="en-US" dirty="0"/>
              <a:t> lima </a:t>
            </a:r>
            <a:r>
              <a:rPr lang="en-US" dirty="0" err="1"/>
              <a:t>klasifikasi</a:t>
            </a:r>
            <a:r>
              <a:rPr lang="en-US" b="1" i="1" dirty="0"/>
              <a:t> </a:t>
            </a:r>
            <a:r>
              <a:rPr lang="en-US" i="1" dirty="0"/>
              <a:t>agent</a:t>
            </a:r>
            <a:r>
              <a:rPr lang="en-US" dirty="0"/>
              <a:t>. </a:t>
            </a:r>
            <a:r>
              <a:rPr lang="en-US" dirty="0" err="1"/>
              <a:t>Kemudian</a:t>
            </a:r>
            <a:r>
              <a:rPr lang="en-US" b="1" i="1" dirty="0"/>
              <a:t> </a:t>
            </a:r>
            <a:r>
              <a:rPr lang="en-US" i="1" dirty="0"/>
              <a:t>agent</a:t>
            </a:r>
            <a:r>
              <a:rPr lang="en-US" b="1" i="1" dirty="0"/>
              <a:t> </a:t>
            </a:r>
            <a:r>
              <a:rPr lang="en-US" dirty="0"/>
              <a:t>yang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katakteristik</a:t>
            </a:r>
            <a:r>
              <a:rPr lang="en-US" dirty="0"/>
              <a:t> yang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gabungan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karakteristik</a:t>
            </a:r>
            <a:r>
              <a:rPr lang="en-US" dirty="0"/>
              <a:t> yang </a:t>
            </a:r>
            <a:r>
              <a:rPr lang="en-US" dirty="0" err="1"/>
              <a:t>sudah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sebutkan</a:t>
            </a:r>
            <a:r>
              <a:rPr lang="en-US" dirty="0"/>
              <a:t> </a:t>
            </a:r>
            <a:r>
              <a:rPr lang="en-US" dirty="0" err="1"/>
              <a:t>sebelumnya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masuk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i="1" dirty="0"/>
              <a:t>hybrid agent</a:t>
            </a:r>
            <a:r>
              <a:rPr lang="en-US" dirty="0"/>
              <a:t>. </a:t>
            </a:r>
            <a:endParaRPr lang="en-US" sz="1800" dirty="0"/>
          </a:p>
          <a:p>
            <a:pPr marL="796925" lvl="1" indent="-385763" algn="just" hangingPunct="0">
              <a:buFont typeface="+mj-lt"/>
              <a:buAutoNum type="alphaLcPeriod" startAt="5"/>
            </a:pPr>
            <a:r>
              <a:rPr lang="en-US" b="1" i="1" u="sng" dirty="0"/>
              <a:t>Heterogeneous Agent System</a:t>
            </a:r>
            <a:r>
              <a:rPr lang="en-US" dirty="0"/>
              <a:t>: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lingkungan</a:t>
            </a:r>
            <a:r>
              <a:rPr lang="en-US" b="1" i="1" dirty="0"/>
              <a:t> </a:t>
            </a:r>
            <a:r>
              <a:rPr lang="en-US" i="1" dirty="0"/>
              <a:t>Multi Agent System</a:t>
            </a:r>
            <a:r>
              <a:rPr lang="en-US" b="1" i="1" dirty="0"/>
              <a:t> </a:t>
            </a:r>
            <a:r>
              <a:rPr lang="en-US" dirty="0"/>
              <a:t>(MAS),</a:t>
            </a:r>
            <a:r>
              <a:rPr lang="en-US" b="1" i="1" dirty="0"/>
              <a:t> </a:t>
            </a:r>
            <a:r>
              <a:rPr lang="en-US" dirty="0" err="1"/>
              <a:t>apabila</a:t>
            </a:r>
            <a:r>
              <a:rPr lang="en-US" dirty="0"/>
              <a:t> </a:t>
            </a:r>
            <a:r>
              <a:rPr lang="en-US" dirty="0" err="1"/>
              <a:t>terdapat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i="1" dirty="0"/>
              <a:t>hybrid agent</a:t>
            </a:r>
            <a:r>
              <a:rPr lang="en-US" dirty="0"/>
              <a:t> yang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perbedaan</a:t>
            </a:r>
            <a:r>
              <a:rPr lang="en-US" dirty="0"/>
              <a:t> </a:t>
            </a:r>
            <a:r>
              <a:rPr lang="en-US" dirty="0" err="1"/>
              <a:t>kemampuan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karakteristik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MAS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sebut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i="1" dirty="0"/>
              <a:t>heterogeneous agent system</a:t>
            </a:r>
            <a:r>
              <a:rPr lang="en-US" dirty="0"/>
              <a:t>.</a:t>
            </a:r>
            <a:r>
              <a:rPr lang="en-US" i="1" dirty="0"/>
              <a:t> </a:t>
            </a:r>
            <a:endParaRPr lang="en-US" sz="1800" dirty="0"/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7171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752600"/>
            <a:ext cx="8686800" cy="4953000"/>
          </a:xfrm>
        </p:spPr>
        <p:txBody>
          <a:bodyPr>
            <a:normAutofit fontScale="92500" lnSpcReduction="10000"/>
          </a:bodyPr>
          <a:lstStyle/>
          <a:p>
            <a:pPr marL="457200" lvl="0" indent="-342900" algn="just" hangingPunct="0">
              <a:buFont typeface="+mj-lt"/>
              <a:buAutoNum type="arabicPeriod" startAt="2"/>
            </a:pPr>
            <a:r>
              <a:rPr lang="en-US" sz="2000" b="1" dirty="0" err="1"/>
              <a:t>Klasifikasi</a:t>
            </a:r>
            <a:r>
              <a:rPr lang="en-US" sz="2000" b="1" dirty="0"/>
              <a:t> </a:t>
            </a:r>
            <a:r>
              <a:rPr lang="en-US" sz="2000" b="1" dirty="0" err="1"/>
              <a:t>menurut</a:t>
            </a:r>
            <a:r>
              <a:rPr lang="en-US" sz="2000" b="1" dirty="0"/>
              <a:t> </a:t>
            </a:r>
            <a:r>
              <a:rPr lang="en-US" sz="2000" b="1" dirty="0" err="1"/>
              <a:t>Lingkungan</a:t>
            </a:r>
            <a:r>
              <a:rPr lang="en-US" sz="2000" b="1" dirty="0"/>
              <a:t> </a:t>
            </a:r>
            <a:r>
              <a:rPr lang="en-US" sz="2000" b="1" dirty="0" err="1"/>
              <a:t>Dimana</a:t>
            </a:r>
            <a:r>
              <a:rPr lang="en-US" sz="2000" b="1" dirty="0"/>
              <a:t> </a:t>
            </a:r>
            <a:r>
              <a:rPr lang="en-US" sz="2000" b="1" dirty="0" err="1"/>
              <a:t>Dijalankan</a:t>
            </a:r>
            <a:r>
              <a:rPr lang="en-US" sz="2000" b="1" dirty="0"/>
              <a:t> </a:t>
            </a:r>
            <a:endParaRPr lang="en-US" sz="2000" dirty="0"/>
          </a:p>
          <a:p>
            <a:pPr marL="796925" lvl="1" indent="-339725" algn="just">
              <a:buFont typeface="+mj-lt"/>
              <a:buAutoNum type="alphaLcPeriod"/>
            </a:pPr>
            <a:r>
              <a:rPr lang="en-US" b="1" i="1" u="sng" dirty="0" smtClean="0"/>
              <a:t>Desktop </a:t>
            </a:r>
            <a:r>
              <a:rPr lang="en-US" b="1" i="1" u="sng" dirty="0"/>
              <a:t>Agent</a:t>
            </a:r>
            <a:r>
              <a:rPr lang="en-US" dirty="0"/>
              <a:t>:</a:t>
            </a:r>
            <a:r>
              <a:rPr lang="en-US" b="1" i="1" dirty="0"/>
              <a:t> </a:t>
            </a:r>
            <a:r>
              <a:rPr lang="en-US" sz="1900" i="1" dirty="0"/>
              <a:t>Agent</a:t>
            </a:r>
            <a:r>
              <a:rPr lang="en-US" sz="1900" b="1" i="1" dirty="0"/>
              <a:t> </a:t>
            </a:r>
            <a:r>
              <a:rPr lang="en-US" sz="1900" dirty="0"/>
              <a:t>yang </a:t>
            </a:r>
            <a:r>
              <a:rPr lang="en-US" sz="1900" dirty="0" err="1"/>
              <a:t>hidup</a:t>
            </a:r>
            <a:r>
              <a:rPr lang="en-US" sz="1900" dirty="0"/>
              <a:t> </a:t>
            </a:r>
            <a:r>
              <a:rPr lang="en-US" sz="1900" dirty="0" err="1"/>
              <a:t>dan</a:t>
            </a:r>
            <a:r>
              <a:rPr lang="en-US" sz="1900" dirty="0"/>
              <a:t> </a:t>
            </a:r>
            <a:r>
              <a:rPr lang="en-US" sz="1900" dirty="0" err="1"/>
              <a:t>bertugas</a:t>
            </a:r>
            <a:r>
              <a:rPr lang="en-US" sz="1900" dirty="0"/>
              <a:t> </a:t>
            </a:r>
            <a:r>
              <a:rPr lang="en-US" sz="1900" dirty="0" err="1"/>
              <a:t>dalam</a:t>
            </a:r>
            <a:r>
              <a:rPr lang="en-US" sz="1900" dirty="0"/>
              <a:t> </a:t>
            </a:r>
            <a:r>
              <a:rPr lang="en-US" sz="1900" dirty="0" err="1"/>
              <a:t>lingkungan</a:t>
            </a:r>
            <a:r>
              <a:rPr lang="en-US" sz="1900" b="1" i="1" dirty="0"/>
              <a:t> </a:t>
            </a:r>
            <a:r>
              <a:rPr lang="en-US" sz="1900" i="1" dirty="0"/>
              <a:t>Personal</a:t>
            </a:r>
            <a:r>
              <a:rPr lang="en-US" sz="1900" b="1" i="1" dirty="0"/>
              <a:t> </a:t>
            </a:r>
            <a:r>
              <a:rPr lang="en-US" sz="1900" i="1" dirty="0"/>
              <a:t>Computer </a:t>
            </a:r>
            <a:r>
              <a:rPr lang="en-US" sz="1900" dirty="0"/>
              <a:t>(PC), </a:t>
            </a:r>
            <a:r>
              <a:rPr lang="en-US" sz="1900" dirty="0" err="1"/>
              <a:t>dan</a:t>
            </a:r>
            <a:r>
              <a:rPr lang="en-US" sz="1900" dirty="0"/>
              <a:t> </a:t>
            </a:r>
            <a:r>
              <a:rPr lang="en-US" sz="1900" dirty="0" err="1"/>
              <a:t>berjalan</a:t>
            </a:r>
            <a:r>
              <a:rPr lang="en-US" sz="1900" dirty="0"/>
              <a:t> </a:t>
            </a:r>
            <a:r>
              <a:rPr lang="en-US" sz="1900" dirty="0" err="1"/>
              <a:t>diatas</a:t>
            </a:r>
            <a:r>
              <a:rPr lang="en-US" sz="1900" dirty="0"/>
              <a:t> </a:t>
            </a:r>
            <a:r>
              <a:rPr lang="en-US" sz="1900" dirty="0" err="1"/>
              <a:t>suatu</a:t>
            </a:r>
            <a:r>
              <a:rPr lang="en-US" sz="1900" i="1" dirty="0"/>
              <a:t> Operating System </a:t>
            </a:r>
            <a:r>
              <a:rPr lang="en-US" sz="1900" dirty="0"/>
              <a:t>(OS). </a:t>
            </a:r>
            <a:r>
              <a:rPr lang="en-US" sz="1900" dirty="0" err="1"/>
              <a:t>Termasuk</a:t>
            </a:r>
            <a:r>
              <a:rPr lang="en-US" sz="1900" i="1" dirty="0"/>
              <a:t> </a:t>
            </a:r>
            <a:r>
              <a:rPr lang="en-US" sz="1900" dirty="0" err="1"/>
              <a:t>dalam</a:t>
            </a:r>
            <a:r>
              <a:rPr lang="en-US" sz="1900" dirty="0"/>
              <a:t> </a:t>
            </a:r>
            <a:r>
              <a:rPr lang="en-US" sz="1900" dirty="0" err="1"/>
              <a:t>klasifikasi</a:t>
            </a:r>
            <a:r>
              <a:rPr lang="en-US" sz="1900" dirty="0"/>
              <a:t> </a:t>
            </a:r>
            <a:r>
              <a:rPr lang="en-US" sz="1900" dirty="0" err="1"/>
              <a:t>ini</a:t>
            </a:r>
            <a:r>
              <a:rPr lang="en-US" sz="1900" dirty="0"/>
              <a:t> </a:t>
            </a:r>
            <a:r>
              <a:rPr lang="en-US" sz="1900" dirty="0" err="1"/>
              <a:t>adalah</a:t>
            </a:r>
            <a:r>
              <a:rPr lang="en-US" sz="1900" dirty="0"/>
              <a:t>: </a:t>
            </a:r>
          </a:p>
          <a:p>
            <a:pPr marL="1031875" lvl="2" indent="-234950" algn="just" hangingPunct="0"/>
            <a:r>
              <a:rPr lang="en-US" i="1" dirty="0"/>
              <a:t>Operating System Agent </a:t>
            </a:r>
            <a:r>
              <a:rPr lang="en-US" dirty="0"/>
              <a:t> </a:t>
            </a:r>
            <a:endParaRPr lang="en-US" sz="2000" dirty="0"/>
          </a:p>
          <a:p>
            <a:pPr marL="1031875" lvl="2" indent="-234950" algn="just" hangingPunct="0"/>
            <a:r>
              <a:rPr lang="en-US" i="1" dirty="0"/>
              <a:t>Application Agent </a:t>
            </a:r>
            <a:r>
              <a:rPr lang="en-US" dirty="0"/>
              <a:t> </a:t>
            </a:r>
            <a:endParaRPr lang="en-US" sz="2000" dirty="0"/>
          </a:p>
          <a:p>
            <a:pPr marL="1031875" lvl="2" indent="-234950" algn="just" hangingPunct="0"/>
            <a:r>
              <a:rPr lang="en-US" i="1" dirty="0"/>
              <a:t>Application Suite Agent </a:t>
            </a:r>
          </a:p>
          <a:p>
            <a:pPr marL="796925" lvl="1" indent="-339725" algn="just" hangingPunct="0">
              <a:buFont typeface="+mj-lt"/>
              <a:buAutoNum type="alphaLcPeriod"/>
            </a:pPr>
            <a:r>
              <a:rPr lang="en-US" b="1" i="1" u="sng" dirty="0"/>
              <a:t>Internet Agent</a:t>
            </a:r>
            <a:r>
              <a:rPr lang="en-US" dirty="0"/>
              <a:t>:</a:t>
            </a:r>
            <a:r>
              <a:rPr lang="en-US" b="1" i="1" dirty="0"/>
              <a:t> </a:t>
            </a:r>
            <a:r>
              <a:rPr lang="en-US" sz="1900" i="1" dirty="0"/>
              <a:t>Agent</a:t>
            </a:r>
            <a:r>
              <a:rPr lang="en-US" sz="1900" b="1" i="1" dirty="0"/>
              <a:t> </a:t>
            </a:r>
            <a:r>
              <a:rPr lang="en-US" sz="1900" dirty="0"/>
              <a:t>yang </a:t>
            </a:r>
            <a:r>
              <a:rPr lang="en-US" sz="1900" dirty="0" err="1"/>
              <a:t>hidup</a:t>
            </a:r>
            <a:r>
              <a:rPr lang="en-US" sz="1900" dirty="0"/>
              <a:t> </a:t>
            </a:r>
            <a:r>
              <a:rPr lang="en-US" sz="1900" dirty="0" err="1"/>
              <a:t>dan</a:t>
            </a:r>
            <a:r>
              <a:rPr lang="en-US" sz="1900" dirty="0"/>
              <a:t> </a:t>
            </a:r>
            <a:r>
              <a:rPr lang="en-US" sz="1900" dirty="0" err="1"/>
              <a:t>bertugas</a:t>
            </a:r>
            <a:r>
              <a:rPr lang="en-US" sz="1900" dirty="0"/>
              <a:t> </a:t>
            </a:r>
            <a:r>
              <a:rPr lang="en-US" sz="1900" dirty="0" err="1"/>
              <a:t>dalam</a:t>
            </a:r>
            <a:r>
              <a:rPr lang="en-US" sz="1900" dirty="0"/>
              <a:t> </a:t>
            </a:r>
            <a:r>
              <a:rPr lang="en-US" sz="1900" dirty="0" err="1"/>
              <a:t>lingkungan</a:t>
            </a:r>
            <a:r>
              <a:rPr lang="en-US" sz="1900" dirty="0"/>
              <a:t> </a:t>
            </a:r>
            <a:r>
              <a:rPr lang="en-US" sz="1900" dirty="0" err="1"/>
              <a:t>jaringan</a:t>
            </a:r>
            <a:r>
              <a:rPr lang="en-US" sz="1900" b="1" i="1" dirty="0"/>
              <a:t> </a:t>
            </a:r>
            <a:r>
              <a:rPr lang="en-US" sz="1900" dirty="0"/>
              <a:t>Internet, </a:t>
            </a:r>
            <a:r>
              <a:rPr lang="en-US" sz="1900" dirty="0" err="1"/>
              <a:t>melakukan</a:t>
            </a:r>
            <a:r>
              <a:rPr lang="en-US" sz="1900" dirty="0"/>
              <a:t> </a:t>
            </a:r>
            <a:r>
              <a:rPr lang="en-US" sz="1900" dirty="0" err="1"/>
              <a:t>tugas</a:t>
            </a:r>
            <a:r>
              <a:rPr lang="en-US" sz="1900" dirty="0"/>
              <a:t> </a:t>
            </a:r>
            <a:r>
              <a:rPr lang="en-US" sz="1900" dirty="0" err="1"/>
              <a:t>memanage</a:t>
            </a:r>
            <a:r>
              <a:rPr lang="en-US" sz="1900" dirty="0"/>
              <a:t> </a:t>
            </a:r>
            <a:r>
              <a:rPr lang="en-US" sz="1900" dirty="0" err="1"/>
              <a:t>informasi</a:t>
            </a:r>
            <a:r>
              <a:rPr lang="en-US" sz="1900" dirty="0"/>
              <a:t> yang </a:t>
            </a:r>
            <a:r>
              <a:rPr lang="en-US" sz="1900" dirty="0" err="1"/>
              <a:t>ada</a:t>
            </a:r>
            <a:r>
              <a:rPr lang="en-US" sz="1900" dirty="0"/>
              <a:t> di Internet. </a:t>
            </a:r>
            <a:r>
              <a:rPr lang="en-US" sz="1900" dirty="0" err="1"/>
              <a:t>Termasuk</a:t>
            </a:r>
            <a:r>
              <a:rPr lang="en-US" sz="1900" dirty="0"/>
              <a:t> </a:t>
            </a:r>
            <a:r>
              <a:rPr lang="en-US" sz="1900" dirty="0" err="1"/>
              <a:t>dalam</a:t>
            </a:r>
            <a:r>
              <a:rPr lang="en-US" sz="1900" dirty="0"/>
              <a:t> </a:t>
            </a:r>
            <a:r>
              <a:rPr lang="en-US" sz="1900" dirty="0" err="1"/>
              <a:t>klasifikasi</a:t>
            </a:r>
            <a:r>
              <a:rPr lang="en-US" sz="1900" dirty="0"/>
              <a:t> </a:t>
            </a:r>
            <a:r>
              <a:rPr lang="en-US" sz="1900" dirty="0" err="1"/>
              <a:t>ini</a:t>
            </a:r>
            <a:r>
              <a:rPr lang="en-US" sz="1900" dirty="0"/>
              <a:t> </a:t>
            </a:r>
            <a:r>
              <a:rPr lang="en-US" sz="1900" dirty="0" err="1"/>
              <a:t>adalah</a:t>
            </a:r>
            <a:r>
              <a:rPr lang="en-US" sz="1900" dirty="0"/>
              <a:t>: </a:t>
            </a:r>
          </a:p>
          <a:p>
            <a:pPr marL="1031875" lvl="2" indent="-234950" algn="just" hangingPunct="0"/>
            <a:r>
              <a:rPr lang="en-US" i="1" dirty="0"/>
              <a:t>Web Search Agent </a:t>
            </a:r>
            <a:r>
              <a:rPr lang="en-US" dirty="0"/>
              <a:t> </a:t>
            </a:r>
            <a:endParaRPr lang="en-US" sz="1800" dirty="0"/>
          </a:p>
          <a:p>
            <a:pPr marL="1031875" lvl="2" indent="-234950" algn="just" hangingPunct="0"/>
            <a:r>
              <a:rPr lang="en-US" i="1" dirty="0"/>
              <a:t>Web Server Agent </a:t>
            </a:r>
            <a:r>
              <a:rPr lang="en-US" dirty="0"/>
              <a:t> </a:t>
            </a:r>
            <a:endParaRPr lang="en-US" sz="1800" dirty="0"/>
          </a:p>
          <a:p>
            <a:pPr marL="1031875" lvl="2" indent="-234950" algn="just" hangingPunct="0"/>
            <a:r>
              <a:rPr lang="en-US" i="1" dirty="0"/>
              <a:t>Information Filtering </a:t>
            </a:r>
            <a:r>
              <a:rPr lang="en-US" i="1" dirty="0" smtClean="0"/>
              <a:t>Agent </a:t>
            </a:r>
            <a:r>
              <a:rPr lang="en-US" dirty="0"/>
              <a:t> </a:t>
            </a:r>
            <a:endParaRPr lang="en-US" sz="1800" dirty="0"/>
          </a:p>
          <a:p>
            <a:pPr marL="1031875" lvl="2" indent="-234950" algn="just" hangingPunct="0"/>
            <a:r>
              <a:rPr lang="en-US" i="1" dirty="0"/>
              <a:t>Information Retrieval </a:t>
            </a:r>
            <a:r>
              <a:rPr lang="en-US" i="1" dirty="0" smtClean="0"/>
              <a:t>Agent</a:t>
            </a:r>
            <a:r>
              <a:rPr lang="en-US" dirty="0"/>
              <a:t> </a:t>
            </a:r>
            <a:endParaRPr lang="en-US" sz="1800" dirty="0"/>
          </a:p>
          <a:p>
            <a:pPr marL="1031875" lvl="2" indent="-234950" algn="just" hangingPunct="0"/>
            <a:r>
              <a:rPr lang="en-US" i="1" dirty="0"/>
              <a:t>Notification Agent </a:t>
            </a:r>
            <a:endParaRPr lang="en-US" sz="1800" dirty="0"/>
          </a:p>
          <a:p>
            <a:pPr marL="1031875" lvl="2" indent="-234950" algn="just" hangingPunct="0"/>
            <a:r>
              <a:rPr lang="en-US" i="1" dirty="0"/>
              <a:t>Service Agent </a:t>
            </a:r>
            <a:r>
              <a:rPr lang="en-US" dirty="0"/>
              <a:t> </a:t>
            </a:r>
            <a:endParaRPr lang="en-US" sz="1800" dirty="0"/>
          </a:p>
          <a:p>
            <a:pPr marL="1031875" lvl="2" indent="-234950" algn="just" hangingPunct="0"/>
            <a:r>
              <a:rPr lang="en-US" i="1" dirty="0"/>
              <a:t>Mobile Agent </a:t>
            </a:r>
            <a:endParaRPr lang="en-US" sz="1600" dirty="0"/>
          </a:p>
          <a:p>
            <a:pPr marL="796925" lvl="2" indent="-339725" algn="just" hangingPunct="0"/>
            <a:endParaRPr lang="en-US" i="1" dirty="0" smtClean="0"/>
          </a:p>
          <a:p>
            <a:pPr marL="1031875" lvl="2" indent="-234950" algn="just" hangingPunct="0"/>
            <a:endParaRPr lang="en-US" sz="1600" dirty="0"/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845157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700" dirty="0" err="1" smtClean="0"/>
              <a:t>Bahasa</a:t>
            </a:r>
            <a:r>
              <a:rPr lang="en-US" sz="2700" dirty="0" smtClean="0"/>
              <a:t> </a:t>
            </a:r>
            <a:r>
              <a:rPr lang="en-US" sz="2700" dirty="0" err="1" smtClean="0"/>
              <a:t>pemrograman</a:t>
            </a:r>
            <a:r>
              <a:rPr lang="en-US" sz="2700" dirty="0" smtClean="0"/>
              <a:t> yang </a:t>
            </a:r>
            <a:r>
              <a:rPr lang="en-US" sz="2700" dirty="0" err="1" smtClean="0"/>
              <a:t>digunakan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534400" cy="5257800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en-US" sz="2000" dirty="0" err="1"/>
              <a:t>Bahasa</a:t>
            </a:r>
            <a:r>
              <a:rPr lang="en-US" sz="2000" dirty="0"/>
              <a:t> </a:t>
            </a:r>
            <a:r>
              <a:rPr lang="en-US" sz="2000" dirty="0" err="1"/>
              <a:t>pemrograman</a:t>
            </a:r>
            <a:r>
              <a:rPr lang="en-US" sz="2000" dirty="0"/>
              <a:t> yang </a:t>
            </a:r>
            <a:r>
              <a:rPr lang="en-US" sz="2000" dirty="0" err="1"/>
              <a:t>dipakai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tahap</a:t>
            </a:r>
            <a:r>
              <a:rPr lang="en-US" sz="2000" dirty="0"/>
              <a:t> </a:t>
            </a:r>
            <a:r>
              <a:rPr lang="en-US" sz="2000" dirty="0" err="1"/>
              <a:t>implementasi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software agent, </a:t>
            </a:r>
            <a:r>
              <a:rPr lang="en-US" sz="2000" dirty="0" err="1"/>
              <a:t>sangat</a:t>
            </a:r>
            <a:r>
              <a:rPr lang="en-US" sz="2000" dirty="0"/>
              <a:t> </a:t>
            </a:r>
            <a:r>
              <a:rPr lang="en-US" sz="2000" dirty="0" err="1"/>
              <a:t>menentukan</a:t>
            </a:r>
            <a:r>
              <a:rPr lang="en-US" sz="2000" dirty="0"/>
              <a:t> </a:t>
            </a:r>
            <a:r>
              <a:rPr lang="en-US" sz="2000" dirty="0" err="1"/>
              <a:t>keberhasilan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implementasi</a:t>
            </a:r>
            <a:r>
              <a:rPr lang="en-US" sz="2000" dirty="0"/>
              <a:t> agent </a:t>
            </a:r>
            <a:r>
              <a:rPr lang="en-US" sz="2000" dirty="0" err="1"/>
              <a:t>sesuai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yang </a:t>
            </a:r>
            <a:r>
              <a:rPr lang="en-US" sz="2000" dirty="0" err="1" smtClean="0"/>
              <a:t>diharapkan</a:t>
            </a:r>
            <a:r>
              <a:rPr lang="en-US" sz="2000" dirty="0" smtClean="0"/>
              <a:t>, </a:t>
            </a:r>
            <a:r>
              <a:rPr lang="en-US" sz="2000" dirty="0" err="1" smtClean="0"/>
              <a:t>diantaranya</a:t>
            </a:r>
            <a:r>
              <a:rPr lang="en-US" sz="2000" dirty="0" smtClean="0"/>
              <a:t> </a:t>
            </a:r>
            <a:r>
              <a:rPr lang="en-US" sz="2000" dirty="0" err="1" smtClean="0"/>
              <a:t>yaitu</a:t>
            </a:r>
            <a:r>
              <a:rPr lang="en-US" sz="2000" dirty="0" smtClean="0"/>
              <a:t> :</a:t>
            </a:r>
          </a:p>
          <a:p>
            <a:pPr marL="336550" indent="0" algn="just">
              <a:buNone/>
            </a:pPr>
            <a:r>
              <a:rPr lang="en-US" sz="2000" b="1" i="1" dirty="0"/>
              <a:t>1. Object-</a:t>
            </a:r>
            <a:r>
              <a:rPr lang="en-US" sz="2000" b="1" i="1" dirty="0" err="1"/>
              <a:t>Orientedness</a:t>
            </a:r>
            <a:r>
              <a:rPr lang="en-US" sz="2000" b="1" i="1" dirty="0"/>
              <a:t>:</a:t>
            </a:r>
            <a:endParaRPr lang="en-US" sz="2000" dirty="0"/>
          </a:p>
          <a:p>
            <a:pPr marL="571500" indent="0" algn="just">
              <a:buNone/>
            </a:pPr>
            <a:r>
              <a:rPr lang="en-US" sz="2000" dirty="0" err="1" smtClean="0"/>
              <a:t>Karena</a:t>
            </a:r>
            <a:r>
              <a:rPr lang="en-US" sz="2000" dirty="0" smtClean="0"/>
              <a:t> </a:t>
            </a:r>
            <a:r>
              <a:rPr lang="en-US" sz="2000" dirty="0"/>
              <a:t>agent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berhubungan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obyek</a:t>
            </a:r>
            <a:r>
              <a:rPr lang="en-US" sz="2000" dirty="0"/>
              <a:t>, </a:t>
            </a:r>
            <a:r>
              <a:rPr lang="en-US" sz="2000" dirty="0" err="1"/>
              <a:t>bahkan</a:t>
            </a:r>
            <a:r>
              <a:rPr lang="en-US" sz="2000" dirty="0"/>
              <a:t> </a:t>
            </a:r>
            <a:r>
              <a:rPr lang="en-US" sz="2000" dirty="0" err="1"/>
              <a:t>beberapa</a:t>
            </a:r>
            <a:r>
              <a:rPr lang="en-US" sz="2000" dirty="0"/>
              <a:t> </a:t>
            </a:r>
            <a:r>
              <a:rPr lang="en-US" sz="2000" dirty="0" err="1"/>
              <a:t>peneliti</a:t>
            </a:r>
            <a:r>
              <a:rPr lang="en-US" sz="2000" dirty="0"/>
              <a:t> </a:t>
            </a:r>
            <a:r>
              <a:rPr lang="en-US" sz="2000" dirty="0" err="1"/>
              <a:t>menganggap</a:t>
            </a:r>
            <a:r>
              <a:rPr lang="en-US" sz="2000" dirty="0"/>
              <a:t> agent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obyek</a:t>
            </a:r>
            <a:r>
              <a:rPr lang="en-US" sz="2000" dirty="0"/>
              <a:t> yang </a:t>
            </a:r>
            <a:r>
              <a:rPr lang="en-US" sz="2000" dirty="0" err="1"/>
              <a:t>aktif</a:t>
            </a:r>
            <a:r>
              <a:rPr lang="en-US" sz="2000" dirty="0"/>
              <a:t>, </a:t>
            </a:r>
            <a:r>
              <a:rPr lang="en-US" sz="2000" dirty="0" err="1"/>
              <a:t>maka</a:t>
            </a:r>
            <a:r>
              <a:rPr lang="en-US" sz="2000" dirty="0"/>
              <a:t> </a:t>
            </a:r>
            <a:r>
              <a:rPr lang="en-US" sz="2000" dirty="0" err="1"/>
              <a:t>juga</a:t>
            </a:r>
            <a:r>
              <a:rPr lang="en-US" sz="2000" dirty="0"/>
              <a:t> agent </a:t>
            </a:r>
            <a:r>
              <a:rPr lang="en-US" sz="2000" dirty="0" err="1"/>
              <a:t>harus</a:t>
            </a:r>
            <a:r>
              <a:rPr lang="en-US" sz="2000" dirty="0"/>
              <a:t> </a:t>
            </a:r>
            <a:r>
              <a:rPr lang="en-US" sz="2000" dirty="0" err="1"/>
              <a:t>diimplementasikan</a:t>
            </a:r>
            <a:r>
              <a:rPr lang="en-US" sz="2000" dirty="0"/>
              <a:t> </a:t>
            </a:r>
            <a:r>
              <a:rPr lang="en-US" sz="2000" dirty="0" err="1"/>
              <a:t>kedalam</a:t>
            </a:r>
            <a:r>
              <a:rPr lang="en-US" sz="2000" dirty="0"/>
              <a:t> </a:t>
            </a:r>
            <a:r>
              <a:rPr lang="en-US" sz="2000" dirty="0" err="1"/>
              <a:t>pemrorgaman</a:t>
            </a:r>
            <a:r>
              <a:rPr lang="en-US" sz="2000" dirty="0"/>
              <a:t> yang </a:t>
            </a:r>
            <a:r>
              <a:rPr lang="en-US" sz="2000" dirty="0" err="1"/>
              <a:t>berorientasi</a:t>
            </a:r>
            <a:r>
              <a:rPr lang="en-US" sz="2000" dirty="0"/>
              <a:t> </a:t>
            </a:r>
            <a:r>
              <a:rPr lang="en-US" sz="2000" dirty="0" err="1"/>
              <a:t>obyek</a:t>
            </a:r>
            <a:r>
              <a:rPr lang="en-US" sz="2000" dirty="0"/>
              <a:t> (object-oriented programming language).</a:t>
            </a:r>
          </a:p>
          <a:p>
            <a:pPr marL="114300" indent="0" algn="just">
              <a:buNone/>
            </a:pPr>
            <a:endParaRPr lang="en-US" sz="2000" dirty="0"/>
          </a:p>
          <a:p>
            <a:pPr marL="336550" indent="0" algn="just">
              <a:buNone/>
            </a:pPr>
            <a:r>
              <a:rPr lang="en-US" sz="2000" b="1" i="1" dirty="0"/>
              <a:t>2. Platform Independence</a:t>
            </a:r>
            <a:r>
              <a:rPr lang="en-US" sz="2000" b="1" i="1" dirty="0" smtClean="0"/>
              <a:t>:</a:t>
            </a:r>
            <a:endParaRPr lang="en-US" sz="2000" dirty="0"/>
          </a:p>
          <a:p>
            <a:pPr marL="571500" indent="0" algn="just" hangingPunct="0">
              <a:buNone/>
            </a:pPr>
            <a:r>
              <a:rPr lang="en-US" sz="2000" dirty="0" err="1"/>
              <a:t>Seperti</a:t>
            </a:r>
            <a:r>
              <a:rPr lang="en-US" sz="2000" dirty="0"/>
              <a:t> </a:t>
            </a:r>
            <a:r>
              <a:rPr lang="en-US" sz="2000" dirty="0" err="1"/>
              <a:t>sudah</a:t>
            </a:r>
            <a:r>
              <a:rPr lang="en-US" sz="2000" dirty="0"/>
              <a:t> </a:t>
            </a:r>
            <a:r>
              <a:rPr lang="en-US" sz="2000" dirty="0" err="1"/>
              <a:t>dibahas</a:t>
            </a:r>
            <a:r>
              <a:rPr lang="en-US" sz="2000" dirty="0"/>
              <a:t>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bagian</a:t>
            </a:r>
            <a:r>
              <a:rPr lang="en-US" sz="2000" dirty="0"/>
              <a:t> </a:t>
            </a:r>
            <a:r>
              <a:rPr lang="en-US" sz="2000" dirty="0" err="1"/>
              <a:t>sebelumnya</a:t>
            </a:r>
            <a:r>
              <a:rPr lang="en-US" sz="2000" dirty="0"/>
              <a:t>, </a:t>
            </a:r>
            <a:r>
              <a:rPr lang="en-US" sz="2000" dirty="0" err="1"/>
              <a:t>bahwa</a:t>
            </a:r>
            <a:r>
              <a:rPr lang="en-US" sz="2000" dirty="0"/>
              <a:t> agent </a:t>
            </a:r>
            <a:r>
              <a:rPr lang="en-US" sz="2000" dirty="0" err="1"/>
              <a:t>hidup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berjalan</a:t>
            </a:r>
            <a:r>
              <a:rPr lang="en-US" sz="2000" dirty="0"/>
              <a:t> </a:t>
            </a:r>
            <a:r>
              <a:rPr lang="en-US" sz="2000" dirty="0" err="1"/>
              <a:t>diberbagai</a:t>
            </a:r>
            <a:r>
              <a:rPr lang="en-US" sz="2000" dirty="0"/>
              <a:t> </a:t>
            </a:r>
            <a:r>
              <a:rPr lang="en-US" sz="2000" dirty="0" err="1"/>
              <a:t>lingkungan</a:t>
            </a:r>
            <a:r>
              <a:rPr lang="en-US" sz="2000" dirty="0"/>
              <a:t>. </a:t>
            </a:r>
            <a:r>
              <a:rPr lang="en-US" sz="2000" dirty="0" err="1"/>
              <a:t>Sehingga</a:t>
            </a:r>
            <a:r>
              <a:rPr lang="en-US" sz="2000" dirty="0"/>
              <a:t> </a:t>
            </a:r>
            <a:r>
              <a:rPr lang="en-US" sz="2000" dirty="0" err="1"/>
              <a:t>idealnya</a:t>
            </a:r>
            <a:r>
              <a:rPr lang="en-US" sz="2000" dirty="0"/>
              <a:t> </a:t>
            </a:r>
            <a:r>
              <a:rPr lang="en-US" sz="2000" dirty="0" err="1"/>
              <a:t>bahasa</a:t>
            </a:r>
            <a:r>
              <a:rPr lang="en-US" sz="2000" dirty="0"/>
              <a:t> </a:t>
            </a:r>
            <a:r>
              <a:rPr lang="en-US" sz="2000" dirty="0" err="1"/>
              <a:t>pemrograman</a:t>
            </a:r>
            <a:r>
              <a:rPr lang="en-US" sz="2000" dirty="0"/>
              <a:t> yang </a:t>
            </a:r>
            <a:r>
              <a:rPr lang="en-US" sz="2000" dirty="0" err="1"/>
              <a:t>dipakai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implementasi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yang </a:t>
            </a:r>
            <a:r>
              <a:rPr lang="en-US" sz="2000" dirty="0" err="1"/>
              <a:t>terlepas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platform,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kata lain program </a:t>
            </a:r>
            <a:r>
              <a:rPr lang="en-US" sz="2000" dirty="0" err="1"/>
              <a:t>tersebut</a:t>
            </a:r>
            <a:r>
              <a:rPr lang="en-US" sz="2000" dirty="0"/>
              <a:t> </a:t>
            </a:r>
            <a:r>
              <a:rPr lang="en-US" sz="2000" dirty="0" err="1"/>
              <a:t>harus</a:t>
            </a:r>
            <a:r>
              <a:rPr lang="en-US" sz="2000" dirty="0"/>
              <a:t> </a:t>
            </a:r>
            <a:r>
              <a:rPr lang="en-US" sz="2000" dirty="0" err="1"/>
              <a:t>bisa</a:t>
            </a:r>
            <a:r>
              <a:rPr lang="en-US" sz="2000" dirty="0"/>
              <a:t> </a:t>
            </a:r>
            <a:r>
              <a:rPr lang="en-US" sz="2000" dirty="0" err="1"/>
              <a:t>dijalankan</a:t>
            </a:r>
            <a:r>
              <a:rPr lang="en-US" sz="2000" dirty="0"/>
              <a:t> di platform </a:t>
            </a:r>
            <a:r>
              <a:rPr lang="en-US" sz="2000" dirty="0" err="1"/>
              <a:t>apapun</a:t>
            </a:r>
            <a:r>
              <a:rPr lang="en-US" sz="2000" dirty="0"/>
              <a:t> (platform independence</a:t>
            </a:r>
            <a:r>
              <a:rPr lang="en-US" sz="2000" dirty="0" smtClean="0"/>
              <a:t>).</a:t>
            </a:r>
          </a:p>
          <a:p>
            <a:pPr marL="571500" indent="0" algn="just" hangingPunct="0">
              <a:buNone/>
            </a:pPr>
            <a:endParaRPr lang="en-US" sz="2000" dirty="0" smtClean="0"/>
          </a:p>
          <a:p>
            <a:pPr marL="336550" indent="0" algn="just">
              <a:buNone/>
            </a:pPr>
            <a:r>
              <a:rPr lang="en-US" sz="2000" b="1" i="1" dirty="0" smtClean="0"/>
              <a:t>3. Communication </a:t>
            </a:r>
            <a:r>
              <a:rPr lang="en-US" sz="2000" b="1" i="1" dirty="0"/>
              <a:t>Capability:</a:t>
            </a:r>
            <a:endParaRPr lang="en-US" sz="2000" dirty="0"/>
          </a:p>
          <a:p>
            <a:pPr marL="571500" indent="0" algn="just">
              <a:buNone/>
            </a:pPr>
            <a:r>
              <a:rPr lang="en-US" sz="2000" dirty="0" err="1" smtClean="0"/>
              <a:t>Pada</a:t>
            </a:r>
            <a:r>
              <a:rPr lang="en-US" sz="2000" dirty="0" smtClean="0"/>
              <a:t> </a:t>
            </a:r>
            <a:r>
              <a:rPr lang="en-US" sz="2000" dirty="0" err="1"/>
              <a:t>saat</a:t>
            </a:r>
            <a:r>
              <a:rPr lang="en-US" sz="2000" dirty="0"/>
              <a:t> </a:t>
            </a:r>
            <a:r>
              <a:rPr lang="en-US" sz="2000" dirty="0" err="1"/>
              <a:t>berinteraksi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agent lain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suatu</a:t>
            </a:r>
            <a:r>
              <a:rPr lang="en-US" sz="2000" dirty="0"/>
              <a:t> </a:t>
            </a:r>
            <a:r>
              <a:rPr lang="en-US" sz="2000" dirty="0" err="1"/>
              <a:t>lingkungan</a:t>
            </a:r>
            <a:r>
              <a:rPr lang="en-US" sz="2000" dirty="0"/>
              <a:t> </a:t>
            </a:r>
            <a:r>
              <a:rPr lang="en-US" sz="2000" dirty="0" err="1"/>
              <a:t>jaringan</a:t>
            </a:r>
            <a:r>
              <a:rPr lang="en-US" sz="2000" dirty="0"/>
              <a:t> (network environment), </a:t>
            </a:r>
            <a:r>
              <a:rPr lang="en-US" sz="2000" dirty="0" err="1"/>
              <a:t>diperlukan</a:t>
            </a:r>
            <a:r>
              <a:rPr lang="en-US" sz="2000" dirty="0"/>
              <a:t> </a:t>
            </a:r>
            <a:r>
              <a:rPr lang="en-US" sz="2000" dirty="0" err="1"/>
              <a:t>kemampuan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melakukan</a:t>
            </a:r>
            <a:r>
              <a:rPr lang="en-US" sz="2000" dirty="0"/>
              <a:t> </a:t>
            </a:r>
            <a:r>
              <a:rPr lang="en-US" sz="2000" dirty="0" err="1"/>
              <a:t>komunikasi</a:t>
            </a:r>
            <a:r>
              <a:rPr lang="en-US" sz="2000" dirty="0"/>
              <a:t> </a:t>
            </a:r>
            <a:r>
              <a:rPr lang="en-US" sz="2000" dirty="0" err="1"/>
              <a:t>secara</a:t>
            </a:r>
            <a:r>
              <a:rPr lang="en-US" sz="2000" dirty="0"/>
              <a:t> </a:t>
            </a:r>
            <a:r>
              <a:rPr lang="en-US" sz="2000" dirty="0" err="1"/>
              <a:t>fisik</a:t>
            </a:r>
            <a:r>
              <a:rPr lang="en-US" sz="2000" dirty="0"/>
              <a:t>. </a:t>
            </a:r>
            <a:r>
              <a:rPr lang="en-US" sz="2000" dirty="0" err="1"/>
              <a:t>Sehingga</a:t>
            </a:r>
            <a:r>
              <a:rPr lang="en-US" sz="2000" dirty="0"/>
              <a:t> </a:t>
            </a:r>
            <a:r>
              <a:rPr lang="en-US" sz="2000" dirty="0" err="1"/>
              <a:t>diperlukan</a:t>
            </a:r>
            <a:r>
              <a:rPr lang="en-US" sz="2000" dirty="0"/>
              <a:t> </a:t>
            </a:r>
            <a:r>
              <a:rPr lang="en-US" sz="2000" dirty="0" err="1"/>
              <a:t>bahasa</a:t>
            </a:r>
            <a:r>
              <a:rPr lang="en-US" sz="2000" dirty="0"/>
              <a:t> </a:t>
            </a:r>
            <a:r>
              <a:rPr lang="en-US" sz="2000" dirty="0" err="1"/>
              <a:t>pemrograman</a:t>
            </a:r>
            <a:r>
              <a:rPr lang="en-US" sz="2000" dirty="0"/>
              <a:t> yang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mensupport</a:t>
            </a:r>
            <a:r>
              <a:rPr lang="en-US" sz="2000" dirty="0"/>
              <a:t> </a:t>
            </a:r>
            <a:r>
              <a:rPr lang="en-US" sz="2000" dirty="0" err="1"/>
              <a:t>pemrograman</a:t>
            </a:r>
            <a:r>
              <a:rPr lang="en-US" sz="2000" dirty="0"/>
              <a:t> yang </a:t>
            </a:r>
            <a:r>
              <a:rPr lang="en-US" sz="2000" dirty="0" err="1"/>
              <a:t>berbasis</a:t>
            </a:r>
            <a:r>
              <a:rPr lang="en-US" sz="2000" dirty="0"/>
              <a:t> network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komunikasi</a:t>
            </a:r>
            <a:r>
              <a:rPr lang="en-US" sz="2000" dirty="0"/>
              <a:t>.</a:t>
            </a:r>
          </a:p>
          <a:p>
            <a:pPr marL="571500" indent="0" algn="just" hangingPunct="0">
              <a:buNone/>
            </a:pPr>
            <a:endParaRPr lang="en-US" sz="2000" dirty="0"/>
          </a:p>
          <a:p>
            <a:pPr algn="just"/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6586565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953000"/>
          </a:xfrm>
        </p:spPr>
        <p:txBody>
          <a:bodyPr>
            <a:normAutofit fontScale="77500" lnSpcReduction="20000"/>
          </a:bodyPr>
          <a:lstStyle/>
          <a:p>
            <a:pPr marL="339725" indent="-225425" algn="just">
              <a:buFont typeface="+mj-lt"/>
              <a:buAutoNum type="arabicPeriod" startAt="4"/>
            </a:pPr>
            <a:r>
              <a:rPr lang="en-US" b="1" i="1" dirty="0" smtClean="0"/>
              <a:t>Security:</a:t>
            </a:r>
            <a:r>
              <a:rPr lang="en-US" dirty="0"/>
              <a:t> </a:t>
            </a:r>
          </a:p>
          <a:p>
            <a:pPr indent="0" algn="just" hangingPunct="0">
              <a:buNone/>
            </a:pPr>
            <a:r>
              <a:rPr lang="en-US" sz="2300" dirty="0" err="1"/>
              <a:t>Faktor</a:t>
            </a:r>
            <a:r>
              <a:rPr lang="en-US" sz="2300" dirty="0"/>
              <a:t> </a:t>
            </a:r>
            <a:r>
              <a:rPr lang="en-US" sz="2300" dirty="0" err="1"/>
              <a:t>keamanan</a:t>
            </a:r>
            <a:r>
              <a:rPr lang="en-US" sz="2300" dirty="0"/>
              <a:t> (security) </a:t>
            </a:r>
            <a:r>
              <a:rPr lang="en-US" sz="2300" dirty="0" err="1"/>
              <a:t>adalah</a:t>
            </a:r>
            <a:r>
              <a:rPr lang="en-US" sz="2300" dirty="0"/>
              <a:t> factor yang </a:t>
            </a:r>
            <a:r>
              <a:rPr lang="en-US" sz="2300" dirty="0" err="1"/>
              <a:t>sangat</a:t>
            </a:r>
            <a:r>
              <a:rPr lang="en-US" sz="2300" dirty="0"/>
              <a:t> </a:t>
            </a:r>
            <a:r>
              <a:rPr lang="en-US" sz="2300" dirty="0" err="1"/>
              <a:t>penting</a:t>
            </a:r>
            <a:r>
              <a:rPr lang="en-US" sz="2300" dirty="0"/>
              <a:t> </a:t>
            </a:r>
            <a:r>
              <a:rPr lang="en-US" sz="2300" dirty="0" err="1"/>
              <a:t>dalam</a:t>
            </a:r>
            <a:r>
              <a:rPr lang="en-US" sz="2300" dirty="0"/>
              <a:t> </a:t>
            </a:r>
            <a:r>
              <a:rPr lang="en-US" sz="2300" dirty="0" err="1"/>
              <a:t>memilih</a:t>
            </a:r>
            <a:r>
              <a:rPr lang="en-US" sz="2300" dirty="0"/>
              <a:t> </a:t>
            </a:r>
            <a:r>
              <a:rPr lang="en-US" sz="2300" dirty="0" err="1"/>
              <a:t>bahasa</a:t>
            </a:r>
            <a:r>
              <a:rPr lang="en-US" sz="2300" dirty="0"/>
              <a:t> </a:t>
            </a:r>
            <a:r>
              <a:rPr lang="en-US" sz="2300" dirty="0" err="1"/>
              <a:t>pemrorgaman</a:t>
            </a:r>
            <a:r>
              <a:rPr lang="en-US" sz="2300" dirty="0"/>
              <a:t> </a:t>
            </a:r>
            <a:r>
              <a:rPr lang="en-US" sz="2300" dirty="0" err="1"/>
              <a:t>untuk</a:t>
            </a:r>
            <a:r>
              <a:rPr lang="en-US" sz="2300" dirty="0"/>
              <a:t> </a:t>
            </a:r>
            <a:r>
              <a:rPr lang="en-US" sz="2300" dirty="0" err="1"/>
              <a:t>implementasi</a:t>
            </a:r>
            <a:r>
              <a:rPr lang="en-US" sz="2300" dirty="0"/>
              <a:t> software agent. </a:t>
            </a:r>
            <a:r>
              <a:rPr lang="en-US" sz="2300" dirty="0" err="1"/>
              <a:t>Terutama</a:t>
            </a:r>
            <a:r>
              <a:rPr lang="en-US" sz="2300" dirty="0"/>
              <a:t> </a:t>
            </a:r>
            <a:r>
              <a:rPr lang="en-US" sz="2300" dirty="0" err="1"/>
              <a:t>untuk</a:t>
            </a:r>
            <a:r>
              <a:rPr lang="en-US" sz="2300" dirty="0"/>
              <a:t> </a:t>
            </a:r>
            <a:r>
              <a:rPr lang="en-US" sz="2300" dirty="0" err="1"/>
              <a:t>mobil</a:t>
            </a:r>
            <a:r>
              <a:rPr lang="en-US" sz="2300" dirty="0"/>
              <a:t> agent, </a:t>
            </a:r>
            <a:r>
              <a:rPr lang="en-US" sz="2300" dirty="0" err="1"/>
              <a:t>diperlukan</a:t>
            </a:r>
            <a:r>
              <a:rPr lang="en-US" sz="2300" dirty="0"/>
              <a:t> </a:t>
            </a:r>
            <a:r>
              <a:rPr lang="en-US" sz="2300" dirty="0" err="1"/>
              <a:t>bahasa</a:t>
            </a:r>
            <a:r>
              <a:rPr lang="en-US" sz="2300" dirty="0"/>
              <a:t> </a:t>
            </a:r>
            <a:r>
              <a:rPr lang="en-US" sz="2300" dirty="0" err="1"/>
              <a:t>pemrograman</a:t>
            </a:r>
            <a:r>
              <a:rPr lang="en-US" sz="2300" dirty="0"/>
              <a:t> yang </a:t>
            </a:r>
            <a:r>
              <a:rPr lang="en-US" sz="2300" dirty="0" err="1"/>
              <a:t>mensupport</a:t>
            </a:r>
            <a:r>
              <a:rPr lang="en-US" sz="2300" dirty="0"/>
              <a:t> level-level </a:t>
            </a:r>
            <a:r>
              <a:rPr lang="en-US" sz="2300" dirty="0" err="1"/>
              <a:t>keamanan</a:t>
            </a:r>
            <a:r>
              <a:rPr lang="en-US" sz="2300" dirty="0"/>
              <a:t> yang </a:t>
            </a:r>
            <a:r>
              <a:rPr lang="en-US" sz="2300" dirty="0" err="1"/>
              <a:t>bisa</a:t>
            </a:r>
            <a:r>
              <a:rPr lang="en-US" sz="2300" dirty="0"/>
              <a:t> </a:t>
            </a:r>
            <a:r>
              <a:rPr lang="en-US" sz="2300" dirty="0" err="1"/>
              <a:t>membuat</a:t>
            </a:r>
            <a:r>
              <a:rPr lang="en-US" sz="2300" dirty="0"/>
              <a:t> agent </a:t>
            </a:r>
            <a:r>
              <a:rPr lang="en-US" sz="2300" dirty="0" err="1"/>
              <a:t>bergerak</a:t>
            </a:r>
            <a:r>
              <a:rPr lang="en-US" sz="2300" dirty="0"/>
              <a:t> </a:t>
            </a:r>
            <a:r>
              <a:rPr lang="en-US" sz="2300" dirty="0" err="1"/>
              <a:t>dengan</a:t>
            </a:r>
            <a:r>
              <a:rPr lang="en-US" sz="2300" dirty="0"/>
              <a:t> </a:t>
            </a:r>
            <a:r>
              <a:rPr lang="en-US" sz="2300" dirty="0" err="1"/>
              <a:t>aman</a:t>
            </a:r>
            <a:r>
              <a:rPr lang="en-US" sz="2300" dirty="0" smtClean="0"/>
              <a:t>.</a:t>
            </a:r>
          </a:p>
          <a:p>
            <a:pPr indent="0" algn="just" hangingPunct="0">
              <a:buNone/>
            </a:pPr>
            <a:endParaRPr lang="en-US" sz="2300" dirty="0"/>
          </a:p>
          <a:p>
            <a:pPr marL="339725" indent="-225425" algn="just">
              <a:buFont typeface="+mj-lt"/>
              <a:buAutoNum type="arabicPeriod" startAt="5"/>
            </a:pPr>
            <a:r>
              <a:rPr lang="en-US" b="1" i="1" dirty="0"/>
              <a:t>Code Manipulation</a:t>
            </a:r>
            <a:r>
              <a:rPr lang="en-US" b="1" i="1" dirty="0" smtClean="0"/>
              <a:t>:</a:t>
            </a:r>
            <a:endParaRPr lang="en-US" dirty="0"/>
          </a:p>
          <a:p>
            <a:pPr marL="336550" indent="0" algn="just" hangingPunct="0">
              <a:buNone/>
            </a:pPr>
            <a:r>
              <a:rPr lang="en-US" sz="2300" dirty="0" err="1"/>
              <a:t>Beberapa</a:t>
            </a:r>
            <a:r>
              <a:rPr lang="en-US" sz="2300" dirty="0"/>
              <a:t> </a:t>
            </a:r>
            <a:r>
              <a:rPr lang="en-US" sz="2300" dirty="0" err="1"/>
              <a:t>aplikasi</a:t>
            </a:r>
            <a:r>
              <a:rPr lang="en-US" sz="2300" dirty="0"/>
              <a:t> software agent </a:t>
            </a:r>
            <a:r>
              <a:rPr lang="en-US" sz="2300" dirty="0" err="1"/>
              <a:t>memerlukan</a:t>
            </a:r>
            <a:r>
              <a:rPr lang="en-US" sz="2300" dirty="0"/>
              <a:t> </a:t>
            </a:r>
            <a:r>
              <a:rPr lang="en-US" sz="2300" dirty="0" err="1"/>
              <a:t>manipulasi</a:t>
            </a:r>
            <a:r>
              <a:rPr lang="en-US" sz="2300" dirty="0"/>
              <a:t> </a:t>
            </a:r>
            <a:r>
              <a:rPr lang="en-US" sz="2300" dirty="0" err="1"/>
              <a:t>kode</a:t>
            </a:r>
            <a:r>
              <a:rPr lang="en-US" sz="2300" dirty="0"/>
              <a:t> program </a:t>
            </a:r>
            <a:r>
              <a:rPr lang="en-US" sz="2300" dirty="0" err="1"/>
              <a:t>secara</a:t>
            </a:r>
            <a:r>
              <a:rPr lang="en-US" sz="2300" dirty="0"/>
              <a:t> runtime, </a:t>
            </a:r>
            <a:r>
              <a:rPr lang="en-US" sz="2300" dirty="0" err="1"/>
              <a:t>sehingga</a:t>
            </a:r>
            <a:r>
              <a:rPr lang="en-US" sz="2300" dirty="0"/>
              <a:t> </a:t>
            </a:r>
            <a:r>
              <a:rPr lang="en-US" sz="2300" dirty="0" err="1"/>
              <a:t>diperlikan</a:t>
            </a:r>
            <a:r>
              <a:rPr lang="en-US" sz="2300" dirty="0"/>
              <a:t> </a:t>
            </a:r>
            <a:r>
              <a:rPr lang="en-US" sz="2300" dirty="0" err="1"/>
              <a:t>bahasa</a:t>
            </a:r>
            <a:r>
              <a:rPr lang="en-US" sz="2300" dirty="0"/>
              <a:t> </a:t>
            </a:r>
            <a:r>
              <a:rPr lang="en-US" sz="2300" dirty="0" err="1"/>
              <a:t>pemrograman</a:t>
            </a:r>
            <a:r>
              <a:rPr lang="en-US" sz="2300" dirty="0"/>
              <a:t> </a:t>
            </a:r>
            <a:r>
              <a:rPr lang="en-US" sz="2300" dirty="0" err="1"/>
              <a:t>untuk</a:t>
            </a:r>
            <a:r>
              <a:rPr lang="en-US" sz="2300" dirty="0"/>
              <a:t> software agent yang </a:t>
            </a:r>
            <a:r>
              <a:rPr lang="en-US" sz="2300" dirty="0" err="1"/>
              <a:t>dapat</a:t>
            </a:r>
            <a:r>
              <a:rPr lang="en-US" sz="2300" dirty="0"/>
              <a:t> </a:t>
            </a:r>
            <a:r>
              <a:rPr lang="en-US" sz="2300" dirty="0" err="1"/>
              <a:t>menangani</a:t>
            </a:r>
            <a:r>
              <a:rPr lang="en-US" sz="2300" dirty="0"/>
              <a:t> </a:t>
            </a:r>
            <a:r>
              <a:rPr lang="en-US" sz="2300" dirty="0" err="1"/>
              <a:t>masalah</a:t>
            </a:r>
            <a:r>
              <a:rPr lang="en-US" sz="2300" dirty="0"/>
              <a:t> runtime </a:t>
            </a:r>
            <a:r>
              <a:rPr lang="en-US" sz="2300" dirty="0" err="1"/>
              <a:t>tersebut</a:t>
            </a:r>
            <a:r>
              <a:rPr lang="en-US" sz="2300" dirty="0"/>
              <a:t>.</a:t>
            </a:r>
          </a:p>
          <a:p>
            <a:pPr marL="114300" indent="0" algn="just">
              <a:buNone/>
            </a:pPr>
            <a:endParaRPr lang="en-US" dirty="0"/>
          </a:p>
          <a:p>
            <a:pPr algn="just" hangingPunct="0"/>
            <a:r>
              <a:rPr lang="en-US" sz="2300" dirty="0"/>
              <a:t>Dari </a:t>
            </a:r>
            <a:r>
              <a:rPr lang="en-US" sz="2300" dirty="0" err="1"/>
              <a:t>karakteristik</a:t>
            </a:r>
            <a:r>
              <a:rPr lang="en-US" sz="2300" dirty="0"/>
              <a:t> di </a:t>
            </a:r>
            <a:r>
              <a:rPr lang="en-US" sz="2300" dirty="0" err="1"/>
              <a:t>atas</a:t>
            </a:r>
            <a:r>
              <a:rPr lang="en-US" sz="2300" dirty="0"/>
              <a:t> </a:t>
            </a:r>
            <a:r>
              <a:rPr lang="en-US" sz="2300" dirty="0" err="1"/>
              <a:t>dapat</a:t>
            </a:r>
            <a:r>
              <a:rPr lang="en-US" sz="2300" dirty="0"/>
              <a:t> </a:t>
            </a:r>
            <a:r>
              <a:rPr lang="en-US" sz="2300" dirty="0" err="1"/>
              <a:t>disimpulkan</a:t>
            </a:r>
            <a:r>
              <a:rPr lang="en-US" sz="2300" dirty="0"/>
              <a:t> </a:t>
            </a:r>
            <a:r>
              <a:rPr lang="en-US" sz="2300" dirty="0" err="1"/>
              <a:t>bahwa</a:t>
            </a:r>
            <a:r>
              <a:rPr lang="en-US" sz="2300" dirty="0"/>
              <a:t> </a:t>
            </a:r>
            <a:r>
              <a:rPr lang="en-US" sz="2300" dirty="0" err="1"/>
              <a:t>bahasa</a:t>
            </a:r>
            <a:r>
              <a:rPr lang="en-US" sz="2300" dirty="0"/>
              <a:t> </a:t>
            </a:r>
            <a:r>
              <a:rPr lang="en-US" sz="2300" dirty="0" err="1"/>
              <a:t>pemrograman</a:t>
            </a:r>
            <a:r>
              <a:rPr lang="en-US" sz="2300" dirty="0"/>
              <a:t> yang </a:t>
            </a:r>
            <a:r>
              <a:rPr lang="en-US" sz="2300" dirty="0" err="1"/>
              <a:t>layak</a:t>
            </a:r>
            <a:r>
              <a:rPr lang="en-US" sz="2300" dirty="0"/>
              <a:t> </a:t>
            </a:r>
            <a:r>
              <a:rPr lang="en-US" sz="2300" dirty="0" err="1"/>
              <a:t>untuk</a:t>
            </a:r>
            <a:r>
              <a:rPr lang="en-US" sz="2300" dirty="0"/>
              <a:t> </a:t>
            </a:r>
            <a:r>
              <a:rPr lang="en-US" sz="2300" dirty="0" err="1"/>
              <a:t>mengimplementasikan</a:t>
            </a:r>
            <a:r>
              <a:rPr lang="en-US" sz="2300" dirty="0"/>
              <a:t> software agent </a:t>
            </a:r>
            <a:r>
              <a:rPr lang="en-US" sz="2300" dirty="0" err="1"/>
              <a:t>adalah</a:t>
            </a:r>
            <a:r>
              <a:rPr lang="en-US" sz="2300" dirty="0"/>
              <a:t> </a:t>
            </a:r>
            <a:r>
              <a:rPr lang="en-US" sz="2300" dirty="0" err="1"/>
              <a:t>sebagai</a:t>
            </a:r>
            <a:r>
              <a:rPr lang="en-US" sz="2300" dirty="0"/>
              <a:t> </a:t>
            </a:r>
            <a:r>
              <a:rPr lang="en-US" sz="2300" dirty="0" err="1"/>
              <a:t>berikut</a:t>
            </a:r>
            <a:r>
              <a:rPr lang="en-US" sz="2300" dirty="0"/>
              <a:t> </a:t>
            </a:r>
            <a:r>
              <a:rPr lang="en-US" sz="2300" dirty="0" smtClean="0"/>
              <a:t>: </a:t>
            </a:r>
            <a:r>
              <a:rPr lang="en-US" dirty="0"/>
              <a:t> </a:t>
            </a:r>
          </a:p>
          <a:p>
            <a:pPr lvl="1" algn="just" hangingPunct="0">
              <a:buFont typeface="Wingdings" pitchFamily="2" charset="2"/>
              <a:buChar char="ü"/>
            </a:pPr>
            <a:r>
              <a:rPr lang="en-US" sz="2300" dirty="0"/>
              <a:t>Java  </a:t>
            </a:r>
          </a:p>
          <a:p>
            <a:pPr lvl="1" algn="just" hangingPunct="0">
              <a:buFont typeface="Wingdings" pitchFamily="2" charset="2"/>
              <a:buChar char="ü"/>
            </a:pPr>
            <a:r>
              <a:rPr lang="en-US" sz="2300" dirty="0" err="1" smtClean="0"/>
              <a:t>Telescript</a:t>
            </a:r>
            <a:r>
              <a:rPr lang="en-US" sz="2300" dirty="0" smtClean="0"/>
              <a:t> </a:t>
            </a:r>
            <a:r>
              <a:rPr lang="en-US" sz="2300" dirty="0"/>
              <a:t> </a:t>
            </a:r>
          </a:p>
          <a:p>
            <a:pPr lvl="1" algn="just" hangingPunct="0">
              <a:buFont typeface="Wingdings" pitchFamily="2" charset="2"/>
              <a:buChar char="ü"/>
            </a:pPr>
            <a:r>
              <a:rPr lang="en-US" sz="2300" dirty="0" err="1"/>
              <a:t>Tcl</a:t>
            </a:r>
            <a:r>
              <a:rPr lang="en-US" sz="2300" dirty="0"/>
              <a:t>/</a:t>
            </a:r>
            <a:r>
              <a:rPr lang="en-US" sz="2300" dirty="0" err="1"/>
              <a:t>Tk</a:t>
            </a:r>
            <a:r>
              <a:rPr lang="en-US" sz="2300" dirty="0"/>
              <a:t>, Safe-</a:t>
            </a:r>
            <a:r>
              <a:rPr lang="en-US" sz="2300" dirty="0" err="1"/>
              <a:t>Tcl</a:t>
            </a:r>
            <a:r>
              <a:rPr lang="en-US" sz="2300" dirty="0"/>
              <a:t>, Agent-</a:t>
            </a:r>
            <a:r>
              <a:rPr lang="en-US" sz="2300" dirty="0" err="1"/>
              <a:t>Tcl</a:t>
            </a:r>
            <a:r>
              <a:rPr lang="en-US" sz="2300" dirty="0"/>
              <a:t> </a:t>
            </a:r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885806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othecary">
  <a:themeElements>
    <a:clrScheme name="Apothecary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Apothecary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pothecary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366</TotalTime>
  <Words>2037</Words>
  <Application>Microsoft Office PowerPoint</Application>
  <PresentationFormat>On-screen Show (4:3)</PresentationFormat>
  <Paragraphs>112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Arial</vt:lpstr>
      <vt:lpstr>Book Antiqua</vt:lpstr>
      <vt:lpstr>Century Gothic</vt:lpstr>
      <vt:lpstr>Wingdings</vt:lpstr>
      <vt:lpstr>Apothecary</vt:lpstr>
      <vt:lpstr>Proses</vt:lpstr>
      <vt:lpstr>Thread</vt:lpstr>
      <vt:lpstr>PowerPoint Presentation</vt:lpstr>
      <vt:lpstr>Perbedaan thread dengan proses</vt:lpstr>
      <vt:lpstr>Contoh Multithreading</vt:lpstr>
      <vt:lpstr>Single &amp; Multithreaded Process</vt:lpstr>
      <vt:lpstr>Keutungan thread</vt:lpstr>
      <vt:lpstr>PowerPoint Presentation</vt:lpstr>
      <vt:lpstr>Macam-macam thread</vt:lpstr>
      <vt:lpstr>Model-model Multithreading:</vt:lpstr>
      <vt:lpstr>PowerPoint Presentation</vt:lpstr>
      <vt:lpstr>PowerPoint Presentation</vt:lpstr>
      <vt:lpstr>Thread cancelation</vt:lpstr>
      <vt:lpstr>Client - Server</vt:lpstr>
      <vt:lpstr>Gambar Client - Server</vt:lpstr>
      <vt:lpstr>Model Client - Server</vt:lpstr>
      <vt:lpstr>PowerPoint Presentation</vt:lpstr>
      <vt:lpstr>Gambar model two-tier </vt:lpstr>
      <vt:lpstr>PowerPoint Presentation</vt:lpstr>
      <vt:lpstr>Agent</vt:lpstr>
      <vt:lpstr>PowerPoint Presentation</vt:lpstr>
      <vt:lpstr>Klasifikasi agent software</vt:lpstr>
      <vt:lpstr>PowerPoint Presentation</vt:lpstr>
      <vt:lpstr>PowerPoint Presentation</vt:lpstr>
      <vt:lpstr>Bahasa pemrograman yang digunakan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Proses</dc:title>
  <dc:creator>DonS</dc:creator>
  <cp:lastModifiedBy>gue</cp:lastModifiedBy>
  <cp:revision>29</cp:revision>
  <dcterms:created xsi:type="dcterms:W3CDTF">2016-03-14T03:42:54Z</dcterms:created>
  <dcterms:modified xsi:type="dcterms:W3CDTF">2018-10-01T04:44:02Z</dcterms:modified>
</cp:coreProperties>
</file>