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9" d="100"/>
          <a:sy n="69" d="100"/>
        </p:scale>
        <p:origin x="5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0549D0-E424-457F-9FDA-DF2A9FFB043E}" type="doc">
      <dgm:prSet loTypeId="urn:microsoft.com/office/officeart/2005/8/layout/hList6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8C77941-2795-4598-B652-678E60D76497}">
      <dgm:prSet phldrT="[Text]"/>
      <dgm:spPr/>
      <dgm:t>
        <a:bodyPr/>
        <a:lstStyle/>
        <a:p>
          <a:pPr algn="ctr"/>
          <a:r>
            <a:rPr lang="en-US" dirty="0" err="1"/>
            <a:t>Mengidentifikasikan</a:t>
          </a:r>
          <a:r>
            <a:rPr lang="en-US" dirty="0"/>
            <a:t> data yang </a:t>
          </a:r>
          <a:r>
            <a:rPr lang="en-US" dirty="0" err="1"/>
            <a:t>akan</a:t>
          </a:r>
          <a:r>
            <a:rPr lang="en-US" dirty="0"/>
            <a:t> </a:t>
          </a:r>
          <a:r>
            <a:rPr lang="en-US" dirty="0" err="1"/>
            <a:t>diproses</a:t>
          </a:r>
          <a:r>
            <a:rPr lang="en-US" dirty="0"/>
            <a:t> </a:t>
          </a:r>
          <a:r>
            <a:rPr lang="en-US" dirty="0" err="1"/>
            <a:t>harus</a:t>
          </a:r>
          <a:r>
            <a:rPr lang="en-US" dirty="0"/>
            <a:t> </a:t>
          </a:r>
          <a:r>
            <a:rPr lang="en-US" dirty="0" err="1"/>
            <a:t>relevan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keputusan</a:t>
          </a:r>
          <a:r>
            <a:rPr lang="en-US" dirty="0"/>
            <a:t> yang </a:t>
          </a:r>
          <a:r>
            <a:rPr lang="en-US" dirty="0" err="1"/>
            <a:t>akan</a:t>
          </a:r>
          <a:r>
            <a:rPr lang="en-US" dirty="0"/>
            <a:t> </a:t>
          </a:r>
          <a:r>
            <a:rPr lang="en-US" dirty="0" err="1"/>
            <a:t>diambil</a:t>
          </a:r>
          <a:endParaRPr lang="en-US" dirty="0"/>
        </a:p>
      </dgm:t>
    </dgm:pt>
    <dgm:pt modelId="{16A55735-4925-48DF-A330-6CA2415A95C7}" type="parTrans" cxnId="{640894DB-2AB1-458B-B35A-335C207F0C2D}">
      <dgm:prSet/>
      <dgm:spPr/>
      <dgm:t>
        <a:bodyPr/>
        <a:lstStyle/>
        <a:p>
          <a:endParaRPr lang="en-US"/>
        </a:p>
      </dgm:t>
    </dgm:pt>
    <dgm:pt modelId="{B916B1EC-FB49-4800-8A14-60072D503FC4}" type="sibTrans" cxnId="{640894DB-2AB1-458B-B35A-335C207F0C2D}">
      <dgm:prSet/>
      <dgm:spPr/>
      <dgm:t>
        <a:bodyPr/>
        <a:lstStyle/>
        <a:p>
          <a:endParaRPr lang="en-US"/>
        </a:p>
      </dgm:t>
    </dgm:pt>
    <dgm:pt modelId="{91B9999B-9589-4063-B2E7-CA82DE601172}">
      <dgm:prSet phldrT="[Text]"/>
      <dgm:spPr/>
      <dgm:t>
        <a:bodyPr/>
        <a:lstStyle/>
        <a:p>
          <a:r>
            <a:rPr lang="en-US" dirty="0" err="1"/>
            <a:t>Mangalisis</a:t>
          </a:r>
          <a:r>
            <a:rPr lang="en-US" dirty="0"/>
            <a:t> data yang </a:t>
          </a:r>
          <a:r>
            <a:rPr lang="en-US" dirty="0" err="1"/>
            <a:t>relevan</a:t>
          </a:r>
          <a:endParaRPr lang="en-US" dirty="0"/>
        </a:p>
      </dgm:t>
    </dgm:pt>
    <dgm:pt modelId="{A76955F6-9015-428D-9D97-4703AB5E545B}" type="parTrans" cxnId="{1D8B9E82-4BCB-4646-8D80-D7E98CEBFA50}">
      <dgm:prSet/>
      <dgm:spPr/>
      <dgm:t>
        <a:bodyPr/>
        <a:lstStyle/>
        <a:p>
          <a:endParaRPr lang="en-US"/>
        </a:p>
      </dgm:t>
    </dgm:pt>
    <dgm:pt modelId="{9E976FDD-733D-4ECF-B328-771E486FB7AF}" type="sibTrans" cxnId="{1D8B9E82-4BCB-4646-8D80-D7E98CEBFA50}">
      <dgm:prSet/>
      <dgm:spPr/>
      <dgm:t>
        <a:bodyPr/>
        <a:lstStyle/>
        <a:p>
          <a:endParaRPr lang="en-US"/>
        </a:p>
      </dgm:t>
    </dgm:pt>
    <dgm:pt modelId="{91AD00CC-5E7F-482C-A38C-241A07E5F0DE}">
      <dgm:prSet phldrT="[Text]"/>
      <dgm:spPr/>
      <dgm:t>
        <a:bodyPr/>
        <a:lstStyle/>
        <a:p>
          <a:r>
            <a:rPr lang="en-US" dirty="0" err="1"/>
            <a:t>Mengubah</a:t>
          </a:r>
          <a:r>
            <a:rPr lang="en-US" dirty="0"/>
            <a:t> data </a:t>
          </a:r>
          <a:r>
            <a:rPr lang="en-US" dirty="0" err="1"/>
            <a:t>menjadi</a:t>
          </a:r>
          <a:r>
            <a:rPr lang="en-US" dirty="0"/>
            <a:t> </a:t>
          </a:r>
          <a:r>
            <a:rPr lang="en-US" dirty="0" err="1"/>
            <a:t>informasi</a:t>
          </a:r>
          <a:r>
            <a:rPr lang="en-US" dirty="0"/>
            <a:t> </a:t>
          </a:r>
          <a:r>
            <a:rPr lang="en-US" dirty="0" err="1"/>
            <a:t>sebagai</a:t>
          </a:r>
          <a:r>
            <a:rPr lang="en-US" dirty="0"/>
            <a:t> </a:t>
          </a:r>
          <a:r>
            <a:rPr lang="en-US" dirty="0" err="1"/>
            <a:t>dasar</a:t>
          </a:r>
          <a:r>
            <a:rPr lang="en-US" dirty="0"/>
            <a:t> </a:t>
          </a:r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keputusan</a:t>
          </a:r>
          <a:endParaRPr lang="en-US" dirty="0"/>
        </a:p>
      </dgm:t>
    </dgm:pt>
    <dgm:pt modelId="{509D5F43-88CC-4A90-969F-6DE3D42B9CF3}" type="parTrans" cxnId="{1E2D9B8F-2061-4660-9FC3-08B85A7878E1}">
      <dgm:prSet/>
      <dgm:spPr/>
      <dgm:t>
        <a:bodyPr/>
        <a:lstStyle/>
        <a:p>
          <a:endParaRPr lang="en-US"/>
        </a:p>
      </dgm:t>
    </dgm:pt>
    <dgm:pt modelId="{6D43B535-2290-4A9B-8A74-D00ADAC80695}" type="sibTrans" cxnId="{1E2D9B8F-2061-4660-9FC3-08B85A7878E1}">
      <dgm:prSet/>
      <dgm:spPr/>
      <dgm:t>
        <a:bodyPr/>
        <a:lstStyle/>
        <a:p>
          <a:endParaRPr lang="en-US"/>
        </a:p>
      </dgm:t>
    </dgm:pt>
    <dgm:pt modelId="{96835B5E-58B2-4930-B1BE-28ADD70248A6}" type="pres">
      <dgm:prSet presAssocID="{6E0549D0-E424-457F-9FDA-DF2A9FFB043E}" presName="Name0" presStyleCnt="0">
        <dgm:presLayoutVars>
          <dgm:dir/>
          <dgm:resizeHandles val="exact"/>
        </dgm:presLayoutVars>
      </dgm:prSet>
      <dgm:spPr/>
    </dgm:pt>
    <dgm:pt modelId="{23E819AB-0C3C-4E7A-9554-444CB0321F2A}" type="pres">
      <dgm:prSet presAssocID="{E8C77941-2795-4598-B652-678E60D76497}" presName="node" presStyleLbl="node1" presStyleIdx="0" presStyleCnt="3">
        <dgm:presLayoutVars>
          <dgm:bulletEnabled val="1"/>
        </dgm:presLayoutVars>
      </dgm:prSet>
      <dgm:spPr/>
    </dgm:pt>
    <dgm:pt modelId="{660FECBD-4724-45C3-B176-663262ABE937}" type="pres">
      <dgm:prSet presAssocID="{B916B1EC-FB49-4800-8A14-60072D503FC4}" presName="sibTrans" presStyleCnt="0"/>
      <dgm:spPr/>
    </dgm:pt>
    <dgm:pt modelId="{71528580-3D4A-4A93-B841-C991EB814178}" type="pres">
      <dgm:prSet presAssocID="{91B9999B-9589-4063-B2E7-CA82DE601172}" presName="node" presStyleLbl="node1" presStyleIdx="1" presStyleCnt="3">
        <dgm:presLayoutVars>
          <dgm:bulletEnabled val="1"/>
        </dgm:presLayoutVars>
      </dgm:prSet>
      <dgm:spPr/>
    </dgm:pt>
    <dgm:pt modelId="{58B9A6DA-C359-4228-B3D7-B72510605870}" type="pres">
      <dgm:prSet presAssocID="{9E976FDD-733D-4ECF-B328-771E486FB7AF}" presName="sibTrans" presStyleCnt="0"/>
      <dgm:spPr/>
    </dgm:pt>
    <dgm:pt modelId="{9285D77B-06E0-4EA4-B332-2A88DE6663B4}" type="pres">
      <dgm:prSet presAssocID="{91AD00CC-5E7F-482C-A38C-241A07E5F0DE}" presName="node" presStyleLbl="node1" presStyleIdx="2" presStyleCnt="3">
        <dgm:presLayoutVars>
          <dgm:bulletEnabled val="1"/>
        </dgm:presLayoutVars>
      </dgm:prSet>
      <dgm:spPr/>
    </dgm:pt>
  </dgm:ptLst>
  <dgm:cxnLst>
    <dgm:cxn modelId="{274E8706-5356-45B0-AB90-57E1FA626663}" type="presOf" srcId="{6E0549D0-E424-457F-9FDA-DF2A9FFB043E}" destId="{96835B5E-58B2-4930-B1BE-28ADD70248A6}" srcOrd="0" destOrd="0" presId="urn:microsoft.com/office/officeart/2005/8/layout/hList6"/>
    <dgm:cxn modelId="{DE41D061-3A3D-4A47-AD80-0D5BEB8666BE}" type="presOf" srcId="{91B9999B-9589-4063-B2E7-CA82DE601172}" destId="{71528580-3D4A-4A93-B841-C991EB814178}" srcOrd="0" destOrd="0" presId="urn:microsoft.com/office/officeart/2005/8/layout/hList6"/>
    <dgm:cxn modelId="{E60CC54E-4B64-4C86-9FD6-F73978A42972}" type="presOf" srcId="{E8C77941-2795-4598-B652-678E60D76497}" destId="{23E819AB-0C3C-4E7A-9554-444CB0321F2A}" srcOrd="0" destOrd="0" presId="urn:microsoft.com/office/officeart/2005/8/layout/hList6"/>
    <dgm:cxn modelId="{1D8B9E82-4BCB-4646-8D80-D7E98CEBFA50}" srcId="{6E0549D0-E424-457F-9FDA-DF2A9FFB043E}" destId="{91B9999B-9589-4063-B2E7-CA82DE601172}" srcOrd="1" destOrd="0" parTransId="{A76955F6-9015-428D-9D97-4703AB5E545B}" sibTransId="{9E976FDD-733D-4ECF-B328-771E486FB7AF}"/>
    <dgm:cxn modelId="{1E2D9B8F-2061-4660-9FC3-08B85A7878E1}" srcId="{6E0549D0-E424-457F-9FDA-DF2A9FFB043E}" destId="{91AD00CC-5E7F-482C-A38C-241A07E5F0DE}" srcOrd="2" destOrd="0" parTransId="{509D5F43-88CC-4A90-969F-6DE3D42B9CF3}" sibTransId="{6D43B535-2290-4A9B-8A74-D00ADAC80695}"/>
    <dgm:cxn modelId="{640894DB-2AB1-458B-B35A-335C207F0C2D}" srcId="{6E0549D0-E424-457F-9FDA-DF2A9FFB043E}" destId="{E8C77941-2795-4598-B652-678E60D76497}" srcOrd="0" destOrd="0" parTransId="{16A55735-4925-48DF-A330-6CA2415A95C7}" sibTransId="{B916B1EC-FB49-4800-8A14-60072D503FC4}"/>
    <dgm:cxn modelId="{135BBDEB-39E9-44E6-B4FF-A07F7DAA3E8B}" type="presOf" srcId="{91AD00CC-5E7F-482C-A38C-241A07E5F0DE}" destId="{9285D77B-06E0-4EA4-B332-2A88DE6663B4}" srcOrd="0" destOrd="0" presId="urn:microsoft.com/office/officeart/2005/8/layout/hList6"/>
    <dgm:cxn modelId="{512E0A78-8D25-493A-B9B6-D1E82CAC6B83}" type="presParOf" srcId="{96835B5E-58B2-4930-B1BE-28ADD70248A6}" destId="{23E819AB-0C3C-4E7A-9554-444CB0321F2A}" srcOrd="0" destOrd="0" presId="urn:microsoft.com/office/officeart/2005/8/layout/hList6"/>
    <dgm:cxn modelId="{02B1BFBB-BA7C-443F-BF24-FF20F8C401D8}" type="presParOf" srcId="{96835B5E-58B2-4930-B1BE-28ADD70248A6}" destId="{660FECBD-4724-45C3-B176-663262ABE937}" srcOrd="1" destOrd="0" presId="urn:microsoft.com/office/officeart/2005/8/layout/hList6"/>
    <dgm:cxn modelId="{A0575ADF-4337-40FE-9D2D-9C8DA0905734}" type="presParOf" srcId="{96835B5E-58B2-4930-B1BE-28ADD70248A6}" destId="{71528580-3D4A-4A93-B841-C991EB814178}" srcOrd="2" destOrd="0" presId="urn:microsoft.com/office/officeart/2005/8/layout/hList6"/>
    <dgm:cxn modelId="{83D8797D-D33C-42A7-ACFC-B51E93570BAC}" type="presParOf" srcId="{96835B5E-58B2-4930-B1BE-28ADD70248A6}" destId="{58B9A6DA-C359-4228-B3D7-B72510605870}" srcOrd="3" destOrd="0" presId="urn:microsoft.com/office/officeart/2005/8/layout/hList6"/>
    <dgm:cxn modelId="{D7DFBF05-12C4-4B07-9CC1-1E3607113B33}" type="presParOf" srcId="{96835B5E-58B2-4930-B1BE-28ADD70248A6}" destId="{9285D77B-06E0-4EA4-B332-2A88DE6663B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632C39-F093-4616-9693-A49B53071EF6}" type="doc">
      <dgm:prSet loTypeId="urn:microsoft.com/office/officeart/2005/8/layout/vList6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EEB7B83-DFDD-4E87-9A52-083F09670EE6}">
      <dgm:prSet phldrT="[Text]"/>
      <dgm:spPr/>
      <dgm:t>
        <a:bodyPr/>
        <a:lstStyle/>
        <a:p>
          <a:r>
            <a:rPr lang="en-US" dirty="0" err="1"/>
            <a:t>Manajer</a:t>
          </a:r>
          <a:endParaRPr lang="en-US" dirty="0"/>
        </a:p>
      </dgm:t>
    </dgm:pt>
    <dgm:pt modelId="{48D89AC3-B21A-4806-9CBA-D183584DF12C}" type="parTrans" cxnId="{FD5C7CF1-301C-46E1-B4D4-7FBCE541D23E}">
      <dgm:prSet/>
      <dgm:spPr/>
      <dgm:t>
        <a:bodyPr/>
        <a:lstStyle/>
        <a:p>
          <a:endParaRPr lang="en-US"/>
        </a:p>
      </dgm:t>
    </dgm:pt>
    <dgm:pt modelId="{63017D00-2149-47FF-811C-B77D52E50D79}" type="sibTrans" cxnId="{FD5C7CF1-301C-46E1-B4D4-7FBCE541D23E}">
      <dgm:prSet/>
      <dgm:spPr/>
      <dgm:t>
        <a:bodyPr/>
        <a:lstStyle/>
        <a:p>
          <a:endParaRPr lang="en-US"/>
        </a:p>
      </dgm:t>
    </dgm:pt>
    <dgm:pt modelId="{20A38142-677C-4DF4-8787-DDD33ECD5A50}">
      <dgm:prSet phldrT="[Text]"/>
      <dgm:spPr/>
      <dgm:t>
        <a:bodyPr/>
        <a:lstStyle/>
        <a:p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digunakan</a:t>
          </a:r>
          <a:r>
            <a:rPr lang="en-US" dirty="0"/>
            <a:t> </a:t>
          </a:r>
          <a:r>
            <a:rPr lang="en-US" dirty="0" err="1"/>
            <a:t>untuk</a:t>
          </a:r>
          <a:r>
            <a:rPr lang="en-US" dirty="0"/>
            <a:t> planning, controlling, dan decision making.</a:t>
          </a:r>
        </a:p>
      </dgm:t>
    </dgm:pt>
    <dgm:pt modelId="{18325848-E887-4C1A-8403-4FE4708EFA43}" type="parTrans" cxnId="{DA0EA3D7-1AC4-4E82-A80E-CDFD3C22111E}">
      <dgm:prSet/>
      <dgm:spPr/>
      <dgm:t>
        <a:bodyPr/>
        <a:lstStyle/>
        <a:p>
          <a:endParaRPr lang="en-US"/>
        </a:p>
      </dgm:t>
    </dgm:pt>
    <dgm:pt modelId="{0C8A51E8-4A37-45EC-AC48-D1F0682BD8F3}" type="sibTrans" cxnId="{DA0EA3D7-1AC4-4E82-A80E-CDFD3C22111E}">
      <dgm:prSet/>
      <dgm:spPr/>
      <dgm:t>
        <a:bodyPr/>
        <a:lstStyle/>
        <a:p>
          <a:endParaRPr lang="en-US"/>
        </a:p>
      </dgm:t>
    </dgm:pt>
    <dgm:pt modelId="{8AF4C92A-096E-42D9-BD9C-491346272197}">
      <dgm:prSet phldrT="[Text]"/>
      <dgm:spPr/>
      <dgm:t>
        <a:bodyPr/>
        <a:lstStyle/>
        <a:p>
          <a:r>
            <a:rPr lang="en-US" dirty="0"/>
            <a:t>Data </a:t>
          </a:r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sebagai</a:t>
          </a:r>
          <a:r>
            <a:rPr lang="en-US" dirty="0"/>
            <a:t> </a:t>
          </a:r>
          <a:r>
            <a:rPr lang="en-US" dirty="0" err="1"/>
            <a:t>bahan</a:t>
          </a:r>
          <a:r>
            <a:rPr lang="en-US" dirty="0"/>
            <a:t> </a:t>
          </a:r>
          <a:r>
            <a:rPr lang="en-US" dirty="0" err="1"/>
            <a:t>evaluasi</a:t>
          </a:r>
          <a:r>
            <a:rPr lang="en-US" dirty="0"/>
            <a:t> proses </a:t>
          </a:r>
          <a:r>
            <a:rPr lang="en-US" dirty="0" err="1"/>
            <a:t>pengelolaan</a:t>
          </a:r>
          <a:r>
            <a:rPr lang="en-US" dirty="0"/>
            <a:t> </a:t>
          </a:r>
          <a:r>
            <a:rPr lang="en-US" dirty="0" err="1"/>
            <a:t>perusahaan</a:t>
          </a:r>
          <a:endParaRPr lang="en-US" dirty="0"/>
        </a:p>
      </dgm:t>
    </dgm:pt>
    <dgm:pt modelId="{1F7AD3E3-9F51-4523-AD3D-9A8603BA3A69}" type="parTrans" cxnId="{6F2DC659-CDBC-475C-A02C-71938E3D1778}">
      <dgm:prSet/>
      <dgm:spPr/>
      <dgm:t>
        <a:bodyPr/>
        <a:lstStyle/>
        <a:p>
          <a:endParaRPr lang="en-US"/>
        </a:p>
      </dgm:t>
    </dgm:pt>
    <dgm:pt modelId="{29AF5ECA-7E55-43A7-ADA3-1BD86406F6D6}" type="sibTrans" cxnId="{6F2DC659-CDBC-475C-A02C-71938E3D1778}">
      <dgm:prSet/>
      <dgm:spPr/>
      <dgm:t>
        <a:bodyPr/>
        <a:lstStyle/>
        <a:p>
          <a:endParaRPr lang="en-US"/>
        </a:p>
      </dgm:t>
    </dgm:pt>
    <dgm:pt modelId="{200C874B-36ED-43E4-9219-F93CB87E7C38}">
      <dgm:prSet phldrT="[Text]"/>
      <dgm:spPr/>
      <dgm:t>
        <a:bodyPr/>
        <a:lstStyle/>
        <a:p>
          <a:r>
            <a:rPr lang="en-US" dirty="0"/>
            <a:t>Investor</a:t>
          </a:r>
        </a:p>
      </dgm:t>
    </dgm:pt>
    <dgm:pt modelId="{2C308660-0579-4EAD-97A6-F18F6CDD4AFC}" type="parTrans" cxnId="{8D7179EA-28BE-4492-A83C-E4CC75FD8C58}">
      <dgm:prSet/>
      <dgm:spPr/>
      <dgm:t>
        <a:bodyPr/>
        <a:lstStyle/>
        <a:p>
          <a:endParaRPr lang="en-US"/>
        </a:p>
      </dgm:t>
    </dgm:pt>
    <dgm:pt modelId="{014BF919-C5F8-4801-B782-749DB1CACFC9}" type="sibTrans" cxnId="{8D7179EA-28BE-4492-A83C-E4CC75FD8C58}">
      <dgm:prSet/>
      <dgm:spPr/>
      <dgm:t>
        <a:bodyPr/>
        <a:lstStyle/>
        <a:p>
          <a:endParaRPr lang="en-US"/>
        </a:p>
      </dgm:t>
    </dgm:pt>
    <dgm:pt modelId="{1C8C9755-CF7E-40CF-9339-D78E22B6D877}">
      <dgm:prSet phldrT="[Text]"/>
      <dgm:spPr/>
      <dgm:t>
        <a:bodyPr/>
        <a:lstStyle/>
        <a:p>
          <a:r>
            <a:rPr lang="en-US" dirty="0"/>
            <a:t>Data </a:t>
          </a:r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sebagai</a:t>
          </a:r>
          <a:r>
            <a:rPr lang="en-US" dirty="0"/>
            <a:t> </a:t>
          </a:r>
          <a:r>
            <a:rPr lang="en-US" dirty="0" err="1"/>
            <a:t>dasar</a:t>
          </a:r>
          <a:r>
            <a:rPr lang="en-US" dirty="0"/>
            <a:t> </a:t>
          </a:r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keputusan</a:t>
          </a:r>
          <a:r>
            <a:rPr lang="en-US" dirty="0"/>
            <a:t> </a:t>
          </a:r>
          <a:r>
            <a:rPr lang="en-US" dirty="0" err="1"/>
            <a:t>investasi</a:t>
          </a:r>
          <a:endParaRPr lang="en-US" dirty="0"/>
        </a:p>
      </dgm:t>
    </dgm:pt>
    <dgm:pt modelId="{805A541C-4F6A-4A11-BB88-CBB1BFA8DB4B}" type="parTrans" cxnId="{44125629-1A7F-4FE9-A615-C7960F1DC4B0}">
      <dgm:prSet/>
      <dgm:spPr/>
      <dgm:t>
        <a:bodyPr/>
        <a:lstStyle/>
        <a:p>
          <a:endParaRPr lang="en-US"/>
        </a:p>
      </dgm:t>
    </dgm:pt>
    <dgm:pt modelId="{03A9BCC4-61FF-4BAC-99BA-081C783C32E5}" type="sibTrans" cxnId="{44125629-1A7F-4FE9-A615-C7960F1DC4B0}">
      <dgm:prSet/>
      <dgm:spPr/>
      <dgm:t>
        <a:bodyPr/>
        <a:lstStyle/>
        <a:p>
          <a:endParaRPr lang="en-US"/>
        </a:p>
      </dgm:t>
    </dgm:pt>
    <dgm:pt modelId="{87C2CC78-E33B-4AD4-B4C1-E5DF4D6C7F41}">
      <dgm:prSet phldrT="[Text]" phldr="1"/>
      <dgm:spPr/>
      <dgm:t>
        <a:bodyPr/>
        <a:lstStyle/>
        <a:p>
          <a:endParaRPr lang="en-US" dirty="0"/>
        </a:p>
      </dgm:t>
    </dgm:pt>
    <dgm:pt modelId="{43A54489-E891-4F63-AC04-00D04B75A457}" type="parTrans" cxnId="{30F659F5-0F2D-4360-8E7B-27DEF8955FD3}">
      <dgm:prSet/>
      <dgm:spPr/>
      <dgm:t>
        <a:bodyPr/>
        <a:lstStyle/>
        <a:p>
          <a:endParaRPr lang="en-US"/>
        </a:p>
      </dgm:t>
    </dgm:pt>
    <dgm:pt modelId="{B5BE5212-3956-4922-9BAB-A698F1211CCC}" type="sibTrans" cxnId="{30F659F5-0F2D-4360-8E7B-27DEF8955FD3}">
      <dgm:prSet/>
      <dgm:spPr/>
      <dgm:t>
        <a:bodyPr/>
        <a:lstStyle/>
        <a:p>
          <a:endParaRPr lang="en-US"/>
        </a:p>
      </dgm:t>
    </dgm:pt>
    <dgm:pt modelId="{CC3DA071-75BB-4C7C-BD86-50CAB00EC4A7}">
      <dgm:prSet/>
      <dgm:spPr/>
      <dgm:t>
        <a:bodyPr/>
        <a:lstStyle/>
        <a:p>
          <a:r>
            <a:rPr lang="en-US" dirty="0" err="1"/>
            <a:t>Kreditur</a:t>
          </a:r>
          <a:endParaRPr lang="en-US" dirty="0"/>
        </a:p>
      </dgm:t>
    </dgm:pt>
    <dgm:pt modelId="{9BB27739-45CA-4785-B756-103176A331DF}" type="parTrans" cxnId="{28359A48-8799-440B-9F3F-7B0BF2649A40}">
      <dgm:prSet/>
      <dgm:spPr/>
      <dgm:t>
        <a:bodyPr/>
        <a:lstStyle/>
        <a:p>
          <a:endParaRPr lang="en-US"/>
        </a:p>
      </dgm:t>
    </dgm:pt>
    <dgm:pt modelId="{5E548925-90F3-40FB-AB23-3808A8D78B50}" type="sibTrans" cxnId="{28359A48-8799-440B-9F3F-7B0BF2649A40}">
      <dgm:prSet/>
      <dgm:spPr/>
      <dgm:t>
        <a:bodyPr/>
        <a:lstStyle/>
        <a:p>
          <a:endParaRPr lang="en-US"/>
        </a:p>
      </dgm:t>
    </dgm:pt>
    <dgm:pt modelId="{C82B6B30-06D9-494F-B369-A2B11BE94702}">
      <dgm:prSet/>
      <dgm:spPr/>
      <dgm:t>
        <a:bodyPr/>
        <a:lstStyle/>
        <a:p>
          <a:r>
            <a:rPr lang="en-US" dirty="0" err="1"/>
            <a:t>Instansi</a:t>
          </a:r>
          <a:r>
            <a:rPr lang="en-US" dirty="0"/>
            <a:t> </a:t>
          </a:r>
          <a:r>
            <a:rPr lang="en-US" dirty="0" err="1"/>
            <a:t>Pemerintah</a:t>
          </a:r>
          <a:endParaRPr lang="en-US" dirty="0"/>
        </a:p>
      </dgm:t>
    </dgm:pt>
    <dgm:pt modelId="{1BF79DE0-84EB-4C4C-BFCC-6D274FD52872}" type="parTrans" cxnId="{65CEB394-A28E-4E64-99D1-5B7C5606A061}">
      <dgm:prSet/>
      <dgm:spPr/>
      <dgm:t>
        <a:bodyPr/>
        <a:lstStyle/>
        <a:p>
          <a:endParaRPr lang="en-US"/>
        </a:p>
      </dgm:t>
    </dgm:pt>
    <dgm:pt modelId="{D0EF58A3-1298-43CE-BAEF-FA6EB96F2304}" type="sibTrans" cxnId="{65CEB394-A28E-4E64-99D1-5B7C5606A061}">
      <dgm:prSet/>
      <dgm:spPr/>
      <dgm:t>
        <a:bodyPr/>
        <a:lstStyle/>
        <a:p>
          <a:endParaRPr lang="en-US"/>
        </a:p>
      </dgm:t>
    </dgm:pt>
    <dgm:pt modelId="{4822C5B9-27D3-44DC-976A-7BA8CC03CAF5}">
      <dgm:prSet/>
      <dgm:spPr/>
      <dgm:t>
        <a:bodyPr/>
        <a:lstStyle/>
        <a:p>
          <a:r>
            <a:rPr lang="en-US" dirty="0"/>
            <a:t>Data </a:t>
          </a:r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digunakan</a:t>
          </a:r>
          <a:r>
            <a:rPr lang="en-US" dirty="0"/>
            <a:t> </a:t>
          </a:r>
          <a:r>
            <a:rPr lang="en-US" dirty="0" err="1"/>
            <a:t>sebagai</a:t>
          </a:r>
          <a:r>
            <a:rPr lang="en-US" dirty="0"/>
            <a:t> </a:t>
          </a:r>
          <a:r>
            <a:rPr lang="en-US" dirty="0" err="1"/>
            <a:t>dara</a:t>
          </a:r>
          <a:r>
            <a:rPr lang="en-US" dirty="0"/>
            <a:t> </a:t>
          </a:r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keputusan</a:t>
          </a:r>
          <a:r>
            <a:rPr lang="en-US" dirty="0"/>
            <a:t> </a:t>
          </a:r>
          <a:r>
            <a:rPr lang="en-US" dirty="0" err="1"/>
            <a:t>pemberian</a:t>
          </a:r>
          <a:r>
            <a:rPr lang="en-US" dirty="0"/>
            <a:t> </a:t>
          </a:r>
          <a:r>
            <a:rPr lang="en-US" dirty="0" err="1"/>
            <a:t>pinjaman</a:t>
          </a:r>
          <a:r>
            <a:rPr lang="en-US" dirty="0"/>
            <a:t>/</a:t>
          </a:r>
          <a:r>
            <a:rPr lang="en-US" dirty="0" err="1"/>
            <a:t>kredit</a:t>
          </a:r>
          <a:endParaRPr lang="en-US" dirty="0"/>
        </a:p>
      </dgm:t>
    </dgm:pt>
    <dgm:pt modelId="{5EC81A2D-8B4F-4984-BC9D-FA84C79FF947}" type="parTrans" cxnId="{0BDBAF01-DF50-4809-9148-5B27091365A9}">
      <dgm:prSet/>
      <dgm:spPr/>
      <dgm:t>
        <a:bodyPr/>
        <a:lstStyle/>
        <a:p>
          <a:endParaRPr lang="en-US"/>
        </a:p>
      </dgm:t>
    </dgm:pt>
    <dgm:pt modelId="{8FD5F986-3F6D-418A-947F-2292E9B89EEE}" type="sibTrans" cxnId="{0BDBAF01-DF50-4809-9148-5B27091365A9}">
      <dgm:prSet/>
      <dgm:spPr/>
      <dgm:t>
        <a:bodyPr/>
        <a:lstStyle/>
        <a:p>
          <a:endParaRPr lang="en-US"/>
        </a:p>
      </dgm:t>
    </dgm:pt>
    <dgm:pt modelId="{0CCFFC01-EED9-477B-9DCB-1D51776190BB}">
      <dgm:prSet/>
      <dgm:spPr/>
      <dgm:t>
        <a:bodyPr/>
        <a:lstStyle/>
        <a:p>
          <a:r>
            <a:rPr lang="en-US" dirty="0"/>
            <a:t>Data </a:t>
          </a:r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akan</a:t>
          </a:r>
          <a:r>
            <a:rPr lang="en-US" dirty="0"/>
            <a:t> </a:t>
          </a:r>
          <a:r>
            <a:rPr lang="en-US" dirty="0" err="1"/>
            <a:t>memberikan</a:t>
          </a:r>
          <a:r>
            <a:rPr lang="en-US" dirty="0"/>
            <a:t> </a:t>
          </a:r>
          <a:r>
            <a:rPr lang="en-US" dirty="0" err="1"/>
            <a:t>informasi</a:t>
          </a:r>
          <a:r>
            <a:rPr lang="en-US" dirty="0"/>
            <a:t> </a:t>
          </a:r>
          <a:r>
            <a:rPr lang="en-US" dirty="0" err="1"/>
            <a:t>terkait</a:t>
          </a:r>
          <a:r>
            <a:rPr lang="en-US" dirty="0"/>
            <a:t> </a:t>
          </a:r>
          <a:r>
            <a:rPr lang="en-US" dirty="0" err="1"/>
            <a:t>besarnya</a:t>
          </a:r>
          <a:r>
            <a:rPr lang="en-US" dirty="0"/>
            <a:t> </a:t>
          </a:r>
          <a:r>
            <a:rPr lang="en-US" dirty="0" err="1"/>
            <a:t>pajak</a:t>
          </a:r>
          <a:r>
            <a:rPr lang="en-US" dirty="0"/>
            <a:t> </a:t>
          </a:r>
          <a:r>
            <a:rPr lang="en-US" dirty="0" err="1"/>
            <a:t>penghasilan</a:t>
          </a:r>
          <a:r>
            <a:rPr lang="en-US" dirty="0"/>
            <a:t> badan/</a:t>
          </a:r>
          <a:r>
            <a:rPr lang="en-US" dirty="0" err="1"/>
            <a:t>perusahaan</a:t>
          </a:r>
          <a:r>
            <a:rPr lang="en-US" dirty="0"/>
            <a:t> </a:t>
          </a:r>
          <a:r>
            <a:rPr lang="en-US" dirty="0" err="1"/>
            <a:t>sebagi</a:t>
          </a:r>
          <a:r>
            <a:rPr lang="en-US" dirty="0"/>
            <a:t> </a:t>
          </a:r>
          <a:r>
            <a:rPr lang="en-US" dirty="0" err="1"/>
            <a:t>Wajib</a:t>
          </a:r>
          <a:r>
            <a:rPr lang="en-US" dirty="0"/>
            <a:t> </a:t>
          </a:r>
          <a:r>
            <a:rPr lang="en-US" dirty="0" err="1"/>
            <a:t>Pajak</a:t>
          </a:r>
          <a:endParaRPr lang="en-US" dirty="0"/>
        </a:p>
      </dgm:t>
    </dgm:pt>
    <dgm:pt modelId="{34D08AF8-F90D-42E3-8208-514BE28F6E1F}" type="parTrans" cxnId="{3D216167-98AE-4FA1-A0DD-2BD0758DDF7A}">
      <dgm:prSet/>
      <dgm:spPr/>
      <dgm:t>
        <a:bodyPr/>
        <a:lstStyle/>
        <a:p>
          <a:endParaRPr lang="en-US"/>
        </a:p>
      </dgm:t>
    </dgm:pt>
    <dgm:pt modelId="{FC7F947E-92D0-4A7A-9F40-F8DD026A84D1}" type="sibTrans" cxnId="{3D216167-98AE-4FA1-A0DD-2BD0758DDF7A}">
      <dgm:prSet/>
      <dgm:spPr/>
      <dgm:t>
        <a:bodyPr/>
        <a:lstStyle/>
        <a:p>
          <a:endParaRPr lang="en-US"/>
        </a:p>
      </dgm:t>
    </dgm:pt>
    <dgm:pt modelId="{6DF289CC-BD07-455E-8163-8FF8C0791977}">
      <dgm:prSet/>
      <dgm:spPr/>
      <dgm:t>
        <a:bodyPr/>
        <a:lstStyle/>
        <a:p>
          <a:r>
            <a:rPr lang="en-US" dirty="0" err="1"/>
            <a:t>Pemakai</a:t>
          </a:r>
          <a:r>
            <a:rPr lang="en-US" dirty="0"/>
            <a:t> </a:t>
          </a:r>
          <a:r>
            <a:rPr lang="en-US" dirty="0" err="1"/>
            <a:t>lainnya</a:t>
          </a:r>
          <a:endParaRPr lang="en-US" dirty="0"/>
        </a:p>
      </dgm:t>
    </dgm:pt>
    <dgm:pt modelId="{DDCE5AFF-EDC1-40E9-9DFB-80FA513BFFB7}" type="parTrans" cxnId="{DB47293C-1039-41F3-AE80-B0F3AFEB0EC0}">
      <dgm:prSet/>
      <dgm:spPr/>
      <dgm:t>
        <a:bodyPr/>
        <a:lstStyle/>
        <a:p>
          <a:endParaRPr lang="en-US"/>
        </a:p>
      </dgm:t>
    </dgm:pt>
    <dgm:pt modelId="{3EC66E80-9FFD-4D22-8473-AC24ACAF384B}" type="sibTrans" cxnId="{DB47293C-1039-41F3-AE80-B0F3AFEB0EC0}">
      <dgm:prSet/>
      <dgm:spPr/>
      <dgm:t>
        <a:bodyPr/>
        <a:lstStyle/>
        <a:p>
          <a:endParaRPr lang="en-US"/>
        </a:p>
      </dgm:t>
    </dgm:pt>
    <dgm:pt modelId="{4A3BA035-D55F-4068-9A55-51B84EBAF0E9}">
      <dgm:prSet/>
      <dgm:spPr/>
      <dgm:t>
        <a:bodyPr/>
        <a:lstStyle/>
        <a:p>
          <a:r>
            <a:rPr lang="en-US" dirty="0"/>
            <a:t>Data </a:t>
          </a:r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dibutuhkan</a:t>
          </a:r>
          <a:r>
            <a:rPr lang="en-US" dirty="0"/>
            <a:t> para </a:t>
          </a:r>
          <a:r>
            <a:rPr lang="en-US" dirty="0" err="1"/>
            <a:t>pekerja</a:t>
          </a:r>
          <a:r>
            <a:rPr lang="en-US" dirty="0"/>
            <a:t> </a:t>
          </a:r>
          <a:r>
            <a:rPr lang="en-US" dirty="0" err="1"/>
            <a:t>terkait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kompensasi</a:t>
          </a:r>
          <a:r>
            <a:rPr lang="en-US" dirty="0"/>
            <a:t> yang </a:t>
          </a:r>
          <a:r>
            <a:rPr lang="en-US" dirty="0" err="1"/>
            <a:t>dia</a:t>
          </a:r>
          <a:r>
            <a:rPr lang="en-US" dirty="0"/>
            <a:t> </a:t>
          </a:r>
          <a:r>
            <a:rPr lang="en-US" dirty="0" err="1"/>
            <a:t>terima</a:t>
          </a:r>
          <a:endParaRPr lang="en-US" dirty="0"/>
        </a:p>
      </dgm:t>
    </dgm:pt>
    <dgm:pt modelId="{EC38F047-100E-4C00-A7E7-39509A898C18}" type="parTrans" cxnId="{B6D8BD5C-CEFC-4D1A-9312-CEBDEADC889C}">
      <dgm:prSet/>
      <dgm:spPr/>
      <dgm:t>
        <a:bodyPr/>
        <a:lstStyle/>
        <a:p>
          <a:endParaRPr lang="en-US"/>
        </a:p>
      </dgm:t>
    </dgm:pt>
    <dgm:pt modelId="{C44639F8-B6C7-47DA-8E36-76F9E904092C}" type="sibTrans" cxnId="{B6D8BD5C-CEFC-4D1A-9312-CEBDEADC889C}">
      <dgm:prSet/>
      <dgm:spPr/>
      <dgm:t>
        <a:bodyPr/>
        <a:lstStyle/>
        <a:p>
          <a:endParaRPr lang="en-US"/>
        </a:p>
      </dgm:t>
    </dgm:pt>
    <dgm:pt modelId="{5CDD62C4-B580-497F-A5BC-9506749A95C7}">
      <dgm:prSet/>
      <dgm:spPr/>
      <dgm:t>
        <a:bodyPr/>
        <a:lstStyle/>
        <a:p>
          <a:r>
            <a:rPr lang="en-US" dirty="0"/>
            <a:t>Data </a:t>
          </a:r>
          <a:r>
            <a:rPr lang="en-US" dirty="0" err="1"/>
            <a:t>akunansi</a:t>
          </a:r>
          <a:r>
            <a:rPr lang="en-US" dirty="0"/>
            <a:t> </a:t>
          </a:r>
          <a:r>
            <a:rPr lang="en-US" dirty="0" err="1"/>
            <a:t>dibutuhkan</a:t>
          </a:r>
          <a:r>
            <a:rPr lang="en-US" dirty="0"/>
            <a:t> oleh </a:t>
          </a:r>
          <a:r>
            <a:rPr lang="en-US" dirty="0" err="1"/>
            <a:t>peneliti</a:t>
          </a:r>
          <a:r>
            <a:rPr lang="en-US" dirty="0"/>
            <a:t> </a:t>
          </a:r>
          <a:r>
            <a:rPr lang="en-US" dirty="0" err="1"/>
            <a:t>untuk</a:t>
          </a:r>
          <a:r>
            <a:rPr lang="en-US" dirty="0"/>
            <a:t> </a:t>
          </a:r>
          <a:r>
            <a:rPr lang="en-US" dirty="0" err="1"/>
            <a:t>mencari</a:t>
          </a:r>
          <a:r>
            <a:rPr lang="en-US" dirty="0"/>
            <a:t> data </a:t>
          </a:r>
          <a:r>
            <a:rPr lang="en-US" dirty="0" err="1"/>
            <a:t>penelitian</a:t>
          </a:r>
          <a:endParaRPr lang="en-US" dirty="0"/>
        </a:p>
      </dgm:t>
    </dgm:pt>
    <dgm:pt modelId="{1E962D6E-5251-4C91-99BD-23D111AC4B5E}" type="parTrans" cxnId="{F20CF125-F9C9-4041-9940-339B3E21AB2C}">
      <dgm:prSet/>
      <dgm:spPr/>
      <dgm:t>
        <a:bodyPr/>
        <a:lstStyle/>
        <a:p>
          <a:endParaRPr lang="en-US"/>
        </a:p>
      </dgm:t>
    </dgm:pt>
    <dgm:pt modelId="{314BC403-A693-4960-A095-61D4ED784856}" type="sibTrans" cxnId="{F20CF125-F9C9-4041-9940-339B3E21AB2C}">
      <dgm:prSet/>
      <dgm:spPr/>
      <dgm:t>
        <a:bodyPr/>
        <a:lstStyle/>
        <a:p>
          <a:endParaRPr lang="en-US"/>
        </a:p>
      </dgm:t>
    </dgm:pt>
    <dgm:pt modelId="{89C77378-D69A-4847-86E9-ABC38F074226}" type="pres">
      <dgm:prSet presAssocID="{B2632C39-F093-4616-9693-A49B53071EF6}" presName="Name0" presStyleCnt="0">
        <dgm:presLayoutVars>
          <dgm:dir/>
          <dgm:animLvl val="lvl"/>
          <dgm:resizeHandles/>
        </dgm:presLayoutVars>
      </dgm:prSet>
      <dgm:spPr/>
    </dgm:pt>
    <dgm:pt modelId="{26239E42-D66E-4291-B5DA-A1397D6AEA41}" type="pres">
      <dgm:prSet presAssocID="{6EEB7B83-DFDD-4E87-9A52-083F09670EE6}" presName="linNode" presStyleCnt="0"/>
      <dgm:spPr/>
    </dgm:pt>
    <dgm:pt modelId="{F7562764-C4E1-44DD-AABE-489219EC2CA3}" type="pres">
      <dgm:prSet presAssocID="{6EEB7B83-DFDD-4E87-9A52-083F09670EE6}" presName="parentShp" presStyleLbl="node1" presStyleIdx="0" presStyleCnt="5">
        <dgm:presLayoutVars>
          <dgm:bulletEnabled val="1"/>
        </dgm:presLayoutVars>
      </dgm:prSet>
      <dgm:spPr/>
    </dgm:pt>
    <dgm:pt modelId="{6EF22F29-2838-47DA-89FB-7997781160D1}" type="pres">
      <dgm:prSet presAssocID="{6EEB7B83-DFDD-4E87-9A52-083F09670EE6}" presName="childShp" presStyleLbl="bgAccFollowNode1" presStyleIdx="0" presStyleCnt="5">
        <dgm:presLayoutVars>
          <dgm:bulletEnabled val="1"/>
        </dgm:presLayoutVars>
      </dgm:prSet>
      <dgm:spPr/>
    </dgm:pt>
    <dgm:pt modelId="{5141DE07-F213-45BB-8121-B09C999D377C}" type="pres">
      <dgm:prSet presAssocID="{63017D00-2149-47FF-811C-B77D52E50D79}" presName="spacing" presStyleCnt="0"/>
      <dgm:spPr/>
    </dgm:pt>
    <dgm:pt modelId="{A7A9985B-756D-4422-AC80-D2257869A35C}" type="pres">
      <dgm:prSet presAssocID="{200C874B-36ED-43E4-9219-F93CB87E7C38}" presName="linNode" presStyleCnt="0"/>
      <dgm:spPr/>
    </dgm:pt>
    <dgm:pt modelId="{0F9B51C9-168F-4AC7-B3C6-353A05BF4140}" type="pres">
      <dgm:prSet presAssocID="{200C874B-36ED-43E4-9219-F93CB87E7C38}" presName="parentShp" presStyleLbl="node1" presStyleIdx="1" presStyleCnt="5">
        <dgm:presLayoutVars>
          <dgm:bulletEnabled val="1"/>
        </dgm:presLayoutVars>
      </dgm:prSet>
      <dgm:spPr/>
    </dgm:pt>
    <dgm:pt modelId="{012810C8-D4F7-4F3B-B493-A675F08EB706}" type="pres">
      <dgm:prSet presAssocID="{200C874B-36ED-43E4-9219-F93CB87E7C38}" presName="childShp" presStyleLbl="bgAccFollowNode1" presStyleIdx="1" presStyleCnt="5">
        <dgm:presLayoutVars>
          <dgm:bulletEnabled val="1"/>
        </dgm:presLayoutVars>
      </dgm:prSet>
      <dgm:spPr/>
    </dgm:pt>
    <dgm:pt modelId="{6381EB1F-F9FD-455F-8164-B799B72F0628}" type="pres">
      <dgm:prSet presAssocID="{014BF919-C5F8-4801-B782-749DB1CACFC9}" presName="spacing" presStyleCnt="0"/>
      <dgm:spPr/>
    </dgm:pt>
    <dgm:pt modelId="{A0B0460D-5801-4814-BC8A-2990C0E3532A}" type="pres">
      <dgm:prSet presAssocID="{CC3DA071-75BB-4C7C-BD86-50CAB00EC4A7}" presName="linNode" presStyleCnt="0"/>
      <dgm:spPr/>
    </dgm:pt>
    <dgm:pt modelId="{BBB66856-9EB7-4CA7-9FC1-C0445495FA1E}" type="pres">
      <dgm:prSet presAssocID="{CC3DA071-75BB-4C7C-BD86-50CAB00EC4A7}" presName="parentShp" presStyleLbl="node1" presStyleIdx="2" presStyleCnt="5">
        <dgm:presLayoutVars>
          <dgm:bulletEnabled val="1"/>
        </dgm:presLayoutVars>
      </dgm:prSet>
      <dgm:spPr/>
    </dgm:pt>
    <dgm:pt modelId="{730FE757-A100-471A-9DAA-054F7F6499E4}" type="pres">
      <dgm:prSet presAssocID="{CC3DA071-75BB-4C7C-BD86-50CAB00EC4A7}" presName="childShp" presStyleLbl="bgAccFollowNode1" presStyleIdx="2" presStyleCnt="5">
        <dgm:presLayoutVars>
          <dgm:bulletEnabled val="1"/>
        </dgm:presLayoutVars>
      </dgm:prSet>
      <dgm:spPr/>
    </dgm:pt>
    <dgm:pt modelId="{E6878A9A-6B0C-4907-8DE4-B9EE23CBF241}" type="pres">
      <dgm:prSet presAssocID="{5E548925-90F3-40FB-AB23-3808A8D78B50}" presName="spacing" presStyleCnt="0"/>
      <dgm:spPr/>
    </dgm:pt>
    <dgm:pt modelId="{D1C791CB-A9C6-48E6-9179-18264E7DC91F}" type="pres">
      <dgm:prSet presAssocID="{C82B6B30-06D9-494F-B369-A2B11BE94702}" presName="linNode" presStyleCnt="0"/>
      <dgm:spPr/>
    </dgm:pt>
    <dgm:pt modelId="{15D84912-ABAB-4AB0-9EA5-2499DF470023}" type="pres">
      <dgm:prSet presAssocID="{C82B6B30-06D9-494F-B369-A2B11BE94702}" presName="parentShp" presStyleLbl="node1" presStyleIdx="3" presStyleCnt="5">
        <dgm:presLayoutVars>
          <dgm:bulletEnabled val="1"/>
        </dgm:presLayoutVars>
      </dgm:prSet>
      <dgm:spPr/>
    </dgm:pt>
    <dgm:pt modelId="{04D018AC-0EE3-43AB-910F-74BB6C94A02F}" type="pres">
      <dgm:prSet presAssocID="{C82B6B30-06D9-494F-B369-A2B11BE94702}" presName="childShp" presStyleLbl="bgAccFollowNode1" presStyleIdx="3" presStyleCnt="5">
        <dgm:presLayoutVars>
          <dgm:bulletEnabled val="1"/>
        </dgm:presLayoutVars>
      </dgm:prSet>
      <dgm:spPr/>
    </dgm:pt>
    <dgm:pt modelId="{9D70FD95-9D27-4B91-99FA-BC3A7CB28CB2}" type="pres">
      <dgm:prSet presAssocID="{D0EF58A3-1298-43CE-BAEF-FA6EB96F2304}" presName="spacing" presStyleCnt="0"/>
      <dgm:spPr/>
    </dgm:pt>
    <dgm:pt modelId="{966871D8-8A2C-4E8F-B4A5-8018C2BC8997}" type="pres">
      <dgm:prSet presAssocID="{6DF289CC-BD07-455E-8163-8FF8C0791977}" presName="linNode" presStyleCnt="0"/>
      <dgm:spPr/>
    </dgm:pt>
    <dgm:pt modelId="{9F4FE9D3-0022-430C-986C-667EC226D509}" type="pres">
      <dgm:prSet presAssocID="{6DF289CC-BD07-455E-8163-8FF8C0791977}" presName="parentShp" presStyleLbl="node1" presStyleIdx="4" presStyleCnt="5">
        <dgm:presLayoutVars>
          <dgm:bulletEnabled val="1"/>
        </dgm:presLayoutVars>
      </dgm:prSet>
      <dgm:spPr/>
    </dgm:pt>
    <dgm:pt modelId="{FBC7BCCB-28E4-4459-AEF6-F42214EBD068}" type="pres">
      <dgm:prSet presAssocID="{6DF289CC-BD07-455E-8163-8FF8C0791977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0BDBAF01-DF50-4809-9148-5B27091365A9}" srcId="{CC3DA071-75BB-4C7C-BD86-50CAB00EC4A7}" destId="{4822C5B9-27D3-44DC-976A-7BA8CC03CAF5}" srcOrd="0" destOrd="0" parTransId="{5EC81A2D-8B4F-4984-BC9D-FA84C79FF947}" sibTransId="{8FD5F986-3F6D-418A-947F-2292E9B89EEE}"/>
    <dgm:cxn modelId="{4896820B-9D22-420C-B25A-D27BC3AAB966}" type="presOf" srcId="{1C8C9755-CF7E-40CF-9339-D78E22B6D877}" destId="{012810C8-D4F7-4F3B-B493-A675F08EB706}" srcOrd="0" destOrd="0" presId="urn:microsoft.com/office/officeart/2005/8/layout/vList6"/>
    <dgm:cxn modelId="{BCFCD519-E976-4CB0-B641-AE42BDC15954}" type="presOf" srcId="{B2632C39-F093-4616-9693-A49B53071EF6}" destId="{89C77378-D69A-4847-86E9-ABC38F074226}" srcOrd="0" destOrd="0" presId="urn:microsoft.com/office/officeart/2005/8/layout/vList6"/>
    <dgm:cxn modelId="{F20CF125-F9C9-4041-9940-339B3E21AB2C}" srcId="{6DF289CC-BD07-455E-8163-8FF8C0791977}" destId="{5CDD62C4-B580-497F-A5BC-9506749A95C7}" srcOrd="1" destOrd="0" parTransId="{1E962D6E-5251-4C91-99BD-23D111AC4B5E}" sibTransId="{314BC403-A693-4960-A095-61D4ED784856}"/>
    <dgm:cxn modelId="{44125629-1A7F-4FE9-A615-C7960F1DC4B0}" srcId="{200C874B-36ED-43E4-9219-F93CB87E7C38}" destId="{1C8C9755-CF7E-40CF-9339-D78E22B6D877}" srcOrd="0" destOrd="0" parTransId="{805A541C-4F6A-4A11-BB88-CBB1BFA8DB4B}" sibTransId="{03A9BCC4-61FF-4BAC-99BA-081C783C32E5}"/>
    <dgm:cxn modelId="{C95CAF2F-FABA-4A2E-ABCD-07996C47B7E2}" type="presOf" srcId="{87C2CC78-E33B-4AD4-B4C1-E5DF4D6C7F41}" destId="{012810C8-D4F7-4F3B-B493-A675F08EB706}" srcOrd="0" destOrd="1" presId="urn:microsoft.com/office/officeart/2005/8/layout/vList6"/>
    <dgm:cxn modelId="{DB47293C-1039-41F3-AE80-B0F3AFEB0EC0}" srcId="{B2632C39-F093-4616-9693-A49B53071EF6}" destId="{6DF289CC-BD07-455E-8163-8FF8C0791977}" srcOrd="4" destOrd="0" parTransId="{DDCE5AFF-EDC1-40E9-9DFB-80FA513BFFB7}" sibTransId="{3EC66E80-9FFD-4D22-8473-AC24ACAF384B}"/>
    <dgm:cxn modelId="{DA55443E-00F5-4A39-9604-609A7F7C1B7B}" type="presOf" srcId="{4822C5B9-27D3-44DC-976A-7BA8CC03CAF5}" destId="{730FE757-A100-471A-9DAA-054F7F6499E4}" srcOrd="0" destOrd="0" presId="urn:microsoft.com/office/officeart/2005/8/layout/vList6"/>
    <dgm:cxn modelId="{B6D8BD5C-CEFC-4D1A-9312-CEBDEADC889C}" srcId="{6DF289CC-BD07-455E-8163-8FF8C0791977}" destId="{4A3BA035-D55F-4068-9A55-51B84EBAF0E9}" srcOrd="0" destOrd="0" parTransId="{EC38F047-100E-4C00-A7E7-39509A898C18}" sibTransId="{C44639F8-B6C7-47DA-8E36-76F9E904092C}"/>
    <dgm:cxn modelId="{01C3A565-466B-4DD6-83EB-DB2424C6628D}" type="presOf" srcId="{200C874B-36ED-43E4-9219-F93CB87E7C38}" destId="{0F9B51C9-168F-4AC7-B3C6-353A05BF4140}" srcOrd="0" destOrd="0" presId="urn:microsoft.com/office/officeart/2005/8/layout/vList6"/>
    <dgm:cxn modelId="{77B5D466-F2E2-4CC5-BE3C-5A6169D20BA9}" type="presOf" srcId="{20A38142-677C-4DF4-8787-DDD33ECD5A50}" destId="{6EF22F29-2838-47DA-89FB-7997781160D1}" srcOrd="0" destOrd="0" presId="urn:microsoft.com/office/officeart/2005/8/layout/vList6"/>
    <dgm:cxn modelId="{3D216167-98AE-4FA1-A0DD-2BD0758DDF7A}" srcId="{C82B6B30-06D9-494F-B369-A2B11BE94702}" destId="{0CCFFC01-EED9-477B-9DCB-1D51776190BB}" srcOrd="0" destOrd="0" parTransId="{34D08AF8-F90D-42E3-8208-514BE28F6E1F}" sibTransId="{FC7F947E-92D0-4A7A-9F40-F8DD026A84D1}"/>
    <dgm:cxn modelId="{28359A48-8799-440B-9F3F-7B0BF2649A40}" srcId="{B2632C39-F093-4616-9693-A49B53071EF6}" destId="{CC3DA071-75BB-4C7C-BD86-50CAB00EC4A7}" srcOrd="2" destOrd="0" parTransId="{9BB27739-45CA-4785-B756-103176A331DF}" sibTransId="{5E548925-90F3-40FB-AB23-3808A8D78B50}"/>
    <dgm:cxn modelId="{0064E069-9213-4725-8986-4CECC36F076D}" type="presOf" srcId="{6DF289CC-BD07-455E-8163-8FF8C0791977}" destId="{9F4FE9D3-0022-430C-986C-667EC226D509}" srcOrd="0" destOrd="0" presId="urn:microsoft.com/office/officeart/2005/8/layout/vList6"/>
    <dgm:cxn modelId="{8C16B858-6C15-46B8-B606-7846B66DA60B}" type="presOf" srcId="{6EEB7B83-DFDD-4E87-9A52-083F09670EE6}" destId="{F7562764-C4E1-44DD-AABE-489219EC2CA3}" srcOrd="0" destOrd="0" presId="urn:microsoft.com/office/officeart/2005/8/layout/vList6"/>
    <dgm:cxn modelId="{6F2DC659-CDBC-475C-A02C-71938E3D1778}" srcId="{6EEB7B83-DFDD-4E87-9A52-083F09670EE6}" destId="{8AF4C92A-096E-42D9-BD9C-491346272197}" srcOrd="1" destOrd="0" parTransId="{1F7AD3E3-9F51-4523-AD3D-9A8603BA3A69}" sibTransId="{29AF5ECA-7E55-43A7-ADA3-1BD86406F6D6}"/>
    <dgm:cxn modelId="{A29F9187-A163-4F7F-8205-9CD24A826F66}" type="presOf" srcId="{4A3BA035-D55F-4068-9A55-51B84EBAF0E9}" destId="{FBC7BCCB-28E4-4459-AEF6-F42214EBD068}" srcOrd="0" destOrd="0" presId="urn:microsoft.com/office/officeart/2005/8/layout/vList6"/>
    <dgm:cxn modelId="{65CEB394-A28E-4E64-99D1-5B7C5606A061}" srcId="{B2632C39-F093-4616-9693-A49B53071EF6}" destId="{C82B6B30-06D9-494F-B369-A2B11BE94702}" srcOrd="3" destOrd="0" parTransId="{1BF79DE0-84EB-4C4C-BFCC-6D274FD52872}" sibTransId="{D0EF58A3-1298-43CE-BAEF-FA6EB96F2304}"/>
    <dgm:cxn modelId="{5EED669D-0A89-4E5F-93E1-4AE4978FE78D}" type="presOf" srcId="{CC3DA071-75BB-4C7C-BD86-50CAB00EC4A7}" destId="{BBB66856-9EB7-4CA7-9FC1-C0445495FA1E}" srcOrd="0" destOrd="0" presId="urn:microsoft.com/office/officeart/2005/8/layout/vList6"/>
    <dgm:cxn modelId="{BCAA93A7-08B3-4A0C-BAA0-95F1B2D5B5F5}" type="presOf" srcId="{8AF4C92A-096E-42D9-BD9C-491346272197}" destId="{6EF22F29-2838-47DA-89FB-7997781160D1}" srcOrd="0" destOrd="1" presId="urn:microsoft.com/office/officeart/2005/8/layout/vList6"/>
    <dgm:cxn modelId="{8C23DCA8-BA74-4FD8-AEB6-B3C765763801}" type="presOf" srcId="{C82B6B30-06D9-494F-B369-A2B11BE94702}" destId="{15D84912-ABAB-4AB0-9EA5-2499DF470023}" srcOrd="0" destOrd="0" presId="urn:microsoft.com/office/officeart/2005/8/layout/vList6"/>
    <dgm:cxn modelId="{4443ACB3-0125-45A8-AF30-4D9A9D1BA4F1}" type="presOf" srcId="{0CCFFC01-EED9-477B-9DCB-1D51776190BB}" destId="{04D018AC-0EE3-43AB-910F-74BB6C94A02F}" srcOrd="0" destOrd="0" presId="urn:microsoft.com/office/officeart/2005/8/layout/vList6"/>
    <dgm:cxn modelId="{FA2ED0CF-E324-44DD-A846-800148B61F11}" type="presOf" srcId="{5CDD62C4-B580-497F-A5BC-9506749A95C7}" destId="{FBC7BCCB-28E4-4459-AEF6-F42214EBD068}" srcOrd="0" destOrd="1" presId="urn:microsoft.com/office/officeart/2005/8/layout/vList6"/>
    <dgm:cxn modelId="{DA0EA3D7-1AC4-4E82-A80E-CDFD3C22111E}" srcId="{6EEB7B83-DFDD-4E87-9A52-083F09670EE6}" destId="{20A38142-677C-4DF4-8787-DDD33ECD5A50}" srcOrd="0" destOrd="0" parTransId="{18325848-E887-4C1A-8403-4FE4708EFA43}" sibTransId="{0C8A51E8-4A37-45EC-AC48-D1F0682BD8F3}"/>
    <dgm:cxn modelId="{8D7179EA-28BE-4492-A83C-E4CC75FD8C58}" srcId="{B2632C39-F093-4616-9693-A49B53071EF6}" destId="{200C874B-36ED-43E4-9219-F93CB87E7C38}" srcOrd="1" destOrd="0" parTransId="{2C308660-0579-4EAD-97A6-F18F6CDD4AFC}" sibTransId="{014BF919-C5F8-4801-B782-749DB1CACFC9}"/>
    <dgm:cxn modelId="{FD5C7CF1-301C-46E1-B4D4-7FBCE541D23E}" srcId="{B2632C39-F093-4616-9693-A49B53071EF6}" destId="{6EEB7B83-DFDD-4E87-9A52-083F09670EE6}" srcOrd="0" destOrd="0" parTransId="{48D89AC3-B21A-4806-9CBA-D183584DF12C}" sibTransId="{63017D00-2149-47FF-811C-B77D52E50D79}"/>
    <dgm:cxn modelId="{30F659F5-0F2D-4360-8E7B-27DEF8955FD3}" srcId="{200C874B-36ED-43E4-9219-F93CB87E7C38}" destId="{87C2CC78-E33B-4AD4-B4C1-E5DF4D6C7F41}" srcOrd="1" destOrd="0" parTransId="{43A54489-E891-4F63-AC04-00D04B75A457}" sibTransId="{B5BE5212-3956-4922-9BAB-A698F1211CCC}"/>
    <dgm:cxn modelId="{3DDCD7ED-40D2-4DF5-BEF3-D356B8101B30}" type="presParOf" srcId="{89C77378-D69A-4847-86E9-ABC38F074226}" destId="{26239E42-D66E-4291-B5DA-A1397D6AEA41}" srcOrd="0" destOrd="0" presId="urn:microsoft.com/office/officeart/2005/8/layout/vList6"/>
    <dgm:cxn modelId="{36F65713-7FCB-4D1C-8238-CE81C2D63774}" type="presParOf" srcId="{26239E42-D66E-4291-B5DA-A1397D6AEA41}" destId="{F7562764-C4E1-44DD-AABE-489219EC2CA3}" srcOrd="0" destOrd="0" presId="urn:microsoft.com/office/officeart/2005/8/layout/vList6"/>
    <dgm:cxn modelId="{3EDE4A6B-B5B1-446B-BA50-8AF230571F69}" type="presParOf" srcId="{26239E42-D66E-4291-B5DA-A1397D6AEA41}" destId="{6EF22F29-2838-47DA-89FB-7997781160D1}" srcOrd="1" destOrd="0" presId="urn:microsoft.com/office/officeart/2005/8/layout/vList6"/>
    <dgm:cxn modelId="{09716192-0AB7-4C18-9FC4-D097D8980BC2}" type="presParOf" srcId="{89C77378-D69A-4847-86E9-ABC38F074226}" destId="{5141DE07-F213-45BB-8121-B09C999D377C}" srcOrd="1" destOrd="0" presId="urn:microsoft.com/office/officeart/2005/8/layout/vList6"/>
    <dgm:cxn modelId="{20127CC4-D97E-4403-8E53-B76E56E3D68D}" type="presParOf" srcId="{89C77378-D69A-4847-86E9-ABC38F074226}" destId="{A7A9985B-756D-4422-AC80-D2257869A35C}" srcOrd="2" destOrd="0" presId="urn:microsoft.com/office/officeart/2005/8/layout/vList6"/>
    <dgm:cxn modelId="{B93256AD-B5E2-4DB7-948F-996DFA2AD619}" type="presParOf" srcId="{A7A9985B-756D-4422-AC80-D2257869A35C}" destId="{0F9B51C9-168F-4AC7-B3C6-353A05BF4140}" srcOrd="0" destOrd="0" presId="urn:microsoft.com/office/officeart/2005/8/layout/vList6"/>
    <dgm:cxn modelId="{480B27B9-A168-4D22-A230-6686C04800FB}" type="presParOf" srcId="{A7A9985B-756D-4422-AC80-D2257869A35C}" destId="{012810C8-D4F7-4F3B-B493-A675F08EB706}" srcOrd="1" destOrd="0" presId="urn:microsoft.com/office/officeart/2005/8/layout/vList6"/>
    <dgm:cxn modelId="{8AB3D3B5-93E1-4B97-8752-2C5419BCB3CB}" type="presParOf" srcId="{89C77378-D69A-4847-86E9-ABC38F074226}" destId="{6381EB1F-F9FD-455F-8164-B799B72F0628}" srcOrd="3" destOrd="0" presId="urn:microsoft.com/office/officeart/2005/8/layout/vList6"/>
    <dgm:cxn modelId="{F13FF669-8E24-4DAC-8B67-B25880D02828}" type="presParOf" srcId="{89C77378-D69A-4847-86E9-ABC38F074226}" destId="{A0B0460D-5801-4814-BC8A-2990C0E3532A}" srcOrd="4" destOrd="0" presId="urn:microsoft.com/office/officeart/2005/8/layout/vList6"/>
    <dgm:cxn modelId="{10853CF0-FBFB-49EA-8BB0-7BD546D6862C}" type="presParOf" srcId="{A0B0460D-5801-4814-BC8A-2990C0E3532A}" destId="{BBB66856-9EB7-4CA7-9FC1-C0445495FA1E}" srcOrd="0" destOrd="0" presId="urn:microsoft.com/office/officeart/2005/8/layout/vList6"/>
    <dgm:cxn modelId="{B673F8B3-1495-41FD-A1C1-969CF0CF76F8}" type="presParOf" srcId="{A0B0460D-5801-4814-BC8A-2990C0E3532A}" destId="{730FE757-A100-471A-9DAA-054F7F6499E4}" srcOrd="1" destOrd="0" presId="urn:microsoft.com/office/officeart/2005/8/layout/vList6"/>
    <dgm:cxn modelId="{DDAD9B96-ECCF-4C93-9444-DF8EE461E5F4}" type="presParOf" srcId="{89C77378-D69A-4847-86E9-ABC38F074226}" destId="{E6878A9A-6B0C-4907-8DE4-B9EE23CBF241}" srcOrd="5" destOrd="0" presId="urn:microsoft.com/office/officeart/2005/8/layout/vList6"/>
    <dgm:cxn modelId="{5F3AD9A2-5FCC-4B5D-AF6A-296464E7EDA6}" type="presParOf" srcId="{89C77378-D69A-4847-86E9-ABC38F074226}" destId="{D1C791CB-A9C6-48E6-9179-18264E7DC91F}" srcOrd="6" destOrd="0" presId="urn:microsoft.com/office/officeart/2005/8/layout/vList6"/>
    <dgm:cxn modelId="{46AA80C8-2C4A-47A1-A096-57C364390737}" type="presParOf" srcId="{D1C791CB-A9C6-48E6-9179-18264E7DC91F}" destId="{15D84912-ABAB-4AB0-9EA5-2499DF470023}" srcOrd="0" destOrd="0" presId="urn:microsoft.com/office/officeart/2005/8/layout/vList6"/>
    <dgm:cxn modelId="{4E39163E-2585-49D3-B438-048F456CA7B9}" type="presParOf" srcId="{D1C791CB-A9C6-48E6-9179-18264E7DC91F}" destId="{04D018AC-0EE3-43AB-910F-74BB6C94A02F}" srcOrd="1" destOrd="0" presId="urn:microsoft.com/office/officeart/2005/8/layout/vList6"/>
    <dgm:cxn modelId="{238B19B4-AC4E-4168-8A4B-D0E8B9644640}" type="presParOf" srcId="{89C77378-D69A-4847-86E9-ABC38F074226}" destId="{9D70FD95-9D27-4B91-99FA-BC3A7CB28CB2}" srcOrd="7" destOrd="0" presId="urn:microsoft.com/office/officeart/2005/8/layout/vList6"/>
    <dgm:cxn modelId="{4D4384D7-59A6-47DD-8280-E27AF1653C3E}" type="presParOf" srcId="{89C77378-D69A-4847-86E9-ABC38F074226}" destId="{966871D8-8A2C-4E8F-B4A5-8018C2BC8997}" srcOrd="8" destOrd="0" presId="urn:microsoft.com/office/officeart/2005/8/layout/vList6"/>
    <dgm:cxn modelId="{0F22D615-A4FE-424F-A59B-341F50466929}" type="presParOf" srcId="{966871D8-8A2C-4E8F-B4A5-8018C2BC8997}" destId="{9F4FE9D3-0022-430C-986C-667EC226D509}" srcOrd="0" destOrd="0" presId="urn:microsoft.com/office/officeart/2005/8/layout/vList6"/>
    <dgm:cxn modelId="{58627943-75B1-4344-96FB-19646876BB59}" type="presParOf" srcId="{966871D8-8A2C-4E8F-B4A5-8018C2BC8997}" destId="{FBC7BCCB-28E4-4459-AEF6-F42214EBD06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3C0633-0D2A-4317-8BBA-80E12ADDC586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A87320B-28F9-4F77-A49B-FA8981DF7AB0}">
      <dgm:prSet phldrT="[Text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err="1"/>
            <a:t>Akuntansi</a:t>
          </a:r>
          <a:r>
            <a:rPr lang="en-US" b="1" dirty="0"/>
            <a:t> </a:t>
          </a:r>
          <a:r>
            <a:rPr lang="en-US" b="1" dirty="0" err="1"/>
            <a:t>Publik</a:t>
          </a:r>
          <a:r>
            <a:rPr lang="en-US" b="1" dirty="0"/>
            <a:t> (</a:t>
          </a:r>
          <a:r>
            <a:rPr lang="en-US" b="1" dirty="0" err="1"/>
            <a:t>Eksternal</a:t>
          </a:r>
          <a:r>
            <a:rPr lang="en-US" b="1" dirty="0"/>
            <a:t>)</a:t>
          </a:r>
        </a:p>
      </dgm:t>
    </dgm:pt>
    <dgm:pt modelId="{0E5B6DCA-49C8-4CD9-8EDF-8CC226ED5F46}" type="parTrans" cxnId="{DB801FFD-7FEC-4B0F-A26D-1BE796F2DC16}">
      <dgm:prSet/>
      <dgm:spPr/>
      <dgm:t>
        <a:bodyPr/>
        <a:lstStyle/>
        <a:p>
          <a:endParaRPr lang="en-US"/>
        </a:p>
      </dgm:t>
    </dgm:pt>
    <dgm:pt modelId="{EAF4A36C-5666-48F8-9EA0-F8D78F68DAB5}" type="sibTrans" cxnId="{DB801FFD-7FEC-4B0F-A26D-1BE796F2DC16}">
      <dgm:prSet/>
      <dgm:spPr/>
      <dgm:t>
        <a:bodyPr/>
        <a:lstStyle/>
        <a:p>
          <a:endParaRPr lang="en-US"/>
        </a:p>
      </dgm:t>
    </dgm:pt>
    <dgm:pt modelId="{25D941DE-4DB8-4BF8-AB59-666B167C1D9C}">
      <dgm:prSet phldrT="[Text]"/>
      <dgm:spPr/>
      <dgm:t>
        <a:bodyPr/>
        <a:lstStyle/>
        <a:p>
          <a:r>
            <a:rPr lang="en-US" dirty="0" err="1"/>
            <a:t>Pemeriksaan</a:t>
          </a:r>
          <a:r>
            <a:rPr lang="en-US" dirty="0"/>
            <a:t> </a:t>
          </a:r>
          <a:r>
            <a:rPr lang="en-US" dirty="0" err="1"/>
            <a:t>Laporan</a:t>
          </a:r>
          <a:r>
            <a:rPr lang="en-US" dirty="0"/>
            <a:t> </a:t>
          </a:r>
          <a:r>
            <a:rPr lang="en-US" dirty="0" err="1"/>
            <a:t>Keuangan</a:t>
          </a:r>
          <a:r>
            <a:rPr lang="en-US" dirty="0"/>
            <a:t> (Auditing)</a:t>
          </a:r>
        </a:p>
      </dgm:t>
    </dgm:pt>
    <dgm:pt modelId="{AA2B3CE3-605E-4E6F-8EEE-F1E9AAC7C8CF}" type="parTrans" cxnId="{033A5B8D-E886-4200-83F4-30E753045695}">
      <dgm:prSet/>
      <dgm:spPr/>
      <dgm:t>
        <a:bodyPr/>
        <a:lstStyle/>
        <a:p>
          <a:endParaRPr lang="en-US"/>
        </a:p>
      </dgm:t>
    </dgm:pt>
    <dgm:pt modelId="{5C4995DB-1AB4-491E-9375-8227651DCE17}" type="sibTrans" cxnId="{033A5B8D-E886-4200-83F4-30E753045695}">
      <dgm:prSet/>
      <dgm:spPr/>
      <dgm:t>
        <a:bodyPr/>
        <a:lstStyle/>
        <a:p>
          <a:endParaRPr lang="en-US"/>
        </a:p>
      </dgm:t>
    </dgm:pt>
    <dgm:pt modelId="{57C3E3D2-C9BB-4854-8F87-E4AC611F9C37}">
      <dgm:prSet phldrT="[Text]"/>
      <dgm:spPr/>
      <dgm:t>
        <a:bodyPr/>
        <a:lstStyle/>
        <a:p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Perpajakan</a:t>
          </a:r>
          <a:endParaRPr lang="en-US" dirty="0"/>
        </a:p>
      </dgm:t>
    </dgm:pt>
    <dgm:pt modelId="{60F11F6A-020E-46C9-839F-D385676D7950}" type="parTrans" cxnId="{7A275992-ECE5-457F-BAD6-2C9D16A2D0DE}">
      <dgm:prSet/>
      <dgm:spPr/>
      <dgm:t>
        <a:bodyPr/>
        <a:lstStyle/>
        <a:p>
          <a:endParaRPr lang="en-US"/>
        </a:p>
      </dgm:t>
    </dgm:pt>
    <dgm:pt modelId="{31A77765-EC62-4370-AADD-511DF5E95950}" type="sibTrans" cxnId="{7A275992-ECE5-457F-BAD6-2C9D16A2D0DE}">
      <dgm:prSet/>
      <dgm:spPr/>
      <dgm:t>
        <a:bodyPr/>
        <a:lstStyle/>
        <a:p>
          <a:endParaRPr lang="en-US"/>
        </a:p>
      </dgm:t>
    </dgm:pt>
    <dgm:pt modelId="{97FE72BD-ADC3-4C9C-AF14-6B607D6434D1}">
      <dgm:prSet phldrT="[Text]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b="1" dirty="0" err="1">
              <a:highlight>
                <a:srgbClr val="808080"/>
              </a:highlight>
            </a:rPr>
            <a:t>Akuntansi</a:t>
          </a:r>
          <a:r>
            <a:rPr lang="en-US" b="1" dirty="0">
              <a:highlight>
                <a:srgbClr val="808080"/>
              </a:highlight>
            </a:rPr>
            <a:t> Internal</a:t>
          </a:r>
        </a:p>
      </dgm:t>
    </dgm:pt>
    <dgm:pt modelId="{49BCB1AF-6940-4A06-80C4-59604162EC7A}" type="parTrans" cxnId="{E32068D1-4B5B-4658-90F7-F12D6A36689F}">
      <dgm:prSet/>
      <dgm:spPr/>
      <dgm:t>
        <a:bodyPr/>
        <a:lstStyle/>
        <a:p>
          <a:endParaRPr lang="en-US"/>
        </a:p>
      </dgm:t>
    </dgm:pt>
    <dgm:pt modelId="{7E983D1F-3A5C-4F9F-BEED-B66ED5D360E8}" type="sibTrans" cxnId="{E32068D1-4B5B-4658-90F7-F12D6A36689F}">
      <dgm:prSet/>
      <dgm:spPr/>
      <dgm:t>
        <a:bodyPr/>
        <a:lstStyle/>
        <a:p>
          <a:endParaRPr lang="en-US"/>
        </a:p>
      </dgm:t>
    </dgm:pt>
    <dgm:pt modelId="{19CBB64E-E021-4FBC-A51A-8789DD0ED3FF}">
      <dgm:prSet phldrT="[Text]"/>
      <dgm:spPr/>
      <dgm:t>
        <a:bodyPr/>
        <a:lstStyle/>
        <a:p>
          <a:r>
            <a:rPr lang="en-US" dirty="0" err="1"/>
            <a:t>Penyusunan</a:t>
          </a:r>
          <a:r>
            <a:rPr lang="en-US" dirty="0"/>
            <a:t> </a:t>
          </a:r>
          <a:r>
            <a:rPr lang="en-US" dirty="0" err="1"/>
            <a:t>Laporan</a:t>
          </a:r>
          <a:r>
            <a:rPr lang="en-US" dirty="0"/>
            <a:t> </a:t>
          </a:r>
          <a:r>
            <a:rPr lang="en-US" dirty="0" err="1"/>
            <a:t>Keuangan</a:t>
          </a:r>
          <a:endParaRPr lang="en-US" dirty="0"/>
        </a:p>
      </dgm:t>
    </dgm:pt>
    <dgm:pt modelId="{DD80112F-714A-44C8-A1F2-C9FD326B3E04}" type="parTrans" cxnId="{C0223DE2-707D-4B15-8478-34709CFC1B16}">
      <dgm:prSet/>
      <dgm:spPr/>
      <dgm:t>
        <a:bodyPr/>
        <a:lstStyle/>
        <a:p>
          <a:endParaRPr lang="en-US"/>
        </a:p>
      </dgm:t>
    </dgm:pt>
    <dgm:pt modelId="{5147E0DB-3F7E-456C-AEE1-94F77F1DC0FC}" type="sibTrans" cxnId="{C0223DE2-707D-4B15-8478-34709CFC1B16}">
      <dgm:prSet/>
      <dgm:spPr/>
      <dgm:t>
        <a:bodyPr/>
        <a:lstStyle/>
        <a:p>
          <a:endParaRPr lang="en-US"/>
        </a:p>
      </dgm:t>
    </dgm:pt>
    <dgm:pt modelId="{177F5661-65D6-4EFA-A278-B904521B3268}">
      <dgm:prSet phldrT="[Text]"/>
      <dgm:spPr/>
      <dgm:t>
        <a:bodyPr/>
        <a:lstStyle/>
        <a:p>
          <a:r>
            <a:rPr lang="en-US" dirty="0" err="1"/>
            <a:t>Akuntansi</a:t>
          </a:r>
          <a:r>
            <a:rPr lang="en-US" dirty="0"/>
            <a:t> </a:t>
          </a:r>
          <a:r>
            <a:rPr lang="en-US" dirty="0" err="1"/>
            <a:t>Biaya</a:t>
          </a:r>
          <a:endParaRPr lang="en-US" dirty="0"/>
        </a:p>
      </dgm:t>
    </dgm:pt>
    <dgm:pt modelId="{CB1731FC-F3BD-4544-93FB-1EAD72C98F23}" type="parTrans" cxnId="{8589D90D-A8E6-407A-9287-27441F4F9748}">
      <dgm:prSet/>
      <dgm:spPr/>
      <dgm:t>
        <a:bodyPr/>
        <a:lstStyle/>
        <a:p>
          <a:endParaRPr lang="en-US"/>
        </a:p>
      </dgm:t>
    </dgm:pt>
    <dgm:pt modelId="{B86A4580-6C44-4075-A1CE-ADCCC4E5675A}" type="sibTrans" cxnId="{8589D90D-A8E6-407A-9287-27441F4F9748}">
      <dgm:prSet/>
      <dgm:spPr/>
      <dgm:t>
        <a:bodyPr/>
        <a:lstStyle/>
        <a:p>
          <a:endParaRPr lang="en-US"/>
        </a:p>
      </dgm:t>
    </dgm:pt>
    <dgm:pt modelId="{74851B76-BFA8-45A2-9C0F-69E91667895B}">
      <dgm:prSet/>
      <dgm:spPr/>
      <dgm:t>
        <a:bodyPr/>
        <a:lstStyle/>
        <a:p>
          <a:r>
            <a:rPr lang="en-US" dirty="0" err="1"/>
            <a:t>Konsultasi</a:t>
          </a:r>
          <a:r>
            <a:rPr lang="en-US" dirty="0"/>
            <a:t> </a:t>
          </a:r>
          <a:r>
            <a:rPr lang="en-US" dirty="0" err="1"/>
            <a:t>Manajemen</a:t>
          </a:r>
          <a:endParaRPr lang="en-US" dirty="0"/>
        </a:p>
      </dgm:t>
    </dgm:pt>
    <dgm:pt modelId="{C35B27C9-107B-4D9E-A658-135573A94AC1}" type="parTrans" cxnId="{1E564456-2056-4E89-A93A-632F53B008A4}">
      <dgm:prSet/>
      <dgm:spPr/>
      <dgm:t>
        <a:bodyPr/>
        <a:lstStyle/>
        <a:p>
          <a:endParaRPr lang="en-US"/>
        </a:p>
      </dgm:t>
    </dgm:pt>
    <dgm:pt modelId="{7509FE24-8D68-4C6B-A402-DD5672A4B969}" type="sibTrans" cxnId="{1E564456-2056-4E89-A93A-632F53B008A4}">
      <dgm:prSet/>
      <dgm:spPr/>
      <dgm:t>
        <a:bodyPr/>
        <a:lstStyle/>
        <a:p>
          <a:endParaRPr lang="en-US"/>
        </a:p>
      </dgm:t>
    </dgm:pt>
    <dgm:pt modelId="{51BF5589-1BC8-49E4-B0F1-238EF508DAB4}">
      <dgm:prSet/>
      <dgm:spPr/>
      <dgm:t>
        <a:bodyPr/>
        <a:lstStyle/>
        <a:p>
          <a:r>
            <a:rPr lang="en-US" dirty="0" err="1"/>
            <a:t>Peranggaran</a:t>
          </a:r>
          <a:endParaRPr lang="en-US" dirty="0"/>
        </a:p>
      </dgm:t>
    </dgm:pt>
    <dgm:pt modelId="{0D90241F-3036-4602-BB76-3967E6217514}" type="parTrans" cxnId="{EEEE92D1-C62D-4F7F-BB79-855EDA901E4A}">
      <dgm:prSet/>
      <dgm:spPr/>
      <dgm:t>
        <a:bodyPr/>
        <a:lstStyle/>
        <a:p>
          <a:endParaRPr lang="en-US"/>
        </a:p>
      </dgm:t>
    </dgm:pt>
    <dgm:pt modelId="{4C99A335-9063-423B-B6D4-4431BA546894}" type="sibTrans" cxnId="{EEEE92D1-C62D-4F7F-BB79-855EDA901E4A}">
      <dgm:prSet/>
      <dgm:spPr/>
      <dgm:t>
        <a:bodyPr/>
        <a:lstStyle/>
        <a:p>
          <a:endParaRPr lang="en-US"/>
        </a:p>
      </dgm:t>
    </dgm:pt>
    <dgm:pt modelId="{EF83DC55-775B-4262-8973-44C946B02CA2}">
      <dgm:prSet/>
      <dgm:spPr/>
      <dgm:t>
        <a:bodyPr/>
        <a:lstStyle/>
        <a:p>
          <a:r>
            <a:rPr lang="en-US" dirty="0" err="1"/>
            <a:t>Perancangan</a:t>
          </a:r>
          <a:r>
            <a:rPr lang="en-US" dirty="0"/>
            <a:t> </a:t>
          </a:r>
          <a:r>
            <a:rPr lang="en-US" dirty="0" err="1"/>
            <a:t>Sistem</a:t>
          </a:r>
          <a:r>
            <a:rPr lang="en-US" dirty="0"/>
            <a:t> </a:t>
          </a:r>
          <a:r>
            <a:rPr lang="en-US" dirty="0" err="1"/>
            <a:t>Akuntansi</a:t>
          </a:r>
          <a:endParaRPr lang="en-US" dirty="0"/>
        </a:p>
      </dgm:t>
    </dgm:pt>
    <dgm:pt modelId="{2F212F93-F8EA-4D4C-93E7-0044E0645755}" type="parTrans" cxnId="{D9131689-1EF7-429C-B744-66D7C3A4A829}">
      <dgm:prSet/>
      <dgm:spPr/>
      <dgm:t>
        <a:bodyPr/>
        <a:lstStyle/>
        <a:p>
          <a:endParaRPr lang="en-US"/>
        </a:p>
      </dgm:t>
    </dgm:pt>
    <dgm:pt modelId="{D6D2053B-66EC-4B14-B172-FE3290F12CD1}" type="sibTrans" cxnId="{D9131689-1EF7-429C-B744-66D7C3A4A829}">
      <dgm:prSet/>
      <dgm:spPr/>
      <dgm:t>
        <a:bodyPr/>
        <a:lstStyle/>
        <a:p>
          <a:endParaRPr lang="en-US"/>
        </a:p>
      </dgm:t>
    </dgm:pt>
    <dgm:pt modelId="{A2CF085E-6173-4C73-A34A-3B3950E0320D}">
      <dgm:prSet/>
      <dgm:spPr/>
      <dgm:t>
        <a:bodyPr/>
        <a:lstStyle/>
        <a:p>
          <a:r>
            <a:rPr lang="en-US" dirty="0" err="1"/>
            <a:t>Pemeriksaan</a:t>
          </a:r>
          <a:r>
            <a:rPr lang="en-US" dirty="0"/>
            <a:t> Intern</a:t>
          </a:r>
        </a:p>
      </dgm:t>
    </dgm:pt>
    <dgm:pt modelId="{E53338B1-DEA7-41BD-8A3D-6C8A705EFAAE}" type="parTrans" cxnId="{1D604DEF-AAD7-46FD-A4D3-FEBCAC10075E}">
      <dgm:prSet/>
      <dgm:spPr/>
      <dgm:t>
        <a:bodyPr/>
        <a:lstStyle/>
        <a:p>
          <a:endParaRPr lang="en-US"/>
        </a:p>
      </dgm:t>
    </dgm:pt>
    <dgm:pt modelId="{2670C816-6D56-4564-A4C2-42B814B62519}" type="sibTrans" cxnId="{1D604DEF-AAD7-46FD-A4D3-FEBCAC10075E}">
      <dgm:prSet/>
      <dgm:spPr/>
      <dgm:t>
        <a:bodyPr/>
        <a:lstStyle/>
        <a:p>
          <a:endParaRPr lang="en-US"/>
        </a:p>
      </dgm:t>
    </dgm:pt>
    <dgm:pt modelId="{067948B3-0058-4A5D-BE20-15DB361B1699}" type="pres">
      <dgm:prSet presAssocID="{A43C0633-0D2A-4317-8BBA-80E12ADDC58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55B3CDE-1423-4C38-9DA0-9CA22508D25C}" type="pres">
      <dgm:prSet presAssocID="{3A87320B-28F9-4F77-A49B-FA8981DF7AB0}" presName="root" presStyleCnt="0"/>
      <dgm:spPr/>
    </dgm:pt>
    <dgm:pt modelId="{B7C761BD-4AD2-4FEC-BF06-89B94629BE3F}" type="pres">
      <dgm:prSet presAssocID="{3A87320B-28F9-4F77-A49B-FA8981DF7AB0}" presName="rootComposite" presStyleCnt="0"/>
      <dgm:spPr/>
    </dgm:pt>
    <dgm:pt modelId="{04E25F74-AA55-45D8-810A-1CB3A395D5A2}" type="pres">
      <dgm:prSet presAssocID="{3A87320B-28F9-4F77-A49B-FA8981DF7AB0}" presName="rootText" presStyleLbl="node1" presStyleIdx="0" presStyleCnt="2" custScaleX="196929" custLinFactX="-26820" custLinFactNeighborX="-100000" custLinFactNeighborY="2787"/>
      <dgm:spPr/>
    </dgm:pt>
    <dgm:pt modelId="{543EB6A7-72B4-44A0-9BC7-D26BAD6C6B8A}" type="pres">
      <dgm:prSet presAssocID="{3A87320B-28F9-4F77-A49B-FA8981DF7AB0}" presName="rootConnector" presStyleLbl="node1" presStyleIdx="0" presStyleCnt="2"/>
      <dgm:spPr/>
    </dgm:pt>
    <dgm:pt modelId="{A8137067-72D9-4249-90FF-11045D5E06B0}" type="pres">
      <dgm:prSet presAssocID="{3A87320B-28F9-4F77-A49B-FA8981DF7AB0}" presName="childShape" presStyleCnt="0"/>
      <dgm:spPr/>
    </dgm:pt>
    <dgm:pt modelId="{28E165BA-98B9-4516-842F-BEC814F397E4}" type="pres">
      <dgm:prSet presAssocID="{AA2B3CE3-605E-4E6F-8EEE-F1E9AAC7C8CF}" presName="Name13" presStyleLbl="parChTrans1D2" presStyleIdx="0" presStyleCnt="8"/>
      <dgm:spPr/>
    </dgm:pt>
    <dgm:pt modelId="{15D6932E-9F9E-4F76-9350-1291A3B0DB68}" type="pres">
      <dgm:prSet presAssocID="{25D941DE-4DB8-4BF8-AB59-666B167C1D9C}" presName="childText" presStyleLbl="bgAcc1" presStyleIdx="0" presStyleCnt="8" custScaleX="237046" custLinFactX="-34137" custLinFactNeighborX="-100000">
        <dgm:presLayoutVars>
          <dgm:bulletEnabled val="1"/>
        </dgm:presLayoutVars>
      </dgm:prSet>
      <dgm:spPr/>
    </dgm:pt>
    <dgm:pt modelId="{80F82891-0133-4027-906E-14314B6BA4E8}" type="pres">
      <dgm:prSet presAssocID="{60F11F6A-020E-46C9-839F-D385676D7950}" presName="Name13" presStyleLbl="parChTrans1D2" presStyleIdx="1" presStyleCnt="8"/>
      <dgm:spPr/>
    </dgm:pt>
    <dgm:pt modelId="{A9FE12A5-F647-4F51-81B6-47AB4245CBC7}" type="pres">
      <dgm:prSet presAssocID="{57C3E3D2-C9BB-4854-8F87-E4AC611F9C37}" presName="childText" presStyleLbl="bgAcc1" presStyleIdx="1" presStyleCnt="8" custScaleX="237059" custLinFactX="-34137" custLinFactNeighborX="-100000" custLinFactNeighborY="-3109">
        <dgm:presLayoutVars>
          <dgm:bulletEnabled val="1"/>
        </dgm:presLayoutVars>
      </dgm:prSet>
      <dgm:spPr/>
    </dgm:pt>
    <dgm:pt modelId="{730230E7-052E-49E8-ABD3-BE6E5AD27ACA}" type="pres">
      <dgm:prSet presAssocID="{C35B27C9-107B-4D9E-A658-135573A94AC1}" presName="Name13" presStyleLbl="parChTrans1D2" presStyleIdx="2" presStyleCnt="8"/>
      <dgm:spPr/>
    </dgm:pt>
    <dgm:pt modelId="{F48D8E9C-52C4-4172-A7D9-1A7797364883}" type="pres">
      <dgm:prSet presAssocID="{74851B76-BFA8-45A2-9C0F-69E91667895B}" presName="childText" presStyleLbl="bgAcc1" presStyleIdx="2" presStyleCnt="8" custScaleX="226607" custLinFactX="-30653" custLinFactNeighborX="-100000" custLinFactNeighborY="5574">
        <dgm:presLayoutVars>
          <dgm:bulletEnabled val="1"/>
        </dgm:presLayoutVars>
      </dgm:prSet>
      <dgm:spPr/>
    </dgm:pt>
    <dgm:pt modelId="{841E43BB-6136-4E11-B785-7D7F079A1914}" type="pres">
      <dgm:prSet presAssocID="{97FE72BD-ADC3-4C9C-AF14-6B607D6434D1}" presName="root" presStyleCnt="0"/>
      <dgm:spPr/>
    </dgm:pt>
    <dgm:pt modelId="{63E71346-BB98-470A-A613-37148710DB89}" type="pres">
      <dgm:prSet presAssocID="{97FE72BD-ADC3-4C9C-AF14-6B607D6434D1}" presName="rootComposite" presStyleCnt="0"/>
      <dgm:spPr/>
    </dgm:pt>
    <dgm:pt modelId="{AD2C3759-1C58-4AF0-85D2-9D1627DB63EF}" type="pres">
      <dgm:prSet presAssocID="{97FE72BD-ADC3-4C9C-AF14-6B607D6434D1}" presName="rootText" presStyleLbl="node1" presStyleIdx="1" presStyleCnt="2" custScaleX="291365"/>
      <dgm:spPr/>
    </dgm:pt>
    <dgm:pt modelId="{BE4195FB-6AE2-4A17-80B3-523FA865ED91}" type="pres">
      <dgm:prSet presAssocID="{97FE72BD-ADC3-4C9C-AF14-6B607D6434D1}" presName="rootConnector" presStyleLbl="node1" presStyleIdx="1" presStyleCnt="2"/>
      <dgm:spPr/>
    </dgm:pt>
    <dgm:pt modelId="{51C00988-EB98-4357-B46A-1862BF7781CE}" type="pres">
      <dgm:prSet presAssocID="{97FE72BD-ADC3-4C9C-AF14-6B607D6434D1}" presName="childShape" presStyleCnt="0"/>
      <dgm:spPr/>
    </dgm:pt>
    <dgm:pt modelId="{849E862A-BA69-4F11-ABC7-558F71CEA3FA}" type="pres">
      <dgm:prSet presAssocID="{DD80112F-714A-44C8-A1F2-C9FD326B3E04}" presName="Name13" presStyleLbl="parChTrans1D2" presStyleIdx="3" presStyleCnt="8"/>
      <dgm:spPr/>
    </dgm:pt>
    <dgm:pt modelId="{36B9709D-DA8E-4B55-9656-180161628204}" type="pres">
      <dgm:prSet presAssocID="{19CBB64E-E021-4FBC-A51A-8789DD0ED3FF}" presName="childText" presStyleLbl="bgAcc1" presStyleIdx="3" presStyleCnt="8" custScaleX="250491">
        <dgm:presLayoutVars>
          <dgm:bulletEnabled val="1"/>
        </dgm:presLayoutVars>
      </dgm:prSet>
      <dgm:spPr/>
    </dgm:pt>
    <dgm:pt modelId="{80566CEF-5E41-4D78-8ED8-146BB1677B3C}" type="pres">
      <dgm:prSet presAssocID="{CB1731FC-F3BD-4544-93FB-1EAD72C98F23}" presName="Name13" presStyleLbl="parChTrans1D2" presStyleIdx="4" presStyleCnt="8"/>
      <dgm:spPr/>
    </dgm:pt>
    <dgm:pt modelId="{78DBE9FE-4CBC-4F79-AFBE-0D4BBEE8A1DE}" type="pres">
      <dgm:prSet presAssocID="{177F5661-65D6-4EFA-A278-B904521B3268}" presName="childText" presStyleLbl="bgAcc1" presStyleIdx="4" presStyleCnt="8" custScaleX="247007">
        <dgm:presLayoutVars>
          <dgm:bulletEnabled val="1"/>
        </dgm:presLayoutVars>
      </dgm:prSet>
      <dgm:spPr/>
    </dgm:pt>
    <dgm:pt modelId="{5DB9B5C5-01A9-44DB-82D0-2E55E1EBB0D8}" type="pres">
      <dgm:prSet presAssocID="{0D90241F-3036-4602-BB76-3967E6217514}" presName="Name13" presStyleLbl="parChTrans1D2" presStyleIdx="5" presStyleCnt="8"/>
      <dgm:spPr/>
    </dgm:pt>
    <dgm:pt modelId="{FE31DF83-BA56-43AA-A163-7292AA8C3A06}" type="pres">
      <dgm:prSet presAssocID="{51BF5589-1BC8-49E4-B0F1-238EF508DAB4}" presName="childText" presStyleLbl="bgAcc1" presStyleIdx="5" presStyleCnt="8" custScaleX="246330">
        <dgm:presLayoutVars>
          <dgm:bulletEnabled val="1"/>
        </dgm:presLayoutVars>
      </dgm:prSet>
      <dgm:spPr/>
    </dgm:pt>
    <dgm:pt modelId="{F8907FDD-4678-4F5D-828D-D836BEF3D640}" type="pres">
      <dgm:prSet presAssocID="{2F212F93-F8EA-4D4C-93E7-0044E0645755}" presName="Name13" presStyleLbl="parChTrans1D2" presStyleIdx="6" presStyleCnt="8"/>
      <dgm:spPr/>
    </dgm:pt>
    <dgm:pt modelId="{5F5C9695-236E-4D18-855E-DF9EF045FADC}" type="pres">
      <dgm:prSet presAssocID="{EF83DC55-775B-4262-8973-44C946B02CA2}" presName="childText" presStyleLbl="bgAcc1" presStyleIdx="6" presStyleCnt="8" custScaleX="260267">
        <dgm:presLayoutVars>
          <dgm:bulletEnabled val="1"/>
        </dgm:presLayoutVars>
      </dgm:prSet>
      <dgm:spPr/>
    </dgm:pt>
    <dgm:pt modelId="{631FFB90-B6FC-4908-B99A-070090DCFB24}" type="pres">
      <dgm:prSet presAssocID="{E53338B1-DEA7-41BD-8A3D-6C8A705EFAAE}" presName="Name13" presStyleLbl="parChTrans1D2" presStyleIdx="7" presStyleCnt="8"/>
      <dgm:spPr/>
    </dgm:pt>
    <dgm:pt modelId="{79AC65F6-DFEF-4C92-B135-C6B1412DB1A4}" type="pres">
      <dgm:prSet presAssocID="{A2CF085E-6173-4C73-A34A-3B3950E0320D}" presName="childText" presStyleLbl="bgAcc1" presStyleIdx="7" presStyleCnt="8" custScaleX="256783">
        <dgm:presLayoutVars>
          <dgm:bulletEnabled val="1"/>
        </dgm:presLayoutVars>
      </dgm:prSet>
      <dgm:spPr/>
    </dgm:pt>
  </dgm:ptLst>
  <dgm:cxnLst>
    <dgm:cxn modelId="{EA02CD01-8FCF-4CB9-8A85-7A769191520B}" type="presOf" srcId="{74851B76-BFA8-45A2-9C0F-69E91667895B}" destId="{F48D8E9C-52C4-4172-A7D9-1A7797364883}" srcOrd="0" destOrd="0" presId="urn:microsoft.com/office/officeart/2005/8/layout/hierarchy3"/>
    <dgm:cxn modelId="{8589D90D-A8E6-407A-9287-27441F4F9748}" srcId="{97FE72BD-ADC3-4C9C-AF14-6B607D6434D1}" destId="{177F5661-65D6-4EFA-A278-B904521B3268}" srcOrd="1" destOrd="0" parTransId="{CB1731FC-F3BD-4544-93FB-1EAD72C98F23}" sibTransId="{B86A4580-6C44-4075-A1CE-ADCCC4E5675A}"/>
    <dgm:cxn modelId="{6648FE27-C6FC-4D37-9096-BD3194E7A2A8}" type="presOf" srcId="{25D941DE-4DB8-4BF8-AB59-666B167C1D9C}" destId="{15D6932E-9F9E-4F76-9350-1291A3B0DB68}" srcOrd="0" destOrd="0" presId="urn:microsoft.com/office/officeart/2005/8/layout/hierarchy3"/>
    <dgm:cxn modelId="{D4D5CC28-9BC7-4A07-AAB5-9499867C35E0}" type="presOf" srcId="{A43C0633-0D2A-4317-8BBA-80E12ADDC586}" destId="{067948B3-0058-4A5D-BE20-15DB361B1699}" srcOrd="0" destOrd="0" presId="urn:microsoft.com/office/officeart/2005/8/layout/hierarchy3"/>
    <dgm:cxn modelId="{A05CA365-8685-483A-A005-5AA8F1D0E41C}" type="presOf" srcId="{E53338B1-DEA7-41BD-8A3D-6C8A705EFAAE}" destId="{631FFB90-B6FC-4908-B99A-070090DCFB24}" srcOrd="0" destOrd="0" presId="urn:microsoft.com/office/officeart/2005/8/layout/hierarchy3"/>
    <dgm:cxn modelId="{A4FAE36A-D652-4F3D-9E72-BF859D9C18C6}" type="presOf" srcId="{177F5661-65D6-4EFA-A278-B904521B3268}" destId="{78DBE9FE-4CBC-4F79-AFBE-0D4BBEE8A1DE}" srcOrd="0" destOrd="0" presId="urn:microsoft.com/office/officeart/2005/8/layout/hierarchy3"/>
    <dgm:cxn modelId="{C8E19B52-AED0-4BB4-AE6A-A5CD5FD7FE21}" type="presOf" srcId="{EF83DC55-775B-4262-8973-44C946B02CA2}" destId="{5F5C9695-236E-4D18-855E-DF9EF045FADC}" srcOrd="0" destOrd="0" presId="urn:microsoft.com/office/officeart/2005/8/layout/hierarchy3"/>
    <dgm:cxn modelId="{1E564456-2056-4E89-A93A-632F53B008A4}" srcId="{3A87320B-28F9-4F77-A49B-FA8981DF7AB0}" destId="{74851B76-BFA8-45A2-9C0F-69E91667895B}" srcOrd="2" destOrd="0" parTransId="{C35B27C9-107B-4D9E-A658-135573A94AC1}" sibTransId="{7509FE24-8D68-4C6B-A402-DD5672A4B969}"/>
    <dgm:cxn modelId="{3B85CD78-83C2-403F-B1C4-28A9287CE6DA}" type="presOf" srcId="{0D90241F-3036-4602-BB76-3967E6217514}" destId="{5DB9B5C5-01A9-44DB-82D0-2E55E1EBB0D8}" srcOrd="0" destOrd="0" presId="urn:microsoft.com/office/officeart/2005/8/layout/hierarchy3"/>
    <dgm:cxn modelId="{DC3A7787-2228-4C07-824F-3BEFB6C6B399}" type="presOf" srcId="{AA2B3CE3-605E-4E6F-8EEE-F1E9AAC7C8CF}" destId="{28E165BA-98B9-4516-842F-BEC814F397E4}" srcOrd="0" destOrd="0" presId="urn:microsoft.com/office/officeart/2005/8/layout/hierarchy3"/>
    <dgm:cxn modelId="{D9131689-1EF7-429C-B744-66D7C3A4A829}" srcId="{97FE72BD-ADC3-4C9C-AF14-6B607D6434D1}" destId="{EF83DC55-775B-4262-8973-44C946B02CA2}" srcOrd="3" destOrd="0" parTransId="{2F212F93-F8EA-4D4C-93E7-0044E0645755}" sibTransId="{D6D2053B-66EC-4B14-B172-FE3290F12CD1}"/>
    <dgm:cxn modelId="{033A5B8D-E886-4200-83F4-30E753045695}" srcId="{3A87320B-28F9-4F77-A49B-FA8981DF7AB0}" destId="{25D941DE-4DB8-4BF8-AB59-666B167C1D9C}" srcOrd="0" destOrd="0" parTransId="{AA2B3CE3-605E-4E6F-8EEE-F1E9AAC7C8CF}" sibTransId="{5C4995DB-1AB4-491E-9375-8227651DCE17}"/>
    <dgm:cxn modelId="{7A275992-ECE5-457F-BAD6-2C9D16A2D0DE}" srcId="{3A87320B-28F9-4F77-A49B-FA8981DF7AB0}" destId="{57C3E3D2-C9BB-4854-8F87-E4AC611F9C37}" srcOrd="1" destOrd="0" parTransId="{60F11F6A-020E-46C9-839F-D385676D7950}" sibTransId="{31A77765-EC62-4370-AADD-511DF5E95950}"/>
    <dgm:cxn modelId="{7F769196-7E2F-4EA1-A393-CFF4DE6AC6BF}" type="presOf" srcId="{DD80112F-714A-44C8-A1F2-C9FD326B3E04}" destId="{849E862A-BA69-4F11-ABC7-558F71CEA3FA}" srcOrd="0" destOrd="0" presId="urn:microsoft.com/office/officeart/2005/8/layout/hierarchy3"/>
    <dgm:cxn modelId="{FD581EA6-8C03-44DE-8496-2D6BE29823AD}" type="presOf" srcId="{60F11F6A-020E-46C9-839F-D385676D7950}" destId="{80F82891-0133-4027-906E-14314B6BA4E8}" srcOrd="0" destOrd="0" presId="urn:microsoft.com/office/officeart/2005/8/layout/hierarchy3"/>
    <dgm:cxn modelId="{2247FAAA-021B-4BC9-9886-9CE928876F79}" type="presOf" srcId="{CB1731FC-F3BD-4544-93FB-1EAD72C98F23}" destId="{80566CEF-5E41-4D78-8ED8-146BB1677B3C}" srcOrd="0" destOrd="0" presId="urn:microsoft.com/office/officeart/2005/8/layout/hierarchy3"/>
    <dgm:cxn modelId="{BEFE85AB-1E4E-43E6-8FA9-2226F1B89154}" type="presOf" srcId="{97FE72BD-ADC3-4C9C-AF14-6B607D6434D1}" destId="{AD2C3759-1C58-4AF0-85D2-9D1627DB63EF}" srcOrd="0" destOrd="0" presId="urn:microsoft.com/office/officeart/2005/8/layout/hierarchy3"/>
    <dgm:cxn modelId="{8CEB41AD-01AB-45CA-B5A3-AD198FA51966}" type="presOf" srcId="{57C3E3D2-C9BB-4854-8F87-E4AC611F9C37}" destId="{A9FE12A5-F647-4F51-81B6-47AB4245CBC7}" srcOrd="0" destOrd="0" presId="urn:microsoft.com/office/officeart/2005/8/layout/hierarchy3"/>
    <dgm:cxn modelId="{4B48A3B0-6B1D-4746-BBE9-149313FF0BB0}" type="presOf" srcId="{C35B27C9-107B-4D9E-A658-135573A94AC1}" destId="{730230E7-052E-49E8-ABD3-BE6E5AD27ACA}" srcOrd="0" destOrd="0" presId="urn:microsoft.com/office/officeart/2005/8/layout/hierarchy3"/>
    <dgm:cxn modelId="{5FD1F9CF-ED1F-4F71-9920-00FFDF125949}" type="presOf" srcId="{3A87320B-28F9-4F77-A49B-FA8981DF7AB0}" destId="{04E25F74-AA55-45D8-810A-1CB3A395D5A2}" srcOrd="0" destOrd="0" presId="urn:microsoft.com/office/officeart/2005/8/layout/hierarchy3"/>
    <dgm:cxn modelId="{E32068D1-4B5B-4658-90F7-F12D6A36689F}" srcId="{A43C0633-0D2A-4317-8BBA-80E12ADDC586}" destId="{97FE72BD-ADC3-4C9C-AF14-6B607D6434D1}" srcOrd="1" destOrd="0" parTransId="{49BCB1AF-6940-4A06-80C4-59604162EC7A}" sibTransId="{7E983D1F-3A5C-4F9F-BEED-B66ED5D360E8}"/>
    <dgm:cxn modelId="{EEEE92D1-C62D-4F7F-BB79-855EDA901E4A}" srcId="{97FE72BD-ADC3-4C9C-AF14-6B607D6434D1}" destId="{51BF5589-1BC8-49E4-B0F1-238EF508DAB4}" srcOrd="2" destOrd="0" parTransId="{0D90241F-3036-4602-BB76-3967E6217514}" sibTransId="{4C99A335-9063-423B-B6D4-4431BA546894}"/>
    <dgm:cxn modelId="{6CC543D2-01F1-412D-9E40-A3186446222E}" type="presOf" srcId="{51BF5589-1BC8-49E4-B0F1-238EF508DAB4}" destId="{FE31DF83-BA56-43AA-A163-7292AA8C3A06}" srcOrd="0" destOrd="0" presId="urn:microsoft.com/office/officeart/2005/8/layout/hierarchy3"/>
    <dgm:cxn modelId="{CB1108D5-8AFA-4CBA-B76C-8B55868A57DB}" type="presOf" srcId="{97FE72BD-ADC3-4C9C-AF14-6B607D6434D1}" destId="{BE4195FB-6AE2-4A17-80B3-523FA865ED91}" srcOrd="1" destOrd="0" presId="urn:microsoft.com/office/officeart/2005/8/layout/hierarchy3"/>
    <dgm:cxn modelId="{5BAB17D7-4DF8-44D4-BB9B-67760D70EAC5}" type="presOf" srcId="{3A87320B-28F9-4F77-A49B-FA8981DF7AB0}" destId="{543EB6A7-72B4-44A0-9BC7-D26BAD6C6B8A}" srcOrd="1" destOrd="0" presId="urn:microsoft.com/office/officeart/2005/8/layout/hierarchy3"/>
    <dgm:cxn modelId="{C0223DE2-707D-4B15-8478-34709CFC1B16}" srcId="{97FE72BD-ADC3-4C9C-AF14-6B607D6434D1}" destId="{19CBB64E-E021-4FBC-A51A-8789DD0ED3FF}" srcOrd="0" destOrd="0" parTransId="{DD80112F-714A-44C8-A1F2-C9FD326B3E04}" sibTransId="{5147E0DB-3F7E-456C-AEE1-94F77F1DC0FC}"/>
    <dgm:cxn modelId="{84CAD7E3-159B-4BB5-838F-5CEFD6168918}" type="presOf" srcId="{2F212F93-F8EA-4D4C-93E7-0044E0645755}" destId="{F8907FDD-4678-4F5D-828D-D836BEF3D640}" srcOrd="0" destOrd="0" presId="urn:microsoft.com/office/officeart/2005/8/layout/hierarchy3"/>
    <dgm:cxn modelId="{1D604DEF-AAD7-46FD-A4D3-FEBCAC10075E}" srcId="{97FE72BD-ADC3-4C9C-AF14-6B607D6434D1}" destId="{A2CF085E-6173-4C73-A34A-3B3950E0320D}" srcOrd="4" destOrd="0" parTransId="{E53338B1-DEA7-41BD-8A3D-6C8A705EFAAE}" sibTransId="{2670C816-6D56-4564-A4C2-42B814B62519}"/>
    <dgm:cxn modelId="{7A45FAF2-C9BF-4D46-AA4B-01370EF58B2F}" type="presOf" srcId="{A2CF085E-6173-4C73-A34A-3B3950E0320D}" destId="{79AC65F6-DFEF-4C92-B135-C6B1412DB1A4}" srcOrd="0" destOrd="0" presId="urn:microsoft.com/office/officeart/2005/8/layout/hierarchy3"/>
    <dgm:cxn modelId="{DB801FFD-7FEC-4B0F-A26D-1BE796F2DC16}" srcId="{A43C0633-0D2A-4317-8BBA-80E12ADDC586}" destId="{3A87320B-28F9-4F77-A49B-FA8981DF7AB0}" srcOrd="0" destOrd="0" parTransId="{0E5B6DCA-49C8-4CD9-8EDF-8CC226ED5F46}" sibTransId="{EAF4A36C-5666-48F8-9EA0-F8D78F68DAB5}"/>
    <dgm:cxn modelId="{8BA5ACFF-C5D3-4953-9D15-2F942D5F9AF0}" type="presOf" srcId="{19CBB64E-E021-4FBC-A51A-8789DD0ED3FF}" destId="{36B9709D-DA8E-4B55-9656-180161628204}" srcOrd="0" destOrd="0" presId="urn:microsoft.com/office/officeart/2005/8/layout/hierarchy3"/>
    <dgm:cxn modelId="{A42311E7-C20D-4B2F-B641-85F81A4CC5FC}" type="presParOf" srcId="{067948B3-0058-4A5D-BE20-15DB361B1699}" destId="{E55B3CDE-1423-4C38-9DA0-9CA22508D25C}" srcOrd="0" destOrd="0" presId="urn:microsoft.com/office/officeart/2005/8/layout/hierarchy3"/>
    <dgm:cxn modelId="{29C178D9-88A0-4EE1-BBB2-6A10DAA49E29}" type="presParOf" srcId="{E55B3CDE-1423-4C38-9DA0-9CA22508D25C}" destId="{B7C761BD-4AD2-4FEC-BF06-89B94629BE3F}" srcOrd="0" destOrd="0" presId="urn:microsoft.com/office/officeart/2005/8/layout/hierarchy3"/>
    <dgm:cxn modelId="{B6CB7D4F-8F76-4303-9378-A0AB93C6E5F2}" type="presParOf" srcId="{B7C761BD-4AD2-4FEC-BF06-89B94629BE3F}" destId="{04E25F74-AA55-45D8-810A-1CB3A395D5A2}" srcOrd="0" destOrd="0" presId="urn:microsoft.com/office/officeart/2005/8/layout/hierarchy3"/>
    <dgm:cxn modelId="{F6F61B55-4BF2-47B4-A9B9-BE8240D46833}" type="presParOf" srcId="{B7C761BD-4AD2-4FEC-BF06-89B94629BE3F}" destId="{543EB6A7-72B4-44A0-9BC7-D26BAD6C6B8A}" srcOrd="1" destOrd="0" presId="urn:microsoft.com/office/officeart/2005/8/layout/hierarchy3"/>
    <dgm:cxn modelId="{18126B8F-2BED-4537-81F9-9F45129F3434}" type="presParOf" srcId="{E55B3CDE-1423-4C38-9DA0-9CA22508D25C}" destId="{A8137067-72D9-4249-90FF-11045D5E06B0}" srcOrd="1" destOrd="0" presId="urn:microsoft.com/office/officeart/2005/8/layout/hierarchy3"/>
    <dgm:cxn modelId="{499187D4-585E-470D-A14F-3AB58EA9AE57}" type="presParOf" srcId="{A8137067-72D9-4249-90FF-11045D5E06B0}" destId="{28E165BA-98B9-4516-842F-BEC814F397E4}" srcOrd="0" destOrd="0" presId="urn:microsoft.com/office/officeart/2005/8/layout/hierarchy3"/>
    <dgm:cxn modelId="{FF2EFEF8-0B55-4AB5-AAA7-BAF59C575AF1}" type="presParOf" srcId="{A8137067-72D9-4249-90FF-11045D5E06B0}" destId="{15D6932E-9F9E-4F76-9350-1291A3B0DB68}" srcOrd="1" destOrd="0" presId="urn:microsoft.com/office/officeart/2005/8/layout/hierarchy3"/>
    <dgm:cxn modelId="{D07B9CDE-B6DD-4FDB-B5C6-A81C4F530587}" type="presParOf" srcId="{A8137067-72D9-4249-90FF-11045D5E06B0}" destId="{80F82891-0133-4027-906E-14314B6BA4E8}" srcOrd="2" destOrd="0" presId="urn:microsoft.com/office/officeart/2005/8/layout/hierarchy3"/>
    <dgm:cxn modelId="{73018314-5EFA-4ECA-8AFB-303572DF34AF}" type="presParOf" srcId="{A8137067-72D9-4249-90FF-11045D5E06B0}" destId="{A9FE12A5-F647-4F51-81B6-47AB4245CBC7}" srcOrd="3" destOrd="0" presId="urn:microsoft.com/office/officeart/2005/8/layout/hierarchy3"/>
    <dgm:cxn modelId="{60EAA634-F2CD-4DE1-B07C-6423F8D311E2}" type="presParOf" srcId="{A8137067-72D9-4249-90FF-11045D5E06B0}" destId="{730230E7-052E-49E8-ABD3-BE6E5AD27ACA}" srcOrd="4" destOrd="0" presId="urn:microsoft.com/office/officeart/2005/8/layout/hierarchy3"/>
    <dgm:cxn modelId="{AD4449A6-A19D-4BF8-9B95-84C4AC06CA3D}" type="presParOf" srcId="{A8137067-72D9-4249-90FF-11045D5E06B0}" destId="{F48D8E9C-52C4-4172-A7D9-1A7797364883}" srcOrd="5" destOrd="0" presId="urn:microsoft.com/office/officeart/2005/8/layout/hierarchy3"/>
    <dgm:cxn modelId="{02AD30B9-C452-4505-8D89-6373019FBE97}" type="presParOf" srcId="{067948B3-0058-4A5D-BE20-15DB361B1699}" destId="{841E43BB-6136-4E11-B785-7D7F079A1914}" srcOrd="1" destOrd="0" presId="urn:microsoft.com/office/officeart/2005/8/layout/hierarchy3"/>
    <dgm:cxn modelId="{B9A678E3-D1F7-443B-822E-AA96C6D0E5D4}" type="presParOf" srcId="{841E43BB-6136-4E11-B785-7D7F079A1914}" destId="{63E71346-BB98-470A-A613-37148710DB89}" srcOrd="0" destOrd="0" presId="urn:microsoft.com/office/officeart/2005/8/layout/hierarchy3"/>
    <dgm:cxn modelId="{8C071871-9588-4939-9665-479871F4AF07}" type="presParOf" srcId="{63E71346-BB98-470A-A613-37148710DB89}" destId="{AD2C3759-1C58-4AF0-85D2-9D1627DB63EF}" srcOrd="0" destOrd="0" presId="urn:microsoft.com/office/officeart/2005/8/layout/hierarchy3"/>
    <dgm:cxn modelId="{9BF6FD56-989B-4333-A97A-1323EC4130DB}" type="presParOf" srcId="{63E71346-BB98-470A-A613-37148710DB89}" destId="{BE4195FB-6AE2-4A17-80B3-523FA865ED91}" srcOrd="1" destOrd="0" presId="urn:microsoft.com/office/officeart/2005/8/layout/hierarchy3"/>
    <dgm:cxn modelId="{003F8F4C-7763-4BF0-ACAE-5E589CB9DB40}" type="presParOf" srcId="{841E43BB-6136-4E11-B785-7D7F079A1914}" destId="{51C00988-EB98-4357-B46A-1862BF7781CE}" srcOrd="1" destOrd="0" presId="urn:microsoft.com/office/officeart/2005/8/layout/hierarchy3"/>
    <dgm:cxn modelId="{846FC781-FC33-4174-8B2B-861E8F8A5E43}" type="presParOf" srcId="{51C00988-EB98-4357-B46A-1862BF7781CE}" destId="{849E862A-BA69-4F11-ABC7-558F71CEA3FA}" srcOrd="0" destOrd="0" presId="urn:microsoft.com/office/officeart/2005/8/layout/hierarchy3"/>
    <dgm:cxn modelId="{C9FA6D87-2342-417C-94EE-0431FAF117D0}" type="presParOf" srcId="{51C00988-EB98-4357-B46A-1862BF7781CE}" destId="{36B9709D-DA8E-4B55-9656-180161628204}" srcOrd="1" destOrd="0" presId="urn:microsoft.com/office/officeart/2005/8/layout/hierarchy3"/>
    <dgm:cxn modelId="{F483741E-2D85-4410-9EFE-5CFE38C61183}" type="presParOf" srcId="{51C00988-EB98-4357-B46A-1862BF7781CE}" destId="{80566CEF-5E41-4D78-8ED8-146BB1677B3C}" srcOrd="2" destOrd="0" presId="urn:microsoft.com/office/officeart/2005/8/layout/hierarchy3"/>
    <dgm:cxn modelId="{85205714-4D1F-472A-BA9B-933E32BC4ACC}" type="presParOf" srcId="{51C00988-EB98-4357-B46A-1862BF7781CE}" destId="{78DBE9FE-4CBC-4F79-AFBE-0D4BBEE8A1DE}" srcOrd="3" destOrd="0" presId="urn:microsoft.com/office/officeart/2005/8/layout/hierarchy3"/>
    <dgm:cxn modelId="{F8731637-357D-438D-BF16-2D8F1CB1BE45}" type="presParOf" srcId="{51C00988-EB98-4357-B46A-1862BF7781CE}" destId="{5DB9B5C5-01A9-44DB-82D0-2E55E1EBB0D8}" srcOrd="4" destOrd="0" presId="urn:microsoft.com/office/officeart/2005/8/layout/hierarchy3"/>
    <dgm:cxn modelId="{D385E878-455B-4269-B602-5ECCD3D1E382}" type="presParOf" srcId="{51C00988-EB98-4357-B46A-1862BF7781CE}" destId="{FE31DF83-BA56-43AA-A163-7292AA8C3A06}" srcOrd="5" destOrd="0" presId="urn:microsoft.com/office/officeart/2005/8/layout/hierarchy3"/>
    <dgm:cxn modelId="{DE5B53D9-08AA-40DC-AAAC-A1E5D11A8AA0}" type="presParOf" srcId="{51C00988-EB98-4357-B46A-1862BF7781CE}" destId="{F8907FDD-4678-4F5D-828D-D836BEF3D640}" srcOrd="6" destOrd="0" presId="urn:microsoft.com/office/officeart/2005/8/layout/hierarchy3"/>
    <dgm:cxn modelId="{980C9ECE-5C87-488A-8264-AC77BAF33808}" type="presParOf" srcId="{51C00988-EB98-4357-B46A-1862BF7781CE}" destId="{5F5C9695-236E-4D18-855E-DF9EF045FADC}" srcOrd="7" destOrd="0" presId="urn:microsoft.com/office/officeart/2005/8/layout/hierarchy3"/>
    <dgm:cxn modelId="{30FB0822-C63C-463C-8CCF-E2070603B9A2}" type="presParOf" srcId="{51C00988-EB98-4357-B46A-1862BF7781CE}" destId="{631FFB90-B6FC-4908-B99A-070090DCFB24}" srcOrd="8" destOrd="0" presId="urn:microsoft.com/office/officeart/2005/8/layout/hierarchy3"/>
    <dgm:cxn modelId="{1D7689E7-50C1-4AF4-86ED-6C0ACF4B5ECD}" type="presParOf" srcId="{51C00988-EB98-4357-B46A-1862BF7781CE}" destId="{79AC65F6-DFEF-4C92-B135-C6B1412DB1A4}" srcOrd="9" destOrd="0" presId="urn:microsoft.com/office/officeart/2005/8/layout/hierarchy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A69E83-AEB6-4A19-8820-3B6B5FF3A110}" type="doc">
      <dgm:prSet loTypeId="urn:microsoft.com/office/officeart/2011/layout/Tab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CFD4CD6-E9DD-4C96-AF23-2946229A69F0}">
      <dgm:prSet phldrT="[Text]"/>
      <dgm:spPr/>
      <dgm:t>
        <a:bodyPr/>
        <a:lstStyle/>
        <a:p>
          <a:r>
            <a:rPr lang="en-US" b="1" dirty="0" err="1"/>
            <a:t>Konsep</a:t>
          </a:r>
          <a:r>
            <a:rPr lang="en-US" b="1" dirty="0"/>
            <a:t> </a:t>
          </a:r>
          <a:r>
            <a:rPr lang="en-US" b="1" dirty="0" err="1"/>
            <a:t>Entitas</a:t>
          </a:r>
          <a:endParaRPr lang="en-US" b="1" dirty="0"/>
        </a:p>
      </dgm:t>
    </dgm:pt>
    <dgm:pt modelId="{7E85A004-6E0A-4ABF-9ACE-7A1D66CD31A9}" type="parTrans" cxnId="{EC1E1074-EA48-4CD9-BED1-A13CF7970BF9}">
      <dgm:prSet/>
      <dgm:spPr/>
      <dgm:t>
        <a:bodyPr/>
        <a:lstStyle/>
        <a:p>
          <a:endParaRPr lang="en-US"/>
        </a:p>
      </dgm:t>
    </dgm:pt>
    <dgm:pt modelId="{12EB5B56-582F-43E1-B291-133A8C6DF0C7}" type="sibTrans" cxnId="{EC1E1074-EA48-4CD9-BED1-A13CF7970BF9}">
      <dgm:prSet/>
      <dgm:spPr/>
      <dgm:t>
        <a:bodyPr/>
        <a:lstStyle/>
        <a:p>
          <a:endParaRPr lang="en-US"/>
        </a:p>
      </dgm:t>
    </dgm:pt>
    <dgm:pt modelId="{9A3CE45D-4055-4C92-872D-965A42FBF429}">
      <dgm:prSet phldrT="[Text]" phldr="1"/>
      <dgm:spPr/>
      <dgm:t>
        <a:bodyPr/>
        <a:lstStyle/>
        <a:p>
          <a:endParaRPr lang="en-US"/>
        </a:p>
      </dgm:t>
    </dgm:pt>
    <dgm:pt modelId="{0B12B342-4855-41D3-B523-9B9566F8A105}" type="parTrans" cxnId="{BF7F5846-B3C9-426A-BFE4-4121A177237B}">
      <dgm:prSet/>
      <dgm:spPr/>
      <dgm:t>
        <a:bodyPr/>
        <a:lstStyle/>
        <a:p>
          <a:endParaRPr lang="en-US"/>
        </a:p>
      </dgm:t>
    </dgm:pt>
    <dgm:pt modelId="{8D4A2AA4-A073-4C02-BC8E-2B41295A3567}" type="sibTrans" cxnId="{BF7F5846-B3C9-426A-BFE4-4121A177237B}">
      <dgm:prSet/>
      <dgm:spPr/>
      <dgm:t>
        <a:bodyPr/>
        <a:lstStyle/>
        <a:p>
          <a:endParaRPr lang="en-US"/>
        </a:p>
      </dgm:t>
    </dgm:pt>
    <dgm:pt modelId="{4ACC9171-902D-45F1-9717-7195CAEF01E3}">
      <dgm:prSet phldrT="[Text]"/>
      <dgm:spPr/>
      <dgm:t>
        <a:bodyPr/>
        <a:lstStyle/>
        <a:p>
          <a:r>
            <a:rPr lang="en-US" dirty="0" err="1"/>
            <a:t>Pemisahan</a:t>
          </a:r>
          <a:r>
            <a:rPr lang="en-US" dirty="0"/>
            <a:t> yang </a:t>
          </a:r>
          <a:r>
            <a:rPr lang="en-US" dirty="0" err="1"/>
            <a:t>tegas</a:t>
          </a:r>
          <a:r>
            <a:rPr lang="en-US" dirty="0"/>
            <a:t> </a:t>
          </a:r>
          <a:r>
            <a:rPr lang="en-US" dirty="0" err="1"/>
            <a:t>antara</a:t>
          </a:r>
          <a:r>
            <a:rPr lang="en-US" dirty="0"/>
            <a:t> </a:t>
          </a:r>
          <a:r>
            <a:rPr lang="en-US" dirty="0" err="1"/>
            <a:t>kesatuan</a:t>
          </a:r>
          <a:r>
            <a:rPr lang="en-US" dirty="0"/>
            <a:t> </a:t>
          </a:r>
          <a:r>
            <a:rPr lang="en-US" dirty="0" err="1"/>
            <a:t>usaha</a:t>
          </a:r>
          <a:r>
            <a:rPr lang="en-US" dirty="0"/>
            <a:t> (unit </a:t>
          </a:r>
          <a:r>
            <a:rPr lang="en-US" dirty="0" err="1"/>
            <a:t>bisnis</a:t>
          </a:r>
          <a:r>
            <a:rPr lang="en-US" dirty="0"/>
            <a:t>)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pemilik</a:t>
          </a:r>
          <a:r>
            <a:rPr lang="en-US" dirty="0"/>
            <a:t> </a:t>
          </a:r>
          <a:r>
            <a:rPr lang="en-US" dirty="0" err="1"/>
            <a:t>perusahaan</a:t>
          </a:r>
          <a:r>
            <a:rPr lang="en-US" dirty="0"/>
            <a:t>.</a:t>
          </a:r>
        </a:p>
      </dgm:t>
    </dgm:pt>
    <dgm:pt modelId="{6F6465ED-7039-4564-8886-0279CD45D2EE}" type="parTrans" cxnId="{FB93EF4C-9D11-4DFB-A983-497B9FB60049}">
      <dgm:prSet/>
      <dgm:spPr/>
      <dgm:t>
        <a:bodyPr/>
        <a:lstStyle/>
        <a:p>
          <a:endParaRPr lang="en-US"/>
        </a:p>
      </dgm:t>
    </dgm:pt>
    <dgm:pt modelId="{0034BA01-0FCD-46FE-A100-2E30DE3C4331}" type="sibTrans" cxnId="{FB93EF4C-9D11-4DFB-A983-497B9FB60049}">
      <dgm:prSet/>
      <dgm:spPr/>
      <dgm:t>
        <a:bodyPr/>
        <a:lstStyle/>
        <a:p>
          <a:endParaRPr lang="en-US"/>
        </a:p>
      </dgm:t>
    </dgm:pt>
    <dgm:pt modelId="{1E5531FB-2665-4C0F-8D6B-DF6AF33A006B}">
      <dgm:prSet phldrT="[Text]"/>
      <dgm:spPr/>
      <dgm:t>
        <a:bodyPr/>
        <a:lstStyle/>
        <a:p>
          <a:r>
            <a:rPr lang="en-US" b="1" dirty="0" err="1"/>
            <a:t>Prinsip</a:t>
          </a:r>
          <a:r>
            <a:rPr lang="en-US" b="1" dirty="0"/>
            <a:t> </a:t>
          </a:r>
          <a:r>
            <a:rPr lang="en-US" b="1" dirty="0" err="1"/>
            <a:t>Obyektifitas</a:t>
          </a:r>
          <a:endParaRPr lang="en-US" b="1" dirty="0"/>
        </a:p>
      </dgm:t>
    </dgm:pt>
    <dgm:pt modelId="{BD6F139F-5177-46AF-963F-C4205F46D2B9}" type="parTrans" cxnId="{9677BCBA-82C0-43CF-8D96-45900C73D69E}">
      <dgm:prSet/>
      <dgm:spPr/>
      <dgm:t>
        <a:bodyPr/>
        <a:lstStyle/>
        <a:p>
          <a:endParaRPr lang="en-US"/>
        </a:p>
      </dgm:t>
    </dgm:pt>
    <dgm:pt modelId="{31966E03-DB4B-4A47-9C63-8E74C8C2E504}" type="sibTrans" cxnId="{9677BCBA-82C0-43CF-8D96-45900C73D69E}">
      <dgm:prSet/>
      <dgm:spPr/>
      <dgm:t>
        <a:bodyPr/>
        <a:lstStyle/>
        <a:p>
          <a:endParaRPr lang="en-US"/>
        </a:p>
      </dgm:t>
    </dgm:pt>
    <dgm:pt modelId="{2F236C65-4D03-4595-88E1-D4E2591D40CF}">
      <dgm:prSet phldrT="[Text]" phldr="1"/>
      <dgm:spPr/>
      <dgm:t>
        <a:bodyPr/>
        <a:lstStyle/>
        <a:p>
          <a:endParaRPr lang="en-US"/>
        </a:p>
      </dgm:t>
    </dgm:pt>
    <dgm:pt modelId="{E32A85B0-EAA2-4B75-B13C-31C4714D3B7A}" type="parTrans" cxnId="{77E8CE0E-A466-4A3C-8097-42FC38523617}">
      <dgm:prSet/>
      <dgm:spPr/>
      <dgm:t>
        <a:bodyPr/>
        <a:lstStyle/>
        <a:p>
          <a:endParaRPr lang="en-US"/>
        </a:p>
      </dgm:t>
    </dgm:pt>
    <dgm:pt modelId="{3C18DE78-F073-456E-A7E8-4C0C49573DFF}" type="sibTrans" cxnId="{77E8CE0E-A466-4A3C-8097-42FC38523617}">
      <dgm:prSet/>
      <dgm:spPr/>
      <dgm:t>
        <a:bodyPr/>
        <a:lstStyle/>
        <a:p>
          <a:endParaRPr lang="en-US"/>
        </a:p>
      </dgm:t>
    </dgm:pt>
    <dgm:pt modelId="{5B77386F-2824-48AB-B905-4DC4A8262485}">
      <dgm:prSet phldrT="[Text]"/>
      <dgm:spPr/>
      <dgm:t>
        <a:bodyPr/>
        <a:lstStyle/>
        <a:p>
          <a:r>
            <a:rPr lang="en-US" b="0" dirty="0"/>
            <a:t>Data yang </a:t>
          </a:r>
          <a:r>
            <a:rPr lang="en-US" b="0" dirty="0" err="1"/>
            <a:t>disajikan</a:t>
          </a:r>
          <a:r>
            <a:rPr lang="en-US" b="0" dirty="0"/>
            <a:t> </a:t>
          </a:r>
          <a:r>
            <a:rPr lang="en-US" b="0" dirty="0" err="1"/>
            <a:t>dalam</a:t>
          </a:r>
          <a:r>
            <a:rPr lang="en-US" b="0" dirty="0"/>
            <a:t> proses </a:t>
          </a:r>
          <a:r>
            <a:rPr lang="en-US" b="0" dirty="0" err="1"/>
            <a:t>akuntansi</a:t>
          </a:r>
          <a:r>
            <a:rPr lang="en-US" b="0" dirty="0"/>
            <a:t> </a:t>
          </a:r>
          <a:r>
            <a:rPr lang="en-US" b="0" dirty="0" err="1"/>
            <a:t>harus</a:t>
          </a:r>
          <a:r>
            <a:rPr lang="en-US" b="0" dirty="0"/>
            <a:t> </a:t>
          </a:r>
          <a:r>
            <a:rPr lang="en-US" b="0" dirty="0" err="1"/>
            <a:t>bisa</a:t>
          </a:r>
          <a:r>
            <a:rPr lang="en-US" b="0" dirty="0"/>
            <a:t> </a:t>
          </a:r>
          <a:r>
            <a:rPr lang="en-US" b="0" dirty="0" err="1"/>
            <a:t>dipercaya</a:t>
          </a:r>
          <a:r>
            <a:rPr lang="en-US" b="0" dirty="0"/>
            <a:t> dan </a:t>
          </a:r>
          <a:r>
            <a:rPr lang="en-US" b="0" dirty="0" err="1"/>
            <a:t>sesuai</a:t>
          </a:r>
          <a:r>
            <a:rPr lang="en-US" b="0" dirty="0"/>
            <a:t> </a:t>
          </a:r>
          <a:r>
            <a:rPr lang="en-US" b="0" dirty="0" err="1"/>
            <a:t>dengan</a:t>
          </a:r>
          <a:r>
            <a:rPr lang="en-US" b="0" dirty="0"/>
            <a:t> </a:t>
          </a:r>
          <a:r>
            <a:rPr lang="en-US" b="0" dirty="0" err="1"/>
            <a:t>kondisi</a:t>
          </a:r>
          <a:r>
            <a:rPr lang="en-US" b="0" dirty="0"/>
            <a:t> yang </a:t>
          </a:r>
          <a:r>
            <a:rPr lang="en-US" b="0" dirty="0" err="1"/>
            <a:t>sebenarnya</a:t>
          </a:r>
          <a:r>
            <a:rPr lang="en-US" b="0" dirty="0"/>
            <a:t>. Hal </a:t>
          </a:r>
          <a:r>
            <a:rPr lang="en-US" b="0" dirty="0" err="1"/>
            <a:t>ini</a:t>
          </a:r>
          <a:r>
            <a:rPr lang="en-US" b="0" dirty="0"/>
            <a:t> </a:t>
          </a:r>
          <a:r>
            <a:rPr lang="en-US" b="0" dirty="0" err="1"/>
            <a:t>supaya</a:t>
          </a:r>
          <a:r>
            <a:rPr lang="en-US" b="0" dirty="0"/>
            <a:t> </a:t>
          </a:r>
          <a:r>
            <a:rPr lang="en-US" b="0" dirty="0" err="1"/>
            <a:t>informasi</a:t>
          </a:r>
          <a:r>
            <a:rPr lang="en-US" b="0" dirty="0"/>
            <a:t> yang </a:t>
          </a:r>
          <a:r>
            <a:rPr lang="en-US" b="0" dirty="0" err="1"/>
            <a:t>dihasilkan</a:t>
          </a:r>
          <a:r>
            <a:rPr lang="en-US" b="0" dirty="0"/>
            <a:t> juga </a:t>
          </a:r>
          <a:r>
            <a:rPr lang="en-US" b="0" dirty="0" err="1"/>
            <a:t>akurat</a:t>
          </a:r>
          <a:r>
            <a:rPr lang="en-US" b="0" dirty="0"/>
            <a:t> dan </a:t>
          </a:r>
          <a:r>
            <a:rPr lang="en-US" b="0" dirty="0" err="1"/>
            <a:t>dapat</a:t>
          </a:r>
          <a:r>
            <a:rPr lang="en-US" b="0" dirty="0"/>
            <a:t> </a:t>
          </a:r>
          <a:r>
            <a:rPr lang="en-US" b="0" dirty="0" err="1"/>
            <a:t>dipakai</a:t>
          </a:r>
          <a:r>
            <a:rPr lang="en-US" b="0" dirty="0"/>
            <a:t> </a:t>
          </a:r>
          <a:r>
            <a:rPr lang="en-US" b="0" dirty="0" err="1"/>
            <a:t>sebagai</a:t>
          </a:r>
          <a:r>
            <a:rPr lang="en-US" b="0" dirty="0"/>
            <a:t> </a:t>
          </a:r>
          <a:r>
            <a:rPr lang="en-US" b="0" dirty="0" err="1"/>
            <a:t>dasar</a:t>
          </a:r>
          <a:r>
            <a:rPr lang="en-US" b="0" dirty="0"/>
            <a:t> </a:t>
          </a:r>
          <a:r>
            <a:rPr lang="en-US" b="0" dirty="0" err="1"/>
            <a:t>pengambilan</a:t>
          </a:r>
          <a:r>
            <a:rPr lang="en-US" b="0" dirty="0"/>
            <a:t> </a:t>
          </a:r>
          <a:r>
            <a:rPr lang="en-US" b="0" dirty="0" err="1"/>
            <a:t>keputusan</a:t>
          </a:r>
          <a:endParaRPr lang="en-US" b="0" dirty="0"/>
        </a:p>
      </dgm:t>
    </dgm:pt>
    <dgm:pt modelId="{14CF0C79-8FBB-43AC-9F3F-72275D02C0DD}" type="parTrans" cxnId="{246BD0AE-B04E-47A8-B45F-2F4EC67ABF58}">
      <dgm:prSet/>
      <dgm:spPr/>
      <dgm:t>
        <a:bodyPr/>
        <a:lstStyle/>
        <a:p>
          <a:endParaRPr lang="en-US"/>
        </a:p>
      </dgm:t>
    </dgm:pt>
    <dgm:pt modelId="{168AD1F7-F298-49C3-8C06-578A729FC460}" type="sibTrans" cxnId="{246BD0AE-B04E-47A8-B45F-2F4EC67ABF58}">
      <dgm:prSet/>
      <dgm:spPr/>
      <dgm:t>
        <a:bodyPr/>
        <a:lstStyle/>
        <a:p>
          <a:endParaRPr lang="en-US"/>
        </a:p>
      </dgm:t>
    </dgm:pt>
    <dgm:pt modelId="{0A7F88B3-5E2F-40B3-A8A8-91ABEF6AB48E}">
      <dgm:prSet phldrT="[Text]"/>
      <dgm:spPr/>
      <dgm:t>
        <a:bodyPr/>
        <a:lstStyle/>
        <a:p>
          <a:r>
            <a:rPr lang="en-US" b="1" dirty="0" err="1"/>
            <a:t>Prinsip</a:t>
          </a:r>
          <a:r>
            <a:rPr lang="en-US" b="1" dirty="0"/>
            <a:t> Cost</a:t>
          </a:r>
        </a:p>
      </dgm:t>
    </dgm:pt>
    <dgm:pt modelId="{E99D9292-A6DD-4F51-A95A-F81252FA8142}" type="parTrans" cxnId="{48CF3ABF-7E24-4C97-95F1-A921A7B0C827}">
      <dgm:prSet/>
      <dgm:spPr/>
      <dgm:t>
        <a:bodyPr/>
        <a:lstStyle/>
        <a:p>
          <a:endParaRPr lang="en-US"/>
        </a:p>
      </dgm:t>
    </dgm:pt>
    <dgm:pt modelId="{9BD4EB7C-6980-4854-81BB-29ACDB7B1AB2}" type="sibTrans" cxnId="{48CF3ABF-7E24-4C97-95F1-A921A7B0C827}">
      <dgm:prSet/>
      <dgm:spPr/>
      <dgm:t>
        <a:bodyPr/>
        <a:lstStyle/>
        <a:p>
          <a:endParaRPr lang="en-US"/>
        </a:p>
      </dgm:t>
    </dgm:pt>
    <dgm:pt modelId="{EB7B78BE-D378-4720-B32E-171E3ECE7C1B}">
      <dgm:prSet phldrT="[Text]" phldr="1"/>
      <dgm:spPr/>
      <dgm:t>
        <a:bodyPr/>
        <a:lstStyle/>
        <a:p>
          <a:endParaRPr lang="en-US"/>
        </a:p>
      </dgm:t>
    </dgm:pt>
    <dgm:pt modelId="{553A7556-5827-46A3-98A3-3AF8CD0CC58C}" type="parTrans" cxnId="{32BC9824-9C36-48B7-AC98-A1081D2B2A05}">
      <dgm:prSet/>
      <dgm:spPr/>
      <dgm:t>
        <a:bodyPr/>
        <a:lstStyle/>
        <a:p>
          <a:endParaRPr lang="en-US"/>
        </a:p>
      </dgm:t>
    </dgm:pt>
    <dgm:pt modelId="{61135587-7A9E-46DE-AC48-91E29517ADF1}" type="sibTrans" cxnId="{32BC9824-9C36-48B7-AC98-A1081D2B2A05}">
      <dgm:prSet/>
      <dgm:spPr/>
      <dgm:t>
        <a:bodyPr/>
        <a:lstStyle/>
        <a:p>
          <a:endParaRPr lang="en-US"/>
        </a:p>
      </dgm:t>
    </dgm:pt>
    <dgm:pt modelId="{91C62DF6-8C96-4D2D-8378-E70AB1AE9B71}">
      <dgm:prSet phldrT="[Text]"/>
      <dgm:spPr/>
      <dgm:t>
        <a:bodyPr/>
        <a:lstStyle/>
        <a:p>
          <a:r>
            <a:rPr lang="en-US" dirty="0" err="1"/>
            <a:t>Pencatatan</a:t>
          </a:r>
          <a:r>
            <a:rPr lang="en-US" dirty="0"/>
            <a:t> asset / </a:t>
          </a:r>
          <a:r>
            <a:rPr lang="en-US" dirty="0" err="1"/>
            <a:t>barang</a:t>
          </a:r>
          <a:r>
            <a:rPr lang="en-US" dirty="0"/>
            <a:t>/ </a:t>
          </a:r>
          <a:r>
            <a:rPr lang="en-US" dirty="0" err="1"/>
            <a:t>jasa</a:t>
          </a:r>
          <a:r>
            <a:rPr lang="en-US" dirty="0"/>
            <a:t> yang </a:t>
          </a:r>
          <a:r>
            <a:rPr lang="en-US" dirty="0" err="1"/>
            <a:t>dibeli</a:t>
          </a:r>
          <a:r>
            <a:rPr lang="en-US" dirty="0"/>
            <a:t> </a:t>
          </a:r>
          <a:r>
            <a:rPr lang="en-US" dirty="0" err="1"/>
            <a:t>sesuai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biaya</a:t>
          </a:r>
          <a:r>
            <a:rPr lang="en-US" dirty="0"/>
            <a:t> yang </a:t>
          </a:r>
          <a:r>
            <a:rPr lang="en-US" dirty="0" err="1"/>
            <a:t>dikeluarkan</a:t>
          </a:r>
          <a:r>
            <a:rPr lang="en-US" dirty="0"/>
            <a:t>, </a:t>
          </a:r>
          <a:r>
            <a:rPr lang="en-US" dirty="0" err="1"/>
            <a:t>meskipun</a:t>
          </a:r>
          <a:r>
            <a:rPr lang="en-US" dirty="0"/>
            <a:t> </a:t>
          </a:r>
          <a:r>
            <a:rPr lang="en-US" dirty="0" err="1"/>
            <a:t>berbeda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harga</a:t>
          </a:r>
          <a:r>
            <a:rPr lang="en-US" dirty="0"/>
            <a:t> </a:t>
          </a:r>
          <a:r>
            <a:rPr lang="en-US" dirty="0" err="1"/>
            <a:t>normalnya</a:t>
          </a:r>
          <a:r>
            <a:rPr lang="en-US" dirty="0"/>
            <a:t>.</a:t>
          </a:r>
        </a:p>
      </dgm:t>
    </dgm:pt>
    <dgm:pt modelId="{4E1C84F7-4200-4829-AE6A-E812CF87C854}" type="parTrans" cxnId="{6CD67ECA-C082-4930-AFF4-51102D77A3F7}">
      <dgm:prSet/>
      <dgm:spPr/>
      <dgm:t>
        <a:bodyPr/>
        <a:lstStyle/>
        <a:p>
          <a:endParaRPr lang="en-US"/>
        </a:p>
      </dgm:t>
    </dgm:pt>
    <dgm:pt modelId="{57930412-2654-47C4-9F35-A56354E3FD7E}" type="sibTrans" cxnId="{6CD67ECA-C082-4930-AFF4-51102D77A3F7}">
      <dgm:prSet/>
      <dgm:spPr/>
      <dgm:t>
        <a:bodyPr/>
        <a:lstStyle/>
        <a:p>
          <a:endParaRPr lang="en-US"/>
        </a:p>
      </dgm:t>
    </dgm:pt>
    <dgm:pt modelId="{1F4EEDFA-5354-46F9-A336-D0791491FE3F}" type="pres">
      <dgm:prSet presAssocID="{63A69E83-AEB6-4A19-8820-3B6B5FF3A110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8DB2C1D0-38FE-4D2F-B719-2D87416C8B66}" type="pres">
      <dgm:prSet presAssocID="{5CFD4CD6-E9DD-4C96-AF23-2946229A69F0}" presName="composite" presStyleCnt="0"/>
      <dgm:spPr/>
    </dgm:pt>
    <dgm:pt modelId="{66F771BF-F9FF-4019-88DC-BE17D9422312}" type="pres">
      <dgm:prSet presAssocID="{5CFD4CD6-E9DD-4C96-AF23-2946229A69F0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F7DEDB73-9B28-4BEC-9AAA-A88ABB0C7698}" type="pres">
      <dgm:prSet presAssocID="{5CFD4CD6-E9DD-4C96-AF23-2946229A69F0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</dgm:pt>
    <dgm:pt modelId="{8D319ED4-9BA0-4935-9551-3F9C7E599972}" type="pres">
      <dgm:prSet presAssocID="{5CFD4CD6-E9DD-4C96-AF23-2946229A69F0}" presName="Accent" presStyleLbl="parChTrans1D1" presStyleIdx="0" presStyleCnt="3"/>
      <dgm:spPr/>
    </dgm:pt>
    <dgm:pt modelId="{67A42EB5-0895-4B0B-A33F-2DE24C0623C0}" type="pres">
      <dgm:prSet presAssocID="{5CFD4CD6-E9DD-4C96-AF23-2946229A69F0}" presName="Child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85F1940D-0B99-4617-BAE6-C0E1E11B7C9A}" type="pres">
      <dgm:prSet presAssocID="{12EB5B56-582F-43E1-B291-133A8C6DF0C7}" presName="sibTrans" presStyleCnt="0"/>
      <dgm:spPr/>
    </dgm:pt>
    <dgm:pt modelId="{3A2A76D3-69C2-42EB-928C-71D3858006FC}" type="pres">
      <dgm:prSet presAssocID="{1E5531FB-2665-4C0F-8D6B-DF6AF33A006B}" presName="composite" presStyleCnt="0"/>
      <dgm:spPr/>
    </dgm:pt>
    <dgm:pt modelId="{692B8CF7-BEA1-47A6-9CFF-E1009140969E}" type="pres">
      <dgm:prSet presAssocID="{1E5531FB-2665-4C0F-8D6B-DF6AF33A006B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3D16E28A-4710-47A1-8008-00301C2C8C58}" type="pres">
      <dgm:prSet presAssocID="{1E5531FB-2665-4C0F-8D6B-DF6AF33A006B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</dgm:pt>
    <dgm:pt modelId="{3FE3335D-0451-4319-A623-BB3630D88310}" type="pres">
      <dgm:prSet presAssocID="{1E5531FB-2665-4C0F-8D6B-DF6AF33A006B}" presName="Accent" presStyleLbl="parChTrans1D1" presStyleIdx="1" presStyleCnt="3"/>
      <dgm:spPr/>
    </dgm:pt>
    <dgm:pt modelId="{3059C4E3-4449-41DE-9105-D902670656A5}" type="pres">
      <dgm:prSet presAssocID="{1E5531FB-2665-4C0F-8D6B-DF6AF33A006B}" presName="Child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D1820A5D-84D0-4D01-A825-33F9DEA6BAB6}" type="pres">
      <dgm:prSet presAssocID="{31966E03-DB4B-4A47-9C63-8E74C8C2E504}" presName="sibTrans" presStyleCnt="0"/>
      <dgm:spPr/>
    </dgm:pt>
    <dgm:pt modelId="{2BCF229B-468A-4B5D-9374-90D23246314D}" type="pres">
      <dgm:prSet presAssocID="{0A7F88B3-5E2F-40B3-A8A8-91ABEF6AB48E}" presName="composite" presStyleCnt="0"/>
      <dgm:spPr/>
    </dgm:pt>
    <dgm:pt modelId="{9F4D1AA6-4758-4924-8849-B81BD052EEF5}" type="pres">
      <dgm:prSet presAssocID="{0A7F88B3-5E2F-40B3-A8A8-91ABEF6AB48E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E0EE093B-549B-46F2-BF1A-21490E6F4F02}" type="pres">
      <dgm:prSet presAssocID="{0A7F88B3-5E2F-40B3-A8A8-91ABEF6AB48E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</dgm:pt>
    <dgm:pt modelId="{85BE5559-F234-450B-B9EC-CDB920BB2457}" type="pres">
      <dgm:prSet presAssocID="{0A7F88B3-5E2F-40B3-A8A8-91ABEF6AB48E}" presName="Accent" presStyleLbl="parChTrans1D1" presStyleIdx="2" presStyleCnt="3"/>
      <dgm:spPr/>
    </dgm:pt>
    <dgm:pt modelId="{A5D6286A-39FF-44D2-AC0B-F61FD0A1C6CA}" type="pres">
      <dgm:prSet presAssocID="{0A7F88B3-5E2F-40B3-A8A8-91ABEF6AB48E}" presName="Child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77E8CE0E-A466-4A3C-8097-42FC38523617}" srcId="{1E5531FB-2665-4C0F-8D6B-DF6AF33A006B}" destId="{2F236C65-4D03-4595-88E1-D4E2591D40CF}" srcOrd="0" destOrd="0" parTransId="{E32A85B0-EAA2-4B75-B13C-31C4714D3B7A}" sibTransId="{3C18DE78-F073-456E-A7E8-4C0C49573DFF}"/>
    <dgm:cxn modelId="{600A7F12-D3DD-4B8C-8206-DE4A88C32521}" type="presOf" srcId="{5B77386F-2824-48AB-B905-4DC4A8262485}" destId="{3059C4E3-4449-41DE-9105-D902670656A5}" srcOrd="0" destOrd="0" presId="urn:microsoft.com/office/officeart/2011/layout/TabList"/>
    <dgm:cxn modelId="{DD19771B-9127-49C5-BEBA-4800D212E9E2}" type="presOf" srcId="{1E5531FB-2665-4C0F-8D6B-DF6AF33A006B}" destId="{3D16E28A-4710-47A1-8008-00301C2C8C58}" srcOrd="0" destOrd="0" presId="urn:microsoft.com/office/officeart/2011/layout/TabList"/>
    <dgm:cxn modelId="{32BC9824-9C36-48B7-AC98-A1081D2B2A05}" srcId="{0A7F88B3-5E2F-40B3-A8A8-91ABEF6AB48E}" destId="{EB7B78BE-D378-4720-B32E-171E3ECE7C1B}" srcOrd="0" destOrd="0" parTransId="{553A7556-5827-46A3-98A3-3AF8CD0CC58C}" sibTransId="{61135587-7A9E-46DE-AC48-91E29517ADF1}"/>
    <dgm:cxn modelId="{AB53773C-9647-4B46-833A-74FF081461DB}" type="presOf" srcId="{2F236C65-4D03-4595-88E1-D4E2591D40CF}" destId="{692B8CF7-BEA1-47A6-9CFF-E1009140969E}" srcOrd="0" destOrd="0" presId="urn:microsoft.com/office/officeart/2011/layout/TabList"/>
    <dgm:cxn modelId="{ACB7515B-3550-4032-9F25-10A0343A9483}" type="presOf" srcId="{5CFD4CD6-E9DD-4C96-AF23-2946229A69F0}" destId="{F7DEDB73-9B28-4BEC-9AAA-A88ABB0C7698}" srcOrd="0" destOrd="0" presId="urn:microsoft.com/office/officeart/2011/layout/TabList"/>
    <dgm:cxn modelId="{1BF82163-967E-495F-88F3-B51BF929AFB4}" type="presOf" srcId="{4ACC9171-902D-45F1-9717-7195CAEF01E3}" destId="{67A42EB5-0895-4B0B-A33F-2DE24C0623C0}" srcOrd="0" destOrd="0" presId="urn:microsoft.com/office/officeart/2011/layout/TabList"/>
    <dgm:cxn modelId="{BF7F5846-B3C9-426A-BFE4-4121A177237B}" srcId="{5CFD4CD6-E9DD-4C96-AF23-2946229A69F0}" destId="{9A3CE45D-4055-4C92-872D-965A42FBF429}" srcOrd="0" destOrd="0" parTransId="{0B12B342-4855-41D3-B523-9B9566F8A105}" sibTransId="{8D4A2AA4-A073-4C02-BC8E-2B41295A3567}"/>
    <dgm:cxn modelId="{FB93EF4C-9D11-4DFB-A983-497B9FB60049}" srcId="{5CFD4CD6-E9DD-4C96-AF23-2946229A69F0}" destId="{4ACC9171-902D-45F1-9717-7195CAEF01E3}" srcOrd="1" destOrd="0" parTransId="{6F6465ED-7039-4564-8886-0279CD45D2EE}" sibTransId="{0034BA01-0FCD-46FE-A100-2E30DE3C4331}"/>
    <dgm:cxn modelId="{41281C53-6B8D-4254-95DD-2F448EEF0258}" type="presOf" srcId="{EB7B78BE-D378-4720-B32E-171E3ECE7C1B}" destId="{9F4D1AA6-4758-4924-8849-B81BD052EEF5}" srcOrd="0" destOrd="0" presId="urn:microsoft.com/office/officeart/2011/layout/TabList"/>
    <dgm:cxn modelId="{EC1E1074-EA48-4CD9-BED1-A13CF7970BF9}" srcId="{63A69E83-AEB6-4A19-8820-3B6B5FF3A110}" destId="{5CFD4CD6-E9DD-4C96-AF23-2946229A69F0}" srcOrd="0" destOrd="0" parTransId="{7E85A004-6E0A-4ABF-9ACE-7A1D66CD31A9}" sibTransId="{12EB5B56-582F-43E1-B291-133A8C6DF0C7}"/>
    <dgm:cxn modelId="{A40E7454-F583-4BEE-82FB-A0E940DD23B2}" type="presOf" srcId="{9A3CE45D-4055-4C92-872D-965A42FBF429}" destId="{66F771BF-F9FF-4019-88DC-BE17D9422312}" srcOrd="0" destOrd="0" presId="urn:microsoft.com/office/officeart/2011/layout/TabList"/>
    <dgm:cxn modelId="{1E712CA2-F829-42DE-87C0-7D8F2FE4C42B}" type="presOf" srcId="{91C62DF6-8C96-4D2D-8378-E70AB1AE9B71}" destId="{A5D6286A-39FF-44D2-AC0B-F61FD0A1C6CA}" srcOrd="0" destOrd="0" presId="urn:microsoft.com/office/officeart/2011/layout/TabList"/>
    <dgm:cxn modelId="{6FA472AD-14F0-4F75-956A-30D7FBD4D529}" type="presOf" srcId="{63A69E83-AEB6-4A19-8820-3B6B5FF3A110}" destId="{1F4EEDFA-5354-46F9-A336-D0791491FE3F}" srcOrd="0" destOrd="0" presId="urn:microsoft.com/office/officeart/2011/layout/TabList"/>
    <dgm:cxn modelId="{246BD0AE-B04E-47A8-B45F-2F4EC67ABF58}" srcId="{1E5531FB-2665-4C0F-8D6B-DF6AF33A006B}" destId="{5B77386F-2824-48AB-B905-4DC4A8262485}" srcOrd="1" destOrd="0" parTransId="{14CF0C79-8FBB-43AC-9F3F-72275D02C0DD}" sibTransId="{168AD1F7-F298-49C3-8C06-578A729FC460}"/>
    <dgm:cxn modelId="{9677BCBA-82C0-43CF-8D96-45900C73D69E}" srcId="{63A69E83-AEB6-4A19-8820-3B6B5FF3A110}" destId="{1E5531FB-2665-4C0F-8D6B-DF6AF33A006B}" srcOrd="1" destOrd="0" parTransId="{BD6F139F-5177-46AF-963F-C4205F46D2B9}" sibTransId="{31966E03-DB4B-4A47-9C63-8E74C8C2E504}"/>
    <dgm:cxn modelId="{48CF3ABF-7E24-4C97-95F1-A921A7B0C827}" srcId="{63A69E83-AEB6-4A19-8820-3B6B5FF3A110}" destId="{0A7F88B3-5E2F-40B3-A8A8-91ABEF6AB48E}" srcOrd="2" destOrd="0" parTransId="{E99D9292-A6DD-4F51-A95A-F81252FA8142}" sibTransId="{9BD4EB7C-6980-4854-81BB-29ACDB7B1AB2}"/>
    <dgm:cxn modelId="{6CD67ECA-C082-4930-AFF4-51102D77A3F7}" srcId="{0A7F88B3-5E2F-40B3-A8A8-91ABEF6AB48E}" destId="{91C62DF6-8C96-4D2D-8378-E70AB1AE9B71}" srcOrd="1" destOrd="0" parTransId="{4E1C84F7-4200-4829-AE6A-E812CF87C854}" sibTransId="{57930412-2654-47C4-9F35-A56354E3FD7E}"/>
    <dgm:cxn modelId="{CD32FDE2-17AE-43D4-99D2-8EC8833F4093}" type="presOf" srcId="{0A7F88B3-5E2F-40B3-A8A8-91ABEF6AB48E}" destId="{E0EE093B-549B-46F2-BF1A-21490E6F4F02}" srcOrd="0" destOrd="0" presId="urn:microsoft.com/office/officeart/2011/layout/TabList"/>
    <dgm:cxn modelId="{E25069ED-E337-4BC3-8842-76772D527C61}" type="presParOf" srcId="{1F4EEDFA-5354-46F9-A336-D0791491FE3F}" destId="{8DB2C1D0-38FE-4D2F-B719-2D87416C8B66}" srcOrd="0" destOrd="0" presId="urn:microsoft.com/office/officeart/2011/layout/TabList"/>
    <dgm:cxn modelId="{8BB7F3BC-A89A-4C4C-A899-60AAD1985A40}" type="presParOf" srcId="{8DB2C1D0-38FE-4D2F-B719-2D87416C8B66}" destId="{66F771BF-F9FF-4019-88DC-BE17D9422312}" srcOrd="0" destOrd="0" presId="urn:microsoft.com/office/officeart/2011/layout/TabList"/>
    <dgm:cxn modelId="{956F13EC-B14D-42D1-BD46-5A102EC8C0B6}" type="presParOf" srcId="{8DB2C1D0-38FE-4D2F-B719-2D87416C8B66}" destId="{F7DEDB73-9B28-4BEC-9AAA-A88ABB0C7698}" srcOrd="1" destOrd="0" presId="urn:microsoft.com/office/officeart/2011/layout/TabList"/>
    <dgm:cxn modelId="{4676420E-42A7-45D9-AE08-8CE74948871A}" type="presParOf" srcId="{8DB2C1D0-38FE-4D2F-B719-2D87416C8B66}" destId="{8D319ED4-9BA0-4935-9551-3F9C7E599972}" srcOrd="2" destOrd="0" presId="urn:microsoft.com/office/officeart/2011/layout/TabList"/>
    <dgm:cxn modelId="{5C247E77-A821-4051-8982-BA2AD60F4C1E}" type="presParOf" srcId="{1F4EEDFA-5354-46F9-A336-D0791491FE3F}" destId="{67A42EB5-0895-4B0B-A33F-2DE24C0623C0}" srcOrd="1" destOrd="0" presId="urn:microsoft.com/office/officeart/2011/layout/TabList"/>
    <dgm:cxn modelId="{9717F94A-7686-4F07-8840-68B4E7B343A6}" type="presParOf" srcId="{1F4EEDFA-5354-46F9-A336-D0791491FE3F}" destId="{85F1940D-0B99-4617-BAE6-C0E1E11B7C9A}" srcOrd="2" destOrd="0" presId="urn:microsoft.com/office/officeart/2011/layout/TabList"/>
    <dgm:cxn modelId="{0E60AAC6-5BE2-4783-935E-722D6DB0C039}" type="presParOf" srcId="{1F4EEDFA-5354-46F9-A336-D0791491FE3F}" destId="{3A2A76D3-69C2-42EB-928C-71D3858006FC}" srcOrd="3" destOrd="0" presId="urn:microsoft.com/office/officeart/2011/layout/TabList"/>
    <dgm:cxn modelId="{874E048B-3AC2-4D30-A3DB-BE67F7A4F678}" type="presParOf" srcId="{3A2A76D3-69C2-42EB-928C-71D3858006FC}" destId="{692B8CF7-BEA1-47A6-9CFF-E1009140969E}" srcOrd="0" destOrd="0" presId="urn:microsoft.com/office/officeart/2011/layout/TabList"/>
    <dgm:cxn modelId="{992FDC88-F700-4DDF-9BA9-9C450B7E2DAE}" type="presParOf" srcId="{3A2A76D3-69C2-42EB-928C-71D3858006FC}" destId="{3D16E28A-4710-47A1-8008-00301C2C8C58}" srcOrd="1" destOrd="0" presId="urn:microsoft.com/office/officeart/2011/layout/TabList"/>
    <dgm:cxn modelId="{E655EA14-96F1-4195-8F6D-C6A3A0180BDC}" type="presParOf" srcId="{3A2A76D3-69C2-42EB-928C-71D3858006FC}" destId="{3FE3335D-0451-4319-A623-BB3630D88310}" srcOrd="2" destOrd="0" presId="urn:microsoft.com/office/officeart/2011/layout/TabList"/>
    <dgm:cxn modelId="{1AB06BE1-60D6-4D19-B5B2-A0F743240827}" type="presParOf" srcId="{1F4EEDFA-5354-46F9-A336-D0791491FE3F}" destId="{3059C4E3-4449-41DE-9105-D902670656A5}" srcOrd="4" destOrd="0" presId="urn:microsoft.com/office/officeart/2011/layout/TabList"/>
    <dgm:cxn modelId="{6E4D76BA-91E7-4AE4-AE25-23C6798ECC75}" type="presParOf" srcId="{1F4EEDFA-5354-46F9-A336-D0791491FE3F}" destId="{D1820A5D-84D0-4D01-A825-33F9DEA6BAB6}" srcOrd="5" destOrd="0" presId="urn:microsoft.com/office/officeart/2011/layout/TabList"/>
    <dgm:cxn modelId="{B05F5EF8-C832-4C25-9699-5934F6B54C3F}" type="presParOf" srcId="{1F4EEDFA-5354-46F9-A336-D0791491FE3F}" destId="{2BCF229B-468A-4B5D-9374-90D23246314D}" srcOrd="6" destOrd="0" presId="urn:microsoft.com/office/officeart/2011/layout/TabList"/>
    <dgm:cxn modelId="{23A9D85E-C6DD-43B5-BD56-D8326C513687}" type="presParOf" srcId="{2BCF229B-468A-4B5D-9374-90D23246314D}" destId="{9F4D1AA6-4758-4924-8849-B81BD052EEF5}" srcOrd="0" destOrd="0" presId="urn:microsoft.com/office/officeart/2011/layout/TabList"/>
    <dgm:cxn modelId="{A613F7C4-A8E5-4237-8308-01C6BD15D5E9}" type="presParOf" srcId="{2BCF229B-468A-4B5D-9374-90D23246314D}" destId="{E0EE093B-549B-46F2-BF1A-21490E6F4F02}" srcOrd="1" destOrd="0" presId="urn:microsoft.com/office/officeart/2011/layout/TabList"/>
    <dgm:cxn modelId="{069ABB4B-6196-4659-A6E7-0F278E89E2A8}" type="presParOf" srcId="{2BCF229B-468A-4B5D-9374-90D23246314D}" destId="{85BE5559-F234-450B-B9EC-CDB920BB2457}" srcOrd="2" destOrd="0" presId="urn:microsoft.com/office/officeart/2011/layout/TabList"/>
    <dgm:cxn modelId="{C931E1BF-96FF-4C03-A797-D858B31A6D94}" type="presParOf" srcId="{1F4EEDFA-5354-46F9-A336-D0791491FE3F}" destId="{A5D6286A-39FF-44D2-AC0B-F61FD0A1C6CA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E819AB-0C3C-4E7A-9554-444CB0321F2A}">
      <dsp:nvSpPr>
        <dsp:cNvPr id="0" name=""/>
        <dsp:cNvSpPr/>
      </dsp:nvSpPr>
      <dsp:spPr>
        <a:xfrm rot="16200000">
          <a:off x="-505650" y="506933"/>
          <a:ext cx="4351338" cy="3337470"/>
        </a:xfrm>
        <a:prstGeom prst="flowChartManualOperati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8811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Mengidentifikasikan</a:t>
          </a:r>
          <a:r>
            <a:rPr lang="en-US" sz="2800" kern="1200" dirty="0"/>
            <a:t> data yang </a:t>
          </a:r>
          <a:r>
            <a:rPr lang="en-US" sz="2800" kern="1200" dirty="0" err="1"/>
            <a:t>akan</a:t>
          </a:r>
          <a:r>
            <a:rPr lang="en-US" sz="2800" kern="1200" dirty="0"/>
            <a:t> </a:t>
          </a:r>
          <a:r>
            <a:rPr lang="en-US" sz="2800" kern="1200" dirty="0" err="1"/>
            <a:t>diproses</a:t>
          </a:r>
          <a:r>
            <a:rPr lang="en-US" sz="2800" kern="1200" dirty="0"/>
            <a:t> </a:t>
          </a:r>
          <a:r>
            <a:rPr lang="en-US" sz="2800" kern="1200" dirty="0" err="1"/>
            <a:t>harus</a:t>
          </a:r>
          <a:r>
            <a:rPr lang="en-US" sz="2800" kern="1200" dirty="0"/>
            <a:t> </a:t>
          </a:r>
          <a:r>
            <a:rPr lang="en-US" sz="2800" kern="1200" dirty="0" err="1"/>
            <a:t>relevan</a:t>
          </a:r>
          <a:r>
            <a:rPr lang="en-US" sz="2800" kern="1200" dirty="0"/>
            <a:t> </a:t>
          </a:r>
          <a:r>
            <a:rPr lang="en-US" sz="2800" kern="1200" dirty="0" err="1"/>
            <a:t>dengan</a:t>
          </a:r>
          <a:r>
            <a:rPr lang="en-US" sz="2800" kern="1200" dirty="0"/>
            <a:t> </a:t>
          </a:r>
          <a:r>
            <a:rPr lang="en-US" sz="2800" kern="1200" dirty="0" err="1"/>
            <a:t>keputusan</a:t>
          </a:r>
          <a:r>
            <a:rPr lang="en-US" sz="2800" kern="1200" dirty="0"/>
            <a:t> yang </a:t>
          </a:r>
          <a:r>
            <a:rPr lang="en-US" sz="2800" kern="1200" dirty="0" err="1"/>
            <a:t>akan</a:t>
          </a:r>
          <a:r>
            <a:rPr lang="en-US" sz="2800" kern="1200" dirty="0"/>
            <a:t> </a:t>
          </a:r>
          <a:r>
            <a:rPr lang="en-US" sz="2800" kern="1200" dirty="0" err="1"/>
            <a:t>diambil</a:t>
          </a:r>
          <a:endParaRPr lang="en-US" sz="2800" kern="1200" dirty="0"/>
        </a:p>
      </dsp:txBody>
      <dsp:txXfrm rot="5400000">
        <a:off x="1284" y="870267"/>
        <a:ext cx="3337470" cy="2610802"/>
      </dsp:txXfrm>
    </dsp:sp>
    <dsp:sp modelId="{71528580-3D4A-4A93-B841-C991EB814178}">
      <dsp:nvSpPr>
        <dsp:cNvPr id="0" name=""/>
        <dsp:cNvSpPr/>
      </dsp:nvSpPr>
      <dsp:spPr>
        <a:xfrm rot="16200000">
          <a:off x="3082131" y="506933"/>
          <a:ext cx="4351338" cy="3337470"/>
        </a:xfrm>
        <a:prstGeom prst="flowChartManualOperati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8811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Mangalisis</a:t>
          </a:r>
          <a:r>
            <a:rPr lang="en-US" sz="2800" kern="1200" dirty="0"/>
            <a:t> data yang </a:t>
          </a:r>
          <a:r>
            <a:rPr lang="en-US" sz="2800" kern="1200" dirty="0" err="1"/>
            <a:t>relevan</a:t>
          </a:r>
          <a:endParaRPr lang="en-US" sz="2800" kern="1200" dirty="0"/>
        </a:p>
      </dsp:txBody>
      <dsp:txXfrm rot="5400000">
        <a:off x="3589065" y="870267"/>
        <a:ext cx="3337470" cy="2610802"/>
      </dsp:txXfrm>
    </dsp:sp>
    <dsp:sp modelId="{9285D77B-06E0-4EA4-B332-2A88DE6663B4}">
      <dsp:nvSpPr>
        <dsp:cNvPr id="0" name=""/>
        <dsp:cNvSpPr/>
      </dsp:nvSpPr>
      <dsp:spPr>
        <a:xfrm rot="16200000">
          <a:off x="6669912" y="506933"/>
          <a:ext cx="4351338" cy="3337470"/>
        </a:xfrm>
        <a:prstGeom prst="flowChartManualOperati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0" tIns="0" rIns="178811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Mengubah</a:t>
          </a:r>
          <a:r>
            <a:rPr lang="en-US" sz="2800" kern="1200" dirty="0"/>
            <a:t> data </a:t>
          </a:r>
          <a:r>
            <a:rPr lang="en-US" sz="2800" kern="1200" dirty="0" err="1"/>
            <a:t>menjadi</a:t>
          </a:r>
          <a:r>
            <a:rPr lang="en-US" sz="2800" kern="1200" dirty="0"/>
            <a:t> </a:t>
          </a:r>
          <a:r>
            <a:rPr lang="en-US" sz="2800" kern="1200" dirty="0" err="1"/>
            <a:t>informasi</a:t>
          </a:r>
          <a:r>
            <a:rPr lang="en-US" sz="2800" kern="1200" dirty="0"/>
            <a:t> </a:t>
          </a:r>
          <a:r>
            <a:rPr lang="en-US" sz="2800" kern="1200" dirty="0" err="1"/>
            <a:t>sebagai</a:t>
          </a:r>
          <a:r>
            <a:rPr lang="en-US" sz="2800" kern="1200" dirty="0"/>
            <a:t> </a:t>
          </a:r>
          <a:r>
            <a:rPr lang="en-US" sz="2800" kern="1200" dirty="0" err="1"/>
            <a:t>dasar</a:t>
          </a:r>
          <a:r>
            <a:rPr lang="en-US" sz="2800" kern="1200" dirty="0"/>
            <a:t> </a:t>
          </a:r>
          <a:r>
            <a:rPr lang="en-US" sz="2800" kern="1200" dirty="0" err="1"/>
            <a:t>pengambilan</a:t>
          </a:r>
          <a:r>
            <a:rPr lang="en-US" sz="2800" kern="1200" dirty="0"/>
            <a:t> </a:t>
          </a:r>
          <a:r>
            <a:rPr lang="en-US" sz="2800" kern="1200" dirty="0" err="1"/>
            <a:t>keputusan</a:t>
          </a:r>
          <a:endParaRPr lang="en-US" sz="2800" kern="1200" dirty="0"/>
        </a:p>
      </dsp:txBody>
      <dsp:txXfrm rot="5400000">
        <a:off x="7176846" y="870267"/>
        <a:ext cx="3337470" cy="26108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22F29-2838-47DA-89FB-7997781160D1}">
      <dsp:nvSpPr>
        <dsp:cNvPr id="0" name=""/>
        <dsp:cNvSpPr/>
      </dsp:nvSpPr>
      <dsp:spPr>
        <a:xfrm>
          <a:off x="4410710" y="1702"/>
          <a:ext cx="6616065" cy="921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 err="1"/>
            <a:t>Akuntansi</a:t>
          </a:r>
          <a:r>
            <a:rPr lang="en-US" sz="1500" kern="1200" dirty="0"/>
            <a:t> </a:t>
          </a:r>
          <a:r>
            <a:rPr lang="en-US" sz="1500" kern="1200" dirty="0" err="1"/>
            <a:t>digunakan</a:t>
          </a:r>
          <a:r>
            <a:rPr lang="en-US" sz="1500" kern="1200" dirty="0"/>
            <a:t> </a:t>
          </a:r>
          <a:r>
            <a:rPr lang="en-US" sz="1500" kern="1200" dirty="0" err="1"/>
            <a:t>untuk</a:t>
          </a:r>
          <a:r>
            <a:rPr lang="en-US" sz="1500" kern="1200" dirty="0"/>
            <a:t> planning, controlling, dan decision making.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Data </a:t>
          </a:r>
          <a:r>
            <a:rPr lang="en-US" sz="1500" kern="1200" dirty="0" err="1"/>
            <a:t>akuntansi</a:t>
          </a:r>
          <a:r>
            <a:rPr lang="en-US" sz="1500" kern="1200" dirty="0"/>
            <a:t> </a:t>
          </a:r>
          <a:r>
            <a:rPr lang="en-US" sz="1500" kern="1200" dirty="0" err="1"/>
            <a:t>sebagai</a:t>
          </a:r>
          <a:r>
            <a:rPr lang="en-US" sz="1500" kern="1200" dirty="0"/>
            <a:t> </a:t>
          </a:r>
          <a:r>
            <a:rPr lang="en-US" sz="1500" kern="1200" dirty="0" err="1"/>
            <a:t>bahan</a:t>
          </a:r>
          <a:r>
            <a:rPr lang="en-US" sz="1500" kern="1200" dirty="0"/>
            <a:t> </a:t>
          </a:r>
          <a:r>
            <a:rPr lang="en-US" sz="1500" kern="1200" dirty="0" err="1"/>
            <a:t>evaluasi</a:t>
          </a:r>
          <a:r>
            <a:rPr lang="en-US" sz="1500" kern="1200" dirty="0"/>
            <a:t> proses </a:t>
          </a:r>
          <a:r>
            <a:rPr lang="en-US" sz="1500" kern="1200" dirty="0" err="1"/>
            <a:t>pengelolaan</a:t>
          </a:r>
          <a:r>
            <a:rPr lang="en-US" sz="1500" kern="1200" dirty="0"/>
            <a:t> </a:t>
          </a:r>
          <a:r>
            <a:rPr lang="en-US" sz="1500" kern="1200" dirty="0" err="1"/>
            <a:t>perusahaan</a:t>
          </a:r>
          <a:endParaRPr lang="en-US" sz="1500" kern="1200" dirty="0"/>
        </a:p>
      </dsp:txBody>
      <dsp:txXfrm>
        <a:off x="4410710" y="116901"/>
        <a:ext cx="6270469" cy="691191"/>
      </dsp:txXfrm>
    </dsp:sp>
    <dsp:sp modelId="{F7562764-C4E1-44DD-AABE-489219EC2CA3}">
      <dsp:nvSpPr>
        <dsp:cNvPr id="0" name=""/>
        <dsp:cNvSpPr/>
      </dsp:nvSpPr>
      <dsp:spPr>
        <a:xfrm>
          <a:off x="0" y="1702"/>
          <a:ext cx="4410710" cy="9215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 err="1"/>
            <a:t>Manajer</a:t>
          </a:r>
          <a:endParaRPr lang="en-US" sz="3900" kern="1200" dirty="0"/>
        </a:p>
      </dsp:txBody>
      <dsp:txXfrm>
        <a:off x="44988" y="46690"/>
        <a:ext cx="4320734" cy="831613"/>
      </dsp:txXfrm>
    </dsp:sp>
    <dsp:sp modelId="{012810C8-D4F7-4F3B-B493-A675F08EB706}">
      <dsp:nvSpPr>
        <dsp:cNvPr id="0" name=""/>
        <dsp:cNvSpPr/>
      </dsp:nvSpPr>
      <dsp:spPr>
        <a:xfrm>
          <a:off x="4410710" y="1015450"/>
          <a:ext cx="6616065" cy="921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507285"/>
            <a:satOff val="25000"/>
            <a:lumOff val="445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507285"/>
              <a:satOff val="25000"/>
              <a:lumOff val="4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Data </a:t>
          </a:r>
          <a:r>
            <a:rPr lang="en-US" sz="1500" kern="1200" dirty="0" err="1"/>
            <a:t>akuntansi</a:t>
          </a:r>
          <a:r>
            <a:rPr lang="en-US" sz="1500" kern="1200" dirty="0"/>
            <a:t> </a:t>
          </a:r>
          <a:r>
            <a:rPr lang="en-US" sz="1500" kern="1200" dirty="0" err="1"/>
            <a:t>sebagai</a:t>
          </a:r>
          <a:r>
            <a:rPr lang="en-US" sz="1500" kern="1200" dirty="0"/>
            <a:t> </a:t>
          </a:r>
          <a:r>
            <a:rPr lang="en-US" sz="1500" kern="1200" dirty="0" err="1"/>
            <a:t>dasar</a:t>
          </a:r>
          <a:r>
            <a:rPr lang="en-US" sz="1500" kern="1200" dirty="0"/>
            <a:t> </a:t>
          </a:r>
          <a:r>
            <a:rPr lang="en-US" sz="1500" kern="1200" dirty="0" err="1"/>
            <a:t>pengambilan</a:t>
          </a:r>
          <a:r>
            <a:rPr lang="en-US" sz="1500" kern="1200" dirty="0"/>
            <a:t> </a:t>
          </a:r>
          <a:r>
            <a:rPr lang="en-US" sz="1500" kern="1200" dirty="0" err="1"/>
            <a:t>keputusan</a:t>
          </a:r>
          <a:r>
            <a:rPr lang="en-US" sz="1500" kern="1200" dirty="0"/>
            <a:t> </a:t>
          </a:r>
          <a:r>
            <a:rPr lang="en-US" sz="1500" kern="1200" dirty="0" err="1"/>
            <a:t>investasi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/>
        </a:p>
      </dsp:txBody>
      <dsp:txXfrm>
        <a:off x="4410710" y="1130649"/>
        <a:ext cx="6270469" cy="691191"/>
      </dsp:txXfrm>
    </dsp:sp>
    <dsp:sp modelId="{0F9B51C9-168F-4AC7-B3C6-353A05BF4140}">
      <dsp:nvSpPr>
        <dsp:cNvPr id="0" name=""/>
        <dsp:cNvSpPr/>
      </dsp:nvSpPr>
      <dsp:spPr>
        <a:xfrm>
          <a:off x="0" y="1015450"/>
          <a:ext cx="4410710" cy="921589"/>
        </a:xfrm>
        <a:prstGeom prst="round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/>
            <a:t>Investor</a:t>
          </a:r>
        </a:p>
      </dsp:txBody>
      <dsp:txXfrm>
        <a:off x="44988" y="1060438"/>
        <a:ext cx="4320734" cy="831613"/>
      </dsp:txXfrm>
    </dsp:sp>
    <dsp:sp modelId="{730FE757-A100-471A-9DAA-054F7F6499E4}">
      <dsp:nvSpPr>
        <dsp:cNvPr id="0" name=""/>
        <dsp:cNvSpPr/>
      </dsp:nvSpPr>
      <dsp:spPr>
        <a:xfrm>
          <a:off x="4410710" y="2029198"/>
          <a:ext cx="6616065" cy="921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014570"/>
            <a:satOff val="50000"/>
            <a:lumOff val="89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Data </a:t>
          </a:r>
          <a:r>
            <a:rPr lang="en-US" sz="1500" kern="1200" dirty="0" err="1"/>
            <a:t>akuntansi</a:t>
          </a:r>
          <a:r>
            <a:rPr lang="en-US" sz="1500" kern="1200" dirty="0"/>
            <a:t> </a:t>
          </a:r>
          <a:r>
            <a:rPr lang="en-US" sz="1500" kern="1200" dirty="0" err="1"/>
            <a:t>digunakan</a:t>
          </a:r>
          <a:r>
            <a:rPr lang="en-US" sz="1500" kern="1200" dirty="0"/>
            <a:t> </a:t>
          </a:r>
          <a:r>
            <a:rPr lang="en-US" sz="1500" kern="1200" dirty="0" err="1"/>
            <a:t>sebagai</a:t>
          </a:r>
          <a:r>
            <a:rPr lang="en-US" sz="1500" kern="1200" dirty="0"/>
            <a:t> </a:t>
          </a:r>
          <a:r>
            <a:rPr lang="en-US" sz="1500" kern="1200" dirty="0" err="1"/>
            <a:t>dara</a:t>
          </a:r>
          <a:r>
            <a:rPr lang="en-US" sz="1500" kern="1200" dirty="0"/>
            <a:t> </a:t>
          </a:r>
          <a:r>
            <a:rPr lang="en-US" sz="1500" kern="1200" dirty="0" err="1"/>
            <a:t>pengambilan</a:t>
          </a:r>
          <a:r>
            <a:rPr lang="en-US" sz="1500" kern="1200" dirty="0"/>
            <a:t> </a:t>
          </a:r>
          <a:r>
            <a:rPr lang="en-US" sz="1500" kern="1200" dirty="0" err="1"/>
            <a:t>keputusan</a:t>
          </a:r>
          <a:r>
            <a:rPr lang="en-US" sz="1500" kern="1200" dirty="0"/>
            <a:t> </a:t>
          </a:r>
          <a:r>
            <a:rPr lang="en-US" sz="1500" kern="1200" dirty="0" err="1"/>
            <a:t>pemberian</a:t>
          </a:r>
          <a:r>
            <a:rPr lang="en-US" sz="1500" kern="1200" dirty="0"/>
            <a:t> </a:t>
          </a:r>
          <a:r>
            <a:rPr lang="en-US" sz="1500" kern="1200" dirty="0" err="1"/>
            <a:t>pinjaman</a:t>
          </a:r>
          <a:r>
            <a:rPr lang="en-US" sz="1500" kern="1200" dirty="0"/>
            <a:t>/</a:t>
          </a:r>
          <a:r>
            <a:rPr lang="en-US" sz="1500" kern="1200" dirty="0" err="1"/>
            <a:t>kredit</a:t>
          </a:r>
          <a:endParaRPr lang="en-US" sz="1500" kern="1200" dirty="0"/>
        </a:p>
      </dsp:txBody>
      <dsp:txXfrm>
        <a:off x="4410710" y="2144397"/>
        <a:ext cx="6270469" cy="691191"/>
      </dsp:txXfrm>
    </dsp:sp>
    <dsp:sp modelId="{BBB66856-9EB7-4CA7-9FC1-C0445495FA1E}">
      <dsp:nvSpPr>
        <dsp:cNvPr id="0" name=""/>
        <dsp:cNvSpPr/>
      </dsp:nvSpPr>
      <dsp:spPr>
        <a:xfrm>
          <a:off x="0" y="2029198"/>
          <a:ext cx="4410710" cy="921589"/>
        </a:xfrm>
        <a:prstGeom prst="round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 err="1"/>
            <a:t>Kreditur</a:t>
          </a:r>
          <a:endParaRPr lang="en-US" sz="3900" kern="1200" dirty="0"/>
        </a:p>
      </dsp:txBody>
      <dsp:txXfrm>
        <a:off x="44988" y="2074186"/>
        <a:ext cx="4320734" cy="831613"/>
      </dsp:txXfrm>
    </dsp:sp>
    <dsp:sp modelId="{04D018AC-0EE3-43AB-910F-74BB6C94A02F}">
      <dsp:nvSpPr>
        <dsp:cNvPr id="0" name=""/>
        <dsp:cNvSpPr/>
      </dsp:nvSpPr>
      <dsp:spPr>
        <a:xfrm>
          <a:off x="4410710" y="3042947"/>
          <a:ext cx="6616065" cy="921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1521856"/>
            <a:satOff val="75000"/>
            <a:lumOff val="1334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521856"/>
              <a:satOff val="75000"/>
              <a:lumOff val="13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Data </a:t>
          </a:r>
          <a:r>
            <a:rPr lang="en-US" sz="1500" kern="1200" dirty="0" err="1"/>
            <a:t>akuntansi</a:t>
          </a:r>
          <a:r>
            <a:rPr lang="en-US" sz="1500" kern="1200" dirty="0"/>
            <a:t> </a:t>
          </a:r>
          <a:r>
            <a:rPr lang="en-US" sz="1500" kern="1200" dirty="0" err="1"/>
            <a:t>akan</a:t>
          </a:r>
          <a:r>
            <a:rPr lang="en-US" sz="1500" kern="1200" dirty="0"/>
            <a:t> </a:t>
          </a:r>
          <a:r>
            <a:rPr lang="en-US" sz="1500" kern="1200" dirty="0" err="1"/>
            <a:t>memberikan</a:t>
          </a:r>
          <a:r>
            <a:rPr lang="en-US" sz="1500" kern="1200" dirty="0"/>
            <a:t> </a:t>
          </a:r>
          <a:r>
            <a:rPr lang="en-US" sz="1500" kern="1200" dirty="0" err="1"/>
            <a:t>informasi</a:t>
          </a:r>
          <a:r>
            <a:rPr lang="en-US" sz="1500" kern="1200" dirty="0"/>
            <a:t> </a:t>
          </a:r>
          <a:r>
            <a:rPr lang="en-US" sz="1500" kern="1200" dirty="0" err="1"/>
            <a:t>terkait</a:t>
          </a:r>
          <a:r>
            <a:rPr lang="en-US" sz="1500" kern="1200" dirty="0"/>
            <a:t> </a:t>
          </a:r>
          <a:r>
            <a:rPr lang="en-US" sz="1500" kern="1200" dirty="0" err="1"/>
            <a:t>besarnya</a:t>
          </a:r>
          <a:r>
            <a:rPr lang="en-US" sz="1500" kern="1200" dirty="0"/>
            <a:t> </a:t>
          </a:r>
          <a:r>
            <a:rPr lang="en-US" sz="1500" kern="1200" dirty="0" err="1"/>
            <a:t>pajak</a:t>
          </a:r>
          <a:r>
            <a:rPr lang="en-US" sz="1500" kern="1200" dirty="0"/>
            <a:t> </a:t>
          </a:r>
          <a:r>
            <a:rPr lang="en-US" sz="1500" kern="1200" dirty="0" err="1"/>
            <a:t>penghasilan</a:t>
          </a:r>
          <a:r>
            <a:rPr lang="en-US" sz="1500" kern="1200" dirty="0"/>
            <a:t> badan/</a:t>
          </a:r>
          <a:r>
            <a:rPr lang="en-US" sz="1500" kern="1200" dirty="0" err="1"/>
            <a:t>perusahaan</a:t>
          </a:r>
          <a:r>
            <a:rPr lang="en-US" sz="1500" kern="1200" dirty="0"/>
            <a:t> </a:t>
          </a:r>
          <a:r>
            <a:rPr lang="en-US" sz="1500" kern="1200" dirty="0" err="1"/>
            <a:t>sebagi</a:t>
          </a:r>
          <a:r>
            <a:rPr lang="en-US" sz="1500" kern="1200" dirty="0"/>
            <a:t> </a:t>
          </a:r>
          <a:r>
            <a:rPr lang="en-US" sz="1500" kern="1200" dirty="0" err="1"/>
            <a:t>Wajib</a:t>
          </a:r>
          <a:r>
            <a:rPr lang="en-US" sz="1500" kern="1200" dirty="0"/>
            <a:t> </a:t>
          </a:r>
          <a:r>
            <a:rPr lang="en-US" sz="1500" kern="1200" dirty="0" err="1"/>
            <a:t>Pajak</a:t>
          </a:r>
          <a:endParaRPr lang="en-US" sz="1500" kern="1200" dirty="0"/>
        </a:p>
      </dsp:txBody>
      <dsp:txXfrm>
        <a:off x="4410710" y="3158146"/>
        <a:ext cx="6270469" cy="691191"/>
      </dsp:txXfrm>
    </dsp:sp>
    <dsp:sp modelId="{15D84912-ABAB-4AB0-9EA5-2499DF470023}">
      <dsp:nvSpPr>
        <dsp:cNvPr id="0" name=""/>
        <dsp:cNvSpPr/>
      </dsp:nvSpPr>
      <dsp:spPr>
        <a:xfrm>
          <a:off x="0" y="3042947"/>
          <a:ext cx="4410710" cy="921589"/>
        </a:xfrm>
        <a:prstGeom prst="round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 err="1"/>
            <a:t>Instansi</a:t>
          </a:r>
          <a:r>
            <a:rPr lang="en-US" sz="3900" kern="1200" dirty="0"/>
            <a:t> </a:t>
          </a:r>
          <a:r>
            <a:rPr lang="en-US" sz="3900" kern="1200" dirty="0" err="1"/>
            <a:t>Pemerintah</a:t>
          </a:r>
          <a:endParaRPr lang="en-US" sz="3900" kern="1200" dirty="0"/>
        </a:p>
      </dsp:txBody>
      <dsp:txXfrm>
        <a:off x="44988" y="3087935"/>
        <a:ext cx="4320734" cy="831613"/>
      </dsp:txXfrm>
    </dsp:sp>
    <dsp:sp modelId="{FBC7BCCB-28E4-4459-AEF6-F42214EBD068}">
      <dsp:nvSpPr>
        <dsp:cNvPr id="0" name=""/>
        <dsp:cNvSpPr/>
      </dsp:nvSpPr>
      <dsp:spPr>
        <a:xfrm>
          <a:off x="4410710" y="4056695"/>
          <a:ext cx="6616065" cy="9215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Data </a:t>
          </a:r>
          <a:r>
            <a:rPr lang="en-US" sz="1500" kern="1200" dirty="0" err="1"/>
            <a:t>akuntansi</a:t>
          </a:r>
          <a:r>
            <a:rPr lang="en-US" sz="1500" kern="1200" dirty="0"/>
            <a:t> </a:t>
          </a:r>
          <a:r>
            <a:rPr lang="en-US" sz="1500" kern="1200" dirty="0" err="1"/>
            <a:t>dibutuhkan</a:t>
          </a:r>
          <a:r>
            <a:rPr lang="en-US" sz="1500" kern="1200" dirty="0"/>
            <a:t> para </a:t>
          </a:r>
          <a:r>
            <a:rPr lang="en-US" sz="1500" kern="1200" dirty="0" err="1"/>
            <a:t>pekerja</a:t>
          </a:r>
          <a:r>
            <a:rPr lang="en-US" sz="1500" kern="1200" dirty="0"/>
            <a:t> </a:t>
          </a:r>
          <a:r>
            <a:rPr lang="en-US" sz="1500" kern="1200" dirty="0" err="1"/>
            <a:t>terkait</a:t>
          </a:r>
          <a:r>
            <a:rPr lang="en-US" sz="1500" kern="1200" dirty="0"/>
            <a:t> </a:t>
          </a:r>
          <a:r>
            <a:rPr lang="en-US" sz="1500" kern="1200" dirty="0" err="1"/>
            <a:t>dengan</a:t>
          </a:r>
          <a:r>
            <a:rPr lang="en-US" sz="1500" kern="1200" dirty="0"/>
            <a:t> </a:t>
          </a:r>
          <a:r>
            <a:rPr lang="en-US" sz="1500" kern="1200" dirty="0" err="1"/>
            <a:t>kompensasi</a:t>
          </a:r>
          <a:r>
            <a:rPr lang="en-US" sz="1500" kern="1200" dirty="0"/>
            <a:t> yang </a:t>
          </a:r>
          <a:r>
            <a:rPr lang="en-US" sz="1500" kern="1200" dirty="0" err="1"/>
            <a:t>dia</a:t>
          </a:r>
          <a:r>
            <a:rPr lang="en-US" sz="1500" kern="1200" dirty="0"/>
            <a:t> </a:t>
          </a:r>
          <a:r>
            <a:rPr lang="en-US" sz="1500" kern="1200" dirty="0" err="1"/>
            <a:t>terima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Data </a:t>
          </a:r>
          <a:r>
            <a:rPr lang="en-US" sz="1500" kern="1200" dirty="0" err="1"/>
            <a:t>akunansi</a:t>
          </a:r>
          <a:r>
            <a:rPr lang="en-US" sz="1500" kern="1200" dirty="0"/>
            <a:t> </a:t>
          </a:r>
          <a:r>
            <a:rPr lang="en-US" sz="1500" kern="1200" dirty="0" err="1"/>
            <a:t>dibutuhkan</a:t>
          </a:r>
          <a:r>
            <a:rPr lang="en-US" sz="1500" kern="1200" dirty="0"/>
            <a:t> oleh </a:t>
          </a:r>
          <a:r>
            <a:rPr lang="en-US" sz="1500" kern="1200" dirty="0" err="1"/>
            <a:t>peneliti</a:t>
          </a:r>
          <a:r>
            <a:rPr lang="en-US" sz="1500" kern="1200" dirty="0"/>
            <a:t> </a:t>
          </a:r>
          <a:r>
            <a:rPr lang="en-US" sz="1500" kern="1200" dirty="0" err="1"/>
            <a:t>untuk</a:t>
          </a:r>
          <a:r>
            <a:rPr lang="en-US" sz="1500" kern="1200" dirty="0"/>
            <a:t> </a:t>
          </a:r>
          <a:r>
            <a:rPr lang="en-US" sz="1500" kern="1200" dirty="0" err="1"/>
            <a:t>mencari</a:t>
          </a:r>
          <a:r>
            <a:rPr lang="en-US" sz="1500" kern="1200" dirty="0"/>
            <a:t> data </a:t>
          </a:r>
          <a:r>
            <a:rPr lang="en-US" sz="1500" kern="1200" dirty="0" err="1"/>
            <a:t>penelitian</a:t>
          </a:r>
          <a:endParaRPr lang="en-US" sz="1500" kern="1200" dirty="0"/>
        </a:p>
      </dsp:txBody>
      <dsp:txXfrm>
        <a:off x="4410710" y="4171894"/>
        <a:ext cx="6270469" cy="691191"/>
      </dsp:txXfrm>
    </dsp:sp>
    <dsp:sp modelId="{9F4FE9D3-0022-430C-986C-667EC226D509}">
      <dsp:nvSpPr>
        <dsp:cNvPr id="0" name=""/>
        <dsp:cNvSpPr/>
      </dsp:nvSpPr>
      <dsp:spPr>
        <a:xfrm>
          <a:off x="0" y="4056695"/>
          <a:ext cx="4410710" cy="921589"/>
        </a:xfrm>
        <a:prstGeom prst="round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900" kern="1200" dirty="0" err="1"/>
            <a:t>Pemakai</a:t>
          </a:r>
          <a:r>
            <a:rPr lang="en-US" sz="3900" kern="1200" dirty="0"/>
            <a:t> </a:t>
          </a:r>
          <a:r>
            <a:rPr lang="en-US" sz="3900" kern="1200" dirty="0" err="1"/>
            <a:t>lainnya</a:t>
          </a:r>
          <a:endParaRPr lang="en-US" sz="3900" kern="1200" dirty="0"/>
        </a:p>
      </dsp:txBody>
      <dsp:txXfrm>
        <a:off x="44988" y="4101683"/>
        <a:ext cx="4320734" cy="8316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E25F74-AA55-45D8-810A-1CB3A395D5A2}">
      <dsp:nvSpPr>
        <dsp:cNvPr id="0" name=""/>
        <dsp:cNvSpPr/>
      </dsp:nvSpPr>
      <dsp:spPr>
        <a:xfrm>
          <a:off x="1647352" y="17081"/>
          <a:ext cx="2077025" cy="527353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accent2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/>
            <a:t>Akuntansi</a:t>
          </a:r>
          <a:r>
            <a:rPr lang="en-US" sz="1600" b="1" kern="1200" dirty="0"/>
            <a:t> </a:t>
          </a:r>
          <a:r>
            <a:rPr lang="en-US" sz="1600" b="1" kern="1200" dirty="0" err="1"/>
            <a:t>Publik</a:t>
          </a:r>
          <a:r>
            <a:rPr lang="en-US" sz="1600" b="1" kern="1200" dirty="0"/>
            <a:t> (</a:t>
          </a:r>
          <a:r>
            <a:rPr lang="en-US" sz="1600" b="1" kern="1200" dirty="0" err="1"/>
            <a:t>Eksternal</a:t>
          </a:r>
          <a:r>
            <a:rPr lang="en-US" sz="1600" b="1" kern="1200" dirty="0"/>
            <a:t>)</a:t>
          </a:r>
        </a:p>
      </dsp:txBody>
      <dsp:txXfrm>
        <a:off x="1662798" y="32527"/>
        <a:ext cx="2046133" cy="496461"/>
      </dsp:txXfrm>
    </dsp:sp>
    <dsp:sp modelId="{28E165BA-98B9-4516-842F-BEC814F397E4}">
      <dsp:nvSpPr>
        <dsp:cNvPr id="0" name=""/>
        <dsp:cNvSpPr/>
      </dsp:nvSpPr>
      <dsp:spPr>
        <a:xfrm>
          <a:off x="1855055" y="544435"/>
          <a:ext cx="413480" cy="380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0818"/>
              </a:lnTo>
              <a:lnTo>
                <a:pt x="413480" y="380818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D6932E-9F9E-4F76-9350-1291A3B0DB68}">
      <dsp:nvSpPr>
        <dsp:cNvPr id="0" name=""/>
        <dsp:cNvSpPr/>
      </dsp:nvSpPr>
      <dsp:spPr>
        <a:xfrm>
          <a:off x="2268535" y="661576"/>
          <a:ext cx="2000113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Pemeriksaan</a:t>
          </a:r>
          <a:r>
            <a:rPr lang="en-US" sz="1600" kern="1200" dirty="0"/>
            <a:t> </a:t>
          </a:r>
          <a:r>
            <a:rPr lang="en-US" sz="1600" kern="1200" dirty="0" err="1"/>
            <a:t>Laporan</a:t>
          </a:r>
          <a:r>
            <a:rPr lang="en-US" sz="1600" kern="1200" dirty="0"/>
            <a:t> </a:t>
          </a:r>
          <a:r>
            <a:rPr lang="en-US" sz="1600" kern="1200" dirty="0" err="1"/>
            <a:t>Keuangan</a:t>
          </a:r>
          <a:r>
            <a:rPr lang="en-US" sz="1600" kern="1200" dirty="0"/>
            <a:t> (Auditing)</a:t>
          </a:r>
        </a:p>
      </dsp:txBody>
      <dsp:txXfrm>
        <a:off x="2283981" y="677022"/>
        <a:ext cx="1969221" cy="496461"/>
      </dsp:txXfrm>
    </dsp:sp>
    <dsp:sp modelId="{80F82891-0133-4027-906E-14314B6BA4E8}">
      <dsp:nvSpPr>
        <dsp:cNvPr id="0" name=""/>
        <dsp:cNvSpPr/>
      </dsp:nvSpPr>
      <dsp:spPr>
        <a:xfrm>
          <a:off x="1855055" y="544435"/>
          <a:ext cx="413480" cy="1023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3614"/>
              </a:lnTo>
              <a:lnTo>
                <a:pt x="413480" y="1023614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FE12A5-F647-4F51-81B6-47AB4245CBC7}">
      <dsp:nvSpPr>
        <dsp:cNvPr id="0" name=""/>
        <dsp:cNvSpPr/>
      </dsp:nvSpPr>
      <dsp:spPr>
        <a:xfrm>
          <a:off x="2268535" y="1304373"/>
          <a:ext cx="2000223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Akuntansi</a:t>
          </a:r>
          <a:r>
            <a:rPr lang="en-US" sz="1600" kern="1200" dirty="0"/>
            <a:t> </a:t>
          </a:r>
          <a:r>
            <a:rPr lang="en-US" sz="1600" kern="1200" dirty="0" err="1"/>
            <a:t>Perpajakan</a:t>
          </a:r>
          <a:endParaRPr lang="en-US" sz="1600" kern="1200" dirty="0"/>
        </a:p>
      </dsp:txBody>
      <dsp:txXfrm>
        <a:off x="2283981" y="1319819"/>
        <a:ext cx="1969331" cy="496461"/>
      </dsp:txXfrm>
    </dsp:sp>
    <dsp:sp modelId="{730230E7-052E-49E8-ABD3-BE6E5AD27ACA}">
      <dsp:nvSpPr>
        <dsp:cNvPr id="0" name=""/>
        <dsp:cNvSpPr/>
      </dsp:nvSpPr>
      <dsp:spPr>
        <a:xfrm>
          <a:off x="1855055" y="544435"/>
          <a:ext cx="442877" cy="17285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8597"/>
              </a:lnTo>
              <a:lnTo>
                <a:pt x="442877" y="172859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8D8E9C-52C4-4172-A7D9-1A7797364883}">
      <dsp:nvSpPr>
        <dsp:cNvPr id="0" name=""/>
        <dsp:cNvSpPr/>
      </dsp:nvSpPr>
      <dsp:spPr>
        <a:xfrm>
          <a:off x="2297932" y="2009355"/>
          <a:ext cx="1912033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Konsultasi</a:t>
          </a:r>
          <a:r>
            <a:rPr lang="en-US" sz="1600" kern="1200" dirty="0"/>
            <a:t> </a:t>
          </a:r>
          <a:r>
            <a:rPr lang="en-US" sz="1600" kern="1200" dirty="0" err="1"/>
            <a:t>Manajemen</a:t>
          </a:r>
          <a:endParaRPr lang="en-US" sz="1600" kern="1200" dirty="0"/>
        </a:p>
      </dsp:txBody>
      <dsp:txXfrm>
        <a:off x="2313378" y="2024801"/>
        <a:ext cx="1881141" cy="496461"/>
      </dsp:txXfrm>
    </dsp:sp>
    <dsp:sp modelId="{AD2C3759-1C58-4AF0-85D2-9D1627DB63EF}">
      <dsp:nvSpPr>
        <dsp:cNvPr id="0" name=""/>
        <dsp:cNvSpPr/>
      </dsp:nvSpPr>
      <dsp:spPr>
        <a:xfrm>
          <a:off x="5325635" y="2384"/>
          <a:ext cx="3073049" cy="527353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 err="1">
              <a:highlight>
                <a:srgbClr val="808080"/>
              </a:highlight>
            </a:rPr>
            <a:t>Akuntansi</a:t>
          </a:r>
          <a:r>
            <a:rPr lang="en-US" sz="1600" b="1" kern="1200" dirty="0">
              <a:highlight>
                <a:srgbClr val="808080"/>
              </a:highlight>
            </a:rPr>
            <a:t> Internal</a:t>
          </a:r>
        </a:p>
      </dsp:txBody>
      <dsp:txXfrm>
        <a:off x="5341081" y="17830"/>
        <a:ext cx="3042157" cy="496461"/>
      </dsp:txXfrm>
    </dsp:sp>
    <dsp:sp modelId="{849E862A-BA69-4F11-ABC7-558F71CEA3FA}">
      <dsp:nvSpPr>
        <dsp:cNvPr id="0" name=""/>
        <dsp:cNvSpPr/>
      </dsp:nvSpPr>
      <dsp:spPr>
        <a:xfrm>
          <a:off x="5632939" y="529738"/>
          <a:ext cx="307304" cy="3955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515"/>
              </a:lnTo>
              <a:lnTo>
                <a:pt x="307304" y="39551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B9709D-DA8E-4B55-9656-180161628204}">
      <dsp:nvSpPr>
        <dsp:cNvPr id="0" name=""/>
        <dsp:cNvSpPr/>
      </dsp:nvSpPr>
      <dsp:spPr>
        <a:xfrm>
          <a:off x="5940244" y="661576"/>
          <a:ext cx="2113558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Penyusunan</a:t>
          </a:r>
          <a:r>
            <a:rPr lang="en-US" sz="1600" kern="1200" dirty="0"/>
            <a:t> </a:t>
          </a:r>
          <a:r>
            <a:rPr lang="en-US" sz="1600" kern="1200" dirty="0" err="1"/>
            <a:t>Laporan</a:t>
          </a:r>
          <a:r>
            <a:rPr lang="en-US" sz="1600" kern="1200" dirty="0"/>
            <a:t> </a:t>
          </a:r>
          <a:r>
            <a:rPr lang="en-US" sz="1600" kern="1200" dirty="0" err="1"/>
            <a:t>Keuangan</a:t>
          </a:r>
          <a:endParaRPr lang="en-US" sz="1600" kern="1200" dirty="0"/>
        </a:p>
      </dsp:txBody>
      <dsp:txXfrm>
        <a:off x="5955690" y="677022"/>
        <a:ext cx="2082666" cy="496461"/>
      </dsp:txXfrm>
    </dsp:sp>
    <dsp:sp modelId="{80566CEF-5E41-4D78-8ED8-146BB1677B3C}">
      <dsp:nvSpPr>
        <dsp:cNvPr id="0" name=""/>
        <dsp:cNvSpPr/>
      </dsp:nvSpPr>
      <dsp:spPr>
        <a:xfrm>
          <a:off x="5632939" y="529738"/>
          <a:ext cx="307304" cy="1054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54707"/>
              </a:lnTo>
              <a:lnTo>
                <a:pt x="307304" y="105470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DBE9FE-4CBC-4F79-AFBE-0D4BBEE8A1DE}">
      <dsp:nvSpPr>
        <dsp:cNvPr id="0" name=""/>
        <dsp:cNvSpPr/>
      </dsp:nvSpPr>
      <dsp:spPr>
        <a:xfrm>
          <a:off x="5940244" y="1320768"/>
          <a:ext cx="2084161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Akuntansi</a:t>
          </a:r>
          <a:r>
            <a:rPr lang="en-US" sz="1600" kern="1200" dirty="0"/>
            <a:t> </a:t>
          </a:r>
          <a:r>
            <a:rPr lang="en-US" sz="1600" kern="1200" dirty="0" err="1"/>
            <a:t>Biaya</a:t>
          </a:r>
          <a:endParaRPr lang="en-US" sz="1600" kern="1200" dirty="0"/>
        </a:p>
      </dsp:txBody>
      <dsp:txXfrm>
        <a:off x="5955690" y="1336214"/>
        <a:ext cx="2053269" cy="496461"/>
      </dsp:txXfrm>
    </dsp:sp>
    <dsp:sp modelId="{5DB9B5C5-01A9-44DB-82D0-2E55E1EBB0D8}">
      <dsp:nvSpPr>
        <dsp:cNvPr id="0" name=""/>
        <dsp:cNvSpPr/>
      </dsp:nvSpPr>
      <dsp:spPr>
        <a:xfrm>
          <a:off x="5632939" y="529738"/>
          <a:ext cx="307304" cy="17138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3899"/>
              </a:lnTo>
              <a:lnTo>
                <a:pt x="307304" y="1713899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31DF83-BA56-43AA-A163-7292AA8C3A06}">
      <dsp:nvSpPr>
        <dsp:cNvPr id="0" name=""/>
        <dsp:cNvSpPr/>
      </dsp:nvSpPr>
      <dsp:spPr>
        <a:xfrm>
          <a:off x="5940244" y="1979961"/>
          <a:ext cx="2078449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Peranggaran</a:t>
          </a:r>
          <a:endParaRPr lang="en-US" sz="1600" kern="1200" dirty="0"/>
        </a:p>
      </dsp:txBody>
      <dsp:txXfrm>
        <a:off x="5955690" y="1995407"/>
        <a:ext cx="2047557" cy="496461"/>
      </dsp:txXfrm>
    </dsp:sp>
    <dsp:sp modelId="{F8907FDD-4678-4F5D-828D-D836BEF3D640}">
      <dsp:nvSpPr>
        <dsp:cNvPr id="0" name=""/>
        <dsp:cNvSpPr/>
      </dsp:nvSpPr>
      <dsp:spPr>
        <a:xfrm>
          <a:off x="5632939" y="529738"/>
          <a:ext cx="307304" cy="23730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73092"/>
              </a:lnTo>
              <a:lnTo>
                <a:pt x="307304" y="237309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5C9695-236E-4D18-855E-DF9EF045FADC}">
      <dsp:nvSpPr>
        <dsp:cNvPr id="0" name=""/>
        <dsp:cNvSpPr/>
      </dsp:nvSpPr>
      <dsp:spPr>
        <a:xfrm>
          <a:off x="5940244" y="2639153"/>
          <a:ext cx="2196044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Perancangan</a:t>
          </a:r>
          <a:r>
            <a:rPr lang="en-US" sz="1600" kern="1200" dirty="0"/>
            <a:t> </a:t>
          </a:r>
          <a:r>
            <a:rPr lang="en-US" sz="1600" kern="1200" dirty="0" err="1"/>
            <a:t>Sistem</a:t>
          </a:r>
          <a:r>
            <a:rPr lang="en-US" sz="1600" kern="1200" dirty="0"/>
            <a:t> </a:t>
          </a:r>
          <a:r>
            <a:rPr lang="en-US" sz="1600" kern="1200" dirty="0" err="1"/>
            <a:t>Akuntansi</a:t>
          </a:r>
          <a:endParaRPr lang="en-US" sz="1600" kern="1200" dirty="0"/>
        </a:p>
      </dsp:txBody>
      <dsp:txXfrm>
        <a:off x="5955690" y="2654599"/>
        <a:ext cx="2165152" cy="496461"/>
      </dsp:txXfrm>
    </dsp:sp>
    <dsp:sp modelId="{631FFB90-B6FC-4908-B99A-070090DCFB24}">
      <dsp:nvSpPr>
        <dsp:cNvPr id="0" name=""/>
        <dsp:cNvSpPr/>
      </dsp:nvSpPr>
      <dsp:spPr>
        <a:xfrm>
          <a:off x="5632939" y="529738"/>
          <a:ext cx="307304" cy="3032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2284"/>
              </a:lnTo>
              <a:lnTo>
                <a:pt x="307304" y="3032284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C65F6-DFEF-4C92-B135-C6B1412DB1A4}">
      <dsp:nvSpPr>
        <dsp:cNvPr id="0" name=""/>
        <dsp:cNvSpPr/>
      </dsp:nvSpPr>
      <dsp:spPr>
        <a:xfrm>
          <a:off x="5940244" y="3298345"/>
          <a:ext cx="2166648" cy="5273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Pemeriksaan</a:t>
          </a:r>
          <a:r>
            <a:rPr lang="en-US" sz="1600" kern="1200" dirty="0"/>
            <a:t> Intern</a:t>
          </a:r>
        </a:p>
      </dsp:txBody>
      <dsp:txXfrm>
        <a:off x="5955690" y="3313791"/>
        <a:ext cx="2135756" cy="4964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BE5559-F234-450B-B9EC-CDB920BB2457}">
      <dsp:nvSpPr>
        <dsp:cNvPr id="0" name=""/>
        <dsp:cNvSpPr/>
      </dsp:nvSpPr>
      <dsp:spPr>
        <a:xfrm>
          <a:off x="0" y="3394652"/>
          <a:ext cx="10515600" cy="0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E3335D-0451-4319-A623-BB3630D88310}">
      <dsp:nvSpPr>
        <dsp:cNvPr id="0" name=""/>
        <dsp:cNvSpPr/>
      </dsp:nvSpPr>
      <dsp:spPr>
        <a:xfrm>
          <a:off x="0" y="1936595"/>
          <a:ext cx="10515600" cy="0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319ED4-9BA0-4935-9551-3F9C7E599972}">
      <dsp:nvSpPr>
        <dsp:cNvPr id="0" name=""/>
        <dsp:cNvSpPr/>
      </dsp:nvSpPr>
      <dsp:spPr>
        <a:xfrm>
          <a:off x="0" y="478538"/>
          <a:ext cx="10515600" cy="0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F771BF-F9FF-4019-88DC-BE17D9422312}">
      <dsp:nvSpPr>
        <dsp:cNvPr id="0" name=""/>
        <dsp:cNvSpPr/>
      </dsp:nvSpPr>
      <dsp:spPr>
        <a:xfrm>
          <a:off x="2734055" y="533"/>
          <a:ext cx="7781544" cy="478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2734055" y="533"/>
        <a:ext cx="7781544" cy="478004"/>
      </dsp:txXfrm>
    </dsp:sp>
    <dsp:sp modelId="{F7DEDB73-9B28-4BEC-9AAA-A88ABB0C7698}">
      <dsp:nvSpPr>
        <dsp:cNvPr id="0" name=""/>
        <dsp:cNvSpPr/>
      </dsp:nvSpPr>
      <dsp:spPr>
        <a:xfrm>
          <a:off x="0" y="533"/>
          <a:ext cx="2734056" cy="4780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 err="1"/>
            <a:t>Konsep</a:t>
          </a:r>
          <a:r>
            <a:rPr lang="en-US" sz="2500" b="1" kern="1200" dirty="0"/>
            <a:t> </a:t>
          </a:r>
          <a:r>
            <a:rPr lang="en-US" sz="2500" b="1" kern="1200" dirty="0" err="1"/>
            <a:t>Entitas</a:t>
          </a:r>
          <a:endParaRPr lang="en-US" sz="2500" b="1" kern="1200" dirty="0"/>
        </a:p>
      </dsp:txBody>
      <dsp:txXfrm>
        <a:off x="23338" y="23871"/>
        <a:ext cx="2687380" cy="454666"/>
      </dsp:txXfrm>
    </dsp:sp>
    <dsp:sp modelId="{67A42EB5-0895-4B0B-A33F-2DE24C0623C0}">
      <dsp:nvSpPr>
        <dsp:cNvPr id="0" name=""/>
        <dsp:cNvSpPr/>
      </dsp:nvSpPr>
      <dsp:spPr>
        <a:xfrm>
          <a:off x="0" y="478538"/>
          <a:ext cx="10515600" cy="956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/>
            <a:t>Pemisahan</a:t>
          </a:r>
          <a:r>
            <a:rPr lang="en-US" sz="2000" kern="1200" dirty="0"/>
            <a:t> yang </a:t>
          </a:r>
          <a:r>
            <a:rPr lang="en-US" sz="2000" kern="1200" dirty="0" err="1"/>
            <a:t>tegas</a:t>
          </a:r>
          <a:r>
            <a:rPr lang="en-US" sz="2000" kern="1200" dirty="0"/>
            <a:t> </a:t>
          </a:r>
          <a:r>
            <a:rPr lang="en-US" sz="2000" kern="1200" dirty="0" err="1"/>
            <a:t>antara</a:t>
          </a:r>
          <a:r>
            <a:rPr lang="en-US" sz="2000" kern="1200" dirty="0"/>
            <a:t> </a:t>
          </a:r>
          <a:r>
            <a:rPr lang="en-US" sz="2000" kern="1200" dirty="0" err="1"/>
            <a:t>kesatuan</a:t>
          </a:r>
          <a:r>
            <a:rPr lang="en-US" sz="2000" kern="1200" dirty="0"/>
            <a:t> </a:t>
          </a:r>
          <a:r>
            <a:rPr lang="en-US" sz="2000" kern="1200" dirty="0" err="1"/>
            <a:t>usaha</a:t>
          </a:r>
          <a:r>
            <a:rPr lang="en-US" sz="2000" kern="1200" dirty="0"/>
            <a:t> (unit </a:t>
          </a:r>
          <a:r>
            <a:rPr lang="en-US" sz="2000" kern="1200" dirty="0" err="1"/>
            <a:t>bisnis</a:t>
          </a:r>
          <a:r>
            <a:rPr lang="en-US" sz="2000" kern="1200" dirty="0"/>
            <a:t>)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pemilik</a:t>
          </a:r>
          <a:r>
            <a:rPr lang="en-US" sz="2000" kern="1200" dirty="0"/>
            <a:t> </a:t>
          </a:r>
          <a:r>
            <a:rPr lang="en-US" sz="2000" kern="1200" dirty="0" err="1"/>
            <a:t>perusahaan</a:t>
          </a:r>
          <a:r>
            <a:rPr lang="en-US" sz="2000" kern="1200" dirty="0"/>
            <a:t>.</a:t>
          </a:r>
        </a:p>
      </dsp:txBody>
      <dsp:txXfrm>
        <a:off x="0" y="478538"/>
        <a:ext cx="10515600" cy="956152"/>
      </dsp:txXfrm>
    </dsp:sp>
    <dsp:sp modelId="{692B8CF7-BEA1-47A6-9CFF-E1009140969E}">
      <dsp:nvSpPr>
        <dsp:cNvPr id="0" name=""/>
        <dsp:cNvSpPr/>
      </dsp:nvSpPr>
      <dsp:spPr>
        <a:xfrm>
          <a:off x="2734055" y="1458590"/>
          <a:ext cx="7781544" cy="478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2734055" y="1458590"/>
        <a:ext cx="7781544" cy="478004"/>
      </dsp:txXfrm>
    </dsp:sp>
    <dsp:sp modelId="{3D16E28A-4710-47A1-8008-00301C2C8C58}">
      <dsp:nvSpPr>
        <dsp:cNvPr id="0" name=""/>
        <dsp:cNvSpPr/>
      </dsp:nvSpPr>
      <dsp:spPr>
        <a:xfrm>
          <a:off x="0" y="1458590"/>
          <a:ext cx="2734056" cy="4780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 err="1"/>
            <a:t>Prinsip</a:t>
          </a:r>
          <a:r>
            <a:rPr lang="en-US" sz="2500" b="1" kern="1200" dirty="0"/>
            <a:t> </a:t>
          </a:r>
          <a:r>
            <a:rPr lang="en-US" sz="2500" b="1" kern="1200" dirty="0" err="1"/>
            <a:t>Obyektifitas</a:t>
          </a:r>
          <a:endParaRPr lang="en-US" sz="2500" b="1" kern="1200" dirty="0"/>
        </a:p>
      </dsp:txBody>
      <dsp:txXfrm>
        <a:off x="23338" y="1481928"/>
        <a:ext cx="2687380" cy="454666"/>
      </dsp:txXfrm>
    </dsp:sp>
    <dsp:sp modelId="{3059C4E3-4449-41DE-9105-D902670656A5}">
      <dsp:nvSpPr>
        <dsp:cNvPr id="0" name=""/>
        <dsp:cNvSpPr/>
      </dsp:nvSpPr>
      <dsp:spPr>
        <a:xfrm>
          <a:off x="0" y="1936595"/>
          <a:ext cx="10515600" cy="956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Data yang </a:t>
          </a:r>
          <a:r>
            <a:rPr lang="en-US" sz="2000" b="0" kern="1200" dirty="0" err="1"/>
            <a:t>disajikan</a:t>
          </a:r>
          <a:r>
            <a:rPr lang="en-US" sz="2000" b="0" kern="1200" dirty="0"/>
            <a:t> </a:t>
          </a:r>
          <a:r>
            <a:rPr lang="en-US" sz="2000" b="0" kern="1200" dirty="0" err="1"/>
            <a:t>dalam</a:t>
          </a:r>
          <a:r>
            <a:rPr lang="en-US" sz="2000" b="0" kern="1200" dirty="0"/>
            <a:t> proses </a:t>
          </a:r>
          <a:r>
            <a:rPr lang="en-US" sz="2000" b="0" kern="1200" dirty="0" err="1"/>
            <a:t>akuntansi</a:t>
          </a:r>
          <a:r>
            <a:rPr lang="en-US" sz="2000" b="0" kern="1200" dirty="0"/>
            <a:t> </a:t>
          </a:r>
          <a:r>
            <a:rPr lang="en-US" sz="2000" b="0" kern="1200" dirty="0" err="1"/>
            <a:t>harus</a:t>
          </a:r>
          <a:r>
            <a:rPr lang="en-US" sz="2000" b="0" kern="1200" dirty="0"/>
            <a:t> </a:t>
          </a:r>
          <a:r>
            <a:rPr lang="en-US" sz="2000" b="0" kern="1200" dirty="0" err="1"/>
            <a:t>bisa</a:t>
          </a:r>
          <a:r>
            <a:rPr lang="en-US" sz="2000" b="0" kern="1200" dirty="0"/>
            <a:t> </a:t>
          </a:r>
          <a:r>
            <a:rPr lang="en-US" sz="2000" b="0" kern="1200" dirty="0" err="1"/>
            <a:t>dipercaya</a:t>
          </a:r>
          <a:r>
            <a:rPr lang="en-US" sz="2000" b="0" kern="1200" dirty="0"/>
            <a:t> dan </a:t>
          </a:r>
          <a:r>
            <a:rPr lang="en-US" sz="2000" b="0" kern="1200" dirty="0" err="1"/>
            <a:t>sesuai</a:t>
          </a:r>
          <a:r>
            <a:rPr lang="en-US" sz="2000" b="0" kern="1200" dirty="0"/>
            <a:t> </a:t>
          </a:r>
          <a:r>
            <a:rPr lang="en-US" sz="2000" b="0" kern="1200" dirty="0" err="1"/>
            <a:t>dengan</a:t>
          </a:r>
          <a:r>
            <a:rPr lang="en-US" sz="2000" b="0" kern="1200" dirty="0"/>
            <a:t> </a:t>
          </a:r>
          <a:r>
            <a:rPr lang="en-US" sz="2000" b="0" kern="1200" dirty="0" err="1"/>
            <a:t>kondisi</a:t>
          </a:r>
          <a:r>
            <a:rPr lang="en-US" sz="2000" b="0" kern="1200" dirty="0"/>
            <a:t> yang </a:t>
          </a:r>
          <a:r>
            <a:rPr lang="en-US" sz="2000" b="0" kern="1200" dirty="0" err="1"/>
            <a:t>sebenarnya</a:t>
          </a:r>
          <a:r>
            <a:rPr lang="en-US" sz="2000" b="0" kern="1200" dirty="0"/>
            <a:t>. Hal </a:t>
          </a:r>
          <a:r>
            <a:rPr lang="en-US" sz="2000" b="0" kern="1200" dirty="0" err="1"/>
            <a:t>ini</a:t>
          </a:r>
          <a:r>
            <a:rPr lang="en-US" sz="2000" b="0" kern="1200" dirty="0"/>
            <a:t> </a:t>
          </a:r>
          <a:r>
            <a:rPr lang="en-US" sz="2000" b="0" kern="1200" dirty="0" err="1"/>
            <a:t>supaya</a:t>
          </a:r>
          <a:r>
            <a:rPr lang="en-US" sz="2000" b="0" kern="1200" dirty="0"/>
            <a:t> </a:t>
          </a:r>
          <a:r>
            <a:rPr lang="en-US" sz="2000" b="0" kern="1200" dirty="0" err="1"/>
            <a:t>informasi</a:t>
          </a:r>
          <a:r>
            <a:rPr lang="en-US" sz="2000" b="0" kern="1200" dirty="0"/>
            <a:t> yang </a:t>
          </a:r>
          <a:r>
            <a:rPr lang="en-US" sz="2000" b="0" kern="1200" dirty="0" err="1"/>
            <a:t>dihasilkan</a:t>
          </a:r>
          <a:r>
            <a:rPr lang="en-US" sz="2000" b="0" kern="1200" dirty="0"/>
            <a:t> juga </a:t>
          </a:r>
          <a:r>
            <a:rPr lang="en-US" sz="2000" b="0" kern="1200" dirty="0" err="1"/>
            <a:t>akurat</a:t>
          </a:r>
          <a:r>
            <a:rPr lang="en-US" sz="2000" b="0" kern="1200" dirty="0"/>
            <a:t> dan </a:t>
          </a:r>
          <a:r>
            <a:rPr lang="en-US" sz="2000" b="0" kern="1200" dirty="0" err="1"/>
            <a:t>dapat</a:t>
          </a:r>
          <a:r>
            <a:rPr lang="en-US" sz="2000" b="0" kern="1200" dirty="0"/>
            <a:t> </a:t>
          </a:r>
          <a:r>
            <a:rPr lang="en-US" sz="2000" b="0" kern="1200" dirty="0" err="1"/>
            <a:t>dipakai</a:t>
          </a:r>
          <a:r>
            <a:rPr lang="en-US" sz="2000" b="0" kern="1200" dirty="0"/>
            <a:t> </a:t>
          </a:r>
          <a:r>
            <a:rPr lang="en-US" sz="2000" b="0" kern="1200" dirty="0" err="1"/>
            <a:t>sebagai</a:t>
          </a:r>
          <a:r>
            <a:rPr lang="en-US" sz="2000" b="0" kern="1200" dirty="0"/>
            <a:t> </a:t>
          </a:r>
          <a:r>
            <a:rPr lang="en-US" sz="2000" b="0" kern="1200" dirty="0" err="1"/>
            <a:t>dasar</a:t>
          </a:r>
          <a:r>
            <a:rPr lang="en-US" sz="2000" b="0" kern="1200" dirty="0"/>
            <a:t> </a:t>
          </a:r>
          <a:r>
            <a:rPr lang="en-US" sz="2000" b="0" kern="1200" dirty="0" err="1"/>
            <a:t>pengambilan</a:t>
          </a:r>
          <a:r>
            <a:rPr lang="en-US" sz="2000" b="0" kern="1200" dirty="0"/>
            <a:t> </a:t>
          </a:r>
          <a:r>
            <a:rPr lang="en-US" sz="2000" b="0" kern="1200" dirty="0" err="1"/>
            <a:t>keputusan</a:t>
          </a:r>
          <a:endParaRPr lang="en-US" sz="2000" b="0" kern="1200" dirty="0"/>
        </a:p>
      </dsp:txBody>
      <dsp:txXfrm>
        <a:off x="0" y="1936595"/>
        <a:ext cx="10515600" cy="956152"/>
      </dsp:txXfrm>
    </dsp:sp>
    <dsp:sp modelId="{9F4D1AA6-4758-4924-8849-B81BD052EEF5}">
      <dsp:nvSpPr>
        <dsp:cNvPr id="0" name=""/>
        <dsp:cNvSpPr/>
      </dsp:nvSpPr>
      <dsp:spPr>
        <a:xfrm>
          <a:off x="2734055" y="2916647"/>
          <a:ext cx="7781544" cy="4780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b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>
        <a:off x="2734055" y="2916647"/>
        <a:ext cx="7781544" cy="478004"/>
      </dsp:txXfrm>
    </dsp:sp>
    <dsp:sp modelId="{E0EE093B-549B-46F2-BF1A-21490E6F4F02}">
      <dsp:nvSpPr>
        <dsp:cNvPr id="0" name=""/>
        <dsp:cNvSpPr/>
      </dsp:nvSpPr>
      <dsp:spPr>
        <a:xfrm>
          <a:off x="0" y="2916647"/>
          <a:ext cx="2734056" cy="478004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 err="1"/>
            <a:t>Prinsip</a:t>
          </a:r>
          <a:r>
            <a:rPr lang="en-US" sz="2500" b="1" kern="1200" dirty="0"/>
            <a:t> Cost</a:t>
          </a:r>
        </a:p>
      </dsp:txBody>
      <dsp:txXfrm>
        <a:off x="23338" y="2939985"/>
        <a:ext cx="2687380" cy="454666"/>
      </dsp:txXfrm>
    </dsp:sp>
    <dsp:sp modelId="{A5D6286A-39FF-44D2-AC0B-F61FD0A1C6CA}">
      <dsp:nvSpPr>
        <dsp:cNvPr id="0" name=""/>
        <dsp:cNvSpPr/>
      </dsp:nvSpPr>
      <dsp:spPr>
        <a:xfrm>
          <a:off x="0" y="3394652"/>
          <a:ext cx="10515600" cy="9561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47625" rIns="47625" bIns="476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 err="1"/>
            <a:t>Pencatatan</a:t>
          </a:r>
          <a:r>
            <a:rPr lang="en-US" sz="2000" kern="1200" dirty="0"/>
            <a:t> asset / </a:t>
          </a:r>
          <a:r>
            <a:rPr lang="en-US" sz="2000" kern="1200" dirty="0" err="1"/>
            <a:t>barang</a:t>
          </a:r>
          <a:r>
            <a:rPr lang="en-US" sz="2000" kern="1200" dirty="0"/>
            <a:t>/ </a:t>
          </a:r>
          <a:r>
            <a:rPr lang="en-US" sz="2000" kern="1200" dirty="0" err="1"/>
            <a:t>jasa</a:t>
          </a:r>
          <a:r>
            <a:rPr lang="en-US" sz="2000" kern="1200" dirty="0"/>
            <a:t> yang </a:t>
          </a:r>
          <a:r>
            <a:rPr lang="en-US" sz="2000" kern="1200" dirty="0" err="1"/>
            <a:t>dibeli</a:t>
          </a:r>
          <a:r>
            <a:rPr lang="en-US" sz="2000" kern="1200" dirty="0"/>
            <a:t> </a:t>
          </a:r>
          <a:r>
            <a:rPr lang="en-US" sz="2000" kern="1200" dirty="0" err="1"/>
            <a:t>sesuai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biaya</a:t>
          </a:r>
          <a:r>
            <a:rPr lang="en-US" sz="2000" kern="1200" dirty="0"/>
            <a:t> yang </a:t>
          </a:r>
          <a:r>
            <a:rPr lang="en-US" sz="2000" kern="1200" dirty="0" err="1"/>
            <a:t>dikeluarkan</a:t>
          </a:r>
          <a:r>
            <a:rPr lang="en-US" sz="2000" kern="1200" dirty="0"/>
            <a:t>, </a:t>
          </a:r>
          <a:r>
            <a:rPr lang="en-US" sz="2000" kern="1200" dirty="0" err="1"/>
            <a:t>meskipun</a:t>
          </a:r>
          <a:r>
            <a:rPr lang="en-US" sz="2000" kern="1200" dirty="0"/>
            <a:t> </a:t>
          </a:r>
          <a:r>
            <a:rPr lang="en-US" sz="2000" kern="1200" dirty="0" err="1"/>
            <a:t>berbeda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harga</a:t>
          </a:r>
          <a:r>
            <a:rPr lang="en-US" sz="2000" kern="1200" dirty="0"/>
            <a:t> </a:t>
          </a:r>
          <a:r>
            <a:rPr lang="en-US" sz="2000" kern="1200" dirty="0" err="1"/>
            <a:t>normalnya</a:t>
          </a:r>
          <a:r>
            <a:rPr lang="en-US" sz="2000" kern="1200" dirty="0"/>
            <a:t>.</a:t>
          </a:r>
        </a:p>
      </dsp:txBody>
      <dsp:txXfrm>
        <a:off x="0" y="3394652"/>
        <a:ext cx="10515600" cy="9561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E84B5-1A70-49DB-BB8D-67875262F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B5214A-F04F-442C-B1A0-D652AC37DB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D0D23-5BE7-4839-83EA-9141ACE10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496B0-A7CD-4A69-B13D-91FDAD6D5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29365-5C26-4E05-BEAD-16EAD270D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334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1D6EC-F7CE-4EE3-A762-39D95239E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1B930-0535-4FB6-B5DD-669F74ADF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58EDF-03E3-46AC-B446-F5B02E838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D02-C504-49D0-BC45-30259938C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6A19B-82F3-4B2F-8E36-37EF2D28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992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694F2-4E1A-495C-B2DE-A88068495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23C293-62E2-4FBE-94E9-F1537EE8F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162BE-D24E-4D61-AA42-F3486D62D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8E345-294F-4378-8C7A-0571205C9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50E84-6F3D-4A4C-9EAE-AFFE023E4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37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B8DAC-F9AB-44E9-BA66-EC7357345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7CDE4-191F-42B2-A80D-44F4A879AB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77AFFE-DB88-418C-82DC-F582D7742A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185331-2635-4C53-A294-8AC090162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A0A8BB-04B8-4960-AE60-3339F78DE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B1DEDC-F72B-48BB-9B50-A59D39557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327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CDF81-3F7A-4623-B983-01EFCC2FC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F51CF4-EC13-4551-BC9C-0B82B9DE7F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54D99-A23A-4D9F-9A6C-85867536D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71B939-D6CC-45EA-8F72-FD63EE84AB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885660-B13C-4809-80E0-6A744D97A5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C52A8-C7CB-44F4-80D7-999099EC7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ACAB09-3C27-45F9-A4B7-1619F4FB4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8444E1-A085-4911-A887-C14DB8671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242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1A05B-9ED0-4E63-A69D-22FEA4A56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A44869-46F9-458F-A2E5-0A0D15433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FB54A9-F5E3-433D-A2DA-2FA1F3D70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3AF66-0B35-4865-B16D-9FAD7D118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970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507996-4C45-4F86-9542-FF5A43BD8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A91CAE-3166-4274-9636-6DD5C5FD1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392F5F-7C51-4D7A-A5B0-4060BA5F3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840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18191-D819-4EE5-A928-40823165B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FD641-9386-4E9F-A7AF-587FC8E18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91E399-86EB-4875-A674-9164F8492B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7DF2C5-A9D3-4DF8-A34A-300176BD6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0DDF4C-33E6-41FF-AD77-5DB884372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E7C7A1-B326-4D3C-BECE-C57AAD478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633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EF16F4-1E4E-4BB0-9F23-B83BB51F1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567688-092B-4ACD-9690-B23021F60F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AB52B5-A03B-4AE0-960C-CF5DB467A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6F959-4C7E-481D-803C-4EFD45E1C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9/10/2020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1CB8C8-A18D-4D4A-8E6C-E59FEA628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A15402-C076-4ED6-8DE3-DB788090E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27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B04411-D277-4AB3-888A-62D7D6A57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7DB30D-D4BD-4EAB-A8EE-2BABAC671E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0CCF8-9A30-4404-9D5E-0F20BA8EA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563305-04D7-4A49-87EF-AA25E9869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07349-CD12-43D9-867A-0042801E9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4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79F3F-993F-4E37-83F6-08E49FFE11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81B897-2A0E-4AC0-B563-1C24D87A84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7F004C-7F8F-4C32-9D90-D6235E0359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D133E-A308-4E4A-B632-9DC9FEABF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3F06EF-245F-4D99-9E1D-75EDF03A9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37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7DFE0F-EF3D-4218-9167-62A4547F3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A511A9-1895-4DB2-B7B2-95D95FAE4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9B47F-C084-45D2-8FB2-7F97FCBEB9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9/10/2020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9F1B3-332F-4250-82F1-8F5577B5C8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EDE3A-E4AE-48B4-8BB1-2DA58519B9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908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allpaperflare.com/search?wallpaper=accounting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-commons-images.com/handwriting/a/accounting-concepts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accounting-analysis-business-chart-796458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sampjb/7690679256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bluediamondgallery.com/handwriting/t/thank-you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48DA5A-2864-41D3-85ED-BE4EC88C5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493" y="2219739"/>
            <a:ext cx="3932237" cy="160020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000" b="1" dirty="0"/>
            </a:br>
            <a:br>
              <a:rPr lang="en-US" sz="4000" b="1" dirty="0"/>
            </a:br>
            <a:r>
              <a:rPr lang="en-US" sz="4400" b="1" dirty="0"/>
              <a:t>AKUNTANSI </a:t>
            </a:r>
            <a:br>
              <a:rPr lang="en-US" sz="4400" b="1" dirty="0"/>
            </a:br>
            <a:r>
              <a:rPr lang="en-US" sz="4400" b="1" dirty="0"/>
              <a:t>&amp; LINGKUNGANNYA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DD3AB2EC-EA31-44E2-B8EC-D4BB87A1889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762" r="7762"/>
          <a:stretch/>
        </p:blipFill>
        <p:spPr>
          <a:xfrm>
            <a:off x="4499622" y="987425"/>
            <a:ext cx="6855766" cy="5413375"/>
          </a:xfrm>
        </p:spPr>
      </p:pic>
    </p:spTree>
    <p:extLst>
      <p:ext uri="{BB962C8B-B14F-4D97-AF65-F5344CB8AC3E}">
        <p14:creationId xmlns:p14="http://schemas.microsoft.com/office/powerpoint/2010/main" val="1754836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CE032D0-7014-4AC7-976A-770790A29DF8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52662" y="572145"/>
            <a:ext cx="7686675" cy="512445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92E789-CF4D-464F-9D1C-AD0B4128FF6A}"/>
              </a:ext>
            </a:extLst>
          </p:cNvPr>
          <p:cNvSpPr txBox="1"/>
          <p:nvPr/>
        </p:nvSpPr>
        <p:spPr>
          <a:xfrm>
            <a:off x="3665934" y="5465763"/>
            <a:ext cx="51744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creative-commons-images.com/handwriting/a/accounting-concepts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7265293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28E79CC-EAA8-4A7E-B05A-D2EC01457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err="1"/>
              <a:t>Kegunaan</a:t>
            </a:r>
            <a:r>
              <a:rPr lang="en-US" sz="4000" b="1" dirty="0"/>
              <a:t> </a:t>
            </a:r>
            <a:r>
              <a:rPr lang="en-US" sz="4000" b="1" dirty="0" err="1"/>
              <a:t>Informasi</a:t>
            </a:r>
            <a:r>
              <a:rPr lang="en-US" sz="4000" b="1" dirty="0"/>
              <a:t> </a:t>
            </a:r>
            <a:r>
              <a:rPr lang="en-US" sz="4000" b="1" dirty="0" err="1"/>
              <a:t>Akuntansi</a:t>
            </a:r>
            <a:endParaRPr lang="en-US" sz="4000" b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2F147E-2D7B-4D57-A4D9-FF49BB4C50C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0520" b="10520"/>
          <a:stretch/>
        </p:blipFill>
        <p:spPr/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06F981-0BBD-4222-AA68-E80F685E85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6612" y="2395024"/>
            <a:ext cx="3935413" cy="43434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/>
              <a:t>Planing</a:t>
            </a:r>
            <a:r>
              <a:rPr lang="en-US" sz="2400" dirty="0"/>
              <a:t>, controlling, dan making decision oleh </a:t>
            </a:r>
            <a:r>
              <a:rPr lang="en-US" sz="2400" dirty="0" err="1"/>
              <a:t>manajemen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/>
              <a:t>Pertanggungjawaban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para investor, </a:t>
            </a:r>
            <a:r>
              <a:rPr lang="en-US" sz="2400" dirty="0" err="1"/>
              <a:t>kreditur</a:t>
            </a:r>
            <a:r>
              <a:rPr lang="en-US" sz="2400" dirty="0"/>
              <a:t>, </a:t>
            </a:r>
            <a:r>
              <a:rPr lang="en-US" sz="2400" dirty="0" err="1"/>
              <a:t>pemerintah</a:t>
            </a:r>
            <a:r>
              <a:rPr lang="en-US" sz="2400" dirty="0"/>
              <a:t>, dan </a:t>
            </a:r>
            <a:r>
              <a:rPr lang="en-US" sz="2400" dirty="0" err="1"/>
              <a:t>lainnya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484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8BDE3AF-3CB4-4719-BCAB-9287ABB610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/>
              <a:t>Proses </a:t>
            </a:r>
            <a:r>
              <a:rPr lang="en-US" sz="6600" b="1" dirty="0" err="1"/>
              <a:t>Akuntansi</a:t>
            </a:r>
            <a:endParaRPr lang="en-US" sz="6600" b="1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6ED3C0D6-31D8-4559-A0CA-E2CAE158A9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49589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547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451BF-9904-4B75-9FF4-0CFE5A069F8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604375" cy="1049338"/>
          </a:xfrm>
        </p:spPr>
        <p:txBody>
          <a:bodyPr/>
          <a:lstStyle/>
          <a:p>
            <a:r>
              <a:rPr lang="en-US" b="1" dirty="0" err="1"/>
              <a:t>Akuntansi</a:t>
            </a:r>
            <a:r>
              <a:rPr lang="en-US" b="1" dirty="0"/>
              <a:t> </a:t>
            </a:r>
            <a:r>
              <a:rPr lang="en-US" b="1" dirty="0" err="1"/>
              <a:t>sebagai</a:t>
            </a:r>
            <a:r>
              <a:rPr lang="en-US" b="1" dirty="0"/>
              <a:t> </a:t>
            </a:r>
            <a:r>
              <a:rPr lang="en-US" b="1" dirty="0" err="1"/>
              <a:t>suatu</a:t>
            </a:r>
            <a:r>
              <a:rPr lang="en-US" b="1" dirty="0"/>
              <a:t> system </a:t>
            </a:r>
            <a:r>
              <a:rPr lang="en-US" b="1" dirty="0" err="1"/>
              <a:t>informasi</a:t>
            </a:r>
            <a:endParaRPr lang="en-US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D16D829-7DB1-4454-A9ED-EA0EE1BF48E6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1339575"/>
              </p:ext>
            </p:extLst>
          </p:nvPr>
        </p:nvGraphicFramePr>
        <p:xfrm>
          <a:off x="582612" y="1423792"/>
          <a:ext cx="11026775" cy="4979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1126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8841E-3B6F-4CE8-A831-5AB2C874B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Bidang-Bidang</a:t>
            </a:r>
            <a:r>
              <a:rPr lang="en-US" dirty="0"/>
              <a:t> </a:t>
            </a:r>
            <a:r>
              <a:rPr lang="en-US" dirty="0" err="1"/>
              <a:t>Akuntansi</a:t>
            </a:r>
            <a:endParaRPr lang="en-US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112FF21-C306-4B14-8E03-C7DC71E011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9908339"/>
              </p:ext>
            </p:extLst>
          </p:nvPr>
        </p:nvGraphicFramePr>
        <p:xfrm>
          <a:off x="424070" y="2016125"/>
          <a:ext cx="11383617" cy="3828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26504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B804-40CA-4279-A6CF-FA48FC92740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Proses </a:t>
            </a:r>
            <a:r>
              <a:rPr lang="en-US" b="1" dirty="0" err="1"/>
              <a:t>Pelaporan</a:t>
            </a:r>
            <a:br>
              <a:rPr lang="en-US" b="1" dirty="0"/>
            </a:br>
            <a:r>
              <a:rPr lang="en-US" b="1" dirty="0" err="1"/>
              <a:t>Akuntansi</a:t>
            </a:r>
            <a:endParaRPr lang="en-US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63C8D8-6B6B-464F-8A6F-4D522D03379E}"/>
              </a:ext>
            </a:extLst>
          </p:cNvPr>
          <p:cNvSpPr/>
          <p:nvPr/>
        </p:nvSpPr>
        <p:spPr>
          <a:xfrm>
            <a:off x="6232737" y="365125"/>
            <a:ext cx="1258956" cy="715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Manajemen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43ADED3-E396-4719-8F97-2F5DCCADCE29}"/>
              </a:ext>
            </a:extLst>
          </p:cNvPr>
          <p:cNvSpPr/>
          <p:nvPr/>
        </p:nvSpPr>
        <p:spPr>
          <a:xfrm>
            <a:off x="6243345" y="2659297"/>
            <a:ext cx="1139687" cy="715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Proses </a:t>
            </a:r>
            <a:r>
              <a:rPr lang="en-US" dirty="0" err="1"/>
              <a:t>Akuntansi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F8B2C4D-D09C-4303-AD03-7BEA1B3384A7}"/>
              </a:ext>
            </a:extLst>
          </p:cNvPr>
          <p:cNvSpPr/>
          <p:nvPr/>
        </p:nvSpPr>
        <p:spPr>
          <a:xfrm>
            <a:off x="6087507" y="1414795"/>
            <a:ext cx="1669773" cy="861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dan </a:t>
            </a:r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Manajemen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E743A3-480A-4EE8-AB13-677CDCA33C21}"/>
              </a:ext>
            </a:extLst>
          </p:cNvPr>
          <p:cNvSpPr/>
          <p:nvPr/>
        </p:nvSpPr>
        <p:spPr>
          <a:xfrm>
            <a:off x="7757280" y="2667791"/>
            <a:ext cx="1139687" cy="715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Khusus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73FCE04-5310-4D6A-8EC6-442C1C01CBA5}"/>
              </a:ext>
            </a:extLst>
          </p:cNvPr>
          <p:cNvSpPr/>
          <p:nvPr/>
        </p:nvSpPr>
        <p:spPr>
          <a:xfrm>
            <a:off x="4068416" y="2634297"/>
            <a:ext cx="1800682" cy="7156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Penetapan</a:t>
            </a:r>
            <a:r>
              <a:rPr lang="en-US" dirty="0"/>
              <a:t> </a:t>
            </a:r>
            <a:r>
              <a:rPr lang="en-US" dirty="0" err="1"/>
              <a:t>Pajak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5ACEC66-632A-4059-B9AF-FEA79F2991F8}"/>
              </a:ext>
            </a:extLst>
          </p:cNvPr>
          <p:cNvSpPr/>
          <p:nvPr/>
        </p:nvSpPr>
        <p:spPr>
          <a:xfrm>
            <a:off x="9180486" y="2655402"/>
            <a:ext cx="1591194" cy="715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Badan </a:t>
            </a:r>
            <a:r>
              <a:rPr lang="en-US" dirty="0" err="1"/>
              <a:t>Instansi</a:t>
            </a:r>
            <a:r>
              <a:rPr lang="en-US" dirty="0"/>
              <a:t> </a:t>
            </a:r>
            <a:r>
              <a:rPr lang="en-US" dirty="0" err="1"/>
              <a:t>Tertentu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E187054-DD28-4B7D-A083-60999BF000F4}"/>
              </a:ext>
            </a:extLst>
          </p:cNvPr>
          <p:cNvSpPr/>
          <p:nvPr/>
        </p:nvSpPr>
        <p:spPr>
          <a:xfrm>
            <a:off x="6381500" y="3674340"/>
            <a:ext cx="1139687" cy="715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Keuangan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08F1B7-E43F-4BD0-9B44-2B504F55CEC1}"/>
              </a:ext>
            </a:extLst>
          </p:cNvPr>
          <p:cNvSpPr/>
          <p:nvPr/>
        </p:nvSpPr>
        <p:spPr>
          <a:xfrm>
            <a:off x="2392482" y="2714174"/>
            <a:ext cx="1338469" cy="6228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Pemerintah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67D463-DE19-4462-A019-A656D27F5218}"/>
              </a:ext>
            </a:extLst>
          </p:cNvPr>
          <p:cNvSpPr/>
          <p:nvPr/>
        </p:nvSpPr>
        <p:spPr>
          <a:xfrm>
            <a:off x="6392306" y="4732704"/>
            <a:ext cx="1139687" cy="5963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Akuntan</a:t>
            </a:r>
            <a:r>
              <a:rPr lang="en-US" dirty="0"/>
              <a:t> </a:t>
            </a:r>
            <a:r>
              <a:rPr lang="en-US" dirty="0" err="1"/>
              <a:t>Publik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95B474-C3B9-478F-8FDC-5CD0BD5736C7}"/>
              </a:ext>
            </a:extLst>
          </p:cNvPr>
          <p:cNvSpPr/>
          <p:nvPr/>
        </p:nvSpPr>
        <p:spPr>
          <a:xfrm>
            <a:off x="4518094" y="5691720"/>
            <a:ext cx="1245704" cy="9210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Penanaman</a:t>
            </a:r>
            <a:r>
              <a:rPr lang="en-US" dirty="0"/>
              <a:t> Modal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EAD21AE-8515-4935-840F-D057F6A870F2}"/>
              </a:ext>
            </a:extLst>
          </p:cNvPr>
          <p:cNvSpPr/>
          <p:nvPr/>
        </p:nvSpPr>
        <p:spPr>
          <a:xfrm>
            <a:off x="6096000" y="5691720"/>
            <a:ext cx="1876583" cy="921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Keuangan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diperiksa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87F32F-5813-4352-B0C1-4DBD6F4AA7A6}"/>
              </a:ext>
            </a:extLst>
          </p:cNvPr>
          <p:cNvSpPr/>
          <p:nvPr/>
        </p:nvSpPr>
        <p:spPr>
          <a:xfrm>
            <a:off x="8350824" y="5864086"/>
            <a:ext cx="1008099" cy="5762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Kreditur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05F7C47-119C-4001-9FC1-DF7157EB5F82}"/>
              </a:ext>
            </a:extLst>
          </p:cNvPr>
          <p:cNvSpPr/>
          <p:nvPr/>
        </p:nvSpPr>
        <p:spPr>
          <a:xfrm>
            <a:off x="3063128" y="5791663"/>
            <a:ext cx="1008099" cy="721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Instansi</a:t>
            </a:r>
            <a:r>
              <a:rPr lang="en-US" dirty="0"/>
              <a:t> </a:t>
            </a:r>
            <a:r>
              <a:rPr lang="en-US" dirty="0" err="1"/>
              <a:t>tertentu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1F5841-D7BA-4628-9439-5DFF6F70ED16}"/>
              </a:ext>
            </a:extLst>
          </p:cNvPr>
          <p:cNvSpPr/>
          <p:nvPr/>
        </p:nvSpPr>
        <p:spPr>
          <a:xfrm>
            <a:off x="9605577" y="5724760"/>
            <a:ext cx="1139687" cy="715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Buruh</a:t>
            </a:r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7C6D505-E4FE-4F00-8301-07847AAFE52F}"/>
              </a:ext>
            </a:extLst>
          </p:cNvPr>
          <p:cNvSpPr/>
          <p:nvPr/>
        </p:nvSpPr>
        <p:spPr>
          <a:xfrm>
            <a:off x="10991917" y="5804274"/>
            <a:ext cx="1139688" cy="6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Umum</a:t>
            </a:r>
            <a:endParaRPr lang="en-US" dirty="0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4819BDFB-1881-4991-A792-9F522D8EAEF4}"/>
              </a:ext>
            </a:extLst>
          </p:cNvPr>
          <p:cNvSpPr/>
          <p:nvPr/>
        </p:nvSpPr>
        <p:spPr>
          <a:xfrm>
            <a:off x="6752450" y="715618"/>
            <a:ext cx="45719" cy="25841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50C1CB0-CD62-4B29-9FEF-B2311240916B}"/>
              </a:ext>
            </a:extLst>
          </p:cNvPr>
          <p:cNvCxnSpPr/>
          <p:nvPr/>
        </p:nvCxnSpPr>
        <p:spPr>
          <a:xfrm>
            <a:off x="6787178" y="1080743"/>
            <a:ext cx="0" cy="2584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18804F6-B841-40C8-B95A-C48DDDD3B882}"/>
              </a:ext>
            </a:extLst>
          </p:cNvPr>
          <p:cNvCxnSpPr>
            <a:cxnSpLocks/>
            <a:endCxn id="8" idx="0"/>
          </p:cNvCxnSpPr>
          <p:nvPr/>
        </p:nvCxnSpPr>
        <p:spPr>
          <a:xfrm>
            <a:off x="6734305" y="2276187"/>
            <a:ext cx="78884" cy="38311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E68AF52-A324-4811-A98E-D50037BDB56A}"/>
              </a:ext>
            </a:extLst>
          </p:cNvPr>
          <p:cNvCxnSpPr/>
          <p:nvPr/>
        </p:nvCxnSpPr>
        <p:spPr>
          <a:xfrm>
            <a:off x="6866419" y="3349914"/>
            <a:ext cx="0" cy="3114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CD20C2D1-1746-48FA-AB0E-E984C8338929}"/>
              </a:ext>
            </a:extLst>
          </p:cNvPr>
          <p:cNvCxnSpPr/>
          <p:nvPr/>
        </p:nvCxnSpPr>
        <p:spPr>
          <a:xfrm>
            <a:off x="6813188" y="4389958"/>
            <a:ext cx="0" cy="2650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96FC68E-1705-4A90-B55F-B3C3C57D78FB}"/>
              </a:ext>
            </a:extLst>
          </p:cNvPr>
          <p:cNvCxnSpPr>
            <a:stCxn id="8" idx="3"/>
            <a:endCxn id="10" idx="1"/>
          </p:cNvCxnSpPr>
          <p:nvPr/>
        </p:nvCxnSpPr>
        <p:spPr>
          <a:xfrm>
            <a:off x="7383032" y="3017106"/>
            <a:ext cx="374248" cy="8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EB1DABFE-907B-4DC0-BA06-AB45B83562A8}"/>
              </a:ext>
            </a:extLst>
          </p:cNvPr>
          <p:cNvCxnSpPr>
            <a:stCxn id="10" idx="3"/>
          </p:cNvCxnSpPr>
          <p:nvPr/>
        </p:nvCxnSpPr>
        <p:spPr>
          <a:xfrm>
            <a:off x="8896967" y="3025600"/>
            <a:ext cx="2252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B33B10BC-687B-4081-A65F-A58B2971811C}"/>
              </a:ext>
            </a:extLst>
          </p:cNvPr>
          <p:cNvCxnSpPr>
            <a:cxnSpLocks/>
            <a:stCxn id="17" idx="3"/>
            <a:endCxn id="18" idx="1"/>
          </p:cNvCxnSpPr>
          <p:nvPr/>
        </p:nvCxnSpPr>
        <p:spPr>
          <a:xfrm flipV="1">
            <a:off x="7972583" y="6152232"/>
            <a:ext cx="378241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F9E1D15D-174E-4557-8BF5-7468401487C2}"/>
              </a:ext>
            </a:extLst>
          </p:cNvPr>
          <p:cNvCxnSpPr>
            <a:stCxn id="18" idx="3"/>
            <a:endCxn id="20" idx="1"/>
          </p:cNvCxnSpPr>
          <p:nvPr/>
        </p:nvCxnSpPr>
        <p:spPr>
          <a:xfrm flipV="1">
            <a:off x="9358923" y="6082569"/>
            <a:ext cx="246654" cy="696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D70DBDA-1F2D-4AB5-A439-D7FB184A38AB}"/>
              </a:ext>
            </a:extLst>
          </p:cNvPr>
          <p:cNvCxnSpPr>
            <a:stCxn id="20" idx="3"/>
            <a:endCxn id="21" idx="1"/>
          </p:cNvCxnSpPr>
          <p:nvPr/>
        </p:nvCxnSpPr>
        <p:spPr>
          <a:xfrm>
            <a:off x="10745264" y="6082569"/>
            <a:ext cx="246653" cy="397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432ECA35-A140-4881-A391-C06F23FB5CD0}"/>
              </a:ext>
            </a:extLst>
          </p:cNvPr>
          <p:cNvCxnSpPr>
            <a:cxnSpLocks/>
            <a:stCxn id="17" idx="1"/>
            <a:endCxn id="16" idx="3"/>
          </p:cNvCxnSpPr>
          <p:nvPr/>
        </p:nvCxnSpPr>
        <p:spPr>
          <a:xfrm flipH="1">
            <a:off x="5763798" y="6152233"/>
            <a:ext cx="33220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F3C93436-83DF-4544-A262-62425EA55C5C}"/>
              </a:ext>
            </a:extLst>
          </p:cNvPr>
          <p:cNvCxnSpPr>
            <a:stCxn id="16" idx="1"/>
            <a:endCxn id="19" idx="3"/>
          </p:cNvCxnSpPr>
          <p:nvPr/>
        </p:nvCxnSpPr>
        <p:spPr>
          <a:xfrm flipH="1" flipV="1">
            <a:off x="4071227" y="6152232"/>
            <a:ext cx="44686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C5144655-0D02-456E-A33C-56C643A923D9}"/>
              </a:ext>
            </a:extLst>
          </p:cNvPr>
          <p:cNvCxnSpPr>
            <a:cxnSpLocks/>
            <a:stCxn id="8" idx="1"/>
            <a:endCxn id="11" idx="3"/>
          </p:cNvCxnSpPr>
          <p:nvPr/>
        </p:nvCxnSpPr>
        <p:spPr>
          <a:xfrm flipH="1" flipV="1">
            <a:off x="5869098" y="2992106"/>
            <a:ext cx="374247" cy="25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4DEDE1D-D64A-42C9-B7E4-799DF2D5269D}"/>
              </a:ext>
            </a:extLst>
          </p:cNvPr>
          <p:cNvCxnSpPr>
            <a:cxnSpLocks/>
            <a:stCxn id="11" idx="1"/>
            <a:endCxn id="14" idx="3"/>
          </p:cNvCxnSpPr>
          <p:nvPr/>
        </p:nvCxnSpPr>
        <p:spPr>
          <a:xfrm flipH="1">
            <a:off x="3730951" y="2992106"/>
            <a:ext cx="337465" cy="334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1972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2C6BA-587A-479E-B9E1-D6F525580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Prinsip-Prinsip</a:t>
            </a:r>
            <a:r>
              <a:rPr lang="en-US" b="1" dirty="0"/>
              <a:t> </a:t>
            </a:r>
            <a:r>
              <a:rPr lang="en-US" b="1" dirty="0" err="1"/>
              <a:t>Akuntansi</a:t>
            </a:r>
            <a:endParaRPr lang="en-US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E2FF201-15E7-4B9D-96F7-2ADD5EEF7E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809065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5835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E116D-EA40-47C6-B579-ECDC9D0C2FA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Autofit/>
          </a:bodyPr>
          <a:lstStyle/>
          <a:p>
            <a:r>
              <a:rPr lang="en-US" sz="6600" b="1" dirty="0" err="1"/>
              <a:t>Hubungan</a:t>
            </a:r>
            <a:r>
              <a:rPr lang="en-US" sz="6600" b="1" dirty="0"/>
              <a:t> Antara </a:t>
            </a:r>
            <a:r>
              <a:rPr lang="en-US" sz="6600" b="1" dirty="0" err="1"/>
              <a:t>Harta</a:t>
            </a:r>
            <a:r>
              <a:rPr lang="en-US" sz="6600" b="1" dirty="0"/>
              <a:t> &amp; </a:t>
            </a:r>
            <a:r>
              <a:rPr lang="en-US" sz="6600" b="1" dirty="0" err="1"/>
              <a:t>Sumber</a:t>
            </a:r>
            <a:r>
              <a:rPr lang="en-US" sz="6600" b="1" dirty="0"/>
              <a:t> </a:t>
            </a:r>
            <a:r>
              <a:rPr lang="en-US" sz="6600" b="1" dirty="0" err="1"/>
              <a:t>Harta</a:t>
            </a:r>
            <a:endParaRPr lang="en-US" sz="6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DE76C-C28D-4B47-B330-E3A134D7996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2363371"/>
            <a:ext cx="10134600" cy="3813591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6600" dirty="0"/>
          </a:p>
          <a:p>
            <a:pPr marL="0" indent="0" algn="ctr">
              <a:buNone/>
            </a:pPr>
            <a:r>
              <a:rPr lang="en-US" sz="6600" dirty="0"/>
              <a:t>        HARTA = KEWAJIBAN</a:t>
            </a:r>
          </a:p>
          <a:p>
            <a:pPr marL="0" indent="0" algn="ctr">
              <a:buNone/>
            </a:pPr>
            <a:r>
              <a:rPr lang="en-US" sz="6600" dirty="0"/>
              <a:t>50.000 = 50.000</a:t>
            </a:r>
          </a:p>
        </p:txBody>
      </p:sp>
    </p:spTree>
    <p:extLst>
      <p:ext uri="{BB962C8B-B14F-4D97-AF65-F5344CB8AC3E}">
        <p14:creationId xmlns:p14="http://schemas.microsoft.com/office/powerpoint/2010/main" val="401138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D37DEF7C-B843-4681-8DED-974AC237D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457200"/>
            <a:ext cx="5985083" cy="696763"/>
          </a:xfrm>
        </p:spPr>
        <p:txBody>
          <a:bodyPr>
            <a:normAutofit fontScale="90000"/>
          </a:bodyPr>
          <a:lstStyle/>
          <a:p>
            <a:r>
              <a:rPr lang="en-US" sz="5400" b="1" dirty="0" err="1"/>
              <a:t>Persamaan</a:t>
            </a:r>
            <a:r>
              <a:rPr lang="en-US" sz="5400" b="1" dirty="0"/>
              <a:t> </a:t>
            </a:r>
            <a:r>
              <a:rPr lang="en-US" sz="5400" b="1" dirty="0" err="1"/>
              <a:t>Akuntansi</a:t>
            </a:r>
            <a:endParaRPr lang="en-US" sz="5400" b="1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46F6950C-F083-4946-AF98-F389BD2E67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59412" y="2690811"/>
            <a:ext cx="6282013" cy="2043907"/>
          </a:xfr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FACDC4D-45AB-462F-B5E4-B7FC4F72421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Aset</a:t>
            </a:r>
            <a:r>
              <a:rPr lang="en-US" sz="3200" dirty="0"/>
              <a:t> yang </a:t>
            </a:r>
            <a:r>
              <a:rPr lang="en-US" sz="3200" dirty="0" err="1"/>
              <a:t>diperoleh</a:t>
            </a:r>
            <a:r>
              <a:rPr lang="en-US" sz="3200" dirty="0"/>
              <a:t> </a:t>
            </a:r>
            <a:r>
              <a:rPr lang="en-US" sz="3200" dirty="0" err="1"/>
              <a:t>perusahaan</a:t>
            </a:r>
            <a:r>
              <a:rPr lang="en-US" sz="3200" dirty="0"/>
              <a:t> </a:t>
            </a:r>
            <a:r>
              <a:rPr lang="en-US" sz="3200" dirty="0" err="1"/>
              <a:t>berasal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sumber-sumber</a:t>
            </a:r>
            <a:r>
              <a:rPr lang="en-US" sz="3200" dirty="0"/>
              <a:t> </a:t>
            </a:r>
            <a:r>
              <a:rPr lang="en-US" sz="3200" dirty="0" err="1"/>
              <a:t>keuangan</a:t>
            </a:r>
            <a:r>
              <a:rPr lang="en-US" sz="3200" dirty="0"/>
              <a:t> </a:t>
            </a:r>
            <a:r>
              <a:rPr lang="en-US" sz="3200" dirty="0" err="1"/>
              <a:t>perusahaan</a:t>
            </a:r>
            <a:r>
              <a:rPr lang="en-US" sz="3200" dirty="0"/>
              <a:t>, </a:t>
            </a:r>
            <a:r>
              <a:rPr lang="en-US" sz="3200" dirty="0" err="1"/>
              <a:t>diantaranya</a:t>
            </a:r>
            <a:r>
              <a:rPr lang="en-US" sz="3200" dirty="0"/>
              <a:t> </a:t>
            </a:r>
            <a:r>
              <a:rPr lang="en-US" sz="3200" dirty="0" err="1"/>
              <a:t>liabilitas</a:t>
            </a:r>
            <a:r>
              <a:rPr lang="en-US" sz="3200" dirty="0"/>
              <a:t> (</a:t>
            </a:r>
            <a:r>
              <a:rPr lang="en-US" sz="3200" dirty="0" err="1"/>
              <a:t>Hutang</a:t>
            </a:r>
            <a:r>
              <a:rPr lang="en-US" sz="3200" dirty="0"/>
              <a:t>) dan </a:t>
            </a:r>
            <a:r>
              <a:rPr lang="en-US" sz="3200" dirty="0" err="1"/>
              <a:t>Ekuitas</a:t>
            </a:r>
            <a:r>
              <a:rPr lang="en-US" sz="3200" dirty="0"/>
              <a:t> (Modal)</a:t>
            </a:r>
          </a:p>
        </p:txBody>
      </p:sp>
    </p:spTree>
    <p:extLst>
      <p:ext uri="{BB962C8B-B14F-4D97-AF65-F5344CB8AC3E}">
        <p14:creationId xmlns:p14="http://schemas.microsoft.com/office/powerpoint/2010/main" val="2683880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3CB8519-648D-4759-B126-A4375E66F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134" y="1828800"/>
            <a:ext cx="3932237" cy="1600200"/>
          </a:xfrm>
          <a:noFill/>
        </p:spPr>
        <p:txBody>
          <a:bodyPr>
            <a:normAutofit/>
          </a:bodyPr>
          <a:lstStyle/>
          <a:p>
            <a:r>
              <a:rPr lang="en-US" sz="3600" b="1" dirty="0" err="1"/>
              <a:t>Laporan</a:t>
            </a:r>
            <a:r>
              <a:rPr lang="en-US" sz="3600" b="1" dirty="0"/>
              <a:t> </a:t>
            </a:r>
            <a:r>
              <a:rPr lang="en-US" sz="3600" b="1" dirty="0" err="1"/>
              <a:t>Keuangan</a:t>
            </a:r>
            <a:endParaRPr lang="en-US" sz="3600" b="1" dirty="0"/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168D5CDD-ECAE-4243-902E-48B0338199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1845061"/>
              </p:ext>
            </p:extLst>
          </p:nvPr>
        </p:nvGraphicFramePr>
        <p:xfrm>
          <a:off x="4890654" y="1643637"/>
          <a:ext cx="7102044" cy="434658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3551022">
                  <a:extLst>
                    <a:ext uri="{9D8B030D-6E8A-4147-A177-3AD203B41FA5}">
                      <a16:colId xmlns:a16="http://schemas.microsoft.com/office/drawing/2014/main" val="335450417"/>
                    </a:ext>
                  </a:extLst>
                </a:gridCol>
                <a:gridCol w="3551022">
                  <a:extLst>
                    <a:ext uri="{9D8B030D-6E8A-4147-A177-3AD203B41FA5}">
                      <a16:colId xmlns:a16="http://schemas.microsoft.com/office/drawing/2014/main" val="159324728"/>
                    </a:ext>
                  </a:extLst>
                </a:gridCol>
              </a:tblGrid>
              <a:tr h="620940">
                <a:tc>
                  <a:txBody>
                    <a:bodyPr/>
                    <a:lstStyle/>
                    <a:p>
                      <a:r>
                        <a:rPr lang="en-US" dirty="0" err="1"/>
                        <a:t>Aset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Kewajiban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318503"/>
                  </a:ext>
                </a:extLst>
              </a:tr>
              <a:tr h="620940">
                <a:tc>
                  <a:txBody>
                    <a:bodyPr/>
                    <a:lstStyle/>
                    <a:p>
                      <a:r>
                        <a:rPr lang="en-US" dirty="0"/>
                        <a:t>Kas                                           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Utang </a:t>
                      </a:r>
                      <a:r>
                        <a:rPr lang="en-US" dirty="0" err="1"/>
                        <a:t>Dagang</a:t>
                      </a:r>
                      <a:r>
                        <a:rPr lang="en-US" dirty="0"/>
                        <a:t>                          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971706"/>
                  </a:ext>
                </a:extLst>
              </a:tr>
              <a:tr h="620940">
                <a:tc>
                  <a:txBody>
                    <a:bodyPr/>
                    <a:lstStyle/>
                    <a:p>
                      <a:r>
                        <a:rPr lang="en-US" dirty="0" err="1"/>
                        <a:t>Piutang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Dagang</a:t>
                      </a:r>
                      <a:r>
                        <a:rPr lang="en-US" dirty="0"/>
                        <a:t>                     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Utag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Hipotek</a:t>
                      </a:r>
                      <a:r>
                        <a:rPr lang="en-US" dirty="0"/>
                        <a:t>                           95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1584996"/>
                  </a:ext>
                </a:extLst>
              </a:tr>
              <a:tr h="620940">
                <a:tc>
                  <a:txBody>
                    <a:bodyPr/>
                    <a:lstStyle/>
                    <a:p>
                      <a:r>
                        <a:rPr lang="en-US" dirty="0" err="1"/>
                        <a:t>Perlengkapan</a:t>
                      </a:r>
                      <a:r>
                        <a:rPr lang="en-US" dirty="0"/>
                        <a:t>                         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6537023"/>
                  </a:ext>
                </a:extLst>
              </a:tr>
              <a:tr h="620940">
                <a:tc>
                  <a:txBody>
                    <a:bodyPr/>
                    <a:lstStyle/>
                    <a:p>
                      <a:r>
                        <a:rPr lang="en-US" dirty="0"/>
                        <a:t>Tanah &amp; Gedung                 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Modal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9196778"/>
                  </a:ext>
                </a:extLst>
              </a:tr>
              <a:tr h="620940">
                <a:tc>
                  <a:txBody>
                    <a:bodyPr/>
                    <a:lstStyle/>
                    <a:p>
                      <a:r>
                        <a:rPr lang="en-US" dirty="0" err="1"/>
                        <a:t>Kendaraan</a:t>
                      </a:r>
                      <a:r>
                        <a:rPr lang="en-US" dirty="0"/>
                        <a:t>                             40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Modal </a:t>
                      </a:r>
                      <a:r>
                        <a:rPr lang="en-US" dirty="0" err="1"/>
                        <a:t>Syahrini</a:t>
                      </a:r>
                      <a:r>
                        <a:rPr lang="en-US" dirty="0"/>
                        <a:t>                        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4519861"/>
                  </a:ext>
                </a:extLst>
              </a:tr>
              <a:tr h="620940">
                <a:tc>
                  <a:txBody>
                    <a:bodyPr/>
                    <a:lstStyle/>
                    <a:p>
                      <a:r>
                        <a:rPr lang="en-US" dirty="0" err="1"/>
                        <a:t>Jumlah</a:t>
                      </a:r>
                      <a:r>
                        <a:rPr lang="en-US" dirty="0"/>
                        <a:t>                                  210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Jumlah</a:t>
                      </a:r>
                      <a:r>
                        <a:rPr lang="en-US" dirty="0"/>
                        <a:t>                                    210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83001"/>
                  </a:ext>
                </a:extLst>
              </a:tr>
            </a:tbl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28CE7F4-F875-448C-8CAF-911AB559C8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90654" y="183859"/>
            <a:ext cx="3932237" cy="3811588"/>
          </a:xfrm>
        </p:spPr>
        <p:txBody>
          <a:bodyPr>
            <a:normAutofit/>
          </a:bodyPr>
          <a:lstStyle/>
          <a:p>
            <a:r>
              <a:rPr lang="en-US" sz="2800" b="1" dirty="0" err="1"/>
              <a:t>Neraca</a:t>
            </a:r>
            <a:r>
              <a:rPr lang="en-US" sz="2800" b="1" dirty="0"/>
              <a:t> (</a:t>
            </a:r>
            <a:r>
              <a:rPr lang="en-US" sz="2800" b="1" dirty="0" err="1"/>
              <a:t>Laporan</a:t>
            </a:r>
            <a:r>
              <a:rPr lang="en-US" sz="2800" b="1" dirty="0"/>
              <a:t> </a:t>
            </a:r>
            <a:r>
              <a:rPr lang="en-US" sz="2800" b="1" dirty="0" err="1"/>
              <a:t>Posisi</a:t>
            </a:r>
            <a:r>
              <a:rPr lang="en-US" sz="2800" b="1" dirty="0"/>
              <a:t> </a:t>
            </a:r>
            <a:r>
              <a:rPr lang="en-US" sz="2800" b="1" dirty="0" err="1"/>
              <a:t>Keuangan</a:t>
            </a:r>
            <a:r>
              <a:rPr lang="en-US" sz="28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85142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A20FD48-9C6D-4DE3-B295-AEB4E3961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Laporan</a:t>
            </a:r>
            <a:r>
              <a:rPr lang="en-US" b="1" dirty="0"/>
              <a:t> </a:t>
            </a:r>
            <a:r>
              <a:rPr lang="en-US" b="1" dirty="0" err="1"/>
              <a:t>Laba</a:t>
            </a:r>
            <a:r>
              <a:rPr lang="en-US" b="1" dirty="0"/>
              <a:t> </a:t>
            </a:r>
            <a:r>
              <a:rPr lang="en-US" b="1" dirty="0" err="1"/>
              <a:t>Rugi</a:t>
            </a:r>
            <a:r>
              <a:rPr lang="en-US" b="1" dirty="0"/>
              <a:t> (</a:t>
            </a:r>
            <a:r>
              <a:rPr lang="en-US" b="1" dirty="0" err="1"/>
              <a:t>Laporan</a:t>
            </a:r>
            <a:r>
              <a:rPr lang="en-US" b="1" dirty="0"/>
              <a:t> </a:t>
            </a:r>
            <a:r>
              <a:rPr lang="en-US" b="1" dirty="0" err="1"/>
              <a:t>Operasional</a:t>
            </a:r>
            <a:r>
              <a:rPr lang="en-US" b="1" dirty="0"/>
              <a:t>)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4ABBD0D-8672-4886-A63D-0B8428128F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9418" y="1884219"/>
            <a:ext cx="8742217" cy="46086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916957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F5419-835B-4E90-B7D0-A13F8B636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Laporan</a:t>
            </a:r>
            <a:r>
              <a:rPr lang="en-US" b="1" dirty="0"/>
              <a:t> </a:t>
            </a:r>
            <a:r>
              <a:rPr lang="en-US" b="1" dirty="0" err="1"/>
              <a:t>Perubahan</a:t>
            </a:r>
            <a:r>
              <a:rPr lang="en-US" b="1" dirty="0"/>
              <a:t> </a:t>
            </a:r>
            <a:r>
              <a:rPr lang="en-US" b="1" dirty="0" err="1"/>
              <a:t>Ekuitas</a:t>
            </a:r>
            <a:endParaRPr lang="en-US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778202F-B86D-453D-8059-CF0C83CF0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7782" y="1865425"/>
            <a:ext cx="7256775" cy="466439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6674234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63EDC07-7DE7-4519-A024-E02C21B1C819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687781" y="2227406"/>
            <a:ext cx="6527800" cy="43513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3E0910-C07B-4547-9608-F7CF8BD1AFA9}"/>
              </a:ext>
            </a:extLst>
          </p:cNvPr>
          <p:cNvSpPr txBox="1"/>
          <p:nvPr/>
        </p:nvSpPr>
        <p:spPr>
          <a:xfrm>
            <a:off x="2832496" y="6176963"/>
            <a:ext cx="652700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://www.thebluediamondgallery.com/handwriting/t/thank-you.html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-sa/3.0/"/>
              </a:rPr>
              <a:t>CC BY-SA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42849974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375</Words>
  <Application>Microsoft Office PowerPoint</Application>
  <PresentationFormat>Widescreen</PresentationFormat>
  <Paragraphs>80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  AKUNTANSI  &amp; LINGKUNGANNYA</vt:lpstr>
      <vt:lpstr>PowerPoint Presentation</vt:lpstr>
      <vt:lpstr>Kegunaan Informasi Akuntansi</vt:lpstr>
      <vt:lpstr>Proses Akuntansi</vt:lpstr>
      <vt:lpstr>Akuntansi sebagai suatu system informasi</vt:lpstr>
      <vt:lpstr>Bidang-Bidang Akuntansi</vt:lpstr>
      <vt:lpstr>Proses Pelaporan Akuntansi</vt:lpstr>
      <vt:lpstr>Prinsip-Prinsip Akuntansi</vt:lpstr>
      <vt:lpstr>Hubungan Antara Harta &amp; Sumber Harta</vt:lpstr>
      <vt:lpstr>Persamaan Akuntansi</vt:lpstr>
      <vt:lpstr>Laporan Keuangan</vt:lpstr>
      <vt:lpstr>Laporan Laba Rugi (Laporan Operasional)</vt:lpstr>
      <vt:lpstr>Laporan Perubahan Ekuitas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Akuntansi &amp; lingkungan</dc:title>
  <dc:creator>INAYAH</dc:creator>
  <cp:lastModifiedBy>INAYAH</cp:lastModifiedBy>
  <cp:revision>30</cp:revision>
  <dcterms:created xsi:type="dcterms:W3CDTF">2020-09-10T01:56:37Z</dcterms:created>
  <dcterms:modified xsi:type="dcterms:W3CDTF">2020-09-10T05:59:34Z</dcterms:modified>
</cp:coreProperties>
</file>