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8" r:id="rId3"/>
    <p:sldId id="268" r:id="rId4"/>
    <p:sldId id="259" r:id="rId5"/>
    <p:sldId id="260" r:id="rId6"/>
    <p:sldId id="262" r:id="rId7"/>
    <p:sldId id="263" r:id="rId8"/>
    <p:sldId id="269" r:id="rId9"/>
    <p:sldId id="270" r:id="rId10"/>
    <p:sldId id="264" r:id="rId11"/>
    <p:sldId id="265" r:id="rId12"/>
    <p:sldId id="271" r:id="rId13"/>
    <p:sldId id="266" r:id="rId14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B534A8B-2FC7-41FA-967F-8D5537679E5D}" type="doc">
      <dgm:prSet loTypeId="urn:microsoft.com/office/officeart/2008/layout/RadialCluster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B30A10DB-CF15-434B-811D-83CC6AC3C348}">
      <dgm:prSet phldrT="[Text]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>
        <a:solidFill>
          <a:schemeClr val="bg1"/>
        </a:solidFill>
        <a:ln>
          <a:solidFill>
            <a:srgbClr val="FF0000"/>
          </a:solidFill>
        </a:ln>
      </dgm:spPr>
      <dgm:t>
        <a:bodyPr/>
        <a:lstStyle/>
        <a:p>
          <a:pPr algn="ctr"/>
          <a:r>
            <a:rPr lang="id-ID" b="1" smtClean="0">
              <a:solidFill>
                <a:schemeClr val="tx1"/>
              </a:solidFill>
            </a:rPr>
            <a:t>Aspek</a:t>
          </a:r>
          <a:r>
            <a:rPr lang="en-US" b="1" smtClean="0">
              <a:solidFill>
                <a:schemeClr val="tx1"/>
              </a:solidFill>
            </a:rPr>
            <a:t>/</a:t>
          </a:r>
          <a:r>
            <a:rPr lang="id-ID" b="1" smtClean="0">
              <a:solidFill>
                <a:schemeClr val="tx1"/>
              </a:solidFill>
            </a:rPr>
            <a:t>dasar Pengembangan layanan Bimbingan dan Konseling.</a:t>
          </a:r>
          <a:endParaRPr lang="id-ID" b="1" dirty="0">
            <a:solidFill>
              <a:schemeClr val="tx1"/>
            </a:solidFill>
          </a:endParaRPr>
        </a:p>
      </dgm:t>
    </dgm:pt>
    <dgm:pt modelId="{72692185-2BDF-4BC6-B941-1F278A336036}" type="parTrans" cxnId="{01C5AEB2-9A47-4D7F-9010-EDF1BB784BD0}">
      <dgm:prSet/>
      <dgm:spPr/>
      <dgm:t>
        <a:bodyPr/>
        <a:lstStyle/>
        <a:p>
          <a:endParaRPr lang="id-ID" b="1"/>
        </a:p>
      </dgm:t>
    </dgm:pt>
    <dgm:pt modelId="{7395E937-651C-4AE5-B1C8-E9DDDB95A4B5}" type="sibTrans" cxnId="{01C5AEB2-9A47-4D7F-9010-EDF1BB784BD0}">
      <dgm:prSet/>
      <dgm:spPr/>
      <dgm:t>
        <a:bodyPr/>
        <a:lstStyle/>
        <a:p>
          <a:endParaRPr lang="id-ID" b="1"/>
        </a:p>
      </dgm:t>
    </dgm:pt>
    <dgm:pt modelId="{A5FD9D66-87D9-429B-A691-D47AA1C504F0}">
      <dgm:prSet phldrT="[Tex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rgbClr val="FF0000"/>
        </a:solidFill>
      </dgm:spPr>
      <dgm:t>
        <a:bodyPr/>
        <a:lstStyle/>
        <a:p>
          <a:pPr algn="ctr"/>
          <a:r>
            <a:rPr lang="en-US" sz="2400" b="1" dirty="0" smtClean="0">
              <a:latin typeface="Arial Black" pitchFamily="34" charset="0"/>
            </a:rPr>
            <a:t>4. </a:t>
          </a:r>
          <a:r>
            <a:rPr lang="id-ID" sz="2400" b="1" dirty="0" smtClean="0">
              <a:latin typeface="Arial Black" pitchFamily="34" charset="0"/>
            </a:rPr>
            <a:t>Landasan Ilmu Pengetahuan dan Teknologi (IPTEK)</a:t>
          </a:r>
          <a:endParaRPr lang="id-ID" sz="2400" b="1" dirty="0">
            <a:latin typeface="Arial Black" pitchFamily="34" charset="0"/>
          </a:endParaRPr>
        </a:p>
      </dgm:t>
    </dgm:pt>
    <dgm:pt modelId="{91F9D658-6681-49E8-B8AD-F9C066ABDA36}" type="parTrans" cxnId="{F147EB67-422F-4085-9657-EE9E679E0373}">
      <dgm:prSet/>
      <dgm:spPr/>
      <dgm:t>
        <a:bodyPr/>
        <a:lstStyle/>
        <a:p>
          <a:endParaRPr lang="id-ID" b="1"/>
        </a:p>
      </dgm:t>
    </dgm:pt>
    <dgm:pt modelId="{D0BE00AC-ECB3-4519-B600-E8BAB4D747EC}" type="sibTrans" cxnId="{F147EB67-422F-4085-9657-EE9E679E0373}">
      <dgm:prSet/>
      <dgm:spPr/>
      <dgm:t>
        <a:bodyPr/>
        <a:lstStyle/>
        <a:p>
          <a:endParaRPr lang="id-ID" b="1"/>
        </a:p>
      </dgm:t>
    </dgm:pt>
    <dgm:pt modelId="{FA033873-315D-4CD9-AA7B-55C513F2E07C}">
      <dgm:prSet phldrT="[Text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n-US" sz="3600" b="1" dirty="0" smtClean="0">
              <a:latin typeface="Adobe Garamond Pro" pitchFamily="18" charset="0"/>
            </a:rPr>
            <a:t>2. </a:t>
          </a:r>
          <a:r>
            <a:rPr lang="id-ID" sz="3600" b="1" dirty="0" smtClean="0">
              <a:latin typeface="Adobe Garamond Pro" pitchFamily="18" charset="0"/>
            </a:rPr>
            <a:t>Landasan Psikologis</a:t>
          </a:r>
          <a:endParaRPr lang="id-ID" sz="3600" b="1" dirty="0">
            <a:latin typeface="Adobe Garamond Pro" pitchFamily="18" charset="0"/>
          </a:endParaRPr>
        </a:p>
      </dgm:t>
    </dgm:pt>
    <dgm:pt modelId="{0E935EB8-71E7-4E55-9CC9-F5A012B8CB16}" type="parTrans" cxnId="{202BCBC4-23F3-41EE-812A-DCB80125176C}">
      <dgm:prSet/>
      <dgm:spPr/>
      <dgm:t>
        <a:bodyPr/>
        <a:lstStyle/>
        <a:p>
          <a:endParaRPr lang="id-ID" b="1"/>
        </a:p>
      </dgm:t>
    </dgm:pt>
    <dgm:pt modelId="{0DCF20A6-CD28-48BA-B6F8-0429A1375941}" type="sibTrans" cxnId="{202BCBC4-23F3-41EE-812A-DCB80125176C}">
      <dgm:prSet/>
      <dgm:spPr/>
      <dgm:t>
        <a:bodyPr/>
        <a:lstStyle/>
        <a:p>
          <a:endParaRPr lang="id-ID" b="1"/>
        </a:p>
      </dgm:t>
    </dgm:pt>
    <dgm:pt modelId="{67F6EAFD-69E5-4BFF-B351-A694B6690563}">
      <dgm:prSet phldrT="[Text]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solidFill>
          <a:srgbClr val="00B0F0"/>
        </a:solidFill>
      </dgm:spPr>
      <dgm:t>
        <a:bodyPr/>
        <a:lstStyle/>
        <a:p>
          <a:pPr algn="ctr"/>
          <a:r>
            <a:rPr lang="en-US" b="1" smtClean="0">
              <a:solidFill>
                <a:schemeClr val="tx1"/>
              </a:solidFill>
              <a:latin typeface="Adobe Garamond Pro" pitchFamily="18" charset="0"/>
            </a:rPr>
            <a:t>3. </a:t>
          </a:r>
          <a:r>
            <a:rPr lang="id-ID" b="1" smtClean="0">
              <a:solidFill>
                <a:schemeClr val="tx1"/>
              </a:solidFill>
              <a:latin typeface="Adobe Garamond Pro" pitchFamily="18" charset="0"/>
            </a:rPr>
            <a:t>Landasan Sosial</a:t>
          </a:r>
          <a:r>
            <a:rPr lang="en-US" b="1" smtClean="0">
              <a:solidFill>
                <a:schemeClr val="tx1"/>
              </a:solidFill>
              <a:latin typeface="Adobe Garamond Pro" pitchFamily="18" charset="0"/>
            </a:rPr>
            <a:t>-</a:t>
          </a:r>
          <a:r>
            <a:rPr lang="id-ID" b="1" smtClean="0">
              <a:solidFill>
                <a:schemeClr val="tx1"/>
              </a:solidFill>
              <a:latin typeface="Adobe Garamond Pro" pitchFamily="18" charset="0"/>
            </a:rPr>
            <a:t>Budaya</a:t>
          </a:r>
          <a:endParaRPr lang="id-ID" b="1" dirty="0">
            <a:solidFill>
              <a:schemeClr val="tx1"/>
            </a:solidFill>
            <a:latin typeface="Adobe Garamond Pro" pitchFamily="18" charset="0"/>
          </a:endParaRPr>
        </a:p>
      </dgm:t>
    </dgm:pt>
    <dgm:pt modelId="{763E6903-CE0F-426B-8F5F-E2CDEE6189FB}" type="parTrans" cxnId="{28695B5A-F749-4D7D-BDC8-0D976488DC10}">
      <dgm:prSet/>
      <dgm:spPr/>
      <dgm:t>
        <a:bodyPr/>
        <a:lstStyle/>
        <a:p>
          <a:endParaRPr lang="id-ID" b="1"/>
        </a:p>
      </dgm:t>
    </dgm:pt>
    <dgm:pt modelId="{34788392-1B54-4C07-A7DA-1A1F31C694A6}" type="sibTrans" cxnId="{28695B5A-F749-4D7D-BDC8-0D976488DC10}">
      <dgm:prSet/>
      <dgm:spPr/>
      <dgm:t>
        <a:bodyPr/>
        <a:lstStyle/>
        <a:p>
          <a:endParaRPr lang="id-ID" b="1"/>
        </a:p>
      </dgm:t>
    </dgm:pt>
    <dgm:pt modelId="{0213FD65-DD8C-4C06-A4EA-6A20F06B2D27}">
      <dgm:prSet phldrT="[Text]" custT="1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>
        <a:solidFill>
          <a:srgbClr val="FFFF00"/>
        </a:solidFill>
      </dgm:spPr>
      <dgm:t>
        <a:bodyPr/>
        <a:lstStyle/>
        <a:p>
          <a:pPr algn="ctr"/>
          <a:r>
            <a:rPr lang="en-US" sz="3200" b="1" smtClean="0">
              <a:solidFill>
                <a:schemeClr val="tx1"/>
              </a:solidFill>
              <a:latin typeface="Adobe Garamond Pro" pitchFamily="18" charset="0"/>
            </a:rPr>
            <a:t>1. </a:t>
          </a:r>
          <a:r>
            <a:rPr lang="id-ID" sz="3200" b="1" smtClean="0">
              <a:solidFill>
                <a:schemeClr val="tx1"/>
              </a:solidFill>
              <a:latin typeface="Adobe Garamond Pro" pitchFamily="18" charset="0"/>
            </a:rPr>
            <a:t>Landasan Filosofi</a:t>
          </a:r>
          <a:endParaRPr lang="id-ID" sz="3200" b="1" dirty="0">
            <a:solidFill>
              <a:schemeClr val="tx1"/>
            </a:solidFill>
            <a:latin typeface="Adobe Garamond Pro" pitchFamily="18" charset="0"/>
          </a:endParaRPr>
        </a:p>
      </dgm:t>
    </dgm:pt>
    <dgm:pt modelId="{3A82CE65-0E92-4EBC-B787-13C20BF32AAA}" type="parTrans" cxnId="{AF8FDCA1-E7D9-44EB-A630-FC212C7CB5E0}">
      <dgm:prSet/>
      <dgm:spPr/>
      <dgm:t>
        <a:bodyPr/>
        <a:lstStyle/>
        <a:p>
          <a:endParaRPr lang="id-ID" b="1"/>
        </a:p>
      </dgm:t>
    </dgm:pt>
    <dgm:pt modelId="{63B937E3-406D-4837-9DA1-9E250BE437AB}" type="sibTrans" cxnId="{AF8FDCA1-E7D9-44EB-A630-FC212C7CB5E0}">
      <dgm:prSet/>
      <dgm:spPr/>
      <dgm:t>
        <a:bodyPr/>
        <a:lstStyle/>
        <a:p>
          <a:endParaRPr lang="id-ID" b="1"/>
        </a:p>
      </dgm:t>
    </dgm:pt>
    <dgm:pt modelId="{27C70C49-0E00-4EA7-B598-9781D3AE51E4}">
      <dgm:prSet phldrT="[Text]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>
        <a:solidFill>
          <a:srgbClr val="92D050"/>
        </a:solidFill>
      </dgm:spPr>
      <dgm:t>
        <a:bodyPr/>
        <a:lstStyle/>
        <a:p>
          <a:pPr algn="ctr"/>
          <a:r>
            <a:rPr lang="id-ID" b="1" smtClean="0">
              <a:solidFill>
                <a:schemeClr val="tx1"/>
              </a:solidFill>
              <a:latin typeface="Adobe Garamond Pro" pitchFamily="18" charset="0"/>
            </a:rPr>
            <a:t>5. Landasan Religius</a:t>
          </a:r>
          <a:endParaRPr lang="id-ID" b="1" dirty="0">
            <a:solidFill>
              <a:schemeClr val="tx1"/>
            </a:solidFill>
            <a:latin typeface="Adobe Garamond Pro" pitchFamily="18" charset="0"/>
          </a:endParaRPr>
        </a:p>
      </dgm:t>
    </dgm:pt>
    <dgm:pt modelId="{D48409FE-31F5-4D37-8694-BB00C8FC154F}" type="parTrans" cxnId="{640482DE-6D37-452F-8702-C1A19BADDA8B}">
      <dgm:prSet/>
      <dgm:spPr/>
      <dgm:t>
        <a:bodyPr/>
        <a:lstStyle/>
        <a:p>
          <a:endParaRPr lang="id-ID"/>
        </a:p>
      </dgm:t>
    </dgm:pt>
    <dgm:pt modelId="{4E567D1D-85BE-4B02-B1B8-C0E9AFEA3477}" type="sibTrans" cxnId="{640482DE-6D37-452F-8702-C1A19BADDA8B}">
      <dgm:prSet/>
      <dgm:spPr/>
      <dgm:t>
        <a:bodyPr/>
        <a:lstStyle/>
        <a:p>
          <a:endParaRPr lang="id-ID"/>
        </a:p>
      </dgm:t>
    </dgm:pt>
    <dgm:pt modelId="{5D242C70-FD72-4472-868F-7C964868B295}" type="pres">
      <dgm:prSet presAssocID="{9B534A8B-2FC7-41FA-967F-8D5537679E5D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id-ID"/>
        </a:p>
      </dgm:t>
    </dgm:pt>
    <dgm:pt modelId="{B28DEC1E-4BD5-4679-9E6D-DE474E13A126}" type="pres">
      <dgm:prSet presAssocID="{B30A10DB-CF15-434B-811D-83CC6AC3C348}" presName="singleCycle" presStyleCnt="0"/>
      <dgm:spPr/>
      <dgm:t>
        <a:bodyPr/>
        <a:lstStyle/>
        <a:p>
          <a:endParaRPr lang="id-ID"/>
        </a:p>
      </dgm:t>
    </dgm:pt>
    <dgm:pt modelId="{90E391B9-CEA0-4D2F-9CAE-F6DEDB584500}" type="pres">
      <dgm:prSet presAssocID="{B30A10DB-CF15-434B-811D-83CC6AC3C348}" presName="singleCenter" presStyleLbl="node1" presStyleIdx="0" presStyleCnt="6" custScaleX="151494" custScaleY="104194" custLinFactNeighborX="-16924" custLinFactNeighborY="-292">
        <dgm:presLayoutVars>
          <dgm:chMax val="7"/>
          <dgm:chPref val="7"/>
        </dgm:presLayoutVars>
      </dgm:prSet>
      <dgm:spPr/>
      <dgm:t>
        <a:bodyPr/>
        <a:lstStyle/>
        <a:p>
          <a:endParaRPr lang="id-ID"/>
        </a:p>
      </dgm:t>
    </dgm:pt>
    <dgm:pt modelId="{82DB0BFC-99F0-461E-AD45-110278B87C5D}" type="pres">
      <dgm:prSet presAssocID="{91F9D658-6681-49E8-B8AD-F9C066ABDA36}" presName="Name56" presStyleLbl="parChTrans1D2" presStyleIdx="0" presStyleCnt="5"/>
      <dgm:spPr/>
      <dgm:t>
        <a:bodyPr/>
        <a:lstStyle/>
        <a:p>
          <a:endParaRPr lang="id-ID"/>
        </a:p>
      </dgm:t>
    </dgm:pt>
    <dgm:pt modelId="{48B388EB-F8A1-4AA3-BE09-6789B8BA0A72}" type="pres">
      <dgm:prSet presAssocID="{A5FD9D66-87D9-429B-A691-D47AA1C504F0}" presName="text0" presStyleLbl="node1" presStyleIdx="1" presStyleCnt="6" custScaleX="296468" custScaleY="136470" custRadScaleRad="133993" custRadScaleInc="-141241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63EC4256-CE76-4C63-B88C-21B42CFCD8B3}" type="pres">
      <dgm:prSet presAssocID="{3A82CE65-0E92-4EBC-B787-13C20BF32AAA}" presName="Name56" presStyleLbl="parChTrans1D2" presStyleIdx="1" presStyleCnt="5"/>
      <dgm:spPr/>
      <dgm:t>
        <a:bodyPr/>
        <a:lstStyle/>
        <a:p>
          <a:endParaRPr lang="id-ID"/>
        </a:p>
      </dgm:t>
    </dgm:pt>
    <dgm:pt modelId="{02F7350C-5F5A-4984-81E6-49A1FD874D6E}" type="pres">
      <dgm:prSet presAssocID="{0213FD65-DD8C-4C06-A4EA-6A20F06B2D27}" presName="text0" presStyleLbl="node1" presStyleIdx="2" presStyleCnt="6" custScaleX="215948" custScaleY="119575" custRadScaleRad="107404" custRadScaleInc="4544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696AF1F1-F710-446C-9592-CCBC7953ACF6}" type="pres">
      <dgm:prSet presAssocID="{0E935EB8-71E7-4E55-9CC9-F5A012B8CB16}" presName="Name56" presStyleLbl="parChTrans1D2" presStyleIdx="2" presStyleCnt="5"/>
      <dgm:spPr/>
      <dgm:t>
        <a:bodyPr/>
        <a:lstStyle/>
        <a:p>
          <a:endParaRPr lang="id-ID"/>
        </a:p>
      </dgm:t>
    </dgm:pt>
    <dgm:pt modelId="{4CD22952-74DF-4599-B060-E663CC289997}" type="pres">
      <dgm:prSet presAssocID="{FA033873-315D-4CD9-AA7B-55C513F2E07C}" presName="text0" presStyleLbl="node1" presStyleIdx="3" presStyleCnt="6" custScaleX="263670" custScaleY="138263" custRadScaleRad="135319" custRadScaleInc="-5098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36E6BDA1-424D-402C-B2CF-1FBE07877DEB}" type="pres">
      <dgm:prSet presAssocID="{763E6903-CE0F-426B-8F5F-E2CDEE6189FB}" presName="Name56" presStyleLbl="parChTrans1D2" presStyleIdx="3" presStyleCnt="5"/>
      <dgm:spPr/>
      <dgm:t>
        <a:bodyPr/>
        <a:lstStyle/>
        <a:p>
          <a:endParaRPr lang="id-ID"/>
        </a:p>
      </dgm:t>
    </dgm:pt>
    <dgm:pt modelId="{0BF53BA2-E0E9-4F11-BE37-59C3A7B0F237}" type="pres">
      <dgm:prSet presAssocID="{67F6EAFD-69E5-4BFF-B351-A694B6690563}" presName="text0" presStyleLbl="node1" presStyleIdx="4" presStyleCnt="6" custScaleX="267229" custScaleY="141345" custRadScaleRad="125920" custRadScaleInc="37799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C8471A40-122E-4702-8AEC-C3169D4F95B6}" type="pres">
      <dgm:prSet presAssocID="{D48409FE-31F5-4D37-8694-BB00C8FC154F}" presName="Name56" presStyleLbl="parChTrans1D2" presStyleIdx="4" presStyleCnt="5"/>
      <dgm:spPr/>
      <dgm:t>
        <a:bodyPr/>
        <a:lstStyle/>
        <a:p>
          <a:endParaRPr lang="id-ID"/>
        </a:p>
      </dgm:t>
    </dgm:pt>
    <dgm:pt modelId="{F5244C53-CA70-4FBC-98AE-9D8A823218DB}" type="pres">
      <dgm:prSet presAssocID="{27C70C49-0E00-4EA7-B598-9781D3AE51E4}" presName="text0" presStyleLbl="node1" presStyleIdx="5" presStyleCnt="6" custScaleX="287004" custScaleY="125541" custRadScaleRad="113359" custRadScaleInc="310278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B56D0B4B-7FED-41E2-8BCF-523A82D0EDAE}" type="presOf" srcId="{9B534A8B-2FC7-41FA-967F-8D5537679E5D}" destId="{5D242C70-FD72-4472-868F-7C964868B295}" srcOrd="0" destOrd="0" presId="urn:microsoft.com/office/officeart/2008/layout/RadialCluster"/>
    <dgm:cxn modelId="{F147EB67-422F-4085-9657-EE9E679E0373}" srcId="{B30A10DB-CF15-434B-811D-83CC6AC3C348}" destId="{A5FD9D66-87D9-429B-A691-D47AA1C504F0}" srcOrd="0" destOrd="0" parTransId="{91F9D658-6681-49E8-B8AD-F9C066ABDA36}" sibTransId="{D0BE00AC-ECB3-4519-B600-E8BAB4D747EC}"/>
    <dgm:cxn modelId="{28695B5A-F749-4D7D-BDC8-0D976488DC10}" srcId="{B30A10DB-CF15-434B-811D-83CC6AC3C348}" destId="{67F6EAFD-69E5-4BFF-B351-A694B6690563}" srcOrd="3" destOrd="0" parTransId="{763E6903-CE0F-426B-8F5F-E2CDEE6189FB}" sibTransId="{34788392-1B54-4C07-A7DA-1A1F31C694A6}"/>
    <dgm:cxn modelId="{F5E53EF5-EB81-4051-B2DE-646C2ECADAD3}" type="presOf" srcId="{D48409FE-31F5-4D37-8694-BB00C8FC154F}" destId="{C8471A40-122E-4702-8AEC-C3169D4F95B6}" srcOrd="0" destOrd="0" presId="urn:microsoft.com/office/officeart/2008/layout/RadialCluster"/>
    <dgm:cxn modelId="{DFC745F8-7EEA-4324-B817-666DD31E778A}" type="presOf" srcId="{0E935EB8-71E7-4E55-9CC9-F5A012B8CB16}" destId="{696AF1F1-F710-446C-9592-CCBC7953ACF6}" srcOrd="0" destOrd="0" presId="urn:microsoft.com/office/officeart/2008/layout/RadialCluster"/>
    <dgm:cxn modelId="{5E1ED948-F052-40C8-A703-D9349FC964F2}" type="presOf" srcId="{67F6EAFD-69E5-4BFF-B351-A694B6690563}" destId="{0BF53BA2-E0E9-4F11-BE37-59C3A7B0F237}" srcOrd="0" destOrd="0" presId="urn:microsoft.com/office/officeart/2008/layout/RadialCluster"/>
    <dgm:cxn modelId="{7466281F-573C-4879-BF6A-8C0283B1390C}" type="presOf" srcId="{A5FD9D66-87D9-429B-A691-D47AA1C504F0}" destId="{48B388EB-F8A1-4AA3-BE09-6789B8BA0A72}" srcOrd="0" destOrd="0" presId="urn:microsoft.com/office/officeart/2008/layout/RadialCluster"/>
    <dgm:cxn modelId="{D46F518D-B027-4D7E-87C1-299179B1FE28}" type="presOf" srcId="{763E6903-CE0F-426B-8F5F-E2CDEE6189FB}" destId="{36E6BDA1-424D-402C-B2CF-1FBE07877DEB}" srcOrd="0" destOrd="0" presId="urn:microsoft.com/office/officeart/2008/layout/RadialCluster"/>
    <dgm:cxn modelId="{01C5AEB2-9A47-4D7F-9010-EDF1BB784BD0}" srcId="{9B534A8B-2FC7-41FA-967F-8D5537679E5D}" destId="{B30A10DB-CF15-434B-811D-83CC6AC3C348}" srcOrd="0" destOrd="0" parTransId="{72692185-2BDF-4BC6-B941-1F278A336036}" sibTransId="{7395E937-651C-4AE5-B1C8-E9DDDB95A4B5}"/>
    <dgm:cxn modelId="{202BCBC4-23F3-41EE-812A-DCB80125176C}" srcId="{B30A10DB-CF15-434B-811D-83CC6AC3C348}" destId="{FA033873-315D-4CD9-AA7B-55C513F2E07C}" srcOrd="2" destOrd="0" parTransId="{0E935EB8-71E7-4E55-9CC9-F5A012B8CB16}" sibTransId="{0DCF20A6-CD28-48BA-B6F8-0429A1375941}"/>
    <dgm:cxn modelId="{C95020B0-D6B0-4C3C-9162-B11CAAA3592E}" type="presOf" srcId="{0213FD65-DD8C-4C06-A4EA-6A20F06B2D27}" destId="{02F7350C-5F5A-4984-81E6-49A1FD874D6E}" srcOrd="0" destOrd="0" presId="urn:microsoft.com/office/officeart/2008/layout/RadialCluster"/>
    <dgm:cxn modelId="{AF8FDCA1-E7D9-44EB-A630-FC212C7CB5E0}" srcId="{B30A10DB-CF15-434B-811D-83CC6AC3C348}" destId="{0213FD65-DD8C-4C06-A4EA-6A20F06B2D27}" srcOrd="1" destOrd="0" parTransId="{3A82CE65-0E92-4EBC-B787-13C20BF32AAA}" sibTransId="{63B937E3-406D-4837-9DA1-9E250BE437AB}"/>
    <dgm:cxn modelId="{C206FAB3-FE67-4537-8C0C-3DEE80CA1E3A}" type="presOf" srcId="{B30A10DB-CF15-434B-811D-83CC6AC3C348}" destId="{90E391B9-CEA0-4D2F-9CAE-F6DEDB584500}" srcOrd="0" destOrd="0" presId="urn:microsoft.com/office/officeart/2008/layout/RadialCluster"/>
    <dgm:cxn modelId="{8B588FF4-6139-4D58-BA07-F3A26973B7EF}" type="presOf" srcId="{FA033873-315D-4CD9-AA7B-55C513F2E07C}" destId="{4CD22952-74DF-4599-B060-E663CC289997}" srcOrd="0" destOrd="0" presId="urn:microsoft.com/office/officeart/2008/layout/RadialCluster"/>
    <dgm:cxn modelId="{C25C9D10-D416-4C47-960D-C83BC2B2DDFA}" type="presOf" srcId="{91F9D658-6681-49E8-B8AD-F9C066ABDA36}" destId="{82DB0BFC-99F0-461E-AD45-110278B87C5D}" srcOrd="0" destOrd="0" presId="urn:microsoft.com/office/officeart/2008/layout/RadialCluster"/>
    <dgm:cxn modelId="{55294789-1AE9-4C49-A3A1-E56FDB98EC96}" type="presOf" srcId="{27C70C49-0E00-4EA7-B598-9781D3AE51E4}" destId="{F5244C53-CA70-4FBC-98AE-9D8A823218DB}" srcOrd="0" destOrd="0" presId="urn:microsoft.com/office/officeart/2008/layout/RadialCluster"/>
    <dgm:cxn modelId="{A30C1807-00E0-4393-B56F-66395C58799A}" type="presOf" srcId="{3A82CE65-0E92-4EBC-B787-13C20BF32AAA}" destId="{63EC4256-CE76-4C63-B88C-21B42CFCD8B3}" srcOrd="0" destOrd="0" presId="urn:microsoft.com/office/officeart/2008/layout/RadialCluster"/>
    <dgm:cxn modelId="{640482DE-6D37-452F-8702-C1A19BADDA8B}" srcId="{B30A10DB-CF15-434B-811D-83CC6AC3C348}" destId="{27C70C49-0E00-4EA7-B598-9781D3AE51E4}" srcOrd="4" destOrd="0" parTransId="{D48409FE-31F5-4D37-8694-BB00C8FC154F}" sibTransId="{4E567D1D-85BE-4B02-B1B8-C0E9AFEA3477}"/>
    <dgm:cxn modelId="{1F5DEDCA-BC44-4D49-9C8D-968527738BA2}" type="presParOf" srcId="{5D242C70-FD72-4472-868F-7C964868B295}" destId="{B28DEC1E-4BD5-4679-9E6D-DE474E13A126}" srcOrd="0" destOrd="0" presId="urn:microsoft.com/office/officeart/2008/layout/RadialCluster"/>
    <dgm:cxn modelId="{21CEA700-747E-41C8-AD00-85E1CFA8D747}" type="presParOf" srcId="{B28DEC1E-4BD5-4679-9E6D-DE474E13A126}" destId="{90E391B9-CEA0-4D2F-9CAE-F6DEDB584500}" srcOrd="0" destOrd="0" presId="urn:microsoft.com/office/officeart/2008/layout/RadialCluster"/>
    <dgm:cxn modelId="{19D60181-2C53-49E5-9D6D-8915D5BA43BD}" type="presParOf" srcId="{B28DEC1E-4BD5-4679-9E6D-DE474E13A126}" destId="{82DB0BFC-99F0-461E-AD45-110278B87C5D}" srcOrd="1" destOrd="0" presId="urn:microsoft.com/office/officeart/2008/layout/RadialCluster"/>
    <dgm:cxn modelId="{032C1A23-2D9F-4F25-8C58-7FA9ADC5FEA2}" type="presParOf" srcId="{B28DEC1E-4BD5-4679-9E6D-DE474E13A126}" destId="{48B388EB-F8A1-4AA3-BE09-6789B8BA0A72}" srcOrd="2" destOrd="0" presId="urn:microsoft.com/office/officeart/2008/layout/RadialCluster"/>
    <dgm:cxn modelId="{C1613B5E-1A89-4E08-B696-AFD499373CEA}" type="presParOf" srcId="{B28DEC1E-4BD5-4679-9E6D-DE474E13A126}" destId="{63EC4256-CE76-4C63-B88C-21B42CFCD8B3}" srcOrd="3" destOrd="0" presId="urn:microsoft.com/office/officeart/2008/layout/RadialCluster"/>
    <dgm:cxn modelId="{357522AF-732A-4EC0-A33D-8BF8BABBD863}" type="presParOf" srcId="{B28DEC1E-4BD5-4679-9E6D-DE474E13A126}" destId="{02F7350C-5F5A-4984-81E6-49A1FD874D6E}" srcOrd="4" destOrd="0" presId="urn:microsoft.com/office/officeart/2008/layout/RadialCluster"/>
    <dgm:cxn modelId="{903BC608-DC52-47A1-9940-B74390704BD9}" type="presParOf" srcId="{B28DEC1E-4BD5-4679-9E6D-DE474E13A126}" destId="{696AF1F1-F710-446C-9592-CCBC7953ACF6}" srcOrd="5" destOrd="0" presId="urn:microsoft.com/office/officeart/2008/layout/RadialCluster"/>
    <dgm:cxn modelId="{3539C4CE-781B-455E-9036-F2A70B5FFEB6}" type="presParOf" srcId="{B28DEC1E-4BD5-4679-9E6D-DE474E13A126}" destId="{4CD22952-74DF-4599-B060-E663CC289997}" srcOrd="6" destOrd="0" presId="urn:microsoft.com/office/officeart/2008/layout/RadialCluster"/>
    <dgm:cxn modelId="{8022FE6C-1B77-45AD-85B7-229E0668283B}" type="presParOf" srcId="{B28DEC1E-4BD5-4679-9E6D-DE474E13A126}" destId="{36E6BDA1-424D-402C-B2CF-1FBE07877DEB}" srcOrd="7" destOrd="0" presId="urn:microsoft.com/office/officeart/2008/layout/RadialCluster"/>
    <dgm:cxn modelId="{4735D3EA-0F07-4AAD-836A-FDD236DE0987}" type="presParOf" srcId="{B28DEC1E-4BD5-4679-9E6D-DE474E13A126}" destId="{0BF53BA2-E0E9-4F11-BE37-59C3A7B0F237}" srcOrd="8" destOrd="0" presId="urn:microsoft.com/office/officeart/2008/layout/RadialCluster"/>
    <dgm:cxn modelId="{3D71CB84-AE68-486B-8FDF-18303FE0DA69}" type="presParOf" srcId="{B28DEC1E-4BD5-4679-9E6D-DE474E13A126}" destId="{C8471A40-122E-4702-8AEC-C3169D4F95B6}" srcOrd="9" destOrd="0" presId="urn:microsoft.com/office/officeart/2008/layout/RadialCluster"/>
    <dgm:cxn modelId="{C112ECCC-56E8-48BF-8943-F77A69B0F16B}" type="presParOf" srcId="{B28DEC1E-4BD5-4679-9E6D-DE474E13A126}" destId="{F5244C53-CA70-4FBC-98AE-9D8A823218DB}" srcOrd="10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74AB336-A300-4B4E-A1B5-C50AF8B3B116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B566445E-564A-4F45-8436-AFD6E95427D8}">
      <dgm:prSet phldrT="[Text]" custT="1"/>
      <dgm:spPr>
        <a:solidFill>
          <a:srgbClr val="FFFF00"/>
        </a:solidFill>
      </dgm:spPr>
      <dgm:t>
        <a:bodyPr/>
        <a:lstStyle/>
        <a:p>
          <a:pPr algn="just"/>
          <a:r>
            <a:rPr lang="en-US" sz="1800" b="1" u="sng" dirty="0" smtClean="0">
              <a:solidFill>
                <a:schemeClr val="tx1"/>
              </a:solidFill>
            </a:rPr>
            <a:t>1. </a:t>
          </a:r>
          <a:r>
            <a:rPr lang="id-ID" sz="1800" b="1" u="sng" dirty="0" smtClean="0">
              <a:solidFill>
                <a:schemeClr val="tx1"/>
              </a:solidFill>
            </a:rPr>
            <a:t>Manusia</a:t>
          </a:r>
          <a:r>
            <a:rPr lang="id-ID" sz="1800" b="1" dirty="0" smtClean="0">
              <a:solidFill>
                <a:schemeClr val="tx1"/>
              </a:solidFill>
            </a:rPr>
            <a:t> adalah makhluk rasional</a:t>
          </a:r>
          <a:endParaRPr lang="id-ID" sz="1800" b="1" dirty="0"/>
        </a:p>
      </dgm:t>
    </dgm:pt>
    <dgm:pt modelId="{73F03F0C-1A09-4F26-87ED-69C6D9D9F1C7}" type="parTrans" cxnId="{7120D50C-1BAB-4EB3-8F64-084DB82BB7D2}">
      <dgm:prSet/>
      <dgm:spPr/>
      <dgm:t>
        <a:bodyPr/>
        <a:lstStyle/>
        <a:p>
          <a:endParaRPr lang="id-ID" b="1"/>
        </a:p>
      </dgm:t>
    </dgm:pt>
    <dgm:pt modelId="{78869529-902B-4BAC-B6A3-F2CBBA928330}" type="sibTrans" cxnId="{7120D50C-1BAB-4EB3-8F64-084DB82BB7D2}">
      <dgm:prSet/>
      <dgm:spPr/>
      <dgm:t>
        <a:bodyPr/>
        <a:lstStyle/>
        <a:p>
          <a:endParaRPr lang="id-ID" b="1"/>
        </a:p>
      </dgm:t>
    </dgm:pt>
    <dgm:pt modelId="{603F7B71-7D9C-42EC-ABE1-3D86F23F8FF6}">
      <dgm:prSet phldrT="[Text]" custT="1"/>
      <dgm:spPr>
        <a:solidFill>
          <a:srgbClr val="00B050"/>
        </a:solidFill>
      </dgm:spPr>
      <dgm:t>
        <a:bodyPr/>
        <a:lstStyle/>
        <a:p>
          <a:pPr algn="just"/>
          <a:r>
            <a:rPr lang="en-US" sz="1800" b="1" u="sng" dirty="0" smtClean="0">
              <a:solidFill>
                <a:schemeClr val="tx1"/>
              </a:solidFill>
            </a:rPr>
            <a:t>6. </a:t>
          </a:r>
          <a:r>
            <a:rPr lang="id-ID" sz="1800" b="1" u="sng" dirty="0" smtClean="0">
              <a:solidFill>
                <a:schemeClr val="tx1"/>
              </a:solidFill>
            </a:rPr>
            <a:t>Manusia </a:t>
          </a:r>
          <a:r>
            <a:rPr lang="id-ID" sz="1800" b="1" dirty="0" smtClean="0">
              <a:solidFill>
                <a:schemeClr val="tx1"/>
              </a:solidFill>
            </a:rPr>
            <a:t>pada hakikatnya positif</a:t>
          </a:r>
          <a:endParaRPr lang="id-ID" sz="1800" b="1" dirty="0">
            <a:solidFill>
              <a:schemeClr val="tx1"/>
            </a:solidFill>
          </a:endParaRPr>
        </a:p>
      </dgm:t>
    </dgm:pt>
    <dgm:pt modelId="{601FAA44-9A3B-4534-823A-5987F2CF34FE}" type="parTrans" cxnId="{8C05548C-98FB-40B1-928C-38BD491571EC}">
      <dgm:prSet/>
      <dgm:spPr/>
      <dgm:t>
        <a:bodyPr/>
        <a:lstStyle/>
        <a:p>
          <a:endParaRPr lang="id-ID" b="1"/>
        </a:p>
      </dgm:t>
    </dgm:pt>
    <dgm:pt modelId="{8A1EF024-F9CF-4271-BC1A-1529624FD828}" type="sibTrans" cxnId="{8C05548C-98FB-40B1-928C-38BD491571EC}">
      <dgm:prSet/>
      <dgm:spPr/>
      <dgm:t>
        <a:bodyPr/>
        <a:lstStyle/>
        <a:p>
          <a:endParaRPr lang="id-ID" b="1"/>
        </a:p>
      </dgm:t>
    </dgm:pt>
    <dgm:pt modelId="{795F3F5E-E716-4E5E-A71A-E2CFA2E95D5E}">
      <dgm:prSet phldrT="[Text]" custT="1"/>
      <dgm:spPr>
        <a:solidFill>
          <a:schemeClr val="accent6"/>
        </a:solidFill>
      </dgm:spPr>
      <dgm:t>
        <a:bodyPr/>
        <a:lstStyle/>
        <a:p>
          <a:r>
            <a:rPr lang="en-US" sz="1800" b="1" u="sng" dirty="0" smtClean="0">
              <a:solidFill>
                <a:schemeClr val="tx1"/>
              </a:solidFill>
            </a:rPr>
            <a:t>7. </a:t>
          </a:r>
          <a:r>
            <a:rPr lang="id-ID" sz="1800" b="1" u="sng" dirty="0" smtClean="0">
              <a:solidFill>
                <a:schemeClr val="tx1"/>
              </a:solidFill>
            </a:rPr>
            <a:t>Manusia </a:t>
          </a:r>
          <a:r>
            <a:rPr lang="id-ID" sz="1800" b="1" dirty="0" smtClean="0">
              <a:solidFill>
                <a:schemeClr val="tx1"/>
              </a:solidFill>
            </a:rPr>
            <a:t>adalah unik</a:t>
          </a:r>
          <a:endParaRPr lang="id-ID" sz="1800" b="1" dirty="0">
            <a:solidFill>
              <a:schemeClr val="tx1"/>
            </a:solidFill>
          </a:endParaRPr>
        </a:p>
      </dgm:t>
    </dgm:pt>
    <dgm:pt modelId="{A2CEB9CE-D516-4A0A-B5C9-BFAA736F924B}" type="parTrans" cxnId="{9D81FF7D-905A-4562-BB6A-AE78A0D3146A}">
      <dgm:prSet/>
      <dgm:spPr/>
      <dgm:t>
        <a:bodyPr/>
        <a:lstStyle/>
        <a:p>
          <a:endParaRPr lang="id-ID" b="1"/>
        </a:p>
      </dgm:t>
    </dgm:pt>
    <dgm:pt modelId="{92C7E1E0-1DB8-47A4-9D4C-F6E982913131}" type="sibTrans" cxnId="{9D81FF7D-905A-4562-BB6A-AE78A0D3146A}">
      <dgm:prSet/>
      <dgm:spPr/>
      <dgm:t>
        <a:bodyPr/>
        <a:lstStyle/>
        <a:p>
          <a:endParaRPr lang="id-ID" b="1"/>
        </a:p>
      </dgm:t>
    </dgm:pt>
    <dgm:pt modelId="{C0E98425-1243-4200-BEAF-92DA6877BF8E}">
      <dgm:prSet phldrT="[Text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600" b="1" u="sng" dirty="0" smtClean="0">
              <a:solidFill>
                <a:schemeClr val="tx1"/>
              </a:solidFill>
            </a:rPr>
            <a:t>8. </a:t>
          </a:r>
          <a:r>
            <a:rPr lang="id-ID" sz="1600" b="1" u="sng" dirty="0" smtClean="0">
              <a:solidFill>
                <a:schemeClr val="tx1"/>
              </a:solidFill>
            </a:rPr>
            <a:t>Manusia</a:t>
          </a:r>
          <a:r>
            <a:rPr lang="id-ID" sz="1600" b="1" dirty="0" smtClean="0">
              <a:solidFill>
                <a:schemeClr val="tx1"/>
              </a:solidFill>
            </a:rPr>
            <a:t> dilahirkan dengan potensi untuk menjadi baik dan buruk</a:t>
          </a:r>
          <a:r>
            <a:rPr lang="id-ID" sz="1600" b="1" dirty="0" smtClean="0"/>
            <a:t>.</a:t>
          </a:r>
          <a:endParaRPr lang="id-ID" sz="1600" b="1" dirty="0"/>
        </a:p>
      </dgm:t>
    </dgm:pt>
    <dgm:pt modelId="{BCCCAFEC-3347-40E9-97EC-601C42DEEF53}" type="parTrans" cxnId="{C0DF35A3-33F1-4548-B453-BFE164255E35}">
      <dgm:prSet/>
      <dgm:spPr/>
      <dgm:t>
        <a:bodyPr/>
        <a:lstStyle/>
        <a:p>
          <a:endParaRPr lang="id-ID" b="1"/>
        </a:p>
      </dgm:t>
    </dgm:pt>
    <dgm:pt modelId="{0707E9DF-92D4-4C68-89D0-A2FF3E8B1375}" type="sibTrans" cxnId="{C0DF35A3-33F1-4548-B453-BFE164255E35}">
      <dgm:prSet/>
      <dgm:spPr/>
      <dgm:t>
        <a:bodyPr/>
        <a:lstStyle/>
        <a:p>
          <a:endParaRPr lang="id-ID" b="1"/>
        </a:p>
      </dgm:t>
    </dgm:pt>
    <dgm:pt modelId="{033CAF1D-A9C0-4B14-8E84-D7E3AA9B23C0}">
      <dgm:prSet phldrT="[Text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en-US" sz="1800" b="1" u="sng" dirty="0" smtClean="0">
              <a:solidFill>
                <a:schemeClr val="tx1"/>
              </a:solidFill>
            </a:rPr>
            <a:t>9. </a:t>
          </a:r>
          <a:r>
            <a:rPr lang="id-ID" sz="1800" b="1" u="sng" dirty="0" smtClean="0">
              <a:solidFill>
                <a:schemeClr val="tx1"/>
              </a:solidFill>
            </a:rPr>
            <a:t>Manusia</a:t>
          </a:r>
          <a:r>
            <a:rPr lang="id-ID" sz="1800" b="1" dirty="0" smtClean="0">
              <a:solidFill>
                <a:schemeClr val="tx1"/>
              </a:solidFill>
            </a:rPr>
            <a:t> dapat belajar mengatasi masalah – masalah yang dihadapinya</a:t>
          </a:r>
          <a:endParaRPr lang="id-ID" sz="1800" b="1" dirty="0"/>
        </a:p>
      </dgm:t>
    </dgm:pt>
    <dgm:pt modelId="{799F6614-CFC9-4A80-A358-543F9934179A}" type="parTrans" cxnId="{5DB405D9-83A1-4DA8-91E1-4CDF214F870E}">
      <dgm:prSet/>
      <dgm:spPr/>
      <dgm:t>
        <a:bodyPr/>
        <a:lstStyle/>
        <a:p>
          <a:endParaRPr lang="id-ID" b="1"/>
        </a:p>
      </dgm:t>
    </dgm:pt>
    <dgm:pt modelId="{25937974-EC24-4DF7-8E56-43C42AC4EA53}" type="sibTrans" cxnId="{5DB405D9-83A1-4DA8-91E1-4CDF214F870E}">
      <dgm:prSet/>
      <dgm:spPr/>
      <dgm:t>
        <a:bodyPr/>
        <a:lstStyle/>
        <a:p>
          <a:endParaRPr lang="id-ID" b="1"/>
        </a:p>
      </dgm:t>
    </dgm:pt>
    <dgm:pt modelId="{FC9680C7-01F6-4E2E-83B6-4F2AC6DDEC14}">
      <dgm:prSet phldrT="[Text]" custT="1"/>
      <dgm:spPr>
        <a:solidFill>
          <a:srgbClr val="00B0F0"/>
        </a:solidFill>
      </dgm:spPr>
      <dgm:t>
        <a:bodyPr/>
        <a:lstStyle/>
        <a:p>
          <a:r>
            <a:rPr lang="en-US" sz="1800" b="1" u="sng" dirty="0" smtClean="0">
              <a:solidFill>
                <a:schemeClr val="tx1"/>
              </a:solidFill>
            </a:rPr>
            <a:t>2. </a:t>
          </a:r>
          <a:r>
            <a:rPr lang="id-ID" sz="1800" b="1" u="sng" dirty="0" smtClean="0">
              <a:solidFill>
                <a:schemeClr val="tx1"/>
              </a:solidFill>
            </a:rPr>
            <a:t>Manusia</a:t>
          </a:r>
          <a:r>
            <a:rPr lang="id-ID" sz="1800" b="1" dirty="0" smtClean="0">
              <a:solidFill>
                <a:schemeClr val="tx1"/>
              </a:solidFill>
            </a:rPr>
            <a:t> berusaha terus menerus memperkembangkan dan menjadikan  dirinya sendiri.</a:t>
          </a:r>
          <a:endParaRPr lang="id-ID" sz="1800" b="1" dirty="0"/>
        </a:p>
      </dgm:t>
    </dgm:pt>
    <dgm:pt modelId="{F42167E6-0BFB-48B0-8AE9-9FD65F429427}" type="parTrans" cxnId="{1BBF743C-96E2-497F-8AEF-BEB23DB46C26}">
      <dgm:prSet/>
      <dgm:spPr/>
      <dgm:t>
        <a:bodyPr/>
        <a:lstStyle/>
        <a:p>
          <a:endParaRPr lang="id-ID" b="1"/>
        </a:p>
      </dgm:t>
    </dgm:pt>
    <dgm:pt modelId="{459B4D01-7580-4730-A1D5-215FD57B1BFB}" type="sibTrans" cxnId="{1BBF743C-96E2-497F-8AEF-BEB23DB46C26}">
      <dgm:prSet/>
      <dgm:spPr/>
      <dgm:t>
        <a:bodyPr/>
        <a:lstStyle/>
        <a:p>
          <a:endParaRPr lang="id-ID" b="1"/>
        </a:p>
      </dgm:t>
    </dgm:pt>
    <dgm:pt modelId="{7A57DCDE-3DB0-4416-A966-6C0C178CBE50}">
      <dgm:prSet phldrT="[Text]" custT="1"/>
      <dgm:spPr>
        <a:solidFill>
          <a:srgbClr val="92D050"/>
        </a:solidFill>
      </dgm:spPr>
      <dgm:t>
        <a:bodyPr/>
        <a:lstStyle/>
        <a:p>
          <a:r>
            <a:rPr lang="en-US" sz="1800" b="1" u="sng" dirty="0" smtClean="0">
              <a:solidFill>
                <a:schemeClr val="tx1"/>
              </a:solidFill>
            </a:rPr>
            <a:t>3. </a:t>
          </a:r>
          <a:r>
            <a:rPr lang="id-ID" sz="1800" b="1" u="sng" dirty="0" smtClean="0">
              <a:solidFill>
                <a:schemeClr val="tx1"/>
              </a:solidFill>
            </a:rPr>
            <a:t>Manusia</a:t>
          </a:r>
          <a:r>
            <a:rPr lang="id-ID" sz="1800" b="1" dirty="0" smtClean="0">
              <a:solidFill>
                <a:schemeClr val="tx1"/>
              </a:solidFill>
            </a:rPr>
            <a:t> memiliki dimensi fisik, psikologis dan spiritual.</a:t>
          </a:r>
          <a:endParaRPr lang="id-ID" sz="1800" b="1" dirty="0"/>
        </a:p>
      </dgm:t>
    </dgm:pt>
    <dgm:pt modelId="{D37C3878-A9E8-4645-9D36-9C1CC7DA49D0}" type="parTrans" cxnId="{EF5ABD8E-6AA2-4B5D-ABD9-42822F015500}">
      <dgm:prSet/>
      <dgm:spPr/>
      <dgm:t>
        <a:bodyPr/>
        <a:lstStyle/>
        <a:p>
          <a:endParaRPr lang="id-ID" b="1"/>
        </a:p>
      </dgm:t>
    </dgm:pt>
    <dgm:pt modelId="{97EBEB38-804F-4961-85E8-5BCCAD314655}" type="sibTrans" cxnId="{EF5ABD8E-6AA2-4B5D-ABD9-42822F015500}">
      <dgm:prSet/>
      <dgm:spPr/>
      <dgm:t>
        <a:bodyPr/>
        <a:lstStyle/>
        <a:p>
          <a:endParaRPr lang="id-ID" b="1"/>
        </a:p>
      </dgm:t>
    </dgm:pt>
    <dgm:pt modelId="{78259551-ABA2-4D6A-A991-8AC0926E706F}">
      <dgm:prSet phldrT="[Text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en-US" sz="1600" b="1" u="sng" dirty="0" smtClean="0">
              <a:solidFill>
                <a:schemeClr val="tx1"/>
              </a:solidFill>
            </a:rPr>
            <a:t>5. </a:t>
          </a:r>
          <a:r>
            <a:rPr lang="id-ID" sz="1600" b="1" u="sng" dirty="0" smtClean="0">
              <a:solidFill>
                <a:schemeClr val="tx1"/>
              </a:solidFill>
            </a:rPr>
            <a:t>Manusia</a:t>
          </a:r>
          <a:r>
            <a:rPr lang="id-ID" sz="1600" b="1" dirty="0" smtClean="0">
              <a:solidFill>
                <a:schemeClr val="tx1"/>
              </a:solidFill>
            </a:rPr>
            <a:t> adalah bebas merdeka dalam berbagai keterbatasannya </a:t>
          </a:r>
          <a:endParaRPr lang="id-ID" sz="1600" b="1" dirty="0">
            <a:solidFill>
              <a:schemeClr val="tx1"/>
            </a:solidFill>
          </a:endParaRPr>
        </a:p>
      </dgm:t>
    </dgm:pt>
    <dgm:pt modelId="{56644A82-CCEC-446A-AC59-E414269A17DE}" type="parTrans" cxnId="{2A54F82E-F8EC-4610-9C6A-1E7E657FECC4}">
      <dgm:prSet/>
      <dgm:spPr/>
      <dgm:t>
        <a:bodyPr/>
        <a:lstStyle/>
        <a:p>
          <a:endParaRPr lang="id-ID" b="1"/>
        </a:p>
      </dgm:t>
    </dgm:pt>
    <dgm:pt modelId="{542B1A74-3954-44BE-9233-41717AEF0E2B}" type="sibTrans" cxnId="{2A54F82E-F8EC-4610-9C6A-1E7E657FECC4}">
      <dgm:prSet/>
      <dgm:spPr/>
      <dgm:t>
        <a:bodyPr/>
        <a:lstStyle/>
        <a:p>
          <a:endParaRPr lang="id-ID" b="1"/>
        </a:p>
      </dgm:t>
    </dgm:pt>
    <dgm:pt modelId="{45E52C42-282D-4369-9E06-E7D646243AA9}">
      <dgm:prSet phldrT="[Text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en-US" sz="1600" b="1" u="sng" dirty="0" smtClean="0">
              <a:solidFill>
                <a:schemeClr val="tx1"/>
              </a:solidFill>
            </a:rPr>
            <a:t>4. </a:t>
          </a:r>
          <a:r>
            <a:rPr lang="id-ID" sz="1600" b="1" u="sng" dirty="0" smtClean="0">
              <a:solidFill>
                <a:schemeClr val="tx1"/>
              </a:solidFill>
            </a:rPr>
            <a:t>Manusia</a:t>
          </a:r>
          <a:r>
            <a:rPr lang="id-ID" sz="1600" b="1" dirty="0" smtClean="0">
              <a:solidFill>
                <a:schemeClr val="tx1"/>
              </a:solidFill>
            </a:rPr>
            <a:t> akan menjalani tugas – tugas kehidupannya dan kebahagiaan manusia terwujud melalui pemenuhan tugas – tugas</a:t>
          </a:r>
          <a:endParaRPr lang="id-ID" sz="1600" b="1" dirty="0"/>
        </a:p>
      </dgm:t>
    </dgm:pt>
    <dgm:pt modelId="{9AFDF697-4394-48F1-A45D-4B8E566B2322}" type="parTrans" cxnId="{8154CDBA-F94B-4B73-BBCC-27BC0050955F}">
      <dgm:prSet/>
      <dgm:spPr/>
      <dgm:t>
        <a:bodyPr/>
        <a:lstStyle/>
        <a:p>
          <a:endParaRPr lang="id-ID" b="1"/>
        </a:p>
      </dgm:t>
    </dgm:pt>
    <dgm:pt modelId="{776AE9D0-9CF8-4649-A11A-FEA94F645BD7}" type="sibTrans" cxnId="{8154CDBA-F94B-4B73-BBCC-27BC0050955F}">
      <dgm:prSet/>
      <dgm:spPr/>
      <dgm:t>
        <a:bodyPr/>
        <a:lstStyle/>
        <a:p>
          <a:endParaRPr lang="id-ID" b="1"/>
        </a:p>
      </dgm:t>
    </dgm:pt>
    <dgm:pt modelId="{EFC843D6-44B6-4821-ABC4-A799EFFE3963}" type="pres">
      <dgm:prSet presAssocID="{774AB336-A300-4B4E-A1B5-C50AF8B3B116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86098C53-F50F-40F8-9773-135542562278}" type="pres">
      <dgm:prSet presAssocID="{B566445E-564A-4F45-8436-AFD6E95427D8}" presName="node" presStyleLbl="node1" presStyleIdx="0" presStyleCnt="9" custScaleX="169828" custScaleY="193601" custRadScaleRad="86486" custRadScaleInc="-27160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A2866A9F-5038-4F63-954D-2C29516E189A}" type="pres">
      <dgm:prSet presAssocID="{B566445E-564A-4F45-8436-AFD6E95427D8}" presName="spNode" presStyleCnt="0"/>
      <dgm:spPr/>
    </dgm:pt>
    <dgm:pt modelId="{F0F6D7DB-F792-4AC4-BFF5-31453C2BFD20}" type="pres">
      <dgm:prSet presAssocID="{78869529-902B-4BAC-B6A3-F2CBBA928330}" presName="sibTrans" presStyleLbl="sibTrans1D1" presStyleIdx="0" presStyleCnt="9"/>
      <dgm:spPr/>
      <dgm:t>
        <a:bodyPr/>
        <a:lstStyle/>
        <a:p>
          <a:endParaRPr lang="id-ID"/>
        </a:p>
      </dgm:t>
    </dgm:pt>
    <dgm:pt modelId="{22E9EBC6-52FA-458B-A810-9AB49E94626B}" type="pres">
      <dgm:prSet presAssocID="{FC9680C7-01F6-4E2E-83B6-4F2AC6DDEC14}" presName="node" presStyleLbl="node1" presStyleIdx="1" presStyleCnt="9" custScaleX="250316" custScaleY="266760" custRadScaleRad="133556" custRadScaleInc="112779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C2331232-6947-423F-A75B-8A72CE54F384}" type="pres">
      <dgm:prSet presAssocID="{FC9680C7-01F6-4E2E-83B6-4F2AC6DDEC14}" presName="spNode" presStyleCnt="0"/>
      <dgm:spPr/>
    </dgm:pt>
    <dgm:pt modelId="{CF81468F-7664-4C5A-AA07-A248D2AF1DFD}" type="pres">
      <dgm:prSet presAssocID="{459B4D01-7580-4730-A1D5-215FD57B1BFB}" presName="sibTrans" presStyleLbl="sibTrans1D1" presStyleIdx="1" presStyleCnt="9"/>
      <dgm:spPr/>
      <dgm:t>
        <a:bodyPr/>
        <a:lstStyle/>
        <a:p>
          <a:endParaRPr lang="id-ID"/>
        </a:p>
      </dgm:t>
    </dgm:pt>
    <dgm:pt modelId="{A046D024-E699-465B-AEF9-9946FF5679EA}" type="pres">
      <dgm:prSet presAssocID="{7A57DCDE-3DB0-4416-A966-6C0C178CBE50}" presName="node" presStyleLbl="node1" presStyleIdx="2" presStyleCnt="9" custScaleX="214319" custScaleY="207963" custRadScaleRad="94889" custRadScaleInc="70989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3116C4D5-345D-482D-9875-0AE0C3ECEA12}" type="pres">
      <dgm:prSet presAssocID="{7A57DCDE-3DB0-4416-A966-6C0C178CBE50}" presName="spNode" presStyleCnt="0"/>
      <dgm:spPr/>
    </dgm:pt>
    <dgm:pt modelId="{7D614ECA-6866-4D44-8663-D3EF8E617813}" type="pres">
      <dgm:prSet presAssocID="{97EBEB38-804F-4961-85E8-5BCCAD314655}" presName="sibTrans" presStyleLbl="sibTrans1D1" presStyleIdx="2" presStyleCnt="9"/>
      <dgm:spPr/>
      <dgm:t>
        <a:bodyPr/>
        <a:lstStyle/>
        <a:p>
          <a:endParaRPr lang="id-ID"/>
        </a:p>
      </dgm:t>
    </dgm:pt>
    <dgm:pt modelId="{A2FB2B9C-C36B-49D0-BE8D-C66BCDF89A1A}" type="pres">
      <dgm:prSet presAssocID="{45E52C42-282D-4369-9E06-E7D646243AA9}" presName="node" presStyleLbl="node1" presStyleIdx="3" presStyleCnt="9" custScaleX="237332" custScaleY="255275" custRadScaleRad="147623" custRadScaleInc="-13829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E8833B00-AEAC-4870-B4E2-00B8B08A638B}" type="pres">
      <dgm:prSet presAssocID="{45E52C42-282D-4369-9E06-E7D646243AA9}" presName="spNode" presStyleCnt="0"/>
      <dgm:spPr/>
    </dgm:pt>
    <dgm:pt modelId="{9566491F-6B73-4AE7-8D5D-32B828BB8A51}" type="pres">
      <dgm:prSet presAssocID="{776AE9D0-9CF8-4649-A11A-FEA94F645BD7}" presName="sibTrans" presStyleLbl="sibTrans1D1" presStyleIdx="3" presStyleCnt="9"/>
      <dgm:spPr/>
      <dgm:t>
        <a:bodyPr/>
        <a:lstStyle/>
        <a:p>
          <a:endParaRPr lang="id-ID"/>
        </a:p>
      </dgm:t>
    </dgm:pt>
    <dgm:pt modelId="{C34C7102-8BA7-4E0C-9583-2C98B7F1A309}" type="pres">
      <dgm:prSet presAssocID="{78259551-ABA2-4D6A-A991-8AC0926E706F}" presName="node" presStyleLbl="node1" presStyleIdx="4" presStyleCnt="9" custScaleX="213940" custScaleY="218108" custRadScaleRad="78952" custRadScaleInc="48588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E8B475DC-4B2F-4D43-9045-FBF14DE9E97A}" type="pres">
      <dgm:prSet presAssocID="{78259551-ABA2-4D6A-A991-8AC0926E706F}" presName="spNode" presStyleCnt="0"/>
      <dgm:spPr/>
    </dgm:pt>
    <dgm:pt modelId="{5BA91407-C416-4404-B12D-F55F2915E560}" type="pres">
      <dgm:prSet presAssocID="{542B1A74-3954-44BE-9233-41717AEF0E2B}" presName="sibTrans" presStyleLbl="sibTrans1D1" presStyleIdx="4" presStyleCnt="9"/>
      <dgm:spPr/>
      <dgm:t>
        <a:bodyPr/>
        <a:lstStyle/>
        <a:p>
          <a:endParaRPr lang="id-ID"/>
        </a:p>
      </dgm:t>
    </dgm:pt>
    <dgm:pt modelId="{8832D822-62E0-4BD1-AAA3-7539E905B478}" type="pres">
      <dgm:prSet presAssocID="{603F7B71-7D9C-42EC-ABE1-3D86F23F8FF6}" presName="node" presStyleLbl="node1" presStyleIdx="5" presStyleCnt="9" custScaleX="155938" custScaleY="194576" custRadScaleRad="104198" custRadScaleInc="12658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776C2E35-1749-47DA-B2AF-59AACA7D04BC}" type="pres">
      <dgm:prSet presAssocID="{603F7B71-7D9C-42EC-ABE1-3D86F23F8FF6}" presName="spNode" presStyleCnt="0"/>
      <dgm:spPr/>
    </dgm:pt>
    <dgm:pt modelId="{B71FECB9-8B23-4B91-83F1-F0FC5554D051}" type="pres">
      <dgm:prSet presAssocID="{8A1EF024-F9CF-4271-BC1A-1529624FD828}" presName="sibTrans" presStyleLbl="sibTrans1D1" presStyleIdx="5" presStyleCnt="9"/>
      <dgm:spPr/>
      <dgm:t>
        <a:bodyPr/>
        <a:lstStyle/>
        <a:p>
          <a:endParaRPr lang="id-ID"/>
        </a:p>
      </dgm:t>
    </dgm:pt>
    <dgm:pt modelId="{D1113166-1062-4981-990F-4BEE9E5C9AE5}" type="pres">
      <dgm:prSet presAssocID="{795F3F5E-E716-4E5E-A71A-E2CFA2E95D5E}" presName="node" presStyleLbl="node1" presStyleIdx="6" presStyleCnt="9" custScaleX="162439" custScaleY="157542" custRadScaleRad="137358" custRadScaleInc="94327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86838FB8-2984-4EA1-9DDB-35C36FB9D0A0}" type="pres">
      <dgm:prSet presAssocID="{795F3F5E-E716-4E5E-A71A-E2CFA2E95D5E}" presName="spNode" presStyleCnt="0"/>
      <dgm:spPr/>
    </dgm:pt>
    <dgm:pt modelId="{1C98216C-BBA0-4BDD-9EA7-01C400BEDB9F}" type="pres">
      <dgm:prSet presAssocID="{92C7E1E0-1DB8-47A4-9D4C-F6E982913131}" presName="sibTrans" presStyleLbl="sibTrans1D1" presStyleIdx="6" presStyleCnt="9"/>
      <dgm:spPr/>
      <dgm:t>
        <a:bodyPr/>
        <a:lstStyle/>
        <a:p>
          <a:endParaRPr lang="id-ID"/>
        </a:p>
      </dgm:t>
    </dgm:pt>
    <dgm:pt modelId="{1F4B46B3-1991-4497-B855-C8E29604C2DF}" type="pres">
      <dgm:prSet presAssocID="{C0E98425-1243-4200-BEAF-92DA6877BF8E}" presName="node" presStyleLbl="node1" presStyleIdx="7" presStyleCnt="9" custScaleX="169737" custScaleY="208367" custRadScaleRad="85567" custRadScaleInc="589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A347B3AC-7D77-415B-AB4B-65EC3529B023}" type="pres">
      <dgm:prSet presAssocID="{C0E98425-1243-4200-BEAF-92DA6877BF8E}" presName="spNode" presStyleCnt="0"/>
      <dgm:spPr/>
    </dgm:pt>
    <dgm:pt modelId="{E0E6A082-3143-42CD-866C-6331BA3B8244}" type="pres">
      <dgm:prSet presAssocID="{0707E9DF-92D4-4C68-89D0-A2FF3E8B1375}" presName="sibTrans" presStyleLbl="sibTrans1D1" presStyleIdx="7" presStyleCnt="9"/>
      <dgm:spPr/>
      <dgm:t>
        <a:bodyPr/>
        <a:lstStyle/>
        <a:p>
          <a:endParaRPr lang="id-ID"/>
        </a:p>
      </dgm:t>
    </dgm:pt>
    <dgm:pt modelId="{E403F362-763A-4202-812D-52F4A329D76D}" type="pres">
      <dgm:prSet presAssocID="{033CAF1D-A9C0-4B14-8E84-D7E3AA9B23C0}" presName="node" presStyleLbl="node1" presStyleIdx="8" presStyleCnt="9" custScaleX="213112" custScaleY="218936" custRadScaleRad="148484" custRadScaleInc="-92567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C12A87ED-B22C-4E9B-9130-68D408CAFB9F}" type="pres">
      <dgm:prSet presAssocID="{033CAF1D-A9C0-4B14-8E84-D7E3AA9B23C0}" presName="spNode" presStyleCnt="0"/>
      <dgm:spPr/>
    </dgm:pt>
    <dgm:pt modelId="{4AAD1AF2-D073-48B4-9885-7CAC74709CDC}" type="pres">
      <dgm:prSet presAssocID="{25937974-EC24-4DF7-8E56-43C42AC4EA53}" presName="sibTrans" presStyleLbl="sibTrans1D1" presStyleIdx="8" presStyleCnt="9"/>
      <dgm:spPr/>
      <dgm:t>
        <a:bodyPr/>
        <a:lstStyle/>
        <a:p>
          <a:endParaRPr lang="id-ID"/>
        </a:p>
      </dgm:t>
    </dgm:pt>
  </dgm:ptLst>
  <dgm:cxnLst>
    <dgm:cxn modelId="{A60144A0-E56E-4EAE-9B60-4A852E5BC47C}" type="presOf" srcId="{FC9680C7-01F6-4E2E-83B6-4F2AC6DDEC14}" destId="{22E9EBC6-52FA-458B-A810-9AB49E94626B}" srcOrd="0" destOrd="0" presId="urn:microsoft.com/office/officeart/2005/8/layout/cycle6"/>
    <dgm:cxn modelId="{EE301CB5-78B7-4D2A-937F-7C1D03665593}" type="presOf" srcId="{459B4D01-7580-4730-A1D5-215FD57B1BFB}" destId="{CF81468F-7664-4C5A-AA07-A248D2AF1DFD}" srcOrd="0" destOrd="0" presId="urn:microsoft.com/office/officeart/2005/8/layout/cycle6"/>
    <dgm:cxn modelId="{1A50EB2B-6297-4255-A615-552B4A995B86}" type="presOf" srcId="{B566445E-564A-4F45-8436-AFD6E95427D8}" destId="{86098C53-F50F-40F8-9773-135542562278}" srcOrd="0" destOrd="0" presId="urn:microsoft.com/office/officeart/2005/8/layout/cycle6"/>
    <dgm:cxn modelId="{A152FD3B-1C71-4DCE-8565-6B3105C0F6C1}" type="presOf" srcId="{7A57DCDE-3DB0-4416-A966-6C0C178CBE50}" destId="{A046D024-E699-465B-AEF9-9946FF5679EA}" srcOrd="0" destOrd="0" presId="urn:microsoft.com/office/officeart/2005/8/layout/cycle6"/>
    <dgm:cxn modelId="{7C854CF8-BED0-4BC2-BDA2-AA619A71265F}" type="presOf" srcId="{25937974-EC24-4DF7-8E56-43C42AC4EA53}" destId="{4AAD1AF2-D073-48B4-9885-7CAC74709CDC}" srcOrd="0" destOrd="0" presId="urn:microsoft.com/office/officeart/2005/8/layout/cycle6"/>
    <dgm:cxn modelId="{3CB2A239-D024-4123-B18F-5A132A0BE2A6}" type="presOf" srcId="{542B1A74-3954-44BE-9233-41717AEF0E2B}" destId="{5BA91407-C416-4404-B12D-F55F2915E560}" srcOrd="0" destOrd="0" presId="urn:microsoft.com/office/officeart/2005/8/layout/cycle6"/>
    <dgm:cxn modelId="{2A54F82E-F8EC-4610-9C6A-1E7E657FECC4}" srcId="{774AB336-A300-4B4E-A1B5-C50AF8B3B116}" destId="{78259551-ABA2-4D6A-A991-8AC0926E706F}" srcOrd="4" destOrd="0" parTransId="{56644A82-CCEC-446A-AC59-E414269A17DE}" sibTransId="{542B1A74-3954-44BE-9233-41717AEF0E2B}"/>
    <dgm:cxn modelId="{58222201-89FF-4145-B681-D8D2DBE8319C}" type="presOf" srcId="{45E52C42-282D-4369-9E06-E7D646243AA9}" destId="{A2FB2B9C-C36B-49D0-BE8D-C66BCDF89A1A}" srcOrd="0" destOrd="0" presId="urn:microsoft.com/office/officeart/2005/8/layout/cycle6"/>
    <dgm:cxn modelId="{9D81FF7D-905A-4562-BB6A-AE78A0D3146A}" srcId="{774AB336-A300-4B4E-A1B5-C50AF8B3B116}" destId="{795F3F5E-E716-4E5E-A71A-E2CFA2E95D5E}" srcOrd="6" destOrd="0" parTransId="{A2CEB9CE-D516-4A0A-B5C9-BFAA736F924B}" sibTransId="{92C7E1E0-1DB8-47A4-9D4C-F6E982913131}"/>
    <dgm:cxn modelId="{1BBF743C-96E2-497F-8AEF-BEB23DB46C26}" srcId="{774AB336-A300-4B4E-A1B5-C50AF8B3B116}" destId="{FC9680C7-01F6-4E2E-83B6-4F2AC6DDEC14}" srcOrd="1" destOrd="0" parTransId="{F42167E6-0BFB-48B0-8AE9-9FD65F429427}" sibTransId="{459B4D01-7580-4730-A1D5-215FD57B1BFB}"/>
    <dgm:cxn modelId="{8967B6EF-51C5-4B1C-B62F-41FF5C73D566}" type="presOf" srcId="{0707E9DF-92D4-4C68-89D0-A2FF3E8B1375}" destId="{E0E6A082-3143-42CD-866C-6331BA3B8244}" srcOrd="0" destOrd="0" presId="urn:microsoft.com/office/officeart/2005/8/layout/cycle6"/>
    <dgm:cxn modelId="{7120D50C-1BAB-4EB3-8F64-084DB82BB7D2}" srcId="{774AB336-A300-4B4E-A1B5-C50AF8B3B116}" destId="{B566445E-564A-4F45-8436-AFD6E95427D8}" srcOrd="0" destOrd="0" parTransId="{73F03F0C-1A09-4F26-87ED-69C6D9D9F1C7}" sibTransId="{78869529-902B-4BAC-B6A3-F2CBBA928330}"/>
    <dgm:cxn modelId="{EF5ABD8E-6AA2-4B5D-ABD9-42822F015500}" srcId="{774AB336-A300-4B4E-A1B5-C50AF8B3B116}" destId="{7A57DCDE-3DB0-4416-A966-6C0C178CBE50}" srcOrd="2" destOrd="0" parTransId="{D37C3878-A9E8-4645-9D36-9C1CC7DA49D0}" sibTransId="{97EBEB38-804F-4961-85E8-5BCCAD314655}"/>
    <dgm:cxn modelId="{946B52CD-FCA4-43ED-872E-CB4842C0F715}" type="presOf" srcId="{92C7E1E0-1DB8-47A4-9D4C-F6E982913131}" destId="{1C98216C-BBA0-4BDD-9EA7-01C400BEDB9F}" srcOrd="0" destOrd="0" presId="urn:microsoft.com/office/officeart/2005/8/layout/cycle6"/>
    <dgm:cxn modelId="{C0DF35A3-33F1-4548-B453-BFE164255E35}" srcId="{774AB336-A300-4B4E-A1B5-C50AF8B3B116}" destId="{C0E98425-1243-4200-BEAF-92DA6877BF8E}" srcOrd="7" destOrd="0" parTransId="{BCCCAFEC-3347-40E9-97EC-601C42DEEF53}" sibTransId="{0707E9DF-92D4-4C68-89D0-A2FF3E8B1375}"/>
    <dgm:cxn modelId="{7797A423-60BA-47ED-8A47-6FB2858A2A68}" type="presOf" srcId="{78869529-902B-4BAC-B6A3-F2CBBA928330}" destId="{F0F6D7DB-F792-4AC4-BFF5-31453C2BFD20}" srcOrd="0" destOrd="0" presId="urn:microsoft.com/office/officeart/2005/8/layout/cycle6"/>
    <dgm:cxn modelId="{DDE48DE4-6E96-4FA7-B1F2-0BF56B2CAFFB}" type="presOf" srcId="{776AE9D0-9CF8-4649-A11A-FEA94F645BD7}" destId="{9566491F-6B73-4AE7-8D5D-32B828BB8A51}" srcOrd="0" destOrd="0" presId="urn:microsoft.com/office/officeart/2005/8/layout/cycle6"/>
    <dgm:cxn modelId="{609EBEEE-D94F-428A-973F-5E3E117459A0}" type="presOf" srcId="{78259551-ABA2-4D6A-A991-8AC0926E706F}" destId="{C34C7102-8BA7-4E0C-9583-2C98B7F1A309}" srcOrd="0" destOrd="0" presId="urn:microsoft.com/office/officeart/2005/8/layout/cycle6"/>
    <dgm:cxn modelId="{CBF9712D-11C6-4B5B-8CAC-EFA712381521}" type="presOf" srcId="{033CAF1D-A9C0-4B14-8E84-D7E3AA9B23C0}" destId="{E403F362-763A-4202-812D-52F4A329D76D}" srcOrd="0" destOrd="0" presId="urn:microsoft.com/office/officeart/2005/8/layout/cycle6"/>
    <dgm:cxn modelId="{8154CDBA-F94B-4B73-BBCC-27BC0050955F}" srcId="{774AB336-A300-4B4E-A1B5-C50AF8B3B116}" destId="{45E52C42-282D-4369-9E06-E7D646243AA9}" srcOrd="3" destOrd="0" parTransId="{9AFDF697-4394-48F1-A45D-4B8E566B2322}" sibTransId="{776AE9D0-9CF8-4649-A11A-FEA94F645BD7}"/>
    <dgm:cxn modelId="{363FF7A6-DB21-482A-978B-1575C05153C6}" type="presOf" srcId="{8A1EF024-F9CF-4271-BC1A-1529624FD828}" destId="{B71FECB9-8B23-4B91-83F1-F0FC5554D051}" srcOrd="0" destOrd="0" presId="urn:microsoft.com/office/officeart/2005/8/layout/cycle6"/>
    <dgm:cxn modelId="{F9F3B4CF-AFBE-421E-B390-EA0982A4F52D}" type="presOf" srcId="{774AB336-A300-4B4E-A1B5-C50AF8B3B116}" destId="{EFC843D6-44B6-4821-ABC4-A799EFFE3963}" srcOrd="0" destOrd="0" presId="urn:microsoft.com/office/officeart/2005/8/layout/cycle6"/>
    <dgm:cxn modelId="{E7208227-E70F-4C3F-BAF3-B6204C0C1B4B}" type="presOf" srcId="{603F7B71-7D9C-42EC-ABE1-3D86F23F8FF6}" destId="{8832D822-62E0-4BD1-AAA3-7539E905B478}" srcOrd="0" destOrd="0" presId="urn:microsoft.com/office/officeart/2005/8/layout/cycle6"/>
    <dgm:cxn modelId="{8C05548C-98FB-40B1-928C-38BD491571EC}" srcId="{774AB336-A300-4B4E-A1B5-C50AF8B3B116}" destId="{603F7B71-7D9C-42EC-ABE1-3D86F23F8FF6}" srcOrd="5" destOrd="0" parTransId="{601FAA44-9A3B-4534-823A-5987F2CF34FE}" sibTransId="{8A1EF024-F9CF-4271-BC1A-1529624FD828}"/>
    <dgm:cxn modelId="{6FB71D1B-2328-4DA4-88D5-5E06DEF91A1B}" type="presOf" srcId="{795F3F5E-E716-4E5E-A71A-E2CFA2E95D5E}" destId="{D1113166-1062-4981-990F-4BEE9E5C9AE5}" srcOrd="0" destOrd="0" presId="urn:microsoft.com/office/officeart/2005/8/layout/cycle6"/>
    <dgm:cxn modelId="{CC6BD8F6-C3F1-4D00-8330-7861CEF44D46}" type="presOf" srcId="{97EBEB38-804F-4961-85E8-5BCCAD314655}" destId="{7D614ECA-6866-4D44-8663-D3EF8E617813}" srcOrd="0" destOrd="0" presId="urn:microsoft.com/office/officeart/2005/8/layout/cycle6"/>
    <dgm:cxn modelId="{5DB405D9-83A1-4DA8-91E1-4CDF214F870E}" srcId="{774AB336-A300-4B4E-A1B5-C50AF8B3B116}" destId="{033CAF1D-A9C0-4B14-8E84-D7E3AA9B23C0}" srcOrd="8" destOrd="0" parTransId="{799F6614-CFC9-4A80-A358-543F9934179A}" sibTransId="{25937974-EC24-4DF7-8E56-43C42AC4EA53}"/>
    <dgm:cxn modelId="{C7BB66CD-99B6-4ABF-B90B-5480213D2F85}" type="presOf" srcId="{C0E98425-1243-4200-BEAF-92DA6877BF8E}" destId="{1F4B46B3-1991-4497-B855-C8E29604C2DF}" srcOrd="0" destOrd="0" presId="urn:microsoft.com/office/officeart/2005/8/layout/cycle6"/>
    <dgm:cxn modelId="{CBA3D390-5CCF-4BFB-9EE5-AF1DCF065C1D}" type="presParOf" srcId="{EFC843D6-44B6-4821-ABC4-A799EFFE3963}" destId="{86098C53-F50F-40F8-9773-135542562278}" srcOrd="0" destOrd="0" presId="urn:microsoft.com/office/officeart/2005/8/layout/cycle6"/>
    <dgm:cxn modelId="{8C35DF24-C1B2-4F9D-AD51-FB1F3B2692CD}" type="presParOf" srcId="{EFC843D6-44B6-4821-ABC4-A799EFFE3963}" destId="{A2866A9F-5038-4F63-954D-2C29516E189A}" srcOrd="1" destOrd="0" presId="urn:microsoft.com/office/officeart/2005/8/layout/cycle6"/>
    <dgm:cxn modelId="{34FE6DDB-25BA-4E76-9570-93A89416A3AF}" type="presParOf" srcId="{EFC843D6-44B6-4821-ABC4-A799EFFE3963}" destId="{F0F6D7DB-F792-4AC4-BFF5-31453C2BFD20}" srcOrd="2" destOrd="0" presId="urn:microsoft.com/office/officeart/2005/8/layout/cycle6"/>
    <dgm:cxn modelId="{0A00DBAD-D88D-47AF-83BF-05763E01EC2B}" type="presParOf" srcId="{EFC843D6-44B6-4821-ABC4-A799EFFE3963}" destId="{22E9EBC6-52FA-458B-A810-9AB49E94626B}" srcOrd="3" destOrd="0" presId="urn:microsoft.com/office/officeart/2005/8/layout/cycle6"/>
    <dgm:cxn modelId="{D639FE12-1C48-4B6E-A559-E4067F3D8EB0}" type="presParOf" srcId="{EFC843D6-44B6-4821-ABC4-A799EFFE3963}" destId="{C2331232-6947-423F-A75B-8A72CE54F384}" srcOrd="4" destOrd="0" presId="urn:microsoft.com/office/officeart/2005/8/layout/cycle6"/>
    <dgm:cxn modelId="{F5292B70-4104-4B25-989C-3F277425D79D}" type="presParOf" srcId="{EFC843D6-44B6-4821-ABC4-A799EFFE3963}" destId="{CF81468F-7664-4C5A-AA07-A248D2AF1DFD}" srcOrd="5" destOrd="0" presId="urn:microsoft.com/office/officeart/2005/8/layout/cycle6"/>
    <dgm:cxn modelId="{C75C581E-AB28-4836-A4E0-D3B4EE9A6FBC}" type="presParOf" srcId="{EFC843D6-44B6-4821-ABC4-A799EFFE3963}" destId="{A046D024-E699-465B-AEF9-9946FF5679EA}" srcOrd="6" destOrd="0" presId="urn:microsoft.com/office/officeart/2005/8/layout/cycle6"/>
    <dgm:cxn modelId="{762A8D43-DA15-43E0-AF7C-DD1F9BE94E60}" type="presParOf" srcId="{EFC843D6-44B6-4821-ABC4-A799EFFE3963}" destId="{3116C4D5-345D-482D-9875-0AE0C3ECEA12}" srcOrd="7" destOrd="0" presId="urn:microsoft.com/office/officeart/2005/8/layout/cycle6"/>
    <dgm:cxn modelId="{C70147E5-D924-4C8F-92CE-0893445D4D6A}" type="presParOf" srcId="{EFC843D6-44B6-4821-ABC4-A799EFFE3963}" destId="{7D614ECA-6866-4D44-8663-D3EF8E617813}" srcOrd="8" destOrd="0" presId="urn:microsoft.com/office/officeart/2005/8/layout/cycle6"/>
    <dgm:cxn modelId="{9756B587-987B-4EBF-B966-E54ADE48810D}" type="presParOf" srcId="{EFC843D6-44B6-4821-ABC4-A799EFFE3963}" destId="{A2FB2B9C-C36B-49D0-BE8D-C66BCDF89A1A}" srcOrd="9" destOrd="0" presId="urn:microsoft.com/office/officeart/2005/8/layout/cycle6"/>
    <dgm:cxn modelId="{94DEF793-3EF7-4AED-8E06-E0BA82D71D19}" type="presParOf" srcId="{EFC843D6-44B6-4821-ABC4-A799EFFE3963}" destId="{E8833B00-AEAC-4870-B4E2-00B8B08A638B}" srcOrd="10" destOrd="0" presId="urn:microsoft.com/office/officeart/2005/8/layout/cycle6"/>
    <dgm:cxn modelId="{1B5A3565-2DC5-4F91-AA8E-7D1EC8690AEF}" type="presParOf" srcId="{EFC843D6-44B6-4821-ABC4-A799EFFE3963}" destId="{9566491F-6B73-4AE7-8D5D-32B828BB8A51}" srcOrd="11" destOrd="0" presId="urn:microsoft.com/office/officeart/2005/8/layout/cycle6"/>
    <dgm:cxn modelId="{A1ECBDC9-DB5D-4C81-B5DF-D9324558753F}" type="presParOf" srcId="{EFC843D6-44B6-4821-ABC4-A799EFFE3963}" destId="{C34C7102-8BA7-4E0C-9583-2C98B7F1A309}" srcOrd="12" destOrd="0" presId="urn:microsoft.com/office/officeart/2005/8/layout/cycle6"/>
    <dgm:cxn modelId="{575488EF-B55B-4C68-983F-8E919A8D4A31}" type="presParOf" srcId="{EFC843D6-44B6-4821-ABC4-A799EFFE3963}" destId="{E8B475DC-4B2F-4D43-9045-FBF14DE9E97A}" srcOrd="13" destOrd="0" presId="urn:microsoft.com/office/officeart/2005/8/layout/cycle6"/>
    <dgm:cxn modelId="{9D10B56B-91F8-49D6-B38E-15B65E202F35}" type="presParOf" srcId="{EFC843D6-44B6-4821-ABC4-A799EFFE3963}" destId="{5BA91407-C416-4404-B12D-F55F2915E560}" srcOrd="14" destOrd="0" presId="urn:microsoft.com/office/officeart/2005/8/layout/cycle6"/>
    <dgm:cxn modelId="{B2930A55-BE91-4E6C-9020-958E4EFE0023}" type="presParOf" srcId="{EFC843D6-44B6-4821-ABC4-A799EFFE3963}" destId="{8832D822-62E0-4BD1-AAA3-7539E905B478}" srcOrd="15" destOrd="0" presId="urn:microsoft.com/office/officeart/2005/8/layout/cycle6"/>
    <dgm:cxn modelId="{6C7979DD-3752-47E3-8E6A-41B9BFEB8500}" type="presParOf" srcId="{EFC843D6-44B6-4821-ABC4-A799EFFE3963}" destId="{776C2E35-1749-47DA-B2AF-59AACA7D04BC}" srcOrd="16" destOrd="0" presId="urn:microsoft.com/office/officeart/2005/8/layout/cycle6"/>
    <dgm:cxn modelId="{5410705E-76CE-4BF9-BF1B-CB592CB112D2}" type="presParOf" srcId="{EFC843D6-44B6-4821-ABC4-A799EFFE3963}" destId="{B71FECB9-8B23-4B91-83F1-F0FC5554D051}" srcOrd="17" destOrd="0" presId="urn:microsoft.com/office/officeart/2005/8/layout/cycle6"/>
    <dgm:cxn modelId="{DEA0980E-3603-4046-8C14-2323BE6B98D7}" type="presParOf" srcId="{EFC843D6-44B6-4821-ABC4-A799EFFE3963}" destId="{D1113166-1062-4981-990F-4BEE9E5C9AE5}" srcOrd="18" destOrd="0" presId="urn:microsoft.com/office/officeart/2005/8/layout/cycle6"/>
    <dgm:cxn modelId="{923DBECC-65F1-4DB9-A788-B1EE4DA9A85A}" type="presParOf" srcId="{EFC843D6-44B6-4821-ABC4-A799EFFE3963}" destId="{86838FB8-2984-4EA1-9DDB-35C36FB9D0A0}" srcOrd="19" destOrd="0" presId="urn:microsoft.com/office/officeart/2005/8/layout/cycle6"/>
    <dgm:cxn modelId="{4CD3A22B-930A-44ED-A027-0C9D7AC617AC}" type="presParOf" srcId="{EFC843D6-44B6-4821-ABC4-A799EFFE3963}" destId="{1C98216C-BBA0-4BDD-9EA7-01C400BEDB9F}" srcOrd="20" destOrd="0" presId="urn:microsoft.com/office/officeart/2005/8/layout/cycle6"/>
    <dgm:cxn modelId="{AC78A69D-56F2-4270-96B6-3AF8C5F68CD9}" type="presParOf" srcId="{EFC843D6-44B6-4821-ABC4-A799EFFE3963}" destId="{1F4B46B3-1991-4497-B855-C8E29604C2DF}" srcOrd="21" destOrd="0" presId="urn:microsoft.com/office/officeart/2005/8/layout/cycle6"/>
    <dgm:cxn modelId="{FB1A3185-CC30-401E-9BA1-FF3A71081B3C}" type="presParOf" srcId="{EFC843D6-44B6-4821-ABC4-A799EFFE3963}" destId="{A347B3AC-7D77-415B-AB4B-65EC3529B023}" srcOrd="22" destOrd="0" presId="urn:microsoft.com/office/officeart/2005/8/layout/cycle6"/>
    <dgm:cxn modelId="{DBFA8493-59C6-496D-BC67-1AFEEA9ADF68}" type="presParOf" srcId="{EFC843D6-44B6-4821-ABC4-A799EFFE3963}" destId="{E0E6A082-3143-42CD-866C-6331BA3B8244}" srcOrd="23" destOrd="0" presId="urn:microsoft.com/office/officeart/2005/8/layout/cycle6"/>
    <dgm:cxn modelId="{BE66FA18-5787-40F3-AC8B-EEA6A21424DE}" type="presParOf" srcId="{EFC843D6-44B6-4821-ABC4-A799EFFE3963}" destId="{E403F362-763A-4202-812D-52F4A329D76D}" srcOrd="24" destOrd="0" presId="urn:microsoft.com/office/officeart/2005/8/layout/cycle6"/>
    <dgm:cxn modelId="{C77FB598-C98C-465A-8466-786827351E2D}" type="presParOf" srcId="{EFC843D6-44B6-4821-ABC4-A799EFFE3963}" destId="{C12A87ED-B22C-4E9B-9130-68D408CAFB9F}" srcOrd="25" destOrd="0" presId="urn:microsoft.com/office/officeart/2005/8/layout/cycle6"/>
    <dgm:cxn modelId="{72CB5C16-A1D5-4115-B9D3-3A0FBC0FCC47}" type="presParOf" srcId="{EFC843D6-44B6-4821-ABC4-A799EFFE3963}" destId="{4AAD1AF2-D073-48B4-9885-7CAC74709CDC}" srcOrd="26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D36CA6D-F2B2-4338-829F-AF07BA8229B3}" type="doc">
      <dgm:prSet loTypeId="urn:microsoft.com/office/officeart/2005/8/layout/radial6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id-ID"/>
        </a:p>
      </dgm:t>
    </dgm:pt>
    <dgm:pt modelId="{FAE17383-0265-4FEC-AA45-988AF31FAA4D}">
      <dgm:prSet phldrT="[Text]" custT="1"/>
      <dgm:spPr>
        <a:solidFill>
          <a:schemeClr val="bg1"/>
        </a:solidFill>
      </dgm:spPr>
      <dgm:t>
        <a:bodyPr/>
        <a:lstStyle/>
        <a:p>
          <a:r>
            <a:rPr lang="id-ID" sz="2800" b="1" dirty="0" smtClean="0">
              <a:solidFill>
                <a:schemeClr val="tx1"/>
              </a:solidFill>
              <a:latin typeface="Arial Black" pitchFamily="34" charset="0"/>
            </a:rPr>
            <a:t>Menekankan 3 aspek</a:t>
          </a:r>
          <a:endParaRPr lang="id-ID" sz="2800" b="1" dirty="0">
            <a:solidFill>
              <a:schemeClr val="tx1"/>
            </a:solidFill>
            <a:latin typeface="Arial Black" pitchFamily="34" charset="0"/>
          </a:endParaRPr>
        </a:p>
      </dgm:t>
    </dgm:pt>
    <dgm:pt modelId="{B8146C5C-0227-4DDB-B973-E39BD17ACB12}" type="parTrans" cxnId="{2A04B13A-E4C6-4447-B435-1635163C5433}">
      <dgm:prSet/>
      <dgm:spPr/>
      <dgm:t>
        <a:bodyPr/>
        <a:lstStyle/>
        <a:p>
          <a:endParaRPr lang="id-ID" b="1">
            <a:solidFill>
              <a:schemeClr val="tx1"/>
            </a:solidFill>
          </a:endParaRPr>
        </a:p>
      </dgm:t>
    </dgm:pt>
    <dgm:pt modelId="{F3F07F47-570A-419B-BCDA-8226E86FACBC}" type="sibTrans" cxnId="{2A04B13A-E4C6-4447-B435-1635163C5433}">
      <dgm:prSet/>
      <dgm:spPr/>
      <dgm:t>
        <a:bodyPr/>
        <a:lstStyle/>
        <a:p>
          <a:endParaRPr lang="id-ID" b="1">
            <a:solidFill>
              <a:schemeClr val="tx1"/>
            </a:solidFill>
          </a:endParaRPr>
        </a:p>
      </dgm:t>
    </dgm:pt>
    <dgm:pt modelId="{6344CA99-7819-4745-9BB5-5C3DDF7F9080}">
      <dgm:prSet phldrT="[Text]" custT="1"/>
      <dgm:spPr/>
      <dgm:t>
        <a:bodyPr/>
        <a:lstStyle/>
        <a:p>
          <a:r>
            <a:rPr lang="id-ID" sz="2400" b="1" dirty="0" smtClean="0">
              <a:solidFill>
                <a:schemeClr val="tx1"/>
              </a:solidFill>
            </a:rPr>
            <a:t>Manusia sbg makhluk TUHAN</a:t>
          </a:r>
          <a:endParaRPr lang="id-ID" sz="2400" b="1" dirty="0">
            <a:solidFill>
              <a:schemeClr val="tx1"/>
            </a:solidFill>
          </a:endParaRPr>
        </a:p>
      </dgm:t>
    </dgm:pt>
    <dgm:pt modelId="{B8AFF698-A712-414A-A5C2-7212DAD16415}" type="parTrans" cxnId="{2F374E7E-A973-41B1-87C2-5CCFF111519C}">
      <dgm:prSet/>
      <dgm:spPr/>
      <dgm:t>
        <a:bodyPr/>
        <a:lstStyle/>
        <a:p>
          <a:endParaRPr lang="id-ID" b="1">
            <a:solidFill>
              <a:schemeClr val="tx1"/>
            </a:solidFill>
          </a:endParaRPr>
        </a:p>
      </dgm:t>
    </dgm:pt>
    <dgm:pt modelId="{AAF1992D-94C4-4A51-850C-8F96CE5B2B85}" type="sibTrans" cxnId="{2F374E7E-A973-41B1-87C2-5CCFF111519C}">
      <dgm:prSet/>
      <dgm:spPr/>
      <dgm:t>
        <a:bodyPr/>
        <a:lstStyle/>
        <a:p>
          <a:endParaRPr lang="id-ID" b="1">
            <a:solidFill>
              <a:schemeClr val="tx1"/>
            </a:solidFill>
          </a:endParaRPr>
        </a:p>
      </dgm:t>
    </dgm:pt>
    <dgm:pt modelId="{4EDBF701-9027-451E-9374-82A34C665C1A}">
      <dgm:prSet phldrT="[Text]" custT="1"/>
      <dgm:spPr/>
      <dgm:t>
        <a:bodyPr/>
        <a:lstStyle/>
        <a:p>
          <a:r>
            <a:rPr lang="id-ID" sz="2000" b="1" dirty="0" smtClean="0">
              <a:solidFill>
                <a:schemeClr val="tx1"/>
              </a:solidFill>
            </a:rPr>
            <a:t>Sikap yg mendorong menjalani hidup sesuai norma-norma agama</a:t>
          </a:r>
          <a:endParaRPr lang="id-ID" sz="2000" b="1" dirty="0">
            <a:solidFill>
              <a:schemeClr val="tx1"/>
            </a:solidFill>
          </a:endParaRPr>
        </a:p>
      </dgm:t>
    </dgm:pt>
    <dgm:pt modelId="{0CF78771-5792-40C5-9A46-A857B2711BE1}" type="parTrans" cxnId="{A2371428-019D-48EB-B61C-516965515E48}">
      <dgm:prSet/>
      <dgm:spPr/>
      <dgm:t>
        <a:bodyPr/>
        <a:lstStyle/>
        <a:p>
          <a:endParaRPr lang="id-ID" b="1">
            <a:solidFill>
              <a:schemeClr val="tx1"/>
            </a:solidFill>
          </a:endParaRPr>
        </a:p>
      </dgm:t>
    </dgm:pt>
    <dgm:pt modelId="{4DAEBA06-FD1F-42B7-B750-129FC83B07DB}" type="sibTrans" cxnId="{A2371428-019D-48EB-B61C-516965515E48}">
      <dgm:prSet/>
      <dgm:spPr/>
      <dgm:t>
        <a:bodyPr/>
        <a:lstStyle/>
        <a:p>
          <a:endParaRPr lang="id-ID" b="1">
            <a:solidFill>
              <a:schemeClr val="tx1"/>
            </a:solidFill>
          </a:endParaRPr>
        </a:p>
      </dgm:t>
    </dgm:pt>
    <dgm:pt modelId="{DAD92B09-AAC4-4874-AEC8-10EF3566F77D}">
      <dgm:prSet phldrT="[Text]"/>
      <dgm:spPr/>
      <dgm:t>
        <a:bodyPr/>
        <a:lstStyle/>
        <a:p>
          <a:r>
            <a:rPr lang="id-ID" b="1" dirty="0" smtClean="0">
              <a:solidFill>
                <a:schemeClr val="tx1"/>
              </a:solidFill>
            </a:rPr>
            <a:t>IPTEK-Agama</a:t>
          </a:r>
          <a:endParaRPr lang="id-ID" b="1" dirty="0">
            <a:solidFill>
              <a:schemeClr val="tx1"/>
            </a:solidFill>
          </a:endParaRPr>
        </a:p>
      </dgm:t>
    </dgm:pt>
    <dgm:pt modelId="{0BBE51A6-C0F5-4C12-B2FF-ED8005E9B14A}" type="parTrans" cxnId="{BCE16DB6-C469-4FEC-9233-59698AE71E00}">
      <dgm:prSet/>
      <dgm:spPr/>
      <dgm:t>
        <a:bodyPr/>
        <a:lstStyle/>
        <a:p>
          <a:endParaRPr lang="id-ID" b="1">
            <a:solidFill>
              <a:schemeClr val="tx1"/>
            </a:solidFill>
          </a:endParaRPr>
        </a:p>
      </dgm:t>
    </dgm:pt>
    <dgm:pt modelId="{FC108F0D-07D3-4155-B771-7C45E4351690}" type="sibTrans" cxnId="{BCE16DB6-C469-4FEC-9233-59698AE71E00}">
      <dgm:prSet/>
      <dgm:spPr/>
      <dgm:t>
        <a:bodyPr/>
        <a:lstStyle/>
        <a:p>
          <a:endParaRPr lang="id-ID" b="1">
            <a:solidFill>
              <a:schemeClr val="tx1"/>
            </a:solidFill>
          </a:endParaRPr>
        </a:p>
      </dgm:t>
    </dgm:pt>
    <dgm:pt modelId="{C561556A-5342-4B68-8D05-3691A7EBD6CB}" type="pres">
      <dgm:prSet presAssocID="{5D36CA6D-F2B2-4338-829F-AF07BA8229B3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4D00D6AD-EBB3-4E48-B8F0-21309F1DC2AD}" type="pres">
      <dgm:prSet presAssocID="{FAE17383-0265-4FEC-AA45-988AF31FAA4D}" presName="centerShape" presStyleLbl="node0" presStyleIdx="0" presStyleCnt="1" custScaleX="209802" custScaleY="172624" custLinFactNeighborX="1282" custLinFactNeighborY="8720"/>
      <dgm:spPr/>
      <dgm:t>
        <a:bodyPr/>
        <a:lstStyle/>
        <a:p>
          <a:endParaRPr lang="id-ID"/>
        </a:p>
      </dgm:t>
    </dgm:pt>
    <dgm:pt modelId="{6F9353DA-EB66-4779-BE1C-3A56A3DCB6B3}" type="pres">
      <dgm:prSet presAssocID="{6344CA99-7819-4745-9BB5-5C3DDF7F9080}" presName="node" presStyleLbl="node1" presStyleIdx="0" presStyleCnt="3" custScaleX="195970" custScaleY="119008" custRadScaleRad="100681" custRadScaleInc="-1759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0CE97D87-C1AE-45BA-BAEA-D890514FB19C}" type="pres">
      <dgm:prSet presAssocID="{6344CA99-7819-4745-9BB5-5C3DDF7F9080}" presName="dummy" presStyleCnt="0"/>
      <dgm:spPr/>
    </dgm:pt>
    <dgm:pt modelId="{A4CE2E3D-2CB9-4D83-A90D-C3ECC89CE1C9}" type="pres">
      <dgm:prSet presAssocID="{AAF1992D-94C4-4A51-850C-8F96CE5B2B85}" presName="sibTrans" presStyleLbl="sibTrans2D1" presStyleIdx="0" presStyleCnt="3"/>
      <dgm:spPr/>
      <dgm:t>
        <a:bodyPr/>
        <a:lstStyle/>
        <a:p>
          <a:endParaRPr lang="id-ID"/>
        </a:p>
      </dgm:t>
    </dgm:pt>
    <dgm:pt modelId="{89E00B25-CA41-4914-9A18-52C8B0B5BB7C}" type="pres">
      <dgm:prSet presAssocID="{4EDBF701-9027-451E-9374-82A34C665C1A}" presName="node" presStyleLbl="node1" presStyleIdx="1" presStyleCnt="3" custScaleX="192221" custScaleY="121048" custRadScaleRad="145935" custRadScaleInc="-68670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84119FC5-4623-4BE3-94CD-C7CECBE2A460}" type="pres">
      <dgm:prSet presAssocID="{4EDBF701-9027-451E-9374-82A34C665C1A}" presName="dummy" presStyleCnt="0"/>
      <dgm:spPr/>
    </dgm:pt>
    <dgm:pt modelId="{ED4C9C7C-A798-42DD-AECA-1E3546BE544A}" type="pres">
      <dgm:prSet presAssocID="{4DAEBA06-FD1F-42B7-B750-129FC83B07DB}" presName="sibTrans" presStyleLbl="sibTrans2D1" presStyleIdx="1" presStyleCnt="3" custScaleY="66438"/>
      <dgm:spPr/>
      <dgm:t>
        <a:bodyPr/>
        <a:lstStyle/>
        <a:p>
          <a:endParaRPr lang="id-ID"/>
        </a:p>
      </dgm:t>
    </dgm:pt>
    <dgm:pt modelId="{D3AA7D5D-5571-4EFA-B615-674A5ED0CA34}" type="pres">
      <dgm:prSet presAssocID="{DAD92B09-AAC4-4874-AEC8-10EF3566F77D}" presName="node" presStyleLbl="node1" presStyleIdx="2" presStyleCnt="3" custScaleX="199719" custScaleY="132576" custRadScaleRad="140687" custRadScaleInc="72307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376070BE-0F6C-4CED-8279-5B53218EE722}" type="pres">
      <dgm:prSet presAssocID="{DAD92B09-AAC4-4874-AEC8-10EF3566F77D}" presName="dummy" presStyleCnt="0"/>
      <dgm:spPr/>
    </dgm:pt>
    <dgm:pt modelId="{D7CC7410-466A-4A6A-9D17-488FBC8354A4}" type="pres">
      <dgm:prSet presAssocID="{FC108F0D-07D3-4155-B771-7C45E4351690}" presName="sibTrans" presStyleLbl="sibTrans2D1" presStyleIdx="2" presStyleCnt="3"/>
      <dgm:spPr/>
      <dgm:t>
        <a:bodyPr/>
        <a:lstStyle/>
        <a:p>
          <a:endParaRPr lang="id-ID"/>
        </a:p>
      </dgm:t>
    </dgm:pt>
  </dgm:ptLst>
  <dgm:cxnLst>
    <dgm:cxn modelId="{8FED71B1-997B-4E6F-9D47-D8457123DDB5}" type="presOf" srcId="{4EDBF701-9027-451E-9374-82A34C665C1A}" destId="{89E00B25-CA41-4914-9A18-52C8B0B5BB7C}" srcOrd="0" destOrd="0" presId="urn:microsoft.com/office/officeart/2005/8/layout/radial6"/>
    <dgm:cxn modelId="{A2371428-019D-48EB-B61C-516965515E48}" srcId="{FAE17383-0265-4FEC-AA45-988AF31FAA4D}" destId="{4EDBF701-9027-451E-9374-82A34C665C1A}" srcOrd="1" destOrd="0" parTransId="{0CF78771-5792-40C5-9A46-A857B2711BE1}" sibTransId="{4DAEBA06-FD1F-42B7-B750-129FC83B07DB}"/>
    <dgm:cxn modelId="{A7893A8C-A83C-40FC-BF12-8D89D93FE356}" type="presOf" srcId="{DAD92B09-AAC4-4874-AEC8-10EF3566F77D}" destId="{D3AA7D5D-5571-4EFA-B615-674A5ED0CA34}" srcOrd="0" destOrd="0" presId="urn:microsoft.com/office/officeart/2005/8/layout/radial6"/>
    <dgm:cxn modelId="{2F374E7E-A973-41B1-87C2-5CCFF111519C}" srcId="{FAE17383-0265-4FEC-AA45-988AF31FAA4D}" destId="{6344CA99-7819-4745-9BB5-5C3DDF7F9080}" srcOrd="0" destOrd="0" parTransId="{B8AFF698-A712-414A-A5C2-7212DAD16415}" sibTransId="{AAF1992D-94C4-4A51-850C-8F96CE5B2B85}"/>
    <dgm:cxn modelId="{A179E2C4-D8E6-47A1-8909-9ED18C7DE6FD}" type="presOf" srcId="{FAE17383-0265-4FEC-AA45-988AF31FAA4D}" destId="{4D00D6AD-EBB3-4E48-B8F0-21309F1DC2AD}" srcOrd="0" destOrd="0" presId="urn:microsoft.com/office/officeart/2005/8/layout/radial6"/>
    <dgm:cxn modelId="{2A04B13A-E4C6-4447-B435-1635163C5433}" srcId="{5D36CA6D-F2B2-4338-829F-AF07BA8229B3}" destId="{FAE17383-0265-4FEC-AA45-988AF31FAA4D}" srcOrd="0" destOrd="0" parTransId="{B8146C5C-0227-4DDB-B973-E39BD17ACB12}" sibTransId="{F3F07F47-570A-419B-BCDA-8226E86FACBC}"/>
    <dgm:cxn modelId="{40235E38-B8B8-46B7-8F1B-2B7699615373}" type="presOf" srcId="{5D36CA6D-F2B2-4338-829F-AF07BA8229B3}" destId="{C561556A-5342-4B68-8D05-3691A7EBD6CB}" srcOrd="0" destOrd="0" presId="urn:microsoft.com/office/officeart/2005/8/layout/radial6"/>
    <dgm:cxn modelId="{042B3A23-DC5F-48AB-A5BC-E657B10EED0F}" type="presOf" srcId="{6344CA99-7819-4745-9BB5-5C3DDF7F9080}" destId="{6F9353DA-EB66-4779-BE1C-3A56A3DCB6B3}" srcOrd="0" destOrd="0" presId="urn:microsoft.com/office/officeart/2005/8/layout/radial6"/>
    <dgm:cxn modelId="{666399D5-5644-40A5-AB64-9FFF3847743F}" type="presOf" srcId="{4DAEBA06-FD1F-42B7-B750-129FC83B07DB}" destId="{ED4C9C7C-A798-42DD-AECA-1E3546BE544A}" srcOrd="0" destOrd="0" presId="urn:microsoft.com/office/officeart/2005/8/layout/radial6"/>
    <dgm:cxn modelId="{FD0F57DD-2398-4D3E-BE64-CBF5CAF344ED}" type="presOf" srcId="{AAF1992D-94C4-4A51-850C-8F96CE5B2B85}" destId="{A4CE2E3D-2CB9-4D83-A90D-C3ECC89CE1C9}" srcOrd="0" destOrd="0" presId="urn:microsoft.com/office/officeart/2005/8/layout/radial6"/>
    <dgm:cxn modelId="{BCE16DB6-C469-4FEC-9233-59698AE71E00}" srcId="{FAE17383-0265-4FEC-AA45-988AF31FAA4D}" destId="{DAD92B09-AAC4-4874-AEC8-10EF3566F77D}" srcOrd="2" destOrd="0" parTransId="{0BBE51A6-C0F5-4C12-B2FF-ED8005E9B14A}" sibTransId="{FC108F0D-07D3-4155-B771-7C45E4351690}"/>
    <dgm:cxn modelId="{6439215A-42CD-40F1-AB3F-BECCB22B8F35}" type="presOf" srcId="{FC108F0D-07D3-4155-B771-7C45E4351690}" destId="{D7CC7410-466A-4A6A-9D17-488FBC8354A4}" srcOrd="0" destOrd="0" presId="urn:microsoft.com/office/officeart/2005/8/layout/radial6"/>
    <dgm:cxn modelId="{95F0E245-BA0A-4BFA-9FAB-081AC8044D68}" type="presParOf" srcId="{C561556A-5342-4B68-8D05-3691A7EBD6CB}" destId="{4D00D6AD-EBB3-4E48-B8F0-21309F1DC2AD}" srcOrd="0" destOrd="0" presId="urn:microsoft.com/office/officeart/2005/8/layout/radial6"/>
    <dgm:cxn modelId="{7B05EECD-F101-4E08-A88C-8D63A9CF0F82}" type="presParOf" srcId="{C561556A-5342-4B68-8D05-3691A7EBD6CB}" destId="{6F9353DA-EB66-4779-BE1C-3A56A3DCB6B3}" srcOrd="1" destOrd="0" presId="urn:microsoft.com/office/officeart/2005/8/layout/radial6"/>
    <dgm:cxn modelId="{E560A3E7-6B55-4613-BC28-800C0FA4AB7F}" type="presParOf" srcId="{C561556A-5342-4B68-8D05-3691A7EBD6CB}" destId="{0CE97D87-C1AE-45BA-BAEA-D890514FB19C}" srcOrd="2" destOrd="0" presId="urn:microsoft.com/office/officeart/2005/8/layout/radial6"/>
    <dgm:cxn modelId="{75966F24-C23E-4209-96C9-6C30D4B54EBD}" type="presParOf" srcId="{C561556A-5342-4B68-8D05-3691A7EBD6CB}" destId="{A4CE2E3D-2CB9-4D83-A90D-C3ECC89CE1C9}" srcOrd="3" destOrd="0" presId="urn:microsoft.com/office/officeart/2005/8/layout/radial6"/>
    <dgm:cxn modelId="{B21EB107-6526-4C36-855C-898244766C0E}" type="presParOf" srcId="{C561556A-5342-4B68-8D05-3691A7EBD6CB}" destId="{89E00B25-CA41-4914-9A18-52C8B0B5BB7C}" srcOrd="4" destOrd="0" presId="urn:microsoft.com/office/officeart/2005/8/layout/radial6"/>
    <dgm:cxn modelId="{AEE9E629-702A-49C0-A59E-43E5C6D8568B}" type="presParOf" srcId="{C561556A-5342-4B68-8D05-3691A7EBD6CB}" destId="{84119FC5-4623-4BE3-94CD-C7CECBE2A460}" srcOrd="5" destOrd="0" presId="urn:microsoft.com/office/officeart/2005/8/layout/radial6"/>
    <dgm:cxn modelId="{530063F7-DEDE-427C-8F84-9E277D7279E6}" type="presParOf" srcId="{C561556A-5342-4B68-8D05-3691A7EBD6CB}" destId="{ED4C9C7C-A798-42DD-AECA-1E3546BE544A}" srcOrd="6" destOrd="0" presId="urn:microsoft.com/office/officeart/2005/8/layout/radial6"/>
    <dgm:cxn modelId="{3CB21FA6-0520-465A-A64C-AAC3E207EDBF}" type="presParOf" srcId="{C561556A-5342-4B68-8D05-3691A7EBD6CB}" destId="{D3AA7D5D-5571-4EFA-B615-674A5ED0CA34}" srcOrd="7" destOrd="0" presId="urn:microsoft.com/office/officeart/2005/8/layout/radial6"/>
    <dgm:cxn modelId="{8F9383D8-30D0-4E46-AF62-356FE74B9269}" type="presParOf" srcId="{C561556A-5342-4B68-8D05-3691A7EBD6CB}" destId="{376070BE-0F6C-4CED-8279-5B53218EE722}" srcOrd="8" destOrd="0" presId="urn:microsoft.com/office/officeart/2005/8/layout/radial6"/>
    <dgm:cxn modelId="{6246259D-F276-4434-A4C7-B96A7BC69070}" type="presParOf" srcId="{C561556A-5342-4B68-8D05-3691A7EBD6CB}" destId="{D7CC7410-466A-4A6A-9D17-488FBC8354A4}" srcOrd="9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0E391B9-CEA0-4D2F-9CAE-F6DEDB584500}">
      <dsp:nvSpPr>
        <dsp:cNvPr id="0" name=""/>
        <dsp:cNvSpPr/>
      </dsp:nvSpPr>
      <dsp:spPr>
        <a:xfrm>
          <a:off x="2133623" y="2249762"/>
          <a:ext cx="2698497" cy="1855962"/>
        </a:xfrm>
        <a:prstGeom prst="roundRect">
          <a:avLst/>
        </a:prstGeom>
        <a:solidFill>
          <a:schemeClr val="bg1"/>
        </a:solidFill>
        <a:ln w="38100" cap="flat" cmpd="sng" algn="ctr">
          <a:solidFill>
            <a:srgbClr val="FF0000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300" b="1" kern="1200" smtClean="0">
              <a:solidFill>
                <a:schemeClr val="tx1"/>
              </a:solidFill>
            </a:rPr>
            <a:t>Aspek</a:t>
          </a:r>
          <a:r>
            <a:rPr lang="en-US" sz="2300" b="1" kern="1200" smtClean="0">
              <a:solidFill>
                <a:schemeClr val="tx1"/>
              </a:solidFill>
            </a:rPr>
            <a:t>/</a:t>
          </a:r>
          <a:r>
            <a:rPr lang="id-ID" sz="2300" b="1" kern="1200" smtClean="0">
              <a:solidFill>
                <a:schemeClr val="tx1"/>
              </a:solidFill>
            </a:rPr>
            <a:t>dasar Pengembangan layanan Bimbingan dan Konseling.</a:t>
          </a:r>
          <a:endParaRPr lang="id-ID" sz="2300" b="1" kern="1200" dirty="0">
            <a:solidFill>
              <a:schemeClr val="tx1"/>
            </a:solidFill>
          </a:endParaRPr>
        </a:p>
      </dsp:txBody>
      <dsp:txXfrm>
        <a:off x="2133623" y="2249762"/>
        <a:ext cx="2698497" cy="1855962"/>
      </dsp:txXfrm>
    </dsp:sp>
    <dsp:sp modelId="{82DB0BFC-99F0-461E-AD45-110278B87C5D}">
      <dsp:nvSpPr>
        <dsp:cNvPr id="0" name=""/>
        <dsp:cNvSpPr/>
      </dsp:nvSpPr>
      <dsp:spPr>
        <a:xfrm rot="13842804">
          <a:off x="2351774" y="2073508"/>
          <a:ext cx="45544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55444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B388EB-F8A1-4AA3-BE09-6789B8BA0A72}">
      <dsp:nvSpPr>
        <dsp:cNvPr id="0" name=""/>
        <dsp:cNvSpPr/>
      </dsp:nvSpPr>
      <dsp:spPr>
        <a:xfrm>
          <a:off x="0" y="268563"/>
          <a:ext cx="3538173" cy="1628690"/>
        </a:xfrm>
        <a:prstGeom prst="roundRect">
          <a:avLst/>
        </a:prstGeom>
        <a:solidFill>
          <a:srgbClr val="FF0000"/>
        </a:soli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Arial Black" pitchFamily="34" charset="0"/>
            </a:rPr>
            <a:t>4. </a:t>
          </a:r>
          <a:r>
            <a:rPr lang="id-ID" sz="2400" b="1" kern="1200" dirty="0" smtClean="0">
              <a:latin typeface="Arial Black" pitchFamily="34" charset="0"/>
            </a:rPr>
            <a:t>Landasan Ilmu Pengetahuan dan Teknologi (IPTEK)</a:t>
          </a:r>
          <a:endParaRPr lang="id-ID" sz="2400" b="1" kern="1200" dirty="0">
            <a:latin typeface="Arial Black" pitchFamily="34" charset="0"/>
          </a:endParaRPr>
        </a:p>
      </dsp:txBody>
      <dsp:txXfrm>
        <a:off x="0" y="268563"/>
        <a:ext cx="3538173" cy="1628690"/>
      </dsp:txXfrm>
    </dsp:sp>
    <dsp:sp modelId="{63EC4256-CE76-4C63-B88C-21B42CFCD8B3}">
      <dsp:nvSpPr>
        <dsp:cNvPr id="0" name=""/>
        <dsp:cNvSpPr/>
      </dsp:nvSpPr>
      <dsp:spPr>
        <a:xfrm rot="21538319">
          <a:off x="4832054" y="3146173"/>
          <a:ext cx="820396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820396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F7350C-5F5A-4984-81E6-49A1FD874D6E}">
      <dsp:nvSpPr>
        <dsp:cNvPr id="0" name=""/>
        <dsp:cNvSpPr/>
      </dsp:nvSpPr>
      <dsp:spPr>
        <a:xfrm>
          <a:off x="5652385" y="2402161"/>
          <a:ext cx="2577214" cy="1427058"/>
        </a:xfrm>
        <a:prstGeom prst="roundRect">
          <a:avLst/>
        </a:prstGeom>
        <a:solidFill>
          <a:srgbClr val="FFFF00"/>
        </a:soli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81280" tIns="81280" rIns="81280" bIns="8128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smtClean="0">
              <a:solidFill>
                <a:schemeClr val="tx1"/>
              </a:solidFill>
              <a:latin typeface="Adobe Garamond Pro" pitchFamily="18" charset="0"/>
            </a:rPr>
            <a:t>1. </a:t>
          </a:r>
          <a:r>
            <a:rPr lang="id-ID" sz="3200" b="1" kern="1200" smtClean="0">
              <a:solidFill>
                <a:schemeClr val="tx1"/>
              </a:solidFill>
              <a:latin typeface="Adobe Garamond Pro" pitchFamily="18" charset="0"/>
            </a:rPr>
            <a:t>Landasan Filosofi</a:t>
          </a:r>
          <a:endParaRPr lang="id-ID" sz="3200" b="1" kern="1200" dirty="0">
            <a:solidFill>
              <a:schemeClr val="tx1"/>
            </a:solidFill>
            <a:latin typeface="Adobe Garamond Pro" pitchFamily="18" charset="0"/>
          </a:endParaRPr>
        </a:p>
      </dsp:txBody>
      <dsp:txXfrm>
        <a:off x="5652385" y="2402161"/>
        <a:ext cx="2577214" cy="1427058"/>
      </dsp:txXfrm>
    </dsp:sp>
    <dsp:sp modelId="{696AF1F1-F710-446C-9592-CCBC7953ACF6}">
      <dsp:nvSpPr>
        <dsp:cNvPr id="0" name=""/>
        <dsp:cNvSpPr/>
      </dsp:nvSpPr>
      <dsp:spPr>
        <a:xfrm rot="1918322">
          <a:off x="4787208" y="4176704"/>
          <a:ext cx="592146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92146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D22952-74DF-4599-B060-E663CC289997}">
      <dsp:nvSpPr>
        <dsp:cNvPr id="0" name=""/>
        <dsp:cNvSpPr/>
      </dsp:nvSpPr>
      <dsp:spPr>
        <a:xfrm>
          <a:off x="5082851" y="4333477"/>
          <a:ext cx="3146748" cy="1650088"/>
        </a:xfrm>
        <a:prstGeom prst="round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>
              <a:latin typeface="Adobe Garamond Pro" pitchFamily="18" charset="0"/>
            </a:rPr>
            <a:t>2. </a:t>
          </a:r>
          <a:r>
            <a:rPr lang="id-ID" sz="3600" b="1" kern="1200" dirty="0" smtClean="0">
              <a:latin typeface="Adobe Garamond Pro" pitchFamily="18" charset="0"/>
            </a:rPr>
            <a:t>Landasan Psikologis</a:t>
          </a:r>
          <a:endParaRPr lang="id-ID" sz="3600" b="1" kern="1200" dirty="0">
            <a:latin typeface="Adobe Garamond Pro" pitchFamily="18" charset="0"/>
          </a:endParaRPr>
        </a:p>
      </dsp:txBody>
      <dsp:txXfrm>
        <a:off x="5082851" y="4333477"/>
        <a:ext cx="3146748" cy="1650088"/>
      </dsp:txXfrm>
    </dsp:sp>
    <dsp:sp modelId="{36E6BDA1-424D-402C-B2CF-1FBE07877DEB}">
      <dsp:nvSpPr>
        <dsp:cNvPr id="0" name=""/>
        <dsp:cNvSpPr/>
      </dsp:nvSpPr>
      <dsp:spPr>
        <a:xfrm rot="7637474">
          <a:off x="2513491" y="4235856"/>
          <a:ext cx="32714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27141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F53BA2-E0E9-4F11-BE37-59C3A7B0F237}">
      <dsp:nvSpPr>
        <dsp:cNvPr id="0" name=""/>
        <dsp:cNvSpPr/>
      </dsp:nvSpPr>
      <dsp:spPr>
        <a:xfrm>
          <a:off x="341026" y="4365988"/>
          <a:ext cx="3189223" cy="1686870"/>
        </a:xfrm>
        <a:prstGeom prst="roundRect">
          <a:avLst/>
        </a:prstGeom>
        <a:solidFill>
          <a:srgbClr val="00B0F0"/>
        </a:soli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b="1" kern="1200" smtClean="0">
              <a:solidFill>
                <a:schemeClr val="tx1"/>
              </a:solidFill>
              <a:latin typeface="Adobe Garamond Pro" pitchFamily="18" charset="0"/>
            </a:rPr>
            <a:t>3. </a:t>
          </a:r>
          <a:r>
            <a:rPr lang="id-ID" sz="3300" b="1" kern="1200" smtClean="0">
              <a:solidFill>
                <a:schemeClr val="tx1"/>
              </a:solidFill>
              <a:latin typeface="Adobe Garamond Pro" pitchFamily="18" charset="0"/>
            </a:rPr>
            <a:t>Landasan Sosial</a:t>
          </a:r>
          <a:r>
            <a:rPr lang="en-US" sz="3300" b="1" kern="1200" smtClean="0">
              <a:solidFill>
                <a:schemeClr val="tx1"/>
              </a:solidFill>
              <a:latin typeface="Adobe Garamond Pro" pitchFamily="18" charset="0"/>
            </a:rPr>
            <a:t>-</a:t>
          </a:r>
          <a:r>
            <a:rPr lang="id-ID" sz="3300" b="1" kern="1200" smtClean="0">
              <a:solidFill>
                <a:schemeClr val="tx1"/>
              </a:solidFill>
              <a:latin typeface="Adobe Garamond Pro" pitchFamily="18" charset="0"/>
            </a:rPr>
            <a:t>Budaya</a:t>
          </a:r>
          <a:endParaRPr lang="id-ID" sz="3300" b="1" kern="1200" dirty="0">
            <a:solidFill>
              <a:schemeClr val="tx1"/>
            </a:solidFill>
            <a:latin typeface="Adobe Garamond Pro" pitchFamily="18" charset="0"/>
          </a:endParaRPr>
        </a:p>
      </dsp:txBody>
      <dsp:txXfrm>
        <a:off x="341026" y="4365988"/>
        <a:ext cx="3189223" cy="1686870"/>
      </dsp:txXfrm>
    </dsp:sp>
    <dsp:sp modelId="{C8471A40-122E-4702-8AEC-C3169D4F95B6}">
      <dsp:nvSpPr>
        <dsp:cNvPr id="0" name=""/>
        <dsp:cNvSpPr/>
      </dsp:nvSpPr>
      <dsp:spPr>
        <a:xfrm rot="19248540">
          <a:off x="4535093" y="2008294"/>
          <a:ext cx="76425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64253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244C53-CA70-4FBC-98AE-9D8A823218DB}">
      <dsp:nvSpPr>
        <dsp:cNvPr id="0" name=""/>
        <dsp:cNvSpPr/>
      </dsp:nvSpPr>
      <dsp:spPr>
        <a:xfrm>
          <a:off x="4419590" y="268566"/>
          <a:ext cx="3425226" cy="1498259"/>
        </a:xfrm>
        <a:prstGeom prst="roundRect">
          <a:avLst/>
        </a:prstGeom>
        <a:solidFill>
          <a:srgbClr val="92D050"/>
        </a:soli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86360" tIns="86360" rIns="86360" bIns="8636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400" b="1" kern="1200" smtClean="0">
              <a:solidFill>
                <a:schemeClr val="tx1"/>
              </a:solidFill>
              <a:latin typeface="Adobe Garamond Pro" pitchFamily="18" charset="0"/>
            </a:rPr>
            <a:t>5. Landasan Religius</a:t>
          </a:r>
          <a:endParaRPr lang="id-ID" sz="3400" b="1" kern="1200" dirty="0">
            <a:solidFill>
              <a:schemeClr val="tx1"/>
            </a:solidFill>
            <a:latin typeface="Adobe Garamond Pro" pitchFamily="18" charset="0"/>
          </a:endParaRPr>
        </a:p>
      </dsp:txBody>
      <dsp:txXfrm>
        <a:off x="4419590" y="268566"/>
        <a:ext cx="3425226" cy="149825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6098C53-F50F-40F8-9773-135542562278}">
      <dsp:nvSpPr>
        <dsp:cNvPr id="0" name=""/>
        <dsp:cNvSpPr/>
      </dsp:nvSpPr>
      <dsp:spPr>
        <a:xfrm>
          <a:off x="3115150" y="121"/>
          <a:ext cx="1706745" cy="1264679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u="sng" kern="1200" dirty="0" smtClean="0">
              <a:solidFill>
                <a:schemeClr val="tx1"/>
              </a:solidFill>
            </a:rPr>
            <a:t>1. </a:t>
          </a:r>
          <a:r>
            <a:rPr lang="id-ID" sz="1800" b="1" u="sng" kern="1200" dirty="0" smtClean="0">
              <a:solidFill>
                <a:schemeClr val="tx1"/>
              </a:solidFill>
            </a:rPr>
            <a:t>Manusia</a:t>
          </a:r>
          <a:r>
            <a:rPr lang="id-ID" sz="1800" b="1" kern="1200" dirty="0" smtClean="0">
              <a:solidFill>
                <a:schemeClr val="tx1"/>
              </a:solidFill>
            </a:rPr>
            <a:t> adalah makhluk rasional</a:t>
          </a:r>
          <a:endParaRPr lang="id-ID" sz="1800" b="1" kern="1200" dirty="0"/>
        </a:p>
      </dsp:txBody>
      <dsp:txXfrm>
        <a:off x="3115150" y="121"/>
        <a:ext cx="1706745" cy="1264679"/>
      </dsp:txXfrm>
    </dsp:sp>
    <dsp:sp modelId="{F0F6D7DB-F792-4AC4-BFF5-31453C2BFD20}">
      <dsp:nvSpPr>
        <dsp:cNvPr id="0" name=""/>
        <dsp:cNvSpPr/>
      </dsp:nvSpPr>
      <dsp:spPr>
        <a:xfrm>
          <a:off x="4201775" y="-108431"/>
          <a:ext cx="5019803" cy="5019803"/>
        </a:xfrm>
        <a:custGeom>
          <a:avLst/>
          <a:gdLst/>
          <a:ahLst/>
          <a:cxnLst/>
          <a:rect l="0" t="0" r="0" b="0"/>
          <a:pathLst>
            <a:path>
              <a:moveTo>
                <a:pt x="629095" y="847923"/>
              </a:moveTo>
              <a:arcTo wR="2509901" hR="2509901" stAng="13287930" swAng="1848478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E9EBC6-52FA-458B-A810-9AB49E94626B}">
      <dsp:nvSpPr>
        <dsp:cNvPr id="0" name=""/>
        <dsp:cNvSpPr/>
      </dsp:nvSpPr>
      <dsp:spPr>
        <a:xfrm>
          <a:off x="5594958" y="6632"/>
          <a:ext cx="2515637" cy="1742582"/>
        </a:xfrm>
        <a:prstGeom prst="round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u="sng" kern="1200" dirty="0" smtClean="0">
              <a:solidFill>
                <a:schemeClr val="tx1"/>
              </a:solidFill>
            </a:rPr>
            <a:t>2. </a:t>
          </a:r>
          <a:r>
            <a:rPr lang="id-ID" sz="1800" b="1" u="sng" kern="1200" dirty="0" smtClean="0">
              <a:solidFill>
                <a:schemeClr val="tx1"/>
              </a:solidFill>
            </a:rPr>
            <a:t>Manusia</a:t>
          </a:r>
          <a:r>
            <a:rPr lang="id-ID" sz="1800" b="1" kern="1200" dirty="0" smtClean="0">
              <a:solidFill>
                <a:schemeClr val="tx1"/>
              </a:solidFill>
            </a:rPr>
            <a:t> berusaha terus menerus memperkembangkan dan menjadikan  dirinya sendiri.</a:t>
          </a:r>
          <a:endParaRPr lang="id-ID" sz="1800" b="1" kern="1200" dirty="0"/>
        </a:p>
      </dsp:txBody>
      <dsp:txXfrm>
        <a:off x="5594958" y="6632"/>
        <a:ext cx="2515637" cy="1742582"/>
      </dsp:txXfrm>
    </dsp:sp>
    <dsp:sp modelId="{CF81468F-7664-4C5A-AA07-A248D2AF1DFD}">
      <dsp:nvSpPr>
        <dsp:cNvPr id="0" name=""/>
        <dsp:cNvSpPr/>
      </dsp:nvSpPr>
      <dsp:spPr>
        <a:xfrm>
          <a:off x="3443583" y="-2885660"/>
          <a:ext cx="5019803" cy="5019803"/>
        </a:xfrm>
        <a:custGeom>
          <a:avLst/>
          <a:gdLst/>
          <a:ahLst/>
          <a:cxnLst/>
          <a:rect l="0" t="0" r="0" b="0"/>
          <a:pathLst>
            <a:path>
              <a:moveTo>
                <a:pt x="3837361" y="4640032"/>
              </a:moveTo>
              <a:arcTo wR="2509901" hR="2509901" stAng="3484175" swAng="1313252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046D024-E699-465B-AEF9-9946FF5679EA}">
      <dsp:nvSpPr>
        <dsp:cNvPr id="0" name=""/>
        <dsp:cNvSpPr/>
      </dsp:nvSpPr>
      <dsp:spPr>
        <a:xfrm>
          <a:off x="5410209" y="2097361"/>
          <a:ext cx="2153872" cy="1358497"/>
        </a:xfrm>
        <a:prstGeom prst="round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u="sng" kern="1200" dirty="0" smtClean="0">
              <a:solidFill>
                <a:schemeClr val="tx1"/>
              </a:solidFill>
            </a:rPr>
            <a:t>3. </a:t>
          </a:r>
          <a:r>
            <a:rPr lang="id-ID" sz="1800" b="1" u="sng" kern="1200" dirty="0" smtClean="0">
              <a:solidFill>
                <a:schemeClr val="tx1"/>
              </a:solidFill>
            </a:rPr>
            <a:t>Manusia</a:t>
          </a:r>
          <a:r>
            <a:rPr lang="id-ID" sz="1800" b="1" kern="1200" dirty="0" smtClean="0">
              <a:solidFill>
                <a:schemeClr val="tx1"/>
              </a:solidFill>
            </a:rPr>
            <a:t> memiliki dimensi fisik, psikologis dan spiritual.</a:t>
          </a:r>
          <a:endParaRPr lang="id-ID" sz="1800" b="1" kern="1200" dirty="0"/>
        </a:p>
      </dsp:txBody>
      <dsp:txXfrm>
        <a:off x="5410209" y="2097361"/>
        <a:ext cx="2153872" cy="1358497"/>
      </dsp:txXfrm>
    </dsp:sp>
    <dsp:sp modelId="{7D614ECA-6866-4D44-8663-D3EF8E617813}">
      <dsp:nvSpPr>
        <dsp:cNvPr id="0" name=""/>
        <dsp:cNvSpPr/>
      </dsp:nvSpPr>
      <dsp:spPr>
        <a:xfrm>
          <a:off x="3958923" y="3454768"/>
          <a:ext cx="5019803" cy="5019803"/>
        </a:xfrm>
        <a:custGeom>
          <a:avLst/>
          <a:gdLst/>
          <a:ahLst/>
          <a:cxnLst/>
          <a:rect l="0" t="0" r="0" b="0"/>
          <a:pathLst>
            <a:path>
              <a:moveTo>
                <a:pt x="2448017" y="763"/>
              </a:moveTo>
              <a:arcTo wR="2509901" hR="2509901" stAng="16115231" swAng="1642694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FB2B9C-C36B-49D0-BE8D-C66BCDF89A1A}">
      <dsp:nvSpPr>
        <dsp:cNvPr id="0" name=""/>
        <dsp:cNvSpPr/>
      </dsp:nvSpPr>
      <dsp:spPr>
        <a:xfrm>
          <a:off x="6050130" y="3713452"/>
          <a:ext cx="2385149" cy="1667558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u="sng" kern="1200" dirty="0" smtClean="0">
              <a:solidFill>
                <a:schemeClr val="tx1"/>
              </a:solidFill>
            </a:rPr>
            <a:t>4. </a:t>
          </a:r>
          <a:r>
            <a:rPr lang="id-ID" sz="1600" b="1" u="sng" kern="1200" dirty="0" smtClean="0">
              <a:solidFill>
                <a:schemeClr val="tx1"/>
              </a:solidFill>
            </a:rPr>
            <a:t>Manusia</a:t>
          </a:r>
          <a:r>
            <a:rPr lang="id-ID" sz="1600" b="1" kern="1200" dirty="0" smtClean="0">
              <a:solidFill>
                <a:schemeClr val="tx1"/>
              </a:solidFill>
            </a:rPr>
            <a:t> akan menjalani tugas – tugas kehidupannya dan kebahagiaan manusia terwujud melalui pemenuhan tugas – tugas</a:t>
          </a:r>
          <a:endParaRPr lang="id-ID" sz="1600" b="1" kern="1200" dirty="0"/>
        </a:p>
      </dsp:txBody>
      <dsp:txXfrm>
        <a:off x="6050130" y="3713452"/>
        <a:ext cx="2385149" cy="1667558"/>
      </dsp:txXfrm>
    </dsp:sp>
    <dsp:sp modelId="{9566491F-6B73-4AE7-8D5D-32B828BB8A51}">
      <dsp:nvSpPr>
        <dsp:cNvPr id="0" name=""/>
        <dsp:cNvSpPr/>
      </dsp:nvSpPr>
      <dsp:spPr>
        <a:xfrm>
          <a:off x="5539268" y="820615"/>
          <a:ext cx="5019803" cy="5019803"/>
        </a:xfrm>
        <a:custGeom>
          <a:avLst/>
          <a:gdLst/>
          <a:ahLst/>
          <a:cxnLst/>
          <a:rect l="0" t="0" r="0" b="0"/>
          <a:pathLst>
            <a:path>
              <a:moveTo>
                <a:pt x="1049081" y="4550884"/>
              </a:moveTo>
              <a:arcTo wR="2509901" hR="2509901" stAng="7535576" swAng="2245400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4C7102-8BA7-4E0C-9583-2C98B7F1A309}">
      <dsp:nvSpPr>
        <dsp:cNvPr id="0" name=""/>
        <dsp:cNvSpPr/>
      </dsp:nvSpPr>
      <dsp:spPr>
        <a:xfrm>
          <a:off x="3493923" y="4013146"/>
          <a:ext cx="2150063" cy="1424768"/>
        </a:xfrm>
        <a:prstGeom prst="roundRect">
          <a:avLst/>
        </a:prstGeom>
        <a:solidFill>
          <a:schemeClr val="accent6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u="sng" kern="1200" dirty="0" smtClean="0">
              <a:solidFill>
                <a:schemeClr val="tx1"/>
              </a:solidFill>
            </a:rPr>
            <a:t>5. </a:t>
          </a:r>
          <a:r>
            <a:rPr lang="id-ID" sz="1600" b="1" u="sng" kern="1200" dirty="0" smtClean="0">
              <a:solidFill>
                <a:schemeClr val="tx1"/>
              </a:solidFill>
            </a:rPr>
            <a:t>Manusia</a:t>
          </a:r>
          <a:r>
            <a:rPr lang="id-ID" sz="1600" b="1" kern="1200" dirty="0" smtClean="0">
              <a:solidFill>
                <a:schemeClr val="tx1"/>
              </a:solidFill>
            </a:rPr>
            <a:t> adalah bebas merdeka dalam berbagai keterbatasannya </a:t>
          </a:r>
          <a:endParaRPr lang="id-ID" sz="1600" b="1" kern="1200" dirty="0">
            <a:solidFill>
              <a:schemeClr val="tx1"/>
            </a:solidFill>
          </a:endParaRPr>
        </a:p>
      </dsp:txBody>
      <dsp:txXfrm>
        <a:off x="3493923" y="4013146"/>
        <a:ext cx="2150063" cy="1424768"/>
      </dsp:txXfrm>
    </dsp:sp>
    <dsp:sp modelId="{5BA91407-C416-4404-B12D-F55F2915E560}">
      <dsp:nvSpPr>
        <dsp:cNvPr id="0" name=""/>
        <dsp:cNvSpPr/>
      </dsp:nvSpPr>
      <dsp:spPr>
        <a:xfrm>
          <a:off x="-1497060" y="1794521"/>
          <a:ext cx="5019803" cy="5019803"/>
        </a:xfrm>
        <a:custGeom>
          <a:avLst/>
          <a:gdLst/>
          <a:ahLst/>
          <a:cxnLst/>
          <a:rect l="0" t="0" r="0" b="0"/>
          <a:pathLst>
            <a:path>
              <a:moveTo>
                <a:pt x="4990018" y="2895425"/>
              </a:moveTo>
              <a:arcTo wR="2509901" hR="2509901" stAng="530140" swAng="85326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32D822-62E0-4BD1-AAA3-7539E905B478}">
      <dsp:nvSpPr>
        <dsp:cNvPr id="0" name=""/>
        <dsp:cNvSpPr/>
      </dsp:nvSpPr>
      <dsp:spPr>
        <a:xfrm>
          <a:off x="1752601" y="4255312"/>
          <a:ext cx="1567152" cy="1271048"/>
        </a:xfrm>
        <a:prstGeom prst="round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u="sng" kern="1200" dirty="0" smtClean="0">
              <a:solidFill>
                <a:schemeClr val="tx1"/>
              </a:solidFill>
            </a:rPr>
            <a:t>6. </a:t>
          </a:r>
          <a:r>
            <a:rPr lang="id-ID" sz="1800" b="1" u="sng" kern="1200" dirty="0" smtClean="0">
              <a:solidFill>
                <a:schemeClr val="tx1"/>
              </a:solidFill>
            </a:rPr>
            <a:t>Manusia </a:t>
          </a:r>
          <a:r>
            <a:rPr lang="id-ID" sz="1800" b="1" kern="1200" dirty="0" smtClean="0">
              <a:solidFill>
                <a:schemeClr val="tx1"/>
              </a:solidFill>
            </a:rPr>
            <a:t>pada hakikatnya positif</a:t>
          </a:r>
          <a:endParaRPr lang="id-ID" sz="1800" b="1" kern="1200" dirty="0">
            <a:solidFill>
              <a:schemeClr val="tx1"/>
            </a:solidFill>
          </a:endParaRPr>
        </a:p>
      </dsp:txBody>
      <dsp:txXfrm>
        <a:off x="1752601" y="4255312"/>
        <a:ext cx="1567152" cy="1271048"/>
      </dsp:txXfrm>
    </dsp:sp>
    <dsp:sp modelId="{B71FECB9-8B23-4B91-83F1-F0FC5554D051}">
      <dsp:nvSpPr>
        <dsp:cNvPr id="0" name=""/>
        <dsp:cNvSpPr/>
      </dsp:nvSpPr>
      <dsp:spPr>
        <a:xfrm>
          <a:off x="-1275083" y="-665296"/>
          <a:ext cx="5019803" cy="5019803"/>
        </a:xfrm>
        <a:custGeom>
          <a:avLst/>
          <a:gdLst/>
          <a:ahLst/>
          <a:cxnLst/>
          <a:rect l="0" t="0" r="0" b="0"/>
          <a:pathLst>
            <a:path>
              <a:moveTo>
                <a:pt x="3199767" y="4923134"/>
              </a:moveTo>
              <a:arcTo wR="2509901" hR="2509901" stAng="4442788" swAng="123299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113166-1062-4981-990F-4BEE9E5C9AE5}">
      <dsp:nvSpPr>
        <dsp:cNvPr id="0" name=""/>
        <dsp:cNvSpPr/>
      </dsp:nvSpPr>
      <dsp:spPr>
        <a:xfrm>
          <a:off x="9" y="3316559"/>
          <a:ext cx="1632486" cy="1029127"/>
        </a:xfrm>
        <a:prstGeom prst="roundRect">
          <a:avLst/>
        </a:prstGeom>
        <a:solidFill>
          <a:schemeClr val="accent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u="sng" kern="1200" dirty="0" smtClean="0">
              <a:solidFill>
                <a:schemeClr val="tx1"/>
              </a:solidFill>
            </a:rPr>
            <a:t>7. </a:t>
          </a:r>
          <a:r>
            <a:rPr lang="id-ID" sz="1800" b="1" u="sng" kern="1200" dirty="0" smtClean="0">
              <a:solidFill>
                <a:schemeClr val="tx1"/>
              </a:solidFill>
            </a:rPr>
            <a:t>Manusia </a:t>
          </a:r>
          <a:r>
            <a:rPr lang="id-ID" sz="1800" b="1" kern="1200" dirty="0" smtClean="0">
              <a:solidFill>
                <a:schemeClr val="tx1"/>
              </a:solidFill>
            </a:rPr>
            <a:t>adalah unik</a:t>
          </a:r>
          <a:endParaRPr lang="id-ID" sz="1800" b="1" kern="1200" dirty="0">
            <a:solidFill>
              <a:schemeClr val="tx1"/>
            </a:solidFill>
          </a:endParaRPr>
        </a:p>
      </dsp:txBody>
      <dsp:txXfrm>
        <a:off x="9" y="3316559"/>
        <a:ext cx="1632486" cy="1029127"/>
      </dsp:txXfrm>
    </dsp:sp>
    <dsp:sp modelId="{1C98216C-BBA0-4BDD-9EA7-01C400BEDB9F}">
      <dsp:nvSpPr>
        <dsp:cNvPr id="0" name=""/>
        <dsp:cNvSpPr/>
      </dsp:nvSpPr>
      <dsp:spPr>
        <a:xfrm>
          <a:off x="-727851" y="3069984"/>
          <a:ext cx="5019803" cy="5019803"/>
        </a:xfrm>
        <a:custGeom>
          <a:avLst/>
          <a:gdLst/>
          <a:ahLst/>
          <a:cxnLst/>
          <a:rect l="0" t="0" r="0" b="0"/>
          <a:pathLst>
            <a:path>
              <a:moveTo>
                <a:pt x="1436772" y="240981"/>
              </a:moveTo>
              <a:arcTo wR="2509901" hR="2509901" stAng="14681237" swAng="1767042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F4B46B3-1991-4497-B855-C8E29604C2DF}">
      <dsp:nvSpPr>
        <dsp:cNvPr id="0" name=""/>
        <dsp:cNvSpPr/>
      </dsp:nvSpPr>
      <dsp:spPr>
        <a:xfrm>
          <a:off x="1143008" y="1716363"/>
          <a:ext cx="1705830" cy="1361136"/>
        </a:xfrm>
        <a:prstGeom prst="round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u="sng" kern="1200" dirty="0" smtClean="0">
              <a:solidFill>
                <a:schemeClr val="tx1"/>
              </a:solidFill>
            </a:rPr>
            <a:t>8. </a:t>
          </a:r>
          <a:r>
            <a:rPr lang="id-ID" sz="1600" b="1" u="sng" kern="1200" dirty="0" smtClean="0">
              <a:solidFill>
                <a:schemeClr val="tx1"/>
              </a:solidFill>
            </a:rPr>
            <a:t>Manusia</a:t>
          </a:r>
          <a:r>
            <a:rPr lang="id-ID" sz="1600" b="1" kern="1200" dirty="0" smtClean="0">
              <a:solidFill>
                <a:schemeClr val="tx1"/>
              </a:solidFill>
            </a:rPr>
            <a:t> dilahirkan dengan potensi untuk menjadi baik dan buruk</a:t>
          </a:r>
          <a:r>
            <a:rPr lang="id-ID" sz="1600" b="1" kern="1200" dirty="0" smtClean="0"/>
            <a:t>.</a:t>
          </a:r>
          <a:endParaRPr lang="id-ID" sz="1600" b="1" kern="1200" dirty="0"/>
        </a:p>
      </dsp:txBody>
      <dsp:txXfrm>
        <a:off x="1143008" y="1716363"/>
        <a:ext cx="1705830" cy="1361136"/>
      </dsp:txXfrm>
    </dsp:sp>
    <dsp:sp modelId="{E0E6A082-3143-42CD-866C-6331BA3B8244}">
      <dsp:nvSpPr>
        <dsp:cNvPr id="0" name=""/>
        <dsp:cNvSpPr/>
      </dsp:nvSpPr>
      <dsp:spPr>
        <a:xfrm>
          <a:off x="-551089" y="-3286405"/>
          <a:ext cx="5019803" cy="5019803"/>
        </a:xfrm>
        <a:custGeom>
          <a:avLst/>
          <a:gdLst/>
          <a:ahLst/>
          <a:cxnLst/>
          <a:rect l="0" t="0" r="0" b="0"/>
          <a:pathLst>
            <a:path>
              <a:moveTo>
                <a:pt x="2786771" y="5004485"/>
              </a:moveTo>
              <a:arcTo wR="2509901" hR="2509901" stAng="5020006" swAng="2066552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03F362-763A-4202-812D-52F4A329D76D}">
      <dsp:nvSpPr>
        <dsp:cNvPr id="0" name=""/>
        <dsp:cNvSpPr/>
      </dsp:nvSpPr>
      <dsp:spPr>
        <a:xfrm>
          <a:off x="84343" y="0"/>
          <a:ext cx="2141742" cy="1430177"/>
        </a:xfrm>
        <a:prstGeom prst="roundRect">
          <a:avLst/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u="sng" kern="1200" dirty="0" smtClean="0">
              <a:solidFill>
                <a:schemeClr val="tx1"/>
              </a:solidFill>
            </a:rPr>
            <a:t>9. </a:t>
          </a:r>
          <a:r>
            <a:rPr lang="id-ID" sz="1800" b="1" u="sng" kern="1200" dirty="0" smtClean="0">
              <a:solidFill>
                <a:schemeClr val="tx1"/>
              </a:solidFill>
            </a:rPr>
            <a:t>Manusia</a:t>
          </a:r>
          <a:r>
            <a:rPr lang="id-ID" sz="1800" b="1" kern="1200" dirty="0" smtClean="0">
              <a:solidFill>
                <a:schemeClr val="tx1"/>
              </a:solidFill>
            </a:rPr>
            <a:t> dapat belajar mengatasi masalah – masalah yang dihadapinya</a:t>
          </a:r>
          <a:endParaRPr lang="id-ID" sz="1800" b="1" kern="1200" dirty="0"/>
        </a:p>
      </dsp:txBody>
      <dsp:txXfrm>
        <a:off x="84343" y="0"/>
        <a:ext cx="2141742" cy="1430177"/>
      </dsp:txXfrm>
    </dsp:sp>
    <dsp:sp modelId="{4AAD1AF2-D073-48B4-9885-7CAC74709CDC}">
      <dsp:nvSpPr>
        <dsp:cNvPr id="0" name=""/>
        <dsp:cNvSpPr/>
      </dsp:nvSpPr>
      <dsp:spPr>
        <a:xfrm>
          <a:off x="-1370478" y="-94690"/>
          <a:ext cx="5019803" cy="5019803"/>
        </a:xfrm>
        <a:custGeom>
          <a:avLst/>
          <a:gdLst/>
          <a:ahLst/>
          <a:cxnLst/>
          <a:rect l="0" t="0" r="0" b="0"/>
          <a:pathLst>
            <a:path>
              <a:moveTo>
                <a:pt x="3207775" y="98972"/>
              </a:moveTo>
              <a:arcTo wR="2509901" hR="2509901" stAng="17168625" swAng="212537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7CC7410-466A-4A6A-9D17-488FBC8354A4}">
      <dsp:nvSpPr>
        <dsp:cNvPr id="0" name=""/>
        <dsp:cNvSpPr/>
      </dsp:nvSpPr>
      <dsp:spPr>
        <a:xfrm>
          <a:off x="1260408" y="508736"/>
          <a:ext cx="4103944" cy="4103944"/>
        </a:xfrm>
        <a:prstGeom prst="blockArc">
          <a:avLst>
            <a:gd name="adj1" fmla="val 10420807"/>
            <a:gd name="adj2" fmla="val 17615942"/>
            <a:gd name="adj3" fmla="val 4639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4C9C7C-A798-42DD-AECA-1E3546BE544A}">
      <dsp:nvSpPr>
        <dsp:cNvPr id="0" name=""/>
        <dsp:cNvSpPr/>
      </dsp:nvSpPr>
      <dsp:spPr>
        <a:xfrm>
          <a:off x="1272331" y="914509"/>
          <a:ext cx="5734499" cy="3809886"/>
        </a:xfrm>
        <a:prstGeom prst="blockArc">
          <a:avLst>
            <a:gd name="adj1" fmla="val 46459"/>
            <a:gd name="adj2" fmla="val 10846459"/>
            <a:gd name="adj3" fmla="val 332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CE2E3D-2CB9-4D83-A90D-C3ECC89CE1C9}">
      <dsp:nvSpPr>
        <dsp:cNvPr id="0" name=""/>
        <dsp:cNvSpPr/>
      </dsp:nvSpPr>
      <dsp:spPr>
        <a:xfrm>
          <a:off x="2929352" y="479377"/>
          <a:ext cx="4103944" cy="4103944"/>
        </a:xfrm>
        <a:prstGeom prst="blockArc">
          <a:avLst>
            <a:gd name="adj1" fmla="val 14663123"/>
            <a:gd name="adj2" fmla="val 561986"/>
            <a:gd name="adj3" fmla="val 4639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00D6AD-EBB3-4E48-B8F0-21309F1DC2AD}">
      <dsp:nvSpPr>
        <dsp:cNvPr id="0" name=""/>
        <dsp:cNvSpPr/>
      </dsp:nvSpPr>
      <dsp:spPr>
        <a:xfrm>
          <a:off x="2209783" y="1447785"/>
          <a:ext cx="3962381" cy="3260226"/>
        </a:xfrm>
        <a:prstGeom prst="ellipse">
          <a:avLst/>
        </a:prstGeom>
        <a:solidFill>
          <a:schemeClr val="bg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800" b="1" kern="1200" dirty="0" smtClean="0">
              <a:solidFill>
                <a:schemeClr val="tx1"/>
              </a:solidFill>
              <a:latin typeface="Arial Black" pitchFamily="34" charset="0"/>
            </a:rPr>
            <a:t>Menekankan 3 aspek</a:t>
          </a:r>
          <a:endParaRPr lang="id-ID" sz="2800" b="1" kern="1200" dirty="0">
            <a:solidFill>
              <a:schemeClr val="tx1"/>
            </a:solidFill>
            <a:latin typeface="Arial Black" pitchFamily="34" charset="0"/>
          </a:endParaRPr>
        </a:p>
      </dsp:txBody>
      <dsp:txXfrm>
        <a:off x="2209783" y="1447785"/>
        <a:ext cx="3962381" cy="3260226"/>
      </dsp:txXfrm>
    </dsp:sp>
    <dsp:sp modelId="{6F9353DA-EB66-4779-BE1C-3A56A3DCB6B3}">
      <dsp:nvSpPr>
        <dsp:cNvPr id="0" name=""/>
        <dsp:cNvSpPr/>
      </dsp:nvSpPr>
      <dsp:spPr>
        <a:xfrm>
          <a:off x="2819399" y="-62709"/>
          <a:ext cx="2590802" cy="157333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400" b="1" kern="1200" dirty="0" smtClean="0">
              <a:solidFill>
                <a:schemeClr val="tx1"/>
              </a:solidFill>
            </a:rPr>
            <a:t>Manusia sbg makhluk TUHAN</a:t>
          </a:r>
          <a:endParaRPr lang="id-ID" sz="2400" b="1" kern="1200" dirty="0">
            <a:solidFill>
              <a:schemeClr val="tx1"/>
            </a:solidFill>
          </a:endParaRPr>
        </a:p>
      </dsp:txBody>
      <dsp:txXfrm>
        <a:off x="2819399" y="-62709"/>
        <a:ext cx="2590802" cy="1573333"/>
      </dsp:txXfrm>
    </dsp:sp>
    <dsp:sp modelId="{89E00B25-CA41-4914-9A18-52C8B0B5BB7C}">
      <dsp:nvSpPr>
        <dsp:cNvPr id="0" name=""/>
        <dsp:cNvSpPr/>
      </dsp:nvSpPr>
      <dsp:spPr>
        <a:xfrm>
          <a:off x="5688361" y="2057406"/>
          <a:ext cx="2541238" cy="1600303"/>
        </a:xfrm>
        <a:prstGeom prst="ellipse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000" b="1" kern="1200" dirty="0" smtClean="0">
              <a:solidFill>
                <a:schemeClr val="tx1"/>
              </a:solidFill>
            </a:rPr>
            <a:t>Sikap yg mendorong menjalani hidup sesuai norma-norma agama</a:t>
          </a:r>
          <a:endParaRPr lang="id-ID" sz="2000" b="1" kern="1200" dirty="0">
            <a:solidFill>
              <a:schemeClr val="tx1"/>
            </a:solidFill>
          </a:endParaRPr>
        </a:p>
      </dsp:txBody>
      <dsp:txXfrm>
        <a:off x="5688361" y="2057406"/>
        <a:ext cx="2541238" cy="1600303"/>
      </dsp:txXfrm>
    </dsp:sp>
    <dsp:sp modelId="{D3AA7D5D-5571-4EFA-B615-674A5ED0CA34}">
      <dsp:nvSpPr>
        <dsp:cNvPr id="0" name=""/>
        <dsp:cNvSpPr/>
      </dsp:nvSpPr>
      <dsp:spPr>
        <a:xfrm>
          <a:off x="0" y="1904994"/>
          <a:ext cx="2640365" cy="1752708"/>
        </a:xfrm>
        <a:prstGeom prst="ellipse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4000" b="1" kern="1200" dirty="0" smtClean="0">
              <a:solidFill>
                <a:schemeClr val="tx1"/>
              </a:solidFill>
            </a:rPr>
            <a:t>IPTEK-Agama</a:t>
          </a:r>
          <a:endParaRPr lang="id-ID" sz="4000" b="1" kern="1200" dirty="0">
            <a:solidFill>
              <a:schemeClr val="tx1"/>
            </a:solidFill>
          </a:endParaRPr>
        </a:p>
      </dsp:txBody>
      <dsp:txXfrm>
        <a:off x="0" y="1904994"/>
        <a:ext cx="2640365" cy="17527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9FFC71-762A-48C6-A890-5460868D1C00}" type="datetimeFigureOut">
              <a:rPr lang="id-ID" smtClean="0"/>
              <a:pPr/>
              <a:t>10/04/2018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8CA34C-4793-43B3-B317-F2ABA53BCB0B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31351965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8CA34C-4793-43B3-B317-F2ABA53BCB0B}" type="slidenum">
              <a:rPr lang="id-ID" smtClean="0"/>
              <a:pPr/>
              <a:t>6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2860722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DF7E-CFCC-469A-A03B-44B37C9F04CC}" type="datetimeFigureOut">
              <a:rPr lang="id-ID" smtClean="0"/>
              <a:pPr/>
              <a:t>10/04/2018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30A54-F48F-420A-A0D6-A54B3904C6C3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371995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DF7E-CFCC-469A-A03B-44B37C9F04CC}" type="datetimeFigureOut">
              <a:rPr lang="id-ID" smtClean="0"/>
              <a:pPr/>
              <a:t>10/04/2018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30A54-F48F-420A-A0D6-A54B3904C6C3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4015904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DF7E-CFCC-469A-A03B-44B37C9F04CC}" type="datetimeFigureOut">
              <a:rPr lang="id-ID" smtClean="0"/>
              <a:pPr/>
              <a:t>10/04/2018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30A54-F48F-420A-A0D6-A54B3904C6C3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775950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DF7E-CFCC-469A-A03B-44B37C9F04CC}" type="datetimeFigureOut">
              <a:rPr lang="id-ID" smtClean="0"/>
              <a:pPr/>
              <a:t>10/04/2018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30A54-F48F-420A-A0D6-A54B3904C6C3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78708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DF7E-CFCC-469A-A03B-44B37C9F04CC}" type="datetimeFigureOut">
              <a:rPr lang="id-ID" smtClean="0"/>
              <a:pPr/>
              <a:t>10/04/2018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30A54-F48F-420A-A0D6-A54B3904C6C3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3774768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DF7E-CFCC-469A-A03B-44B37C9F04CC}" type="datetimeFigureOut">
              <a:rPr lang="id-ID" smtClean="0"/>
              <a:pPr/>
              <a:t>10/04/2018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30A54-F48F-420A-A0D6-A54B3904C6C3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960303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DF7E-CFCC-469A-A03B-44B37C9F04CC}" type="datetimeFigureOut">
              <a:rPr lang="id-ID" smtClean="0"/>
              <a:pPr/>
              <a:t>10/04/2018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30A54-F48F-420A-A0D6-A54B3904C6C3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4081137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DF7E-CFCC-469A-A03B-44B37C9F04CC}" type="datetimeFigureOut">
              <a:rPr lang="id-ID" smtClean="0"/>
              <a:pPr/>
              <a:t>10/04/2018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30A54-F48F-420A-A0D6-A54B3904C6C3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1954813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DF7E-CFCC-469A-A03B-44B37C9F04CC}" type="datetimeFigureOut">
              <a:rPr lang="id-ID" smtClean="0"/>
              <a:pPr/>
              <a:t>10/04/2018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30A54-F48F-420A-A0D6-A54B3904C6C3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1478288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DF7E-CFCC-469A-A03B-44B37C9F04CC}" type="datetimeFigureOut">
              <a:rPr lang="id-ID" smtClean="0"/>
              <a:pPr/>
              <a:t>10/04/2018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30A54-F48F-420A-A0D6-A54B3904C6C3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41991254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6DF7E-CFCC-469A-A03B-44B37C9F04CC}" type="datetimeFigureOut">
              <a:rPr lang="id-ID" smtClean="0"/>
              <a:pPr/>
              <a:t>10/04/2018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30A54-F48F-420A-A0D6-A54B3904C6C3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3242139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76DF7E-CFCC-469A-A03B-44B37C9F04CC}" type="datetimeFigureOut">
              <a:rPr lang="id-ID" smtClean="0"/>
              <a:pPr/>
              <a:t>10/04/2018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330A54-F48F-420A-A0D6-A54B3904C6C3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694189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8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9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t="-3000" r="-2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762000"/>
            <a:ext cx="7543800" cy="2362200"/>
          </a:xfrm>
        </p:spPr>
        <p:txBody>
          <a:bodyPr>
            <a:normAutofit fontScale="90000"/>
          </a:bodyPr>
          <a:lstStyle/>
          <a:p>
            <a:r>
              <a:rPr lang="id-ID" b="1" dirty="0" smtClean="0">
                <a:solidFill>
                  <a:schemeClr val="bg1"/>
                </a:solidFill>
                <a:latin typeface="Adobe Garamond Pro Bold" pitchFamily="18" charset="0"/>
              </a:rPr>
              <a:t>BAB IV</a:t>
            </a:r>
            <a:br>
              <a:rPr lang="id-ID" b="1" dirty="0" smtClean="0">
                <a:solidFill>
                  <a:schemeClr val="bg1"/>
                </a:solidFill>
                <a:latin typeface="Adobe Garamond Pro Bold" pitchFamily="18" charset="0"/>
              </a:rPr>
            </a:br>
            <a:r>
              <a:rPr lang="id-ID" b="1" dirty="0" smtClean="0">
                <a:solidFill>
                  <a:schemeClr val="bg1"/>
                </a:solidFill>
                <a:latin typeface="Adobe Garamond Pro Bold" pitchFamily="18" charset="0"/>
              </a:rPr>
              <a:t>LANDASAN DAN PENDEKATAN DALAM BIMBINGAN DAN KONSELING</a:t>
            </a:r>
            <a:endParaRPr lang="id-ID" b="1" dirty="0">
              <a:solidFill>
                <a:schemeClr val="bg1"/>
              </a:solidFill>
              <a:latin typeface="Adobe Garamond Pro Bold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0" y="4191000"/>
            <a:ext cx="5544616" cy="6096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id-ID" sz="2400" b="1" dirty="0" smtClean="0">
                <a:solidFill>
                  <a:schemeClr val="tx1"/>
                </a:solidFill>
                <a:latin typeface="Arial Narrow" pitchFamily="34" charset="0"/>
              </a:rPr>
              <a:t>EKA SARI SETIANINGSIH, S.Pd., </a:t>
            </a:r>
            <a:r>
              <a:rPr lang="id-ID" sz="2400" b="1" dirty="0" smtClean="0">
                <a:solidFill>
                  <a:schemeClr val="tx1"/>
                </a:solidFill>
                <a:latin typeface="Arial Narrow" pitchFamily="34" charset="0"/>
              </a:rPr>
              <a:t>M.Pd</a:t>
            </a:r>
            <a:r>
              <a:rPr lang="id-ID" sz="2400" b="1" dirty="0" smtClean="0">
                <a:solidFill>
                  <a:schemeClr val="tx1"/>
                </a:solidFill>
                <a:latin typeface="Arial Narrow" pitchFamily="34" charset="0"/>
              </a:rPr>
              <a:t>.</a:t>
            </a:r>
            <a:endParaRPr lang="id-ID" sz="2400" b="1" dirty="0" smtClean="0">
              <a:solidFill>
                <a:schemeClr val="tx1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46301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981200"/>
            <a:ext cx="6477000" cy="2438400"/>
          </a:xfrm>
          <a:solidFill>
            <a:schemeClr val="bg1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4800" b="1" dirty="0" err="1" smtClean="0">
                <a:solidFill>
                  <a:srgbClr val="FF0000"/>
                </a:solidFill>
                <a:latin typeface="Arial Black" pitchFamily="34" charset="0"/>
                <a:cs typeface="Aharoni" pitchFamily="2" charset="-79"/>
              </a:rPr>
              <a:t>Apa</a:t>
            </a:r>
            <a:r>
              <a:rPr lang="en-US" sz="4800" b="1" dirty="0" smtClean="0">
                <a:solidFill>
                  <a:srgbClr val="FF00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4800" b="1" dirty="0" err="1" smtClean="0">
                <a:solidFill>
                  <a:srgbClr val="FF0000"/>
                </a:solidFill>
                <a:latin typeface="Arial Black" pitchFamily="34" charset="0"/>
                <a:cs typeface="Aharoni" pitchFamily="2" charset="-79"/>
              </a:rPr>
              <a:t>itu</a:t>
            </a:r>
            <a:r>
              <a:rPr lang="en-US" sz="4800" b="1" dirty="0" smtClean="0">
                <a:solidFill>
                  <a:srgbClr val="FF00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4800" b="1" dirty="0" err="1" smtClean="0">
                <a:solidFill>
                  <a:srgbClr val="FF0000"/>
                </a:solidFill>
                <a:latin typeface="Arial Black" pitchFamily="34" charset="0"/>
                <a:cs typeface="Aharoni" pitchFamily="2" charset="-79"/>
              </a:rPr>
              <a:t>landasan</a:t>
            </a:r>
            <a:r>
              <a:rPr lang="en-US" sz="4800" b="1" dirty="0" smtClean="0">
                <a:solidFill>
                  <a:srgbClr val="FF00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4800" b="1" dirty="0" err="1" smtClean="0">
                <a:solidFill>
                  <a:srgbClr val="FF0000"/>
                </a:solidFill>
                <a:latin typeface="Arial Black" pitchFamily="34" charset="0"/>
                <a:cs typeface="Aharoni" pitchFamily="2" charset="-79"/>
              </a:rPr>
              <a:t>Bimbingan</a:t>
            </a:r>
            <a:r>
              <a:rPr lang="en-US" sz="4800" b="1" dirty="0" smtClean="0">
                <a:solidFill>
                  <a:srgbClr val="FF00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4800" b="1" dirty="0" err="1" smtClean="0">
                <a:solidFill>
                  <a:srgbClr val="FF0000"/>
                </a:solidFill>
                <a:latin typeface="Arial Black" pitchFamily="34" charset="0"/>
                <a:cs typeface="Aharoni" pitchFamily="2" charset="-79"/>
              </a:rPr>
              <a:t>dan</a:t>
            </a:r>
            <a:r>
              <a:rPr lang="en-US" sz="4800" b="1" dirty="0" smtClean="0">
                <a:solidFill>
                  <a:srgbClr val="FF0000"/>
                </a:solidFill>
                <a:latin typeface="Arial Black" pitchFamily="34" charset="0"/>
                <a:cs typeface="Aharoni" pitchFamily="2" charset="-79"/>
              </a:rPr>
              <a:t> </a:t>
            </a:r>
            <a:r>
              <a:rPr lang="en-US" sz="4800" b="1" dirty="0" err="1" smtClean="0">
                <a:solidFill>
                  <a:srgbClr val="FF0000"/>
                </a:solidFill>
                <a:latin typeface="Arial Black" pitchFamily="34" charset="0"/>
                <a:cs typeface="Aharoni" pitchFamily="2" charset="-79"/>
              </a:rPr>
              <a:t>Konseling</a:t>
            </a:r>
            <a:r>
              <a:rPr lang="en-US" sz="4800" b="1" dirty="0" smtClean="0">
                <a:solidFill>
                  <a:srgbClr val="FF0000"/>
                </a:solidFill>
                <a:latin typeface="Arial Black" pitchFamily="34" charset="0"/>
                <a:cs typeface="Aharoni" pitchFamily="2" charset="-79"/>
              </a:rPr>
              <a:t> ?</a:t>
            </a:r>
            <a:endParaRPr lang="id-ID" sz="48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40745" y="682336"/>
            <a:ext cx="2350545" cy="238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5622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6019800" cy="2438400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ritannic Bold" pitchFamily="34" charset="0"/>
              </a:rPr>
              <a:t>HAKIKAT LANDASAN BIMBINGAN DAN KONSELING</a:t>
            </a:r>
            <a:endParaRPr lang="en-US" sz="48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ritannic Bold" pitchFamily="34" charset="0"/>
            </a:endParaRPr>
          </a:p>
        </p:txBody>
      </p:sp>
      <p:pic>
        <p:nvPicPr>
          <p:cNvPr id="4" name="Content Placeholder 3" descr="e61e9c7c4a53fb9426c9f00e8ff600ca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867400" y="685800"/>
            <a:ext cx="2667000" cy="2237568"/>
          </a:xfrm>
        </p:spPr>
      </p:pic>
      <p:sp>
        <p:nvSpPr>
          <p:cNvPr id="3" name="TextBox 2"/>
          <p:cNvSpPr txBox="1"/>
          <p:nvPr/>
        </p:nvSpPr>
        <p:spPr>
          <a:xfrm>
            <a:off x="762000" y="3200400"/>
            <a:ext cx="7696200" cy="338554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	</a:t>
            </a:r>
            <a:r>
              <a:rPr lang="en-US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Aharoni" pitchFamily="2" charset="-79"/>
                <a:ea typeface="Batang" pitchFamily="18" charset="-127"/>
                <a:cs typeface="Aharoni" pitchFamily="2" charset="-79"/>
              </a:rPr>
              <a:t>Landasan</a:t>
            </a:r>
            <a:r>
              <a:rPr lang="en-U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Aharoni" pitchFamily="2" charset="-79"/>
                <a:ea typeface="Batang" pitchFamily="18" charset="-127"/>
                <a:cs typeface="Aharoni" pitchFamily="2" charset="-79"/>
              </a:rPr>
              <a:t>=</a:t>
            </a:r>
            <a:r>
              <a:rPr lang="en-US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Aharoni" pitchFamily="2" charset="-79"/>
                <a:ea typeface="Batang" pitchFamily="18" charset="-127"/>
                <a:cs typeface="Aharoni" pitchFamily="2" charset="-79"/>
              </a:rPr>
              <a:t>Dasar</a:t>
            </a:r>
            <a:r>
              <a:rPr lang="en-U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Aharoni" pitchFamily="2" charset="-79"/>
                <a:ea typeface="Batang" pitchFamily="18" charset="-127"/>
                <a:cs typeface="Aharoni" pitchFamily="2" charset="-79"/>
              </a:rPr>
              <a:t>/</a:t>
            </a:r>
            <a:r>
              <a:rPr lang="en-US" sz="4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Aharoni" pitchFamily="2" charset="-79"/>
                <a:ea typeface="Batang" pitchFamily="18" charset="-127"/>
                <a:cs typeface="Aharoni" pitchFamily="2" charset="-79"/>
              </a:rPr>
              <a:t>Fondasi</a:t>
            </a:r>
            <a:r>
              <a:rPr lang="en-U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latin typeface="Aharoni" pitchFamily="2" charset="-79"/>
                <a:ea typeface="Batang" pitchFamily="18" charset="-127"/>
                <a:cs typeface="Aharoni" pitchFamily="2" charset="-79"/>
              </a:rPr>
              <a:t>. </a:t>
            </a:r>
          </a:p>
          <a:p>
            <a:endParaRPr lang="en-US" sz="1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  <a:latin typeface="Batang" pitchFamily="18" charset="-127"/>
              <a:ea typeface="Batang" pitchFamily="18" charset="-127"/>
            </a:endParaRPr>
          </a:p>
          <a:p>
            <a:r>
              <a:rPr lang="en-US" sz="3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Faktor</a:t>
            </a:r>
            <a:r>
              <a:rPr lang="en-US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 yang </a:t>
            </a:r>
            <a:r>
              <a:rPr lang="en-US" sz="3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harus</a:t>
            </a:r>
            <a:r>
              <a:rPr lang="en-US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en-US" sz="3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diperhatikan</a:t>
            </a:r>
            <a:r>
              <a:rPr lang="en-US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en-US" sz="3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dan</a:t>
            </a:r>
            <a:r>
              <a:rPr lang="en-US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en-US" sz="3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dipertimbangkan</a:t>
            </a:r>
            <a:r>
              <a:rPr lang="en-US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en-US" sz="3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khususnya</a:t>
            </a:r>
            <a:r>
              <a:rPr lang="en-US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en-US" sz="3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oleh</a:t>
            </a:r>
            <a:r>
              <a:rPr lang="en-US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en-US" sz="3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konselor</a:t>
            </a:r>
            <a:r>
              <a:rPr lang="en-US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en-US" sz="3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selaku</a:t>
            </a:r>
            <a:r>
              <a:rPr lang="en-US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en-US" sz="3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pelaksanan</a:t>
            </a:r>
            <a:r>
              <a:rPr lang="en-US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en-US" sz="3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utama</a:t>
            </a:r>
            <a:r>
              <a:rPr lang="en-US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en-US" sz="3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dalam</a:t>
            </a:r>
            <a:r>
              <a:rPr lang="en-US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en-US" sz="3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mengembangkan</a:t>
            </a:r>
            <a:r>
              <a:rPr lang="en-US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en-US" sz="3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layanan</a:t>
            </a:r>
            <a:r>
              <a:rPr lang="en-US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en-US" sz="3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bimbingan</a:t>
            </a:r>
            <a:r>
              <a:rPr lang="en-US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en-US" sz="3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dan</a:t>
            </a:r>
            <a:r>
              <a:rPr lang="en-US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 </a:t>
            </a:r>
            <a:r>
              <a:rPr lang="en-US" sz="32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konseling</a:t>
            </a:r>
            <a:r>
              <a:rPr lang="en-US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.</a:t>
            </a:r>
            <a:r>
              <a:rPr lang="en-US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latin typeface="Batang" pitchFamily="18" charset="-127"/>
                <a:ea typeface="Batang" pitchFamily="18" charset="-127"/>
              </a:rPr>
              <a:t>	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" name="click.wav"/>
          </p:stSnd>
        </p:sndAc>
      </p:transition>
    </mc:Choice>
    <mc:Fallback>
      <p:transition spd="slow">
        <p:sndAc>
          <p:stSnd>
            <p:snd r:embed="rId2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956989448"/>
              </p:ext>
            </p:extLst>
          </p:nvPr>
        </p:nvGraphicFramePr>
        <p:xfrm>
          <a:off x="457200" y="188640"/>
          <a:ext cx="8229600" cy="59375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49870163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3130" y="2058580"/>
            <a:ext cx="7560840" cy="2056220"/>
          </a:xfrm>
          <a:solidFill>
            <a:srgbClr val="FFFF00"/>
          </a:solidFill>
          <a:ln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id-ID" sz="2400" b="1" dirty="0" smtClean="0">
                <a:latin typeface="Adobe Garamond Pro" pitchFamily="18" charset="0"/>
              </a:rPr>
              <a:t>Merupakan landasan yang dapat memberi arahan dan pemahaman khususnya bagi konselor dalam melaksanakan setiap kegiatan bimbingan dan konseling yang lebih bisa dipertanggungjawabkan secara logis , etis dan estetis.</a:t>
            </a:r>
            <a:endParaRPr lang="id-ID" sz="2400" b="1" dirty="0">
              <a:latin typeface="Adobe Garamond Pro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898219" y="0"/>
            <a:ext cx="5688632" cy="1384481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4000" b="1" dirty="0" smtClean="0">
                <a:solidFill>
                  <a:srgbClr val="FF0000"/>
                </a:solidFill>
                <a:latin typeface="Britannic Bold" pitchFamily="34" charset="0"/>
              </a:rPr>
              <a:t>A. Landasan Filosofi</a:t>
            </a:r>
            <a:endParaRPr lang="id-ID" sz="4000" b="1" dirty="0">
              <a:solidFill>
                <a:srgbClr val="FF0000"/>
              </a:solidFill>
              <a:latin typeface="Britannic Bold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57200" y="4725144"/>
            <a:ext cx="5867400" cy="190425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id-ID" sz="2000" b="1" dirty="0" smtClean="0">
                <a:solidFill>
                  <a:schemeClr val="tx1"/>
                </a:solidFill>
                <a:latin typeface="Arial Black" pitchFamily="34" charset="0"/>
              </a:rPr>
              <a:t>Landasan Filosofi ini berkenaan dengan usaha mencari jawaban yang hakiki atas pertanyaan filosofis tentang :</a:t>
            </a:r>
            <a:endParaRPr lang="en-US" sz="2000" b="1" dirty="0" smtClean="0">
              <a:solidFill>
                <a:schemeClr val="tx1"/>
              </a:solidFill>
              <a:latin typeface="Arial Black" pitchFamily="34" charset="0"/>
            </a:endParaRPr>
          </a:p>
          <a:p>
            <a:pPr algn="just"/>
            <a:r>
              <a:rPr lang="en-US" sz="3600" b="1" dirty="0" smtClean="0">
                <a:solidFill>
                  <a:srgbClr val="FF0000"/>
                </a:solidFill>
                <a:latin typeface="Arial Black" pitchFamily="34" charset="0"/>
              </a:rPr>
              <a:t>A</a:t>
            </a:r>
            <a:r>
              <a:rPr lang="id-ID" sz="3600" b="1" dirty="0" smtClean="0">
                <a:solidFill>
                  <a:srgbClr val="FF0000"/>
                </a:solidFill>
                <a:latin typeface="Arial Black" pitchFamily="34" charset="0"/>
              </a:rPr>
              <a:t>pakah </a:t>
            </a:r>
            <a:r>
              <a:rPr lang="en-US" sz="3600" b="1" dirty="0" smtClean="0">
                <a:solidFill>
                  <a:srgbClr val="FF0000"/>
                </a:solidFill>
                <a:latin typeface="Arial Black" pitchFamily="34" charset="0"/>
              </a:rPr>
              <a:t>M</a:t>
            </a:r>
            <a:r>
              <a:rPr lang="id-ID" sz="3600" b="1" dirty="0" smtClean="0">
                <a:solidFill>
                  <a:srgbClr val="FF0000"/>
                </a:solidFill>
                <a:latin typeface="Arial Black" pitchFamily="34" charset="0"/>
              </a:rPr>
              <a:t>anusia itu?</a:t>
            </a:r>
            <a:endParaRPr lang="id-ID" sz="36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7" name="Down Arrow 6"/>
          <p:cNvSpPr/>
          <p:nvPr/>
        </p:nvSpPr>
        <p:spPr>
          <a:xfrm>
            <a:off x="4382495" y="1295400"/>
            <a:ext cx="720080" cy="698156"/>
          </a:xfrm>
          <a:prstGeom prst="downArrow">
            <a:avLst/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Down Arrow 7"/>
          <p:cNvSpPr/>
          <p:nvPr/>
        </p:nvSpPr>
        <p:spPr>
          <a:xfrm>
            <a:off x="4191000" y="4038600"/>
            <a:ext cx="720080" cy="796280"/>
          </a:xfrm>
          <a:prstGeom prst="down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0"/>
            <a:ext cx="1728192" cy="2060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58767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0"/>
            <a:ext cx="7571184" cy="1219200"/>
          </a:xfrm>
        </p:spPr>
        <p:txBody>
          <a:bodyPr>
            <a:normAutofit fontScale="90000"/>
          </a:bodyPr>
          <a:lstStyle/>
          <a:p>
            <a:r>
              <a:rPr lang="id-ID" dirty="0">
                <a:solidFill>
                  <a:schemeClr val="bg1"/>
                </a:solidFill>
                <a:latin typeface="Elephant" pitchFamily="18" charset="0"/>
              </a:rPr>
              <a:t>Hakikat </a:t>
            </a:r>
            <a:r>
              <a:rPr lang="id-ID" dirty="0" smtClean="0">
                <a:solidFill>
                  <a:schemeClr val="bg1"/>
                </a:solidFill>
                <a:latin typeface="Elephant" pitchFamily="18" charset="0"/>
              </a:rPr>
              <a:t>Manusia</a:t>
            </a:r>
            <a:r>
              <a:rPr lang="en-US" dirty="0" smtClean="0">
                <a:solidFill>
                  <a:schemeClr val="bg1"/>
                </a:solidFill>
                <a:latin typeface="Elephant" pitchFamily="18" charset="0"/>
              </a:rPr>
              <a:t/>
            </a:r>
            <a:br>
              <a:rPr lang="en-US" dirty="0" smtClean="0">
                <a:solidFill>
                  <a:schemeClr val="bg1"/>
                </a:solidFill>
                <a:latin typeface="Elephant" pitchFamily="18" charset="0"/>
              </a:rPr>
            </a:br>
            <a:r>
              <a:rPr lang="id-ID" dirty="0" smtClean="0">
                <a:solidFill>
                  <a:schemeClr val="bg1"/>
                </a:solidFill>
                <a:latin typeface="Elephant" pitchFamily="18" charset="0"/>
              </a:rPr>
              <a:t>(Prayitno</a:t>
            </a:r>
            <a:r>
              <a:rPr lang="id-ID" dirty="0">
                <a:solidFill>
                  <a:schemeClr val="bg1"/>
                </a:solidFill>
                <a:latin typeface="Elephant" pitchFamily="18" charset="0"/>
              </a:rPr>
              <a:t>, 2003)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963777403"/>
              </p:ext>
            </p:extLst>
          </p:nvPr>
        </p:nvGraphicFramePr>
        <p:xfrm>
          <a:off x="304800" y="1331640"/>
          <a:ext cx="8435280" cy="5526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48000" y="2667000"/>
            <a:ext cx="2281835" cy="2598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9900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331640" y="188640"/>
            <a:ext cx="6120680" cy="1080120"/>
          </a:xfrm>
          <a:prstGeom prst="ellipse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200" dirty="0">
                <a:solidFill>
                  <a:schemeClr val="bg2">
                    <a:lumMod val="10000"/>
                  </a:schemeClr>
                </a:solidFill>
                <a:latin typeface="Algerian" pitchFamily="82" charset="0"/>
              </a:rPr>
              <a:t>B. Landasan Psikologis</a:t>
            </a:r>
          </a:p>
        </p:txBody>
      </p:sp>
      <p:sp>
        <p:nvSpPr>
          <p:cNvPr id="5" name="Down Arrow 4"/>
          <p:cNvSpPr/>
          <p:nvPr/>
        </p:nvSpPr>
        <p:spPr>
          <a:xfrm>
            <a:off x="4267200" y="1219200"/>
            <a:ext cx="504056" cy="432048"/>
          </a:xfrm>
          <a:prstGeom prst="down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ounded Rectangle 5"/>
          <p:cNvSpPr/>
          <p:nvPr/>
        </p:nvSpPr>
        <p:spPr>
          <a:xfrm>
            <a:off x="1547664" y="1752600"/>
            <a:ext cx="6529536" cy="16764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id-ID" sz="2800" b="1" dirty="0" smtClean="0">
                <a:solidFill>
                  <a:schemeClr val="tx1"/>
                </a:solidFill>
              </a:rPr>
              <a:t>Merupakan landasan yang dapat memberikan pemahaman bagi konselor tentang perilaku individu yang menjadi sasaran layanan (klien)</a:t>
            </a:r>
            <a:endParaRPr lang="id-ID" sz="2800" b="1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0" y="3581400"/>
            <a:ext cx="2362200" cy="1579984"/>
          </a:xfrm>
          <a:prstGeom prst="ellipse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b="1" dirty="0" smtClean="0"/>
              <a:t>Motif dan Motivasi</a:t>
            </a:r>
            <a:endParaRPr lang="id-ID" sz="2000" b="1" dirty="0"/>
          </a:p>
        </p:txBody>
      </p:sp>
      <p:sp>
        <p:nvSpPr>
          <p:cNvPr id="9" name="Oval 8"/>
          <p:cNvSpPr/>
          <p:nvPr/>
        </p:nvSpPr>
        <p:spPr>
          <a:xfrm>
            <a:off x="685800" y="5185077"/>
            <a:ext cx="2634208" cy="1672923"/>
          </a:xfrm>
          <a:prstGeom prst="ellipse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dirty="0" smtClean="0">
                <a:solidFill>
                  <a:schemeClr val="tx1"/>
                </a:solidFill>
              </a:rPr>
              <a:t>Pembawaan dan Lingkungan</a:t>
            </a:r>
            <a:endParaRPr lang="id-ID" sz="2400" dirty="0">
              <a:solidFill>
                <a:schemeClr val="tx1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3124200" y="4267200"/>
            <a:ext cx="2971800" cy="1800200"/>
          </a:xfrm>
          <a:prstGeom prst="ellipse">
            <a:avLst/>
          </a:prstGeom>
          <a:solidFill>
            <a:schemeClr val="accent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b="1" dirty="0" smtClean="0"/>
              <a:t>Perkembangan Individu</a:t>
            </a:r>
            <a:endParaRPr lang="id-ID" sz="2400" b="1" dirty="0"/>
          </a:p>
        </p:txBody>
      </p:sp>
      <p:sp>
        <p:nvSpPr>
          <p:cNvPr id="11" name="Oval 10"/>
          <p:cNvSpPr/>
          <p:nvPr/>
        </p:nvSpPr>
        <p:spPr>
          <a:xfrm>
            <a:off x="6632920" y="3581400"/>
            <a:ext cx="2511080" cy="1413642"/>
          </a:xfrm>
          <a:prstGeom prst="ellipse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b="1" dirty="0" smtClean="0"/>
              <a:t>Kepribadian</a:t>
            </a:r>
            <a:endParaRPr lang="id-ID" sz="2400" b="1" dirty="0"/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1691680" y="2996952"/>
            <a:ext cx="288032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rot="5400000">
            <a:off x="1762707" y="3876093"/>
            <a:ext cx="1828802" cy="4774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rot="16200000" flipH="1">
            <a:off x="7467599" y="3429001"/>
            <a:ext cx="381002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/>
          <p:cNvSpPr/>
          <p:nvPr/>
        </p:nvSpPr>
        <p:spPr>
          <a:xfrm>
            <a:off x="6096000" y="5181600"/>
            <a:ext cx="2133600" cy="1676400"/>
          </a:xfrm>
          <a:prstGeom prst="ellipse">
            <a:avLst/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200" b="1" dirty="0" smtClean="0"/>
              <a:t>Belajar</a:t>
            </a:r>
            <a:endParaRPr lang="id-ID" sz="3200" b="1" dirty="0"/>
          </a:p>
        </p:txBody>
      </p:sp>
      <p:cxnSp>
        <p:nvCxnSpPr>
          <p:cNvPr id="24" name="Straight Arrow Connector 23"/>
          <p:cNvCxnSpPr/>
          <p:nvPr/>
        </p:nvCxnSpPr>
        <p:spPr>
          <a:xfrm rot="16200000" flipH="1">
            <a:off x="4229099" y="3771899"/>
            <a:ext cx="685802" cy="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rot="16200000" flipH="1">
            <a:off x="5334001" y="3886201"/>
            <a:ext cx="1752602" cy="68579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62247" y="87336"/>
            <a:ext cx="1784893" cy="227486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13290" y="165015"/>
            <a:ext cx="2030710" cy="1555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859109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3" name="Picture 5" descr="animasi power point-20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92280" y="3420958"/>
            <a:ext cx="2325057" cy="3437042"/>
          </a:xfrm>
          <a:prstGeom prst="rect">
            <a:avLst/>
          </a:prstGeom>
        </p:spPr>
      </p:pic>
      <p:sp>
        <p:nvSpPr>
          <p:cNvPr id="1048595" name="Line Callout 2 (Border and Accent Bar) 7"/>
          <p:cNvSpPr/>
          <p:nvPr/>
        </p:nvSpPr>
        <p:spPr>
          <a:xfrm>
            <a:off x="4191000" y="2362200"/>
            <a:ext cx="3384376" cy="2492242"/>
          </a:xfrm>
          <a:prstGeom prst="accentBorderCallout2">
            <a:avLst>
              <a:gd name="adj1" fmla="val 56636"/>
              <a:gd name="adj2" fmla="val -6679"/>
              <a:gd name="adj3" fmla="val 56170"/>
              <a:gd name="adj4" fmla="val -7346"/>
              <a:gd name="adj5" fmla="val 57804"/>
              <a:gd name="adj6" fmla="val -7082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800" b="1" u="sng" dirty="0" smtClean="0">
                <a:latin typeface="Comic Sans MS" pitchFamily="66" charset="0"/>
              </a:rPr>
              <a:t>Belajar </a:t>
            </a:r>
            <a:r>
              <a:rPr lang="id-ID" sz="1900" dirty="0" smtClean="0">
                <a:latin typeface="Comic Sans MS" pitchFamily="66" charset="0"/>
              </a:rPr>
              <a:t>merupakan salah satu konsep mendasar dari psikologis. Inti perbuatan belajar adalah upaya ntuk menguasai sesuatu yang baru dengan memanfaatkan yang sudah ada pada diri individu. </a:t>
            </a:r>
            <a:endParaRPr lang="id-ID" sz="1900" dirty="0">
              <a:latin typeface="Comic Sans MS" pitchFamily="66" charset="0"/>
            </a:endParaRPr>
          </a:p>
        </p:txBody>
      </p:sp>
      <p:sp>
        <p:nvSpPr>
          <p:cNvPr id="1048596" name="Line Callout 2 (Border and Accent Bar) 8"/>
          <p:cNvSpPr/>
          <p:nvPr/>
        </p:nvSpPr>
        <p:spPr>
          <a:xfrm>
            <a:off x="228600" y="0"/>
            <a:ext cx="3869621" cy="2088232"/>
          </a:xfrm>
          <a:prstGeom prst="accentBorderCallout2">
            <a:avLst>
              <a:gd name="adj1" fmla="val 99934"/>
              <a:gd name="adj2" fmla="val -4389"/>
              <a:gd name="adj3" fmla="val 101237"/>
              <a:gd name="adj4" fmla="val 6930"/>
              <a:gd name="adj5" fmla="val 100849"/>
              <a:gd name="adj6" fmla="val 30865"/>
            </a:avLst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800" b="1" u="sng" dirty="0" smtClean="0">
                <a:latin typeface="Comic Sans MS" pitchFamily="66" charset="0"/>
              </a:rPr>
              <a:t>Motif &amp; Motivasi </a:t>
            </a:r>
            <a:r>
              <a:rPr lang="id-ID" sz="2000" dirty="0" smtClean="0">
                <a:latin typeface="Comic Sans MS" pitchFamily="66" charset="0"/>
              </a:rPr>
              <a:t>berkenaan dengan dorongan yang menggerakkan seseorang berprilaku baik motif primer maupun motif skunder yang terbentuk dari hasil belajar</a:t>
            </a:r>
            <a:endParaRPr lang="id-ID" sz="2000" dirty="0">
              <a:latin typeface="Comic Sans MS" pitchFamily="66" charset="0"/>
            </a:endParaRPr>
          </a:p>
        </p:txBody>
      </p:sp>
      <p:sp>
        <p:nvSpPr>
          <p:cNvPr id="1048597" name="Line Callout 2 (Border and Accent Bar) 9"/>
          <p:cNvSpPr/>
          <p:nvPr/>
        </p:nvSpPr>
        <p:spPr>
          <a:xfrm>
            <a:off x="4644008" y="0"/>
            <a:ext cx="3857015" cy="2133600"/>
          </a:xfrm>
          <a:prstGeom prst="accentBorderCallout2">
            <a:avLst>
              <a:gd name="adj1" fmla="val 56636"/>
              <a:gd name="adj2" fmla="val -6679"/>
              <a:gd name="adj3" fmla="val 66656"/>
              <a:gd name="adj4" fmla="val -12532"/>
              <a:gd name="adj5" fmla="val 57804"/>
              <a:gd name="adj6" fmla="val 360"/>
            </a:avLst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800" b="1" u="sng" dirty="0" smtClean="0">
                <a:latin typeface="Comic Sans MS" pitchFamily="66" charset="0"/>
              </a:rPr>
              <a:t>Pembawaan &amp; lingkungan </a:t>
            </a:r>
            <a:endParaRPr lang="en-US" sz="2800" b="1" u="sng" dirty="0" smtClean="0">
              <a:latin typeface="Comic Sans MS" pitchFamily="66" charset="0"/>
            </a:endParaRPr>
          </a:p>
          <a:p>
            <a:pPr algn="ctr"/>
            <a:r>
              <a:rPr lang="id-ID" sz="2000" dirty="0" smtClean="0">
                <a:latin typeface="Comic Sans MS" pitchFamily="66" charset="0"/>
              </a:rPr>
              <a:t>berkenaan dengan faktor2 yang membentuk &amp;mempengaruhi prilaku individu.</a:t>
            </a:r>
            <a:endParaRPr lang="id-ID" sz="2000" dirty="0">
              <a:latin typeface="Comic Sans MS" pitchFamily="66" charset="0"/>
            </a:endParaRPr>
          </a:p>
        </p:txBody>
      </p:sp>
      <p:sp>
        <p:nvSpPr>
          <p:cNvPr id="1048598" name="Rectangle 1"/>
          <p:cNvSpPr/>
          <p:nvPr/>
        </p:nvSpPr>
        <p:spPr>
          <a:xfrm>
            <a:off x="72803" y="2419513"/>
            <a:ext cx="3888432" cy="244171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200" b="1" u="sng" dirty="0" smtClean="0">
                <a:solidFill>
                  <a:schemeClr val="tx1"/>
                </a:solidFill>
              </a:rPr>
              <a:t>Perkembangan</a:t>
            </a:r>
            <a:r>
              <a:rPr lang="id-ID" b="1" dirty="0" smtClean="0">
                <a:solidFill>
                  <a:schemeClr val="tx1"/>
                </a:solidFill>
              </a:rPr>
              <a:t> Individu berkenaan dengan proses tumbuh dan berkembangnya individu yang merentang sejak masa konsepsi ( pra natal )hingga akhir hayatnya. Diantaranya meliputi aspek fisik, dan psikomotorik, bahasa dn kognitif, moral dan sosial. </a:t>
            </a:r>
            <a:endParaRPr lang="id-ID" b="1" dirty="0">
              <a:solidFill>
                <a:schemeClr val="tx1"/>
              </a:solidFill>
            </a:endParaRPr>
          </a:p>
        </p:txBody>
      </p:sp>
      <p:sp>
        <p:nvSpPr>
          <p:cNvPr id="1048599" name="Rectangle 2"/>
          <p:cNvSpPr/>
          <p:nvPr/>
        </p:nvSpPr>
        <p:spPr>
          <a:xfrm>
            <a:off x="2438400" y="4913784"/>
            <a:ext cx="3869621" cy="194421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800" b="1" u="sng" dirty="0" smtClean="0"/>
              <a:t>Kepribadian</a:t>
            </a:r>
            <a:r>
              <a:rPr lang="id-ID" b="1" dirty="0" smtClean="0"/>
              <a:t> adalah organisasi dinamis  dalam diri individu sebagai sistem psiko-fisik yang menentukan caranyayang unik dalam menyesuaikan diri terhadap lingkungannya</a:t>
            </a:r>
            <a:endParaRPr lang="id-ID" b="1" dirty="0"/>
          </a:p>
        </p:txBody>
      </p:sp>
      <p:pic>
        <p:nvPicPr>
          <p:cNvPr id="9" name="Picture 2" descr="E:\ADIEN\ADIEN\SEMESTER 6\BIMBINGAN DAN KONSELING\gambar-gambar\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4876799"/>
            <a:ext cx="2514600" cy="1981201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ADIEN\ADIEN\SEMESTER 6\BIMBINGAN DAN KONSELING\gambar-gambar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219200"/>
            <a:ext cx="7467600" cy="534612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762000" y="381000"/>
            <a:ext cx="7467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MACAM </a:t>
            </a:r>
            <a:r>
              <a:rPr lang="en-US" sz="2800" b="1" dirty="0" err="1" smtClean="0">
                <a:latin typeface="Aharoni" pitchFamily="2" charset="-79"/>
                <a:cs typeface="Aharoni" pitchFamily="2" charset="-79"/>
              </a:rPr>
              <a:t>MACAM</a:t>
            </a:r>
            <a:r>
              <a:rPr lang="en-US" sz="2800" b="1" dirty="0" smtClean="0">
                <a:latin typeface="Aharoni" pitchFamily="2" charset="-79"/>
                <a:cs typeface="Aharoni" pitchFamily="2" charset="-79"/>
              </a:rPr>
              <a:t> TIPE KEPRIBADIAN</a:t>
            </a:r>
            <a:endParaRPr lang="en-US" sz="2800" b="1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22114"/>
          </a:xfrm>
          <a:solidFill>
            <a:schemeClr val="bg1"/>
          </a:solidFill>
        </p:spPr>
        <p:txBody>
          <a:bodyPr/>
          <a:lstStyle/>
          <a:p>
            <a:r>
              <a:rPr lang="id-ID" dirty="0" smtClean="0">
                <a:latin typeface="Algerian" pitchFamily="82" charset="0"/>
              </a:rPr>
              <a:t>C. Landasan Sosial Budaya</a:t>
            </a:r>
            <a:endParaRPr lang="id-ID" dirty="0">
              <a:latin typeface="Algerian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528" y="1283873"/>
            <a:ext cx="4032448" cy="25922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id-ID" sz="2000" b="1" dirty="0" smtClean="0">
                <a:latin typeface="Times New Roman" pitchFamily="18" charset="0"/>
                <a:cs typeface="Times New Roman" pitchFamily="18" charset="0"/>
              </a:rPr>
              <a:t>Landasan Sosial budaya merupakan landasan yang dapat memberikan pemahaman kepada konselor tentang </a:t>
            </a:r>
            <a:r>
              <a:rPr lang="id-ID" sz="20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dimensi kesosialan dan dimensi kebudayaan sebagai faktor yang mempengaruhi terhadap perilaku individu.</a:t>
            </a:r>
            <a:endParaRPr lang="id-ID" sz="20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796408" y="1283873"/>
            <a:ext cx="4176464" cy="25771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id-ID" sz="19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Lingkungan sosial budaya yang melatar belakangi dan melingkupi  individu berbeda</a:t>
            </a:r>
            <a:r>
              <a:rPr lang="en-US" sz="19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id-ID" sz="19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beda </a:t>
            </a:r>
            <a:r>
              <a:rPr lang="id-ID" sz="1900" b="1" dirty="0" smtClean="0">
                <a:latin typeface="Times New Roman" pitchFamily="18" charset="0"/>
                <a:cs typeface="Times New Roman" pitchFamily="18" charset="0"/>
              </a:rPr>
              <a:t>sehingga menyebabkan </a:t>
            </a:r>
            <a:r>
              <a:rPr lang="id-ID" sz="1900" b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perbedaan dalam proses pembentukan perilaku dan kepribadian individu yang bersangkutan</a:t>
            </a:r>
            <a:endParaRPr lang="id-ID" sz="1900" b="1" u="sng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52400" y="4294686"/>
            <a:ext cx="6324600" cy="241091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id-ID" sz="2400" b="1" dirty="0" smtClean="0">
                <a:latin typeface="Times New Roman" pitchFamily="18" charset="0"/>
                <a:cs typeface="Times New Roman" pitchFamily="18" charset="0"/>
              </a:rPr>
              <a:t>Layanan bimbingan dan konseling hendaknya lebih berpangkal pada nilai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id-ID" sz="2400" b="1" dirty="0" smtClean="0">
                <a:latin typeface="Times New Roman" pitchFamily="18" charset="0"/>
                <a:cs typeface="Times New Roman" pitchFamily="18" charset="0"/>
              </a:rPr>
              <a:t>nilai  budaya yg secara nyata mampu mewujudkan kehidupan yg harmoni dalam kondisi pluralisti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k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Kons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. 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Lintas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Budaya</a:t>
            </a:r>
            <a:endParaRPr lang="id-ID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1946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t="-4000" r="-2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914400"/>
            <a:ext cx="6347048" cy="994122"/>
          </a:xfrm>
          <a:solidFill>
            <a:schemeClr val="bg1"/>
          </a:solidFill>
        </p:spPr>
        <p:txBody>
          <a:bodyPr/>
          <a:lstStyle/>
          <a:p>
            <a:r>
              <a:rPr lang="id-ID" dirty="0" smtClean="0">
                <a:solidFill>
                  <a:srgbClr val="FF0000"/>
                </a:solidFill>
                <a:latin typeface="Algerian" pitchFamily="82" charset="0"/>
              </a:rPr>
              <a:t>D. Landasan IPTEK</a:t>
            </a:r>
            <a:endParaRPr lang="id-ID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2286000"/>
            <a:ext cx="7391400" cy="2895599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id-ID" b="1" dirty="0" smtClean="0">
                <a:latin typeface="Adobe Caslon Pro" pitchFamily="18" charset="0"/>
              </a:rPr>
              <a:t>Pengetahuan tentang bimbingan dan konseling disusun secara logis dan sistematis dengan menggunakan berbagai metode, seperti: pengamatan, wawancara , analisis, dokumen, prosedur tes, inventory atau analisis laboratoris yang dituangkan dalam bentuk laporan penelitian, buku teks dan tulisan</a:t>
            </a:r>
            <a:r>
              <a:rPr lang="en-US" b="1" dirty="0" smtClean="0">
                <a:latin typeface="Adobe Caslon Pro" pitchFamily="18" charset="0"/>
              </a:rPr>
              <a:t>-</a:t>
            </a:r>
            <a:r>
              <a:rPr lang="id-ID" b="1" dirty="0" smtClean="0">
                <a:latin typeface="Adobe Caslon Pro" pitchFamily="18" charset="0"/>
              </a:rPr>
              <a:t>tulisan ilmiah lainnya.</a:t>
            </a:r>
            <a:endParaRPr lang="id-ID" b="1" dirty="0">
              <a:latin typeface="Adobe Caslon Pro" pitchFamily="18" charset="0"/>
            </a:endParaRPr>
          </a:p>
        </p:txBody>
      </p:sp>
      <p:pic>
        <p:nvPicPr>
          <p:cNvPr id="4" name="Picture 3" descr="C:\Users\Nia\Pictures\New folder\IMG_20170307_1133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105400"/>
            <a:ext cx="3203028" cy="1752600"/>
          </a:xfrm>
          <a:prstGeom prst="rect">
            <a:avLst/>
          </a:prstGeom>
          <a:noFill/>
        </p:spPr>
      </p:pic>
      <p:pic>
        <p:nvPicPr>
          <p:cNvPr id="5" name="Picture 4" descr="C:\Users\Nia\Pictures\New folder\IMG_20170307_1133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71800" y="5105400"/>
            <a:ext cx="3203028" cy="1752600"/>
          </a:xfrm>
          <a:prstGeom prst="rect">
            <a:avLst/>
          </a:prstGeom>
          <a:noFill/>
        </p:spPr>
      </p:pic>
      <p:pic>
        <p:nvPicPr>
          <p:cNvPr id="6" name="Picture 5" descr="C:\Users\Nia\Pictures\New folder\IMG_20170307_1133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972" y="5105400"/>
            <a:ext cx="3203028" cy="1752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18910739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8229600" cy="1143000"/>
          </a:xfrm>
        </p:spPr>
        <p:txBody>
          <a:bodyPr/>
          <a:lstStyle/>
          <a:p>
            <a:r>
              <a:rPr lang="id-ID" b="1" dirty="0" smtClean="0">
                <a:latin typeface="Arial Black" pitchFamily="34" charset="0"/>
              </a:rPr>
              <a:t>E. LANDASAN RELIGIUS</a:t>
            </a:r>
            <a:endParaRPr lang="id-ID" b="1" dirty="0">
              <a:latin typeface="Arial Black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990600"/>
          <a:ext cx="8229600" cy="4983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12360" y="4869160"/>
            <a:ext cx="1825352" cy="182535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58392" y="4869160"/>
            <a:ext cx="1825352" cy="18253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67597" y="4869160"/>
            <a:ext cx="1825352" cy="1825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5588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516</Words>
  <Application>Microsoft Office PowerPoint</Application>
  <PresentationFormat>On-screen Show (4:3)</PresentationFormat>
  <Paragraphs>53</Paragraphs>
  <Slides>13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BAB IV LANDASAN DAN PENDEKATAN DALAM BIMBINGAN DAN KONSELING</vt:lpstr>
      <vt:lpstr>Apa itu landasan Bimbingan dan Konseling ?</vt:lpstr>
      <vt:lpstr>HAKIKAT LANDASAN BIMBINGAN DAN KONSELING</vt:lpstr>
      <vt:lpstr>Slide 4</vt:lpstr>
      <vt:lpstr>Slide 5</vt:lpstr>
      <vt:lpstr>Hakikat Manusia (Prayitno, 2003)</vt:lpstr>
      <vt:lpstr>Slide 7</vt:lpstr>
      <vt:lpstr>Slide 8</vt:lpstr>
      <vt:lpstr>Slide 9</vt:lpstr>
      <vt:lpstr>C. Landasan Sosial Budaya</vt:lpstr>
      <vt:lpstr>D. Landasan IPTEK</vt:lpstr>
      <vt:lpstr>E. LANDASAN RELIGIUS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BAB IV LANDASAN DAN PENDEKATAN DALAM BIMBINGAN DAN KONSELING</dc:title>
  <dc:creator>user</dc:creator>
  <cp:lastModifiedBy>Windows User</cp:lastModifiedBy>
  <cp:revision>23</cp:revision>
  <dcterms:created xsi:type="dcterms:W3CDTF">2017-03-06T05:44:41Z</dcterms:created>
  <dcterms:modified xsi:type="dcterms:W3CDTF">2018-04-10T01:22:02Z</dcterms:modified>
</cp:coreProperties>
</file>