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handoutMasterIdLst>
    <p:handoutMasterId r:id="rId26"/>
  </p:handoutMasterIdLst>
  <p:sldIdLst>
    <p:sldId id="256" r:id="rId3"/>
    <p:sldId id="257" r:id="rId4"/>
    <p:sldId id="258" r:id="rId5"/>
    <p:sldId id="275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74" r:id="rId14"/>
    <p:sldId id="276" r:id="rId15"/>
    <p:sldId id="277" r:id="rId16"/>
    <p:sldId id="266" r:id="rId17"/>
    <p:sldId id="267" r:id="rId18"/>
    <p:sldId id="268" r:id="rId19"/>
    <p:sldId id="269" r:id="rId20"/>
    <p:sldId id="270" r:id="rId21"/>
    <p:sldId id="271" r:id="rId22"/>
    <p:sldId id="278" r:id="rId23"/>
    <p:sldId id="272" r:id="rId24"/>
    <p:sldId id="280" r:id="rId25"/>
  </p:sldIdLst>
  <p:sldSz cx="9144000" cy="6858000" type="screen4x3"/>
  <p:notesSz cx="7077075" cy="902779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handoutMaster" Target="handoutMasters/handoutMaster1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66733" cy="45140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08704" y="0"/>
            <a:ext cx="3066733" cy="45140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9AC2D6-4A98-4A3E-9F8A-5BBA7520AC7D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575141"/>
            <a:ext cx="3066733" cy="45140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08704" y="8575141"/>
            <a:ext cx="3066733" cy="45140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0B3CFF-33EB-4502-AE19-56336033BD11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F0F90A68-D03D-4432-B6E7-3DC9C904FC78}" type="datetimeFigureOut">
              <a:rPr lang="en-US" smtClean="0"/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75CDAE0-F104-46DE-8DD3-E3302CB31131}" type="slidenum">
              <a:rPr lang="en-US" smtClean="0"/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90A68-D03D-4432-B6E7-3DC9C904FC78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CDAE0-F104-46DE-8DD3-E3302CB31131}" type="slidenum">
              <a:rPr lang="en-US" smtClean="0"/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0F90A68-D03D-4432-B6E7-3DC9C904FC78}" type="datetimeFigureOut">
              <a:rPr lang="en-US" smtClean="0"/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75CDAE0-F104-46DE-8DD3-E3302CB31131}" type="slidenum">
              <a:rPr lang="en-US" smtClean="0"/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90A68-D03D-4432-B6E7-3DC9C904FC78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CDAE0-F104-46DE-8DD3-E3302CB31131}" type="slidenum">
              <a:rPr lang="en-US" smtClean="0"/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90A68-D03D-4432-B6E7-3DC9C904FC78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CDAE0-F104-46DE-8DD3-E3302CB31131}" type="slidenum">
              <a:rPr lang="en-US" smtClean="0"/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90A68-D03D-4432-B6E7-3DC9C904FC78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CDAE0-F104-46DE-8DD3-E3302CB31131}" type="slidenum">
              <a:rPr lang="en-US" smtClean="0"/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90A68-D03D-4432-B6E7-3DC9C904FC78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CDAE0-F104-46DE-8DD3-E3302CB3113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90A68-D03D-4432-B6E7-3DC9C904FC78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75CDAE0-F104-46DE-8DD3-E3302CB31131}" type="slidenum">
              <a:rPr lang="en-US" smtClean="0"/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90A68-D03D-4432-B6E7-3DC9C904FC78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CDAE0-F104-46DE-8DD3-E3302CB31131}" type="slidenum">
              <a:rPr lang="en-US" smtClean="0"/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90A68-D03D-4432-B6E7-3DC9C904FC78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CDAE0-F104-46DE-8DD3-E3302CB3113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90A68-D03D-4432-B6E7-3DC9C904FC78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75CDAE0-F104-46DE-8DD3-E3302CB3113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F0F90A68-D03D-4432-B6E7-3DC9C904FC78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675CDAE0-F104-46DE-8DD3-E3302CB31131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anose="05020102010507070707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anose="05000000000000000000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anose="05000000000000000000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anose="05000000000000000000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anose="05000000000000000000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anose="05000000000000000000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anose="05000000000000000000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anose="05000000000000000000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anose="05000000000000000000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jpeg"/><Relationship Id="rId1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jpeg"/><Relationship Id="rId1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852" y="2643182"/>
            <a:ext cx="6480048" cy="1714512"/>
          </a:xfrm>
        </p:spPr>
        <p:txBody>
          <a:bodyPr/>
          <a:lstStyle/>
          <a:p>
            <a:endParaRPr lang="en-US" dirty="0" smtClean="0"/>
          </a:p>
          <a:p>
            <a:r>
              <a:rPr lang="en-US" dirty="0" smtClean="0"/>
              <a:t>Ibnu Toto Husodo, ST, MT</a:t>
            </a:r>
            <a:endParaRPr lang="en-US" dirty="0" smtClean="0"/>
          </a:p>
          <a:p>
            <a:r>
              <a:rPr lang="en-US" dirty="0" err="1" smtClean="0"/>
              <a:t>Universitas</a:t>
            </a:r>
            <a:r>
              <a:rPr lang="en-US" dirty="0" smtClean="0"/>
              <a:t> PGRI Semarang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5852" y="1857364"/>
            <a:ext cx="5086348" cy="1229670"/>
          </a:xfrm>
        </p:spPr>
        <p:txBody>
          <a:bodyPr/>
          <a:lstStyle/>
          <a:p>
            <a:pPr algn="l"/>
            <a:r>
              <a:rPr lang="en-US" dirty="0" smtClean="0"/>
              <a:t>GEOLOGI TEKNIK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20673" y="714356"/>
            <a:ext cx="34323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</a:rPr>
              <a:t>PROSES GEOLOGI</a:t>
            </a: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10" y="1571612"/>
            <a:ext cx="7912744" cy="44627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lphaUcPeriod"/>
            </a:pPr>
            <a:r>
              <a:rPr lang="en-US" sz="2400" b="1" dirty="0" err="1" smtClean="0">
                <a:solidFill>
                  <a:srgbClr val="00B050"/>
                </a:solidFill>
              </a:rPr>
              <a:t>Proses</a:t>
            </a:r>
            <a:r>
              <a:rPr lang="en-US" sz="2400" b="1" dirty="0" smtClean="0">
                <a:solidFill>
                  <a:srgbClr val="00B050"/>
                </a:solidFill>
              </a:rPr>
              <a:t> </a:t>
            </a:r>
            <a:r>
              <a:rPr lang="en-US" sz="2400" b="1" dirty="0" err="1" smtClean="0">
                <a:solidFill>
                  <a:srgbClr val="00B050"/>
                </a:solidFill>
              </a:rPr>
              <a:t>Eksogenik</a:t>
            </a:r>
            <a:endParaRPr lang="en-US" sz="2400" b="1" dirty="0" smtClean="0">
              <a:solidFill>
                <a:srgbClr val="00B050"/>
              </a:solidFill>
            </a:endParaRPr>
          </a:p>
          <a:p>
            <a:pPr marL="342900" indent="-342900"/>
            <a:r>
              <a:rPr lang="en-US" sz="2000" dirty="0"/>
              <a:t>	</a:t>
            </a:r>
            <a:r>
              <a:rPr lang="en-US" sz="2000" dirty="0" err="1" smtClean="0"/>
              <a:t>Proses</a:t>
            </a:r>
            <a:r>
              <a:rPr lang="en-US" sz="2000" dirty="0" smtClean="0"/>
              <a:t> yang </a:t>
            </a:r>
            <a:r>
              <a:rPr lang="en-US" sz="2000" dirty="0" err="1" smtClean="0"/>
              <a:t>disebabkan</a:t>
            </a:r>
            <a:r>
              <a:rPr lang="en-US" sz="2000" dirty="0" smtClean="0"/>
              <a:t> </a:t>
            </a:r>
            <a:r>
              <a:rPr lang="en-US" sz="2000" dirty="0" err="1" smtClean="0"/>
              <a:t>oleh</a:t>
            </a:r>
            <a:r>
              <a:rPr lang="en-US" sz="2000" dirty="0" smtClean="0"/>
              <a:t> </a:t>
            </a:r>
            <a:r>
              <a:rPr lang="en-US" sz="2000" dirty="0" err="1" smtClean="0"/>
              <a:t>tenaga</a:t>
            </a:r>
            <a:r>
              <a:rPr lang="en-US" sz="2000" dirty="0" smtClean="0"/>
              <a:t> yang </a:t>
            </a:r>
            <a:r>
              <a:rPr lang="en-US" sz="2000" dirty="0" err="1" smtClean="0"/>
              <a:t>berasal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</a:t>
            </a:r>
            <a:r>
              <a:rPr lang="en-US" sz="2000" dirty="0" err="1" smtClean="0"/>
              <a:t>luar</a:t>
            </a:r>
            <a:r>
              <a:rPr lang="en-US" sz="2000" dirty="0" smtClean="0"/>
              <a:t> </a:t>
            </a:r>
            <a:r>
              <a:rPr lang="en-US" sz="2000" dirty="0" err="1" smtClean="0"/>
              <a:t>bumi</a:t>
            </a:r>
            <a:endParaRPr lang="en-US" sz="2000" dirty="0" smtClean="0"/>
          </a:p>
          <a:p>
            <a:pPr marL="342900" indent="-342900"/>
            <a:endParaRPr lang="en-US" sz="2000" dirty="0" smtClean="0"/>
          </a:p>
          <a:p>
            <a:pPr marL="342900" indent="-342900"/>
            <a:r>
              <a:rPr lang="en-US" sz="2000" dirty="0" smtClean="0"/>
              <a:t>	</a:t>
            </a:r>
            <a:r>
              <a:rPr lang="en-US" sz="2000" dirty="0" err="1" smtClean="0"/>
              <a:t>Proses</a:t>
            </a:r>
            <a:r>
              <a:rPr lang="en-US" sz="2000" dirty="0" smtClean="0"/>
              <a:t> </a:t>
            </a:r>
            <a:r>
              <a:rPr lang="en-US" sz="2000" dirty="0" err="1" smtClean="0"/>
              <a:t>ini</a:t>
            </a:r>
            <a:r>
              <a:rPr lang="en-US" sz="2000" dirty="0" smtClean="0"/>
              <a:t> </a:t>
            </a:r>
            <a:r>
              <a:rPr lang="en-US" sz="2000" dirty="0" err="1" smtClean="0"/>
              <a:t>terdiri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: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1. </a:t>
            </a:r>
            <a:r>
              <a:rPr lang="en-US" sz="2000" dirty="0" err="1" smtClean="0"/>
              <a:t>Pelapukan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2. </a:t>
            </a:r>
            <a:r>
              <a:rPr lang="en-US" sz="2000" dirty="0" err="1" smtClean="0"/>
              <a:t>Erosi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sedimentasi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3. </a:t>
            </a:r>
            <a:r>
              <a:rPr lang="en-US" sz="2000" dirty="0" err="1" smtClean="0"/>
              <a:t>Gerakan</a:t>
            </a:r>
            <a:r>
              <a:rPr lang="en-US" sz="2000" dirty="0" smtClean="0"/>
              <a:t> </a:t>
            </a:r>
            <a:r>
              <a:rPr lang="en-US" sz="2000" dirty="0" err="1" smtClean="0"/>
              <a:t>massa</a:t>
            </a:r>
            <a:endParaRPr lang="en-US" sz="2000" dirty="0" smtClean="0"/>
          </a:p>
          <a:p>
            <a:pPr marL="342900" indent="-342900"/>
            <a:endParaRPr lang="en-US" sz="2000" dirty="0" smtClean="0"/>
          </a:p>
          <a:p>
            <a:pPr marL="457200" indent="-457200">
              <a:buAutoNum type="arabicPeriod"/>
            </a:pPr>
            <a:r>
              <a:rPr lang="en-US" sz="2000" dirty="0" err="1" smtClean="0">
                <a:solidFill>
                  <a:srgbClr val="FFC000"/>
                </a:solidFill>
              </a:rPr>
              <a:t>Pelapukan</a:t>
            </a:r>
            <a:r>
              <a:rPr lang="en-US" sz="2000" dirty="0" smtClean="0">
                <a:solidFill>
                  <a:srgbClr val="FFC000"/>
                </a:solidFill>
              </a:rPr>
              <a:t> </a:t>
            </a:r>
            <a:r>
              <a:rPr lang="en-US" sz="2000" dirty="0" err="1" smtClean="0">
                <a:solidFill>
                  <a:srgbClr val="FFC000"/>
                </a:solidFill>
              </a:rPr>
              <a:t>Batuan</a:t>
            </a:r>
            <a:endParaRPr lang="en-US" sz="2000" dirty="0" smtClean="0">
              <a:solidFill>
                <a:srgbClr val="FFC000"/>
              </a:solidFill>
            </a:endParaRPr>
          </a:p>
          <a:p>
            <a:pPr marL="457200" indent="-457200"/>
            <a:r>
              <a:rPr lang="en-US" sz="2000" dirty="0" smtClean="0"/>
              <a:t>	</a:t>
            </a:r>
            <a:r>
              <a:rPr lang="en-US" sz="2000" dirty="0" err="1" smtClean="0"/>
              <a:t>Proses</a:t>
            </a:r>
            <a:r>
              <a:rPr lang="en-US" sz="2000" dirty="0" smtClean="0"/>
              <a:t> </a:t>
            </a:r>
            <a:r>
              <a:rPr lang="en-US" sz="2000" dirty="0" err="1" smtClean="0"/>
              <a:t>berubahnya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menjadi</a:t>
            </a:r>
            <a:r>
              <a:rPr lang="en-US" sz="2000" dirty="0" smtClean="0"/>
              <a:t> </a:t>
            </a:r>
            <a:r>
              <a:rPr lang="en-US" sz="2000" dirty="0" err="1" smtClean="0"/>
              <a:t>tanah</a:t>
            </a:r>
            <a:r>
              <a:rPr lang="en-US" sz="2000" dirty="0" smtClean="0"/>
              <a:t> (soil) </a:t>
            </a:r>
            <a:r>
              <a:rPr lang="en-US" sz="2000" dirty="0" err="1" smtClean="0"/>
              <a:t>baik</a:t>
            </a:r>
            <a:r>
              <a:rPr lang="en-US" sz="2000" dirty="0" smtClean="0"/>
              <a:t> </a:t>
            </a:r>
            <a:r>
              <a:rPr lang="en-US" sz="2000" dirty="0" err="1" smtClean="0"/>
              <a:t>oleh</a:t>
            </a:r>
            <a:endParaRPr lang="en-US" sz="2000" dirty="0" smtClean="0"/>
          </a:p>
          <a:p>
            <a:pPr marL="457200" indent="-457200"/>
            <a:r>
              <a:rPr lang="en-US" sz="2000" dirty="0" smtClean="0"/>
              <a:t>	</a:t>
            </a:r>
            <a:r>
              <a:rPr lang="en-US" sz="2000" dirty="0" err="1" smtClean="0"/>
              <a:t>proses</a:t>
            </a:r>
            <a:r>
              <a:rPr lang="en-US" sz="2000" dirty="0" smtClean="0"/>
              <a:t> </a:t>
            </a:r>
            <a:r>
              <a:rPr lang="en-US" sz="2000" dirty="0" err="1" smtClean="0"/>
              <a:t>fisik</a:t>
            </a:r>
            <a:r>
              <a:rPr lang="en-US" sz="2000" dirty="0" smtClean="0"/>
              <a:t> </a:t>
            </a:r>
            <a:r>
              <a:rPr lang="en-US" sz="2000" dirty="0" err="1" smtClean="0"/>
              <a:t>atau</a:t>
            </a:r>
            <a:r>
              <a:rPr lang="en-US" sz="2000" dirty="0" smtClean="0"/>
              <a:t> </a:t>
            </a:r>
            <a:r>
              <a:rPr lang="en-US" sz="2000" dirty="0" err="1" smtClean="0"/>
              <a:t>mekanik</a:t>
            </a:r>
            <a:r>
              <a:rPr lang="en-US" sz="2000" dirty="0" smtClean="0"/>
              <a:t> </a:t>
            </a:r>
            <a:r>
              <a:rPr lang="en-US" sz="2000" dirty="0" err="1" smtClean="0"/>
              <a:t>maupun</a:t>
            </a:r>
            <a:r>
              <a:rPr lang="en-US" sz="2000" dirty="0" smtClean="0"/>
              <a:t> </a:t>
            </a:r>
            <a:r>
              <a:rPr lang="en-US" sz="2000" dirty="0" err="1" smtClean="0"/>
              <a:t>proses</a:t>
            </a:r>
            <a:r>
              <a:rPr lang="en-US" sz="2000" dirty="0" smtClean="0"/>
              <a:t> </a:t>
            </a:r>
            <a:r>
              <a:rPr lang="en-US" sz="2000" dirty="0" err="1" smtClean="0"/>
              <a:t>kimia</a:t>
            </a:r>
            <a:endParaRPr lang="en-US" sz="2000" dirty="0" smtClean="0"/>
          </a:p>
          <a:p>
            <a:pPr marL="457200" indent="-457200"/>
            <a:r>
              <a:rPr lang="en-US" sz="2000" dirty="0" smtClean="0"/>
              <a:t>	</a:t>
            </a:r>
            <a:endParaRPr lang="en-US" sz="2000" dirty="0" smtClean="0"/>
          </a:p>
          <a:p>
            <a:pPr marL="457200" indent="-457200"/>
            <a:r>
              <a:rPr lang="en-US" sz="2000" dirty="0" smtClean="0"/>
              <a:t>	Proses yang </a:t>
            </a:r>
            <a:r>
              <a:rPr lang="en-US" sz="2000" dirty="0" err="1" smtClean="0"/>
              <a:t>disebabkan</a:t>
            </a:r>
            <a:r>
              <a:rPr lang="en-US" sz="2000" dirty="0" smtClean="0"/>
              <a:t> </a:t>
            </a:r>
            <a:r>
              <a:rPr lang="en-US" sz="2000" dirty="0" err="1" smtClean="0"/>
              <a:t>oleh</a:t>
            </a:r>
            <a:r>
              <a:rPr lang="en-US" sz="2000" dirty="0" smtClean="0"/>
              <a:t> </a:t>
            </a:r>
            <a:r>
              <a:rPr lang="en-US" sz="2000" dirty="0" err="1" smtClean="0"/>
              <a:t>kimia</a:t>
            </a:r>
            <a:r>
              <a:rPr lang="en-US" sz="2000" dirty="0" smtClean="0"/>
              <a:t> </a:t>
            </a:r>
            <a:r>
              <a:rPr lang="en-US" sz="2000" dirty="0" err="1" smtClean="0"/>
              <a:t>dapat</a:t>
            </a:r>
            <a:r>
              <a:rPr lang="en-US" sz="2000" dirty="0" smtClean="0"/>
              <a:t> </a:t>
            </a:r>
            <a:r>
              <a:rPr lang="en-US" sz="2000" dirty="0" err="1" smtClean="0"/>
              <a:t>menyebabkan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pPr marL="457200" indent="-457200"/>
            <a:r>
              <a:rPr lang="en-US" sz="2000" dirty="0" smtClean="0"/>
              <a:t>	</a:t>
            </a:r>
            <a:r>
              <a:rPr lang="en-US" sz="2000" dirty="0" err="1" smtClean="0"/>
              <a:t>terjadinya</a:t>
            </a:r>
            <a:r>
              <a:rPr lang="en-US" sz="2000" dirty="0" smtClean="0"/>
              <a:t> mineral-mineral </a:t>
            </a:r>
            <a:r>
              <a:rPr lang="en-US" sz="2000" dirty="0" err="1" smtClean="0"/>
              <a:t>baru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857232"/>
            <a:ext cx="8209299" cy="53245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Tanah </a:t>
            </a:r>
            <a:r>
              <a:rPr lang="en-US" sz="2000" dirty="0" err="1" smtClean="0"/>
              <a:t>menurut</a:t>
            </a:r>
            <a:r>
              <a:rPr lang="en-US" sz="2000" dirty="0" smtClean="0"/>
              <a:t> </a:t>
            </a:r>
            <a:r>
              <a:rPr lang="en-US" sz="2000" dirty="0" err="1" smtClean="0"/>
              <a:t>bidang</a:t>
            </a:r>
            <a:r>
              <a:rPr lang="en-US" sz="2000" dirty="0" smtClean="0"/>
              <a:t> </a:t>
            </a:r>
            <a:r>
              <a:rPr lang="en-US" sz="2000" dirty="0" err="1" smtClean="0"/>
              <a:t>sipil</a:t>
            </a:r>
            <a:r>
              <a:rPr lang="en-US" sz="2000" dirty="0" smtClean="0"/>
              <a:t> </a:t>
            </a:r>
            <a:r>
              <a:rPr lang="en-US" sz="2000" dirty="0" err="1" smtClean="0"/>
              <a:t>merupakan</a:t>
            </a:r>
            <a:r>
              <a:rPr lang="en-US" sz="2000" dirty="0" smtClean="0"/>
              <a:t> </a:t>
            </a:r>
            <a:r>
              <a:rPr lang="en-US" sz="2000" dirty="0" err="1" smtClean="0"/>
              <a:t>bahan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</a:t>
            </a:r>
            <a:r>
              <a:rPr lang="en-US" sz="2000" dirty="0" err="1" smtClean="0"/>
              <a:t>lempung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r>
              <a:rPr lang="en-US" sz="2000" dirty="0" err="1" smtClean="0"/>
              <a:t>sampai</a:t>
            </a:r>
            <a:r>
              <a:rPr lang="en-US" sz="2000" dirty="0" smtClean="0"/>
              <a:t> </a:t>
            </a:r>
            <a:r>
              <a:rPr lang="en-US" sz="2000" dirty="0" err="1" smtClean="0"/>
              <a:t>ke</a:t>
            </a:r>
            <a:r>
              <a:rPr lang="en-US" sz="2000" dirty="0" smtClean="0"/>
              <a:t> </a:t>
            </a:r>
            <a:r>
              <a:rPr lang="en-US" sz="2000" dirty="0" err="1" smtClean="0"/>
              <a:t>berangkal</a:t>
            </a:r>
            <a:r>
              <a:rPr lang="en-US" sz="2000" dirty="0" smtClean="0"/>
              <a:t> (</a:t>
            </a:r>
            <a:r>
              <a:rPr lang="en-US" sz="2000" dirty="0" err="1" smtClean="0"/>
              <a:t>batu-batu</a:t>
            </a:r>
            <a:r>
              <a:rPr lang="en-US" sz="2000" dirty="0" smtClean="0"/>
              <a:t> </a:t>
            </a:r>
            <a:r>
              <a:rPr lang="en-US" sz="2000" dirty="0" err="1" smtClean="0"/>
              <a:t>besar</a:t>
            </a:r>
            <a:r>
              <a:rPr lang="en-US" sz="2000" dirty="0" smtClean="0"/>
              <a:t>). </a:t>
            </a:r>
            <a:r>
              <a:rPr lang="en-US" sz="2000" dirty="0" err="1" smtClean="0"/>
              <a:t>Jadi</a:t>
            </a:r>
            <a:r>
              <a:rPr lang="en-US" sz="2000" dirty="0" smtClean="0"/>
              <a:t> </a:t>
            </a:r>
            <a:r>
              <a:rPr lang="en-US" sz="2000" dirty="0" err="1" smtClean="0"/>
              <a:t>semua</a:t>
            </a:r>
            <a:r>
              <a:rPr lang="en-US" sz="2000" dirty="0" smtClean="0"/>
              <a:t> </a:t>
            </a:r>
            <a:r>
              <a:rPr lang="en-US" sz="2000" dirty="0" err="1" smtClean="0"/>
              <a:t>endapan</a:t>
            </a:r>
            <a:r>
              <a:rPr lang="en-US" sz="2000" dirty="0" smtClean="0"/>
              <a:t> </a:t>
            </a:r>
            <a:r>
              <a:rPr lang="en-US" sz="2000" dirty="0" err="1" smtClean="0"/>
              <a:t>alam</a:t>
            </a:r>
            <a:endParaRPr lang="en-US" sz="2000" dirty="0" smtClean="0"/>
          </a:p>
          <a:p>
            <a:r>
              <a:rPr lang="en-US" sz="2000" dirty="0" err="1" smtClean="0"/>
              <a:t>bersangkutan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bidang</a:t>
            </a:r>
            <a:r>
              <a:rPr lang="en-US" sz="2000" dirty="0" smtClean="0"/>
              <a:t> </a:t>
            </a:r>
            <a:r>
              <a:rPr lang="en-US" sz="2000" dirty="0" err="1" smtClean="0"/>
              <a:t>teknik</a:t>
            </a:r>
            <a:r>
              <a:rPr lang="en-US" sz="2000" dirty="0" smtClean="0"/>
              <a:t> </a:t>
            </a:r>
            <a:r>
              <a:rPr lang="en-US" sz="2000" dirty="0" err="1" smtClean="0"/>
              <a:t>sipil</a:t>
            </a:r>
            <a:r>
              <a:rPr lang="en-US" sz="2000" dirty="0" smtClean="0"/>
              <a:t>, </a:t>
            </a:r>
            <a:r>
              <a:rPr lang="en-US" sz="2000" i="1" dirty="0" err="1" smtClean="0"/>
              <a:t>kecuali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batuan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tetap</a:t>
            </a:r>
            <a:r>
              <a:rPr lang="en-US" sz="2000" dirty="0" smtClean="0"/>
              <a:t>.</a:t>
            </a:r>
            <a:endParaRPr lang="en-US" sz="2000" dirty="0" smtClean="0"/>
          </a:p>
          <a:p>
            <a:endParaRPr lang="en-US" sz="2000" dirty="0" smtClean="0"/>
          </a:p>
          <a:p>
            <a:r>
              <a:rPr lang="en-US" sz="2000" dirty="0" err="1" smtClean="0"/>
              <a:t>Pengertian</a:t>
            </a:r>
            <a:r>
              <a:rPr lang="en-US" sz="2000" dirty="0" smtClean="0"/>
              <a:t> </a:t>
            </a:r>
            <a:r>
              <a:rPr lang="en-US" sz="2000" dirty="0" err="1" smtClean="0"/>
              <a:t>tanah</a:t>
            </a:r>
            <a:r>
              <a:rPr lang="en-US" sz="2000" dirty="0" smtClean="0"/>
              <a:t> </a:t>
            </a:r>
            <a:r>
              <a:rPr lang="en-US" sz="2000" dirty="0" err="1" smtClean="0"/>
              <a:t>menurut</a:t>
            </a:r>
            <a:r>
              <a:rPr lang="en-US" sz="2000" dirty="0" smtClean="0"/>
              <a:t> </a:t>
            </a:r>
            <a:r>
              <a:rPr lang="en-US" sz="2000" dirty="0" err="1" smtClean="0"/>
              <a:t>teknik</a:t>
            </a:r>
            <a:r>
              <a:rPr lang="en-US" sz="2000" dirty="0" smtClean="0"/>
              <a:t> </a:t>
            </a:r>
            <a:r>
              <a:rPr lang="en-US" sz="2000" dirty="0" err="1" smtClean="0"/>
              <a:t>sipil</a:t>
            </a:r>
            <a:r>
              <a:rPr lang="en-US" sz="2000" dirty="0" smtClean="0"/>
              <a:t> </a:t>
            </a:r>
            <a:r>
              <a:rPr lang="en-US" sz="2000" dirty="0" err="1" smtClean="0"/>
              <a:t>sama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pengertian</a:t>
            </a:r>
            <a:r>
              <a:rPr lang="en-US" sz="2000" dirty="0" smtClean="0"/>
              <a:t> </a:t>
            </a:r>
            <a:r>
              <a:rPr lang="en-US" sz="2000" dirty="0" err="1" smtClean="0"/>
              <a:t>regolit</a:t>
            </a:r>
            <a:endParaRPr lang="en-US" sz="2000" dirty="0" smtClean="0"/>
          </a:p>
          <a:p>
            <a:r>
              <a:rPr lang="en-US" sz="2000" dirty="0" err="1" smtClean="0"/>
              <a:t>dalam</a:t>
            </a:r>
            <a:r>
              <a:rPr lang="en-US" sz="2000" dirty="0" smtClean="0"/>
              <a:t> </a:t>
            </a:r>
            <a:r>
              <a:rPr lang="en-US" sz="2000" dirty="0" err="1" smtClean="0"/>
              <a:t>ilmu</a:t>
            </a:r>
            <a:r>
              <a:rPr lang="en-US" sz="2000" dirty="0" smtClean="0"/>
              <a:t> </a:t>
            </a:r>
            <a:r>
              <a:rPr lang="en-US" sz="2000" dirty="0" err="1" smtClean="0"/>
              <a:t>geologi</a:t>
            </a:r>
            <a:r>
              <a:rPr lang="en-US" sz="2000" dirty="0" smtClean="0"/>
              <a:t> </a:t>
            </a:r>
            <a:r>
              <a:rPr lang="en-US" sz="2000" dirty="0" err="1" smtClean="0"/>
              <a:t>yaitu</a:t>
            </a:r>
            <a:r>
              <a:rPr lang="en-US" sz="2000" dirty="0" smtClean="0"/>
              <a:t> </a:t>
            </a:r>
            <a:r>
              <a:rPr lang="en-US" sz="2000" dirty="0" err="1" smtClean="0"/>
              <a:t>selubung</a:t>
            </a:r>
            <a:r>
              <a:rPr lang="en-US" sz="2000" dirty="0" smtClean="0"/>
              <a:t> </a:t>
            </a:r>
            <a:r>
              <a:rPr lang="en-US" sz="2000" dirty="0" err="1" smtClean="0"/>
              <a:t>atau</a:t>
            </a:r>
            <a:r>
              <a:rPr lang="en-US" sz="2000" dirty="0" smtClean="0"/>
              <a:t> </a:t>
            </a:r>
            <a:r>
              <a:rPr lang="en-US" sz="2000" dirty="0" err="1" smtClean="0"/>
              <a:t>lapisan</a:t>
            </a:r>
            <a:r>
              <a:rPr lang="en-US" sz="2000" dirty="0" smtClean="0"/>
              <a:t> </a:t>
            </a:r>
            <a:r>
              <a:rPr lang="en-US" sz="2000" dirty="0" err="1" smtClean="0"/>
              <a:t>terluar</a:t>
            </a:r>
            <a:r>
              <a:rPr lang="en-US" sz="2000" dirty="0" smtClean="0"/>
              <a:t> </a:t>
            </a:r>
            <a:r>
              <a:rPr lang="en-US" sz="2000" dirty="0" err="1" smtClean="0"/>
              <a:t>permukaan</a:t>
            </a:r>
            <a:r>
              <a:rPr lang="en-US" sz="2000" dirty="0" smtClean="0"/>
              <a:t> </a:t>
            </a:r>
            <a:r>
              <a:rPr lang="en-US" sz="2000" dirty="0" err="1" smtClean="0"/>
              <a:t>bumi</a:t>
            </a:r>
            <a:endParaRPr lang="en-US" sz="2000" dirty="0" smtClean="0"/>
          </a:p>
          <a:p>
            <a:r>
              <a:rPr lang="en-US" sz="2000" dirty="0" smtClean="0"/>
              <a:t>yang </a:t>
            </a:r>
            <a:r>
              <a:rPr lang="en-US" sz="2000" dirty="0" err="1" smtClean="0"/>
              <a:t>terdiri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</a:t>
            </a:r>
            <a:r>
              <a:rPr lang="en-US" sz="2000" dirty="0" err="1" smtClean="0"/>
              <a:t>partikel-partikel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lepas</a:t>
            </a:r>
            <a:r>
              <a:rPr lang="en-US" sz="2000" dirty="0" smtClean="0"/>
              <a:t>, </a:t>
            </a:r>
            <a:r>
              <a:rPr lang="en-US" sz="2000" dirty="0" err="1" smtClean="0"/>
              <a:t>butir-butir</a:t>
            </a:r>
            <a:r>
              <a:rPr lang="en-US" sz="2000" dirty="0" smtClean="0"/>
              <a:t> mineral</a:t>
            </a:r>
            <a:endParaRPr lang="en-US" sz="2000" dirty="0" smtClean="0"/>
          </a:p>
          <a:p>
            <a:r>
              <a:rPr lang="en-US" sz="2000" dirty="0" smtClean="0"/>
              <a:t>yang </a:t>
            </a:r>
            <a:r>
              <a:rPr lang="en-US" sz="2000" dirty="0" err="1" smtClean="0"/>
              <a:t>umumnya</a:t>
            </a:r>
            <a:r>
              <a:rPr lang="en-US" sz="2000" dirty="0" smtClean="0"/>
              <a:t> </a:t>
            </a:r>
            <a:r>
              <a:rPr lang="en-US" sz="2000" dirty="0" err="1" smtClean="0"/>
              <a:t>terletak</a:t>
            </a:r>
            <a:r>
              <a:rPr lang="en-US" sz="2000" dirty="0" smtClean="0"/>
              <a:t> </a:t>
            </a:r>
            <a:r>
              <a:rPr lang="en-US" sz="2000" dirty="0" err="1" smtClean="0"/>
              <a:t>di</a:t>
            </a:r>
            <a:r>
              <a:rPr lang="en-US" sz="2000" dirty="0" smtClean="0"/>
              <a:t> </a:t>
            </a:r>
            <a:r>
              <a:rPr lang="en-US" sz="2000" dirty="0" err="1" smtClean="0"/>
              <a:t>atas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induk</a:t>
            </a:r>
            <a:r>
              <a:rPr lang="en-US" sz="2000" dirty="0" smtClean="0"/>
              <a:t>.</a:t>
            </a:r>
            <a:endParaRPr lang="en-US" sz="2000" dirty="0" smtClean="0"/>
          </a:p>
          <a:p>
            <a:endParaRPr lang="en-US" sz="2000" dirty="0" smtClean="0"/>
          </a:p>
          <a:p>
            <a:r>
              <a:rPr lang="en-US" sz="2000" dirty="0" err="1" smtClean="0">
                <a:solidFill>
                  <a:srgbClr val="00B050"/>
                </a:solidFill>
              </a:rPr>
              <a:t>Istilah</a:t>
            </a:r>
            <a:r>
              <a:rPr lang="en-US" sz="2000" dirty="0" smtClean="0">
                <a:solidFill>
                  <a:srgbClr val="00B050"/>
                </a:solidFill>
              </a:rPr>
              <a:t> </a:t>
            </a:r>
            <a:r>
              <a:rPr lang="en-US" sz="2000" dirty="0" err="1" smtClean="0">
                <a:solidFill>
                  <a:srgbClr val="00B050"/>
                </a:solidFill>
              </a:rPr>
              <a:t>tanah</a:t>
            </a:r>
            <a:r>
              <a:rPr lang="en-US" sz="2000" dirty="0" smtClean="0">
                <a:solidFill>
                  <a:srgbClr val="00B050"/>
                </a:solidFill>
              </a:rPr>
              <a:t> </a:t>
            </a:r>
            <a:r>
              <a:rPr lang="en-US" sz="2000" dirty="0" err="1" smtClean="0">
                <a:solidFill>
                  <a:srgbClr val="00B050"/>
                </a:solidFill>
              </a:rPr>
              <a:t>bidang</a:t>
            </a:r>
            <a:r>
              <a:rPr lang="en-US" sz="2000" dirty="0" smtClean="0">
                <a:solidFill>
                  <a:srgbClr val="00B050"/>
                </a:solidFill>
              </a:rPr>
              <a:t> </a:t>
            </a:r>
            <a:r>
              <a:rPr lang="en-US" sz="2000" dirty="0" err="1" smtClean="0">
                <a:solidFill>
                  <a:srgbClr val="00B050"/>
                </a:solidFill>
              </a:rPr>
              <a:t>geologi</a:t>
            </a:r>
            <a:r>
              <a:rPr lang="en-US" sz="2000" dirty="0" smtClean="0">
                <a:solidFill>
                  <a:srgbClr val="00B050"/>
                </a:solidFill>
              </a:rPr>
              <a:t> = </a:t>
            </a:r>
            <a:r>
              <a:rPr lang="en-US" sz="2000" dirty="0" err="1" smtClean="0">
                <a:solidFill>
                  <a:srgbClr val="00B050"/>
                </a:solidFill>
              </a:rPr>
              <a:t>ilmu</a:t>
            </a:r>
            <a:r>
              <a:rPr lang="en-US" sz="2000" dirty="0" smtClean="0">
                <a:solidFill>
                  <a:srgbClr val="00B050"/>
                </a:solidFill>
              </a:rPr>
              <a:t> </a:t>
            </a:r>
            <a:r>
              <a:rPr lang="en-US" sz="2000" dirty="0" err="1" smtClean="0">
                <a:solidFill>
                  <a:srgbClr val="00B050"/>
                </a:solidFill>
              </a:rPr>
              <a:t>tanah</a:t>
            </a:r>
            <a:r>
              <a:rPr lang="en-US" sz="2000" dirty="0" smtClean="0">
                <a:solidFill>
                  <a:srgbClr val="00B050"/>
                </a:solidFill>
              </a:rPr>
              <a:t> </a:t>
            </a:r>
            <a:r>
              <a:rPr lang="en-US" sz="2000" dirty="0" err="1" smtClean="0">
                <a:solidFill>
                  <a:srgbClr val="00B050"/>
                </a:solidFill>
              </a:rPr>
              <a:t>dan</a:t>
            </a:r>
            <a:r>
              <a:rPr lang="en-US" sz="2000" dirty="0" smtClean="0">
                <a:solidFill>
                  <a:srgbClr val="00B050"/>
                </a:solidFill>
              </a:rPr>
              <a:t> </a:t>
            </a:r>
            <a:r>
              <a:rPr lang="en-US" sz="2000" dirty="0" err="1" smtClean="0">
                <a:solidFill>
                  <a:srgbClr val="00B050"/>
                </a:solidFill>
              </a:rPr>
              <a:t>pertanian</a:t>
            </a:r>
            <a:endParaRPr lang="en-US" sz="2000" dirty="0" smtClean="0">
              <a:solidFill>
                <a:srgbClr val="00B050"/>
              </a:solidFill>
            </a:endParaRPr>
          </a:p>
          <a:p>
            <a:r>
              <a:rPr lang="en-US" sz="2000" dirty="0" err="1" smtClean="0"/>
              <a:t>Bagian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</a:t>
            </a:r>
            <a:r>
              <a:rPr lang="en-US" sz="2000" dirty="0" err="1" smtClean="0"/>
              <a:t>regolit</a:t>
            </a:r>
            <a:r>
              <a:rPr lang="en-US" sz="2000" dirty="0" smtClean="0"/>
              <a:t> yang </a:t>
            </a:r>
            <a:r>
              <a:rPr lang="en-US" sz="2000" dirty="0" err="1" smtClean="0"/>
              <a:t>dapat</a:t>
            </a:r>
            <a:r>
              <a:rPr lang="en-US" sz="2000" dirty="0" smtClean="0"/>
              <a:t> </a:t>
            </a:r>
            <a:r>
              <a:rPr lang="en-US" sz="2000" dirty="0" err="1" smtClean="0"/>
              <a:t>membantu</a:t>
            </a:r>
            <a:r>
              <a:rPr lang="en-US" sz="2000" dirty="0" smtClean="0"/>
              <a:t> </a:t>
            </a:r>
            <a:r>
              <a:rPr lang="en-US" sz="2000" dirty="0" err="1" smtClean="0"/>
              <a:t>tanaman</a:t>
            </a:r>
            <a:r>
              <a:rPr lang="en-US" sz="2000" dirty="0" smtClean="0"/>
              <a:t> </a:t>
            </a:r>
            <a:r>
              <a:rPr lang="en-US" sz="2000" dirty="0" err="1" smtClean="0"/>
              <a:t>berakar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r>
              <a:rPr lang="en-US" sz="2000" dirty="0" err="1" smtClean="0"/>
              <a:t>untuk</a:t>
            </a:r>
            <a:r>
              <a:rPr lang="en-US" sz="2000" dirty="0" smtClean="0"/>
              <a:t> </a:t>
            </a:r>
            <a:r>
              <a:rPr lang="en-US" sz="2000" dirty="0" err="1" smtClean="0"/>
              <a:t>tumbuh</a:t>
            </a:r>
            <a:endParaRPr lang="en-US" sz="2000" dirty="0" smtClean="0"/>
          </a:p>
          <a:p>
            <a:endParaRPr lang="en-US" sz="2000" dirty="0" smtClean="0"/>
          </a:p>
          <a:p>
            <a:r>
              <a:rPr lang="en-US" sz="2000" dirty="0" err="1" smtClean="0"/>
              <a:t>Proses</a:t>
            </a:r>
            <a:r>
              <a:rPr lang="en-US" sz="2000" dirty="0" smtClean="0"/>
              <a:t> </a:t>
            </a:r>
            <a:r>
              <a:rPr lang="en-US" sz="2000" dirty="0" err="1" smtClean="0"/>
              <a:t>pelapukan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dibagi</a:t>
            </a:r>
            <a:r>
              <a:rPr lang="en-US" sz="2000" dirty="0" smtClean="0"/>
              <a:t> </a:t>
            </a:r>
            <a:r>
              <a:rPr lang="en-US" sz="2000" dirty="0" err="1" smtClean="0"/>
              <a:t>menjadi</a:t>
            </a:r>
            <a:r>
              <a:rPr lang="en-US" sz="2000" dirty="0" smtClean="0"/>
              <a:t> </a:t>
            </a:r>
            <a:r>
              <a:rPr lang="en-US" sz="2000" dirty="0" err="1" smtClean="0"/>
              <a:t>dua</a:t>
            </a:r>
            <a:r>
              <a:rPr lang="en-US" sz="2000" dirty="0" smtClean="0"/>
              <a:t> </a:t>
            </a:r>
            <a:r>
              <a:rPr lang="en-US" sz="2000" dirty="0" err="1" smtClean="0"/>
              <a:t>macam</a:t>
            </a:r>
            <a:r>
              <a:rPr lang="en-US" sz="2000" dirty="0" smtClean="0"/>
              <a:t>, </a:t>
            </a:r>
            <a:r>
              <a:rPr lang="en-US" sz="2000" dirty="0" err="1" smtClean="0"/>
              <a:t>yaitu</a:t>
            </a:r>
            <a:r>
              <a:rPr lang="en-US" sz="2000" dirty="0" smtClean="0"/>
              <a:t> :</a:t>
            </a:r>
            <a:endParaRPr lang="en-US" sz="2000" dirty="0" smtClean="0"/>
          </a:p>
          <a:p>
            <a:pPr marL="457200" indent="-457200">
              <a:buAutoNum type="alphaLcPeriod"/>
            </a:pPr>
            <a:r>
              <a:rPr lang="en-US" sz="2000" dirty="0" err="1" smtClean="0"/>
              <a:t>Pelapukan</a:t>
            </a:r>
            <a:r>
              <a:rPr lang="en-US" sz="2000" dirty="0" smtClean="0"/>
              <a:t> </a:t>
            </a:r>
            <a:r>
              <a:rPr lang="en-US" sz="2000" dirty="0" err="1" smtClean="0"/>
              <a:t>mekanik</a:t>
            </a:r>
            <a:r>
              <a:rPr lang="en-US" sz="2000" dirty="0" smtClean="0"/>
              <a:t> </a:t>
            </a:r>
            <a:r>
              <a:rPr lang="en-US" sz="2000" dirty="0" err="1" smtClean="0"/>
              <a:t>atau</a:t>
            </a:r>
            <a:r>
              <a:rPr lang="en-US" sz="2000" dirty="0" smtClean="0"/>
              <a:t> </a:t>
            </a:r>
            <a:r>
              <a:rPr lang="en-US" sz="2000" dirty="0" err="1" smtClean="0"/>
              <a:t>disintegrasi</a:t>
            </a:r>
            <a:endParaRPr lang="en-US" sz="2000" dirty="0" smtClean="0"/>
          </a:p>
          <a:p>
            <a:pPr marL="457200" indent="-457200">
              <a:buAutoNum type="alphaLcPeriod"/>
            </a:pPr>
            <a:r>
              <a:rPr lang="en-US" sz="2000" dirty="0" err="1" smtClean="0"/>
              <a:t>Pelapukan</a:t>
            </a:r>
            <a:r>
              <a:rPr lang="en-US" sz="2000" dirty="0" smtClean="0"/>
              <a:t> </a:t>
            </a:r>
            <a:r>
              <a:rPr lang="en-US" sz="2000" dirty="0" err="1" smtClean="0"/>
              <a:t>kimia</a:t>
            </a:r>
            <a:r>
              <a:rPr lang="en-US" sz="2000" dirty="0" smtClean="0"/>
              <a:t> </a:t>
            </a:r>
            <a:r>
              <a:rPr lang="en-US" sz="2000" dirty="0" err="1" smtClean="0"/>
              <a:t>atau</a:t>
            </a:r>
            <a:r>
              <a:rPr lang="en-US" sz="2000" dirty="0" smtClean="0"/>
              <a:t> </a:t>
            </a:r>
            <a:r>
              <a:rPr lang="en-US" sz="2000" dirty="0" err="1" smtClean="0"/>
              <a:t>dekomposisi</a:t>
            </a:r>
            <a:endParaRPr lang="en-US" sz="2000" dirty="0" smtClean="0"/>
          </a:p>
          <a:p>
            <a:pPr marL="457200" indent="-457200"/>
            <a:r>
              <a:rPr lang="en-US" sz="2000" dirty="0" smtClean="0"/>
              <a:t>    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Geologi Teknik\Soil\pelapukan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339752" y="1268760"/>
            <a:ext cx="4229810" cy="496611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143108" y="571480"/>
            <a:ext cx="48013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err="1" smtClean="0"/>
              <a:t>Proses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pelapukan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mekanik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768761"/>
            <a:ext cx="7968848" cy="53245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lphaLcPeriod"/>
            </a:pPr>
            <a:r>
              <a:rPr lang="en-US" sz="2000" b="1" dirty="0" err="1" smtClean="0">
                <a:solidFill>
                  <a:srgbClr val="0070C0"/>
                </a:solidFill>
              </a:rPr>
              <a:t>Pelapukan</a:t>
            </a:r>
            <a:r>
              <a:rPr lang="en-US" sz="2000" b="1" dirty="0" smtClean="0">
                <a:solidFill>
                  <a:srgbClr val="0070C0"/>
                </a:solidFill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</a:rPr>
              <a:t>Mekanik</a:t>
            </a:r>
            <a:endParaRPr lang="en-US" sz="2000" b="1" dirty="0" smtClean="0">
              <a:solidFill>
                <a:srgbClr val="0070C0"/>
              </a:solidFill>
            </a:endParaRPr>
          </a:p>
          <a:p>
            <a:pPr marL="457200" indent="-457200"/>
            <a:r>
              <a:rPr lang="en-US" sz="2000" dirty="0" smtClean="0"/>
              <a:t>	</a:t>
            </a:r>
            <a:r>
              <a:rPr lang="en-US" sz="2000" dirty="0" err="1" smtClean="0"/>
              <a:t>Proses</a:t>
            </a:r>
            <a:r>
              <a:rPr lang="en-US" sz="2000" dirty="0" smtClean="0"/>
              <a:t> </a:t>
            </a:r>
            <a:r>
              <a:rPr lang="en-US" sz="2000" dirty="0" err="1" smtClean="0"/>
              <a:t>hancurnya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secara</a:t>
            </a:r>
            <a:r>
              <a:rPr lang="en-US" sz="2000" dirty="0" smtClean="0"/>
              <a:t> </a:t>
            </a:r>
            <a:r>
              <a:rPr lang="en-US" sz="2000" dirty="0" err="1" smtClean="0"/>
              <a:t>mekanik</a:t>
            </a:r>
            <a:r>
              <a:rPr lang="en-US" sz="2000" dirty="0" smtClean="0"/>
              <a:t> </a:t>
            </a:r>
            <a:r>
              <a:rPr lang="en-US" sz="2000" dirty="0" err="1" smtClean="0"/>
              <a:t>atau</a:t>
            </a:r>
            <a:r>
              <a:rPr lang="en-US" sz="2000" dirty="0" smtClean="0"/>
              <a:t> </a:t>
            </a:r>
            <a:r>
              <a:rPr lang="en-US" sz="2000" dirty="0" err="1" smtClean="0"/>
              <a:t>fisik</a:t>
            </a:r>
            <a:r>
              <a:rPr lang="en-US" sz="2000" dirty="0" smtClean="0"/>
              <a:t>, </a:t>
            </a:r>
            <a:r>
              <a:rPr lang="en-US" sz="2000" dirty="0" err="1" smtClean="0"/>
              <a:t>disebabkan</a:t>
            </a:r>
            <a:endParaRPr lang="en-US" sz="2000" dirty="0" smtClean="0"/>
          </a:p>
          <a:p>
            <a:pPr marL="457200" indent="-457200"/>
            <a:r>
              <a:rPr lang="en-US" sz="2000" dirty="0" smtClean="0"/>
              <a:t>	</a:t>
            </a:r>
            <a:r>
              <a:rPr lang="en-US" sz="2000" dirty="0" err="1" smtClean="0"/>
              <a:t>oleh</a:t>
            </a:r>
            <a:r>
              <a:rPr lang="en-US" sz="2000" dirty="0" smtClean="0"/>
              <a:t> </a:t>
            </a:r>
            <a:r>
              <a:rPr lang="en-US" sz="2000" dirty="0" err="1" smtClean="0"/>
              <a:t>pemuaian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penyusutan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karena</a:t>
            </a:r>
            <a:r>
              <a:rPr lang="en-US" sz="2000" dirty="0" smtClean="0"/>
              <a:t> </a:t>
            </a:r>
            <a:r>
              <a:rPr lang="en-US" sz="2000" dirty="0" err="1" smtClean="0"/>
              <a:t>perubahan</a:t>
            </a:r>
            <a:r>
              <a:rPr lang="en-US" sz="2000" dirty="0" smtClean="0"/>
              <a:t> </a:t>
            </a:r>
            <a:r>
              <a:rPr lang="en-US" sz="2000" dirty="0" err="1" smtClean="0"/>
              <a:t>suhu</a:t>
            </a:r>
            <a:endParaRPr lang="en-US" sz="2000" dirty="0" smtClean="0"/>
          </a:p>
          <a:p>
            <a:pPr marL="457200" indent="-457200"/>
            <a:r>
              <a:rPr lang="en-US" sz="2000" dirty="0" smtClean="0"/>
              <a:t> 	yang </a:t>
            </a:r>
            <a:r>
              <a:rPr lang="en-US" sz="2000" dirty="0" err="1" smtClean="0"/>
              <a:t>sangat</a:t>
            </a:r>
            <a:r>
              <a:rPr lang="en-US" sz="2000" dirty="0" smtClean="0"/>
              <a:t> </a:t>
            </a:r>
            <a:r>
              <a:rPr lang="en-US" sz="2000" dirty="0" err="1" smtClean="0"/>
              <a:t>besar</a:t>
            </a:r>
            <a:r>
              <a:rPr lang="en-US" sz="2000" dirty="0" smtClean="0"/>
              <a:t>. </a:t>
            </a:r>
            <a:r>
              <a:rPr lang="en-US" sz="2000" dirty="0" err="1" smtClean="0"/>
              <a:t>Perubahan</a:t>
            </a:r>
            <a:r>
              <a:rPr lang="en-US" sz="2000" dirty="0" smtClean="0"/>
              <a:t> </a:t>
            </a:r>
            <a:r>
              <a:rPr lang="en-US" sz="2000" dirty="0" err="1" smtClean="0"/>
              <a:t>suhu</a:t>
            </a:r>
            <a:r>
              <a:rPr lang="en-US" sz="2000" dirty="0" smtClean="0"/>
              <a:t> </a:t>
            </a:r>
            <a:r>
              <a:rPr lang="en-US" sz="2000" dirty="0" err="1" smtClean="0"/>
              <a:t>ini</a:t>
            </a:r>
            <a:r>
              <a:rPr lang="en-US" sz="2000" dirty="0" smtClean="0"/>
              <a:t> </a:t>
            </a:r>
            <a:r>
              <a:rPr lang="en-US" sz="2000" dirty="0" err="1" smtClean="0"/>
              <a:t>dapat</a:t>
            </a:r>
            <a:r>
              <a:rPr lang="en-US" sz="2000" dirty="0" smtClean="0"/>
              <a:t> </a:t>
            </a:r>
            <a:r>
              <a:rPr lang="en-US" sz="2000" dirty="0" err="1" smtClean="0"/>
              <a:t>menyebabkan</a:t>
            </a:r>
            <a:r>
              <a:rPr lang="en-US" sz="2000" dirty="0" smtClean="0"/>
              <a:t> air </a:t>
            </a:r>
            <a:endParaRPr lang="en-US" sz="2000" dirty="0" smtClean="0"/>
          </a:p>
          <a:p>
            <a:pPr marL="457200" indent="-457200"/>
            <a:r>
              <a:rPr lang="en-US" sz="2000" dirty="0"/>
              <a:t> </a:t>
            </a:r>
            <a:r>
              <a:rPr lang="en-US" sz="2000" dirty="0" smtClean="0"/>
              <a:t>      </a:t>
            </a:r>
            <a:r>
              <a:rPr lang="en-US" sz="2000" dirty="0" err="1" smtClean="0"/>
              <a:t>dalam</a:t>
            </a:r>
            <a:r>
              <a:rPr lang="en-US" sz="2000" dirty="0" smtClean="0"/>
              <a:t> </a:t>
            </a:r>
            <a:r>
              <a:rPr lang="en-US" sz="2000" dirty="0" err="1" smtClean="0"/>
              <a:t>pori-pori</a:t>
            </a:r>
            <a:r>
              <a:rPr lang="en-US" sz="2000" dirty="0" smtClean="0"/>
              <a:t> </a:t>
            </a:r>
            <a:r>
              <a:rPr lang="en-US" sz="2000" dirty="0" err="1" smtClean="0"/>
              <a:t>membeku</a:t>
            </a:r>
            <a:r>
              <a:rPr lang="en-US" sz="2000" dirty="0" smtClean="0"/>
              <a:t> </a:t>
            </a:r>
            <a:r>
              <a:rPr lang="en-US" sz="2000" dirty="0" err="1" smtClean="0"/>
              <a:t>menjadi</a:t>
            </a:r>
            <a:r>
              <a:rPr lang="en-US" sz="2000" dirty="0" smtClean="0"/>
              <a:t> </a:t>
            </a:r>
            <a:r>
              <a:rPr lang="en-US" sz="2000" dirty="0" err="1" smtClean="0"/>
              <a:t>es</a:t>
            </a:r>
            <a:r>
              <a:rPr lang="en-US" sz="2000" dirty="0" smtClean="0"/>
              <a:t>.</a:t>
            </a:r>
            <a:endParaRPr lang="en-US" sz="2000" dirty="0" smtClean="0"/>
          </a:p>
          <a:p>
            <a:pPr marL="457200" indent="-457200"/>
            <a:r>
              <a:rPr lang="en-US" sz="2000" dirty="0" smtClean="0"/>
              <a:t>	</a:t>
            </a:r>
            <a:endParaRPr lang="en-US" sz="2000" dirty="0" smtClean="0"/>
          </a:p>
          <a:p>
            <a:pPr marL="457200" indent="-457200"/>
            <a:r>
              <a:rPr lang="en-US" sz="2000" dirty="0" smtClean="0"/>
              <a:t>	</a:t>
            </a:r>
            <a:r>
              <a:rPr lang="en-US" sz="2000" dirty="0" err="1" smtClean="0"/>
              <a:t>Penyebab</a:t>
            </a:r>
            <a:r>
              <a:rPr lang="en-US" sz="2000" dirty="0" smtClean="0"/>
              <a:t> </a:t>
            </a:r>
            <a:r>
              <a:rPr lang="en-US" sz="2000" dirty="0" err="1" smtClean="0"/>
              <a:t>pelapukan</a:t>
            </a:r>
            <a:r>
              <a:rPr lang="en-US" sz="2000" dirty="0" smtClean="0"/>
              <a:t> </a:t>
            </a:r>
            <a:r>
              <a:rPr lang="en-US" sz="2000" dirty="0" err="1" smtClean="0"/>
              <a:t>mekanik</a:t>
            </a:r>
            <a:r>
              <a:rPr lang="en-US" sz="2000" dirty="0" smtClean="0"/>
              <a:t> </a:t>
            </a:r>
            <a:r>
              <a:rPr lang="en-US" sz="2000" dirty="0" err="1" smtClean="0"/>
              <a:t>oleh</a:t>
            </a:r>
            <a:r>
              <a:rPr lang="en-US" sz="2000" dirty="0" smtClean="0"/>
              <a:t> </a:t>
            </a:r>
            <a:r>
              <a:rPr lang="en-US" sz="2000" dirty="0" err="1" smtClean="0"/>
              <a:t>kegiatan</a:t>
            </a:r>
            <a:r>
              <a:rPr lang="en-US" sz="2000" dirty="0" smtClean="0"/>
              <a:t> </a:t>
            </a:r>
            <a:r>
              <a:rPr lang="en-US" sz="2000" dirty="0" err="1" smtClean="0"/>
              <a:t>organisme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pPr marL="457200" indent="-457200"/>
            <a:r>
              <a:rPr lang="en-US" sz="2000" dirty="0" smtClean="0"/>
              <a:t>	</a:t>
            </a:r>
            <a:r>
              <a:rPr lang="en-US" sz="2000" dirty="0" err="1" smtClean="0"/>
              <a:t>seperti</a:t>
            </a:r>
            <a:r>
              <a:rPr lang="en-US" sz="2000" dirty="0" smtClean="0"/>
              <a:t> </a:t>
            </a:r>
            <a:r>
              <a:rPr lang="en-US" sz="2000" dirty="0" err="1" smtClean="0"/>
              <a:t>akar</a:t>
            </a:r>
            <a:r>
              <a:rPr lang="en-US" sz="2000" dirty="0" smtClean="0"/>
              <a:t> </a:t>
            </a:r>
            <a:r>
              <a:rPr lang="en-US" sz="2000" dirty="0" err="1" smtClean="0"/>
              <a:t>tanaman</a:t>
            </a:r>
            <a:r>
              <a:rPr lang="en-US" sz="2000" dirty="0" smtClean="0"/>
              <a:t>, </a:t>
            </a:r>
            <a:r>
              <a:rPr lang="en-US" sz="2000" dirty="0" err="1" smtClean="0"/>
              <a:t>tekanan</a:t>
            </a:r>
            <a:r>
              <a:rPr lang="en-US" sz="2000" dirty="0" smtClean="0"/>
              <a:t> </a:t>
            </a:r>
            <a:r>
              <a:rPr lang="en-US" sz="2000" dirty="0" err="1" smtClean="0"/>
              <a:t>binatang-binatang</a:t>
            </a:r>
            <a:r>
              <a:rPr lang="en-US" sz="2000" dirty="0" smtClean="0"/>
              <a:t> </a:t>
            </a:r>
            <a:r>
              <a:rPr lang="en-US" sz="2000" dirty="0" err="1" smtClean="0"/>
              <a:t>besar</a:t>
            </a:r>
            <a:r>
              <a:rPr lang="en-US" sz="2000" dirty="0" smtClean="0"/>
              <a:t>, </a:t>
            </a:r>
            <a:endParaRPr lang="en-US" sz="2000" dirty="0" smtClean="0"/>
          </a:p>
          <a:p>
            <a:pPr marL="457200" indent="-457200"/>
            <a:r>
              <a:rPr lang="en-US" sz="2000" dirty="0" smtClean="0"/>
              <a:t>	</a:t>
            </a:r>
            <a:r>
              <a:rPr lang="en-US" sz="2000" dirty="0" err="1" smtClean="0"/>
              <a:t>penggalian</a:t>
            </a:r>
            <a:r>
              <a:rPr lang="en-US" sz="2000" dirty="0" smtClean="0"/>
              <a:t> </a:t>
            </a:r>
            <a:r>
              <a:rPr lang="en-US" sz="2000" dirty="0" err="1" smtClean="0"/>
              <a:t>bahan</a:t>
            </a:r>
            <a:r>
              <a:rPr lang="en-US" sz="2000" dirty="0" smtClean="0"/>
              <a:t> </a:t>
            </a:r>
            <a:r>
              <a:rPr lang="en-US" sz="2000" dirty="0" err="1" smtClean="0"/>
              <a:t>galian</a:t>
            </a:r>
            <a:r>
              <a:rPr lang="en-US" sz="2000" dirty="0" smtClean="0"/>
              <a:t>, </a:t>
            </a:r>
            <a:r>
              <a:rPr lang="en-US" sz="2000" dirty="0" err="1" smtClean="0"/>
              <a:t>pembajakan</a:t>
            </a:r>
            <a:r>
              <a:rPr lang="en-US" sz="2000" dirty="0" smtClean="0"/>
              <a:t> </a:t>
            </a:r>
            <a:r>
              <a:rPr lang="en-US" sz="2000" dirty="0" err="1" smtClean="0"/>
              <a:t>sawah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pembuatan</a:t>
            </a:r>
            <a:endParaRPr lang="en-US" sz="2000" dirty="0" smtClean="0"/>
          </a:p>
          <a:p>
            <a:pPr marL="457200" indent="-457200"/>
            <a:r>
              <a:rPr lang="en-US" sz="2000" dirty="0" smtClean="0"/>
              <a:t>	</a:t>
            </a:r>
            <a:r>
              <a:rPr lang="en-US" sz="2000" dirty="0" err="1" smtClean="0"/>
              <a:t>jalan</a:t>
            </a:r>
            <a:r>
              <a:rPr lang="en-US" sz="2000" dirty="0" smtClean="0"/>
              <a:t> </a:t>
            </a:r>
            <a:r>
              <a:rPr lang="en-US" sz="2000" dirty="0" err="1" smtClean="0"/>
              <a:t>atau</a:t>
            </a:r>
            <a:r>
              <a:rPr lang="en-US" sz="2000" dirty="0" smtClean="0"/>
              <a:t> </a:t>
            </a:r>
            <a:r>
              <a:rPr lang="en-US" sz="2000" dirty="0" err="1" smtClean="0"/>
              <a:t>terowongan</a:t>
            </a:r>
            <a:r>
              <a:rPr lang="en-US" sz="2000" dirty="0" smtClean="0"/>
              <a:t> yang </a:t>
            </a:r>
            <a:r>
              <a:rPr lang="en-US" sz="2000" dirty="0" err="1" smtClean="0"/>
              <a:t>dapat</a:t>
            </a:r>
            <a:r>
              <a:rPr lang="en-US" sz="2000" dirty="0" smtClean="0"/>
              <a:t> </a:t>
            </a:r>
            <a:r>
              <a:rPr lang="en-US" sz="2000" dirty="0" err="1" smtClean="0"/>
              <a:t>disebut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pPr marL="457200" indent="-457200"/>
            <a:r>
              <a:rPr lang="en-US" sz="2000" dirty="0" smtClean="0"/>
              <a:t>	</a:t>
            </a:r>
            <a:r>
              <a:rPr lang="en-US" sz="2000" i="1" dirty="0" err="1" smtClean="0"/>
              <a:t>pelapukan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biomekanik</a:t>
            </a:r>
            <a:r>
              <a:rPr lang="en-US" sz="2000" i="1" dirty="0" smtClean="0"/>
              <a:t>/</a:t>
            </a:r>
            <a:r>
              <a:rPr lang="en-US" sz="2000" i="1" dirty="0" err="1" smtClean="0"/>
              <a:t>biofisik</a:t>
            </a:r>
            <a:endParaRPr lang="en-US" sz="2000" i="1" dirty="0" smtClean="0"/>
          </a:p>
          <a:p>
            <a:pPr marL="457200" indent="-457200"/>
            <a:endParaRPr lang="en-US" sz="2000" i="1" dirty="0" smtClean="0"/>
          </a:p>
          <a:p>
            <a:pPr marL="457200" indent="-457200">
              <a:buAutoNum type="alphaLcPeriod" startAt="2"/>
            </a:pPr>
            <a:r>
              <a:rPr lang="en-US" sz="2000" b="1" dirty="0" err="1" smtClean="0">
                <a:solidFill>
                  <a:srgbClr val="0070C0"/>
                </a:solidFill>
              </a:rPr>
              <a:t>Pelapukan</a:t>
            </a:r>
            <a:r>
              <a:rPr lang="en-US" sz="2000" b="1" dirty="0" smtClean="0">
                <a:solidFill>
                  <a:srgbClr val="0070C0"/>
                </a:solidFill>
              </a:rPr>
              <a:t> Kimia</a:t>
            </a:r>
            <a:endParaRPr lang="en-US" sz="2000" b="1" dirty="0" smtClean="0">
              <a:solidFill>
                <a:srgbClr val="0070C0"/>
              </a:solidFill>
            </a:endParaRPr>
          </a:p>
          <a:p>
            <a:pPr marL="457200" indent="-457200"/>
            <a:r>
              <a:rPr lang="en-US" sz="2000" i="1" dirty="0" smtClean="0"/>
              <a:t>	</a:t>
            </a:r>
            <a:r>
              <a:rPr lang="en-US" sz="2000" dirty="0" err="1" smtClean="0"/>
              <a:t>Proses</a:t>
            </a:r>
            <a:r>
              <a:rPr lang="en-US" sz="2000" dirty="0" smtClean="0"/>
              <a:t> </a:t>
            </a:r>
            <a:r>
              <a:rPr lang="en-US" sz="2000" dirty="0" err="1" smtClean="0"/>
              <a:t>hancurnya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karena</a:t>
            </a:r>
            <a:r>
              <a:rPr lang="en-US" sz="2000" dirty="0" smtClean="0"/>
              <a:t> </a:t>
            </a:r>
            <a:r>
              <a:rPr lang="en-US" sz="2000" dirty="0" err="1" smtClean="0"/>
              <a:t>perubahan</a:t>
            </a:r>
            <a:r>
              <a:rPr lang="en-US" sz="2000" dirty="0" smtClean="0"/>
              <a:t> </a:t>
            </a:r>
            <a:r>
              <a:rPr lang="en-US" sz="2000" dirty="0" err="1" smtClean="0"/>
              <a:t>mineralnya</a:t>
            </a:r>
            <a:r>
              <a:rPr lang="en-US" sz="2000" dirty="0" smtClean="0"/>
              <a:t>. </a:t>
            </a:r>
            <a:endParaRPr lang="en-US" sz="2000" dirty="0" smtClean="0"/>
          </a:p>
          <a:p>
            <a:pPr marL="457200" indent="-457200"/>
            <a:r>
              <a:rPr lang="en-US" sz="2000" i="1" dirty="0" smtClean="0"/>
              <a:t>	</a:t>
            </a:r>
            <a:r>
              <a:rPr lang="en-US" sz="2000" dirty="0" err="1" smtClean="0"/>
              <a:t>Faktor</a:t>
            </a:r>
            <a:r>
              <a:rPr lang="en-US" sz="2000" dirty="0" smtClean="0"/>
              <a:t> </a:t>
            </a:r>
            <a:r>
              <a:rPr lang="en-US" sz="2000" dirty="0" err="1" smtClean="0"/>
              <a:t>utama</a:t>
            </a:r>
            <a:r>
              <a:rPr lang="en-US" sz="2000" dirty="0" smtClean="0"/>
              <a:t> </a:t>
            </a:r>
            <a:r>
              <a:rPr lang="en-US" sz="2000" dirty="0" err="1" smtClean="0"/>
              <a:t>pelapukan</a:t>
            </a:r>
            <a:r>
              <a:rPr lang="en-US" sz="2000" dirty="0" smtClean="0"/>
              <a:t> </a:t>
            </a:r>
            <a:r>
              <a:rPr lang="en-US" sz="2000" dirty="0" err="1" smtClean="0"/>
              <a:t>kimia</a:t>
            </a:r>
            <a:r>
              <a:rPr lang="en-US" sz="2000" dirty="0" smtClean="0"/>
              <a:t> </a:t>
            </a:r>
            <a:r>
              <a:rPr lang="en-US" sz="2000" dirty="0" err="1" smtClean="0"/>
              <a:t>adalah</a:t>
            </a:r>
            <a:r>
              <a:rPr lang="en-US" sz="2000" dirty="0" smtClean="0"/>
              <a:t> air </a:t>
            </a:r>
            <a:r>
              <a:rPr lang="en-US" sz="2000" dirty="0" err="1" smtClean="0"/>
              <a:t>hujan</a:t>
            </a:r>
            <a:r>
              <a:rPr lang="en-US" sz="2000" dirty="0" smtClean="0"/>
              <a:t> yang </a:t>
            </a:r>
            <a:r>
              <a:rPr lang="en-US" sz="2000" dirty="0" err="1" smtClean="0"/>
              <a:t>melarutkan</a:t>
            </a:r>
            <a:endParaRPr lang="en-US" sz="2000" dirty="0" smtClean="0"/>
          </a:p>
          <a:p>
            <a:pPr marL="457200" indent="-457200"/>
            <a:r>
              <a:rPr lang="en-US" sz="2000" dirty="0" smtClean="0"/>
              <a:t>	gas CO</a:t>
            </a:r>
            <a:r>
              <a:rPr lang="en-US" sz="2000" baseline="-30000" dirty="0" smtClean="0"/>
              <a:t>2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</a:t>
            </a:r>
            <a:r>
              <a:rPr lang="en-US" sz="2000" dirty="0" err="1" smtClean="0"/>
              <a:t>atmosfer</a:t>
            </a:r>
            <a:r>
              <a:rPr lang="en-US" sz="2000" dirty="0" smtClean="0"/>
              <a:t> </a:t>
            </a:r>
            <a:r>
              <a:rPr lang="en-US" sz="2000" dirty="0" err="1" smtClean="0"/>
              <a:t>sehingga</a:t>
            </a:r>
            <a:r>
              <a:rPr lang="en-US" sz="2000" dirty="0" smtClean="0"/>
              <a:t> </a:t>
            </a:r>
            <a:r>
              <a:rPr lang="en-US" sz="2000" dirty="0" err="1" smtClean="0"/>
              <a:t>setelah</a:t>
            </a:r>
            <a:r>
              <a:rPr lang="en-US" sz="2000" dirty="0" smtClean="0"/>
              <a:t> </a:t>
            </a:r>
            <a:r>
              <a:rPr lang="en-US" sz="2000" dirty="0" err="1" smtClean="0"/>
              <a:t>tiba</a:t>
            </a:r>
            <a:r>
              <a:rPr lang="en-US" sz="2000" dirty="0" smtClean="0"/>
              <a:t> </a:t>
            </a:r>
            <a:r>
              <a:rPr lang="en-US" sz="2000" dirty="0" err="1" smtClean="0"/>
              <a:t>dipermukaan</a:t>
            </a:r>
            <a:r>
              <a:rPr lang="en-US" sz="2000" dirty="0" smtClean="0"/>
              <a:t> </a:t>
            </a:r>
            <a:r>
              <a:rPr lang="en-US" sz="2000" dirty="0" err="1" smtClean="0"/>
              <a:t>bumi</a:t>
            </a:r>
            <a:endParaRPr lang="en-US" sz="2000" dirty="0" smtClean="0"/>
          </a:p>
          <a:p>
            <a:pPr marL="457200" indent="-457200"/>
            <a:r>
              <a:rPr lang="en-US" sz="2000" dirty="0" smtClean="0"/>
              <a:t>	</a:t>
            </a:r>
            <a:r>
              <a:rPr lang="en-US" sz="2000" dirty="0" err="1" smtClean="0"/>
              <a:t>menjadi</a:t>
            </a:r>
            <a:r>
              <a:rPr lang="en-US" sz="2000" dirty="0" smtClean="0"/>
              <a:t> </a:t>
            </a:r>
            <a:r>
              <a:rPr lang="en-US" sz="2000" dirty="0" err="1" smtClean="0"/>
              <a:t>asam</a:t>
            </a:r>
            <a:r>
              <a:rPr lang="en-US" sz="2000" dirty="0" smtClean="0"/>
              <a:t> </a:t>
            </a:r>
            <a:r>
              <a:rPr lang="en-US" sz="2000" dirty="0" err="1" smtClean="0"/>
              <a:t>karbonat</a:t>
            </a:r>
            <a:r>
              <a:rPr lang="en-US" sz="2000" dirty="0" smtClean="0"/>
              <a:t>. </a:t>
            </a:r>
            <a:endParaRPr lang="en-US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332656"/>
            <a:ext cx="8064896" cy="6817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0070C0"/>
                </a:solidFill>
              </a:rPr>
              <a:t>Ionisasi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oleh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asam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karbonat</a:t>
            </a:r>
            <a:endParaRPr lang="en-US" sz="2400" b="1" dirty="0" smtClean="0">
              <a:solidFill>
                <a:srgbClr val="0070C0"/>
              </a:solidFill>
            </a:endParaRPr>
          </a:p>
          <a:p>
            <a:endParaRPr lang="en-US" sz="2000" dirty="0" smtClean="0"/>
          </a:p>
          <a:p>
            <a:r>
              <a:rPr lang="en-US" sz="2000" dirty="0" smtClean="0"/>
              <a:t>H</a:t>
            </a:r>
            <a:r>
              <a:rPr lang="en-US" sz="2000" baseline="-30000" dirty="0" smtClean="0"/>
              <a:t>2</a:t>
            </a:r>
            <a:r>
              <a:rPr lang="en-US" sz="2000" dirty="0" smtClean="0"/>
              <a:t>O + CO</a:t>
            </a:r>
            <a:r>
              <a:rPr lang="en-US" sz="2000" baseline="-30000" dirty="0" smtClean="0"/>
              <a:t>2</a:t>
            </a:r>
            <a:r>
              <a:rPr lang="en-US" sz="2000" dirty="0" smtClean="0"/>
              <a:t>                 H</a:t>
            </a:r>
            <a:r>
              <a:rPr lang="en-US" sz="2000" baseline="-30000" dirty="0" smtClean="0"/>
              <a:t>2</a:t>
            </a:r>
            <a:r>
              <a:rPr lang="en-US" sz="2000" dirty="0" smtClean="0"/>
              <a:t>CO</a:t>
            </a:r>
            <a:r>
              <a:rPr lang="en-US" sz="2000" baseline="-30000" dirty="0" smtClean="0"/>
              <a:t>3</a:t>
            </a:r>
            <a:r>
              <a:rPr lang="en-US" sz="2000" dirty="0" smtClean="0"/>
              <a:t>               2H</a:t>
            </a:r>
            <a:r>
              <a:rPr lang="en-US" sz="2000" baseline="30000" dirty="0" smtClean="0"/>
              <a:t>+</a:t>
            </a:r>
            <a:r>
              <a:rPr lang="en-US" sz="2000" dirty="0" smtClean="0"/>
              <a:t> + (CO</a:t>
            </a:r>
            <a:r>
              <a:rPr lang="en-US" sz="2000" baseline="-30000" dirty="0" smtClean="0"/>
              <a:t>3</a:t>
            </a:r>
            <a:r>
              <a:rPr lang="en-US" sz="2000" dirty="0" smtClean="0"/>
              <a:t>)</a:t>
            </a:r>
            <a:r>
              <a:rPr lang="en-US" sz="2000" baseline="30000" dirty="0" smtClean="0"/>
              <a:t>-</a:t>
            </a:r>
            <a:endParaRPr lang="en-US" sz="2000" baseline="30000" dirty="0"/>
          </a:p>
          <a:p>
            <a:endParaRPr lang="en-US" sz="2000" dirty="0" smtClean="0"/>
          </a:p>
          <a:p>
            <a:r>
              <a:rPr lang="en-US" sz="2100" dirty="0" smtClean="0"/>
              <a:t>Proses </a:t>
            </a:r>
            <a:r>
              <a:rPr lang="en-US" sz="2100" dirty="0" err="1" smtClean="0"/>
              <a:t>pelapukan</a:t>
            </a:r>
            <a:r>
              <a:rPr lang="en-US" sz="2100" dirty="0" smtClean="0"/>
              <a:t> </a:t>
            </a:r>
            <a:r>
              <a:rPr lang="en-US" sz="2100" dirty="0" err="1" smtClean="0"/>
              <a:t>kimia</a:t>
            </a:r>
            <a:r>
              <a:rPr lang="en-US" sz="2100" dirty="0" smtClean="0"/>
              <a:t> </a:t>
            </a:r>
            <a:r>
              <a:rPr lang="en-US" sz="2100" dirty="0" err="1" smtClean="0"/>
              <a:t>tersebut</a:t>
            </a:r>
            <a:r>
              <a:rPr lang="en-US" sz="2100" dirty="0" smtClean="0"/>
              <a:t> </a:t>
            </a:r>
            <a:r>
              <a:rPr lang="en-US" sz="2100" dirty="0" err="1" smtClean="0"/>
              <a:t>memperlihatkan</a:t>
            </a:r>
            <a:r>
              <a:rPr lang="en-US" sz="2100" dirty="0" smtClean="0"/>
              <a:t> </a:t>
            </a:r>
            <a:r>
              <a:rPr lang="en-US" sz="2100" dirty="0" err="1" smtClean="0"/>
              <a:t>adanya</a:t>
            </a:r>
            <a:r>
              <a:rPr lang="en-US" sz="2100" dirty="0" smtClean="0"/>
              <a:t> </a:t>
            </a:r>
            <a:r>
              <a:rPr lang="en-US" sz="2100" dirty="0" err="1" smtClean="0"/>
              <a:t>penambahan</a:t>
            </a:r>
            <a:r>
              <a:rPr lang="en-US" sz="2100" dirty="0" smtClean="0"/>
              <a:t> </a:t>
            </a:r>
            <a:endParaRPr lang="en-US" sz="2100" dirty="0" smtClean="0"/>
          </a:p>
          <a:p>
            <a:r>
              <a:rPr lang="en-US" sz="2100" dirty="0" smtClean="0"/>
              <a:t>air </a:t>
            </a:r>
            <a:r>
              <a:rPr lang="en-US" sz="2100" dirty="0" err="1" smtClean="0"/>
              <a:t>terhadap</a:t>
            </a:r>
            <a:r>
              <a:rPr lang="en-US" sz="2100" dirty="0" smtClean="0"/>
              <a:t> mineral-mineral </a:t>
            </a:r>
            <a:r>
              <a:rPr lang="en-US" sz="2100" dirty="0" err="1" smtClean="0"/>
              <a:t>dalam</a:t>
            </a:r>
            <a:r>
              <a:rPr lang="en-US" sz="2100" dirty="0" smtClean="0"/>
              <a:t> </a:t>
            </a:r>
            <a:r>
              <a:rPr lang="en-US" sz="2100" dirty="0" err="1" smtClean="0"/>
              <a:t>batuan</a:t>
            </a:r>
            <a:r>
              <a:rPr lang="en-US" sz="2100" dirty="0" smtClean="0"/>
              <a:t> </a:t>
            </a:r>
            <a:r>
              <a:rPr lang="en-US" sz="2100" dirty="0" err="1" smtClean="0"/>
              <a:t>sehingga</a:t>
            </a:r>
            <a:r>
              <a:rPr lang="en-US" sz="2100" dirty="0" smtClean="0"/>
              <a:t> </a:t>
            </a:r>
            <a:r>
              <a:rPr lang="en-US" sz="2100" dirty="0" err="1" smtClean="0"/>
              <a:t>membentuk</a:t>
            </a:r>
            <a:endParaRPr lang="en-US" sz="2100" dirty="0" smtClean="0"/>
          </a:p>
          <a:p>
            <a:r>
              <a:rPr lang="en-US" sz="2100" dirty="0" smtClean="0"/>
              <a:t>mineral-mineral </a:t>
            </a:r>
            <a:r>
              <a:rPr lang="en-US" sz="2100" dirty="0" err="1" smtClean="0"/>
              <a:t>baru</a:t>
            </a:r>
            <a:r>
              <a:rPr lang="en-US" sz="2100" dirty="0" smtClean="0"/>
              <a:t> </a:t>
            </a:r>
            <a:r>
              <a:rPr lang="en-US" sz="2100" dirty="0" err="1" smtClean="0"/>
              <a:t>terutama</a:t>
            </a:r>
            <a:r>
              <a:rPr lang="en-US" sz="2100" dirty="0" smtClean="0"/>
              <a:t> mineral </a:t>
            </a:r>
            <a:r>
              <a:rPr lang="en-US" sz="2100" dirty="0" err="1" smtClean="0"/>
              <a:t>silika</a:t>
            </a:r>
            <a:r>
              <a:rPr lang="en-US" sz="2100" dirty="0" smtClean="0"/>
              <a:t> </a:t>
            </a:r>
            <a:r>
              <a:rPr lang="en-US" sz="2100" dirty="0" err="1" smtClean="0"/>
              <a:t>berair</a:t>
            </a:r>
            <a:r>
              <a:rPr lang="en-US" sz="2100" dirty="0" smtClean="0"/>
              <a:t> </a:t>
            </a:r>
            <a:r>
              <a:rPr lang="en-US" sz="2100" dirty="0" err="1" smtClean="0"/>
              <a:t>dan</a:t>
            </a:r>
            <a:r>
              <a:rPr lang="en-US" sz="2100" dirty="0" smtClean="0"/>
              <a:t> mineral </a:t>
            </a:r>
            <a:endParaRPr lang="en-US" sz="2100" dirty="0" smtClean="0"/>
          </a:p>
          <a:p>
            <a:r>
              <a:rPr lang="en-US" sz="2100" dirty="0" err="1" smtClean="0"/>
              <a:t>oksida</a:t>
            </a:r>
            <a:r>
              <a:rPr lang="en-US" sz="2100" dirty="0" smtClean="0"/>
              <a:t> </a:t>
            </a:r>
            <a:r>
              <a:rPr lang="en-US" sz="2100" dirty="0" err="1" smtClean="0"/>
              <a:t>berair</a:t>
            </a:r>
            <a:r>
              <a:rPr lang="en-US" sz="2100" dirty="0" smtClean="0"/>
              <a:t> </a:t>
            </a:r>
            <a:r>
              <a:rPr lang="en-US" sz="2100" dirty="0" err="1" smtClean="0"/>
              <a:t>dapat</a:t>
            </a:r>
            <a:r>
              <a:rPr lang="en-US" sz="2100" dirty="0" smtClean="0"/>
              <a:t> </a:t>
            </a:r>
            <a:r>
              <a:rPr lang="en-US" sz="2100" dirty="0" err="1" smtClean="0"/>
              <a:t>disebut</a:t>
            </a:r>
            <a:r>
              <a:rPr lang="en-US" sz="2100" dirty="0" smtClean="0"/>
              <a:t> proses </a:t>
            </a:r>
            <a:r>
              <a:rPr lang="en-US" sz="2100" i="1" dirty="0" err="1" smtClean="0"/>
              <a:t>hidrasi</a:t>
            </a:r>
            <a:r>
              <a:rPr lang="en-US" sz="2100" i="1" dirty="0" smtClean="0"/>
              <a:t> </a:t>
            </a:r>
            <a:r>
              <a:rPr lang="en-US" sz="2100" i="1" dirty="0" err="1" smtClean="0"/>
              <a:t>atau</a:t>
            </a:r>
            <a:r>
              <a:rPr lang="en-US" sz="2100" i="1" dirty="0" smtClean="0"/>
              <a:t> </a:t>
            </a:r>
            <a:r>
              <a:rPr lang="en-US" sz="2100" i="1" dirty="0" err="1" smtClean="0"/>
              <a:t>hidrolisis</a:t>
            </a:r>
            <a:endParaRPr lang="en-US" sz="2100" dirty="0" smtClean="0"/>
          </a:p>
          <a:p>
            <a:endParaRPr lang="en-US" sz="2100" dirty="0" smtClean="0"/>
          </a:p>
          <a:p>
            <a:r>
              <a:rPr lang="en-US" sz="2100" dirty="0" err="1" smtClean="0"/>
              <a:t>Perbedaan</a:t>
            </a:r>
            <a:r>
              <a:rPr lang="en-US" sz="2100" dirty="0" smtClean="0"/>
              <a:t> proses </a:t>
            </a:r>
            <a:r>
              <a:rPr lang="en-US" sz="2100" dirty="0" err="1" smtClean="0"/>
              <a:t>hidrasi</a:t>
            </a:r>
            <a:r>
              <a:rPr lang="en-US" sz="2100" dirty="0" smtClean="0"/>
              <a:t> </a:t>
            </a:r>
            <a:r>
              <a:rPr lang="en-US" sz="2100" dirty="0" err="1" smtClean="0"/>
              <a:t>dan</a:t>
            </a:r>
            <a:r>
              <a:rPr lang="en-US" sz="2100" dirty="0" smtClean="0"/>
              <a:t> </a:t>
            </a:r>
            <a:r>
              <a:rPr lang="en-US" sz="2100" dirty="0" err="1" smtClean="0"/>
              <a:t>hidrolisis</a:t>
            </a:r>
            <a:r>
              <a:rPr lang="en-US" sz="2100" dirty="0" smtClean="0"/>
              <a:t> </a:t>
            </a:r>
            <a:r>
              <a:rPr lang="en-US" sz="2100" dirty="0" err="1" smtClean="0"/>
              <a:t>sebagai</a:t>
            </a:r>
            <a:r>
              <a:rPr lang="en-US" sz="2100" dirty="0" smtClean="0"/>
              <a:t> </a:t>
            </a:r>
            <a:r>
              <a:rPr lang="en-US" sz="2100" dirty="0" err="1" smtClean="0"/>
              <a:t>berikut</a:t>
            </a:r>
            <a:r>
              <a:rPr lang="en-US" sz="2100" dirty="0" smtClean="0"/>
              <a:t> :</a:t>
            </a:r>
            <a:endParaRPr lang="en-US" sz="2100" dirty="0" smtClean="0"/>
          </a:p>
          <a:p>
            <a:endParaRPr lang="en-US" sz="2100" dirty="0" smtClean="0"/>
          </a:p>
          <a:p>
            <a:pPr>
              <a:buFontTx/>
              <a:buChar char="-"/>
            </a:pPr>
            <a:r>
              <a:rPr lang="en-US" sz="2100" dirty="0" err="1" smtClean="0"/>
              <a:t>Hidrasi</a:t>
            </a:r>
            <a:r>
              <a:rPr lang="en-US" sz="2100" dirty="0" smtClean="0"/>
              <a:t> : </a:t>
            </a:r>
            <a:r>
              <a:rPr lang="en-US" sz="2100" dirty="0" err="1" smtClean="0"/>
              <a:t>proses</a:t>
            </a:r>
            <a:r>
              <a:rPr lang="en-US" sz="2100" dirty="0" smtClean="0"/>
              <a:t> </a:t>
            </a:r>
            <a:r>
              <a:rPr lang="en-US" sz="2100" dirty="0" err="1" smtClean="0"/>
              <a:t>terserapnya</a:t>
            </a:r>
            <a:r>
              <a:rPr lang="en-US" sz="2100" dirty="0" smtClean="0"/>
              <a:t> </a:t>
            </a:r>
            <a:r>
              <a:rPr lang="en-US" sz="2100" dirty="0" err="1" smtClean="0"/>
              <a:t>molekul-molekul</a:t>
            </a:r>
            <a:r>
              <a:rPr lang="en-US" sz="2100" dirty="0" smtClean="0"/>
              <a:t> air </a:t>
            </a:r>
            <a:r>
              <a:rPr lang="en-US" sz="2100" dirty="0" err="1" smtClean="0"/>
              <a:t>oleh</a:t>
            </a:r>
            <a:r>
              <a:rPr lang="en-US" sz="2100" dirty="0" smtClean="0"/>
              <a:t> </a:t>
            </a:r>
            <a:r>
              <a:rPr lang="en-US" sz="2100" dirty="0" err="1" smtClean="0"/>
              <a:t>suatu</a:t>
            </a:r>
            <a:r>
              <a:rPr lang="en-US" sz="2100" dirty="0" smtClean="0"/>
              <a:t> mineral</a:t>
            </a:r>
            <a:endParaRPr lang="en-US" sz="2100" dirty="0" smtClean="0"/>
          </a:p>
          <a:p>
            <a:r>
              <a:rPr lang="en-US" sz="2100" dirty="0" smtClean="0"/>
              <a:t>	   </a:t>
            </a:r>
            <a:r>
              <a:rPr lang="en-US" sz="2100" dirty="0" err="1" smtClean="0"/>
              <a:t>sehingga</a:t>
            </a:r>
            <a:r>
              <a:rPr lang="en-US" sz="2100" dirty="0" smtClean="0"/>
              <a:t> </a:t>
            </a:r>
            <a:r>
              <a:rPr lang="en-US" sz="2100" dirty="0" err="1" smtClean="0"/>
              <a:t>terbentuk</a:t>
            </a:r>
            <a:r>
              <a:rPr lang="en-US" sz="2100" dirty="0" smtClean="0"/>
              <a:t> mineral </a:t>
            </a:r>
            <a:r>
              <a:rPr lang="en-US" sz="2100" dirty="0" err="1" smtClean="0"/>
              <a:t>baru</a:t>
            </a:r>
            <a:r>
              <a:rPr lang="en-US" sz="2100" dirty="0" smtClean="0"/>
              <a:t> yang </a:t>
            </a:r>
            <a:r>
              <a:rPr lang="en-US" sz="2100" dirty="0" err="1" smtClean="0"/>
              <a:t>mengandung</a:t>
            </a:r>
            <a:r>
              <a:rPr lang="en-US" sz="2100" dirty="0" smtClean="0"/>
              <a:t> air </a:t>
            </a:r>
            <a:endParaRPr lang="en-US" sz="2100" dirty="0"/>
          </a:p>
          <a:p>
            <a:r>
              <a:rPr lang="en-US" sz="2100" dirty="0" smtClean="0"/>
              <a:t>                 </a:t>
            </a:r>
            <a:r>
              <a:rPr lang="en-US" sz="2100" dirty="0" err="1" smtClean="0"/>
              <a:t>kristal</a:t>
            </a:r>
            <a:endParaRPr lang="en-US" sz="2100" dirty="0" smtClean="0"/>
          </a:p>
          <a:p>
            <a:endParaRPr lang="en-US" sz="2100" dirty="0" smtClean="0"/>
          </a:p>
          <a:p>
            <a:r>
              <a:rPr lang="en-US" sz="2100" dirty="0" smtClean="0"/>
              <a:t>-</a:t>
            </a:r>
            <a:r>
              <a:rPr lang="en-US" sz="2100" dirty="0" err="1" smtClean="0"/>
              <a:t>Hidrolisis</a:t>
            </a:r>
            <a:r>
              <a:rPr lang="en-US" sz="2100" dirty="0" smtClean="0"/>
              <a:t> : proses </a:t>
            </a:r>
            <a:r>
              <a:rPr lang="en-US" sz="2100" dirty="0" err="1" smtClean="0"/>
              <a:t>pembentukan</a:t>
            </a:r>
            <a:r>
              <a:rPr lang="en-US" sz="2100" dirty="0" smtClean="0"/>
              <a:t> ion </a:t>
            </a:r>
            <a:r>
              <a:rPr lang="en-US" sz="2100" dirty="0" err="1" smtClean="0"/>
              <a:t>hidroksil</a:t>
            </a:r>
            <a:r>
              <a:rPr lang="en-US" sz="2100" dirty="0" smtClean="0"/>
              <a:t> yang </a:t>
            </a:r>
            <a:r>
              <a:rPr lang="en-US" sz="2100" dirty="0" err="1" smtClean="0"/>
              <a:t>kemudian</a:t>
            </a:r>
            <a:r>
              <a:rPr lang="en-US" sz="2100" dirty="0" smtClean="0"/>
              <a:t> </a:t>
            </a:r>
            <a:endParaRPr lang="en-US" sz="2100" dirty="0" smtClean="0"/>
          </a:p>
          <a:p>
            <a:r>
              <a:rPr lang="en-US" sz="2100" dirty="0" smtClean="0"/>
              <a:t>                   </a:t>
            </a:r>
            <a:r>
              <a:rPr lang="en-US" sz="2100" dirty="0" err="1" smtClean="0"/>
              <a:t>berperanan</a:t>
            </a:r>
            <a:r>
              <a:rPr lang="en-US" sz="2100" dirty="0" smtClean="0"/>
              <a:t> </a:t>
            </a:r>
            <a:r>
              <a:rPr lang="en-US" sz="2100" dirty="0" err="1" smtClean="0"/>
              <a:t>dalam</a:t>
            </a:r>
            <a:r>
              <a:rPr lang="en-US" sz="2100" dirty="0" smtClean="0"/>
              <a:t> </a:t>
            </a:r>
            <a:r>
              <a:rPr lang="en-US" sz="2100" dirty="0" err="1" smtClean="0"/>
              <a:t>reaksi</a:t>
            </a:r>
            <a:r>
              <a:rPr lang="en-US" sz="2100" dirty="0" smtClean="0"/>
              <a:t> </a:t>
            </a:r>
            <a:r>
              <a:rPr lang="en-US" sz="2100" dirty="0" err="1" smtClean="0"/>
              <a:t>kimia</a:t>
            </a:r>
            <a:r>
              <a:rPr lang="en-US" sz="2100" dirty="0" smtClean="0"/>
              <a:t>. </a:t>
            </a:r>
            <a:r>
              <a:rPr lang="en-US" sz="2100" dirty="0" err="1" smtClean="0"/>
              <a:t>Umumnya</a:t>
            </a:r>
            <a:r>
              <a:rPr lang="en-US" sz="2100" dirty="0" smtClean="0"/>
              <a:t> </a:t>
            </a:r>
            <a:r>
              <a:rPr lang="en-US" sz="2100" dirty="0" err="1" smtClean="0"/>
              <a:t>terjadi</a:t>
            </a:r>
            <a:r>
              <a:rPr lang="en-US" sz="2100" dirty="0" smtClean="0"/>
              <a:t> </a:t>
            </a:r>
            <a:r>
              <a:rPr lang="en-US" sz="2100" dirty="0" err="1" smtClean="0"/>
              <a:t>pada</a:t>
            </a:r>
            <a:r>
              <a:rPr lang="en-US" sz="2100" dirty="0" smtClean="0"/>
              <a:t> </a:t>
            </a:r>
            <a:endParaRPr lang="en-US" sz="2100" dirty="0" smtClean="0"/>
          </a:p>
          <a:p>
            <a:r>
              <a:rPr lang="en-US" sz="2100" dirty="0" smtClean="0"/>
              <a:t>                   feldspar </a:t>
            </a:r>
            <a:r>
              <a:rPr lang="en-US" sz="2100" dirty="0" err="1" smtClean="0"/>
              <a:t>dan</a:t>
            </a:r>
            <a:r>
              <a:rPr lang="en-US" sz="2100" dirty="0" smtClean="0"/>
              <a:t> </a:t>
            </a:r>
            <a:r>
              <a:rPr lang="en-US" sz="2100" dirty="0" err="1" smtClean="0"/>
              <a:t>mika</a:t>
            </a:r>
            <a:endParaRPr lang="en-US" sz="2100" dirty="0" smtClean="0"/>
          </a:p>
          <a:p>
            <a:endParaRPr lang="en-US" sz="2000" dirty="0" smtClean="0"/>
          </a:p>
          <a:p>
            <a:r>
              <a:rPr lang="en-US" dirty="0" smtClean="0"/>
              <a:t>   </a:t>
            </a:r>
            <a:endParaRPr lang="en-US" dirty="0"/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1763688" y="1289576"/>
            <a:ext cx="64294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>
            <a:off x="3497010" y="1301524"/>
            <a:ext cx="64294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1" y="476672"/>
            <a:ext cx="8712968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0070C0"/>
                </a:solidFill>
              </a:rPr>
              <a:t>Pelapukan</a:t>
            </a:r>
            <a:r>
              <a:rPr lang="en-US" sz="2000" dirty="0" smtClean="0">
                <a:solidFill>
                  <a:srgbClr val="0070C0"/>
                </a:solidFill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</a:rPr>
              <a:t>kimia</a:t>
            </a:r>
            <a:r>
              <a:rPr lang="en-US" sz="2000" dirty="0" smtClean="0">
                <a:solidFill>
                  <a:srgbClr val="0070C0"/>
                </a:solidFill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</a:rPr>
              <a:t>lainnya</a:t>
            </a:r>
            <a:r>
              <a:rPr lang="en-US" sz="2000" dirty="0" smtClean="0">
                <a:solidFill>
                  <a:srgbClr val="0070C0"/>
                </a:solidFill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</a:rPr>
              <a:t>adalah</a:t>
            </a:r>
            <a:r>
              <a:rPr lang="en-US" sz="2000" dirty="0" smtClean="0">
                <a:solidFill>
                  <a:srgbClr val="0070C0"/>
                </a:solidFill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</a:rPr>
              <a:t>pencucian</a:t>
            </a:r>
            <a:r>
              <a:rPr lang="en-US" sz="2000" dirty="0" smtClean="0">
                <a:solidFill>
                  <a:srgbClr val="0070C0"/>
                </a:solidFill>
              </a:rPr>
              <a:t> (leaching) </a:t>
            </a:r>
            <a:r>
              <a:rPr lang="en-US" sz="2000" dirty="0" err="1" smtClean="0">
                <a:solidFill>
                  <a:srgbClr val="0070C0"/>
                </a:solidFill>
              </a:rPr>
              <a:t>dan</a:t>
            </a:r>
            <a:r>
              <a:rPr lang="en-US" sz="2000" dirty="0" smtClean="0">
                <a:solidFill>
                  <a:srgbClr val="0070C0"/>
                </a:solidFill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</a:rPr>
              <a:t>oksidasi</a:t>
            </a:r>
            <a:endParaRPr lang="en-US" sz="2000" dirty="0" smtClean="0">
              <a:solidFill>
                <a:srgbClr val="0070C0"/>
              </a:solidFill>
            </a:endParaRPr>
          </a:p>
          <a:p>
            <a:endParaRPr lang="en-US" sz="2000" dirty="0" smtClean="0">
              <a:solidFill>
                <a:srgbClr val="FFC000"/>
              </a:solidFill>
            </a:endParaRPr>
          </a:p>
          <a:p>
            <a:r>
              <a:rPr lang="en-US" sz="2000" i="1" dirty="0" err="1" smtClean="0">
                <a:solidFill>
                  <a:srgbClr val="00B0F0"/>
                </a:solidFill>
              </a:rPr>
              <a:t>Pencucian</a:t>
            </a:r>
            <a:r>
              <a:rPr lang="en-US" sz="2000" dirty="0" smtClean="0"/>
              <a:t> </a:t>
            </a:r>
            <a:r>
              <a:rPr lang="en-US" sz="2000" dirty="0" err="1" smtClean="0"/>
              <a:t>adalah</a:t>
            </a:r>
            <a:r>
              <a:rPr lang="en-US" sz="2000" dirty="0" smtClean="0"/>
              <a:t> </a:t>
            </a:r>
            <a:r>
              <a:rPr lang="en-US" sz="2000" dirty="0" err="1" smtClean="0"/>
              <a:t>proses</a:t>
            </a:r>
            <a:r>
              <a:rPr lang="en-US" sz="2000" dirty="0" smtClean="0"/>
              <a:t> </a:t>
            </a:r>
            <a:r>
              <a:rPr lang="en-US" sz="2000" dirty="0" err="1" smtClean="0"/>
              <a:t>berubah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berpindahnya</a:t>
            </a:r>
            <a:endParaRPr lang="en-US" sz="2000" dirty="0" smtClean="0"/>
          </a:p>
          <a:p>
            <a:r>
              <a:rPr lang="en-US" sz="2000" dirty="0" err="1" smtClean="0"/>
              <a:t>komponen-komponen</a:t>
            </a:r>
            <a:r>
              <a:rPr lang="en-US" sz="2000" dirty="0" smtClean="0"/>
              <a:t> </a:t>
            </a:r>
            <a:r>
              <a:rPr lang="en-US" sz="2000" dirty="0" err="1" smtClean="0"/>
              <a:t>kimia</a:t>
            </a:r>
            <a:r>
              <a:rPr lang="en-US" sz="2000" dirty="0" smtClean="0"/>
              <a:t> </a:t>
            </a:r>
            <a:r>
              <a:rPr lang="en-US" sz="2000" dirty="0" err="1" smtClean="0"/>
              <a:t>suatu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atau</a:t>
            </a:r>
            <a:r>
              <a:rPr lang="en-US" sz="2000" dirty="0" smtClean="0"/>
              <a:t> mineral </a:t>
            </a:r>
            <a:r>
              <a:rPr lang="en-US" sz="2000" dirty="0" err="1" smtClean="0"/>
              <a:t>oleh</a:t>
            </a:r>
            <a:r>
              <a:rPr lang="en-US" sz="2000" dirty="0" smtClean="0"/>
              <a:t> </a:t>
            </a:r>
            <a:r>
              <a:rPr lang="en-US" sz="2000" dirty="0" err="1" smtClean="0"/>
              <a:t>larutan</a:t>
            </a:r>
            <a:r>
              <a:rPr lang="en-US" sz="2000" dirty="0" smtClean="0"/>
              <a:t>.</a:t>
            </a:r>
            <a:endParaRPr lang="en-US" sz="2000" dirty="0" smtClean="0"/>
          </a:p>
          <a:p>
            <a:r>
              <a:rPr lang="en-US" sz="2000" dirty="0" err="1" smtClean="0"/>
              <a:t>Contoh</a:t>
            </a:r>
            <a:r>
              <a:rPr lang="en-US" sz="2000" dirty="0" smtClean="0"/>
              <a:t> : </a:t>
            </a:r>
            <a:r>
              <a:rPr lang="en-US" sz="2000" dirty="0" err="1" smtClean="0"/>
              <a:t>batu</a:t>
            </a:r>
            <a:r>
              <a:rPr lang="en-US" sz="2000" dirty="0" smtClean="0"/>
              <a:t> </a:t>
            </a:r>
            <a:r>
              <a:rPr lang="en-US" sz="2000" dirty="0" err="1" smtClean="0"/>
              <a:t>gamping</a:t>
            </a:r>
            <a:r>
              <a:rPr lang="en-US" sz="2000" dirty="0" smtClean="0"/>
              <a:t>, </a:t>
            </a:r>
            <a:r>
              <a:rPr lang="en-US" sz="2000" dirty="0" err="1" smtClean="0"/>
              <a:t>dolomit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marmer</a:t>
            </a:r>
            <a:endParaRPr lang="en-US" sz="2000" dirty="0" smtClean="0"/>
          </a:p>
          <a:p>
            <a:endParaRPr lang="en-US" sz="2000" dirty="0" smtClean="0"/>
          </a:p>
          <a:p>
            <a:r>
              <a:rPr lang="en-US" sz="2000" i="1" dirty="0" err="1" smtClean="0">
                <a:solidFill>
                  <a:srgbClr val="00B0F0"/>
                </a:solidFill>
              </a:rPr>
              <a:t>Oksidasi</a:t>
            </a:r>
            <a:r>
              <a:rPr lang="en-US" sz="2000" dirty="0" smtClean="0">
                <a:solidFill>
                  <a:srgbClr val="00B0F0"/>
                </a:solidFill>
              </a:rPr>
              <a:t> </a:t>
            </a:r>
            <a:r>
              <a:rPr lang="en-US" sz="2000" dirty="0" err="1" smtClean="0"/>
              <a:t>adalah</a:t>
            </a:r>
            <a:r>
              <a:rPr lang="en-US" sz="2000" dirty="0" smtClean="0"/>
              <a:t> </a:t>
            </a:r>
            <a:r>
              <a:rPr lang="en-US" sz="2000" dirty="0" err="1" smtClean="0"/>
              <a:t>proses</a:t>
            </a:r>
            <a:r>
              <a:rPr lang="en-US" sz="2000" dirty="0" smtClean="0"/>
              <a:t> </a:t>
            </a:r>
            <a:r>
              <a:rPr lang="en-US" sz="2000" dirty="0" err="1" smtClean="0"/>
              <a:t>penambahan</a:t>
            </a:r>
            <a:r>
              <a:rPr lang="en-US" sz="2000" dirty="0" smtClean="0"/>
              <a:t> </a:t>
            </a:r>
            <a:r>
              <a:rPr lang="en-US" sz="2000" dirty="0" err="1" smtClean="0"/>
              <a:t>valensi</a:t>
            </a:r>
            <a:r>
              <a:rPr lang="en-US" sz="2000" dirty="0" smtClean="0"/>
              <a:t> </a:t>
            </a:r>
            <a:r>
              <a:rPr lang="en-US" sz="2000" dirty="0" err="1" smtClean="0"/>
              <a:t>positif</a:t>
            </a:r>
            <a:r>
              <a:rPr lang="en-US" sz="2000" dirty="0" smtClean="0"/>
              <a:t> </a:t>
            </a:r>
            <a:r>
              <a:rPr lang="en-US" sz="2000" dirty="0" err="1" smtClean="0"/>
              <a:t>atau</a:t>
            </a:r>
            <a:r>
              <a:rPr lang="en-US" sz="2000" dirty="0" smtClean="0"/>
              <a:t> </a:t>
            </a:r>
            <a:r>
              <a:rPr lang="en-US" sz="2000" dirty="0" err="1" smtClean="0"/>
              <a:t>pengurangan</a:t>
            </a:r>
            <a:endParaRPr lang="en-US" sz="2000" dirty="0" smtClean="0"/>
          </a:p>
          <a:p>
            <a:r>
              <a:rPr lang="en-US" sz="2000" dirty="0" err="1" smtClean="0"/>
              <a:t>valensi</a:t>
            </a:r>
            <a:r>
              <a:rPr lang="en-US" sz="2000" dirty="0" smtClean="0"/>
              <a:t> </a:t>
            </a:r>
            <a:r>
              <a:rPr lang="en-US" sz="2000" dirty="0" err="1" smtClean="0"/>
              <a:t>negatif</a:t>
            </a:r>
            <a:r>
              <a:rPr lang="en-US" sz="2000" dirty="0" smtClean="0"/>
              <a:t>. </a:t>
            </a:r>
            <a:r>
              <a:rPr lang="en-US" sz="2000" dirty="0" err="1" smtClean="0"/>
              <a:t>Jadi</a:t>
            </a:r>
            <a:r>
              <a:rPr lang="en-US" sz="2000" dirty="0" smtClean="0"/>
              <a:t> </a:t>
            </a:r>
            <a:r>
              <a:rPr lang="en-US" sz="2000" dirty="0" err="1" smtClean="0"/>
              <a:t>adanya</a:t>
            </a:r>
            <a:r>
              <a:rPr lang="en-US" sz="2000" dirty="0" smtClean="0"/>
              <a:t> </a:t>
            </a:r>
            <a:r>
              <a:rPr lang="en-US" sz="2000" dirty="0" err="1" smtClean="0"/>
              <a:t>perpindahan</a:t>
            </a:r>
            <a:r>
              <a:rPr lang="en-US" sz="2000" dirty="0" smtClean="0"/>
              <a:t> </a:t>
            </a:r>
            <a:r>
              <a:rPr lang="en-US" sz="2000" dirty="0" err="1" smtClean="0"/>
              <a:t>satu</a:t>
            </a:r>
            <a:r>
              <a:rPr lang="en-US" sz="2000" dirty="0" smtClean="0"/>
              <a:t> </a:t>
            </a:r>
            <a:r>
              <a:rPr lang="en-US" sz="2000" dirty="0" err="1" smtClean="0"/>
              <a:t>elektron</a:t>
            </a:r>
            <a:r>
              <a:rPr lang="en-US" sz="2000" dirty="0" smtClean="0"/>
              <a:t> </a:t>
            </a:r>
            <a:r>
              <a:rPr lang="en-US" sz="2000" dirty="0" err="1" smtClean="0"/>
              <a:t>atau</a:t>
            </a:r>
            <a:r>
              <a:rPr lang="en-US" sz="2000" dirty="0" smtClean="0"/>
              <a:t> </a:t>
            </a:r>
            <a:r>
              <a:rPr lang="en-US" sz="2000" dirty="0" err="1" smtClean="0"/>
              <a:t>lebih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</a:t>
            </a:r>
            <a:r>
              <a:rPr lang="en-US" sz="2000" dirty="0" err="1" smtClean="0"/>
              <a:t>suatu</a:t>
            </a:r>
            <a:r>
              <a:rPr lang="en-US" sz="2000" dirty="0" smtClean="0"/>
              <a:t>  </a:t>
            </a:r>
            <a:endParaRPr lang="en-US" sz="2000" dirty="0" smtClean="0"/>
          </a:p>
          <a:p>
            <a:r>
              <a:rPr lang="en-US" sz="2000" dirty="0" smtClean="0"/>
              <a:t>Ion </a:t>
            </a:r>
            <a:r>
              <a:rPr lang="en-US" sz="2000" dirty="0" err="1" smtClean="0"/>
              <a:t>atau</a:t>
            </a:r>
            <a:r>
              <a:rPr lang="en-US" sz="2000" dirty="0" smtClean="0"/>
              <a:t> atom. </a:t>
            </a:r>
            <a:r>
              <a:rPr lang="en-US" sz="2000" dirty="0" err="1" smtClean="0"/>
              <a:t>Arti</a:t>
            </a:r>
            <a:r>
              <a:rPr lang="en-US" sz="2000" dirty="0" smtClean="0"/>
              <a:t> lain </a:t>
            </a:r>
            <a:r>
              <a:rPr lang="en-US" sz="2000" dirty="0" err="1" smtClean="0"/>
              <a:t>oksidasi</a:t>
            </a:r>
            <a:r>
              <a:rPr lang="en-US" sz="2000" dirty="0" smtClean="0"/>
              <a:t> </a:t>
            </a:r>
            <a:r>
              <a:rPr lang="en-US" sz="2000" dirty="0" err="1" smtClean="0"/>
              <a:t>adalah</a:t>
            </a:r>
            <a:r>
              <a:rPr lang="en-US" sz="2000" dirty="0" smtClean="0"/>
              <a:t> </a:t>
            </a:r>
            <a:r>
              <a:rPr lang="en-US" sz="2000" dirty="0" err="1" smtClean="0"/>
              <a:t>reaksi</a:t>
            </a:r>
            <a:r>
              <a:rPr lang="en-US" sz="2000" dirty="0" smtClean="0"/>
              <a:t> </a:t>
            </a:r>
            <a:r>
              <a:rPr lang="en-US" sz="2000" dirty="0" err="1" smtClean="0"/>
              <a:t>suatu</a:t>
            </a:r>
            <a:r>
              <a:rPr lang="en-US" sz="2000" dirty="0" smtClean="0"/>
              <a:t> </a:t>
            </a:r>
            <a:r>
              <a:rPr lang="en-US" sz="2000" dirty="0" err="1" smtClean="0"/>
              <a:t>zat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oksigen</a:t>
            </a:r>
            <a:r>
              <a:rPr lang="en-US" sz="2000" dirty="0" smtClean="0"/>
              <a:t>.</a:t>
            </a:r>
            <a:endParaRPr lang="en-US" sz="2000" dirty="0" smtClean="0"/>
          </a:p>
          <a:p>
            <a:r>
              <a:rPr lang="en-US" sz="2000" dirty="0" err="1" smtClean="0"/>
              <a:t>Contoh</a:t>
            </a:r>
            <a:r>
              <a:rPr lang="en-US" sz="2000" dirty="0" smtClean="0"/>
              <a:t> :</a:t>
            </a:r>
            <a:endParaRPr lang="en-US" sz="2000" dirty="0" smtClean="0"/>
          </a:p>
          <a:p>
            <a:endParaRPr lang="en-US" dirty="0" smtClean="0"/>
          </a:p>
          <a:p>
            <a:r>
              <a:rPr lang="en-US" sz="2000" dirty="0" smtClean="0"/>
              <a:t>4FeS</a:t>
            </a:r>
            <a:r>
              <a:rPr lang="en-US" sz="2000" baseline="-30000" dirty="0" smtClean="0"/>
              <a:t>2</a:t>
            </a:r>
            <a:r>
              <a:rPr lang="en-US" sz="2000" dirty="0" smtClean="0"/>
              <a:t> + 11O</a:t>
            </a:r>
            <a:r>
              <a:rPr lang="en-US" sz="2000" baseline="-30000" dirty="0" smtClean="0"/>
              <a:t>2</a:t>
            </a:r>
            <a:r>
              <a:rPr lang="en-US" sz="2000" dirty="0" smtClean="0"/>
              <a:t> + nH</a:t>
            </a:r>
            <a:r>
              <a:rPr lang="en-US" sz="2000" baseline="-30000" dirty="0" smtClean="0"/>
              <a:t>2</a:t>
            </a:r>
            <a:r>
              <a:rPr lang="en-US" sz="2000" dirty="0" smtClean="0"/>
              <a:t>O             2Fe</a:t>
            </a:r>
            <a:r>
              <a:rPr lang="en-US" sz="2000" baseline="-30000" dirty="0" smtClean="0"/>
              <a:t>2</a:t>
            </a:r>
            <a:r>
              <a:rPr lang="en-US" sz="2000" dirty="0" smtClean="0"/>
              <a:t> O</a:t>
            </a:r>
            <a:r>
              <a:rPr lang="en-US" sz="2000" baseline="-30000" dirty="0" smtClean="0"/>
              <a:t>3</a:t>
            </a:r>
            <a:r>
              <a:rPr lang="en-US" sz="2000" dirty="0" smtClean="0"/>
              <a:t> nH</a:t>
            </a:r>
            <a:r>
              <a:rPr lang="en-US" sz="2000" baseline="-30000" dirty="0" smtClean="0"/>
              <a:t>2</a:t>
            </a:r>
            <a:r>
              <a:rPr lang="en-US" sz="2000" dirty="0" smtClean="0"/>
              <a:t>O + 8SO</a:t>
            </a:r>
            <a:r>
              <a:rPr lang="en-US" sz="2000" baseline="-30000" dirty="0" smtClean="0"/>
              <a:t>2</a:t>
            </a:r>
            <a:endParaRPr lang="en-US" sz="2000" baseline="-30000" dirty="0" smtClean="0"/>
          </a:p>
          <a:p>
            <a:r>
              <a:rPr lang="en-US" sz="2000" dirty="0" smtClean="0"/>
              <a:t>(</a:t>
            </a:r>
            <a:r>
              <a:rPr lang="en-US" sz="2000" dirty="0" err="1" smtClean="0"/>
              <a:t>Pirit</a:t>
            </a:r>
            <a:r>
              <a:rPr lang="en-US" sz="2000" dirty="0" smtClean="0"/>
              <a:t>)			    (</a:t>
            </a:r>
            <a:r>
              <a:rPr lang="en-US" sz="2000" dirty="0" err="1" smtClean="0"/>
              <a:t>Limonit</a:t>
            </a:r>
            <a:r>
              <a:rPr lang="en-US" sz="2000" dirty="0" smtClean="0"/>
              <a:t>)</a:t>
            </a:r>
            <a:endParaRPr lang="en-US" sz="2000" dirty="0" smtClean="0"/>
          </a:p>
          <a:p>
            <a:endParaRPr lang="en-US" sz="2000" dirty="0" smtClean="0"/>
          </a:p>
          <a:p>
            <a:r>
              <a:rPr lang="en-US" sz="2000" dirty="0" err="1" smtClean="0"/>
              <a:t>Hasil</a:t>
            </a:r>
            <a:r>
              <a:rPr lang="en-US" sz="2000" dirty="0" smtClean="0"/>
              <a:t> </a:t>
            </a:r>
            <a:r>
              <a:rPr lang="en-US" sz="2000" dirty="0" err="1" smtClean="0"/>
              <a:t>oksidasi</a:t>
            </a:r>
            <a:r>
              <a:rPr lang="en-US" sz="2000" dirty="0" smtClean="0"/>
              <a:t> lain </a:t>
            </a:r>
            <a:r>
              <a:rPr lang="en-US" sz="2000" dirty="0" err="1" smtClean="0"/>
              <a:t>dari</a:t>
            </a:r>
            <a:r>
              <a:rPr lang="en-US" sz="2000" dirty="0" smtClean="0"/>
              <a:t> mineral-mineral yang </a:t>
            </a:r>
            <a:r>
              <a:rPr lang="en-US" sz="2000" dirty="0" err="1" smtClean="0"/>
              <a:t>kaya</a:t>
            </a:r>
            <a:r>
              <a:rPr lang="en-US" sz="2000" dirty="0" smtClean="0"/>
              <a:t> </a:t>
            </a:r>
            <a:r>
              <a:rPr lang="en-US" sz="2000" dirty="0" err="1" smtClean="0"/>
              <a:t>akan</a:t>
            </a:r>
            <a:r>
              <a:rPr lang="en-US" sz="2000" dirty="0" smtClean="0"/>
              <a:t> </a:t>
            </a:r>
            <a:r>
              <a:rPr lang="en-US" sz="2000" dirty="0" err="1" smtClean="0"/>
              <a:t>besi</a:t>
            </a:r>
            <a:r>
              <a:rPr lang="en-US" sz="2000" dirty="0" smtClean="0"/>
              <a:t> </a:t>
            </a:r>
            <a:r>
              <a:rPr lang="en-US" sz="2000" dirty="0" err="1" smtClean="0"/>
              <a:t>adalah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r>
              <a:rPr lang="en-US" sz="2000" dirty="0" err="1" smtClean="0"/>
              <a:t>hematit</a:t>
            </a:r>
            <a:r>
              <a:rPr lang="en-US" sz="2000" dirty="0" smtClean="0"/>
              <a:t> (Fe</a:t>
            </a:r>
            <a:r>
              <a:rPr lang="en-US" sz="2000" baseline="-30000" dirty="0" smtClean="0"/>
              <a:t>2</a:t>
            </a:r>
            <a:r>
              <a:rPr lang="en-US" sz="2000" dirty="0" smtClean="0"/>
              <a:t>O</a:t>
            </a:r>
            <a:r>
              <a:rPr lang="en-US" sz="2000" baseline="-30000" dirty="0" smtClean="0"/>
              <a:t>3</a:t>
            </a:r>
            <a:r>
              <a:rPr lang="en-US" sz="2000" dirty="0" smtClean="0"/>
              <a:t>) yang </a:t>
            </a:r>
            <a:r>
              <a:rPr lang="en-US" sz="2000" dirty="0" err="1" smtClean="0"/>
              <a:t>berwarna</a:t>
            </a:r>
            <a:r>
              <a:rPr lang="en-US" sz="2000" dirty="0" smtClean="0"/>
              <a:t> </a:t>
            </a:r>
            <a:r>
              <a:rPr lang="en-US" sz="2000" dirty="0" err="1" smtClean="0"/>
              <a:t>merah</a:t>
            </a:r>
            <a:r>
              <a:rPr lang="en-US" sz="2000" dirty="0" smtClean="0"/>
              <a:t>, </a:t>
            </a:r>
            <a:r>
              <a:rPr lang="en-US" sz="2000" dirty="0" err="1" smtClean="0"/>
              <a:t>sehingga</a:t>
            </a:r>
            <a:r>
              <a:rPr lang="en-US" sz="2000" dirty="0" smtClean="0"/>
              <a:t> </a:t>
            </a:r>
            <a:r>
              <a:rPr lang="en-US" sz="2000" dirty="0" err="1" smtClean="0"/>
              <a:t>menyebabkan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endParaRPr lang="en-US" sz="2000" dirty="0" smtClean="0"/>
          </a:p>
          <a:p>
            <a:r>
              <a:rPr lang="en-US" sz="2000" dirty="0" err="1" smtClean="0"/>
              <a:t>atau</a:t>
            </a:r>
            <a:r>
              <a:rPr lang="en-US" sz="2000" dirty="0" smtClean="0"/>
              <a:t> </a:t>
            </a:r>
            <a:r>
              <a:rPr lang="en-US" sz="2000" dirty="0" err="1" smtClean="0"/>
              <a:t>tanah</a:t>
            </a:r>
            <a:r>
              <a:rPr lang="en-US" sz="2000" dirty="0" smtClean="0"/>
              <a:t> </a:t>
            </a:r>
            <a:r>
              <a:rPr lang="en-US" sz="2000" dirty="0" err="1" smtClean="0"/>
              <a:t>berwarna</a:t>
            </a:r>
            <a:r>
              <a:rPr lang="en-US" sz="2000" dirty="0" smtClean="0"/>
              <a:t> </a:t>
            </a:r>
            <a:r>
              <a:rPr lang="en-US" sz="2000" dirty="0" err="1" smtClean="0"/>
              <a:t>merah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2841179" y="4003476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2910" y="692696"/>
            <a:ext cx="8010526" cy="56015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err="1" smtClean="0">
                <a:solidFill>
                  <a:srgbClr val="FFFF00"/>
                </a:solidFill>
              </a:rPr>
              <a:t>Pelapukan</a:t>
            </a:r>
            <a:r>
              <a:rPr lang="en-US" sz="2000" i="1" dirty="0" smtClean="0">
                <a:solidFill>
                  <a:srgbClr val="FFFF00"/>
                </a:solidFill>
              </a:rPr>
              <a:t> </a:t>
            </a:r>
            <a:r>
              <a:rPr lang="en-US" sz="2000" i="1" dirty="0" err="1" smtClean="0">
                <a:solidFill>
                  <a:srgbClr val="FFFF00"/>
                </a:solidFill>
              </a:rPr>
              <a:t>kimia</a:t>
            </a:r>
            <a:r>
              <a:rPr lang="en-US" sz="2000" i="1" dirty="0" smtClean="0">
                <a:solidFill>
                  <a:srgbClr val="FFFF00"/>
                </a:solidFill>
              </a:rPr>
              <a:t> </a:t>
            </a:r>
            <a:r>
              <a:rPr lang="en-US" sz="2000" i="1" dirty="0" err="1" smtClean="0">
                <a:solidFill>
                  <a:srgbClr val="FFFF00"/>
                </a:solidFill>
              </a:rPr>
              <a:t>karena</a:t>
            </a:r>
            <a:r>
              <a:rPr lang="en-US" sz="2000" i="1" dirty="0" smtClean="0">
                <a:solidFill>
                  <a:srgbClr val="FFFF00"/>
                </a:solidFill>
              </a:rPr>
              <a:t> </a:t>
            </a:r>
            <a:r>
              <a:rPr lang="en-US" sz="2000" i="1" dirty="0" err="1" smtClean="0">
                <a:solidFill>
                  <a:srgbClr val="FFFF00"/>
                </a:solidFill>
              </a:rPr>
              <a:t>kegiatan</a:t>
            </a:r>
            <a:r>
              <a:rPr lang="en-US" sz="2000" i="1" dirty="0" smtClean="0">
                <a:solidFill>
                  <a:srgbClr val="FFFF00"/>
                </a:solidFill>
              </a:rPr>
              <a:t> </a:t>
            </a:r>
            <a:r>
              <a:rPr lang="en-US" sz="2000" i="1" dirty="0" err="1" smtClean="0">
                <a:solidFill>
                  <a:srgbClr val="FFFF00"/>
                </a:solidFill>
              </a:rPr>
              <a:t>organisme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disebut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juga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pelapukan</a:t>
            </a:r>
            <a:r>
              <a:rPr lang="en-US" sz="2000" i="1" dirty="0" smtClean="0"/>
              <a:t> </a:t>
            </a:r>
            <a:endParaRPr lang="en-US" sz="2000" i="1" dirty="0" smtClean="0"/>
          </a:p>
          <a:p>
            <a:r>
              <a:rPr lang="en-US" sz="2000" i="1" dirty="0" err="1" smtClean="0"/>
              <a:t>biokimia</a:t>
            </a:r>
            <a:r>
              <a:rPr lang="en-US" sz="2000" dirty="0" smtClean="0"/>
              <a:t> yang </a:t>
            </a:r>
            <a:r>
              <a:rPr lang="en-US" sz="2000" dirty="0" err="1" smtClean="0"/>
              <a:t>disebabkan</a:t>
            </a:r>
            <a:r>
              <a:rPr lang="en-US" sz="2000" dirty="0" smtClean="0"/>
              <a:t> </a:t>
            </a:r>
            <a:r>
              <a:rPr lang="en-US" sz="2000" dirty="0" err="1" smtClean="0"/>
              <a:t>oleh</a:t>
            </a:r>
            <a:r>
              <a:rPr lang="en-US" sz="2000" dirty="0" smtClean="0"/>
              <a:t> </a:t>
            </a:r>
            <a:r>
              <a:rPr lang="en-US" sz="2000" dirty="0" err="1" smtClean="0"/>
              <a:t>asam</a:t>
            </a:r>
            <a:r>
              <a:rPr lang="en-US" sz="2000" dirty="0" smtClean="0"/>
              <a:t> humus yang </a:t>
            </a:r>
            <a:r>
              <a:rPr lang="en-US" sz="2000" dirty="0" err="1" smtClean="0"/>
              <a:t>terjadi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r>
              <a:rPr lang="en-US" sz="2000" dirty="0" err="1" smtClean="0"/>
              <a:t>bahan</a:t>
            </a:r>
            <a:r>
              <a:rPr lang="en-US" sz="2000" dirty="0" smtClean="0"/>
              <a:t> </a:t>
            </a:r>
            <a:r>
              <a:rPr lang="en-US" sz="2000" dirty="0" err="1" smtClean="0"/>
              <a:t>organik</a:t>
            </a:r>
            <a:r>
              <a:rPr lang="en-US" sz="2000" dirty="0" smtClean="0"/>
              <a:t> humus yang </a:t>
            </a:r>
            <a:r>
              <a:rPr lang="en-US" sz="2000" dirty="0" err="1" smtClean="0"/>
              <a:t>hancur</a:t>
            </a:r>
            <a:r>
              <a:rPr lang="en-US" sz="2000" dirty="0" smtClean="0"/>
              <a:t> </a:t>
            </a:r>
            <a:r>
              <a:rPr lang="en-US" sz="2000" dirty="0" err="1" smtClean="0"/>
              <a:t>karena</a:t>
            </a:r>
            <a:r>
              <a:rPr lang="en-US" sz="2000" dirty="0" smtClean="0"/>
              <a:t> </a:t>
            </a:r>
            <a:r>
              <a:rPr lang="en-US" sz="2000" dirty="0" err="1" smtClean="0"/>
              <a:t>bakteri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r>
              <a:rPr lang="en-US" sz="2000" dirty="0" err="1" smtClean="0"/>
              <a:t>terlarutkan</a:t>
            </a:r>
            <a:r>
              <a:rPr lang="en-US" sz="2000" dirty="0" smtClean="0"/>
              <a:t> </a:t>
            </a:r>
            <a:r>
              <a:rPr lang="en-US" sz="2000" dirty="0" err="1" smtClean="0"/>
              <a:t>oleh</a:t>
            </a:r>
            <a:r>
              <a:rPr lang="en-US" sz="2000" dirty="0" smtClean="0"/>
              <a:t> air</a:t>
            </a:r>
            <a:endParaRPr lang="en-US" sz="2000" dirty="0" smtClean="0"/>
          </a:p>
          <a:p>
            <a:endParaRPr lang="en-US" sz="2000" dirty="0" smtClean="0"/>
          </a:p>
          <a:p>
            <a:r>
              <a:rPr lang="en-US" sz="2000" dirty="0" err="1" smtClean="0"/>
              <a:t>Pelapukan</a:t>
            </a:r>
            <a:r>
              <a:rPr lang="en-US" sz="2000" dirty="0" smtClean="0"/>
              <a:t> </a:t>
            </a:r>
            <a:r>
              <a:rPr lang="en-US" sz="2000" dirty="0" err="1" smtClean="0"/>
              <a:t>kimia</a:t>
            </a:r>
            <a:r>
              <a:rPr lang="en-US" sz="2000" dirty="0" smtClean="0"/>
              <a:t> </a:t>
            </a:r>
            <a:r>
              <a:rPr lang="en-US" sz="2000" dirty="0" err="1" smtClean="0"/>
              <a:t>sering</a:t>
            </a:r>
            <a:r>
              <a:rPr lang="en-US" sz="2000" dirty="0" smtClean="0"/>
              <a:t> </a:t>
            </a:r>
            <a:r>
              <a:rPr lang="en-US" sz="2000" dirty="0" err="1" smtClean="0"/>
              <a:t>saling</a:t>
            </a:r>
            <a:r>
              <a:rPr lang="en-US" sz="2000" dirty="0" smtClean="0"/>
              <a:t> </a:t>
            </a:r>
            <a:r>
              <a:rPr lang="en-US" sz="2000" dirty="0" err="1" smtClean="0"/>
              <a:t>berhubungan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pelapukan</a:t>
            </a:r>
            <a:endParaRPr lang="en-US" sz="2000" dirty="0" smtClean="0"/>
          </a:p>
          <a:p>
            <a:r>
              <a:rPr lang="en-US" sz="2000" dirty="0" err="1" smtClean="0"/>
              <a:t>fisik</a:t>
            </a:r>
            <a:r>
              <a:rPr lang="en-US" sz="2000" dirty="0" smtClean="0"/>
              <a:t> </a:t>
            </a:r>
            <a:r>
              <a:rPr lang="en-US" sz="2000" dirty="0" err="1" smtClean="0"/>
              <a:t>seperti</a:t>
            </a:r>
            <a:r>
              <a:rPr lang="en-US" sz="2000" dirty="0" smtClean="0"/>
              <a:t> </a:t>
            </a:r>
            <a:r>
              <a:rPr lang="en-US" sz="2000" dirty="0" err="1" smtClean="0">
                <a:solidFill>
                  <a:srgbClr val="0070C0"/>
                </a:solidFill>
              </a:rPr>
              <a:t>proses</a:t>
            </a:r>
            <a:r>
              <a:rPr lang="en-US" sz="2000" dirty="0" smtClean="0">
                <a:solidFill>
                  <a:srgbClr val="0070C0"/>
                </a:solidFill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</a:rPr>
              <a:t>eksfoliasi</a:t>
            </a:r>
            <a:r>
              <a:rPr lang="en-US" sz="2000" dirty="0" smtClean="0">
                <a:solidFill>
                  <a:srgbClr val="0070C0"/>
                </a:solidFill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</a:rPr>
              <a:t>dan</a:t>
            </a:r>
            <a:r>
              <a:rPr lang="en-US" sz="2000" dirty="0" smtClean="0">
                <a:solidFill>
                  <a:srgbClr val="0070C0"/>
                </a:solidFill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</a:rPr>
              <a:t>pelapukan</a:t>
            </a:r>
            <a:r>
              <a:rPr lang="en-US" sz="2000" dirty="0" smtClean="0">
                <a:solidFill>
                  <a:srgbClr val="0070C0"/>
                </a:solidFill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</a:rPr>
              <a:t>membola</a:t>
            </a:r>
            <a:endParaRPr lang="en-US" sz="2000" dirty="0" smtClean="0">
              <a:solidFill>
                <a:srgbClr val="0070C0"/>
              </a:solidFill>
            </a:endParaRPr>
          </a:p>
          <a:p>
            <a:endParaRPr lang="en-US" sz="2000" dirty="0" smtClean="0"/>
          </a:p>
          <a:p>
            <a:r>
              <a:rPr lang="en-US" sz="2000" i="1" u="sng" dirty="0" err="1" smtClean="0">
                <a:solidFill>
                  <a:srgbClr val="00B0F0"/>
                </a:solidFill>
              </a:rPr>
              <a:t>Eksfoliasi</a:t>
            </a:r>
            <a:r>
              <a:rPr lang="en-US" sz="2000" i="1" dirty="0" smtClean="0"/>
              <a:t> </a:t>
            </a:r>
            <a:r>
              <a:rPr lang="en-US" sz="2000" dirty="0" smtClean="0"/>
              <a:t>: </a:t>
            </a:r>
            <a:r>
              <a:rPr lang="en-US" sz="2000" dirty="0" err="1" smtClean="0"/>
              <a:t>pengelupasan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menjadi</a:t>
            </a:r>
            <a:r>
              <a:rPr lang="en-US" sz="2000" dirty="0" smtClean="0"/>
              <a:t> </a:t>
            </a:r>
            <a:r>
              <a:rPr lang="en-US" sz="2000" dirty="0" err="1" smtClean="0"/>
              <a:t>bentuk</a:t>
            </a:r>
            <a:r>
              <a:rPr lang="en-US" sz="2000" dirty="0" smtClean="0"/>
              <a:t> </a:t>
            </a:r>
            <a:r>
              <a:rPr lang="en-US" sz="2000" dirty="0" err="1" smtClean="0"/>
              <a:t>lempeng</a:t>
            </a:r>
            <a:r>
              <a:rPr lang="en-US" sz="2000" dirty="0" smtClean="0"/>
              <a:t> </a:t>
            </a:r>
            <a:r>
              <a:rPr lang="en-US" sz="2000" dirty="0" err="1" smtClean="0"/>
              <a:t>lengkung</a:t>
            </a:r>
            <a:endParaRPr lang="en-US" sz="2000" dirty="0" smtClean="0"/>
          </a:p>
          <a:p>
            <a:r>
              <a:rPr lang="en-US" sz="2000" dirty="0" err="1" smtClean="0"/>
              <a:t>karena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lapuk</a:t>
            </a:r>
            <a:r>
              <a:rPr lang="en-US" sz="2000" dirty="0" smtClean="0"/>
              <a:t> </a:t>
            </a:r>
            <a:r>
              <a:rPr lang="en-US" sz="2000" dirty="0" err="1" smtClean="0"/>
              <a:t>oleh</a:t>
            </a:r>
            <a:r>
              <a:rPr lang="en-US" sz="2000" dirty="0" smtClean="0"/>
              <a:t> </a:t>
            </a:r>
            <a:r>
              <a:rPr lang="en-US" sz="2000" dirty="0" err="1" smtClean="0"/>
              <a:t>hidrasi</a:t>
            </a:r>
            <a:r>
              <a:rPr lang="en-US" sz="2000" dirty="0" smtClean="0"/>
              <a:t> </a:t>
            </a:r>
            <a:r>
              <a:rPr lang="en-US" sz="2000" dirty="0" err="1" smtClean="0"/>
              <a:t>atau</a:t>
            </a:r>
            <a:r>
              <a:rPr lang="en-US" sz="2000" dirty="0" smtClean="0"/>
              <a:t> </a:t>
            </a:r>
            <a:r>
              <a:rPr lang="en-US" sz="2000" dirty="0" err="1" smtClean="0"/>
              <a:t>hidrolisis</a:t>
            </a:r>
            <a:r>
              <a:rPr lang="en-US" sz="2000" dirty="0" smtClean="0"/>
              <a:t> </a:t>
            </a:r>
            <a:r>
              <a:rPr lang="en-US" sz="2000" dirty="0" err="1" smtClean="0"/>
              <a:t>kemudian</a:t>
            </a:r>
            <a:r>
              <a:rPr lang="en-US" sz="2000" dirty="0" smtClean="0"/>
              <a:t> </a:t>
            </a:r>
            <a:r>
              <a:rPr lang="en-US" sz="2000" dirty="0" err="1" smtClean="0"/>
              <a:t>hancur</a:t>
            </a:r>
            <a:endParaRPr lang="en-US" sz="2000" dirty="0" smtClean="0"/>
          </a:p>
          <a:p>
            <a:r>
              <a:rPr lang="en-US" sz="2000" dirty="0" err="1" smtClean="0"/>
              <a:t>oleh</a:t>
            </a:r>
            <a:r>
              <a:rPr lang="en-US" sz="2000" dirty="0" smtClean="0"/>
              <a:t> </a:t>
            </a:r>
            <a:r>
              <a:rPr lang="en-US" sz="2000" dirty="0" err="1" smtClean="0"/>
              <a:t>tenaga</a:t>
            </a:r>
            <a:r>
              <a:rPr lang="en-US" sz="2000" dirty="0" smtClean="0"/>
              <a:t> </a:t>
            </a:r>
            <a:r>
              <a:rPr lang="en-US" sz="2000" dirty="0" err="1" smtClean="0"/>
              <a:t>mekanik</a:t>
            </a:r>
            <a:endParaRPr lang="en-US" sz="2000" dirty="0" smtClean="0"/>
          </a:p>
          <a:p>
            <a:endParaRPr lang="en-US" sz="2000" dirty="0" smtClean="0"/>
          </a:p>
          <a:p>
            <a:r>
              <a:rPr lang="en-US" sz="2000" i="1" u="sng" dirty="0" err="1" smtClean="0">
                <a:solidFill>
                  <a:srgbClr val="00B0F0"/>
                </a:solidFill>
              </a:rPr>
              <a:t>Pelapukan</a:t>
            </a:r>
            <a:r>
              <a:rPr lang="en-US" sz="2000" i="1" u="sng" dirty="0" smtClean="0">
                <a:solidFill>
                  <a:srgbClr val="00B0F0"/>
                </a:solidFill>
              </a:rPr>
              <a:t> </a:t>
            </a:r>
            <a:r>
              <a:rPr lang="en-US" sz="2000" i="1" u="sng" dirty="0" err="1" smtClean="0">
                <a:solidFill>
                  <a:srgbClr val="00B0F0"/>
                </a:solidFill>
              </a:rPr>
              <a:t>membola</a:t>
            </a:r>
            <a:r>
              <a:rPr lang="en-US" sz="2000" i="1" u="sng" dirty="0" smtClean="0">
                <a:solidFill>
                  <a:srgbClr val="00B0F0"/>
                </a:solidFill>
              </a:rPr>
              <a:t>/</a:t>
            </a:r>
            <a:r>
              <a:rPr lang="en-US" sz="2000" i="1" u="sng" dirty="0" err="1" smtClean="0">
                <a:solidFill>
                  <a:srgbClr val="00B0F0"/>
                </a:solidFill>
              </a:rPr>
              <a:t>sferoidal</a:t>
            </a:r>
            <a:r>
              <a:rPr lang="en-US" sz="2000" dirty="0" smtClean="0">
                <a:solidFill>
                  <a:srgbClr val="00B0F0"/>
                </a:solidFill>
              </a:rPr>
              <a:t> </a:t>
            </a:r>
            <a:r>
              <a:rPr lang="en-US" sz="2000" dirty="0" smtClean="0"/>
              <a:t>:</a:t>
            </a:r>
            <a:endParaRPr lang="en-US" sz="2000" dirty="0" smtClean="0"/>
          </a:p>
          <a:p>
            <a:r>
              <a:rPr lang="en-US" sz="2000" dirty="0" err="1" smtClean="0"/>
              <a:t>Pelapukan</a:t>
            </a:r>
            <a:r>
              <a:rPr lang="en-US" sz="2000" dirty="0" smtClean="0"/>
              <a:t> yang </a:t>
            </a:r>
            <a:r>
              <a:rPr lang="en-US" sz="2000" dirty="0" err="1" smtClean="0"/>
              <a:t>disebabkan</a:t>
            </a:r>
            <a:r>
              <a:rPr lang="en-US" sz="2000" dirty="0" smtClean="0"/>
              <a:t> </a:t>
            </a:r>
            <a:r>
              <a:rPr lang="en-US" sz="2000" dirty="0" err="1" smtClean="0"/>
              <a:t>karena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mengalami</a:t>
            </a:r>
            <a:r>
              <a:rPr lang="en-US" sz="2000" dirty="0" smtClean="0"/>
              <a:t> </a:t>
            </a:r>
            <a:r>
              <a:rPr lang="en-US" sz="2000" dirty="0" err="1" smtClean="0"/>
              <a:t>retak-retak</a:t>
            </a:r>
            <a:endParaRPr lang="en-US" sz="2000" dirty="0" smtClean="0"/>
          </a:p>
          <a:p>
            <a:r>
              <a:rPr lang="en-US" sz="2000" dirty="0" smtClean="0"/>
              <a:t>(</a:t>
            </a:r>
            <a:r>
              <a:rPr lang="en-US" sz="2000" dirty="0" err="1" smtClean="0"/>
              <a:t>oleh</a:t>
            </a:r>
            <a:r>
              <a:rPr lang="en-US" sz="2000" dirty="0" smtClean="0"/>
              <a:t> </a:t>
            </a:r>
            <a:r>
              <a:rPr lang="en-US" sz="2000" dirty="0" err="1" smtClean="0"/>
              <a:t>kekar</a:t>
            </a:r>
            <a:r>
              <a:rPr lang="en-US" sz="2000" dirty="0" smtClean="0"/>
              <a:t>), </a:t>
            </a:r>
            <a:r>
              <a:rPr lang="en-US" sz="2000" dirty="0" err="1" smtClean="0"/>
              <a:t>kemudian</a:t>
            </a:r>
            <a:r>
              <a:rPr lang="en-US" sz="2000" dirty="0" smtClean="0"/>
              <a:t> </a:t>
            </a:r>
            <a:r>
              <a:rPr lang="en-US" sz="2000" dirty="0" err="1" smtClean="0"/>
              <a:t>retakan</a:t>
            </a:r>
            <a:r>
              <a:rPr lang="en-US" sz="2000" dirty="0" smtClean="0"/>
              <a:t> </a:t>
            </a:r>
            <a:r>
              <a:rPr lang="en-US" sz="2000" dirty="0" err="1" smtClean="0"/>
              <a:t>tersebut</a:t>
            </a:r>
            <a:r>
              <a:rPr lang="en-US" sz="2000" dirty="0" smtClean="0"/>
              <a:t> </a:t>
            </a:r>
            <a:r>
              <a:rPr lang="en-US" sz="2000" dirty="0" err="1" smtClean="0"/>
              <a:t>terisi</a:t>
            </a:r>
            <a:r>
              <a:rPr lang="en-US" sz="2000" dirty="0" smtClean="0"/>
              <a:t> air. Air </a:t>
            </a:r>
            <a:r>
              <a:rPr lang="en-US" sz="2000" dirty="0" err="1" smtClean="0"/>
              <a:t>tersebut</a:t>
            </a:r>
            <a:endParaRPr lang="en-US" sz="2000" dirty="0" smtClean="0"/>
          </a:p>
          <a:p>
            <a:r>
              <a:rPr lang="en-US" sz="2000" dirty="0" err="1" smtClean="0"/>
              <a:t>menyebabkan</a:t>
            </a:r>
            <a:r>
              <a:rPr lang="en-US" sz="2000" dirty="0" smtClean="0"/>
              <a:t> </a:t>
            </a:r>
            <a:r>
              <a:rPr lang="en-US" sz="2000" dirty="0" err="1" smtClean="0"/>
              <a:t>hidrasi</a:t>
            </a:r>
            <a:r>
              <a:rPr lang="en-US" sz="2000" dirty="0" smtClean="0"/>
              <a:t> </a:t>
            </a:r>
            <a:r>
              <a:rPr lang="en-US" sz="2000" dirty="0" err="1" smtClean="0"/>
              <a:t>atau</a:t>
            </a:r>
            <a:r>
              <a:rPr lang="en-US" sz="2000" dirty="0" smtClean="0"/>
              <a:t> </a:t>
            </a:r>
            <a:r>
              <a:rPr lang="en-US" sz="2000" dirty="0" err="1" smtClean="0"/>
              <a:t>hidrolisis</a:t>
            </a:r>
            <a:r>
              <a:rPr lang="en-US" sz="2000" dirty="0" smtClean="0"/>
              <a:t> </a:t>
            </a:r>
            <a:r>
              <a:rPr lang="en-US" sz="2000" dirty="0" err="1" smtClean="0"/>
              <a:t>pada</a:t>
            </a:r>
            <a:r>
              <a:rPr lang="en-US" sz="2000" dirty="0" smtClean="0"/>
              <a:t> </a:t>
            </a:r>
            <a:r>
              <a:rPr lang="en-US" sz="2000" dirty="0" err="1" smtClean="0"/>
              <a:t>bagian-bagian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endParaRPr lang="en-US" sz="2000" dirty="0" smtClean="0"/>
          </a:p>
          <a:p>
            <a:r>
              <a:rPr lang="en-US" sz="2000" dirty="0" err="1" smtClean="0"/>
              <a:t>di</a:t>
            </a:r>
            <a:r>
              <a:rPr lang="en-US" sz="2000" dirty="0" smtClean="0"/>
              <a:t> </a:t>
            </a:r>
            <a:r>
              <a:rPr lang="en-US" sz="2000" dirty="0" err="1" smtClean="0"/>
              <a:t>sekitar</a:t>
            </a:r>
            <a:r>
              <a:rPr lang="en-US" sz="2000" dirty="0" smtClean="0"/>
              <a:t> </a:t>
            </a:r>
            <a:r>
              <a:rPr lang="en-US" sz="2000" dirty="0" err="1" smtClean="0"/>
              <a:t>rekatan</a:t>
            </a:r>
            <a:r>
              <a:rPr lang="en-US" sz="2000" dirty="0" smtClean="0"/>
              <a:t> </a:t>
            </a:r>
            <a:r>
              <a:rPr lang="en-US" sz="2000" dirty="0" err="1" smtClean="0"/>
              <a:t>tersebut</a:t>
            </a:r>
            <a:r>
              <a:rPr lang="en-US" sz="2000" dirty="0" smtClean="0"/>
              <a:t>. </a:t>
            </a:r>
            <a:r>
              <a:rPr lang="en-US" sz="2000" dirty="0" err="1" smtClean="0"/>
              <a:t>Sehingga</a:t>
            </a:r>
            <a:r>
              <a:rPr lang="en-US" sz="2000" dirty="0" smtClean="0"/>
              <a:t> </a:t>
            </a:r>
            <a:r>
              <a:rPr lang="en-US" sz="2000" dirty="0" err="1" smtClean="0"/>
              <a:t>mengakibatkan</a:t>
            </a:r>
            <a:r>
              <a:rPr lang="en-US" sz="2000" dirty="0" smtClean="0"/>
              <a:t> </a:t>
            </a:r>
            <a:r>
              <a:rPr lang="en-US" sz="2000" dirty="0" err="1" smtClean="0"/>
              <a:t>inti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r>
              <a:rPr lang="en-US" sz="2000" dirty="0" err="1" smtClean="0"/>
              <a:t>membulat</a:t>
            </a:r>
            <a:r>
              <a:rPr lang="en-US" sz="2000" dirty="0" smtClean="0"/>
              <a:t> </a:t>
            </a:r>
            <a:r>
              <a:rPr lang="en-US" sz="2000" dirty="0" err="1" smtClean="0"/>
              <a:t>dikelilingi</a:t>
            </a:r>
            <a:r>
              <a:rPr lang="en-US" sz="2000" dirty="0" smtClean="0"/>
              <a:t> </a:t>
            </a:r>
            <a:r>
              <a:rPr lang="en-US" sz="2000" dirty="0" err="1" smtClean="0"/>
              <a:t>oleh</a:t>
            </a:r>
            <a:r>
              <a:rPr lang="en-US" sz="2000" dirty="0" smtClean="0"/>
              <a:t> </a:t>
            </a:r>
            <a:r>
              <a:rPr lang="en-US" sz="2000" dirty="0" err="1" smtClean="0"/>
              <a:t>tanah</a:t>
            </a:r>
            <a:r>
              <a:rPr lang="en-US" sz="2000" dirty="0" smtClean="0"/>
              <a:t> </a:t>
            </a:r>
            <a:r>
              <a:rPr lang="en-US" sz="2000" dirty="0" err="1" smtClean="0"/>
              <a:t>hasil</a:t>
            </a:r>
            <a:r>
              <a:rPr lang="en-US" sz="2000" dirty="0" smtClean="0"/>
              <a:t> </a:t>
            </a:r>
            <a:r>
              <a:rPr lang="en-US" sz="2000" dirty="0" err="1" smtClean="0"/>
              <a:t>pelapukannya</a:t>
            </a:r>
            <a:r>
              <a:rPr lang="en-US" sz="2000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071538" y="1428736"/>
            <a:ext cx="4005263" cy="214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1000100" y="691202"/>
            <a:ext cx="6338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err="1" smtClean="0"/>
              <a:t>Batuan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dengan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pelapukan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membola</a:t>
            </a:r>
            <a:endParaRPr lang="en-US" sz="2800" b="1" dirty="0"/>
          </a:p>
        </p:txBody>
      </p:sp>
      <p:pic>
        <p:nvPicPr>
          <p:cNvPr id="2" name="Picture 2" descr="D:\Geologi Teknik\Soil\mN3yh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3786190"/>
            <a:ext cx="3714776" cy="24822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786" y="785794"/>
            <a:ext cx="77812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err="1" smtClean="0">
                <a:solidFill>
                  <a:srgbClr val="0070C0"/>
                </a:solidFill>
              </a:rPr>
              <a:t>Hasil</a:t>
            </a:r>
            <a:r>
              <a:rPr lang="en-US" sz="2000" dirty="0" smtClean="0">
                <a:solidFill>
                  <a:srgbClr val="0070C0"/>
                </a:solidFill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</a:rPr>
              <a:t>pelapukan</a:t>
            </a:r>
            <a:r>
              <a:rPr lang="en-US" sz="2000" dirty="0" smtClean="0">
                <a:solidFill>
                  <a:srgbClr val="0070C0"/>
                </a:solidFill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</a:rPr>
              <a:t>kimia</a:t>
            </a:r>
            <a:r>
              <a:rPr lang="en-US" sz="2000" dirty="0" smtClean="0">
                <a:solidFill>
                  <a:srgbClr val="0070C0"/>
                </a:solidFill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</a:rPr>
              <a:t>dari</a:t>
            </a:r>
            <a:r>
              <a:rPr lang="en-US" sz="2000" dirty="0" smtClean="0">
                <a:solidFill>
                  <a:srgbClr val="0070C0"/>
                </a:solidFill>
              </a:rPr>
              <a:t> mineral </a:t>
            </a:r>
            <a:r>
              <a:rPr lang="en-US" sz="2000" dirty="0" err="1" smtClean="0">
                <a:solidFill>
                  <a:srgbClr val="0070C0"/>
                </a:solidFill>
              </a:rPr>
              <a:t>silikat</a:t>
            </a:r>
            <a:r>
              <a:rPr lang="en-US" sz="2000" dirty="0" smtClean="0">
                <a:solidFill>
                  <a:srgbClr val="0070C0"/>
                </a:solidFill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</a:rPr>
              <a:t>pembentuk</a:t>
            </a:r>
            <a:r>
              <a:rPr lang="en-US" sz="2000" dirty="0" smtClean="0">
                <a:solidFill>
                  <a:srgbClr val="0070C0"/>
                </a:solidFill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</a:rPr>
              <a:t>batuan</a:t>
            </a:r>
            <a:r>
              <a:rPr lang="en-US" sz="2000" dirty="0" smtClean="0">
                <a:solidFill>
                  <a:srgbClr val="0070C0"/>
                </a:solidFill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</a:rPr>
              <a:t>umum</a:t>
            </a:r>
            <a:endParaRPr lang="en-US" sz="2000" dirty="0" smtClean="0">
              <a:solidFill>
                <a:srgbClr val="0070C0"/>
              </a:solidFill>
            </a:endParaRPr>
          </a:p>
          <a:p>
            <a:endParaRPr lang="en-US" sz="2000" dirty="0">
              <a:solidFill>
                <a:srgbClr val="FFC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292364" y="1428736"/>
            <a:ext cx="4279900" cy="417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123728" y="1354141"/>
            <a:ext cx="4824535" cy="4860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1593291" y="642918"/>
            <a:ext cx="573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solidFill>
                  <a:srgbClr val="0070C0"/>
                </a:solidFill>
              </a:rPr>
              <a:t>Profil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tanah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hasil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pelapukan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batuan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lanjut</a:t>
            </a:r>
            <a:endParaRPr lang="en-US" sz="24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Geologi Teknik\Soil-Tanah\Morfologi Tanah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71472" y="427253"/>
            <a:ext cx="8072494" cy="59017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Geologi Teknik\Soil\rendz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303358" y="1214446"/>
            <a:ext cx="4483220" cy="44291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Geologi Teknik\Soil\soil_xsec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041400" y="1079500"/>
            <a:ext cx="7061200" cy="4699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8662" y="1142984"/>
            <a:ext cx="6718058" cy="36009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 smtClean="0"/>
              <a:t>Pengaruh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tebal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tipisnya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tanah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adalah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sbb</a:t>
            </a:r>
            <a:r>
              <a:rPr lang="en-US" sz="2400" b="1" dirty="0" smtClean="0"/>
              <a:t> :</a:t>
            </a:r>
            <a:endParaRPr lang="en-US" sz="2400" b="1" dirty="0" smtClean="0"/>
          </a:p>
          <a:p>
            <a:pPr>
              <a:buFontTx/>
              <a:buChar char="-"/>
            </a:pPr>
            <a:r>
              <a:rPr lang="en-US" sz="2000" dirty="0" smtClean="0"/>
              <a:t> </a:t>
            </a:r>
            <a:r>
              <a:rPr lang="en-US" sz="2000" dirty="0" err="1" smtClean="0"/>
              <a:t>Jenis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induk</a:t>
            </a:r>
            <a:r>
              <a:rPr lang="en-US" sz="2000" dirty="0" smtClean="0"/>
              <a:t> (</a:t>
            </a:r>
            <a:r>
              <a:rPr lang="en-US" sz="2000" dirty="0" err="1" smtClean="0"/>
              <a:t>komposisi</a:t>
            </a:r>
            <a:r>
              <a:rPr lang="en-US" sz="2000" dirty="0" smtClean="0"/>
              <a:t> mineral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induk</a:t>
            </a:r>
            <a:r>
              <a:rPr lang="en-US" sz="2000" dirty="0" smtClean="0"/>
              <a:t>)</a:t>
            </a:r>
            <a:endParaRPr lang="en-US" sz="2000" dirty="0" smtClean="0"/>
          </a:p>
          <a:p>
            <a:pPr>
              <a:buFontTx/>
              <a:buChar char="-"/>
            </a:pPr>
            <a:r>
              <a:rPr lang="en-US" sz="2000" dirty="0" smtClean="0"/>
              <a:t> Relief </a:t>
            </a:r>
            <a:r>
              <a:rPr lang="en-US" sz="2000" dirty="0" err="1" smtClean="0"/>
              <a:t>topografi</a:t>
            </a:r>
            <a:r>
              <a:rPr lang="en-US" sz="2000" dirty="0" smtClean="0"/>
              <a:t> </a:t>
            </a:r>
            <a:r>
              <a:rPr lang="en-US" sz="2000" dirty="0" err="1" smtClean="0"/>
              <a:t>permukaan</a:t>
            </a:r>
            <a:r>
              <a:rPr lang="en-US" sz="2000" dirty="0" smtClean="0"/>
              <a:t> </a:t>
            </a:r>
            <a:r>
              <a:rPr lang="en-US" sz="2000" dirty="0" err="1" smtClean="0"/>
              <a:t>bumi</a:t>
            </a:r>
            <a:endParaRPr lang="en-US" sz="2000" dirty="0" smtClean="0"/>
          </a:p>
          <a:p>
            <a:pPr>
              <a:buFontTx/>
              <a:buChar char="-"/>
            </a:pPr>
            <a:r>
              <a:rPr lang="en-US" sz="2000" dirty="0" smtClean="0"/>
              <a:t> </a:t>
            </a:r>
            <a:r>
              <a:rPr lang="en-US" sz="2000" dirty="0" err="1" smtClean="0"/>
              <a:t>Iklim</a:t>
            </a:r>
            <a:endParaRPr lang="en-US" sz="2000" dirty="0" smtClean="0"/>
          </a:p>
          <a:p>
            <a:pPr>
              <a:buFontTx/>
              <a:buChar char="-"/>
            </a:pPr>
            <a:r>
              <a:rPr lang="en-US" sz="2000" dirty="0" smtClean="0"/>
              <a:t> </a:t>
            </a:r>
            <a:r>
              <a:rPr lang="en-US" sz="2000" dirty="0" err="1" smtClean="0"/>
              <a:t>Organisme</a:t>
            </a:r>
            <a:endParaRPr lang="en-US" sz="2000" dirty="0" smtClean="0"/>
          </a:p>
          <a:p>
            <a:pPr>
              <a:buFontTx/>
              <a:buChar char="-"/>
            </a:pPr>
            <a:r>
              <a:rPr lang="en-US" sz="2000" dirty="0" smtClean="0"/>
              <a:t> </a:t>
            </a:r>
            <a:r>
              <a:rPr lang="en-US" sz="2000" dirty="0" err="1" smtClean="0"/>
              <a:t>Waktu</a:t>
            </a:r>
            <a:endParaRPr lang="en-US" sz="2000" dirty="0" smtClean="0"/>
          </a:p>
          <a:p>
            <a:pPr>
              <a:buFontTx/>
              <a:buChar char="-"/>
            </a:pPr>
            <a:endParaRPr lang="en-US" sz="2000" dirty="0" smtClean="0"/>
          </a:p>
          <a:p>
            <a:pPr marL="342900" indent="-342900">
              <a:buAutoNum type="arabicPeriod"/>
            </a:pPr>
            <a:r>
              <a:rPr lang="en-US" sz="2400" b="1" i="1" dirty="0" err="1" smtClean="0">
                <a:solidFill>
                  <a:srgbClr val="00B050"/>
                </a:solidFill>
              </a:rPr>
              <a:t>Jenis</a:t>
            </a:r>
            <a:r>
              <a:rPr lang="en-US" sz="2400" b="1" i="1" dirty="0" smtClean="0">
                <a:solidFill>
                  <a:srgbClr val="00B050"/>
                </a:solidFill>
              </a:rPr>
              <a:t> </a:t>
            </a:r>
            <a:r>
              <a:rPr lang="en-US" sz="2400" b="1" i="1" dirty="0" err="1" smtClean="0">
                <a:solidFill>
                  <a:srgbClr val="00B050"/>
                </a:solidFill>
              </a:rPr>
              <a:t>batuan</a:t>
            </a:r>
            <a:r>
              <a:rPr lang="en-US" sz="2400" b="1" i="1" dirty="0" smtClean="0">
                <a:solidFill>
                  <a:srgbClr val="00B050"/>
                </a:solidFill>
              </a:rPr>
              <a:t> </a:t>
            </a:r>
            <a:r>
              <a:rPr lang="en-US" sz="2400" b="1" i="1" dirty="0" err="1" smtClean="0">
                <a:solidFill>
                  <a:srgbClr val="00B050"/>
                </a:solidFill>
              </a:rPr>
              <a:t>induk</a:t>
            </a:r>
            <a:endParaRPr lang="en-US" sz="2400" dirty="0" smtClean="0">
              <a:solidFill>
                <a:srgbClr val="00B050"/>
              </a:solidFill>
            </a:endParaRPr>
          </a:p>
          <a:p>
            <a:pPr marL="342900" indent="-342900"/>
            <a:r>
              <a:rPr lang="en-US" sz="2000" b="1" i="1" dirty="0" smtClean="0"/>
              <a:t>	</a:t>
            </a:r>
            <a:r>
              <a:rPr lang="en-US" sz="2000" dirty="0" err="1" smtClean="0"/>
              <a:t>Mudah</a:t>
            </a:r>
            <a:r>
              <a:rPr lang="en-US" sz="2000" dirty="0" smtClean="0"/>
              <a:t> </a:t>
            </a:r>
            <a:r>
              <a:rPr lang="en-US" sz="2000" dirty="0" err="1" smtClean="0"/>
              <a:t>tidaknya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menjadi</a:t>
            </a:r>
            <a:r>
              <a:rPr lang="en-US" sz="2000" dirty="0" smtClean="0"/>
              <a:t> </a:t>
            </a:r>
            <a:r>
              <a:rPr lang="en-US" sz="2000" dirty="0" err="1" smtClean="0"/>
              <a:t>lapuk</a:t>
            </a:r>
            <a:r>
              <a:rPr lang="en-US" sz="2000" dirty="0" smtClean="0"/>
              <a:t> </a:t>
            </a:r>
            <a:r>
              <a:rPr lang="en-US" sz="2000" dirty="0" err="1" smtClean="0"/>
              <a:t>tergantung</a:t>
            </a:r>
            <a:r>
              <a:rPr lang="en-US" sz="2000" dirty="0" smtClean="0"/>
              <a:t> </a:t>
            </a:r>
            <a:r>
              <a:rPr lang="en-US" sz="2000" dirty="0" err="1" smtClean="0"/>
              <a:t>pada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pPr marL="342900" indent="-342900"/>
            <a:r>
              <a:rPr lang="en-US" sz="2000" b="1" dirty="0" smtClean="0"/>
              <a:t>	</a:t>
            </a:r>
            <a:r>
              <a:rPr lang="en-US" sz="2000" dirty="0" smtClean="0"/>
              <a:t>mineral-mineral yang </a:t>
            </a:r>
            <a:r>
              <a:rPr lang="en-US" sz="2000" dirty="0" err="1" smtClean="0"/>
              <a:t>dikandungnya</a:t>
            </a:r>
            <a:r>
              <a:rPr lang="en-US" sz="2000" dirty="0" smtClean="0"/>
              <a:t>. 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</a:t>
            </a:r>
            <a:endParaRPr lang="en-US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907705" y="1211854"/>
            <a:ext cx="5400600" cy="289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405490" y="332656"/>
            <a:ext cx="83174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 smtClean="0">
                <a:solidFill>
                  <a:srgbClr val="0070C0"/>
                </a:solidFill>
              </a:rPr>
              <a:t>Kecepatan</a:t>
            </a:r>
            <a:r>
              <a:rPr lang="en-US" sz="2000" b="1" dirty="0" smtClean="0">
                <a:solidFill>
                  <a:srgbClr val="0070C0"/>
                </a:solidFill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</a:rPr>
              <a:t>relatif</a:t>
            </a:r>
            <a:r>
              <a:rPr lang="en-US" sz="2000" b="1" dirty="0" smtClean="0">
                <a:solidFill>
                  <a:srgbClr val="0070C0"/>
                </a:solidFill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</a:rPr>
              <a:t>pelapukan</a:t>
            </a:r>
            <a:r>
              <a:rPr lang="en-US" sz="2000" b="1" dirty="0" smtClean="0">
                <a:solidFill>
                  <a:srgbClr val="0070C0"/>
                </a:solidFill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</a:rPr>
              <a:t>kimia</a:t>
            </a:r>
            <a:r>
              <a:rPr lang="en-US" sz="2000" b="1" dirty="0" smtClean="0">
                <a:solidFill>
                  <a:srgbClr val="0070C0"/>
                </a:solidFill>
              </a:rPr>
              <a:t> mineral </a:t>
            </a:r>
            <a:endParaRPr lang="en-US" sz="2000" b="1" dirty="0" smtClean="0">
              <a:solidFill>
                <a:srgbClr val="0070C0"/>
              </a:solidFill>
            </a:endParaRPr>
          </a:p>
          <a:p>
            <a:pPr algn="ctr"/>
            <a:r>
              <a:rPr lang="en-US" sz="2000" b="1" dirty="0" err="1" smtClean="0">
                <a:solidFill>
                  <a:srgbClr val="0070C0"/>
                </a:solidFill>
              </a:rPr>
              <a:t>pembentuk</a:t>
            </a:r>
            <a:r>
              <a:rPr lang="en-US" sz="2000" b="1" dirty="0" smtClean="0">
                <a:solidFill>
                  <a:srgbClr val="0070C0"/>
                </a:solidFill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</a:rPr>
              <a:t>batuan</a:t>
            </a:r>
            <a:r>
              <a:rPr lang="en-US" sz="2000" b="1" dirty="0" smtClean="0">
                <a:solidFill>
                  <a:srgbClr val="0070C0"/>
                </a:solidFill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</a:rPr>
              <a:t>beku</a:t>
            </a:r>
            <a:endParaRPr lang="en-US" sz="20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71600" y="4293096"/>
            <a:ext cx="775136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Dari </a:t>
            </a:r>
            <a:r>
              <a:rPr lang="en-US" dirty="0" err="1" smtClean="0"/>
              <a:t>gambar</a:t>
            </a:r>
            <a:r>
              <a:rPr lang="en-US" dirty="0" smtClean="0"/>
              <a:t> </a:t>
            </a:r>
            <a:r>
              <a:rPr lang="en-US" dirty="0" err="1" smtClean="0"/>
              <a:t>diatas</a:t>
            </a:r>
            <a:r>
              <a:rPr lang="en-US" dirty="0" smtClean="0"/>
              <a:t> </a:t>
            </a:r>
            <a:r>
              <a:rPr lang="en-US" dirty="0" err="1" smtClean="0"/>
              <a:t>menunjukkan</a:t>
            </a:r>
            <a:r>
              <a:rPr lang="en-US" dirty="0" smtClean="0"/>
              <a:t> </a:t>
            </a:r>
            <a:r>
              <a:rPr lang="en-US" dirty="0" err="1" smtClean="0"/>
              <a:t>urutan</a:t>
            </a:r>
            <a:r>
              <a:rPr lang="en-US" dirty="0" smtClean="0"/>
              <a:t> </a:t>
            </a:r>
            <a:r>
              <a:rPr lang="en-US" dirty="0" err="1" smtClean="0"/>
              <a:t>kecepatan</a:t>
            </a:r>
            <a:r>
              <a:rPr lang="en-US" dirty="0" smtClean="0"/>
              <a:t> </a:t>
            </a:r>
            <a:r>
              <a:rPr lang="en-US" dirty="0" err="1" smtClean="0"/>
              <a:t>melapuknya</a:t>
            </a:r>
            <a:r>
              <a:rPr lang="en-US" dirty="0" smtClean="0"/>
              <a:t> mineral </a:t>
            </a:r>
            <a:endParaRPr lang="en-US" dirty="0" smtClean="0"/>
          </a:p>
          <a:p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i="1" dirty="0" smtClean="0"/>
              <a:t>Bowen’s reactions</a:t>
            </a:r>
            <a:r>
              <a:rPr lang="en-US" dirty="0" smtClean="0"/>
              <a:t> series, </a:t>
            </a:r>
            <a:r>
              <a:rPr lang="en-US" dirty="0" err="1" smtClean="0"/>
              <a:t>yaitu</a:t>
            </a:r>
            <a:r>
              <a:rPr lang="en-US" dirty="0" smtClean="0"/>
              <a:t> </a:t>
            </a:r>
            <a:r>
              <a:rPr lang="en-US" dirty="0" err="1" smtClean="0"/>
              <a:t>urutan</a:t>
            </a:r>
            <a:r>
              <a:rPr lang="en-US" dirty="0" smtClean="0"/>
              <a:t> </a:t>
            </a:r>
            <a:r>
              <a:rPr lang="en-US" dirty="0" err="1" smtClean="0"/>
              <a:t>kristalisasi</a:t>
            </a:r>
            <a:r>
              <a:rPr lang="en-US" dirty="0" smtClean="0"/>
              <a:t> mineral </a:t>
            </a:r>
            <a:endParaRPr lang="en-US" dirty="0" smtClean="0"/>
          </a:p>
          <a:p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laurtan</a:t>
            </a:r>
            <a:r>
              <a:rPr lang="en-US" dirty="0" smtClean="0"/>
              <a:t> magma.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olivin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mudah</a:t>
            </a:r>
            <a:r>
              <a:rPr lang="en-US" dirty="0" smtClean="0"/>
              <a:t> </a:t>
            </a:r>
            <a:r>
              <a:rPr lang="en-US" dirty="0" err="1" smtClean="0"/>
              <a:t>lapuk</a:t>
            </a:r>
            <a:r>
              <a:rPr lang="en-US" dirty="0" smtClean="0"/>
              <a:t> </a:t>
            </a:r>
            <a:r>
              <a:rPr lang="en-US" dirty="0" err="1" smtClean="0"/>
              <a:t>dibandingkan</a:t>
            </a:r>
            <a:r>
              <a:rPr lang="en-US" dirty="0" smtClean="0"/>
              <a:t> </a:t>
            </a:r>
            <a:endParaRPr lang="en-US" dirty="0" smtClean="0"/>
          </a:p>
          <a:p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kuarst</a:t>
            </a:r>
            <a:r>
              <a:rPr lang="en-US" dirty="0" smtClean="0"/>
              <a:t>. </a:t>
            </a:r>
            <a:endParaRPr lang="en-US" dirty="0" smtClean="0"/>
          </a:p>
          <a:p>
            <a:r>
              <a:rPr lang="en-US" dirty="0" smtClean="0"/>
              <a:t>Hal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dikarenakan</a:t>
            </a:r>
            <a:r>
              <a:rPr lang="en-US" dirty="0" smtClean="0"/>
              <a:t> </a:t>
            </a:r>
            <a:r>
              <a:rPr lang="en-US" dirty="0" err="1" smtClean="0"/>
              <a:t>kondisi</a:t>
            </a:r>
            <a:r>
              <a:rPr lang="en-US" dirty="0" smtClean="0"/>
              <a:t> </a:t>
            </a:r>
            <a:r>
              <a:rPr lang="en-US" dirty="0" err="1" smtClean="0"/>
              <a:t>atmosfer</a:t>
            </a:r>
            <a:r>
              <a:rPr lang="en-US" dirty="0" smtClean="0"/>
              <a:t> </a:t>
            </a:r>
            <a:r>
              <a:rPr lang="en-US" dirty="0" err="1" smtClean="0"/>
              <a:t>dibandingkan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kondisi</a:t>
            </a:r>
            <a:r>
              <a:rPr lang="en-US" dirty="0" smtClean="0"/>
              <a:t>  </a:t>
            </a:r>
            <a:endParaRPr lang="en-US" dirty="0" smtClean="0"/>
          </a:p>
          <a:p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kristalisasi</a:t>
            </a:r>
            <a:r>
              <a:rPr lang="en-US" dirty="0" smtClean="0"/>
              <a:t>, </a:t>
            </a:r>
            <a:r>
              <a:rPr lang="en-US" dirty="0" err="1" smtClean="0"/>
              <a:t>kuarst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mendekati</a:t>
            </a:r>
            <a:r>
              <a:rPr lang="en-US" dirty="0" smtClean="0"/>
              <a:t> </a:t>
            </a:r>
            <a:r>
              <a:rPr lang="en-US" dirty="0" err="1" smtClean="0"/>
              <a:t>kondisi</a:t>
            </a:r>
            <a:r>
              <a:rPr lang="en-US" dirty="0" smtClean="0"/>
              <a:t> </a:t>
            </a:r>
            <a:r>
              <a:rPr lang="en-US" dirty="0" err="1" smtClean="0"/>
              <a:t>atmosfer</a:t>
            </a:r>
            <a:r>
              <a:rPr lang="en-US" dirty="0" smtClean="0"/>
              <a:t> </a:t>
            </a:r>
            <a:r>
              <a:rPr lang="en-US" dirty="0" err="1" smtClean="0"/>
              <a:t>dibandingkan</a:t>
            </a:r>
            <a:endParaRPr lang="en-US" dirty="0" smtClean="0"/>
          </a:p>
          <a:p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kondisi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kristalisasi</a:t>
            </a:r>
            <a:r>
              <a:rPr lang="en-US" dirty="0" smtClean="0"/>
              <a:t> </a:t>
            </a:r>
            <a:r>
              <a:rPr lang="en-US" dirty="0" err="1" smtClean="0"/>
              <a:t>olivin</a:t>
            </a:r>
            <a:r>
              <a:rPr lang="en-US" dirty="0" smtClean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928670"/>
            <a:ext cx="7965642" cy="42780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solidFill>
                  <a:srgbClr val="0070C0"/>
                </a:solidFill>
              </a:rPr>
              <a:t>Pengamatan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batu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kuburan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pada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lokasi</a:t>
            </a:r>
            <a:r>
              <a:rPr lang="en-US" sz="2400" b="1" dirty="0" smtClean="0">
                <a:solidFill>
                  <a:srgbClr val="0070C0"/>
                </a:solidFill>
              </a:rPr>
              <a:t> yang </a:t>
            </a:r>
            <a:r>
              <a:rPr lang="en-US" sz="2400" b="1" dirty="0" err="1" smtClean="0">
                <a:solidFill>
                  <a:srgbClr val="0070C0"/>
                </a:solidFill>
              </a:rPr>
              <a:t>sama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endParaRPr lang="en-US" sz="2400" b="1" dirty="0" smtClean="0">
              <a:solidFill>
                <a:srgbClr val="0070C0"/>
              </a:solidFill>
            </a:endParaRPr>
          </a:p>
          <a:p>
            <a:r>
              <a:rPr lang="en-US" sz="2400" b="1" dirty="0" smtClean="0">
                <a:solidFill>
                  <a:srgbClr val="0070C0"/>
                </a:solidFill>
              </a:rPr>
              <a:t>(Flint </a:t>
            </a:r>
            <a:r>
              <a:rPr lang="en-US" sz="2400" b="1" dirty="0" err="1" smtClean="0">
                <a:solidFill>
                  <a:srgbClr val="0070C0"/>
                </a:solidFill>
              </a:rPr>
              <a:t>dan</a:t>
            </a:r>
            <a:r>
              <a:rPr lang="en-US" sz="2400" b="1" dirty="0" smtClean="0">
                <a:solidFill>
                  <a:srgbClr val="0070C0"/>
                </a:solidFill>
              </a:rPr>
              <a:t> Skinner 1974:92) :</a:t>
            </a:r>
            <a:endParaRPr lang="en-US" sz="2400" b="1" dirty="0" smtClean="0">
              <a:solidFill>
                <a:srgbClr val="0070C0"/>
              </a:solidFill>
            </a:endParaRPr>
          </a:p>
          <a:p>
            <a:endParaRPr lang="en-US" sz="2400" b="1" dirty="0" smtClean="0">
              <a:solidFill>
                <a:srgbClr val="FFC000"/>
              </a:solidFill>
            </a:endParaRPr>
          </a:p>
          <a:p>
            <a:pPr marL="342900" indent="-342900">
              <a:buAutoNum type="alphaLcPeriod"/>
            </a:pPr>
            <a:r>
              <a:rPr lang="en-US" sz="2000" dirty="0" err="1" smtClean="0"/>
              <a:t>Dibangun</a:t>
            </a:r>
            <a:r>
              <a:rPr lang="en-US" sz="2000" dirty="0" smtClean="0"/>
              <a:t> 1769, </a:t>
            </a:r>
            <a:r>
              <a:rPr lang="en-US" sz="2000" dirty="0" err="1" smtClean="0"/>
              <a:t>bahan</a:t>
            </a:r>
            <a:r>
              <a:rPr lang="en-US" sz="2000" dirty="0" smtClean="0"/>
              <a:t> </a:t>
            </a:r>
            <a:r>
              <a:rPr lang="en-US" sz="2000" dirty="0" err="1" smtClean="0"/>
              <a:t>batu</a:t>
            </a:r>
            <a:r>
              <a:rPr lang="en-US" sz="2000" dirty="0" smtClean="0"/>
              <a:t> </a:t>
            </a:r>
            <a:r>
              <a:rPr lang="en-US" sz="2000" dirty="0" err="1" smtClean="0"/>
              <a:t>pasir</a:t>
            </a:r>
            <a:r>
              <a:rPr lang="en-US" sz="2000" dirty="0" smtClean="0"/>
              <a:t> </a:t>
            </a:r>
            <a:r>
              <a:rPr lang="en-US" sz="2000" dirty="0" err="1" smtClean="0"/>
              <a:t>kuarts</a:t>
            </a:r>
            <a:r>
              <a:rPr lang="en-US" sz="2000" dirty="0" smtClean="0"/>
              <a:t> </a:t>
            </a:r>
            <a:r>
              <a:rPr lang="en-US" sz="2000" dirty="0" err="1" smtClean="0"/>
              <a:t>halus</a:t>
            </a:r>
            <a:r>
              <a:rPr lang="en-US" sz="2000" dirty="0" smtClean="0"/>
              <a:t>, </a:t>
            </a:r>
            <a:r>
              <a:rPr lang="en-US" sz="2000" dirty="0" err="1" smtClean="0"/>
              <a:t>kondisi</a:t>
            </a:r>
            <a:r>
              <a:rPr lang="en-US" sz="2000" dirty="0" smtClean="0"/>
              <a:t> 1961 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</a:t>
            </a:r>
            <a:r>
              <a:rPr lang="en-US" sz="2000" dirty="0" err="1" smtClean="0"/>
              <a:t>dijumpai</a:t>
            </a:r>
            <a:r>
              <a:rPr lang="en-US" sz="2000" dirty="0" smtClean="0"/>
              <a:t> </a:t>
            </a:r>
            <a:r>
              <a:rPr lang="en-US" sz="2000" dirty="0" err="1" smtClean="0"/>
              <a:t>belum</a:t>
            </a:r>
            <a:r>
              <a:rPr lang="en-US" sz="2000" dirty="0" smtClean="0"/>
              <a:t> </a:t>
            </a:r>
            <a:r>
              <a:rPr lang="en-US" sz="2000" dirty="0" err="1" smtClean="0"/>
              <a:t>lapuk</a:t>
            </a:r>
            <a:r>
              <a:rPr lang="en-US" sz="2000" dirty="0" smtClean="0"/>
              <a:t>, </a:t>
            </a:r>
            <a:r>
              <a:rPr lang="en-US" sz="2000" dirty="0" err="1" smtClean="0"/>
              <a:t>jalur</a:t>
            </a:r>
            <a:r>
              <a:rPr lang="en-US" sz="2000" dirty="0" smtClean="0"/>
              <a:t> </a:t>
            </a:r>
            <a:r>
              <a:rPr lang="en-US" sz="2000" dirty="0" err="1" smtClean="0"/>
              <a:t>huruf</a:t>
            </a:r>
            <a:r>
              <a:rPr lang="en-US" sz="2000" dirty="0" smtClean="0"/>
              <a:t> </a:t>
            </a:r>
            <a:r>
              <a:rPr lang="en-US" sz="2000" dirty="0" err="1" smtClean="0"/>
              <a:t>tajam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jelas</a:t>
            </a:r>
            <a:r>
              <a:rPr lang="en-US" sz="2000" dirty="0" smtClean="0"/>
              <a:t>, 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mineral </a:t>
            </a:r>
            <a:r>
              <a:rPr lang="en-US" sz="2000" dirty="0" err="1" smtClean="0"/>
              <a:t>tidak</a:t>
            </a:r>
            <a:r>
              <a:rPr lang="en-US" sz="2000" dirty="0" smtClean="0"/>
              <a:t> </a:t>
            </a:r>
            <a:r>
              <a:rPr lang="en-US" sz="2000" dirty="0" err="1" smtClean="0"/>
              <a:t>terlarutkan</a:t>
            </a:r>
            <a:endParaRPr lang="en-US" sz="2000" dirty="0" smtClean="0"/>
          </a:p>
          <a:p>
            <a:pPr marL="342900" indent="-342900">
              <a:buAutoNum type="alphaLcPeriod" startAt="2"/>
            </a:pPr>
            <a:r>
              <a:rPr lang="en-US" sz="2000" dirty="0" err="1" smtClean="0"/>
              <a:t>Dibangun</a:t>
            </a:r>
            <a:r>
              <a:rPr lang="en-US" sz="2000" dirty="0" smtClean="0"/>
              <a:t> 1779, </a:t>
            </a:r>
            <a:r>
              <a:rPr lang="en-US" sz="2000" dirty="0" err="1" smtClean="0"/>
              <a:t>bahan</a:t>
            </a:r>
            <a:r>
              <a:rPr lang="en-US" sz="2000" dirty="0" smtClean="0"/>
              <a:t> </a:t>
            </a:r>
            <a:r>
              <a:rPr lang="en-US" sz="2000" dirty="0" err="1" smtClean="0"/>
              <a:t>batu</a:t>
            </a:r>
            <a:r>
              <a:rPr lang="en-US" sz="2000" dirty="0" smtClean="0"/>
              <a:t> </a:t>
            </a:r>
            <a:r>
              <a:rPr lang="en-US" sz="2000" dirty="0" err="1" smtClean="0"/>
              <a:t>pasir</a:t>
            </a:r>
            <a:r>
              <a:rPr lang="en-US" sz="2000" dirty="0" smtClean="0"/>
              <a:t> </a:t>
            </a:r>
            <a:r>
              <a:rPr lang="en-US" sz="2000" dirty="0" err="1" smtClean="0"/>
              <a:t>kuarts</a:t>
            </a:r>
            <a:r>
              <a:rPr lang="en-US" sz="2000" dirty="0" smtClean="0"/>
              <a:t> </a:t>
            </a:r>
            <a:r>
              <a:rPr lang="en-US" sz="2000" dirty="0" err="1" smtClean="0"/>
              <a:t>berbutir</a:t>
            </a:r>
            <a:r>
              <a:rPr lang="en-US" sz="2000" dirty="0" smtClean="0"/>
              <a:t> </a:t>
            </a:r>
            <a:r>
              <a:rPr lang="en-US" sz="2000" dirty="0" err="1" smtClean="0"/>
              <a:t>sedang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</a:t>
            </a:r>
            <a:r>
              <a:rPr lang="en-US" sz="2000" dirty="0" err="1" smtClean="0"/>
              <a:t>mengandung</a:t>
            </a:r>
            <a:r>
              <a:rPr lang="en-US" sz="2000" dirty="0" smtClean="0"/>
              <a:t>  feldspar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mika</a:t>
            </a:r>
            <a:r>
              <a:rPr lang="en-US" sz="2000" dirty="0" smtClean="0"/>
              <a:t>, </a:t>
            </a:r>
            <a:r>
              <a:rPr lang="en-US" sz="2000" dirty="0" err="1" smtClean="0"/>
              <a:t>kondisi</a:t>
            </a:r>
            <a:r>
              <a:rPr lang="en-US" sz="2000" dirty="0" smtClean="0"/>
              <a:t> 1961 </a:t>
            </a:r>
            <a:r>
              <a:rPr lang="en-US" sz="2000" dirty="0" err="1" smtClean="0"/>
              <a:t>dijumpai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</a:t>
            </a:r>
            <a:r>
              <a:rPr lang="en-US" sz="2000" dirty="0" err="1" smtClean="0"/>
              <a:t>lebih</a:t>
            </a:r>
            <a:r>
              <a:rPr lang="en-US" sz="2000" dirty="0" smtClean="0"/>
              <a:t> </a:t>
            </a:r>
            <a:r>
              <a:rPr lang="en-US" sz="2000" dirty="0" err="1" smtClean="0"/>
              <a:t>lapuk</a:t>
            </a:r>
            <a:r>
              <a:rPr lang="en-US" sz="2000" dirty="0" smtClean="0"/>
              <a:t> </a:t>
            </a:r>
            <a:r>
              <a:rPr lang="en-US" sz="2000" dirty="0" err="1" smtClean="0"/>
              <a:t>pada</a:t>
            </a:r>
            <a:r>
              <a:rPr lang="en-US" sz="2000" dirty="0" smtClean="0"/>
              <a:t> </a:t>
            </a:r>
            <a:r>
              <a:rPr lang="en-US" sz="2000" dirty="0" err="1" smtClean="0"/>
              <a:t>beberapa</a:t>
            </a:r>
            <a:r>
              <a:rPr lang="en-US" sz="2000" dirty="0" smtClean="0"/>
              <a:t> </a:t>
            </a:r>
            <a:r>
              <a:rPr lang="en-US" sz="2000" dirty="0" err="1" smtClean="0"/>
              <a:t>tempat</a:t>
            </a:r>
            <a:r>
              <a:rPr lang="en-US" sz="2000" dirty="0" smtClean="0"/>
              <a:t> </a:t>
            </a:r>
            <a:r>
              <a:rPr lang="en-US" sz="2000" dirty="0" err="1" smtClean="0"/>
              <a:t>menunjukkan</a:t>
            </a:r>
            <a:r>
              <a:rPr lang="en-US" sz="2000" dirty="0" smtClean="0"/>
              <a:t> </a:t>
            </a:r>
            <a:r>
              <a:rPr lang="en-US" sz="2000" dirty="0" err="1" smtClean="0"/>
              <a:t>bekas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</a:t>
            </a:r>
            <a:r>
              <a:rPr lang="en-US" sz="2000" dirty="0" err="1" smtClean="0"/>
              <a:t>pelarutan</a:t>
            </a:r>
            <a:r>
              <a:rPr lang="en-US" sz="2000" dirty="0" smtClean="0"/>
              <a:t> (</a:t>
            </a:r>
            <a:r>
              <a:rPr lang="en-US" sz="2000" i="1" dirty="0" smtClean="0"/>
              <a:t>leaching</a:t>
            </a:r>
            <a:r>
              <a:rPr lang="en-US" sz="2000" dirty="0" smtClean="0"/>
              <a:t>) </a:t>
            </a:r>
            <a:r>
              <a:rPr lang="en-US" sz="2000" dirty="0" err="1" smtClean="0"/>
              <a:t>jalur-jalur</a:t>
            </a:r>
            <a:r>
              <a:rPr lang="en-US" sz="2000" dirty="0" smtClean="0"/>
              <a:t> </a:t>
            </a:r>
            <a:r>
              <a:rPr lang="en-US" sz="2000" dirty="0" err="1" smtClean="0"/>
              <a:t>huruf</a:t>
            </a:r>
            <a:r>
              <a:rPr lang="en-US" sz="2000" dirty="0" smtClean="0"/>
              <a:t> </a:t>
            </a:r>
            <a:r>
              <a:rPr lang="en-US" sz="2000" dirty="0" err="1" smtClean="0"/>
              <a:t>masih</a:t>
            </a:r>
            <a:r>
              <a:rPr lang="en-US" sz="2000" dirty="0" smtClean="0"/>
              <a:t> </a:t>
            </a:r>
            <a:r>
              <a:rPr lang="en-US" sz="2000" dirty="0" err="1" smtClean="0"/>
              <a:t>agak</a:t>
            </a:r>
            <a:r>
              <a:rPr lang="en-US" sz="2000" dirty="0" smtClean="0"/>
              <a:t> </a:t>
            </a:r>
            <a:r>
              <a:rPr lang="en-US" sz="2000" dirty="0" err="1" smtClean="0"/>
              <a:t>jelas</a:t>
            </a:r>
            <a:endParaRPr lang="en-US" sz="2000" dirty="0" smtClean="0"/>
          </a:p>
          <a:p>
            <a:pPr marL="342900" indent="-342900">
              <a:buAutoNum type="alphaLcPeriod" startAt="3"/>
            </a:pPr>
            <a:r>
              <a:rPr lang="en-US" sz="2000" dirty="0" err="1" smtClean="0"/>
              <a:t>Dibangun</a:t>
            </a:r>
            <a:r>
              <a:rPr lang="en-US" sz="2000" dirty="0" smtClean="0"/>
              <a:t> 1806, </a:t>
            </a:r>
            <a:r>
              <a:rPr lang="en-US" sz="2000" dirty="0" err="1" smtClean="0"/>
              <a:t>bahan</a:t>
            </a:r>
            <a:r>
              <a:rPr lang="en-US" sz="2000" dirty="0" smtClean="0"/>
              <a:t> </a:t>
            </a:r>
            <a:r>
              <a:rPr lang="en-US" sz="2000" dirty="0" err="1" smtClean="0"/>
              <a:t>marmer</a:t>
            </a:r>
            <a:r>
              <a:rPr lang="en-US" sz="2000" dirty="0" smtClean="0"/>
              <a:t> yang </a:t>
            </a:r>
            <a:r>
              <a:rPr lang="en-US" sz="2000" dirty="0" err="1" smtClean="0"/>
              <a:t>tersusun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mineral </a:t>
            </a:r>
            <a:r>
              <a:rPr lang="en-US" sz="2000" dirty="0" err="1" smtClean="0"/>
              <a:t>kalsit</a:t>
            </a:r>
            <a:r>
              <a:rPr lang="en-US" sz="2000" dirty="0" smtClean="0"/>
              <a:t>, 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</a:t>
            </a:r>
            <a:r>
              <a:rPr lang="en-US" sz="2000" dirty="0" err="1" smtClean="0"/>
              <a:t>kondisi</a:t>
            </a:r>
            <a:r>
              <a:rPr lang="en-US" sz="2000" dirty="0" smtClean="0"/>
              <a:t> 1961 </a:t>
            </a:r>
            <a:r>
              <a:rPr lang="en-US" sz="2000" dirty="0" err="1" smtClean="0"/>
              <a:t>dijumpai</a:t>
            </a:r>
            <a:r>
              <a:rPr lang="en-US" sz="2000" dirty="0" smtClean="0"/>
              <a:t> paling </a:t>
            </a:r>
            <a:r>
              <a:rPr lang="en-US" sz="2000" dirty="0" err="1" smtClean="0"/>
              <a:t>lapuk</a:t>
            </a:r>
            <a:r>
              <a:rPr lang="en-US" sz="2000" dirty="0" smtClean="0"/>
              <a:t> </a:t>
            </a:r>
            <a:r>
              <a:rPr lang="en-US" sz="2000" dirty="0" err="1" smtClean="0"/>
              <a:t>proses</a:t>
            </a:r>
            <a:r>
              <a:rPr lang="en-US" sz="2000" dirty="0" smtClean="0"/>
              <a:t> (</a:t>
            </a:r>
            <a:r>
              <a:rPr lang="en-US" sz="2000" i="1" dirty="0" smtClean="0"/>
              <a:t>leaching</a:t>
            </a:r>
            <a:r>
              <a:rPr lang="en-US" sz="2000" dirty="0" smtClean="0"/>
              <a:t>) </a:t>
            </a:r>
            <a:r>
              <a:rPr lang="en-US" sz="2000" dirty="0" err="1" smtClean="0"/>
              <a:t>sangat</a:t>
            </a:r>
            <a:r>
              <a:rPr lang="en-US" sz="2000" dirty="0" smtClean="0"/>
              <a:t> </a:t>
            </a:r>
            <a:r>
              <a:rPr lang="en-US" sz="2000" dirty="0" err="1" smtClean="0"/>
              <a:t>kuat</a:t>
            </a:r>
            <a:r>
              <a:rPr lang="en-US" sz="2000" dirty="0" smtClean="0"/>
              <a:t>,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</a:t>
            </a:r>
            <a:r>
              <a:rPr lang="en-US" sz="2000" dirty="0" err="1" smtClean="0"/>
              <a:t>sehingga</a:t>
            </a:r>
            <a:r>
              <a:rPr lang="en-US" sz="2000" dirty="0" smtClean="0"/>
              <a:t> </a:t>
            </a:r>
            <a:r>
              <a:rPr lang="en-US" sz="2000" dirty="0" err="1" smtClean="0"/>
              <a:t>huruf-hurufnya</a:t>
            </a:r>
            <a:r>
              <a:rPr lang="en-US" sz="2000" dirty="0" smtClean="0"/>
              <a:t> </a:t>
            </a:r>
            <a:r>
              <a:rPr lang="en-US" sz="2000" dirty="0" err="1" smtClean="0"/>
              <a:t>tidak</a:t>
            </a:r>
            <a:r>
              <a:rPr lang="en-US" sz="2000" dirty="0" smtClean="0"/>
              <a:t> </a:t>
            </a:r>
            <a:r>
              <a:rPr lang="en-US" sz="2000" dirty="0" err="1" smtClean="0"/>
              <a:t>jelas</a:t>
            </a:r>
            <a:r>
              <a:rPr lang="en-US" sz="2000" dirty="0" smtClean="0"/>
              <a:t> 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8662" y="1000108"/>
            <a:ext cx="7552645" cy="51398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dirty="0" smtClean="0">
                <a:solidFill>
                  <a:srgbClr val="00B050"/>
                </a:solidFill>
              </a:rPr>
              <a:t>2. Relief </a:t>
            </a:r>
            <a:r>
              <a:rPr lang="en-US" sz="2400" b="1" i="1" dirty="0" err="1" smtClean="0">
                <a:solidFill>
                  <a:srgbClr val="00B050"/>
                </a:solidFill>
              </a:rPr>
              <a:t>Topografi</a:t>
            </a:r>
            <a:r>
              <a:rPr lang="en-US" sz="2400" b="1" i="1" dirty="0" smtClean="0">
                <a:solidFill>
                  <a:srgbClr val="00B050"/>
                </a:solidFill>
              </a:rPr>
              <a:t> </a:t>
            </a:r>
            <a:r>
              <a:rPr lang="en-US" sz="2400" b="1" i="1" dirty="0" err="1" smtClean="0">
                <a:solidFill>
                  <a:srgbClr val="00B050"/>
                </a:solidFill>
              </a:rPr>
              <a:t>Permukaan</a:t>
            </a:r>
            <a:r>
              <a:rPr lang="en-US" sz="2400" b="1" i="1" dirty="0" smtClean="0">
                <a:solidFill>
                  <a:srgbClr val="00B050"/>
                </a:solidFill>
              </a:rPr>
              <a:t> </a:t>
            </a:r>
            <a:r>
              <a:rPr lang="en-US" sz="2400" b="1" i="1" dirty="0" err="1" smtClean="0">
                <a:solidFill>
                  <a:srgbClr val="00B050"/>
                </a:solidFill>
              </a:rPr>
              <a:t>Bumi</a:t>
            </a:r>
            <a:r>
              <a:rPr lang="en-US" sz="2400" b="1" i="1" dirty="0" smtClean="0">
                <a:solidFill>
                  <a:srgbClr val="FFC000"/>
                </a:solidFill>
              </a:rPr>
              <a:t>	</a:t>
            </a:r>
            <a:endParaRPr lang="en-US" sz="2400" b="1" i="1" dirty="0" smtClean="0">
              <a:solidFill>
                <a:srgbClr val="FFC000"/>
              </a:solidFill>
            </a:endParaRPr>
          </a:p>
          <a:p>
            <a:pPr marL="354330"/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Adalah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tingkat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kelerengan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di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suatu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tempat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,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jika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lerengnya</a:t>
            </a:r>
            <a:endParaRPr lang="en-US" sz="2000" dirty="0" smtClean="0">
              <a:solidFill>
                <a:schemeClr val="tx1">
                  <a:lumMod val="95000"/>
                </a:schemeClr>
              </a:solidFill>
            </a:endParaRPr>
          </a:p>
          <a:p>
            <a:pPr marL="354330"/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landai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,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maka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dapat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terbentuk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tanah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hasil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pelapukan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yang</a:t>
            </a:r>
            <a:endParaRPr lang="en-US" sz="2000" dirty="0" smtClean="0">
              <a:solidFill>
                <a:schemeClr val="tx1">
                  <a:lumMod val="95000"/>
                </a:schemeClr>
              </a:solidFill>
            </a:endParaRPr>
          </a:p>
          <a:p>
            <a:pPr marL="354330"/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tebal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. </a:t>
            </a:r>
            <a:endParaRPr lang="en-US" sz="2000" dirty="0" smtClean="0">
              <a:solidFill>
                <a:schemeClr val="tx1">
                  <a:lumMod val="95000"/>
                </a:schemeClr>
              </a:solidFill>
            </a:endParaRPr>
          </a:p>
          <a:p>
            <a:pPr marL="354330"/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Tetapi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jika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lereng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permukaan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batuan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curam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,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maka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tanah</a:t>
            </a:r>
            <a:endParaRPr lang="en-US" sz="2000" dirty="0" smtClean="0">
              <a:solidFill>
                <a:schemeClr val="tx1">
                  <a:lumMod val="95000"/>
                </a:schemeClr>
              </a:solidFill>
            </a:endParaRPr>
          </a:p>
          <a:p>
            <a:pPr marL="354330"/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hasil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pelapukan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akan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terangkut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ke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tempat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lain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oleh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air,</a:t>
            </a:r>
            <a:endParaRPr lang="en-US" sz="2000" dirty="0" smtClean="0">
              <a:solidFill>
                <a:schemeClr val="tx1">
                  <a:lumMod val="95000"/>
                </a:schemeClr>
              </a:solidFill>
            </a:endParaRPr>
          </a:p>
          <a:p>
            <a:pPr marL="354330"/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angin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ataupun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gaya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berat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.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Akibatnya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singkapan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yang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nampak</a:t>
            </a:r>
            <a:endParaRPr lang="en-US" sz="2000" dirty="0" smtClean="0">
              <a:solidFill>
                <a:schemeClr val="tx1">
                  <a:lumMod val="95000"/>
                </a:schemeClr>
              </a:solidFill>
            </a:endParaRPr>
          </a:p>
          <a:p>
            <a:pPr marL="354330"/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adalah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batuan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induknya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yang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segar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,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sehingga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mencerminkan</a:t>
            </a:r>
            <a:endParaRPr lang="en-US" sz="2000" dirty="0" smtClean="0">
              <a:solidFill>
                <a:schemeClr val="tx1">
                  <a:lumMod val="95000"/>
                </a:schemeClr>
              </a:solidFill>
            </a:endParaRPr>
          </a:p>
          <a:p>
            <a:pPr marL="354330"/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Seolah-olah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batuan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dilokasi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tersebut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tahan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terhadap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</a:schemeClr>
                </a:solidFill>
              </a:rPr>
              <a:t>pelapukan</a:t>
            </a:r>
            <a:endParaRPr lang="en-US" sz="2000" dirty="0" smtClean="0">
              <a:solidFill>
                <a:schemeClr val="tx1">
                  <a:lumMod val="95000"/>
                </a:schemeClr>
              </a:solidFill>
            </a:endParaRPr>
          </a:p>
          <a:p>
            <a:pPr marL="354330"/>
            <a:endParaRPr lang="en-US" sz="2000" dirty="0" smtClean="0">
              <a:solidFill>
                <a:schemeClr val="tx1">
                  <a:lumMod val="95000"/>
                </a:schemeClr>
              </a:solidFill>
            </a:endParaRPr>
          </a:p>
          <a:p>
            <a:r>
              <a:rPr lang="en-US" sz="2400" b="1" i="1" dirty="0" smtClean="0">
                <a:solidFill>
                  <a:srgbClr val="00B050"/>
                </a:solidFill>
              </a:rPr>
              <a:t>3. </a:t>
            </a:r>
            <a:r>
              <a:rPr lang="en-US" sz="2400" b="1" i="1" dirty="0" err="1" smtClean="0">
                <a:solidFill>
                  <a:srgbClr val="00B050"/>
                </a:solidFill>
              </a:rPr>
              <a:t>Iklim</a:t>
            </a:r>
            <a:endParaRPr lang="en-US" sz="2000" dirty="0" smtClean="0">
              <a:solidFill>
                <a:srgbClr val="00B050"/>
              </a:solidFill>
            </a:endParaRPr>
          </a:p>
          <a:p>
            <a:pPr marL="354330"/>
            <a:r>
              <a:rPr lang="en-US" sz="2000" dirty="0" smtClean="0"/>
              <a:t>Daerah </a:t>
            </a:r>
            <a:r>
              <a:rPr lang="en-US" sz="2000" dirty="0" err="1" smtClean="0"/>
              <a:t>iklim</a:t>
            </a:r>
            <a:r>
              <a:rPr lang="en-US" sz="2000" dirty="0" smtClean="0"/>
              <a:t> </a:t>
            </a:r>
            <a:r>
              <a:rPr lang="en-US" sz="2000" dirty="0" err="1" smtClean="0"/>
              <a:t>tropik-basah</a:t>
            </a:r>
            <a:r>
              <a:rPr lang="en-US" sz="2000" dirty="0" smtClean="0"/>
              <a:t>, </a:t>
            </a:r>
            <a:r>
              <a:rPr lang="en-US" sz="2000" dirty="0" err="1" smtClean="0"/>
              <a:t>pelapukan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sangat</a:t>
            </a:r>
            <a:r>
              <a:rPr lang="en-US" sz="2000" dirty="0" smtClean="0"/>
              <a:t> </a:t>
            </a:r>
            <a:r>
              <a:rPr lang="en-US" sz="2000" dirty="0" err="1" smtClean="0"/>
              <a:t>kuat</a:t>
            </a:r>
            <a:r>
              <a:rPr lang="en-US" sz="2000" dirty="0" smtClean="0"/>
              <a:t>,</a:t>
            </a:r>
            <a:endParaRPr lang="en-US" sz="2000" dirty="0" smtClean="0"/>
          </a:p>
          <a:p>
            <a:pPr marL="354330"/>
            <a:r>
              <a:rPr lang="en-US" sz="2000" dirty="0" err="1" smtClean="0"/>
              <a:t>karena</a:t>
            </a:r>
            <a:r>
              <a:rPr lang="en-US" sz="2000" dirty="0" smtClean="0"/>
              <a:t> </a:t>
            </a:r>
            <a:r>
              <a:rPr lang="en-US" sz="2000" dirty="0" err="1" smtClean="0"/>
              <a:t>pelapukan</a:t>
            </a:r>
            <a:r>
              <a:rPr lang="en-US" sz="2000" dirty="0" smtClean="0"/>
              <a:t> </a:t>
            </a:r>
            <a:r>
              <a:rPr lang="en-US" sz="2000" dirty="0" err="1" smtClean="0"/>
              <a:t>fisik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kimia</a:t>
            </a:r>
            <a:r>
              <a:rPr lang="en-US" sz="2000" dirty="0" smtClean="0"/>
              <a:t> </a:t>
            </a:r>
            <a:r>
              <a:rPr lang="en-US" sz="2000" dirty="0" err="1" smtClean="0"/>
              <a:t>saling</a:t>
            </a:r>
            <a:r>
              <a:rPr lang="en-US" sz="2000" dirty="0" smtClean="0"/>
              <a:t> </a:t>
            </a:r>
            <a:r>
              <a:rPr lang="en-US" sz="2000" dirty="0" err="1" smtClean="0"/>
              <a:t>berkaitan</a:t>
            </a:r>
            <a:endParaRPr lang="en-US" sz="2000" dirty="0" smtClean="0"/>
          </a:p>
          <a:p>
            <a:pPr marL="354330"/>
            <a:r>
              <a:rPr lang="en-US" sz="2000" dirty="0" smtClean="0"/>
              <a:t>Daerah </a:t>
            </a:r>
            <a:r>
              <a:rPr lang="en-US" sz="2000" dirty="0" err="1" smtClean="0"/>
              <a:t>iklim</a:t>
            </a:r>
            <a:r>
              <a:rPr lang="en-US" sz="2000" dirty="0" smtClean="0"/>
              <a:t> </a:t>
            </a:r>
            <a:r>
              <a:rPr lang="en-US" sz="2000" dirty="0" err="1" smtClean="0"/>
              <a:t>tropik-kering</a:t>
            </a:r>
            <a:r>
              <a:rPr lang="en-US" sz="2000" dirty="0" smtClean="0"/>
              <a:t>, </a:t>
            </a:r>
            <a:r>
              <a:rPr lang="en-US" sz="2000" dirty="0" err="1" smtClean="0"/>
              <a:t>hanya</a:t>
            </a:r>
            <a:r>
              <a:rPr lang="en-US" sz="2000" dirty="0" smtClean="0"/>
              <a:t> </a:t>
            </a:r>
            <a:r>
              <a:rPr lang="en-US" sz="2000" dirty="0" err="1" smtClean="0"/>
              <a:t>terjadi</a:t>
            </a:r>
            <a:r>
              <a:rPr lang="en-US" sz="2000" dirty="0" smtClean="0"/>
              <a:t> </a:t>
            </a:r>
            <a:r>
              <a:rPr lang="en-US" sz="2000" dirty="0" err="1" smtClean="0"/>
              <a:t>pelapukan</a:t>
            </a:r>
            <a:r>
              <a:rPr lang="en-US" sz="2000" dirty="0" smtClean="0"/>
              <a:t> </a:t>
            </a:r>
            <a:r>
              <a:rPr lang="en-US" sz="2000" dirty="0" err="1" smtClean="0"/>
              <a:t>fisik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pPr marL="354330"/>
            <a:r>
              <a:rPr lang="en-US" sz="2000" dirty="0" err="1" smtClean="0"/>
              <a:t>pelapukan</a:t>
            </a:r>
            <a:r>
              <a:rPr lang="en-US" sz="2000" dirty="0" smtClean="0"/>
              <a:t> </a:t>
            </a:r>
            <a:r>
              <a:rPr lang="en-US" sz="2000" dirty="0" err="1" smtClean="0"/>
              <a:t>relatif</a:t>
            </a:r>
            <a:r>
              <a:rPr lang="en-US" sz="2000" dirty="0" smtClean="0"/>
              <a:t> </a:t>
            </a:r>
            <a:r>
              <a:rPr lang="en-US" sz="2000" dirty="0" err="1" smtClean="0"/>
              <a:t>kurang</a:t>
            </a:r>
            <a:r>
              <a:rPr lang="en-US" sz="2000" dirty="0" smtClean="0"/>
              <a:t> </a:t>
            </a:r>
            <a:r>
              <a:rPr lang="en-US" sz="2000" dirty="0" err="1" smtClean="0"/>
              <a:t>kuat</a:t>
            </a:r>
            <a:r>
              <a:rPr lang="en-US" sz="2000" dirty="0" smtClean="0"/>
              <a:t>  </a:t>
            </a:r>
            <a:endParaRPr lang="en-US" sz="2400" dirty="0" smtClean="0"/>
          </a:p>
          <a:p>
            <a:pPr marL="354330"/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</a:rPr>
              <a:t>  </a:t>
            </a:r>
            <a:endParaRPr lang="en-US" sz="2000" dirty="0" smtClean="0">
              <a:solidFill>
                <a:schemeClr val="tx1">
                  <a:lumMod val="9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85786" y="1377626"/>
            <a:ext cx="7695825" cy="42165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Daerah </a:t>
            </a:r>
            <a:r>
              <a:rPr lang="en-US" sz="2000" dirty="0" err="1" smtClean="0"/>
              <a:t>iklim</a:t>
            </a:r>
            <a:r>
              <a:rPr lang="en-US" sz="2000" dirty="0" smtClean="0"/>
              <a:t> </a:t>
            </a:r>
            <a:r>
              <a:rPr lang="en-US" sz="2000" dirty="0" err="1" smtClean="0"/>
              <a:t>subtropis</a:t>
            </a:r>
            <a:r>
              <a:rPr lang="en-US" sz="2000" dirty="0" smtClean="0"/>
              <a:t>, </a:t>
            </a:r>
            <a:r>
              <a:rPr lang="en-US" sz="2000" dirty="0" err="1" smtClean="0"/>
              <a:t>pelapukan</a:t>
            </a:r>
            <a:r>
              <a:rPr lang="en-US" sz="2000" dirty="0" smtClean="0"/>
              <a:t> </a:t>
            </a:r>
            <a:r>
              <a:rPr lang="en-US" sz="2000" dirty="0" err="1" smtClean="0"/>
              <a:t>kurang</a:t>
            </a:r>
            <a:r>
              <a:rPr lang="en-US" sz="2000" dirty="0" smtClean="0"/>
              <a:t> </a:t>
            </a:r>
            <a:r>
              <a:rPr lang="en-US" sz="2000" dirty="0" err="1" smtClean="0"/>
              <a:t>kuat</a:t>
            </a:r>
            <a:r>
              <a:rPr lang="en-US" sz="2000" dirty="0" smtClean="0"/>
              <a:t> </a:t>
            </a:r>
            <a:r>
              <a:rPr lang="en-US" sz="2000" dirty="0" err="1" smtClean="0"/>
              <a:t>karena</a:t>
            </a:r>
            <a:r>
              <a:rPr lang="en-US" sz="2000" dirty="0" smtClean="0"/>
              <a:t> </a:t>
            </a:r>
            <a:r>
              <a:rPr lang="en-US" sz="2000" dirty="0" err="1" smtClean="0"/>
              <a:t>hanya</a:t>
            </a:r>
            <a:endParaRPr lang="en-US" sz="2000" dirty="0" smtClean="0"/>
          </a:p>
          <a:p>
            <a:r>
              <a:rPr lang="en-US" sz="2000" dirty="0" err="1" smtClean="0"/>
              <a:t>pelapukan</a:t>
            </a:r>
            <a:r>
              <a:rPr lang="en-US" sz="2000" dirty="0" smtClean="0"/>
              <a:t> </a:t>
            </a:r>
            <a:r>
              <a:rPr lang="en-US" sz="2000" dirty="0" err="1" smtClean="0"/>
              <a:t>fisik</a:t>
            </a:r>
            <a:r>
              <a:rPr lang="en-US" sz="2000" dirty="0" smtClean="0"/>
              <a:t> yang </a:t>
            </a:r>
            <a:r>
              <a:rPr lang="en-US" sz="2000" dirty="0" err="1" smtClean="0"/>
              <a:t>berperan</a:t>
            </a:r>
            <a:r>
              <a:rPr lang="en-US" sz="2000" dirty="0" smtClean="0"/>
              <a:t>. </a:t>
            </a:r>
            <a:r>
              <a:rPr lang="en-US" sz="2000" dirty="0" err="1" smtClean="0"/>
              <a:t>Tetapi</a:t>
            </a:r>
            <a:r>
              <a:rPr lang="en-US" sz="2000" dirty="0" smtClean="0"/>
              <a:t> </a:t>
            </a:r>
            <a:r>
              <a:rPr lang="en-US" sz="2000" dirty="0" err="1" smtClean="0"/>
              <a:t>subtropis</a:t>
            </a:r>
            <a:r>
              <a:rPr lang="en-US" sz="2000" dirty="0" smtClean="0"/>
              <a:t> yang </a:t>
            </a:r>
            <a:r>
              <a:rPr lang="en-US" sz="2000" dirty="0" err="1" smtClean="0"/>
              <a:t>curah</a:t>
            </a:r>
            <a:r>
              <a:rPr lang="en-US" sz="2000" dirty="0" smtClean="0"/>
              <a:t> </a:t>
            </a:r>
            <a:r>
              <a:rPr lang="en-US" sz="2000" dirty="0" err="1" smtClean="0"/>
              <a:t>hujan</a:t>
            </a:r>
            <a:endParaRPr lang="en-US" sz="2000" dirty="0" smtClean="0"/>
          </a:p>
          <a:p>
            <a:r>
              <a:rPr lang="en-US" sz="2000" dirty="0" err="1" smtClean="0"/>
              <a:t>tinggi</a:t>
            </a:r>
            <a:r>
              <a:rPr lang="en-US" sz="2000" dirty="0" smtClean="0"/>
              <a:t>, </a:t>
            </a:r>
            <a:r>
              <a:rPr lang="en-US" sz="2000" dirty="0" err="1" smtClean="0"/>
              <a:t>derajat</a:t>
            </a:r>
            <a:r>
              <a:rPr lang="en-US" sz="2000" dirty="0" smtClean="0"/>
              <a:t> </a:t>
            </a:r>
            <a:r>
              <a:rPr lang="en-US" sz="2000" dirty="0" err="1" smtClean="0"/>
              <a:t>pelapukan</a:t>
            </a:r>
            <a:r>
              <a:rPr lang="en-US" sz="2000" dirty="0" smtClean="0"/>
              <a:t> </a:t>
            </a:r>
            <a:r>
              <a:rPr lang="en-US" sz="2000" dirty="0" err="1" smtClean="0"/>
              <a:t>menjadi</a:t>
            </a:r>
            <a:r>
              <a:rPr lang="en-US" sz="2000" dirty="0" smtClean="0"/>
              <a:t> </a:t>
            </a:r>
            <a:r>
              <a:rPr lang="en-US" sz="2000" dirty="0" err="1" smtClean="0"/>
              <a:t>kuat</a:t>
            </a:r>
            <a:endParaRPr lang="en-US" sz="2000" dirty="0" smtClean="0"/>
          </a:p>
          <a:p>
            <a:endParaRPr lang="en-US" sz="2000" dirty="0" smtClean="0"/>
          </a:p>
          <a:p>
            <a:r>
              <a:rPr lang="en-US" sz="2400" b="1" i="1" dirty="0" smtClean="0">
                <a:solidFill>
                  <a:srgbClr val="00B050"/>
                </a:solidFill>
              </a:rPr>
              <a:t>4. </a:t>
            </a:r>
            <a:r>
              <a:rPr lang="en-US" sz="2400" b="1" i="1" dirty="0" err="1" smtClean="0">
                <a:solidFill>
                  <a:srgbClr val="00B050"/>
                </a:solidFill>
              </a:rPr>
              <a:t>Organisme</a:t>
            </a:r>
            <a:r>
              <a:rPr lang="en-US" sz="2000" dirty="0" smtClean="0">
                <a:solidFill>
                  <a:srgbClr val="00B050"/>
                </a:solidFill>
              </a:rPr>
              <a:t>  </a:t>
            </a:r>
            <a:endParaRPr lang="en-US" sz="2000" dirty="0" smtClean="0">
              <a:solidFill>
                <a:srgbClr val="00B050"/>
              </a:solidFill>
            </a:endParaRPr>
          </a:p>
          <a:p>
            <a:pPr marL="354330" indent="-354330"/>
            <a:r>
              <a:rPr lang="en-US" sz="2000" dirty="0" smtClean="0"/>
              <a:t>	Makin </a:t>
            </a:r>
            <a:r>
              <a:rPr lang="en-US" sz="2000" dirty="0" err="1" smtClean="0"/>
              <a:t>banyak</a:t>
            </a:r>
            <a:r>
              <a:rPr lang="en-US" sz="2000" dirty="0" smtClean="0"/>
              <a:t> </a:t>
            </a:r>
            <a:r>
              <a:rPr lang="en-US" sz="2000" dirty="0" err="1" smtClean="0"/>
              <a:t>organisme</a:t>
            </a:r>
            <a:r>
              <a:rPr lang="en-US" sz="2000" dirty="0" smtClean="0"/>
              <a:t> yang </a:t>
            </a:r>
            <a:r>
              <a:rPr lang="en-US" sz="2000" dirty="0" err="1" smtClean="0"/>
              <a:t>berpengaruh</a:t>
            </a:r>
            <a:r>
              <a:rPr lang="en-US" sz="2000" dirty="0" smtClean="0"/>
              <a:t> </a:t>
            </a:r>
            <a:r>
              <a:rPr lang="en-US" sz="2000" dirty="0" err="1" smtClean="0"/>
              <a:t>dalam</a:t>
            </a:r>
            <a:r>
              <a:rPr lang="en-US" sz="2000" dirty="0" smtClean="0"/>
              <a:t> </a:t>
            </a:r>
            <a:r>
              <a:rPr lang="en-US" sz="2000" dirty="0" err="1" smtClean="0"/>
              <a:t>pelapukan</a:t>
            </a:r>
            <a:r>
              <a:rPr lang="en-US" sz="2000" dirty="0" smtClean="0"/>
              <a:t>,</a:t>
            </a:r>
            <a:endParaRPr lang="en-US" sz="2000" dirty="0" smtClean="0"/>
          </a:p>
          <a:p>
            <a:pPr marL="354330" indent="-354330"/>
            <a:r>
              <a:rPr lang="en-US" sz="2000" dirty="0" smtClean="0"/>
              <a:t>	</a:t>
            </a:r>
            <a:r>
              <a:rPr lang="en-US" sz="2000" dirty="0" err="1" smtClean="0"/>
              <a:t>makin</a:t>
            </a:r>
            <a:r>
              <a:rPr lang="en-US" sz="2000" dirty="0" smtClean="0"/>
              <a:t> </a:t>
            </a:r>
            <a:r>
              <a:rPr lang="en-US" sz="2000" dirty="0" err="1" smtClean="0"/>
              <a:t>tinggi</a:t>
            </a:r>
            <a:r>
              <a:rPr lang="en-US" sz="2000" dirty="0" smtClean="0"/>
              <a:t> </a:t>
            </a:r>
            <a:r>
              <a:rPr lang="en-US" sz="2000" dirty="0" err="1" smtClean="0"/>
              <a:t>derajat</a:t>
            </a:r>
            <a:r>
              <a:rPr lang="en-US" sz="2000" dirty="0" smtClean="0"/>
              <a:t> </a:t>
            </a:r>
            <a:r>
              <a:rPr lang="en-US" sz="2000" dirty="0" err="1" smtClean="0"/>
              <a:t>pelapukan</a:t>
            </a:r>
            <a:r>
              <a:rPr lang="en-US" sz="2000" dirty="0" smtClean="0"/>
              <a:t> yang </a:t>
            </a:r>
            <a:r>
              <a:rPr lang="en-US" sz="2000" dirty="0" err="1" smtClean="0"/>
              <a:t>terjadi</a:t>
            </a:r>
            <a:r>
              <a:rPr lang="en-US" sz="2000" dirty="0" smtClean="0"/>
              <a:t>. </a:t>
            </a:r>
            <a:r>
              <a:rPr lang="en-US" sz="2000" dirty="0" err="1" smtClean="0"/>
              <a:t>Contoh</a:t>
            </a:r>
            <a:r>
              <a:rPr lang="en-US" sz="2000" dirty="0" smtClean="0"/>
              <a:t> </a:t>
            </a:r>
            <a:r>
              <a:rPr lang="en-US" sz="2000" dirty="0" err="1" smtClean="0"/>
              <a:t>pada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endParaRPr lang="en-US" sz="2000" dirty="0" smtClean="0"/>
          </a:p>
          <a:p>
            <a:pPr marL="354330" indent="-354330"/>
            <a:r>
              <a:rPr lang="en-US" sz="2000" dirty="0"/>
              <a:t> </a:t>
            </a:r>
            <a:r>
              <a:rPr lang="en-US" sz="2000" dirty="0" smtClean="0"/>
              <a:t>     yang </a:t>
            </a:r>
            <a:r>
              <a:rPr lang="en-US" sz="2000" dirty="0" err="1" smtClean="0"/>
              <a:t>mengalami</a:t>
            </a:r>
            <a:r>
              <a:rPr lang="en-US" sz="2000" dirty="0" smtClean="0"/>
              <a:t> </a:t>
            </a:r>
            <a:r>
              <a:rPr lang="en-US" sz="2000" dirty="0" err="1" smtClean="0"/>
              <a:t>pelapukan</a:t>
            </a:r>
            <a:r>
              <a:rPr lang="en-US" sz="2000" dirty="0" smtClean="0"/>
              <a:t> </a:t>
            </a:r>
            <a:r>
              <a:rPr lang="en-US" sz="2000" dirty="0" err="1" smtClean="0"/>
              <a:t>membola</a:t>
            </a:r>
            <a:r>
              <a:rPr lang="en-US" sz="2000" dirty="0" smtClean="0"/>
              <a:t>.</a:t>
            </a:r>
            <a:endParaRPr lang="en-US" sz="2000" dirty="0" smtClean="0"/>
          </a:p>
          <a:p>
            <a:pPr marL="354330" indent="-354330"/>
            <a:endParaRPr lang="en-US" sz="2000" dirty="0" smtClean="0"/>
          </a:p>
          <a:p>
            <a:pPr marL="354330" indent="-354330"/>
            <a:r>
              <a:rPr lang="en-US" sz="2400" b="1" i="1" dirty="0" smtClean="0">
                <a:solidFill>
                  <a:srgbClr val="00B050"/>
                </a:solidFill>
              </a:rPr>
              <a:t>5. </a:t>
            </a:r>
            <a:r>
              <a:rPr lang="en-US" sz="2400" b="1" i="1" dirty="0" err="1" smtClean="0">
                <a:solidFill>
                  <a:srgbClr val="00B050"/>
                </a:solidFill>
              </a:rPr>
              <a:t>Waktu</a:t>
            </a:r>
            <a:endParaRPr lang="en-US" sz="2400" dirty="0" smtClean="0">
              <a:solidFill>
                <a:srgbClr val="00B050"/>
              </a:solidFill>
            </a:endParaRPr>
          </a:p>
          <a:p>
            <a:pPr marL="354330" indent="-354330"/>
            <a:r>
              <a:rPr lang="en-US" sz="2000" b="1" i="1" dirty="0" smtClean="0"/>
              <a:t>	</a:t>
            </a:r>
            <a:r>
              <a:rPr lang="en-US" sz="2000" dirty="0" err="1" smtClean="0"/>
              <a:t>Semakin</a:t>
            </a:r>
            <a:r>
              <a:rPr lang="en-US" sz="2000" dirty="0" smtClean="0"/>
              <a:t> lama </a:t>
            </a:r>
            <a:r>
              <a:rPr lang="en-US" sz="2000" dirty="0" err="1" smtClean="0"/>
              <a:t>waktu</a:t>
            </a:r>
            <a:r>
              <a:rPr lang="en-US" sz="2000" dirty="0" smtClean="0"/>
              <a:t> </a:t>
            </a:r>
            <a:r>
              <a:rPr lang="en-US" sz="2000" dirty="0" err="1" smtClean="0"/>
              <a:t>kontak</a:t>
            </a:r>
            <a:r>
              <a:rPr lang="en-US" sz="2000" dirty="0" smtClean="0"/>
              <a:t> </a:t>
            </a:r>
            <a:r>
              <a:rPr lang="en-US" sz="2000" dirty="0" err="1" smtClean="0"/>
              <a:t>antara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atmosfer</a:t>
            </a:r>
            <a:r>
              <a:rPr lang="en-US" sz="2000" dirty="0" smtClean="0"/>
              <a:t>,</a:t>
            </a:r>
            <a:endParaRPr lang="en-US" sz="2000" dirty="0" smtClean="0"/>
          </a:p>
          <a:p>
            <a:pPr marL="354330" indent="-354330"/>
            <a:r>
              <a:rPr lang="en-US" sz="2000" b="1" i="1" dirty="0" smtClean="0"/>
              <a:t>	</a:t>
            </a:r>
            <a:r>
              <a:rPr lang="en-US" sz="2000" dirty="0" smtClean="0"/>
              <a:t>air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organisme</a:t>
            </a:r>
            <a:r>
              <a:rPr lang="en-US" sz="2000" dirty="0" smtClean="0"/>
              <a:t>, </a:t>
            </a:r>
            <a:r>
              <a:rPr lang="en-US" sz="2000" dirty="0" err="1" smtClean="0"/>
              <a:t>maka</a:t>
            </a:r>
            <a:r>
              <a:rPr lang="en-US" sz="2000" dirty="0" smtClean="0"/>
              <a:t> </a:t>
            </a:r>
            <a:r>
              <a:rPr lang="en-US" sz="2000" dirty="0" err="1" smtClean="0"/>
              <a:t>proses</a:t>
            </a:r>
            <a:r>
              <a:rPr lang="en-US" sz="2000" dirty="0" smtClean="0"/>
              <a:t> </a:t>
            </a:r>
            <a:r>
              <a:rPr lang="en-US" sz="2000" dirty="0" err="1" smtClean="0"/>
              <a:t>pelapukan</a:t>
            </a:r>
            <a:r>
              <a:rPr lang="en-US" sz="2000" dirty="0" smtClean="0"/>
              <a:t> </a:t>
            </a:r>
            <a:r>
              <a:rPr lang="en-US" sz="2000" dirty="0" err="1" smtClean="0"/>
              <a:t>semakin</a:t>
            </a:r>
            <a:r>
              <a:rPr lang="en-US" sz="2000" dirty="0" smtClean="0"/>
              <a:t> lama </a:t>
            </a:r>
            <a:endParaRPr lang="en-US" sz="2000" dirty="0" smtClean="0"/>
          </a:p>
          <a:p>
            <a:pPr marL="354330" indent="-354330"/>
            <a:r>
              <a:rPr lang="en-US" sz="2000" dirty="0" smtClean="0"/>
              <a:t>	</a:t>
            </a:r>
            <a:r>
              <a:rPr lang="en-US" sz="2000" dirty="0" err="1" smtClean="0"/>
              <a:t>sehingga</a:t>
            </a:r>
            <a:r>
              <a:rPr lang="en-US" sz="2000" dirty="0" smtClean="0"/>
              <a:t> </a:t>
            </a:r>
            <a:r>
              <a:rPr lang="en-US" sz="2000" dirty="0" err="1" smtClean="0"/>
              <a:t>tanah</a:t>
            </a:r>
            <a:r>
              <a:rPr lang="en-US" sz="2000" dirty="0" smtClean="0"/>
              <a:t> </a:t>
            </a:r>
            <a:r>
              <a:rPr lang="en-US" sz="2000" dirty="0" err="1" smtClean="0"/>
              <a:t>hasil</a:t>
            </a:r>
            <a:r>
              <a:rPr lang="en-US" sz="2000" dirty="0" smtClean="0"/>
              <a:t> </a:t>
            </a:r>
            <a:r>
              <a:rPr lang="en-US" sz="2000" dirty="0" err="1" smtClean="0"/>
              <a:t>pelapukan</a:t>
            </a:r>
            <a:r>
              <a:rPr lang="en-US" sz="2000" dirty="0" smtClean="0"/>
              <a:t> yang </a:t>
            </a:r>
            <a:r>
              <a:rPr lang="en-US" sz="2000" dirty="0" err="1" smtClean="0"/>
              <a:t>terjadi</a:t>
            </a:r>
            <a:r>
              <a:rPr lang="en-US" sz="2000" dirty="0" smtClean="0"/>
              <a:t> </a:t>
            </a:r>
            <a:r>
              <a:rPr lang="en-US" sz="2000" dirty="0" err="1" smtClean="0"/>
              <a:t>semakin</a:t>
            </a:r>
            <a:r>
              <a:rPr lang="en-US" sz="2000" dirty="0" smtClean="0"/>
              <a:t> </a:t>
            </a:r>
            <a:r>
              <a:rPr lang="en-US" sz="2000" dirty="0" err="1" smtClean="0"/>
              <a:t>tebal</a:t>
            </a:r>
            <a:endParaRPr lang="en-US" sz="20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6286512" y="571480"/>
            <a:ext cx="15522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dirty="0" smtClean="0"/>
              <a:t>LANJUTAN</a:t>
            </a:r>
            <a:endParaRPr lang="en-US" sz="20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4348" y="1000108"/>
            <a:ext cx="7933582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Ditinjau</a:t>
            </a:r>
            <a:r>
              <a:rPr lang="en-US" sz="2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hubungan</a:t>
            </a:r>
            <a:r>
              <a:rPr lang="en-US" sz="2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batuan</a:t>
            </a:r>
            <a:r>
              <a:rPr lang="en-US" sz="2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induk</a:t>
            </a:r>
            <a:r>
              <a:rPr lang="en-US" sz="2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tanah</a:t>
            </a:r>
            <a:r>
              <a:rPr lang="en-US" sz="2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dibagi</a:t>
            </a:r>
            <a:r>
              <a:rPr lang="en-US" sz="2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menjadi</a:t>
            </a:r>
            <a:r>
              <a:rPr lang="en-US" sz="2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  <a:endParaRPr lang="en-US" sz="2000" b="1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dirty="0" smtClean="0"/>
          </a:p>
          <a:p>
            <a:pPr marL="457200" indent="-457200">
              <a:buAutoNum type="arabicPeriod"/>
            </a:pPr>
            <a:r>
              <a:rPr lang="en-US" sz="2000" b="1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Tanah </a:t>
            </a:r>
            <a:r>
              <a:rPr lang="en-US" sz="2000" b="1" i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sisa</a:t>
            </a:r>
            <a:r>
              <a:rPr lang="en-US" sz="2000" b="1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(residual soil)</a:t>
            </a:r>
            <a:endParaRPr lang="en-US" sz="2000" dirty="0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/>
            <a:r>
              <a:rPr lang="en-US" sz="2000" b="1" i="1" dirty="0" smtClean="0"/>
              <a:t>	</a:t>
            </a:r>
            <a:r>
              <a:rPr lang="en-US" sz="2000" dirty="0" smtClean="0"/>
              <a:t>Tanah yang </a:t>
            </a:r>
            <a:r>
              <a:rPr lang="en-US" sz="2000" dirty="0" err="1" smtClean="0"/>
              <a:t>letaknya</a:t>
            </a:r>
            <a:r>
              <a:rPr lang="en-US" sz="2000" dirty="0" smtClean="0"/>
              <a:t> </a:t>
            </a:r>
            <a:r>
              <a:rPr lang="en-US" sz="2000" dirty="0" err="1" smtClean="0"/>
              <a:t>masih</a:t>
            </a:r>
            <a:r>
              <a:rPr lang="en-US" sz="2000" dirty="0" smtClean="0"/>
              <a:t> </a:t>
            </a:r>
            <a:r>
              <a:rPr lang="en-US" sz="2000" dirty="0" err="1" smtClean="0"/>
              <a:t>berada</a:t>
            </a:r>
            <a:r>
              <a:rPr lang="en-US" sz="2000" dirty="0" smtClean="0"/>
              <a:t> </a:t>
            </a:r>
            <a:r>
              <a:rPr lang="en-US" sz="2000" dirty="0" err="1" smtClean="0"/>
              <a:t>di</a:t>
            </a:r>
            <a:r>
              <a:rPr lang="en-US" sz="2000" dirty="0" smtClean="0"/>
              <a:t> </a:t>
            </a:r>
            <a:r>
              <a:rPr lang="en-US" sz="2000" dirty="0" err="1" smtClean="0"/>
              <a:t>atas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induknya</a:t>
            </a:r>
            <a:r>
              <a:rPr lang="en-US" sz="2000" dirty="0" smtClean="0"/>
              <a:t>.</a:t>
            </a:r>
            <a:endParaRPr lang="en-US" sz="2000" dirty="0" smtClean="0"/>
          </a:p>
          <a:p>
            <a:pPr marL="457200" indent="-457200"/>
            <a:r>
              <a:rPr lang="en-US" sz="2000" dirty="0" smtClean="0"/>
              <a:t>	Tanah </a:t>
            </a:r>
            <a:r>
              <a:rPr lang="en-US" sz="2000" dirty="0" err="1" smtClean="0"/>
              <a:t>ini</a:t>
            </a:r>
            <a:r>
              <a:rPr lang="en-US" sz="2000" dirty="0" smtClean="0"/>
              <a:t> </a:t>
            </a:r>
            <a:r>
              <a:rPr lang="en-US" sz="2000" dirty="0" err="1" smtClean="0"/>
              <a:t>belum</a:t>
            </a:r>
            <a:r>
              <a:rPr lang="en-US" sz="2000" dirty="0" smtClean="0"/>
              <a:t> </a:t>
            </a:r>
            <a:r>
              <a:rPr lang="en-US" sz="2000" dirty="0" err="1" smtClean="0"/>
              <a:t>berpindah</a:t>
            </a:r>
            <a:r>
              <a:rPr lang="en-US" sz="2000" dirty="0" smtClean="0"/>
              <a:t> </a:t>
            </a:r>
            <a:r>
              <a:rPr lang="en-US" sz="2000" dirty="0" err="1" smtClean="0"/>
              <a:t>tempat</a:t>
            </a:r>
            <a:r>
              <a:rPr lang="en-US" sz="2000" dirty="0" smtClean="0"/>
              <a:t> </a:t>
            </a:r>
            <a:r>
              <a:rPr lang="en-US" sz="2000" dirty="0" err="1" smtClean="0"/>
              <a:t>karena</a:t>
            </a:r>
            <a:r>
              <a:rPr lang="en-US" sz="2000" dirty="0" smtClean="0"/>
              <a:t> </a:t>
            </a:r>
            <a:r>
              <a:rPr lang="en-US" sz="2000" dirty="0" err="1" smtClean="0"/>
              <a:t>pengangkutan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pPr marL="457200" indent="-457200"/>
            <a:r>
              <a:rPr lang="en-US" sz="2000" dirty="0" smtClean="0"/>
              <a:t>	</a:t>
            </a:r>
            <a:r>
              <a:rPr lang="en-US" sz="2000" dirty="0" err="1" smtClean="0"/>
              <a:t>oleh</a:t>
            </a:r>
            <a:r>
              <a:rPr lang="en-US" sz="2000" dirty="0" smtClean="0"/>
              <a:t> </a:t>
            </a:r>
            <a:r>
              <a:rPr lang="en-US" sz="2000" dirty="0" err="1" smtClean="0"/>
              <a:t>proses</a:t>
            </a:r>
            <a:r>
              <a:rPr lang="en-US" sz="2000" dirty="0" smtClean="0"/>
              <a:t> </a:t>
            </a:r>
            <a:r>
              <a:rPr lang="en-US" sz="2000" dirty="0" err="1" smtClean="0"/>
              <a:t>atau</a:t>
            </a:r>
            <a:r>
              <a:rPr lang="en-US" sz="2000" dirty="0" smtClean="0"/>
              <a:t> </a:t>
            </a:r>
            <a:r>
              <a:rPr lang="en-US" sz="2000" dirty="0" err="1" smtClean="0"/>
              <a:t>gerakan</a:t>
            </a:r>
            <a:r>
              <a:rPr lang="en-US" sz="2000" dirty="0" smtClean="0"/>
              <a:t> </a:t>
            </a:r>
            <a:r>
              <a:rPr lang="en-US" sz="2000" dirty="0" err="1" smtClean="0"/>
              <a:t>massa</a:t>
            </a:r>
            <a:r>
              <a:rPr lang="en-US" sz="2000" dirty="0" smtClean="0"/>
              <a:t> (</a:t>
            </a:r>
            <a:r>
              <a:rPr lang="en-US" sz="2000" dirty="0" err="1" smtClean="0"/>
              <a:t>gravitasi</a:t>
            </a:r>
            <a:r>
              <a:rPr lang="en-US" sz="2000" dirty="0" smtClean="0"/>
              <a:t> </a:t>
            </a:r>
            <a:r>
              <a:rPr lang="en-US" sz="2000" dirty="0" err="1" smtClean="0"/>
              <a:t>bumi</a:t>
            </a:r>
            <a:r>
              <a:rPr lang="en-US" sz="2000" dirty="0" smtClean="0"/>
              <a:t>)</a:t>
            </a:r>
            <a:endParaRPr lang="en-US" sz="2000" dirty="0" smtClean="0"/>
          </a:p>
          <a:p>
            <a:pPr marL="457200" indent="-457200"/>
            <a:endParaRPr lang="en-US" sz="2000" dirty="0" smtClean="0"/>
          </a:p>
          <a:p>
            <a:pPr marL="457200" indent="-457200"/>
            <a:r>
              <a:rPr lang="en-US" sz="2000" b="1" i="1" dirty="0" smtClean="0">
                <a:solidFill>
                  <a:srgbClr val="00B050"/>
                </a:solidFill>
              </a:rPr>
              <a:t>2. 	</a:t>
            </a:r>
            <a:r>
              <a:rPr lang="en-US" sz="2000" b="1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Tanah </a:t>
            </a:r>
            <a:r>
              <a:rPr lang="en-US" sz="2000" b="1" i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terangkut</a:t>
            </a:r>
            <a:r>
              <a:rPr lang="en-US" sz="2000" b="1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(transported soil)</a:t>
            </a:r>
            <a:endParaRPr lang="en-US" sz="2000" b="1" i="1" dirty="0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/>
            <a:r>
              <a:rPr lang="en-US" sz="2000" dirty="0" smtClean="0"/>
              <a:t>	Tanah yang </a:t>
            </a:r>
            <a:r>
              <a:rPr lang="en-US" sz="2000" dirty="0" err="1" smtClean="0"/>
              <a:t>sudah</a:t>
            </a:r>
            <a:r>
              <a:rPr lang="en-US" sz="2000" dirty="0" smtClean="0"/>
              <a:t> </a:t>
            </a:r>
            <a:r>
              <a:rPr lang="en-US" sz="2000" dirty="0" err="1" smtClean="0"/>
              <a:t>terangkut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diendapkan</a:t>
            </a:r>
            <a:r>
              <a:rPr lang="en-US" sz="2000" dirty="0" smtClean="0"/>
              <a:t> </a:t>
            </a:r>
            <a:r>
              <a:rPr lang="en-US" sz="2000" dirty="0" err="1" smtClean="0"/>
              <a:t>di</a:t>
            </a:r>
            <a:r>
              <a:rPr lang="en-US" sz="2000" dirty="0" smtClean="0"/>
              <a:t> </a:t>
            </a:r>
            <a:r>
              <a:rPr lang="en-US" sz="2000" dirty="0" err="1" smtClean="0"/>
              <a:t>tempat</a:t>
            </a:r>
            <a:r>
              <a:rPr lang="en-US" sz="2000" dirty="0" smtClean="0"/>
              <a:t> lain</a:t>
            </a:r>
            <a:endParaRPr lang="en-US" sz="2000" dirty="0" smtClean="0"/>
          </a:p>
          <a:p>
            <a:pPr marL="457200" indent="-457200"/>
            <a:r>
              <a:rPr lang="en-US" sz="2000" dirty="0" smtClean="0"/>
              <a:t>	</a:t>
            </a:r>
            <a:r>
              <a:rPr lang="en-US" sz="2000" dirty="0" err="1" smtClean="0"/>
              <a:t>baik</a:t>
            </a:r>
            <a:r>
              <a:rPr lang="en-US" sz="2000" dirty="0" smtClean="0"/>
              <a:t> </a:t>
            </a:r>
            <a:r>
              <a:rPr lang="en-US" sz="2000" dirty="0" err="1" smtClean="0"/>
              <a:t>oleh</a:t>
            </a:r>
            <a:r>
              <a:rPr lang="en-US" sz="2000" dirty="0" smtClean="0"/>
              <a:t> air, </a:t>
            </a:r>
            <a:r>
              <a:rPr lang="en-US" sz="2000" dirty="0" err="1" smtClean="0"/>
              <a:t>angin</a:t>
            </a:r>
            <a:r>
              <a:rPr lang="en-US" sz="2000" dirty="0" smtClean="0"/>
              <a:t>, </a:t>
            </a:r>
            <a:r>
              <a:rPr lang="en-US" sz="2000" dirty="0" err="1" smtClean="0"/>
              <a:t>es</a:t>
            </a:r>
            <a:r>
              <a:rPr lang="en-US" sz="2000" dirty="0" smtClean="0"/>
              <a:t>, </a:t>
            </a:r>
            <a:r>
              <a:rPr lang="en-US" sz="2000" dirty="0" err="1" smtClean="0"/>
              <a:t>ataupun</a:t>
            </a:r>
            <a:r>
              <a:rPr lang="en-US" sz="2000" dirty="0" smtClean="0"/>
              <a:t> </a:t>
            </a:r>
            <a:r>
              <a:rPr lang="en-US" sz="2000" dirty="0" err="1" smtClean="0"/>
              <a:t>gerakan</a:t>
            </a:r>
            <a:r>
              <a:rPr lang="en-US" sz="2000" dirty="0" smtClean="0"/>
              <a:t> </a:t>
            </a:r>
            <a:r>
              <a:rPr lang="en-US" sz="2000" dirty="0" err="1" smtClean="0"/>
              <a:t>massa</a:t>
            </a:r>
            <a:endParaRPr lang="en-US" sz="2000" dirty="0" smtClean="0"/>
          </a:p>
          <a:p>
            <a:pPr marL="457200" indent="-457200"/>
            <a:endParaRPr lang="en-US" sz="2000" dirty="0" smtClean="0"/>
          </a:p>
          <a:p>
            <a:pPr marL="457200" indent="-457200"/>
            <a:r>
              <a:rPr lang="en-US" sz="2000" dirty="0" err="1" smtClean="0"/>
              <a:t>Pada</a:t>
            </a:r>
            <a:r>
              <a:rPr lang="en-US" sz="2000" dirty="0" smtClean="0"/>
              <a:t> </a:t>
            </a:r>
            <a:r>
              <a:rPr lang="en-US" sz="2000" dirty="0" err="1" smtClean="0"/>
              <a:t>umumnya</a:t>
            </a:r>
            <a:r>
              <a:rPr lang="en-US" sz="2000" dirty="0" smtClean="0"/>
              <a:t> </a:t>
            </a:r>
            <a:r>
              <a:rPr lang="en-US" sz="2000" dirty="0" err="1" smtClean="0"/>
              <a:t>tanah</a:t>
            </a:r>
            <a:r>
              <a:rPr lang="en-US" sz="2000" dirty="0" smtClean="0"/>
              <a:t> </a:t>
            </a:r>
            <a:r>
              <a:rPr lang="en-US" sz="2000" dirty="0" err="1" smtClean="0"/>
              <a:t>dijumpai</a:t>
            </a:r>
            <a:r>
              <a:rPr lang="en-US" sz="2000" dirty="0" smtClean="0"/>
              <a:t> </a:t>
            </a:r>
            <a:r>
              <a:rPr lang="en-US" sz="2000" dirty="0" err="1" smtClean="0"/>
              <a:t>di</a:t>
            </a:r>
            <a:r>
              <a:rPr lang="en-US" sz="2000" dirty="0" smtClean="0"/>
              <a:t> </a:t>
            </a:r>
            <a:r>
              <a:rPr lang="en-US" sz="2000" dirty="0" err="1" smtClean="0"/>
              <a:t>alam</a:t>
            </a:r>
            <a:r>
              <a:rPr lang="en-US" sz="2000" dirty="0" smtClean="0"/>
              <a:t> </a:t>
            </a:r>
            <a:r>
              <a:rPr lang="en-US" sz="2000" dirty="0" err="1" smtClean="0"/>
              <a:t>terdiri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</a:t>
            </a:r>
            <a:r>
              <a:rPr lang="en-US" sz="2000" dirty="0" err="1" smtClean="0"/>
              <a:t>partikel</a:t>
            </a:r>
            <a:r>
              <a:rPr lang="en-US" sz="2000" dirty="0" smtClean="0"/>
              <a:t> mineral</a:t>
            </a:r>
            <a:endParaRPr lang="en-US" sz="2000" dirty="0" smtClean="0"/>
          </a:p>
          <a:p>
            <a:pPr marL="457200" indent="-457200"/>
            <a:r>
              <a:rPr lang="en-US" sz="2000" dirty="0" err="1" smtClean="0"/>
              <a:t>atau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ukuran</a:t>
            </a:r>
            <a:r>
              <a:rPr lang="en-US" sz="2000" dirty="0" smtClean="0"/>
              <a:t> </a:t>
            </a:r>
            <a:r>
              <a:rPr lang="en-US" sz="2000" dirty="0" err="1" smtClean="0"/>
              <a:t>butir</a:t>
            </a:r>
            <a:r>
              <a:rPr lang="en-US" sz="2000" dirty="0" smtClean="0"/>
              <a:t> yang </a:t>
            </a:r>
            <a:r>
              <a:rPr lang="en-US" sz="2000" dirty="0" err="1" smtClean="0"/>
              <a:t>bervariasi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</a:t>
            </a:r>
            <a:r>
              <a:rPr lang="en-US" sz="2000" dirty="0" err="1" smtClean="0"/>
              <a:t>lempung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pPr marL="457200" indent="-457200"/>
            <a:r>
              <a:rPr lang="en-US" sz="2000" dirty="0" err="1" smtClean="0"/>
              <a:t>sampai</a:t>
            </a:r>
            <a:r>
              <a:rPr lang="en-US" sz="2000" dirty="0" smtClean="0"/>
              <a:t> </a:t>
            </a:r>
            <a:r>
              <a:rPr lang="en-US" sz="2000" dirty="0" err="1" smtClean="0"/>
              <a:t>ke</a:t>
            </a:r>
            <a:r>
              <a:rPr lang="en-US" sz="2000" dirty="0" smtClean="0"/>
              <a:t> </a:t>
            </a:r>
            <a:r>
              <a:rPr lang="en-US" sz="2000" dirty="0" err="1" smtClean="0"/>
              <a:t>pasir</a:t>
            </a:r>
            <a:r>
              <a:rPr lang="en-US" sz="2000" dirty="0" smtClean="0"/>
              <a:t>.  </a:t>
            </a:r>
            <a:endParaRPr lang="en-US" sz="2000" dirty="0" smtClean="0"/>
          </a:p>
          <a:p>
            <a:pPr marL="457200" indent="-457200"/>
            <a:r>
              <a:rPr lang="en-US" sz="2000" dirty="0" smtClean="0"/>
              <a:t>	</a:t>
            </a:r>
            <a:endParaRPr lang="en-US" sz="2000" dirty="0" smtClean="0"/>
          </a:p>
          <a:p>
            <a:pPr marL="457200" indent="-457200"/>
            <a:r>
              <a:rPr lang="en-US" sz="2000" dirty="0" smtClean="0"/>
              <a:t>	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14546" y="428604"/>
            <a:ext cx="53513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Klasifikasi</a:t>
            </a:r>
            <a:r>
              <a:rPr lang="en-US" sz="2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Tanah </a:t>
            </a:r>
            <a:r>
              <a:rPr lang="en-US" sz="20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sz="2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persentase</a:t>
            </a:r>
            <a:r>
              <a:rPr lang="en-US" sz="2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0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Lempung</a:t>
            </a:r>
            <a:r>
              <a:rPr lang="en-US" sz="2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Lanau</a:t>
            </a:r>
            <a:r>
              <a:rPr lang="en-US" sz="2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Pasir</a:t>
            </a:r>
            <a:endParaRPr lang="en-US" sz="2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1" name="Picture 3" descr="D:\Geologi Teknik\Soil-Tanah\Tekstur Tanah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601895" y="1340768"/>
            <a:ext cx="6576638" cy="4752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4348" y="531098"/>
            <a:ext cx="7815409" cy="61247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perkembangan</a:t>
            </a:r>
            <a:r>
              <a:rPr 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horizon-horizon </a:t>
            </a:r>
            <a:r>
              <a:rPr lang="en-US" sz="24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400" b="1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profil</a:t>
            </a:r>
            <a:r>
              <a:rPr 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tanah</a:t>
            </a:r>
            <a:r>
              <a:rPr 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maka</a:t>
            </a:r>
            <a:r>
              <a:rPr 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tanah</a:t>
            </a:r>
            <a:r>
              <a:rPr 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dibagi</a:t>
            </a:r>
            <a:r>
              <a:rPr 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  <a:endParaRPr lang="en-US" sz="2400" b="1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b="1" dirty="0" smtClean="0">
              <a:solidFill>
                <a:srgbClr val="00B050"/>
              </a:solidFill>
            </a:endParaRPr>
          </a:p>
          <a:p>
            <a:pPr marL="342900" indent="-342900">
              <a:buAutoNum type="arabicPeriod"/>
            </a:pPr>
            <a:r>
              <a:rPr lang="en-US" sz="2000" b="1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Zonal soil</a:t>
            </a:r>
            <a:endParaRPr lang="en-US" sz="2000" b="1" i="1" dirty="0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/>
            <a:r>
              <a:rPr lang="en-US" sz="2000" dirty="0" smtClean="0"/>
              <a:t>	Tanah yang </a:t>
            </a:r>
            <a:r>
              <a:rPr lang="en-US" sz="2000" dirty="0" err="1" smtClean="0"/>
              <a:t>terbentuk</a:t>
            </a:r>
            <a:r>
              <a:rPr lang="en-US" sz="2000" dirty="0" smtClean="0"/>
              <a:t> </a:t>
            </a:r>
            <a:r>
              <a:rPr lang="en-US" sz="2000" dirty="0" err="1" smtClean="0"/>
              <a:t>dibawah</a:t>
            </a:r>
            <a:r>
              <a:rPr lang="en-US" sz="2000" dirty="0" smtClean="0"/>
              <a:t> </a:t>
            </a:r>
            <a:r>
              <a:rPr lang="en-US" sz="2000" dirty="0" err="1" smtClean="0"/>
              <a:t>kondisi</a:t>
            </a:r>
            <a:r>
              <a:rPr lang="en-US" sz="2000" dirty="0" smtClean="0"/>
              <a:t> </a:t>
            </a:r>
            <a:r>
              <a:rPr lang="en-US" sz="2000" dirty="0" err="1" smtClean="0"/>
              <a:t>pengairan</a:t>
            </a:r>
            <a:r>
              <a:rPr lang="en-US" sz="2000" dirty="0" smtClean="0"/>
              <a:t> yang </a:t>
            </a:r>
            <a:r>
              <a:rPr lang="en-US" sz="2000" dirty="0" err="1" smtClean="0"/>
              <a:t>baik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</a:t>
            </a:r>
            <a:r>
              <a:rPr lang="en-US" sz="2000" dirty="0" err="1" smtClean="0"/>
              <a:t>melalui</a:t>
            </a:r>
            <a:r>
              <a:rPr lang="en-US" sz="2000" dirty="0" smtClean="0"/>
              <a:t> </a:t>
            </a:r>
            <a:r>
              <a:rPr lang="en-US" sz="2000" dirty="0" err="1" smtClean="0"/>
              <a:t>kegiatan</a:t>
            </a:r>
            <a:r>
              <a:rPr lang="en-US" sz="2000" dirty="0" smtClean="0"/>
              <a:t> </a:t>
            </a:r>
            <a:r>
              <a:rPr lang="en-US" sz="2000" dirty="0" err="1" smtClean="0"/>
              <a:t>iklim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vegetasi</a:t>
            </a:r>
            <a:r>
              <a:rPr lang="en-US" sz="2000" dirty="0" smtClean="0"/>
              <a:t> lama, </a:t>
            </a:r>
            <a:r>
              <a:rPr lang="en-US" sz="2000" dirty="0" err="1" smtClean="0"/>
              <a:t>sehingga</a:t>
            </a:r>
            <a:r>
              <a:rPr lang="en-US" sz="2000" dirty="0" smtClean="0"/>
              <a:t> </a:t>
            </a:r>
            <a:r>
              <a:rPr lang="en-US" sz="2000" dirty="0" err="1" smtClean="0"/>
              <a:t>terbentuk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</a:t>
            </a:r>
            <a:r>
              <a:rPr lang="en-US" sz="2000" dirty="0" err="1" smtClean="0"/>
              <a:t>tiga</a:t>
            </a:r>
            <a:r>
              <a:rPr lang="en-US" sz="2000" dirty="0" smtClean="0"/>
              <a:t> horizon (horizon A, B, C) </a:t>
            </a:r>
            <a:r>
              <a:rPr lang="en-US" sz="2000" dirty="0" err="1" smtClean="0"/>
              <a:t>pada</a:t>
            </a:r>
            <a:r>
              <a:rPr lang="en-US" sz="2000" dirty="0" smtClean="0"/>
              <a:t> </a:t>
            </a:r>
            <a:r>
              <a:rPr lang="en-US" sz="2000" dirty="0" err="1" smtClean="0"/>
              <a:t>profil</a:t>
            </a:r>
            <a:r>
              <a:rPr lang="en-US" sz="2000" dirty="0" smtClean="0"/>
              <a:t> </a:t>
            </a:r>
            <a:r>
              <a:rPr lang="en-US" sz="2000" dirty="0" err="1" smtClean="0"/>
              <a:t>tanah</a:t>
            </a:r>
            <a:endParaRPr lang="en-US" sz="2000" dirty="0" smtClean="0"/>
          </a:p>
          <a:p>
            <a:pPr marL="342900" indent="-342900">
              <a:buAutoNum type="arabicPeriod" startAt="2"/>
            </a:pPr>
            <a:r>
              <a:rPr lang="en-US" sz="2000" b="1" i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Intrasonal</a:t>
            </a:r>
            <a:r>
              <a:rPr lang="en-US" sz="2000" b="1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soil</a:t>
            </a:r>
            <a:endParaRPr lang="en-US" sz="2000" b="1" i="1" dirty="0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/>
            <a:r>
              <a:rPr lang="en-US" sz="2000" dirty="0" smtClean="0"/>
              <a:t>	Tanah yang </a:t>
            </a:r>
            <a:r>
              <a:rPr lang="en-US" sz="2000" dirty="0" err="1" smtClean="0"/>
              <a:t>terbentuk</a:t>
            </a:r>
            <a:r>
              <a:rPr lang="en-US" sz="2000" dirty="0" smtClean="0"/>
              <a:t> di </a:t>
            </a:r>
            <a:r>
              <a:rPr lang="en-US" sz="2000" dirty="0" err="1" smtClean="0"/>
              <a:t>bawah</a:t>
            </a:r>
            <a:r>
              <a:rPr lang="en-US" sz="2000" dirty="0" smtClean="0"/>
              <a:t> </a:t>
            </a:r>
            <a:r>
              <a:rPr lang="en-US" sz="2000" dirty="0" err="1" smtClean="0"/>
              <a:t>kondisi</a:t>
            </a:r>
            <a:r>
              <a:rPr lang="en-US" sz="2000" dirty="0" smtClean="0"/>
              <a:t> </a:t>
            </a:r>
            <a:r>
              <a:rPr lang="en-US" sz="2000" dirty="0" err="1" smtClean="0"/>
              <a:t>pengaliran</a:t>
            </a:r>
            <a:r>
              <a:rPr lang="en-US" sz="2000" dirty="0" smtClean="0"/>
              <a:t> air yang </a:t>
            </a:r>
            <a:r>
              <a:rPr lang="en-US" sz="2000" dirty="0" err="1" smtClean="0"/>
              <a:t>buruk</a:t>
            </a:r>
            <a:r>
              <a:rPr lang="en-US" sz="2000" dirty="0" smtClean="0"/>
              <a:t>.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</a:t>
            </a:r>
            <a:r>
              <a:rPr lang="en-US" sz="2000" dirty="0" err="1" smtClean="0"/>
              <a:t>Pada</a:t>
            </a:r>
            <a:r>
              <a:rPr lang="en-US" sz="2000" dirty="0" smtClean="0"/>
              <a:t> </a:t>
            </a:r>
            <a:r>
              <a:rPr lang="en-US" sz="2000" dirty="0" err="1" smtClean="0"/>
              <a:t>tanah</a:t>
            </a:r>
            <a:r>
              <a:rPr lang="en-US" sz="2000" dirty="0" smtClean="0"/>
              <a:t> </a:t>
            </a:r>
            <a:r>
              <a:rPr lang="en-US" sz="2000" dirty="0" err="1" smtClean="0"/>
              <a:t>ini</a:t>
            </a:r>
            <a:r>
              <a:rPr lang="en-US" sz="2000" dirty="0" smtClean="0"/>
              <a:t> horizon A </a:t>
            </a:r>
            <a:r>
              <a:rPr lang="en-US" sz="2000" dirty="0" err="1" smtClean="0"/>
              <a:t>dan</a:t>
            </a:r>
            <a:r>
              <a:rPr lang="en-US" sz="2000" dirty="0" smtClean="0"/>
              <a:t> B </a:t>
            </a:r>
            <a:r>
              <a:rPr lang="en-US" sz="2000" dirty="0" err="1" smtClean="0"/>
              <a:t>sulit</a:t>
            </a:r>
            <a:r>
              <a:rPr lang="en-US" sz="2000" dirty="0" smtClean="0"/>
              <a:t> </a:t>
            </a:r>
            <a:r>
              <a:rPr lang="en-US" sz="2000" dirty="0" err="1" smtClean="0"/>
              <a:t>dibedakan</a:t>
            </a:r>
            <a:r>
              <a:rPr lang="en-US" sz="2000" dirty="0" smtClean="0"/>
              <a:t>, </a:t>
            </a:r>
            <a:r>
              <a:rPr lang="en-US" sz="2000" dirty="0" err="1" smtClean="0"/>
              <a:t>sehingga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</a:t>
            </a:r>
            <a:r>
              <a:rPr lang="en-US" sz="2000" dirty="0" err="1" smtClean="0"/>
              <a:t>nampaknya</a:t>
            </a:r>
            <a:r>
              <a:rPr lang="en-US" sz="2000" dirty="0" smtClean="0"/>
              <a:t> </a:t>
            </a:r>
            <a:r>
              <a:rPr lang="en-US" sz="2000" dirty="0" err="1" smtClean="0"/>
              <a:t>hanya</a:t>
            </a:r>
            <a:r>
              <a:rPr lang="en-US" sz="2000" dirty="0" smtClean="0"/>
              <a:t> </a:t>
            </a:r>
            <a:r>
              <a:rPr lang="en-US" sz="2000" dirty="0" err="1" smtClean="0"/>
              <a:t>ada</a:t>
            </a:r>
            <a:r>
              <a:rPr lang="en-US" sz="2000" dirty="0" smtClean="0"/>
              <a:t> </a:t>
            </a:r>
            <a:r>
              <a:rPr lang="en-US" sz="2000" dirty="0" err="1" smtClean="0"/>
              <a:t>dua</a:t>
            </a:r>
            <a:r>
              <a:rPr lang="en-US" sz="2000" dirty="0" smtClean="0"/>
              <a:t> horizon</a:t>
            </a:r>
            <a:endParaRPr lang="en-US" sz="2000" dirty="0" smtClean="0"/>
          </a:p>
          <a:p>
            <a:pPr marL="354330" indent="-354330">
              <a:buAutoNum type="arabicPeriod" startAt="3"/>
            </a:pPr>
            <a:r>
              <a:rPr lang="en-US" sz="2000" b="1" i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Azonal</a:t>
            </a:r>
            <a:r>
              <a:rPr lang="en-US" sz="2000" b="1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soil</a:t>
            </a:r>
            <a:endParaRPr lang="en-US" sz="2000" b="1" i="1" dirty="0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4330" indent="-354330"/>
            <a:r>
              <a:rPr lang="en-US" sz="2000" b="1" i="1" dirty="0" smtClean="0"/>
              <a:t>	</a:t>
            </a:r>
            <a:r>
              <a:rPr lang="en-US" sz="2000" dirty="0" smtClean="0"/>
              <a:t>Tanah yang </a:t>
            </a:r>
            <a:r>
              <a:rPr lang="en-US" sz="2000" dirty="0" err="1" smtClean="0"/>
              <a:t>tidak</a:t>
            </a:r>
            <a:r>
              <a:rPr lang="en-US" sz="2000" dirty="0" smtClean="0"/>
              <a:t> </a:t>
            </a:r>
            <a:r>
              <a:rPr lang="en-US" sz="2000" dirty="0" err="1" smtClean="0"/>
              <a:t>mempunyai</a:t>
            </a:r>
            <a:r>
              <a:rPr lang="en-US" sz="2000" dirty="0" smtClean="0"/>
              <a:t> </a:t>
            </a:r>
            <a:r>
              <a:rPr lang="en-US" sz="2000" dirty="0" err="1" smtClean="0"/>
              <a:t>harizon</a:t>
            </a:r>
            <a:r>
              <a:rPr lang="en-US" sz="2000" dirty="0" smtClean="0"/>
              <a:t>-horizon </a:t>
            </a:r>
            <a:r>
              <a:rPr lang="en-US" sz="2000" dirty="0" err="1" smtClean="0"/>
              <a:t>pada</a:t>
            </a:r>
            <a:r>
              <a:rPr lang="en-US" sz="2000" dirty="0" smtClean="0"/>
              <a:t> </a:t>
            </a:r>
            <a:r>
              <a:rPr lang="en-US" sz="2000" dirty="0" err="1" smtClean="0"/>
              <a:t>profil</a:t>
            </a:r>
            <a:r>
              <a:rPr lang="en-US" sz="2000" dirty="0" smtClean="0"/>
              <a:t> </a:t>
            </a:r>
            <a:r>
              <a:rPr lang="en-US" sz="2000" dirty="0" err="1" smtClean="0"/>
              <a:t>tanah</a:t>
            </a:r>
            <a:r>
              <a:rPr lang="en-US" sz="2000" dirty="0" smtClean="0"/>
              <a:t>.</a:t>
            </a:r>
            <a:endParaRPr lang="en-US" sz="2000" dirty="0" smtClean="0"/>
          </a:p>
          <a:p>
            <a:pPr marL="354330" indent="-354330"/>
            <a:r>
              <a:rPr lang="en-US" sz="2000" b="1" i="1" dirty="0" smtClean="0"/>
              <a:t>	</a:t>
            </a:r>
            <a:r>
              <a:rPr lang="en-US" sz="2000" dirty="0" smtClean="0"/>
              <a:t>Hal </a:t>
            </a:r>
            <a:r>
              <a:rPr lang="en-US" sz="2000" dirty="0" err="1" smtClean="0"/>
              <a:t>ini</a:t>
            </a:r>
            <a:r>
              <a:rPr lang="en-US" sz="2000" dirty="0" smtClean="0"/>
              <a:t> </a:t>
            </a:r>
            <a:r>
              <a:rPr lang="en-US" sz="2000" dirty="0" err="1" smtClean="0"/>
              <a:t>disebabkan</a:t>
            </a:r>
            <a:r>
              <a:rPr lang="en-US" sz="2000" dirty="0" smtClean="0"/>
              <a:t> </a:t>
            </a:r>
            <a:r>
              <a:rPr lang="en-US" sz="2000" dirty="0" err="1" smtClean="0"/>
              <a:t>karena</a:t>
            </a:r>
            <a:r>
              <a:rPr lang="en-US" sz="2000" dirty="0" smtClean="0"/>
              <a:t> </a:t>
            </a:r>
            <a:r>
              <a:rPr lang="en-US" sz="2000" dirty="0" err="1" smtClean="0"/>
              <a:t>waktu</a:t>
            </a:r>
            <a:r>
              <a:rPr lang="en-US" sz="2000" dirty="0" smtClean="0"/>
              <a:t> </a:t>
            </a:r>
            <a:r>
              <a:rPr lang="en-US" sz="2000" dirty="0" err="1" smtClean="0"/>
              <a:t>untuk</a:t>
            </a:r>
            <a:r>
              <a:rPr lang="en-US" sz="2000" dirty="0" smtClean="0"/>
              <a:t> </a:t>
            </a:r>
            <a:r>
              <a:rPr lang="en-US" sz="2000" dirty="0" err="1" smtClean="0"/>
              <a:t>berkembang</a:t>
            </a:r>
            <a:r>
              <a:rPr lang="en-US" sz="2000" dirty="0" smtClean="0"/>
              <a:t> </a:t>
            </a:r>
            <a:r>
              <a:rPr lang="en-US" sz="2000" dirty="0" err="1" smtClean="0"/>
              <a:t>tidak</a:t>
            </a:r>
            <a:r>
              <a:rPr lang="en-US" sz="2000" dirty="0" smtClean="0"/>
              <a:t> </a:t>
            </a:r>
            <a:r>
              <a:rPr lang="en-US" sz="2000" dirty="0" err="1" smtClean="0"/>
              <a:t>cukup</a:t>
            </a:r>
            <a:endParaRPr lang="en-US" sz="2000" dirty="0" smtClean="0"/>
          </a:p>
          <a:p>
            <a:pPr marL="354330" indent="-354330"/>
            <a:r>
              <a:rPr lang="en-US" sz="2000" dirty="0" smtClean="0"/>
              <a:t>	</a:t>
            </a:r>
            <a:r>
              <a:rPr lang="en-US" sz="2000" dirty="0" err="1" smtClean="0"/>
              <a:t>atau</a:t>
            </a:r>
            <a:r>
              <a:rPr lang="en-US" sz="2000" dirty="0" smtClean="0"/>
              <a:t> </a:t>
            </a:r>
            <a:r>
              <a:rPr lang="en-US" sz="2000" dirty="0" err="1" smtClean="0"/>
              <a:t>karena</a:t>
            </a:r>
            <a:r>
              <a:rPr lang="en-US" sz="2000" dirty="0" smtClean="0"/>
              <a:t> </a:t>
            </a:r>
            <a:r>
              <a:rPr lang="en-US" sz="2000" dirty="0" err="1" smtClean="0"/>
              <a:t>lerengnya</a:t>
            </a:r>
            <a:r>
              <a:rPr lang="en-US" sz="2000" dirty="0" smtClean="0"/>
              <a:t> </a:t>
            </a:r>
            <a:r>
              <a:rPr lang="en-US" sz="2000" dirty="0" err="1" smtClean="0"/>
              <a:t>terlalu</a:t>
            </a:r>
            <a:r>
              <a:rPr lang="en-US" sz="2000" dirty="0" smtClean="0"/>
              <a:t> </a:t>
            </a:r>
            <a:r>
              <a:rPr lang="en-US" sz="2000" dirty="0" err="1" smtClean="0"/>
              <a:t>curam</a:t>
            </a:r>
            <a:r>
              <a:rPr lang="en-US" sz="2000" dirty="0" smtClean="0"/>
              <a:t>.</a:t>
            </a:r>
            <a:endParaRPr lang="en-US" sz="2000" dirty="0" smtClean="0"/>
          </a:p>
          <a:p>
            <a:pPr marL="354330" indent="-354330"/>
            <a:r>
              <a:rPr lang="en-US" sz="2000" dirty="0" smtClean="0"/>
              <a:t>	Wilayah </a:t>
            </a:r>
            <a:r>
              <a:rPr lang="en-US" sz="2000" dirty="0" err="1" smtClean="0"/>
              <a:t>terjadi</a:t>
            </a:r>
            <a:r>
              <a:rPr lang="en-US" sz="2000" dirty="0" smtClean="0"/>
              <a:t> </a:t>
            </a:r>
            <a:r>
              <a:rPr lang="en-US" sz="2000" dirty="0" err="1" smtClean="0"/>
              <a:t>meliputi</a:t>
            </a:r>
            <a:r>
              <a:rPr lang="en-US" sz="2000" dirty="0" smtClean="0"/>
              <a:t> </a:t>
            </a:r>
            <a:r>
              <a:rPr lang="en-US" sz="2000" dirty="0" err="1" smtClean="0"/>
              <a:t>tanah</a:t>
            </a:r>
            <a:r>
              <a:rPr lang="en-US" sz="2000" dirty="0" smtClean="0"/>
              <a:t> </a:t>
            </a:r>
            <a:r>
              <a:rPr lang="en-US" sz="2000" dirty="0" err="1" smtClean="0"/>
              <a:t>daerah</a:t>
            </a:r>
            <a:r>
              <a:rPr lang="en-US" sz="2000" dirty="0" smtClean="0"/>
              <a:t> </a:t>
            </a:r>
            <a:r>
              <a:rPr lang="en-US" sz="2000" dirty="0" err="1" smtClean="0"/>
              <a:t>pegunungan</a:t>
            </a:r>
            <a:r>
              <a:rPr lang="en-US" sz="2000" dirty="0" smtClean="0"/>
              <a:t> </a:t>
            </a:r>
            <a:r>
              <a:rPr lang="en-US" sz="2000" dirty="0" err="1" smtClean="0"/>
              <a:t>berbatu-batu</a:t>
            </a:r>
            <a:endParaRPr lang="en-US" sz="2000" dirty="0" smtClean="0"/>
          </a:p>
          <a:p>
            <a:pPr marL="354330" indent="-354330"/>
            <a:r>
              <a:rPr lang="en-US" sz="2000" dirty="0" smtClean="0"/>
              <a:t>	(</a:t>
            </a:r>
            <a:r>
              <a:rPr lang="en-US" sz="2000" i="1" dirty="0" err="1" smtClean="0"/>
              <a:t>litasol</a:t>
            </a:r>
            <a:r>
              <a:rPr lang="en-US" sz="2000" dirty="0" smtClean="0"/>
              <a:t>), material </a:t>
            </a:r>
            <a:r>
              <a:rPr lang="en-US" sz="2000" dirty="0" err="1" smtClean="0"/>
              <a:t>aluvial</a:t>
            </a:r>
            <a:r>
              <a:rPr lang="en-US" sz="2000" dirty="0" smtClean="0"/>
              <a:t> yang </a:t>
            </a:r>
            <a:r>
              <a:rPr lang="en-US" sz="2000" dirty="0" err="1" smtClean="0"/>
              <a:t>baru</a:t>
            </a:r>
            <a:r>
              <a:rPr lang="en-US" sz="2000" dirty="0" smtClean="0"/>
              <a:t> </a:t>
            </a:r>
            <a:r>
              <a:rPr lang="en-US" sz="2000" dirty="0" err="1" smtClean="0"/>
              <a:t>saja</a:t>
            </a:r>
            <a:r>
              <a:rPr lang="en-US" sz="2000" dirty="0" smtClean="0"/>
              <a:t> </a:t>
            </a:r>
            <a:r>
              <a:rPr lang="en-US" sz="2000" dirty="0" err="1" smtClean="0"/>
              <a:t>terendapkan</a:t>
            </a:r>
            <a:r>
              <a:rPr lang="en-US" sz="2000" dirty="0" smtClean="0"/>
              <a:t>, </a:t>
            </a:r>
            <a:r>
              <a:rPr lang="en-US" sz="2000" dirty="0" err="1" smtClean="0"/>
              <a:t>atau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pPr marL="354330" indent="-354330"/>
            <a:r>
              <a:rPr lang="en-US" sz="2000" dirty="0" smtClean="0"/>
              <a:t>	</a:t>
            </a:r>
            <a:r>
              <a:rPr lang="en-US" sz="2000" dirty="0" err="1" smtClean="0"/>
              <a:t>bukit-bukit</a:t>
            </a:r>
            <a:r>
              <a:rPr lang="en-US" sz="2000" dirty="0" smtClean="0"/>
              <a:t> </a:t>
            </a:r>
            <a:r>
              <a:rPr lang="en-US" sz="2000" dirty="0" err="1" smtClean="0"/>
              <a:t>pasir</a:t>
            </a:r>
            <a:r>
              <a:rPr lang="en-US" sz="2000" dirty="0" smtClean="0"/>
              <a:t> (</a:t>
            </a:r>
            <a:r>
              <a:rPr lang="en-US" sz="2000" i="1" dirty="0" err="1" smtClean="0"/>
              <a:t>regosol</a:t>
            </a:r>
            <a:r>
              <a:rPr lang="en-US" sz="2000" dirty="0" smtClean="0"/>
              <a:t>)</a:t>
            </a:r>
            <a:endParaRPr lang="en-US" sz="2000" dirty="0" smtClean="0"/>
          </a:p>
          <a:p>
            <a:pPr marL="354330" indent="-354330"/>
            <a:r>
              <a:rPr lang="en-US" sz="2000" dirty="0" smtClean="0"/>
              <a:t>	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43042" y="4437112"/>
            <a:ext cx="243047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Bauhaus 93" panose="04030905020B02020C02" pitchFamily="82" charset="0"/>
              </a:rPr>
              <a:t>PERTEMUAN </a:t>
            </a:r>
            <a:endParaRPr lang="en-US" sz="3200" dirty="0" smtClean="0">
              <a:latin typeface="Bauhaus 93" panose="04030905020B02020C02" pitchFamily="82" charset="0"/>
            </a:endParaRPr>
          </a:p>
          <a:p>
            <a:r>
              <a:rPr lang="en-US" sz="3200" dirty="0" smtClean="0">
                <a:latin typeface="Bauhaus 93" panose="04030905020B02020C02" pitchFamily="82" charset="0"/>
              </a:rPr>
              <a:t>SELANJUTNYA</a:t>
            </a:r>
            <a:endParaRPr lang="en-US" sz="3200" dirty="0">
              <a:latin typeface="Bauhaus 93" panose="04030905020B02020C02" pitchFamily="82" charset="0"/>
            </a:endParaRPr>
          </a:p>
        </p:txBody>
      </p:sp>
      <p:pic>
        <p:nvPicPr>
          <p:cNvPr id="1027" name="Picture 3" descr="D:\Geologi Teknik\idea-good_thumb1.pn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763688" y="571480"/>
            <a:ext cx="2381583" cy="2915057"/>
          </a:xfrm>
          <a:prstGeom prst="rect">
            <a:avLst/>
          </a:prstGeom>
          <a:noFill/>
        </p:spPr>
      </p:pic>
      <p:pic>
        <p:nvPicPr>
          <p:cNvPr id="1029" name="Picture 5" descr="D:\Geologi Teknik\4998934_ori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6056" y="2631143"/>
            <a:ext cx="2441783" cy="25980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rid">
  <a:themeElements>
    <a:clrScheme name="Grid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Grid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Grid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0</TotalTime>
  <Words>8016</Words>
  <Application>WPS Presentation</Application>
  <PresentationFormat>On-screen Show (4:3)</PresentationFormat>
  <Paragraphs>239</Paragraphs>
  <Slides>23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3" baseType="lpstr">
      <vt:lpstr>Arial</vt:lpstr>
      <vt:lpstr>SimSun</vt:lpstr>
      <vt:lpstr>Wingdings</vt:lpstr>
      <vt:lpstr>Wingdings 2</vt:lpstr>
      <vt:lpstr>Franklin Gothic Medium</vt:lpstr>
      <vt:lpstr>Microsoft YaHei</vt:lpstr>
      <vt:lpstr>Arial Unicode MS</vt:lpstr>
      <vt:lpstr>Calibri</vt:lpstr>
      <vt:lpstr>Bauhaus 93</vt:lpstr>
      <vt:lpstr>Grid</vt:lpstr>
      <vt:lpstr>GEOLOGI TEKNIK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GEOLOGI TEKNIK</dc:title>
  <dc:creator>Dony</dc:creator>
  <cp:lastModifiedBy>LENOVO</cp:lastModifiedBy>
  <cp:revision>60</cp:revision>
  <cp:lastPrinted>2016-10-25T06:45:00Z</cp:lastPrinted>
  <dcterms:created xsi:type="dcterms:W3CDTF">2014-10-22T10:49:00Z</dcterms:created>
  <dcterms:modified xsi:type="dcterms:W3CDTF">2020-10-21T12:30:49Z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1033-11.2.0.9684</vt:lpwstr>
  </property>
</Properties>
</file>