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2" r:id="rId8"/>
    <p:sldId id="261" r:id="rId9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9" autoAdjust="0"/>
    <p:restoredTop sz="94660"/>
  </p:normalViewPr>
  <p:slideViewPr>
    <p:cSldViewPr snapToGrid="0">
      <p:cViewPr varScale="1">
        <p:scale>
          <a:sx n="52" d="100"/>
          <a:sy n="52" d="100"/>
        </p:scale>
        <p:origin x="546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F8F8FF9-26D2-47C1-9ED1-1C4595EE80CC}" type="doc">
      <dgm:prSet loTypeId="urn:microsoft.com/office/officeart/2011/layout/ConvergingText" loCatId="process" qsTypeId="urn:microsoft.com/office/officeart/2005/8/quickstyle/simple2" qsCatId="simple" csTypeId="urn:microsoft.com/office/officeart/2005/8/colors/colorful4" csCatId="colorful" phldr="1"/>
      <dgm:spPr/>
      <dgm:t>
        <a:bodyPr/>
        <a:lstStyle/>
        <a:p>
          <a:endParaRPr lang="id-ID"/>
        </a:p>
      </dgm:t>
    </dgm:pt>
    <dgm:pt modelId="{9ADBB67C-CF52-445F-A031-E8EABA0F1CCB}">
      <dgm:prSet phldrT="[Text]"/>
      <dgm:spPr/>
      <dgm:t>
        <a:bodyPr/>
        <a:lstStyle/>
        <a:p>
          <a:r>
            <a:rPr lang="id-ID" b="1" dirty="0" smtClean="0">
              <a:solidFill>
                <a:srgbClr val="FF0000"/>
              </a:solidFill>
            </a:rPr>
            <a:t>KPP</a:t>
          </a:r>
          <a:r>
            <a:rPr lang="id-ID" b="1" dirty="0" smtClean="0">
              <a:solidFill>
                <a:srgbClr val="FF0000"/>
              </a:solidFill>
            </a:rPr>
            <a:t>/</a:t>
          </a:r>
        </a:p>
        <a:p>
          <a:r>
            <a:rPr lang="id-ID" b="1" dirty="0" smtClean="0">
              <a:solidFill>
                <a:srgbClr val="FF0000"/>
              </a:solidFill>
            </a:rPr>
            <a:t>ereg.pajak.go.id</a:t>
          </a:r>
          <a:endParaRPr lang="id-ID" b="1" dirty="0">
            <a:solidFill>
              <a:srgbClr val="FF0000"/>
            </a:solidFill>
          </a:endParaRPr>
        </a:p>
      </dgm:t>
    </dgm:pt>
    <dgm:pt modelId="{F9053C2D-3C83-45EB-85A9-1E93500F6B4A}" type="parTrans" cxnId="{892AE430-D369-44DE-B9C0-E255FAE6193C}">
      <dgm:prSet/>
      <dgm:spPr/>
      <dgm:t>
        <a:bodyPr/>
        <a:lstStyle/>
        <a:p>
          <a:endParaRPr lang="id-ID"/>
        </a:p>
      </dgm:t>
    </dgm:pt>
    <dgm:pt modelId="{B688EC6A-DA80-4BFA-B096-EE8B9E1CC144}" type="sibTrans" cxnId="{892AE430-D369-44DE-B9C0-E255FAE6193C}">
      <dgm:prSet/>
      <dgm:spPr/>
      <dgm:t>
        <a:bodyPr/>
        <a:lstStyle/>
        <a:p>
          <a:endParaRPr lang="id-ID"/>
        </a:p>
      </dgm:t>
    </dgm:pt>
    <dgm:pt modelId="{52EF3B9A-9738-445D-8819-59A1D921DCB0}">
      <dgm:prSet phldrT="[Text]"/>
      <dgm:spPr/>
      <dgm:t>
        <a:bodyPr/>
        <a:lstStyle/>
        <a:p>
          <a:endParaRPr lang="id-ID" dirty="0"/>
        </a:p>
      </dgm:t>
    </dgm:pt>
    <dgm:pt modelId="{A9337ED3-5607-4494-A7BF-6BF9E0ECB8F8}" type="parTrans" cxnId="{2AF650AC-1E34-43DD-A27E-2488DC23F020}">
      <dgm:prSet/>
      <dgm:spPr/>
      <dgm:t>
        <a:bodyPr/>
        <a:lstStyle/>
        <a:p>
          <a:endParaRPr lang="id-ID"/>
        </a:p>
      </dgm:t>
    </dgm:pt>
    <dgm:pt modelId="{8799E1B2-0732-430E-AAB5-9F099A4C0DAC}" type="sibTrans" cxnId="{2AF650AC-1E34-43DD-A27E-2488DC23F020}">
      <dgm:prSet/>
      <dgm:spPr/>
      <dgm:t>
        <a:bodyPr/>
        <a:lstStyle/>
        <a:p>
          <a:endParaRPr lang="id-ID"/>
        </a:p>
      </dgm:t>
    </dgm:pt>
    <dgm:pt modelId="{03932559-EB91-4BFB-B56C-F035AACDCDD2}">
      <dgm:prSet phldrT="[Text]" custT="1"/>
      <dgm:spPr/>
      <dgm:t>
        <a:bodyPr/>
        <a:lstStyle/>
        <a:p>
          <a:r>
            <a:rPr lang="id-ID" sz="1800" b="1" dirty="0" smtClean="0"/>
            <a:t>WNI : KTP, Surat Ket Pendirian Usaha.</a:t>
          </a:r>
          <a:endParaRPr lang="id-ID" sz="1800" b="1" dirty="0"/>
        </a:p>
      </dgm:t>
    </dgm:pt>
    <dgm:pt modelId="{E60A97C6-39F7-4985-9162-B5BDB8CCEC59}" type="parTrans" cxnId="{7C7B0233-8929-4982-8013-1F48528EE015}">
      <dgm:prSet/>
      <dgm:spPr/>
      <dgm:t>
        <a:bodyPr/>
        <a:lstStyle/>
        <a:p>
          <a:endParaRPr lang="id-ID"/>
        </a:p>
      </dgm:t>
    </dgm:pt>
    <dgm:pt modelId="{5DD2964D-828B-4D16-9937-C830E91C11A8}" type="sibTrans" cxnId="{7C7B0233-8929-4982-8013-1F48528EE015}">
      <dgm:prSet/>
      <dgm:spPr/>
      <dgm:t>
        <a:bodyPr/>
        <a:lstStyle/>
        <a:p>
          <a:endParaRPr lang="id-ID"/>
        </a:p>
      </dgm:t>
    </dgm:pt>
    <dgm:pt modelId="{B7B0681A-98EE-4047-BF7D-D0ABD23D118F}">
      <dgm:prSet phldrT="[Text]"/>
      <dgm:spPr/>
      <dgm:t>
        <a:bodyPr/>
        <a:lstStyle/>
        <a:p>
          <a:r>
            <a:rPr lang="id-ID" dirty="0" smtClean="0"/>
            <a:t>WNA : KITAS, KITAP, PASPOR. Surat Ket pendirian Usaha</a:t>
          </a:r>
          <a:endParaRPr lang="id-ID" dirty="0"/>
        </a:p>
      </dgm:t>
    </dgm:pt>
    <dgm:pt modelId="{463FE694-CA54-49A7-9601-390D201BAD1D}" type="parTrans" cxnId="{29F7C8EA-0C81-4D78-9464-476C6A52E59D}">
      <dgm:prSet/>
      <dgm:spPr/>
      <dgm:t>
        <a:bodyPr/>
        <a:lstStyle/>
        <a:p>
          <a:endParaRPr lang="id-ID"/>
        </a:p>
      </dgm:t>
    </dgm:pt>
    <dgm:pt modelId="{3286F73F-2A81-422B-A248-DD8A02C2263E}" type="sibTrans" cxnId="{29F7C8EA-0C81-4D78-9464-476C6A52E59D}">
      <dgm:prSet/>
      <dgm:spPr/>
      <dgm:t>
        <a:bodyPr/>
        <a:lstStyle/>
        <a:p>
          <a:endParaRPr lang="id-ID"/>
        </a:p>
      </dgm:t>
    </dgm:pt>
    <dgm:pt modelId="{9F8BBE8A-0C72-4DE3-B715-9D63F7591906}" type="pres">
      <dgm:prSet presAssocID="{3F8F8FF9-26D2-47C1-9ED1-1C4595EE80CC}" presName="Name0" presStyleCnt="0">
        <dgm:presLayoutVars>
          <dgm:chMax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id-ID"/>
        </a:p>
      </dgm:t>
    </dgm:pt>
    <dgm:pt modelId="{A29AF234-2E6E-4477-A171-C8EAB0504C1D}" type="pres">
      <dgm:prSet presAssocID="{9ADBB67C-CF52-445F-A031-E8EABA0F1CCB}" presName="composite" presStyleCnt="0"/>
      <dgm:spPr/>
    </dgm:pt>
    <dgm:pt modelId="{768109C6-0125-416B-A8F7-A8A654D54D1F}" type="pres">
      <dgm:prSet presAssocID="{9ADBB67C-CF52-445F-A031-E8EABA0F1CCB}" presName="ParentAccent1" presStyleLbl="alignNode1" presStyleIdx="0" presStyleCnt="34"/>
      <dgm:spPr/>
    </dgm:pt>
    <dgm:pt modelId="{39B8734F-AE1C-45E8-BC65-5B2DB5D75CC0}" type="pres">
      <dgm:prSet presAssocID="{9ADBB67C-CF52-445F-A031-E8EABA0F1CCB}" presName="ParentAccent2" presStyleLbl="alignNode1" presStyleIdx="1" presStyleCnt="34"/>
      <dgm:spPr/>
    </dgm:pt>
    <dgm:pt modelId="{5C53147F-0964-4FBB-95CA-9163E460E240}" type="pres">
      <dgm:prSet presAssocID="{9ADBB67C-CF52-445F-A031-E8EABA0F1CCB}" presName="ParentAccent3" presStyleLbl="alignNode1" presStyleIdx="2" presStyleCnt="34"/>
      <dgm:spPr/>
    </dgm:pt>
    <dgm:pt modelId="{92BBC7D4-D3E6-4D75-B9C3-5B0518931F67}" type="pres">
      <dgm:prSet presAssocID="{9ADBB67C-CF52-445F-A031-E8EABA0F1CCB}" presName="ParentAccent4" presStyleLbl="alignNode1" presStyleIdx="3" presStyleCnt="34"/>
      <dgm:spPr/>
    </dgm:pt>
    <dgm:pt modelId="{0C2CB239-B326-471C-9C3D-11952ABDED45}" type="pres">
      <dgm:prSet presAssocID="{9ADBB67C-CF52-445F-A031-E8EABA0F1CCB}" presName="ParentAccent5" presStyleLbl="alignNode1" presStyleIdx="4" presStyleCnt="34"/>
      <dgm:spPr/>
    </dgm:pt>
    <dgm:pt modelId="{BC89496A-BFC0-4FF9-8BA0-3947BA6A9E27}" type="pres">
      <dgm:prSet presAssocID="{9ADBB67C-CF52-445F-A031-E8EABA0F1CCB}" presName="ParentAccent6" presStyleLbl="alignNode1" presStyleIdx="5" presStyleCnt="34"/>
      <dgm:spPr/>
    </dgm:pt>
    <dgm:pt modelId="{5917ACCD-718C-449B-9157-56519338A875}" type="pres">
      <dgm:prSet presAssocID="{9ADBB67C-CF52-445F-A031-E8EABA0F1CCB}" presName="ParentAccent7" presStyleLbl="alignNode1" presStyleIdx="6" presStyleCnt="34"/>
      <dgm:spPr/>
    </dgm:pt>
    <dgm:pt modelId="{91C5873E-4F86-4C1E-B64C-DFD2A645237B}" type="pres">
      <dgm:prSet presAssocID="{9ADBB67C-CF52-445F-A031-E8EABA0F1CCB}" presName="ParentAccent8" presStyleLbl="alignNode1" presStyleIdx="7" presStyleCnt="34"/>
      <dgm:spPr/>
    </dgm:pt>
    <dgm:pt modelId="{10ABE987-2E46-411C-BD45-DFB26F951C6D}" type="pres">
      <dgm:prSet presAssocID="{9ADBB67C-CF52-445F-A031-E8EABA0F1CCB}" presName="ParentAccent9" presStyleLbl="alignNode1" presStyleIdx="8" presStyleCnt="34"/>
      <dgm:spPr/>
    </dgm:pt>
    <dgm:pt modelId="{EADE6934-8818-4DBD-B038-28948D7B4DA2}" type="pres">
      <dgm:prSet presAssocID="{9ADBB67C-CF52-445F-A031-E8EABA0F1CCB}" presName="ParentAccent10" presStyleLbl="alignNode1" presStyleIdx="9" presStyleCnt="34"/>
      <dgm:spPr/>
    </dgm:pt>
    <dgm:pt modelId="{C78CBFEF-FED6-444C-AF29-BD0B32A7DC50}" type="pres">
      <dgm:prSet presAssocID="{9ADBB67C-CF52-445F-A031-E8EABA0F1CCB}" presName="Parent" presStyleLbl="alignNode1" presStyleIdx="10" presStyleCnt="34">
        <dgm:presLayoutVars>
          <dgm:chMax val="5"/>
          <dgm:chPref val="3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2C87A65-F730-4D24-B4E6-9B1AF049B0C2}" type="pres">
      <dgm:prSet presAssocID="{52EF3B9A-9738-445D-8819-59A1D921DCB0}" presName="Child1Accent1" presStyleLbl="alignNode1" presStyleIdx="11" presStyleCnt="34"/>
      <dgm:spPr/>
    </dgm:pt>
    <dgm:pt modelId="{0CBEE71C-BD75-4BBE-84EF-0CC411A9FFB3}" type="pres">
      <dgm:prSet presAssocID="{52EF3B9A-9738-445D-8819-59A1D921DCB0}" presName="Child1Accent2" presStyleLbl="alignNode1" presStyleIdx="12" presStyleCnt="34"/>
      <dgm:spPr/>
    </dgm:pt>
    <dgm:pt modelId="{71F9A8E9-11C5-485A-998C-07108DF79998}" type="pres">
      <dgm:prSet presAssocID="{52EF3B9A-9738-445D-8819-59A1D921DCB0}" presName="Child1Accent3" presStyleLbl="alignNode1" presStyleIdx="13" presStyleCnt="34"/>
      <dgm:spPr/>
    </dgm:pt>
    <dgm:pt modelId="{85C37FD0-AA7C-458C-A9F2-56270FB64F41}" type="pres">
      <dgm:prSet presAssocID="{52EF3B9A-9738-445D-8819-59A1D921DCB0}" presName="Child1Accent4" presStyleLbl="alignNode1" presStyleIdx="14" presStyleCnt="34"/>
      <dgm:spPr/>
    </dgm:pt>
    <dgm:pt modelId="{59142051-53D6-441B-B118-C679AE357FEE}" type="pres">
      <dgm:prSet presAssocID="{52EF3B9A-9738-445D-8819-59A1D921DCB0}" presName="Child1Accent5" presStyleLbl="alignNode1" presStyleIdx="15" presStyleCnt="34"/>
      <dgm:spPr/>
    </dgm:pt>
    <dgm:pt modelId="{1CBFF000-B957-4CD0-811B-CE79E5C4D726}" type="pres">
      <dgm:prSet presAssocID="{52EF3B9A-9738-445D-8819-59A1D921DCB0}" presName="Child1Accent6" presStyleLbl="alignNode1" presStyleIdx="16" presStyleCnt="34"/>
      <dgm:spPr/>
    </dgm:pt>
    <dgm:pt modelId="{C0DCD19F-E6BC-4ECC-AC24-39B95D2CCC34}" type="pres">
      <dgm:prSet presAssocID="{52EF3B9A-9738-445D-8819-59A1D921DCB0}" presName="Child1Accent7" presStyleLbl="alignNode1" presStyleIdx="17" presStyleCnt="34"/>
      <dgm:spPr/>
    </dgm:pt>
    <dgm:pt modelId="{9D8B2BB4-5216-4F32-B73D-2467393CE1DB}" type="pres">
      <dgm:prSet presAssocID="{52EF3B9A-9738-445D-8819-59A1D921DCB0}" presName="Child1Accent8" presStyleLbl="alignNode1" presStyleIdx="18" presStyleCnt="34"/>
      <dgm:spPr/>
    </dgm:pt>
    <dgm:pt modelId="{729B8C57-9B69-4FC8-99C1-85B52E858788}" type="pres">
      <dgm:prSet presAssocID="{52EF3B9A-9738-445D-8819-59A1D921DCB0}" presName="Child1Accent9" presStyleLbl="alignNode1" presStyleIdx="19" presStyleCnt="34"/>
      <dgm:spPr/>
    </dgm:pt>
    <dgm:pt modelId="{A364AF7E-B43E-4CE1-A6F0-78807F3431C6}" type="pres">
      <dgm:prSet presAssocID="{52EF3B9A-9738-445D-8819-59A1D921DCB0}" presName="Child1" presStyleLbl="revTx" presStyleIdx="0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841AB07-A643-4488-88DB-4C34BCE573FF}" type="pres">
      <dgm:prSet presAssocID="{03932559-EB91-4BFB-B56C-F035AACDCDD2}" presName="Child2Accent1" presStyleLbl="alignNode1" presStyleIdx="20" presStyleCnt="34"/>
      <dgm:spPr/>
    </dgm:pt>
    <dgm:pt modelId="{0B52F2AC-3A76-43DC-AA05-36C99493E62A}" type="pres">
      <dgm:prSet presAssocID="{03932559-EB91-4BFB-B56C-F035AACDCDD2}" presName="Child2Accent2" presStyleLbl="alignNode1" presStyleIdx="21" presStyleCnt="34"/>
      <dgm:spPr/>
    </dgm:pt>
    <dgm:pt modelId="{BFF37910-C0FF-478B-A2BC-4EDE0AB78CBB}" type="pres">
      <dgm:prSet presAssocID="{03932559-EB91-4BFB-B56C-F035AACDCDD2}" presName="Child2Accent3" presStyleLbl="alignNode1" presStyleIdx="22" presStyleCnt="34"/>
      <dgm:spPr/>
    </dgm:pt>
    <dgm:pt modelId="{482EE7C6-50CD-4D3B-85BB-94AA24FD63AD}" type="pres">
      <dgm:prSet presAssocID="{03932559-EB91-4BFB-B56C-F035AACDCDD2}" presName="Child2Accent4" presStyleLbl="alignNode1" presStyleIdx="23" presStyleCnt="34"/>
      <dgm:spPr/>
    </dgm:pt>
    <dgm:pt modelId="{D76FCCDF-D817-47B9-A3D6-9C57C8DE4D59}" type="pres">
      <dgm:prSet presAssocID="{03932559-EB91-4BFB-B56C-F035AACDCDD2}" presName="Child2Accent5" presStyleLbl="alignNode1" presStyleIdx="24" presStyleCnt="34"/>
      <dgm:spPr/>
    </dgm:pt>
    <dgm:pt modelId="{F251B96A-C7A2-4E7C-9D23-97290CBC6092}" type="pres">
      <dgm:prSet presAssocID="{03932559-EB91-4BFB-B56C-F035AACDCDD2}" presName="Child2Accent6" presStyleLbl="alignNode1" presStyleIdx="25" presStyleCnt="34"/>
      <dgm:spPr/>
    </dgm:pt>
    <dgm:pt modelId="{352984C8-2A88-461E-86ED-545AC95EAB40}" type="pres">
      <dgm:prSet presAssocID="{03932559-EB91-4BFB-B56C-F035AACDCDD2}" presName="Child2Accent7" presStyleLbl="alignNode1" presStyleIdx="26" presStyleCnt="34"/>
      <dgm:spPr/>
    </dgm:pt>
    <dgm:pt modelId="{2480D34D-89A6-4272-8BE7-E1CF85B20BF3}" type="pres">
      <dgm:prSet presAssocID="{03932559-EB91-4BFB-B56C-F035AACDCDD2}" presName="Child2" presStyleLbl="revTx" presStyleIdx="1" presStyleCnt="3" custScaleX="95056" custScaleY="129173" custLinFactNeighborX="5729" custLinFactNeighborY="-55967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95973655-85BD-41DB-8449-B4B0E422CF0E}" type="pres">
      <dgm:prSet presAssocID="{B7B0681A-98EE-4047-BF7D-D0ABD23D118F}" presName="Child3Accent1" presStyleLbl="alignNode1" presStyleIdx="27" presStyleCnt="34"/>
      <dgm:spPr/>
    </dgm:pt>
    <dgm:pt modelId="{73FE344C-8C13-4241-AB20-42500348B469}" type="pres">
      <dgm:prSet presAssocID="{B7B0681A-98EE-4047-BF7D-D0ABD23D118F}" presName="Child3Accent2" presStyleLbl="alignNode1" presStyleIdx="28" presStyleCnt="34"/>
      <dgm:spPr/>
    </dgm:pt>
    <dgm:pt modelId="{78927976-07ED-433C-B399-B09C85EA2493}" type="pres">
      <dgm:prSet presAssocID="{B7B0681A-98EE-4047-BF7D-D0ABD23D118F}" presName="Child3Accent3" presStyleLbl="alignNode1" presStyleIdx="29" presStyleCnt="34"/>
      <dgm:spPr/>
    </dgm:pt>
    <dgm:pt modelId="{A55196FA-C1C6-4F7A-93A8-DFD71C49E066}" type="pres">
      <dgm:prSet presAssocID="{B7B0681A-98EE-4047-BF7D-D0ABD23D118F}" presName="Child3Accent4" presStyleLbl="alignNode1" presStyleIdx="30" presStyleCnt="34"/>
      <dgm:spPr/>
    </dgm:pt>
    <dgm:pt modelId="{51BB1EC7-A40B-4A17-A768-4CAB6982C85E}" type="pres">
      <dgm:prSet presAssocID="{B7B0681A-98EE-4047-BF7D-D0ABD23D118F}" presName="Child3Accent5" presStyleLbl="alignNode1" presStyleIdx="31" presStyleCnt="34"/>
      <dgm:spPr/>
    </dgm:pt>
    <dgm:pt modelId="{6DD0A571-C696-4E04-BC9C-4C8C651F8A12}" type="pres">
      <dgm:prSet presAssocID="{B7B0681A-98EE-4047-BF7D-D0ABD23D118F}" presName="Child3Accent6" presStyleLbl="alignNode1" presStyleIdx="32" presStyleCnt="34"/>
      <dgm:spPr/>
    </dgm:pt>
    <dgm:pt modelId="{C6F5A640-9ED0-48C0-8CD3-775C80AD89BF}" type="pres">
      <dgm:prSet presAssocID="{B7B0681A-98EE-4047-BF7D-D0ABD23D118F}" presName="Child3Accent7" presStyleLbl="alignNode1" presStyleIdx="33" presStyleCnt="34"/>
      <dgm:spPr/>
    </dgm:pt>
    <dgm:pt modelId="{99CB2998-5189-4940-ACCA-F751E1C14283}" type="pres">
      <dgm:prSet presAssocID="{B7B0681A-98EE-4047-BF7D-D0ABD23D118F}" presName="Child3" presStyleLbl="revTx" presStyleIdx="2" presStyleCnt="3" custScaleY="134987" custLinFactNeighborX="-1680" custLinFactNeighborY="-52857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E34BE7B7-49D3-4C18-ADE3-0772F7CFA52D}" type="presOf" srcId="{9ADBB67C-CF52-445F-A031-E8EABA0F1CCB}" destId="{C78CBFEF-FED6-444C-AF29-BD0B32A7DC50}" srcOrd="0" destOrd="0" presId="urn:microsoft.com/office/officeart/2011/layout/ConvergingText"/>
    <dgm:cxn modelId="{29F7C8EA-0C81-4D78-9464-476C6A52E59D}" srcId="{9ADBB67C-CF52-445F-A031-E8EABA0F1CCB}" destId="{B7B0681A-98EE-4047-BF7D-D0ABD23D118F}" srcOrd="2" destOrd="0" parTransId="{463FE694-CA54-49A7-9601-390D201BAD1D}" sibTransId="{3286F73F-2A81-422B-A248-DD8A02C2263E}"/>
    <dgm:cxn modelId="{A4AB6D9B-F59F-43BD-9B9D-BAFA85FD73AE}" type="presOf" srcId="{03932559-EB91-4BFB-B56C-F035AACDCDD2}" destId="{2480D34D-89A6-4272-8BE7-E1CF85B20BF3}" srcOrd="0" destOrd="0" presId="urn:microsoft.com/office/officeart/2011/layout/ConvergingText"/>
    <dgm:cxn modelId="{7C7B0233-8929-4982-8013-1F48528EE015}" srcId="{9ADBB67C-CF52-445F-A031-E8EABA0F1CCB}" destId="{03932559-EB91-4BFB-B56C-F035AACDCDD2}" srcOrd="1" destOrd="0" parTransId="{E60A97C6-39F7-4985-9162-B5BDB8CCEC59}" sibTransId="{5DD2964D-828B-4D16-9937-C830E91C11A8}"/>
    <dgm:cxn modelId="{47D547F5-B568-468A-8A50-FFBE4B10A675}" type="presOf" srcId="{52EF3B9A-9738-445D-8819-59A1D921DCB0}" destId="{A364AF7E-B43E-4CE1-A6F0-78807F3431C6}" srcOrd="0" destOrd="0" presId="urn:microsoft.com/office/officeart/2011/layout/ConvergingText"/>
    <dgm:cxn modelId="{892AE430-D369-44DE-B9C0-E255FAE6193C}" srcId="{3F8F8FF9-26D2-47C1-9ED1-1C4595EE80CC}" destId="{9ADBB67C-CF52-445F-A031-E8EABA0F1CCB}" srcOrd="0" destOrd="0" parTransId="{F9053C2D-3C83-45EB-85A9-1E93500F6B4A}" sibTransId="{B688EC6A-DA80-4BFA-B096-EE8B9E1CC144}"/>
    <dgm:cxn modelId="{3986763A-0FBE-4265-B400-5222B5DE2178}" type="presOf" srcId="{3F8F8FF9-26D2-47C1-9ED1-1C4595EE80CC}" destId="{9F8BBE8A-0C72-4DE3-B715-9D63F7591906}" srcOrd="0" destOrd="0" presId="urn:microsoft.com/office/officeart/2011/layout/ConvergingText"/>
    <dgm:cxn modelId="{17E73A3D-6BC2-4E1C-9A40-2D854256073A}" type="presOf" srcId="{B7B0681A-98EE-4047-BF7D-D0ABD23D118F}" destId="{99CB2998-5189-4940-ACCA-F751E1C14283}" srcOrd="0" destOrd="0" presId="urn:microsoft.com/office/officeart/2011/layout/ConvergingText"/>
    <dgm:cxn modelId="{2AF650AC-1E34-43DD-A27E-2488DC23F020}" srcId="{9ADBB67C-CF52-445F-A031-E8EABA0F1CCB}" destId="{52EF3B9A-9738-445D-8819-59A1D921DCB0}" srcOrd="0" destOrd="0" parTransId="{A9337ED3-5607-4494-A7BF-6BF9E0ECB8F8}" sibTransId="{8799E1B2-0732-430E-AAB5-9F099A4C0DAC}"/>
    <dgm:cxn modelId="{5C16231C-BFD5-4E18-8588-BA3C68D6EB6F}" type="presParOf" srcId="{9F8BBE8A-0C72-4DE3-B715-9D63F7591906}" destId="{A29AF234-2E6E-4477-A171-C8EAB0504C1D}" srcOrd="0" destOrd="0" presId="urn:microsoft.com/office/officeart/2011/layout/ConvergingText"/>
    <dgm:cxn modelId="{D1C4B50D-284B-4460-9AF0-9604D2635311}" type="presParOf" srcId="{A29AF234-2E6E-4477-A171-C8EAB0504C1D}" destId="{768109C6-0125-416B-A8F7-A8A654D54D1F}" srcOrd="0" destOrd="0" presId="urn:microsoft.com/office/officeart/2011/layout/ConvergingText"/>
    <dgm:cxn modelId="{47E586BC-90BB-45CB-A4CB-685B4D380954}" type="presParOf" srcId="{A29AF234-2E6E-4477-A171-C8EAB0504C1D}" destId="{39B8734F-AE1C-45E8-BC65-5B2DB5D75CC0}" srcOrd="1" destOrd="0" presId="urn:microsoft.com/office/officeart/2011/layout/ConvergingText"/>
    <dgm:cxn modelId="{E36C07CF-B678-49E6-BE73-210A056F44D9}" type="presParOf" srcId="{A29AF234-2E6E-4477-A171-C8EAB0504C1D}" destId="{5C53147F-0964-4FBB-95CA-9163E460E240}" srcOrd="2" destOrd="0" presId="urn:microsoft.com/office/officeart/2011/layout/ConvergingText"/>
    <dgm:cxn modelId="{E86423A2-CF49-42DC-A7D4-F8CE0704CECC}" type="presParOf" srcId="{A29AF234-2E6E-4477-A171-C8EAB0504C1D}" destId="{92BBC7D4-D3E6-4D75-B9C3-5B0518931F67}" srcOrd="3" destOrd="0" presId="urn:microsoft.com/office/officeart/2011/layout/ConvergingText"/>
    <dgm:cxn modelId="{AFC3CA43-F4B6-4364-8BE6-88272877CACD}" type="presParOf" srcId="{A29AF234-2E6E-4477-A171-C8EAB0504C1D}" destId="{0C2CB239-B326-471C-9C3D-11952ABDED45}" srcOrd="4" destOrd="0" presId="urn:microsoft.com/office/officeart/2011/layout/ConvergingText"/>
    <dgm:cxn modelId="{4665F26C-D944-47B3-A41F-524443F02ABD}" type="presParOf" srcId="{A29AF234-2E6E-4477-A171-C8EAB0504C1D}" destId="{BC89496A-BFC0-4FF9-8BA0-3947BA6A9E27}" srcOrd="5" destOrd="0" presId="urn:microsoft.com/office/officeart/2011/layout/ConvergingText"/>
    <dgm:cxn modelId="{9388D2F4-EB92-4E26-A8C0-123133099D57}" type="presParOf" srcId="{A29AF234-2E6E-4477-A171-C8EAB0504C1D}" destId="{5917ACCD-718C-449B-9157-56519338A875}" srcOrd="6" destOrd="0" presId="urn:microsoft.com/office/officeart/2011/layout/ConvergingText"/>
    <dgm:cxn modelId="{E28511A9-8927-49AF-984A-09A5FEA42A3D}" type="presParOf" srcId="{A29AF234-2E6E-4477-A171-C8EAB0504C1D}" destId="{91C5873E-4F86-4C1E-B64C-DFD2A645237B}" srcOrd="7" destOrd="0" presId="urn:microsoft.com/office/officeart/2011/layout/ConvergingText"/>
    <dgm:cxn modelId="{03BD7791-560C-4B37-A30E-4163310C6041}" type="presParOf" srcId="{A29AF234-2E6E-4477-A171-C8EAB0504C1D}" destId="{10ABE987-2E46-411C-BD45-DFB26F951C6D}" srcOrd="8" destOrd="0" presId="urn:microsoft.com/office/officeart/2011/layout/ConvergingText"/>
    <dgm:cxn modelId="{81E35563-3DB2-4989-AD15-19BC089BC002}" type="presParOf" srcId="{A29AF234-2E6E-4477-A171-C8EAB0504C1D}" destId="{EADE6934-8818-4DBD-B038-28948D7B4DA2}" srcOrd="9" destOrd="0" presId="urn:microsoft.com/office/officeart/2011/layout/ConvergingText"/>
    <dgm:cxn modelId="{260E1289-F8F5-4D91-BFF2-D276401D969C}" type="presParOf" srcId="{A29AF234-2E6E-4477-A171-C8EAB0504C1D}" destId="{C78CBFEF-FED6-444C-AF29-BD0B32A7DC50}" srcOrd="10" destOrd="0" presId="urn:microsoft.com/office/officeart/2011/layout/ConvergingText"/>
    <dgm:cxn modelId="{72D16936-4CF8-48E0-A506-2E1B4A3E1557}" type="presParOf" srcId="{A29AF234-2E6E-4477-A171-C8EAB0504C1D}" destId="{32C87A65-F730-4D24-B4E6-9B1AF049B0C2}" srcOrd="11" destOrd="0" presId="urn:microsoft.com/office/officeart/2011/layout/ConvergingText"/>
    <dgm:cxn modelId="{ADFB3206-9BE7-45B6-B744-706013849143}" type="presParOf" srcId="{A29AF234-2E6E-4477-A171-C8EAB0504C1D}" destId="{0CBEE71C-BD75-4BBE-84EF-0CC411A9FFB3}" srcOrd="12" destOrd="0" presId="urn:microsoft.com/office/officeart/2011/layout/ConvergingText"/>
    <dgm:cxn modelId="{C313C6AF-3710-40D7-94F6-2AA8864717CF}" type="presParOf" srcId="{A29AF234-2E6E-4477-A171-C8EAB0504C1D}" destId="{71F9A8E9-11C5-485A-998C-07108DF79998}" srcOrd="13" destOrd="0" presId="urn:microsoft.com/office/officeart/2011/layout/ConvergingText"/>
    <dgm:cxn modelId="{715290F2-DB05-4EB9-81AA-E69B337B2E7F}" type="presParOf" srcId="{A29AF234-2E6E-4477-A171-C8EAB0504C1D}" destId="{85C37FD0-AA7C-458C-A9F2-56270FB64F41}" srcOrd="14" destOrd="0" presId="urn:microsoft.com/office/officeart/2011/layout/ConvergingText"/>
    <dgm:cxn modelId="{F716E3E6-2805-4629-958E-FA69B6347D12}" type="presParOf" srcId="{A29AF234-2E6E-4477-A171-C8EAB0504C1D}" destId="{59142051-53D6-441B-B118-C679AE357FEE}" srcOrd="15" destOrd="0" presId="urn:microsoft.com/office/officeart/2011/layout/ConvergingText"/>
    <dgm:cxn modelId="{FB09B471-CF29-42E6-A868-1531CC881A79}" type="presParOf" srcId="{A29AF234-2E6E-4477-A171-C8EAB0504C1D}" destId="{1CBFF000-B957-4CD0-811B-CE79E5C4D726}" srcOrd="16" destOrd="0" presId="urn:microsoft.com/office/officeart/2011/layout/ConvergingText"/>
    <dgm:cxn modelId="{CD2F066C-0967-4313-839D-358A5FF87916}" type="presParOf" srcId="{A29AF234-2E6E-4477-A171-C8EAB0504C1D}" destId="{C0DCD19F-E6BC-4ECC-AC24-39B95D2CCC34}" srcOrd="17" destOrd="0" presId="urn:microsoft.com/office/officeart/2011/layout/ConvergingText"/>
    <dgm:cxn modelId="{020DFF00-1791-440D-B5A6-DCFD0B467711}" type="presParOf" srcId="{A29AF234-2E6E-4477-A171-C8EAB0504C1D}" destId="{9D8B2BB4-5216-4F32-B73D-2467393CE1DB}" srcOrd="18" destOrd="0" presId="urn:microsoft.com/office/officeart/2011/layout/ConvergingText"/>
    <dgm:cxn modelId="{7FD9417B-19FD-406E-8919-58EC3B422C9C}" type="presParOf" srcId="{A29AF234-2E6E-4477-A171-C8EAB0504C1D}" destId="{729B8C57-9B69-4FC8-99C1-85B52E858788}" srcOrd="19" destOrd="0" presId="urn:microsoft.com/office/officeart/2011/layout/ConvergingText"/>
    <dgm:cxn modelId="{2F7E94E4-AFAE-4E16-A554-7C6C1C2A125A}" type="presParOf" srcId="{A29AF234-2E6E-4477-A171-C8EAB0504C1D}" destId="{A364AF7E-B43E-4CE1-A6F0-78807F3431C6}" srcOrd="20" destOrd="0" presId="urn:microsoft.com/office/officeart/2011/layout/ConvergingText"/>
    <dgm:cxn modelId="{5BB490E9-5A48-462B-A1DE-E47F81E93343}" type="presParOf" srcId="{A29AF234-2E6E-4477-A171-C8EAB0504C1D}" destId="{6841AB07-A643-4488-88DB-4C34BCE573FF}" srcOrd="21" destOrd="0" presId="urn:microsoft.com/office/officeart/2011/layout/ConvergingText"/>
    <dgm:cxn modelId="{CCD361EF-1209-4F4D-8FE3-54DA2CA7E95A}" type="presParOf" srcId="{A29AF234-2E6E-4477-A171-C8EAB0504C1D}" destId="{0B52F2AC-3A76-43DC-AA05-36C99493E62A}" srcOrd="22" destOrd="0" presId="urn:microsoft.com/office/officeart/2011/layout/ConvergingText"/>
    <dgm:cxn modelId="{8B2AF8D7-2ED3-4DB2-B263-75C4D886C413}" type="presParOf" srcId="{A29AF234-2E6E-4477-A171-C8EAB0504C1D}" destId="{BFF37910-C0FF-478B-A2BC-4EDE0AB78CBB}" srcOrd="23" destOrd="0" presId="urn:microsoft.com/office/officeart/2011/layout/ConvergingText"/>
    <dgm:cxn modelId="{29120E0D-8016-4EA6-964F-F81A63A234C3}" type="presParOf" srcId="{A29AF234-2E6E-4477-A171-C8EAB0504C1D}" destId="{482EE7C6-50CD-4D3B-85BB-94AA24FD63AD}" srcOrd="24" destOrd="0" presId="urn:microsoft.com/office/officeart/2011/layout/ConvergingText"/>
    <dgm:cxn modelId="{50E68C5C-F6E9-4316-8C5D-3F13F2CD79DB}" type="presParOf" srcId="{A29AF234-2E6E-4477-A171-C8EAB0504C1D}" destId="{D76FCCDF-D817-47B9-A3D6-9C57C8DE4D59}" srcOrd="25" destOrd="0" presId="urn:microsoft.com/office/officeart/2011/layout/ConvergingText"/>
    <dgm:cxn modelId="{FF23297C-D4B9-4AB7-BC0A-537C06900CF9}" type="presParOf" srcId="{A29AF234-2E6E-4477-A171-C8EAB0504C1D}" destId="{F251B96A-C7A2-4E7C-9D23-97290CBC6092}" srcOrd="26" destOrd="0" presId="urn:microsoft.com/office/officeart/2011/layout/ConvergingText"/>
    <dgm:cxn modelId="{D1D2337B-2ABD-4534-B1FE-293C86EB0A05}" type="presParOf" srcId="{A29AF234-2E6E-4477-A171-C8EAB0504C1D}" destId="{352984C8-2A88-461E-86ED-545AC95EAB40}" srcOrd="27" destOrd="0" presId="urn:microsoft.com/office/officeart/2011/layout/ConvergingText"/>
    <dgm:cxn modelId="{2682FF0E-FD99-47C1-9D44-2E79FCDA8C56}" type="presParOf" srcId="{A29AF234-2E6E-4477-A171-C8EAB0504C1D}" destId="{2480D34D-89A6-4272-8BE7-E1CF85B20BF3}" srcOrd="28" destOrd="0" presId="urn:microsoft.com/office/officeart/2011/layout/ConvergingText"/>
    <dgm:cxn modelId="{2854B095-571C-421F-848D-31A8391DBE36}" type="presParOf" srcId="{A29AF234-2E6E-4477-A171-C8EAB0504C1D}" destId="{95973655-85BD-41DB-8449-B4B0E422CF0E}" srcOrd="29" destOrd="0" presId="urn:microsoft.com/office/officeart/2011/layout/ConvergingText"/>
    <dgm:cxn modelId="{FD1EC101-3AD7-4D44-80EA-827518A5BBEB}" type="presParOf" srcId="{A29AF234-2E6E-4477-A171-C8EAB0504C1D}" destId="{73FE344C-8C13-4241-AB20-42500348B469}" srcOrd="30" destOrd="0" presId="urn:microsoft.com/office/officeart/2011/layout/ConvergingText"/>
    <dgm:cxn modelId="{E63CE9F1-F28D-43E8-B1C7-31A864646C73}" type="presParOf" srcId="{A29AF234-2E6E-4477-A171-C8EAB0504C1D}" destId="{78927976-07ED-433C-B399-B09C85EA2493}" srcOrd="31" destOrd="0" presId="urn:microsoft.com/office/officeart/2011/layout/ConvergingText"/>
    <dgm:cxn modelId="{2C1FE490-D358-48A7-BB4F-DFDE589820A6}" type="presParOf" srcId="{A29AF234-2E6E-4477-A171-C8EAB0504C1D}" destId="{A55196FA-C1C6-4F7A-93A8-DFD71C49E066}" srcOrd="32" destOrd="0" presId="urn:microsoft.com/office/officeart/2011/layout/ConvergingText"/>
    <dgm:cxn modelId="{7356C2C1-7E67-40CE-AD78-33C6A357E004}" type="presParOf" srcId="{A29AF234-2E6E-4477-A171-C8EAB0504C1D}" destId="{51BB1EC7-A40B-4A17-A768-4CAB6982C85E}" srcOrd="33" destOrd="0" presId="urn:microsoft.com/office/officeart/2011/layout/ConvergingText"/>
    <dgm:cxn modelId="{B0D981E5-9A62-4B0B-A00A-A85992061E67}" type="presParOf" srcId="{A29AF234-2E6E-4477-A171-C8EAB0504C1D}" destId="{6DD0A571-C696-4E04-BC9C-4C8C651F8A12}" srcOrd="34" destOrd="0" presId="urn:microsoft.com/office/officeart/2011/layout/ConvergingText"/>
    <dgm:cxn modelId="{091861A9-0991-4999-9B3C-DCE0FCABF374}" type="presParOf" srcId="{A29AF234-2E6E-4477-A171-C8EAB0504C1D}" destId="{C6F5A640-9ED0-48C0-8CD3-775C80AD89BF}" srcOrd="35" destOrd="0" presId="urn:microsoft.com/office/officeart/2011/layout/ConvergingText"/>
    <dgm:cxn modelId="{599CED2A-3DEA-43CC-AA58-0BB153197A0A}" type="presParOf" srcId="{A29AF234-2E6E-4477-A171-C8EAB0504C1D}" destId="{99CB2998-5189-4940-ACCA-F751E1C14283}" srcOrd="36" destOrd="0" presId="urn:microsoft.com/office/officeart/2011/layout/ConvergingTex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B6C32CC-9097-49F0-8AEF-3E6DAB02E29C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517D7F5E-8FDE-449B-9051-5F6D38F5170D}">
      <dgm:prSet phldrT="[Text]"/>
      <dgm:spPr/>
      <dgm:t>
        <a:bodyPr/>
        <a:lstStyle/>
        <a:p>
          <a:r>
            <a:rPr lang="id-ID" dirty="0" smtClean="0"/>
            <a:t>PPh 21</a:t>
          </a:r>
          <a:endParaRPr lang="id-ID" dirty="0"/>
        </a:p>
      </dgm:t>
    </dgm:pt>
    <dgm:pt modelId="{EA889C62-2760-4B17-9008-0F0F2270AD31}" type="parTrans" cxnId="{ECE6E9C8-2FC5-424A-B5F5-1E6B80C4D0E6}">
      <dgm:prSet/>
      <dgm:spPr/>
      <dgm:t>
        <a:bodyPr/>
        <a:lstStyle/>
        <a:p>
          <a:endParaRPr lang="id-ID"/>
        </a:p>
      </dgm:t>
    </dgm:pt>
    <dgm:pt modelId="{FD3D8350-B1E3-4ABB-982A-B1C304F5A9F9}" type="sibTrans" cxnId="{ECE6E9C8-2FC5-424A-B5F5-1E6B80C4D0E6}">
      <dgm:prSet/>
      <dgm:spPr/>
      <dgm:t>
        <a:bodyPr/>
        <a:lstStyle/>
        <a:p>
          <a:endParaRPr lang="id-ID"/>
        </a:p>
      </dgm:t>
    </dgm:pt>
    <dgm:pt modelId="{D60FDE9D-A6B8-44A8-A86D-BDD4675201D7}">
      <dgm:prSet phldrT="[Text]"/>
      <dgm:spPr/>
      <dgm:t>
        <a:bodyPr/>
        <a:lstStyle/>
        <a:p>
          <a:r>
            <a:rPr lang="id-ID" dirty="0" smtClean="0"/>
            <a:t>Online</a:t>
          </a:r>
        </a:p>
        <a:p>
          <a:r>
            <a:rPr lang="id-ID" dirty="0" smtClean="0"/>
            <a:t>E-Filing</a:t>
          </a:r>
          <a:endParaRPr lang="id-ID" dirty="0"/>
        </a:p>
      </dgm:t>
    </dgm:pt>
    <dgm:pt modelId="{17DD8F59-B712-4A6A-998C-E12264CEF984}" type="parTrans" cxnId="{04E9FE3A-C24F-4605-AE5C-EC61AB272FE0}">
      <dgm:prSet/>
      <dgm:spPr/>
      <dgm:t>
        <a:bodyPr/>
        <a:lstStyle/>
        <a:p>
          <a:endParaRPr lang="id-ID"/>
        </a:p>
      </dgm:t>
    </dgm:pt>
    <dgm:pt modelId="{9004CEA5-C563-4770-BCBF-04B0202F133B}" type="sibTrans" cxnId="{04E9FE3A-C24F-4605-AE5C-EC61AB272FE0}">
      <dgm:prSet/>
      <dgm:spPr/>
      <dgm:t>
        <a:bodyPr/>
        <a:lstStyle/>
        <a:p>
          <a:endParaRPr lang="id-ID"/>
        </a:p>
      </dgm:t>
    </dgm:pt>
    <dgm:pt modelId="{E43717D8-AFDF-4C3B-9F12-D69EEB728697}">
      <dgm:prSet phldrT="[Text]"/>
      <dgm:spPr/>
      <dgm:t>
        <a:bodyPr/>
        <a:lstStyle/>
        <a:p>
          <a:r>
            <a:rPr lang="id-ID" dirty="0" smtClean="0"/>
            <a:t>Manual</a:t>
          </a:r>
        </a:p>
      </dgm:t>
    </dgm:pt>
    <dgm:pt modelId="{A346A79A-DC78-4CF2-B422-E15A81221274}" type="parTrans" cxnId="{61F2F175-482E-4004-8DB7-4E25E2F0D20F}">
      <dgm:prSet/>
      <dgm:spPr/>
      <dgm:t>
        <a:bodyPr/>
        <a:lstStyle/>
        <a:p>
          <a:endParaRPr lang="id-ID"/>
        </a:p>
      </dgm:t>
    </dgm:pt>
    <dgm:pt modelId="{F78DF151-6FAA-45FC-A18E-932FDD223CC7}" type="sibTrans" cxnId="{61F2F175-482E-4004-8DB7-4E25E2F0D20F}">
      <dgm:prSet/>
      <dgm:spPr/>
      <dgm:t>
        <a:bodyPr/>
        <a:lstStyle/>
        <a:p>
          <a:endParaRPr lang="id-ID"/>
        </a:p>
      </dgm:t>
    </dgm:pt>
    <dgm:pt modelId="{A8BDFA75-696C-4745-95EC-3029FD1F7478}" type="pres">
      <dgm:prSet presAssocID="{4B6C32CC-9097-49F0-8AEF-3E6DAB02E29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81A0446D-DD7E-47C8-B05D-E49663D6CAB8}" type="pres">
      <dgm:prSet presAssocID="{517D7F5E-8FDE-449B-9051-5F6D38F5170D}" presName="root1" presStyleCnt="0"/>
      <dgm:spPr/>
    </dgm:pt>
    <dgm:pt modelId="{B4EEEB86-F785-4C23-97A6-157C131A832F}" type="pres">
      <dgm:prSet presAssocID="{517D7F5E-8FDE-449B-9051-5F6D38F5170D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B6B786C3-4DC4-4376-BEAC-8C9190AFB591}" type="pres">
      <dgm:prSet presAssocID="{517D7F5E-8FDE-449B-9051-5F6D38F5170D}" presName="level2hierChild" presStyleCnt="0"/>
      <dgm:spPr/>
    </dgm:pt>
    <dgm:pt modelId="{1EA3B60E-8545-4D4E-B6CD-CC69B2CD5F4E}" type="pres">
      <dgm:prSet presAssocID="{17DD8F59-B712-4A6A-998C-E12264CEF984}" presName="conn2-1" presStyleLbl="parChTrans1D2" presStyleIdx="0" presStyleCnt="2"/>
      <dgm:spPr/>
      <dgm:t>
        <a:bodyPr/>
        <a:lstStyle/>
        <a:p>
          <a:endParaRPr lang="id-ID"/>
        </a:p>
      </dgm:t>
    </dgm:pt>
    <dgm:pt modelId="{DFCF6F29-80C8-4345-BB2B-A9E5EAB3F33F}" type="pres">
      <dgm:prSet presAssocID="{17DD8F59-B712-4A6A-998C-E12264CEF984}" presName="connTx" presStyleLbl="parChTrans1D2" presStyleIdx="0" presStyleCnt="2"/>
      <dgm:spPr/>
      <dgm:t>
        <a:bodyPr/>
        <a:lstStyle/>
        <a:p>
          <a:endParaRPr lang="id-ID"/>
        </a:p>
      </dgm:t>
    </dgm:pt>
    <dgm:pt modelId="{26DAAE41-30CF-4CF2-B704-3BAE3AEE03F3}" type="pres">
      <dgm:prSet presAssocID="{D60FDE9D-A6B8-44A8-A86D-BDD4675201D7}" presName="root2" presStyleCnt="0"/>
      <dgm:spPr/>
    </dgm:pt>
    <dgm:pt modelId="{8C884D4B-C8E1-40E6-A360-6AC5E0AF1199}" type="pres">
      <dgm:prSet presAssocID="{D60FDE9D-A6B8-44A8-A86D-BDD4675201D7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2E058005-FF35-4115-A731-E03DA10E1E3E}" type="pres">
      <dgm:prSet presAssocID="{D60FDE9D-A6B8-44A8-A86D-BDD4675201D7}" presName="level3hierChild" presStyleCnt="0"/>
      <dgm:spPr/>
    </dgm:pt>
    <dgm:pt modelId="{29A14F8A-C253-4BD4-B6FF-5DE1248C151D}" type="pres">
      <dgm:prSet presAssocID="{A346A79A-DC78-4CF2-B422-E15A81221274}" presName="conn2-1" presStyleLbl="parChTrans1D2" presStyleIdx="1" presStyleCnt="2"/>
      <dgm:spPr/>
      <dgm:t>
        <a:bodyPr/>
        <a:lstStyle/>
        <a:p>
          <a:endParaRPr lang="id-ID"/>
        </a:p>
      </dgm:t>
    </dgm:pt>
    <dgm:pt modelId="{DA09F84C-130E-418B-99D0-E814D56C5090}" type="pres">
      <dgm:prSet presAssocID="{A346A79A-DC78-4CF2-B422-E15A81221274}" presName="connTx" presStyleLbl="parChTrans1D2" presStyleIdx="1" presStyleCnt="2"/>
      <dgm:spPr/>
      <dgm:t>
        <a:bodyPr/>
        <a:lstStyle/>
        <a:p>
          <a:endParaRPr lang="id-ID"/>
        </a:p>
      </dgm:t>
    </dgm:pt>
    <dgm:pt modelId="{4DFB8CC5-A041-4F41-A6B8-7F60A4CBE00F}" type="pres">
      <dgm:prSet presAssocID="{E43717D8-AFDF-4C3B-9F12-D69EEB728697}" presName="root2" presStyleCnt="0"/>
      <dgm:spPr/>
    </dgm:pt>
    <dgm:pt modelId="{87FBA249-0072-41BF-8C9E-BC9B132917B5}" type="pres">
      <dgm:prSet presAssocID="{E43717D8-AFDF-4C3B-9F12-D69EEB728697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BA37DCC4-072A-44D0-B9AD-821C8D25A0FB}" type="pres">
      <dgm:prSet presAssocID="{E43717D8-AFDF-4C3B-9F12-D69EEB728697}" presName="level3hierChild" presStyleCnt="0"/>
      <dgm:spPr/>
    </dgm:pt>
  </dgm:ptLst>
  <dgm:cxnLst>
    <dgm:cxn modelId="{DE42170C-3147-4688-9F77-A4778D9AEF49}" type="presOf" srcId="{17DD8F59-B712-4A6A-998C-E12264CEF984}" destId="{DFCF6F29-80C8-4345-BB2B-A9E5EAB3F33F}" srcOrd="1" destOrd="0" presId="urn:microsoft.com/office/officeart/2005/8/layout/hierarchy2"/>
    <dgm:cxn modelId="{B05A2259-DCAF-4B9A-9CFB-B36696507128}" type="presOf" srcId="{A346A79A-DC78-4CF2-B422-E15A81221274}" destId="{DA09F84C-130E-418B-99D0-E814D56C5090}" srcOrd="1" destOrd="0" presId="urn:microsoft.com/office/officeart/2005/8/layout/hierarchy2"/>
    <dgm:cxn modelId="{E3118454-94ED-49E8-8B32-0980C1C20CF7}" type="presOf" srcId="{E43717D8-AFDF-4C3B-9F12-D69EEB728697}" destId="{87FBA249-0072-41BF-8C9E-BC9B132917B5}" srcOrd="0" destOrd="0" presId="urn:microsoft.com/office/officeart/2005/8/layout/hierarchy2"/>
    <dgm:cxn modelId="{A96C4072-7781-4EA5-8218-98807A827CE9}" type="presOf" srcId="{517D7F5E-8FDE-449B-9051-5F6D38F5170D}" destId="{B4EEEB86-F785-4C23-97A6-157C131A832F}" srcOrd="0" destOrd="0" presId="urn:microsoft.com/office/officeart/2005/8/layout/hierarchy2"/>
    <dgm:cxn modelId="{AB36621C-F4F6-46A6-BD7F-4362BDF64FEB}" type="presOf" srcId="{4B6C32CC-9097-49F0-8AEF-3E6DAB02E29C}" destId="{A8BDFA75-696C-4745-95EC-3029FD1F7478}" srcOrd="0" destOrd="0" presId="urn:microsoft.com/office/officeart/2005/8/layout/hierarchy2"/>
    <dgm:cxn modelId="{ECE6E9C8-2FC5-424A-B5F5-1E6B80C4D0E6}" srcId="{4B6C32CC-9097-49F0-8AEF-3E6DAB02E29C}" destId="{517D7F5E-8FDE-449B-9051-5F6D38F5170D}" srcOrd="0" destOrd="0" parTransId="{EA889C62-2760-4B17-9008-0F0F2270AD31}" sibTransId="{FD3D8350-B1E3-4ABB-982A-B1C304F5A9F9}"/>
    <dgm:cxn modelId="{04E9FE3A-C24F-4605-AE5C-EC61AB272FE0}" srcId="{517D7F5E-8FDE-449B-9051-5F6D38F5170D}" destId="{D60FDE9D-A6B8-44A8-A86D-BDD4675201D7}" srcOrd="0" destOrd="0" parTransId="{17DD8F59-B712-4A6A-998C-E12264CEF984}" sibTransId="{9004CEA5-C563-4770-BCBF-04B0202F133B}"/>
    <dgm:cxn modelId="{0F274BED-C601-41FE-940F-59CC2643A2EE}" type="presOf" srcId="{17DD8F59-B712-4A6A-998C-E12264CEF984}" destId="{1EA3B60E-8545-4D4E-B6CD-CC69B2CD5F4E}" srcOrd="0" destOrd="0" presId="urn:microsoft.com/office/officeart/2005/8/layout/hierarchy2"/>
    <dgm:cxn modelId="{5B87E6AC-CE3A-4615-9C42-1DFB377E05E2}" type="presOf" srcId="{D60FDE9D-A6B8-44A8-A86D-BDD4675201D7}" destId="{8C884D4B-C8E1-40E6-A360-6AC5E0AF1199}" srcOrd="0" destOrd="0" presId="urn:microsoft.com/office/officeart/2005/8/layout/hierarchy2"/>
    <dgm:cxn modelId="{D1D5F20B-8DAD-49B9-80B5-B2E1919AC260}" type="presOf" srcId="{A346A79A-DC78-4CF2-B422-E15A81221274}" destId="{29A14F8A-C253-4BD4-B6FF-5DE1248C151D}" srcOrd="0" destOrd="0" presId="urn:microsoft.com/office/officeart/2005/8/layout/hierarchy2"/>
    <dgm:cxn modelId="{61F2F175-482E-4004-8DB7-4E25E2F0D20F}" srcId="{517D7F5E-8FDE-449B-9051-5F6D38F5170D}" destId="{E43717D8-AFDF-4C3B-9F12-D69EEB728697}" srcOrd="1" destOrd="0" parTransId="{A346A79A-DC78-4CF2-B422-E15A81221274}" sibTransId="{F78DF151-6FAA-45FC-A18E-932FDD223CC7}"/>
    <dgm:cxn modelId="{A55D35AC-EC0D-43AA-B54C-71F2520B3ADC}" type="presParOf" srcId="{A8BDFA75-696C-4745-95EC-3029FD1F7478}" destId="{81A0446D-DD7E-47C8-B05D-E49663D6CAB8}" srcOrd="0" destOrd="0" presId="urn:microsoft.com/office/officeart/2005/8/layout/hierarchy2"/>
    <dgm:cxn modelId="{E265062E-F021-4D86-AF67-74630DDCEE5B}" type="presParOf" srcId="{81A0446D-DD7E-47C8-B05D-E49663D6CAB8}" destId="{B4EEEB86-F785-4C23-97A6-157C131A832F}" srcOrd="0" destOrd="0" presId="urn:microsoft.com/office/officeart/2005/8/layout/hierarchy2"/>
    <dgm:cxn modelId="{FC4D9CAE-034B-40F7-B06A-39E0FC84A069}" type="presParOf" srcId="{81A0446D-DD7E-47C8-B05D-E49663D6CAB8}" destId="{B6B786C3-4DC4-4376-BEAC-8C9190AFB591}" srcOrd="1" destOrd="0" presId="urn:microsoft.com/office/officeart/2005/8/layout/hierarchy2"/>
    <dgm:cxn modelId="{D7EFAD82-1E6F-4918-B277-E2D5CB726C03}" type="presParOf" srcId="{B6B786C3-4DC4-4376-BEAC-8C9190AFB591}" destId="{1EA3B60E-8545-4D4E-B6CD-CC69B2CD5F4E}" srcOrd="0" destOrd="0" presId="urn:microsoft.com/office/officeart/2005/8/layout/hierarchy2"/>
    <dgm:cxn modelId="{65EAFACC-34AD-4C50-87FB-8ABA5E419759}" type="presParOf" srcId="{1EA3B60E-8545-4D4E-B6CD-CC69B2CD5F4E}" destId="{DFCF6F29-80C8-4345-BB2B-A9E5EAB3F33F}" srcOrd="0" destOrd="0" presId="urn:microsoft.com/office/officeart/2005/8/layout/hierarchy2"/>
    <dgm:cxn modelId="{7FC71C04-733C-4059-AB13-97C1557DC1C3}" type="presParOf" srcId="{B6B786C3-4DC4-4376-BEAC-8C9190AFB591}" destId="{26DAAE41-30CF-4CF2-B704-3BAE3AEE03F3}" srcOrd="1" destOrd="0" presId="urn:microsoft.com/office/officeart/2005/8/layout/hierarchy2"/>
    <dgm:cxn modelId="{68017AFB-A14B-4D7E-832B-58AFA4AE5923}" type="presParOf" srcId="{26DAAE41-30CF-4CF2-B704-3BAE3AEE03F3}" destId="{8C884D4B-C8E1-40E6-A360-6AC5E0AF1199}" srcOrd="0" destOrd="0" presId="urn:microsoft.com/office/officeart/2005/8/layout/hierarchy2"/>
    <dgm:cxn modelId="{37A85E8D-4869-4B5E-A094-F2C049423D8A}" type="presParOf" srcId="{26DAAE41-30CF-4CF2-B704-3BAE3AEE03F3}" destId="{2E058005-FF35-4115-A731-E03DA10E1E3E}" srcOrd="1" destOrd="0" presId="urn:microsoft.com/office/officeart/2005/8/layout/hierarchy2"/>
    <dgm:cxn modelId="{632C6B45-B5CB-435D-BCD7-E4CB1086A57A}" type="presParOf" srcId="{B6B786C3-4DC4-4376-BEAC-8C9190AFB591}" destId="{29A14F8A-C253-4BD4-B6FF-5DE1248C151D}" srcOrd="2" destOrd="0" presId="urn:microsoft.com/office/officeart/2005/8/layout/hierarchy2"/>
    <dgm:cxn modelId="{108E6F58-C631-4921-89B9-E798D2E96E2F}" type="presParOf" srcId="{29A14F8A-C253-4BD4-B6FF-5DE1248C151D}" destId="{DA09F84C-130E-418B-99D0-E814D56C5090}" srcOrd="0" destOrd="0" presId="urn:microsoft.com/office/officeart/2005/8/layout/hierarchy2"/>
    <dgm:cxn modelId="{11439C3B-1A53-463D-AECA-CE4169351801}" type="presParOf" srcId="{B6B786C3-4DC4-4376-BEAC-8C9190AFB591}" destId="{4DFB8CC5-A041-4F41-A6B8-7F60A4CBE00F}" srcOrd="3" destOrd="0" presId="urn:microsoft.com/office/officeart/2005/8/layout/hierarchy2"/>
    <dgm:cxn modelId="{CBEE5A54-4196-453E-842D-4AFB1CF6E626}" type="presParOf" srcId="{4DFB8CC5-A041-4F41-A6B8-7F60A4CBE00F}" destId="{87FBA249-0072-41BF-8C9E-BC9B132917B5}" srcOrd="0" destOrd="0" presId="urn:microsoft.com/office/officeart/2005/8/layout/hierarchy2"/>
    <dgm:cxn modelId="{37CEBED5-9E15-4E69-891E-6BA563D2E253}" type="presParOf" srcId="{4DFB8CC5-A041-4F41-A6B8-7F60A4CBE00F}" destId="{BA37DCC4-072A-44D0-B9AD-821C8D25A0FB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0AC7307-A79C-44FC-A4F9-6E88E2A849BD}" type="doc">
      <dgm:prSet loTypeId="urn:microsoft.com/office/officeart/2005/8/layout/hProcess4" loCatId="process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id-ID"/>
        </a:p>
      </dgm:t>
    </dgm:pt>
    <dgm:pt modelId="{E9552F30-1595-4BFC-8BBD-58A64690359F}">
      <dgm:prSet phldrT="[Text]"/>
      <dgm:spPr/>
      <dgm:t>
        <a:bodyPr/>
        <a:lstStyle/>
        <a:p>
          <a:r>
            <a:rPr lang="id-ID" dirty="0" smtClean="0"/>
            <a:t>WP</a:t>
          </a:r>
          <a:endParaRPr lang="id-ID" dirty="0"/>
        </a:p>
      </dgm:t>
    </dgm:pt>
    <dgm:pt modelId="{9BCA8AE8-975E-40B7-AAC1-CF736249D094}" type="parTrans" cxnId="{29EE19B3-EE82-4EFC-B7D9-2530426FEDB9}">
      <dgm:prSet/>
      <dgm:spPr/>
      <dgm:t>
        <a:bodyPr/>
        <a:lstStyle/>
        <a:p>
          <a:endParaRPr lang="id-ID"/>
        </a:p>
      </dgm:t>
    </dgm:pt>
    <dgm:pt modelId="{0B8AF207-3F8C-4671-8A23-2290C2750792}" type="sibTrans" cxnId="{29EE19B3-EE82-4EFC-B7D9-2530426FEDB9}">
      <dgm:prSet/>
      <dgm:spPr/>
      <dgm:t>
        <a:bodyPr/>
        <a:lstStyle/>
        <a:p>
          <a:endParaRPr lang="id-ID"/>
        </a:p>
      </dgm:t>
    </dgm:pt>
    <dgm:pt modelId="{6317B9EF-0EB1-4E48-A970-7AA735E4721F}">
      <dgm:prSet phldrT="[Text]"/>
      <dgm:spPr/>
      <dgm:t>
        <a:bodyPr/>
        <a:lstStyle/>
        <a:p>
          <a:r>
            <a:rPr lang="id-ID" dirty="0" smtClean="0"/>
            <a:t>NPWP</a:t>
          </a:r>
          <a:endParaRPr lang="id-ID" dirty="0"/>
        </a:p>
      </dgm:t>
    </dgm:pt>
    <dgm:pt modelId="{686197E1-00CD-4FAA-A7B5-BAE73AA627A2}" type="parTrans" cxnId="{83FF1E3E-E898-4B9B-9C82-87C74EA898AD}">
      <dgm:prSet/>
      <dgm:spPr/>
      <dgm:t>
        <a:bodyPr/>
        <a:lstStyle/>
        <a:p>
          <a:endParaRPr lang="id-ID"/>
        </a:p>
      </dgm:t>
    </dgm:pt>
    <dgm:pt modelId="{315963B3-A365-4B0A-B728-E17B46FC4297}" type="sibTrans" cxnId="{83FF1E3E-E898-4B9B-9C82-87C74EA898AD}">
      <dgm:prSet/>
      <dgm:spPr/>
      <dgm:t>
        <a:bodyPr/>
        <a:lstStyle/>
        <a:p>
          <a:endParaRPr lang="id-ID"/>
        </a:p>
      </dgm:t>
    </dgm:pt>
    <dgm:pt modelId="{952E5D7E-6D1F-4974-B294-73001B7A82CC}">
      <dgm:prSet phldrT="[Text]"/>
      <dgm:spPr/>
      <dgm:t>
        <a:bodyPr/>
        <a:lstStyle/>
        <a:p>
          <a:r>
            <a:rPr lang="id-ID" dirty="0" smtClean="0"/>
            <a:t>Slip penerimaan upah </a:t>
          </a:r>
          <a:endParaRPr lang="id-ID" dirty="0"/>
        </a:p>
      </dgm:t>
    </dgm:pt>
    <dgm:pt modelId="{74A44033-848E-480A-AA80-8D8A76D2A0FB}" type="parTrans" cxnId="{B5EA9D93-BE95-4AD3-A9AA-813EF19D0B25}">
      <dgm:prSet/>
      <dgm:spPr/>
      <dgm:t>
        <a:bodyPr/>
        <a:lstStyle/>
        <a:p>
          <a:endParaRPr lang="id-ID"/>
        </a:p>
      </dgm:t>
    </dgm:pt>
    <dgm:pt modelId="{00E27127-C885-495A-AD9C-9C0FBE50D173}" type="sibTrans" cxnId="{B5EA9D93-BE95-4AD3-A9AA-813EF19D0B25}">
      <dgm:prSet/>
      <dgm:spPr/>
      <dgm:t>
        <a:bodyPr/>
        <a:lstStyle/>
        <a:p>
          <a:endParaRPr lang="id-ID"/>
        </a:p>
      </dgm:t>
    </dgm:pt>
    <dgm:pt modelId="{A1DC6006-9494-411C-B0F9-98B8DC20FAE9}">
      <dgm:prSet phldrT="[Text]"/>
      <dgm:spPr/>
      <dgm:t>
        <a:bodyPr/>
        <a:lstStyle/>
        <a:p>
          <a:r>
            <a:rPr lang="id-ID" dirty="0" smtClean="0"/>
            <a:t>E-Filing</a:t>
          </a:r>
          <a:endParaRPr lang="id-ID" dirty="0"/>
        </a:p>
      </dgm:t>
    </dgm:pt>
    <dgm:pt modelId="{06FAF065-A2DA-4635-B7C2-300706C14602}" type="parTrans" cxnId="{BCEB23F0-EB48-4F9C-82B5-0064C8939620}">
      <dgm:prSet/>
      <dgm:spPr/>
      <dgm:t>
        <a:bodyPr/>
        <a:lstStyle/>
        <a:p>
          <a:endParaRPr lang="id-ID"/>
        </a:p>
      </dgm:t>
    </dgm:pt>
    <dgm:pt modelId="{553A628C-473B-4746-8D36-78D548C2BA77}" type="sibTrans" cxnId="{BCEB23F0-EB48-4F9C-82B5-0064C8939620}">
      <dgm:prSet/>
      <dgm:spPr/>
      <dgm:t>
        <a:bodyPr/>
        <a:lstStyle/>
        <a:p>
          <a:endParaRPr lang="id-ID"/>
        </a:p>
      </dgm:t>
    </dgm:pt>
    <dgm:pt modelId="{3A9B1A08-72F0-4192-8149-81182B655653}">
      <dgm:prSet phldrT="[Text]"/>
      <dgm:spPr/>
      <dgm:t>
        <a:bodyPr/>
        <a:lstStyle/>
        <a:p>
          <a:r>
            <a:rPr lang="id-ID" dirty="0" smtClean="0"/>
            <a:t>eFIN (</a:t>
          </a:r>
          <a:r>
            <a:rPr lang="id-ID" i="1" dirty="0" smtClean="0"/>
            <a:t>Electronic Filing Identification Number)</a:t>
          </a:r>
          <a:endParaRPr lang="id-ID" dirty="0"/>
        </a:p>
      </dgm:t>
    </dgm:pt>
    <dgm:pt modelId="{D991DDAD-3539-403C-A7DF-8210F8EBFD95}" type="parTrans" cxnId="{C62F8FF9-E526-4B2C-A701-4C7AC2F78E50}">
      <dgm:prSet/>
      <dgm:spPr/>
      <dgm:t>
        <a:bodyPr/>
        <a:lstStyle/>
        <a:p>
          <a:endParaRPr lang="id-ID"/>
        </a:p>
      </dgm:t>
    </dgm:pt>
    <dgm:pt modelId="{DEDDB3D7-98D0-4CB6-BDCE-008B365D5F66}" type="sibTrans" cxnId="{C62F8FF9-E526-4B2C-A701-4C7AC2F78E50}">
      <dgm:prSet/>
      <dgm:spPr/>
      <dgm:t>
        <a:bodyPr/>
        <a:lstStyle/>
        <a:p>
          <a:endParaRPr lang="id-ID"/>
        </a:p>
      </dgm:t>
    </dgm:pt>
    <dgm:pt modelId="{09031653-303F-4E80-BE16-A767B70E5469}">
      <dgm:prSet phldrT="[Text]"/>
      <dgm:spPr/>
      <dgm:t>
        <a:bodyPr/>
        <a:lstStyle/>
        <a:p>
          <a:r>
            <a:rPr lang="id-ID" dirty="0" smtClean="0"/>
            <a:t>Proses pengisian</a:t>
          </a:r>
          <a:endParaRPr lang="id-ID" dirty="0"/>
        </a:p>
      </dgm:t>
    </dgm:pt>
    <dgm:pt modelId="{47886549-3C56-4689-8582-D0F2380AF107}" type="parTrans" cxnId="{C12FB669-E2A7-4B02-8099-24B0DF4F892C}">
      <dgm:prSet/>
      <dgm:spPr/>
      <dgm:t>
        <a:bodyPr/>
        <a:lstStyle/>
        <a:p>
          <a:endParaRPr lang="id-ID"/>
        </a:p>
      </dgm:t>
    </dgm:pt>
    <dgm:pt modelId="{D46B045B-A1D4-4C29-86B3-2D6BE34F8AB2}" type="sibTrans" cxnId="{C12FB669-E2A7-4B02-8099-24B0DF4F892C}">
      <dgm:prSet/>
      <dgm:spPr/>
      <dgm:t>
        <a:bodyPr/>
        <a:lstStyle/>
        <a:p>
          <a:endParaRPr lang="id-ID"/>
        </a:p>
      </dgm:t>
    </dgm:pt>
    <dgm:pt modelId="{0E280D30-6079-4B7B-8542-17E211F6A145}">
      <dgm:prSet phldrT="[Text]"/>
      <dgm:spPr/>
      <dgm:t>
        <a:bodyPr/>
        <a:lstStyle/>
        <a:p>
          <a:r>
            <a:rPr lang="id-ID" dirty="0" smtClean="0"/>
            <a:t>Verifikasi</a:t>
          </a:r>
          <a:endParaRPr lang="id-ID" dirty="0"/>
        </a:p>
      </dgm:t>
    </dgm:pt>
    <dgm:pt modelId="{D30854BF-D881-4E16-8B5F-7746F0AB9420}" type="parTrans" cxnId="{D78EF918-AC57-4CCF-AC36-2BCC09616AE2}">
      <dgm:prSet/>
      <dgm:spPr/>
      <dgm:t>
        <a:bodyPr/>
        <a:lstStyle/>
        <a:p>
          <a:endParaRPr lang="id-ID"/>
        </a:p>
      </dgm:t>
    </dgm:pt>
    <dgm:pt modelId="{5795C839-B7FE-472E-BD2B-4E5EF550C0DE}" type="sibTrans" cxnId="{D78EF918-AC57-4CCF-AC36-2BCC09616AE2}">
      <dgm:prSet/>
      <dgm:spPr/>
      <dgm:t>
        <a:bodyPr/>
        <a:lstStyle/>
        <a:p>
          <a:endParaRPr lang="id-ID"/>
        </a:p>
      </dgm:t>
    </dgm:pt>
    <dgm:pt modelId="{01B64290-D0B9-49DB-98EB-EA78C3161F30}">
      <dgm:prSet phldrT="[Text]"/>
      <dgm:spPr/>
      <dgm:t>
        <a:bodyPr/>
        <a:lstStyle/>
        <a:p>
          <a:r>
            <a:rPr lang="id-ID" dirty="0" smtClean="0"/>
            <a:t>Kode Verifikasi</a:t>
          </a:r>
          <a:endParaRPr lang="id-ID" dirty="0"/>
        </a:p>
      </dgm:t>
    </dgm:pt>
    <dgm:pt modelId="{19506CB5-F01E-4C6A-9DDB-B81074B9CF90}" type="parTrans" cxnId="{41A76AD4-DB5A-4752-B35C-F94D766525BE}">
      <dgm:prSet/>
      <dgm:spPr/>
      <dgm:t>
        <a:bodyPr/>
        <a:lstStyle/>
        <a:p>
          <a:endParaRPr lang="id-ID"/>
        </a:p>
      </dgm:t>
    </dgm:pt>
    <dgm:pt modelId="{B3B949BD-5219-4D07-907B-59024D12347E}" type="sibTrans" cxnId="{41A76AD4-DB5A-4752-B35C-F94D766525BE}">
      <dgm:prSet/>
      <dgm:spPr/>
      <dgm:t>
        <a:bodyPr/>
        <a:lstStyle/>
        <a:p>
          <a:endParaRPr lang="id-ID"/>
        </a:p>
      </dgm:t>
    </dgm:pt>
    <dgm:pt modelId="{2EA47AEF-6BF2-4CD6-9D8D-EC83E0A82070}">
      <dgm:prSet phldrT="[Text]"/>
      <dgm:spPr/>
      <dgm:t>
        <a:bodyPr/>
        <a:lstStyle/>
        <a:p>
          <a:r>
            <a:rPr lang="id-ID" dirty="0" smtClean="0"/>
            <a:t>Notifikasi Status e-SPT dan Bukti Penerimaan Elektronik</a:t>
          </a:r>
          <a:endParaRPr lang="id-ID" dirty="0"/>
        </a:p>
      </dgm:t>
    </dgm:pt>
    <dgm:pt modelId="{19550F61-30A5-4ACD-B5F1-7E351D48C0C4}" type="parTrans" cxnId="{F678F282-242D-4368-91BD-F7C2EA97877B}">
      <dgm:prSet/>
      <dgm:spPr/>
      <dgm:t>
        <a:bodyPr/>
        <a:lstStyle/>
        <a:p>
          <a:endParaRPr lang="id-ID"/>
        </a:p>
      </dgm:t>
    </dgm:pt>
    <dgm:pt modelId="{8AC5D238-A32F-4193-8284-8CC255B5C58A}" type="sibTrans" cxnId="{F678F282-242D-4368-91BD-F7C2EA97877B}">
      <dgm:prSet/>
      <dgm:spPr/>
      <dgm:t>
        <a:bodyPr/>
        <a:lstStyle/>
        <a:p>
          <a:endParaRPr lang="id-ID"/>
        </a:p>
      </dgm:t>
    </dgm:pt>
    <dgm:pt modelId="{A36BBBDA-476A-40BB-9E7B-E040896AF28A}" type="pres">
      <dgm:prSet presAssocID="{10AC7307-A79C-44FC-A4F9-6E88E2A849B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82E6894A-C2B0-48C6-BD87-94938CB0AD92}" type="pres">
      <dgm:prSet presAssocID="{10AC7307-A79C-44FC-A4F9-6E88E2A849BD}" presName="tSp" presStyleCnt="0"/>
      <dgm:spPr/>
    </dgm:pt>
    <dgm:pt modelId="{DC2F5276-E7CC-48DB-AFA1-FE8D8E88847B}" type="pres">
      <dgm:prSet presAssocID="{10AC7307-A79C-44FC-A4F9-6E88E2A849BD}" presName="bSp" presStyleCnt="0"/>
      <dgm:spPr/>
    </dgm:pt>
    <dgm:pt modelId="{8542EA78-54CF-440B-BF72-07E351B0B39A}" type="pres">
      <dgm:prSet presAssocID="{10AC7307-A79C-44FC-A4F9-6E88E2A849BD}" presName="process" presStyleCnt="0"/>
      <dgm:spPr/>
    </dgm:pt>
    <dgm:pt modelId="{0121B9CC-F3D9-4CCB-BD83-5610DE9B0218}" type="pres">
      <dgm:prSet presAssocID="{E9552F30-1595-4BFC-8BBD-58A64690359F}" presName="composite1" presStyleCnt="0"/>
      <dgm:spPr/>
    </dgm:pt>
    <dgm:pt modelId="{162EF1A5-18D9-4EFB-9FC5-1B7E1A57D0A7}" type="pres">
      <dgm:prSet presAssocID="{E9552F30-1595-4BFC-8BBD-58A64690359F}" presName="dummyNode1" presStyleLbl="node1" presStyleIdx="0" presStyleCnt="3"/>
      <dgm:spPr/>
    </dgm:pt>
    <dgm:pt modelId="{EA96FD74-E48E-40E3-8E0B-434C94F0EAB0}" type="pres">
      <dgm:prSet presAssocID="{E9552F30-1595-4BFC-8BBD-58A64690359F}" presName="childNode1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7B8FD27F-8C80-43AC-B99E-ADB80E1AC38F}" type="pres">
      <dgm:prSet presAssocID="{E9552F30-1595-4BFC-8BBD-58A64690359F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641F9F8-4509-4343-AC77-5FD6B74B01D1}" type="pres">
      <dgm:prSet presAssocID="{E9552F30-1595-4BFC-8BBD-58A64690359F}" presName="parentNode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7F7972DF-3850-4C8F-B5A4-B703F6DD5F28}" type="pres">
      <dgm:prSet presAssocID="{E9552F30-1595-4BFC-8BBD-58A64690359F}" presName="connSite1" presStyleCnt="0"/>
      <dgm:spPr/>
    </dgm:pt>
    <dgm:pt modelId="{5DDA4F1B-1515-4FC2-8582-0D5A82A1AF37}" type="pres">
      <dgm:prSet presAssocID="{0B8AF207-3F8C-4671-8A23-2290C2750792}" presName="Name9" presStyleLbl="sibTrans2D1" presStyleIdx="0" presStyleCnt="2"/>
      <dgm:spPr/>
      <dgm:t>
        <a:bodyPr/>
        <a:lstStyle/>
        <a:p>
          <a:endParaRPr lang="id-ID"/>
        </a:p>
      </dgm:t>
    </dgm:pt>
    <dgm:pt modelId="{21A7C43F-FFDD-44A1-B694-FB22D8C81EFD}" type="pres">
      <dgm:prSet presAssocID="{A1DC6006-9494-411C-B0F9-98B8DC20FAE9}" presName="composite2" presStyleCnt="0"/>
      <dgm:spPr/>
    </dgm:pt>
    <dgm:pt modelId="{50FB897A-7EB2-457A-8058-8B6AF05FE672}" type="pres">
      <dgm:prSet presAssocID="{A1DC6006-9494-411C-B0F9-98B8DC20FAE9}" presName="dummyNode2" presStyleLbl="node1" presStyleIdx="0" presStyleCnt="3"/>
      <dgm:spPr/>
    </dgm:pt>
    <dgm:pt modelId="{FD7FB0BE-A0FE-4481-A7CC-93F20EA43D67}" type="pres">
      <dgm:prSet presAssocID="{A1DC6006-9494-411C-B0F9-98B8DC20FAE9}" presName="childNode2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D9FEF64-EE01-4F8A-BF34-DA0CCE9D3D7D}" type="pres">
      <dgm:prSet presAssocID="{A1DC6006-9494-411C-B0F9-98B8DC20FAE9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15C90DA7-5652-46AD-98DE-34E04BC7650A}" type="pres">
      <dgm:prSet presAssocID="{A1DC6006-9494-411C-B0F9-98B8DC20FAE9}" presName="parentNode2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1A23BCCB-1BDC-4216-B66F-AF2340F502CA}" type="pres">
      <dgm:prSet presAssocID="{A1DC6006-9494-411C-B0F9-98B8DC20FAE9}" presName="connSite2" presStyleCnt="0"/>
      <dgm:spPr/>
    </dgm:pt>
    <dgm:pt modelId="{7241DFAE-AED5-4C7D-88FC-FC05C89E08D3}" type="pres">
      <dgm:prSet presAssocID="{553A628C-473B-4746-8D36-78D548C2BA77}" presName="Name18" presStyleLbl="sibTrans2D1" presStyleIdx="1" presStyleCnt="2"/>
      <dgm:spPr/>
      <dgm:t>
        <a:bodyPr/>
        <a:lstStyle/>
        <a:p>
          <a:endParaRPr lang="id-ID"/>
        </a:p>
      </dgm:t>
    </dgm:pt>
    <dgm:pt modelId="{BDD6192E-25CE-4838-BF7A-05BF3C1B7BC8}" type="pres">
      <dgm:prSet presAssocID="{0E280D30-6079-4B7B-8542-17E211F6A145}" presName="composite1" presStyleCnt="0"/>
      <dgm:spPr/>
    </dgm:pt>
    <dgm:pt modelId="{0A853434-875B-4A6A-87F2-69E849F08A43}" type="pres">
      <dgm:prSet presAssocID="{0E280D30-6079-4B7B-8542-17E211F6A145}" presName="dummyNode1" presStyleLbl="node1" presStyleIdx="1" presStyleCnt="3"/>
      <dgm:spPr/>
    </dgm:pt>
    <dgm:pt modelId="{3F7D8E6B-E693-4DD7-BDEB-8DD09E177B07}" type="pres">
      <dgm:prSet presAssocID="{0E280D30-6079-4B7B-8542-17E211F6A145}" presName="childNode1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4F6FC8A-F992-4652-B95A-6390B7F431F5}" type="pres">
      <dgm:prSet presAssocID="{0E280D30-6079-4B7B-8542-17E211F6A145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D4AE4C8-775B-4C05-9279-9953CC66CF26}" type="pres">
      <dgm:prSet presAssocID="{0E280D30-6079-4B7B-8542-17E211F6A145}" presName="parentNode1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DDB5EBD-F528-45F3-8D47-241178E8EEB2}" type="pres">
      <dgm:prSet presAssocID="{0E280D30-6079-4B7B-8542-17E211F6A145}" presName="connSite1" presStyleCnt="0"/>
      <dgm:spPr/>
    </dgm:pt>
  </dgm:ptLst>
  <dgm:cxnLst>
    <dgm:cxn modelId="{E31D6BFF-45DC-45C1-AD9E-90B6BA47C0F4}" type="presOf" srcId="{2EA47AEF-6BF2-4CD6-9D8D-EC83E0A82070}" destId="{3F7D8E6B-E693-4DD7-BDEB-8DD09E177B07}" srcOrd="0" destOrd="1" presId="urn:microsoft.com/office/officeart/2005/8/layout/hProcess4"/>
    <dgm:cxn modelId="{BCEB23F0-EB48-4F9C-82B5-0064C8939620}" srcId="{10AC7307-A79C-44FC-A4F9-6E88E2A849BD}" destId="{A1DC6006-9494-411C-B0F9-98B8DC20FAE9}" srcOrd="1" destOrd="0" parTransId="{06FAF065-A2DA-4635-B7C2-300706C14602}" sibTransId="{553A628C-473B-4746-8D36-78D548C2BA77}"/>
    <dgm:cxn modelId="{3EB37D11-390B-42E7-8A27-8615229DF31E}" type="presOf" srcId="{09031653-303F-4E80-BE16-A767B70E5469}" destId="{FD7FB0BE-A0FE-4481-A7CC-93F20EA43D67}" srcOrd="0" destOrd="1" presId="urn:microsoft.com/office/officeart/2005/8/layout/hProcess4"/>
    <dgm:cxn modelId="{E70AA7D0-3A54-4A55-A0EB-0C9B29FFF71D}" type="presOf" srcId="{0B8AF207-3F8C-4671-8A23-2290C2750792}" destId="{5DDA4F1B-1515-4FC2-8582-0D5A82A1AF37}" srcOrd="0" destOrd="0" presId="urn:microsoft.com/office/officeart/2005/8/layout/hProcess4"/>
    <dgm:cxn modelId="{29EE19B3-EE82-4EFC-B7D9-2530426FEDB9}" srcId="{10AC7307-A79C-44FC-A4F9-6E88E2A849BD}" destId="{E9552F30-1595-4BFC-8BBD-58A64690359F}" srcOrd="0" destOrd="0" parTransId="{9BCA8AE8-975E-40B7-AAC1-CF736249D094}" sibTransId="{0B8AF207-3F8C-4671-8A23-2290C2750792}"/>
    <dgm:cxn modelId="{D192F399-542F-4DAC-A3BB-44334447DA22}" type="presOf" srcId="{3A9B1A08-72F0-4192-8149-81182B655653}" destId="{3D9FEF64-EE01-4F8A-BF34-DA0CCE9D3D7D}" srcOrd="1" destOrd="0" presId="urn:microsoft.com/office/officeart/2005/8/layout/hProcess4"/>
    <dgm:cxn modelId="{F9E57325-0DE5-46B4-8FB0-CCA49C22A8E1}" type="presOf" srcId="{3A9B1A08-72F0-4192-8149-81182B655653}" destId="{FD7FB0BE-A0FE-4481-A7CC-93F20EA43D67}" srcOrd="0" destOrd="0" presId="urn:microsoft.com/office/officeart/2005/8/layout/hProcess4"/>
    <dgm:cxn modelId="{131F0D28-51C5-4562-BDDC-ECE0F9FB9D0C}" type="presOf" srcId="{A1DC6006-9494-411C-B0F9-98B8DC20FAE9}" destId="{15C90DA7-5652-46AD-98DE-34E04BC7650A}" srcOrd="0" destOrd="0" presId="urn:microsoft.com/office/officeart/2005/8/layout/hProcess4"/>
    <dgm:cxn modelId="{BA6952A1-2548-47B4-A2EE-D658B20D4D7D}" type="presOf" srcId="{E9552F30-1595-4BFC-8BBD-58A64690359F}" destId="{4641F9F8-4509-4343-AC77-5FD6B74B01D1}" srcOrd="0" destOrd="0" presId="urn:microsoft.com/office/officeart/2005/8/layout/hProcess4"/>
    <dgm:cxn modelId="{41A76AD4-DB5A-4752-B35C-F94D766525BE}" srcId="{0E280D30-6079-4B7B-8542-17E211F6A145}" destId="{01B64290-D0B9-49DB-98EB-EA78C3161F30}" srcOrd="0" destOrd="0" parTransId="{19506CB5-F01E-4C6A-9DDB-B81074B9CF90}" sibTransId="{B3B949BD-5219-4D07-907B-59024D12347E}"/>
    <dgm:cxn modelId="{C12FB669-E2A7-4B02-8099-24B0DF4F892C}" srcId="{A1DC6006-9494-411C-B0F9-98B8DC20FAE9}" destId="{09031653-303F-4E80-BE16-A767B70E5469}" srcOrd="1" destOrd="0" parTransId="{47886549-3C56-4689-8582-D0F2380AF107}" sibTransId="{D46B045B-A1D4-4C29-86B3-2D6BE34F8AB2}"/>
    <dgm:cxn modelId="{FC907AB4-5D08-4C41-904C-1D460292A3C1}" type="presOf" srcId="{0E280D30-6079-4B7B-8542-17E211F6A145}" destId="{8D4AE4C8-775B-4C05-9279-9953CC66CF26}" srcOrd="0" destOrd="0" presId="urn:microsoft.com/office/officeart/2005/8/layout/hProcess4"/>
    <dgm:cxn modelId="{D4C90B4A-409B-4441-8C4A-53492937CB95}" type="presOf" srcId="{01B64290-D0B9-49DB-98EB-EA78C3161F30}" destId="{3F7D8E6B-E693-4DD7-BDEB-8DD09E177B07}" srcOrd="0" destOrd="0" presId="urn:microsoft.com/office/officeart/2005/8/layout/hProcess4"/>
    <dgm:cxn modelId="{F678F282-242D-4368-91BD-F7C2EA97877B}" srcId="{0E280D30-6079-4B7B-8542-17E211F6A145}" destId="{2EA47AEF-6BF2-4CD6-9D8D-EC83E0A82070}" srcOrd="1" destOrd="0" parTransId="{19550F61-30A5-4ACD-B5F1-7E351D48C0C4}" sibTransId="{8AC5D238-A32F-4193-8284-8CC255B5C58A}"/>
    <dgm:cxn modelId="{E684A5D9-27EB-4A95-A788-6BD49FFA4EAD}" type="presOf" srcId="{553A628C-473B-4746-8D36-78D548C2BA77}" destId="{7241DFAE-AED5-4C7D-88FC-FC05C89E08D3}" srcOrd="0" destOrd="0" presId="urn:microsoft.com/office/officeart/2005/8/layout/hProcess4"/>
    <dgm:cxn modelId="{0EF510DB-199F-4EA5-B6DF-503E46B85AF3}" type="presOf" srcId="{10AC7307-A79C-44FC-A4F9-6E88E2A849BD}" destId="{A36BBBDA-476A-40BB-9E7B-E040896AF28A}" srcOrd="0" destOrd="0" presId="urn:microsoft.com/office/officeart/2005/8/layout/hProcess4"/>
    <dgm:cxn modelId="{4065A85A-85AF-46E6-A39D-FB7715C34457}" type="presOf" srcId="{6317B9EF-0EB1-4E48-A970-7AA735E4721F}" destId="{EA96FD74-E48E-40E3-8E0B-434C94F0EAB0}" srcOrd="0" destOrd="0" presId="urn:microsoft.com/office/officeart/2005/8/layout/hProcess4"/>
    <dgm:cxn modelId="{B52DFB3B-3DEF-4873-93DE-991F31E88697}" type="presOf" srcId="{09031653-303F-4E80-BE16-A767B70E5469}" destId="{3D9FEF64-EE01-4F8A-BF34-DA0CCE9D3D7D}" srcOrd="1" destOrd="1" presId="urn:microsoft.com/office/officeart/2005/8/layout/hProcess4"/>
    <dgm:cxn modelId="{5E7C5B6C-859E-4871-8A7E-FFBD152F147B}" type="presOf" srcId="{952E5D7E-6D1F-4974-B294-73001B7A82CC}" destId="{7B8FD27F-8C80-43AC-B99E-ADB80E1AC38F}" srcOrd="1" destOrd="1" presId="urn:microsoft.com/office/officeart/2005/8/layout/hProcess4"/>
    <dgm:cxn modelId="{8985257D-66B5-4135-A1F2-87D229006422}" type="presOf" srcId="{2EA47AEF-6BF2-4CD6-9D8D-EC83E0A82070}" destId="{84F6FC8A-F992-4652-B95A-6390B7F431F5}" srcOrd="1" destOrd="1" presId="urn:microsoft.com/office/officeart/2005/8/layout/hProcess4"/>
    <dgm:cxn modelId="{5001E075-67AA-4436-BE19-00E29A36B3ED}" type="presOf" srcId="{952E5D7E-6D1F-4974-B294-73001B7A82CC}" destId="{EA96FD74-E48E-40E3-8E0B-434C94F0EAB0}" srcOrd="0" destOrd="1" presId="urn:microsoft.com/office/officeart/2005/8/layout/hProcess4"/>
    <dgm:cxn modelId="{D78EF918-AC57-4CCF-AC36-2BCC09616AE2}" srcId="{10AC7307-A79C-44FC-A4F9-6E88E2A849BD}" destId="{0E280D30-6079-4B7B-8542-17E211F6A145}" srcOrd="2" destOrd="0" parTransId="{D30854BF-D881-4E16-8B5F-7746F0AB9420}" sibTransId="{5795C839-B7FE-472E-BD2B-4E5EF550C0DE}"/>
    <dgm:cxn modelId="{83FF1E3E-E898-4B9B-9C82-87C74EA898AD}" srcId="{E9552F30-1595-4BFC-8BBD-58A64690359F}" destId="{6317B9EF-0EB1-4E48-A970-7AA735E4721F}" srcOrd="0" destOrd="0" parTransId="{686197E1-00CD-4FAA-A7B5-BAE73AA627A2}" sibTransId="{315963B3-A365-4B0A-B728-E17B46FC4297}"/>
    <dgm:cxn modelId="{C62F8FF9-E526-4B2C-A701-4C7AC2F78E50}" srcId="{A1DC6006-9494-411C-B0F9-98B8DC20FAE9}" destId="{3A9B1A08-72F0-4192-8149-81182B655653}" srcOrd="0" destOrd="0" parTransId="{D991DDAD-3539-403C-A7DF-8210F8EBFD95}" sibTransId="{DEDDB3D7-98D0-4CB6-BDCE-008B365D5F66}"/>
    <dgm:cxn modelId="{448EC165-3F9C-4A75-B0FB-E0973357177D}" type="presOf" srcId="{01B64290-D0B9-49DB-98EB-EA78C3161F30}" destId="{84F6FC8A-F992-4652-B95A-6390B7F431F5}" srcOrd="1" destOrd="0" presId="urn:microsoft.com/office/officeart/2005/8/layout/hProcess4"/>
    <dgm:cxn modelId="{B5EA9D93-BE95-4AD3-A9AA-813EF19D0B25}" srcId="{E9552F30-1595-4BFC-8BBD-58A64690359F}" destId="{952E5D7E-6D1F-4974-B294-73001B7A82CC}" srcOrd="1" destOrd="0" parTransId="{74A44033-848E-480A-AA80-8D8A76D2A0FB}" sibTransId="{00E27127-C885-495A-AD9C-9C0FBE50D173}"/>
    <dgm:cxn modelId="{78B1BB52-1C16-4189-A94E-52F5877A9C51}" type="presOf" srcId="{6317B9EF-0EB1-4E48-A970-7AA735E4721F}" destId="{7B8FD27F-8C80-43AC-B99E-ADB80E1AC38F}" srcOrd="1" destOrd="0" presId="urn:microsoft.com/office/officeart/2005/8/layout/hProcess4"/>
    <dgm:cxn modelId="{82210B18-7351-424A-AABD-B8AFB7FB7401}" type="presParOf" srcId="{A36BBBDA-476A-40BB-9E7B-E040896AF28A}" destId="{82E6894A-C2B0-48C6-BD87-94938CB0AD92}" srcOrd="0" destOrd="0" presId="urn:microsoft.com/office/officeart/2005/8/layout/hProcess4"/>
    <dgm:cxn modelId="{C0355390-D128-477A-B734-5CABE32886D0}" type="presParOf" srcId="{A36BBBDA-476A-40BB-9E7B-E040896AF28A}" destId="{DC2F5276-E7CC-48DB-AFA1-FE8D8E88847B}" srcOrd="1" destOrd="0" presId="urn:microsoft.com/office/officeart/2005/8/layout/hProcess4"/>
    <dgm:cxn modelId="{C822D012-E301-4A94-9B83-3ED8DE4181AE}" type="presParOf" srcId="{A36BBBDA-476A-40BB-9E7B-E040896AF28A}" destId="{8542EA78-54CF-440B-BF72-07E351B0B39A}" srcOrd="2" destOrd="0" presId="urn:microsoft.com/office/officeart/2005/8/layout/hProcess4"/>
    <dgm:cxn modelId="{09FA020A-FC2C-4DFC-AC41-C7142C512B48}" type="presParOf" srcId="{8542EA78-54CF-440B-BF72-07E351B0B39A}" destId="{0121B9CC-F3D9-4CCB-BD83-5610DE9B0218}" srcOrd="0" destOrd="0" presId="urn:microsoft.com/office/officeart/2005/8/layout/hProcess4"/>
    <dgm:cxn modelId="{A3A88387-406F-4AD3-871F-1F14078729D7}" type="presParOf" srcId="{0121B9CC-F3D9-4CCB-BD83-5610DE9B0218}" destId="{162EF1A5-18D9-4EFB-9FC5-1B7E1A57D0A7}" srcOrd="0" destOrd="0" presId="urn:microsoft.com/office/officeart/2005/8/layout/hProcess4"/>
    <dgm:cxn modelId="{5255DCD5-2841-4060-90A3-6305B5FA9771}" type="presParOf" srcId="{0121B9CC-F3D9-4CCB-BD83-5610DE9B0218}" destId="{EA96FD74-E48E-40E3-8E0B-434C94F0EAB0}" srcOrd="1" destOrd="0" presId="urn:microsoft.com/office/officeart/2005/8/layout/hProcess4"/>
    <dgm:cxn modelId="{D1AFB3B6-BA41-4CF6-B81D-9EEFFCE178E2}" type="presParOf" srcId="{0121B9CC-F3D9-4CCB-BD83-5610DE9B0218}" destId="{7B8FD27F-8C80-43AC-B99E-ADB80E1AC38F}" srcOrd="2" destOrd="0" presId="urn:microsoft.com/office/officeart/2005/8/layout/hProcess4"/>
    <dgm:cxn modelId="{610C2A0F-099A-40C6-BC44-83E882A58811}" type="presParOf" srcId="{0121B9CC-F3D9-4CCB-BD83-5610DE9B0218}" destId="{4641F9F8-4509-4343-AC77-5FD6B74B01D1}" srcOrd="3" destOrd="0" presId="urn:microsoft.com/office/officeart/2005/8/layout/hProcess4"/>
    <dgm:cxn modelId="{7998028E-E806-4680-B6E2-432B8594C60F}" type="presParOf" srcId="{0121B9CC-F3D9-4CCB-BD83-5610DE9B0218}" destId="{7F7972DF-3850-4C8F-B5A4-B703F6DD5F28}" srcOrd="4" destOrd="0" presId="urn:microsoft.com/office/officeart/2005/8/layout/hProcess4"/>
    <dgm:cxn modelId="{6090434F-2E05-4DD5-A64F-DE69C1E89AF3}" type="presParOf" srcId="{8542EA78-54CF-440B-BF72-07E351B0B39A}" destId="{5DDA4F1B-1515-4FC2-8582-0D5A82A1AF37}" srcOrd="1" destOrd="0" presId="urn:microsoft.com/office/officeart/2005/8/layout/hProcess4"/>
    <dgm:cxn modelId="{20D2E07F-2ABD-41BD-B3E6-041A54F50CCF}" type="presParOf" srcId="{8542EA78-54CF-440B-BF72-07E351B0B39A}" destId="{21A7C43F-FFDD-44A1-B694-FB22D8C81EFD}" srcOrd="2" destOrd="0" presId="urn:microsoft.com/office/officeart/2005/8/layout/hProcess4"/>
    <dgm:cxn modelId="{CAE838D6-995A-4289-A7E6-F0447FF950D0}" type="presParOf" srcId="{21A7C43F-FFDD-44A1-B694-FB22D8C81EFD}" destId="{50FB897A-7EB2-457A-8058-8B6AF05FE672}" srcOrd="0" destOrd="0" presId="urn:microsoft.com/office/officeart/2005/8/layout/hProcess4"/>
    <dgm:cxn modelId="{991D33C6-F2CD-4162-9C12-696EBCC666B1}" type="presParOf" srcId="{21A7C43F-FFDD-44A1-B694-FB22D8C81EFD}" destId="{FD7FB0BE-A0FE-4481-A7CC-93F20EA43D67}" srcOrd="1" destOrd="0" presId="urn:microsoft.com/office/officeart/2005/8/layout/hProcess4"/>
    <dgm:cxn modelId="{1EE5AF22-02D7-47F1-97B4-26348BA05A8D}" type="presParOf" srcId="{21A7C43F-FFDD-44A1-B694-FB22D8C81EFD}" destId="{3D9FEF64-EE01-4F8A-BF34-DA0CCE9D3D7D}" srcOrd="2" destOrd="0" presId="urn:microsoft.com/office/officeart/2005/8/layout/hProcess4"/>
    <dgm:cxn modelId="{1D6DCF7D-A3A9-4BFF-868E-7E8F063DAF4E}" type="presParOf" srcId="{21A7C43F-FFDD-44A1-B694-FB22D8C81EFD}" destId="{15C90DA7-5652-46AD-98DE-34E04BC7650A}" srcOrd="3" destOrd="0" presId="urn:microsoft.com/office/officeart/2005/8/layout/hProcess4"/>
    <dgm:cxn modelId="{C1B48728-1D18-407B-9141-EB39EC5E1724}" type="presParOf" srcId="{21A7C43F-FFDD-44A1-B694-FB22D8C81EFD}" destId="{1A23BCCB-1BDC-4216-B66F-AF2340F502CA}" srcOrd="4" destOrd="0" presId="urn:microsoft.com/office/officeart/2005/8/layout/hProcess4"/>
    <dgm:cxn modelId="{261BE16E-5543-4492-AFAE-32DFCC6661AD}" type="presParOf" srcId="{8542EA78-54CF-440B-BF72-07E351B0B39A}" destId="{7241DFAE-AED5-4C7D-88FC-FC05C89E08D3}" srcOrd="3" destOrd="0" presId="urn:microsoft.com/office/officeart/2005/8/layout/hProcess4"/>
    <dgm:cxn modelId="{C1ACC2F4-EF98-4E12-A759-7158FFFAC035}" type="presParOf" srcId="{8542EA78-54CF-440B-BF72-07E351B0B39A}" destId="{BDD6192E-25CE-4838-BF7A-05BF3C1B7BC8}" srcOrd="4" destOrd="0" presId="urn:microsoft.com/office/officeart/2005/8/layout/hProcess4"/>
    <dgm:cxn modelId="{539711E8-37E8-4893-A919-A5E43753E8C2}" type="presParOf" srcId="{BDD6192E-25CE-4838-BF7A-05BF3C1B7BC8}" destId="{0A853434-875B-4A6A-87F2-69E849F08A43}" srcOrd="0" destOrd="0" presId="urn:microsoft.com/office/officeart/2005/8/layout/hProcess4"/>
    <dgm:cxn modelId="{9648350E-0B75-4311-A80B-D97AEE29F918}" type="presParOf" srcId="{BDD6192E-25CE-4838-BF7A-05BF3C1B7BC8}" destId="{3F7D8E6B-E693-4DD7-BDEB-8DD09E177B07}" srcOrd="1" destOrd="0" presId="urn:microsoft.com/office/officeart/2005/8/layout/hProcess4"/>
    <dgm:cxn modelId="{62677AE5-9D76-4970-AD72-A35E9FBEF535}" type="presParOf" srcId="{BDD6192E-25CE-4838-BF7A-05BF3C1B7BC8}" destId="{84F6FC8A-F992-4652-B95A-6390B7F431F5}" srcOrd="2" destOrd="0" presId="urn:microsoft.com/office/officeart/2005/8/layout/hProcess4"/>
    <dgm:cxn modelId="{58552DC1-3EA3-4BC4-BFB5-194B343C5468}" type="presParOf" srcId="{BDD6192E-25CE-4838-BF7A-05BF3C1B7BC8}" destId="{8D4AE4C8-775B-4C05-9279-9953CC66CF26}" srcOrd="3" destOrd="0" presId="urn:microsoft.com/office/officeart/2005/8/layout/hProcess4"/>
    <dgm:cxn modelId="{2F3D9BDF-5717-4E30-873F-5838D1734C6E}" type="presParOf" srcId="{BDD6192E-25CE-4838-BF7A-05BF3C1B7BC8}" destId="{8DDB5EBD-F528-45F3-8D47-241178E8EEB2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8109C6-0125-416B-A8F7-A8A654D54D1F}">
      <dsp:nvSpPr>
        <dsp:cNvPr id="0" name=""/>
        <dsp:cNvSpPr/>
      </dsp:nvSpPr>
      <dsp:spPr>
        <a:xfrm>
          <a:off x="8131930" y="2072347"/>
          <a:ext cx="228432" cy="22842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9B8734F-AE1C-45E8-BC65-5B2DB5D75CC0}">
      <dsp:nvSpPr>
        <dsp:cNvPr id="0" name=""/>
        <dsp:cNvSpPr/>
      </dsp:nvSpPr>
      <dsp:spPr>
        <a:xfrm>
          <a:off x="7713271" y="2072347"/>
          <a:ext cx="228432" cy="228428"/>
        </a:xfrm>
        <a:prstGeom prst="ellipse">
          <a:avLst/>
        </a:prstGeom>
        <a:solidFill>
          <a:schemeClr val="accent4">
            <a:hueOff val="-105881"/>
            <a:satOff val="32"/>
            <a:lumOff val="24"/>
            <a:alphaOff val="0"/>
          </a:schemeClr>
        </a:solidFill>
        <a:ln w="19050" cap="rnd" cmpd="sng" algn="ctr">
          <a:solidFill>
            <a:schemeClr val="accent4">
              <a:hueOff val="-105881"/>
              <a:satOff val="32"/>
              <a:lumOff val="2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C53147F-0964-4FBB-95CA-9163E460E240}">
      <dsp:nvSpPr>
        <dsp:cNvPr id="0" name=""/>
        <dsp:cNvSpPr/>
      </dsp:nvSpPr>
      <dsp:spPr>
        <a:xfrm>
          <a:off x="7294611" y="2072347"/>
          <a:ext cx="228432" cy="228428"/>
        </a:xfrm>
        <a:prstGeom prst="ellipse">
          <a:avLst/>
        </a:prstGeom>
        <a:solidFill>
          <a:schemeClr val="accent4">
            <a:hueOff val="-211762"/>
            <a:satOff val="64"/>
            <a:lumOff val="48"/>
            <a:alphaOff val="0"/>
          </a:schemeClr>
        </a:solidFill>
        <a:ln w="19050" cap="rnd" cmpd="sng" algn="ctr">
          <a:solidFill>
            <a:schemeClr val="accent4">
              <a:hueOff val="-211762"/>
              <a:satOff val="64"/>
              <a:lumOff val="4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2BBC7D4-D3E6-4D75-B9C3-5B0518931F67}">
      <dsp:nvSpPr>
        <dsp:cNvPr id="0" name=""/>
        <dsp:cNvSpPr/>
      </dsp:nvSpPr>
      <dsp:spPr>
        <a:xfrm>
          <a:off x="6876747" y="2072347"/>
          <a:ext cx="228432" cy="228428"/>
        </a:xfrm>
        <a:prstGeom prst="ellipse">
          <a:avLst/>
        </a:prstGeom>
        <a:solidFill>
          <a:schemeClr val="accent4">
            <a:hueOff val="-317643"/>
            <a:satOff val="97"/>
            <a:lumOff val="71"/>
            <a:alphaOff val="0"/>
          </a:schemeClr>
        </a:solidFill>
        <a:ln w="19050" cap="rnd" cmpd="sng" algn="ctr">
          <a:solidFill>
            <a:schemeClr val="accent4">
              <a:hueOff val="-317643"/>
              <a:satOff val="97"/>
              <a:lumOff val="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C2CB239-B326-471C-9C3D-11952ABDED45}">
      <dsp:nvSpPr>
        <dsp:cNvPr id="0" name=""/>
        <dsp:cNvSpPr/>
      </dsp:nvSpPr>
      <dsp:spPr>
        <a:xfrm>
          <a:off x="6458087" y="2072347"/>
          <a:ext cx="228432" cy="228428"/>
        </a:xfrm>
        <a:prstGeom prst="ellipse">
          <a:avLst/>
        </a:prstGeom>
        <a:solidFill>
          <a:schemeClr val="accent4">
            <a:hueOff val="-423524"/>
            <a:satOff val="129"/>
            <a:lumOff val="95"/>
            <a:alphaOff val="0"/>
          </a:schemeClr>
        </a:solidFill>
        <a:ln w="19050" cap="rnd" cmpd="sng" algn="ctr">
          <a:solidFill>
            <a:schemeClr val="accent4">
              <a:hueOff val="-423524"/>
              <a:satOff val="129"/>
              <a:lumOff val="9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C89496A-BFC0-4FF9-8BA0-3947BA6A9E27}">
      <dsp:nvSpPr>
        <dsp:cNvPr id="0" name=""/>
        <dsp:cNvSpPr/>
      </dsp:nvSpPr>
      <dsp:spPr>
        <a:xfrm>
          <a:off x="5810995" y="1958132"/>
          <a:ext cx="456864" cy="457233"/>
        </a:xfrm>
        <a:prstGeom prst="ellipse">
          <a:avLst/>
        </a:prstGeom>
        <a:solidFill>
          <a:schemeClr val="accent4">
            <a:hueOff val="-529406"/>
            <a:satOff val="161"/>
            <a:lumOff val="119"/>
            <a:alphaOff val="0"/>
          </a:schemeClr>
        </a:solidFill>
        <a:ln w="19050" cap="rnd" cmpd="sng" algn="ctr">
          <a:solidFill>
            <a:schemeClr val="accent4">
              <a:hueOff val="-529406"/>
              <a:satOff val="161"/>
              <a:lumOff val="11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917ACCD-718C-449B-9157-56519338A875}">
      <dsp:nvSpPr>
        <dsp:cNvPr id="0" name=""/>
        <dsp:cNvSpPr/>
      </dsp:nvSpPr>
      <dsp:spPr>
        <a:xfrm>
          <a:off x="7759435" y="1600461"/>
          <a:ext cx="228432" cy="228428"/>
        </a:xfrm>
        <a:prstGeom prst="ellipse">
          <a:avLst/>
        </a:prstGeom>
        <a:solidFill>
          <a:schemeClr val="accent4">
            <a:hueOff val="-635287"/>
            <a:satOff val="193"/>
            <a:lumOff val="143"/>
            <a:alphaOff val="0"/>
          </a:schemeClr>
        </a:solidFill>
        <a:ln w="19050" cap="rnd" cmpd="sng" algn="ctr">
          <a:solidFill>
            <a:schemeClr val="accent4">
              <a:hueOff val="-635287"/>
              <a:satOff val="193"/>
              <a:lumOff val="1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1C5873E-4F86-4C1E-B64C-DFD2A645237B}">
      <dsp:nvSpPr>
        <dsp:cNvPr id="0" name=""/>
        <dsp:cNvSpPr/>
      </dsp:nvSpPr>
      <dsp:spPr>
        <a:xfrm>
          <a:off x="7759435" y="2547614"/>
          <a:ext cx="228432" cy="228428"/>
        </a:xfrm>
        <a:prstGeom prst="ellipse">
          <a:avLst/>
        </a:prstGeom>
        <a:solidFill>
          <a:schemeClr val="accent4">
            <a:hueOff val="-741168"/>
            <a:satOff val="225"/>
            <a:lumOff val="167"/>
            <a:alphaOff val="0"/>
          </a:schemeClr>
        </a:solidFill>
        <a:ln w="19050" cap="rnd" cmpd="sng" algn="ctr">
          <a:solidFill>
            <a:schemeClr val="accent4">
              <a:hueOff val="-741168"/>
              <a:satOff val="225"/>
              <a:lumOff val="16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0ABE987-2E46-411C-BD45-DFB26F951C6D}">
      <dsp:nvSpPr>
        <dsp:cNvPr id="0" name=""/>
        <dsp:cNvSpPr/>
      </dsp:nvSpPr>
      <dsp:spPr>
        <a:xfrm>
          <a:off x="7963193" y="1805596"/>
          <a:ext cx="228432" cy="228428"/>
        </a:xfrm>
        <a:prstGeom prst="ellipse">
          <a:avLst/>
        </a:prstGeom>
        <a:solidFill>
          <a:schemeClr val="accent4">
            <a:hueOff val="-847049"/>
            <a:satOff val="257"/>
            <a:lumOff val="190"/>
            <a:alphaOff val="0"/>
          </a:schemeClr>
        </a:solidFill>
        <a:ln w="19050" cap="rnd" cmpd="sng" algn="ctr">
          <a:solidFill>
            <a:schemeClr val="accent4">
              <a:hueOff val="-847049"/>
              <a:satOff val="257"/>
              <a:lumOff val="19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ADE6934-8818-4DBD-B038-28948D7B4DA2}">
      <dsp:nvSpPr>
        <dsp:cNvPr id="0" name=""/>
        <dsp:cNvSpPr/>
      </dsp:nvSpPr>
      <dsp:spPr>
        <a:xfrm>
          <a:off x="7976724" y="2343606"/>
          <a:ext cx="228432" cy="228428"/>
        </a:xfrm>
        <a:prstGeom prst="ellipse">
          <a:avLst/>
        </a:prstGeom>
        <a:solidFill>
          <a:schemeClr val="accent4">
            <a:hueOff val="-952930"/>
            <a:satOff val="290"/>
            <a:lumOff val="214"/>
            <a:alphaOff val="0"/>
          </a:schemeClr>
        </a:solidFill>
        <a:ln w="19050" cap="rnd" cmpd="sng" algn="ctr">
          <a:solidFill>
            <a:schemeClr val="accent4">
              <a:hueOff val="-952930"/>
              <a:satOff val="290"/>
              <a:lumOff val="2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78CBFEF-FED6-444C-AF29-BD0B32A7DC50}">
      <dsp:nvSpPr>
        <dsp:cNvPr id="0" name=""/>
        <dsp:cNvSpPr/>
      </dsp:nvSpPr>
      <dsp:spPr>
        <a:xfrm>
          <a:off x="3308586" y="1030141"/>
          <a:ext cx="2312976" cy="2313216"/>
        </a:xfrm>
        <a:prstGeom prst="ellipse">
          <a:avLst/>
        </a:prstGeom>
        <a:solidFill>
          <a:schemeClr val="accent4">
            <a:hueOff val="-1058811"/>
            <a:satOff val="322"/>
            <a:lumOff val="238"/>
            <a:alphaOff val="0"/>
          </a:schemeClr>
        </a:solidFill>
        <a:ln w="19050" cap="rnd" cmpd="sng" algn="ctr">
          <a:solidFill>
            <a:schemeClr val="accent4">
              <a:hueOff val="-1058811"/>
              <a:satOff val="322"/>
              <a:lumOff val="23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500" b="1" kern="1200" dirty="0" smtClean="0">
              <a:solidFill>
                <a:srgbClr val="FF0000"/>
              </a:solidFill>
            </a:rPr>
            <a:t>KPP</a:t>
          </a:r>
          <a:r>
            <a:rPr lang="id-ID" sz="1500" b="1" kern="1200" dirty="0" smtClean="0">
              <a:solidFill>
                <a:srgbClr val="FF0000"/>
              </a:solidFill>
            </a:rPr>
            <a:t>/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500" b="1" kern="1200" dirty="0" smtClean="0">
              <a:solidFill>
                <a:srgbClr val="FF0000"/>
              </a:solidFill>
            </a:rPr>
            <a:t>ereg.pajak.go.id</a:t>
          </a:r>
          <a:endParaRPr lang="id-ID" sz="1500" b="1" kern="1200" dirty="0">
            <a:solidFill>
              <a:srgbClr val="FF0000"/>
            </a:solidFill>
          </a:endParaRPr>
        </a:p>
      </dsp:txBody>
      <dsp:txXfrm>
        <a:off x="3647313" y="1368904"/>
        <a:ext cx="1635522" cy="1635690"/>
      </dsp:txXfrm>
    </dsp:sp>
    <dsp:sp modelId="{32C87A65-F730-4D24-B4E6-9B1AF049B0C2}">
      <dsp:nvSpPr>
        <dsp:cNvPr id="0" name=""/>
        <dsp:cNvSpPr/>
      </dsp:nvSpPr>
      <dsp:spPr>
        <a:xfrm>
          <a:off x="3135869" y="832520"/>
          <a:ext cx="456864" cy="457233"/>
        </a:xfrm>
        <a:prstGeom prst="ellipse">
          <a:avLst/>
        </a:prstGeom>
        <a:solidFill>
          <a:schemeClr val="accent4">
            <a:hueOff val="-1164692"/>
            <a:satOff val="354"/>
            <a:lumOff val="262"/>
            <a:alphaOff val="0"/>
          </a:schemeClr>
        </a:solidFill>
        <a:ln w="19050" cap="rnd" cmpd="sng" algn="ctr">
          <a:solidFill>
            <a:schemeClr val="accent4">
              <a:hueOff val="-1164692"/>
              <a:satOff val="354"/>
              <a:lumOff val="26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CBEE71C-BD75-4BBE-84EF-0CC411A9FFB3}">
      <dsp:nvSpPr>
        <dsp:cNvPr id="0" name=""/>
        <dsp:cNvSpPr/>
      </dsp:nvSpPr>
      <dsp:spPr>
        <a:xfrm>
          <a:off x="2842967" y="591317"/>
          <a:ext cx="228432" cy="228428"/>
        </a:xfrm>
        <a:prstGeom prst="ellipse">
          <a:avLst/>
        </a:prstGeom>
        <a:solidFill>
          <a:schemeClr val="accent4">
            <a:hueOff val="-1270573"/>
            <a:satOff val="386"/>
            <a:lumOff val="285"/>
            <a:alphaOff val="0"/>
          </a:schemeClr>
        </a:solidFill>
        <a:ln w="19050" cap="rnd" cmpd="sng" algn="ctr">
          <a:solidFill>
            <a:schemeClr val="accent4">
              <a:hueOff val="-1270573"/>
              <a:satOff val="386"/>
              <a:lumOff val="28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1F9A8E9-11C5-485A-998C-07108DF79998}">
      <dsp:nvSpPr>
        <dsp:cNvPr id="0" name=""/>
        <dsp:cNvSpPr/>
      </dsp:nvSpPr>
      <dsp:spPr>
        <a:xfrm>
          <a:off x="2355061" y="591317"/>
          <a:ext cx="228432" cy="228428"/>
        </a:xfrm>
        <a:prstGeom prst="ellipse">
          <a:avLst/>
        </a:prstGeom>
        <a:solidFill>
          <a:schemeClr val="accent4">
            <a:hueOff val="-1376454"/>
            <a:satOff val="418"/>
            <a:lumOff val="309"/>
            <a:alphaOff val="0"/>
          </a:schemeClr>
        </a:solidFill>
        <a:ln w="19050" cap="rnd" cmpd="sng" algn="ctr">
          <a:solidFill>
            <a:schemeClr val="accent4">
              <a:hueOff val="-1376454"/>
              <a:satOff val="418"/>
              <a:lumOff val="30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5C37FD0-AA7C-458C-A9F2-56270FB64F41}">
      <dsp:nvSpPr>
        <dsp:cNvPr id="0" name=""/>
        <dsp:cNvSpPr/>
      </dsp:nvSpPr>
      <dsp:spPr>
        <a:xfrm>
          <a:off x="1867155" y="591317"/>
          <a:ext cx="228432" cy="228428"/>
        </a:xfrm>
        <a:prstGeom prst="ellipse">
          <a:avLst/>
        </a:prstGeom>
        <a:solidFill>
          <a:schemeClr val="accent4">
            <a:hueOff val="-1482335"/>
            <a:satOff val="451"/>
            <a:lumOff val="333"/>
            <a:alphaOff val="0"/>
          </a:schemeClr>
        </a:solidFill>
        <a:ln w="19050" cap="rnd" cmpd="sng" algn="ctr">
          <a:solidFill>
            <a:schemeClr val="accent4">
              <a:hueOff val="-1482335"/>
              <a:satOff val="451"/>
              <a:lumOff val="33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9142051-53D6-441B-B118-C679AE357FEE}">
      <dsp:nvSpPr>
        <dsp:cNvPr id="0" name=""/>
        <dsp:cNvSpPr/>
      </dsp:nvSpPr>
      <dsp:spPr>
        <a:xfrm>
          <a:off x="1379249" y="591317"/>
          <a:ext cx="228432" cy="228428"/>
        </a:xfrm>
        <a:prstGeom prst="ellipse">
          <a:avLst/>
        </a:prstGeom>
        <a:solidFill>
          <a:schemeClr val="accent4">
            <a:hueOff val="-1588217"/>
            <a:satOff val="483"/>
            <a:lumOff val="357"/>
            <a:alphaOff val="0"/>
          </a:schemeClr>
        </a:solidFill>
        <a:ln w="19050" cap="rnd" cmpd="sng" algn="ctr">
          <a:solidFill>
            <a:schemeClr val="accent4">
              <a:hueOff val="-1588217"/>
              <a:satOff val="483"/>
              <a:lumOff val="35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CBFF000-B957-4CD0-811B-CE79E5C4D726}">
      <dsp:nvSpPr>
        <dsp:cNvPr id="0" name=""/>
        <dsp:cNvSpPr/>
      </dsp:nvSpPr>
      <dsp:spPr>
        <a:xfrm>
          <a:off x="890547" y="591317"/>
          <a:ext cx="228432" cy="228428"/>
        </a:xfrm>
        <a:prstGeom prst="ellipse">
          <a:avLst/>
        </a:prstGeom>
        <a:solidFill>
          <a:schemeClr val="accent4">
            <a:hueOff val="-1694098"/>
            <a:satOff val="515"/>
            <a:lumOff val="381"/>
            <a:alphaOff val="0"/>
          </a:schemeClr>
        </a:solidFill>
        <a:ln w="19050" cap="rnd" cmpd="sng" algn="ctr">
          <a:solidFill>
            <a:schemeClr val="accent4">
              <a:hueOff val="-1694098"/>
              <a:satOff val="515"/>
              <a:lumOff val="38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0DCD19F-E6BC-4ECC-AC24-39B95D2CCC34}">
      <dsp:nvSpPr>
        <dsp:cNvPr id="0" name=""/>
        <dsp:cNvSpPr/>
      </dsp:nvSpPr>
      <dsp:spPr>
        <a:xfrm>
          <a:off x="402641" y="591317"/>
          <a:ext cx="228432" cy="228428"/>
        </a:xfrm>
        <a:prstGeom prst="ellipse">
          <a:avLst/>
        </a:prstGeom>
        <a:solidFill>
          <a:schemeClr val="accent4">
            <a:hueOff val="-1799979"/>
            <a:satOff val="547"/>
            <a:lumOff val="404"/>
            <a:alphaOff val="0"/>
          </a:schemeClr>
        </a:solidFill>
        <a:ln w="19050" cap="rnd" cmpd="sng" algn="ctr">
          <a:solidFill>
            <a:schemeClr val="accent4">
              <a:hueOff val="-1799979"/>
              <a:satOff val="547"/>
              <a:lumOff val="40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364AF7E-B43E-4CE1-A6F0-78807F3431C6}">
      <dsp:nvSpPr>
        <dsp:cNvPr id="0" name=""/>
        <dsp:cNvSpPr/>
      </dsp:nvSpPr>
      <dsp:spPr>
        <a:xfrm>
          <a:off x="401049" y="1836"/>
          <a:ext cx="2677513" cy="5876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1500" kern="1200" dirty="0"/>
        </a:p>
      </dsp:txBody>
      <dsp:txXfrm>
        <a:off x="401049" y="1836"/>
        <a:ext cx="2677513" cy="587602"/>
      </dsp:txXfrm>
    </dsp:sp>
    <dsp:sp modelId="{6841AB07-A643-4488-88DB-4C34BCE573FF}">
      <dsp:nvSpPr>
        <dsp:cNvPr id="0" name=""/>
        <dsp:cNvSpPr/>
      </dsp:nvSpPr>
      <dsp:spPr>
        <a:xfrm>
          <a:off x="2661494" y="1958132"/>
          <a:ext cx="456864" cy="457233"/>
        </a:xfrm>
        <a:prstGeom prst="ellipse">
          <a:avLst/>
        </a:prstGeom>
        <a:solidFill>
          <a:schemeClr val="accent4">
            <a:hueOff val="-2117622"/>
            <a:satOff val="644"/>
            <a:lumOff val="476"/>
            <a:alphaOff val="0"/>
          </a:schemeClr>
        </a:solidFill>
        <a:ln w="19050" cap="rnd" cmpd="sng" algn="ctr">
          <a:solidFill>
            <a:schemeClr val="accent4">
              <a:hueOff val="-2117622"/>
              <a:satOff val="644"/>
              <a:lumOff val="47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B52F2AC-3A76-43DC-AA05-36C99493E62A}">
      <dsp:nvSpPr>
        <dsp:cNvPr id="0" name=""/>
        <dsp:cNvSpPr/>
      </dsp:nvSpPr>
      <dsp:spPr>
        <a:xfrm>
          <a:off x="2209405" y="2072347"/>
          <a:ext cx="228432" cy="228428"/>
        </a:xfrm>
        <a:prstGeom prst="ellipse">
          <a:avLst/>
        </a:prstGeom>
        <a:solidFill>
          <a:schemeClr val="accent4">
            <a:hueOff val="-2223503"/>
            <a:satOff val="676"/>
            <a:lumOff val="500"/>
            <a:alphaOff val="0"/>
          </a:schemeClr>
        </a:solidFill>
        <a:ln w="19050" cap="rnd" cmpd="sng" algn="ctr">
          <a:solidFill>
            <a:schemeClr val="accent4">
              <a:hueOff val="-2223503"/>
              <a:satOff val="676"/>
              <a:lumOff val="50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FF37910-C0FF-478B-A2BC-4EDE0AB78CBB}">
      <dsp:nvSpPr>
        <dsp:cNvPr id="0" name=""/>
        <dsp:cNvSpPr/>
      </dsp:nvSpPr>
      <dsp:spPr>
        <a:xfrm>
          <a:off x="1758112" y="2072347"/>
          <a:ext cx="228432" cy="228428"/>
        </a:xfrm>
        <a:prstGeom prst="ellipse">
          <a:avLst/>
        </a:prstGeom>
        <a:solidFill>
          <a:schemeClr val="accent4">
            <a:hueOff val="-2329384"/>
            <a:satOff val="708"/>
            <a:lumOff val="523"/>
            <a:alphaOff val="0"/>
          </a:schemeClr>
        </a:solidFill>
        <a:ln w="19050" cap="rnd" cmpd="sng" algn="ctr">
          <a:solidFill>
            <a:schemeClr val="accent4">
              <a:hueOff val="-2329384"/>
              <a:satOff val="708"/>
              <a:lumOff val="52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82EE7C6-50CD-4D3B-85BB-94AA24FD63AD}">
      <dsp:nvSpPr>
        <dsp:cNvPr id="0" name=""/>
        <dsp:cNvSpPr/>
      </dsp:nvSpPr>
      <dsp:spPr>
        <a:xfrm>
          <a:off x="1306023" y="2072347"/>
          <a:ext cx="228432" cy="228428"/>
        </a:xfrm>
        <a:prstGeom prst="ellipse">
          <a:avLst/>
        </a:prstGeom>
        <a:solidFill>
          <a:schemeClr val="accent4">
            <a:hueOff val="-2435265"/>
            <a:satOff val="740"/>
            <a:lumOff val="547"/>
            <a:alphaOff val="0"/>
          </a:schemeClr>
        </a:solidFill>
        <a:ln w="19050" cap="rnd" cmpd="sng" algn="ctr">
          <a:solidFill>
            <a:schemeClr val="accent4">
              <a:hueOff val="-2435265"/>
              <a:satOff val="740"/>
              <a:lumOff val="54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76FCCDF-D817-47B9-A3D6-9C57C8DE4D59}">
      <dsp:nvSpPr>
        <dsp:cNvPr id="0" name=""/>
        <dsp:cNvSpPr/>
      </dsp:nvSpPr>
      <dsp:spPr>
        <a:xfrm>
          <a:off x="854730" y="2072347"/>
          <a:ext cx="228432" cy="228428"/>
        </a:xfrm>
        <a:prstGeom prst="ellipse">
          <a:avLst/>
        </a:prstGeom>
        <a:solidFill>
          <a:schemeClr val="accent4">
            <a:hueOff val="-2541146"/>
            <a:satOff val="772"/>
            <a:lumOff val="571"/>
            <a:alphaOff val="0"/>
          </a:schemeClr>
        </a:solidFill>
        <a:ln w="19050" cap="rnd" cmpd="sng" algn="ctr">
          <a:solidFill>
            <a:schemeClr val="accent4">
              <a:hueOff val="-2541146"/>
              <a:satOff val="772"/>
              <a:lumOff val="5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251B96A-C7A2-4E7C-9D23-97290CBC6092}">
      <dsp:nvSpPr>
        <dsp:cNvPr id="0" name=""/>
        <dsp:cNvSpPr/>
      </dsp:nvSpPr>
      <dsp:spPr>
        <a:xfrm>
          <a:off x="402641" y="2072347"/>
          <a:ext cx="228432" cy="228428"/>
        </a:xfrm>
        <a:prstGeom prst="ellipse">
          <a:avLst/>
        </a:prstGeom>
        <a:solidFill>
          <a:schemeClr val="accent4">
            <a:hueOff val="-2647027"/>
            <a:satOff val="805"/>
            <a:lumOff val="595"/>
            <a:alphaOff val="0"/>
          </a:schemeClr>
        </a:solidFill>
        <a:ln w="19050" cap="rnd" cmpd="sng" algn="ctr">
          <a:solidFill>
            <a:schemeClr val="accent4">
              <a:hueOff val="-2647027"/>
              <a:satOff val="805"/>
              <a:lumOff val="59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480D34D-89A6-4272-8BE7-E1CF85B20BF3}">
      <dsp:nvSpPr>
        <dsp:cNvPr id="0" name=""/>
        <dsp:cNvSpPr/>
      </dsp:nvSpPr>
      <dsp:spPr>
        <a:xfrm>
          <a:off x="567107" y="1073175"/>
          <a:ext cx="1924740" cy="7590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800" b="1" kern="1200" dirty="0" smtClean="0"/>
            <a:t>WNI : KTP, Surat Ket Pendirian Usaha.</a:t>
          </a:r>
          <a:endParaRPr lang="id-ID" sz="1800" b="1" kern="1200" dirty="0"/>
        </a:p>
      </dsp:txBody>
      <dsp:txXfrm>
        <a:off x="567107" y="1073175"/>
        <a:ext cx="1924740" cy="759024"/>
      </dsp:txXfrm>
    </dsp:sp>
    <dsp:sp modelId="{95973655-85BD-41DB-8449-B4B0E422CF0E}">
      <dsp:nvSpPr>
        <dsp:cNvPr id="0" name=""/>
        <dsp:cNvSpPr/>
      </dsp:nvSpPr>
      <dsp:spPr>
        <a:xfrm>
          <a:off x="3135869" y="3064960"/>
          <a:ext cx="456864" cy="457233"/>
        </a:xfrm>
        <a:prstGeom prst="ellipse">
          <a:avLst/>
        </a:prstGeom>
        <a:solidFill>
          <a:schemeClr val="accent4">
            <a:hueOff val="-2858790"/>
            <a:satOff val="869"/>
            <a:lumOff val="642"/>
            <a:alphaOff val="0"/>
          </a:schemeClr>
        </a:solidFill>
        <a:ln w="19050" cap="rnd" cmpd="sng" algn="ctr">
          <a:solidFill>
            <a:schemeClr val="accent4">
              <a:hueOff val="-2858790"/>
              <a:satOff val="869"/>
              <a:lumOff val="64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3FE344C-8C13-4241-AB20-42500348B469}">
      <dsp:nvSpPr>
        <dsp:cNvPr id="0" name=""/>
        <dsp:cNvSpPr/>
      </dsp:nvSpPr>
      <dsp:spPr>
        <a:xfrm>
          <a:off x="2842967" y="3530458"/>
          <a:ext cx="228432" cy="228428"/>
        </a:xfrm>
        <a:prstGeom prst="ellipse">
          <a:avLst/>
        </a:prstGeom>
        <a:solidFill>
          <a:schemeClr val="accent4">
            <a:hueOff val="-2964671"/>
            <a:satOff val="901"/>
            <a:lumOff val="666"/>
            <a:alphaOff val="0"/>
          </a:schemeClr>
        </a:solidFill>
        <a:ln w="19050" cap="rnd" cmpd="sng" algn="ctr">
          <a:solidFill>
            <a:schemeClr val="accent4">
              <a:hueOff val="-2964671"/>
              <a:satOff val="901"/>
              <a:lumOff val="66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8927976-07ED-433C-B399-B09C85EA2493}">
      <dsp:nvSpPr>
        <dsp:cNvPr id="0" name=""/>
        <dsp:cNvSpPr/>
      </dsp:nvSpPr>
      <dsp:spPr>
        <a:xfrm>
          <a:off x="2355061" y="3530458"/>
          <a:ext cx="228432" cy="228428"/>
        </a:xfrm>
        <a:prstGeom prst="ellipse">
          <a:avLst/>
        </a:prstGeom>
        <a:solidFill>
          <a:schemeClr val="accent4">
            <a:hueOff val="-3070552"/>
            <a:satOff val="933"/>
            <a:lumOff val="690"/>
            <a:alphaOff val="0"/>
          </a:schemeClr>
        </a:solidFill>
        <a:ln w="19050" cap="rnd" cmpd="sng" algn="ctr">
          <a:solidFill>
            <a:schemeClr val="accent4">
              <a:hueOff val="-3070552"/>
              <a:satOff val="933"/>
              <a:lumOff val="69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55196FA-C1C6-4F7A-93A8-DFD71C49E066}">
      <dsp:nvSpPr>
        <dsp:cNvPr id="0" name=""/>
        <dsp:cNvSpPr/>
      </dsp:nvSpPr>
      <dsp:spPr>
        <a:xfrm>
          <a:off x="1867155" y="3530458"/>
          <a:ext cx="228432" cy="228428"/>
        </a:xfrm>
        <a:prstGeom prst="ellipse">
          <a:avLst/>
        </a:prstGeom>
        <a:solidFill>
          <a:schemeClr val="accent4">
            <a:hueOff val="-3176433"/>
            <a:satOff val="965"/>
            <a:lumOff val="714"/>
            <a:alphaOff val="0"/>
          </a:schemeClr>
        </a:solidFill>
        <a:ln w="19050" cap="rnd" cmpd="sng" algn="ctr">
          <a:solidFill>
            <a:schemeClr val="accent4">
              <a:hueOff val="-3176433"/>
              <a:satOff val="965"/>
              <a:lumOff val="7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1BB1EC7-A40B-4A17-A768-4CAB6982C85E}">
      <dsp:nvSpPr>
        <dsp:cNvPr id="0" name=""/>
        <dsp:cNvSpPr/>
      </dsp:nvSpPr>
      <dsp:spPr>
        <a:xfrm>
          <a:off x="1379249" y="3530458"/>
          <a:ext cx="228432" cy="228428"/>
        </a:xfrm>
        <a:prstGeom prst="ellipse">
          <a:avLst/>
        </a:prstGeom>
        <a:solidFill>
          <a:schemeClr val="accent4">
            <a:hueOff val="-3282314"/>
            <a:satOff val="998"/>
            <a:lumOff val="737"/>
            <a:alphaOff val="0"/>
          </a:schemeClr>
        </a:solidFill>
        <a:ln w="19050" cap="rnd" cmpd="sng" algn="ctr">
          <a:solidFill>
            <a:schemeClr val="accent4">
              <a:hueOff val="-3282314"/>
              <a:satOff val="998"/>
              <a:lumOff val="73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DD0A571-C696-4E04-BC9C-4C8C651F8A12}">
      <dsp:nvSpPr>
        <dsp:cNvPr id="0" name=""/>
        <dsp:cNvSpPr/>
      </dsp:nvSpPr>
      <dsp:spPr>
        <a:xfrm>
          <a:off x="890547" y="3530458"/>
          <a:ext cx="228432" cy="228428"/>
        </a:xfrm>
        <a:prstGeom prst="ellipse">
          <a:avLst/>
        </a:prstGeom>
        <a:solidFill>
          <a:schemeClr val="accent4">
            <a:hueOff val="-3388195"/>
            <a:satOff val="1030"/>
            <a:lumOff val="761"/>
            <a:alphaOff val="0"/>
          </a:schemeClr>
        </a:solidFill>
        <a:ln w="19050" cap="rnd" cmpd="sng" algn="ctr">
          <a:solidFill>
            <a:schemeClr val="accent4">
              <a:hueOff val="-3388195"/>
              <a:satOff val="1030"/>
              <a:lumOff val="76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6F5A640-9ED0-48C0-8CD3-775C80AD89BF}">
      <dsp:nvSpPr>
        <dsp:cNvPr id="0" name=""/>
        <dsp:cNvSpPr/>
      </dsp:nvSpPr>
      <dsp:spPr>
        <a:xfrm>
          <a:off x="402641" y="3530458"/>
          <a:ext cx="228432" cy="228428"/>
        </a:xfrm>
        <a:prstGeom prst="ellipse">
          <a:avLst/>
        </a:prstGeom>
        <a:solidFill>
          <a:schemeClr val="accent4">
            <a:hueOff val="-3494076"/>
            <a:satOff val="1062"/>
            <a:lumOff val="785"/>
            <a:alphaOff val="0"/>
          </a:schemeClr>
        </a:solidFill>
        <a:ln w="19050" cap="rnd" cmpd="sng" algn="ctr">
          <a:solidFill>
            <a:schemeClr val="accent4">
              <a:hueOff val="-3494076"/>
              <a:satOff val="1062"/>
              <a:lumOff val="78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9CB2998-5189-4940-ACCA-F751E1C14283}">
      <dsp:nvSpPr>
        <dsp:cNvPr id="0" name=""/>
        <dsp:cNvSpPr/>
      </dsp:nvSpPr>
      <dsp:spPr>
        <a:xfrm>
          <a:off x="356067" y="2527220"/>
          <a:ext cx="2677513" cy="7931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500" kern="1200" dirty="0" smtClean="0"/>
            <a:t>WNA : KITAS, KITAP, PASPOR. Surat Ket pendirian Usaha</a:t>
          </a:r>
          <a:endParaRPr lang="id-ID" sz="1500" kern="1200" dirty="0"/>
        </a:p>
      </dsp:txBody>
      <dsp:txXfrm>
        <a:off x="356067" y="2527220"/>
        <a:ext cx="2677513" cy="7931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EEEB86-F785-4C23-97A6-157C131A832F}">
      <dsp:nvSpPr>
        <dsp:cNvPr id="0" name=""/>
        <dsp:cNvSpPr/>
      </dsp:nvSpPr>
      <dsp:spPr>
        <a:xfrm>
          <a:off x="569396" y="914127"/>
          <a:ext cx="3176091" cy="15880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305" tIns="27305" rIns="27305" bIns="2730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300" kern="1200" dirty="0" smtClean="0"/>
            <a:t>PPh 21</a:t>
          </a:r>
          <a:endParaRPr lang="id-ID" sz="4300" kern="1200" dirty="0"/>
        </a:p>
      </dsp:txBody>
      <dsp:txXfrm>
        <a:off x="615908" y="960639"/>
        <a:ext cx="3083067" cy="1495021"/>
      </dsp:txXfrm>
    </dsp:sp>
    <dsp:sp modelId="{1EA3B60E-8545-4D4E-B6CD-CC69B2CD5F4E}">
      <dsp:nvSpPr>
        <dsp:cNvPr id="0" name=""/>
        <dsp:cNvSpPr/>
      </dsp:nvSpPr>
      <dsp:spPr>
        <a:xfrm rot="19457599">
          <a:off x="3598432" y="1209750"/>
          <a:ext cx="1564547" cy="83671"/>
        </a:xfrm>
        <a:custGeom>
          <a:avLst/>
          <a:gdLst/>
          <a:ahLst/>
          <a:cxnLst/>
          <a:rect l="0" t="0" r="0" b="0"/>
          <a:pathLst>
            <a:path>
              <a:moveTo>
                <a:pt x="0" y="41835"/>
              </a:moveTo>
              <a:lnTo>
                <a:pt x="1564547" y="41835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500" kern="1200"/>
        </a:p>
      </dsp:txBody>
      <dsp:txXfrm>
        <a:off x="4341592" y="1212473"/>
        <a:ext cx="78227" cy="78227"/>
      </dsp:txXfrm>
    </dsp:sp>
    <dsp:sp modelId="{8C884D4B-C8E1-40E6-A360-6AC5E0AF1199}">
      <dsp:nvSpPr>
        <dsp:cNvPr id="0" name=""/>
        <dsp:cNvSpPr/>
      </dsp:nvSpPr>
      <dsp:spPr>
        <a:xfrm>
          <a:off x="5015924" y="1000"/>
          <a:ext cx="3176091" cy="15880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305" tIns="27305" rIns="27305" bIns="2730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300" kern="1200" dirty="0" smtClean="0"/>
            <a:t>Online</a:t>
          </a:r>
        </a:p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300" kern="1200" dirty="0" smtClean="0"/>
            <a:t>E-Filing</a:t>
          </a:r>
          <a:endParaRPr lang="id-ID" sz="4300" kern="1200" dirty="0"/>
        </a:p>
      </dsp:txBody>
      <dsp:txXfrm>
        <a:off x="5062436" y="47512"/>
        <a:ext cx="3083067" cy="1495021"/>
      </dsp:txXfrm>
    </dsp:sp>
    <dsp:sp modelId="{29A14F8A-C253-4BD4-B6FF-5DE1248C151D}">
      <dsp:nvSpPr>
        <dsp:cNvPr id="0" name=""/>
        <dsp:cNvSpPr/>
      </dsp:nvSpPr>
      <dsp:spPr>
        <a:xfrm rot="2142401">
          <a:off x="3598432" y="2122877"/>
          <a:ext cx="1564547" cy="83671"/>
        </a:xfrm>
        <a:custGeom>
          <a:avLst/>
          <a:gdLst/>
          <a:ahLst/>
          <a:cxnLst/>
          <a:rect l="0" t="0" r="0" b="0"/>
          <a:pathLst>
            <a:path>
              <a:moveTo>
                <a:pt x="0" y="41835"/>
              </a:moveTo>
              <a:lnTo>
                <a:pt x="1564547" y="41835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500" kern="1200"/>
        </a:p>
      </dsp:txBody>
      <dsp:txXfrm>
        <a:off x="4341592" y="2125599"/>
        <a:ext cx="78227" cy="78227"/>
      </dsp:txXfrm>
    </dsp:sp>
    <dsp:sp modelId="{87FBA249-0072-41BF-8C9E-BC9B132917B5}">
      <dsp:nvSpPr>
        <dsp:cNvPr id="0" name=""/>
        <dsp:cNvSpPr/>
      </dsp:nvSpPr>
      <dsp:spPr>
        <a:xfrm>
          <a:off x="5015924" y="1827253"/>
          <a:ext cx="3176091" cy="15880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305" tIns="27305" rIns="27305" bIns="2730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300" kern="1200" dirty="0" smtClean="0"/>
            <a:t>Manual</a:t>
          </a:r>
        </a:p>
      </dsp:txBody>
      <dsp:txXfrm>
        <a:off x="5062436" y="1873765"/>
        <a:ext cx="3083067" cy="149502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96FD74-E48E-40E3-8E0B-434C94F0EAB0}">
      <dsp:nvSpPr>
        <dsp:cNvPr id="0" name=""/>
        <dsp:cNvSpPr/>
      </dsp:nvSpPr>
      <dsp:spPr>
        <a:xfrm>
          <a:off x="254548" y="968311"/>
          <a:ext cx="2255937" cy="18606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1800" kern="1200" dirty="0" smtClean="0"/>
            <a:t>NPWP</a:t>
          </a:r>
          <a:endParaRPr lang="id-ID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1800" kern="1200" dirty="0" smtClean="0"/>
            <a:t>Slip penerimaan upah </a:t>
          </a:r>
          <a:endParaRPr lang="id-ID" sz="1800" kern="1200" dirty="0"/>
        </a:p>
      </dsp:txBody>
      <dsp:txXfrm>
        <a:off x="297367" y="1011130"/>
        <a:ext cx="2170299" cy="1376322"/>
      </dsp:txXfrm>
    </dsp:sp>
    <dsp:sp modelId="{5DDA4F1B-1515-4FC2-8582-0D5A82A1AF37}">
      <dsp:nvSpPr>
        <dsp:cNvPr id="0" name=""/>
        <dsp:cNvSpPr/>
      </dsp:nvSpPr>
      <dsp:spPr>
        <a:xfrm>
          <a:off x="1500440" y="1332861"/>
          <a:ext cx="2604004" cy="2604004"/>
        </a:xfrm>
        <a:prstGeom prst="leftCircularArrow">
          <a:avLst>
            <a:gd name="adj1" fmla="val 3597"/>
            <a:gd name="adj2" fmla="val 447363"/>
            <a:gd name="adj3" fmla="val 2222874"/>
            <a:gd name="adj4" fmla="val 9024489"/>
            <a:gd name="adj5" fmla="val 4197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641F9F8-4509-4343-AC77-5FD6B74B01D1}">
      <dsp:nvSpPr>
        <dsp:cNvPr id="0" name=""/>
        <dsp:cNvSpPr/>
      </dsp:nvSpPr>
      <dsp:spPr>
        <a:xfrm>
          <a:off x="755867" y="2430272"/>
          <a:ext cx="2005278" cy="79743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43180" rIns="6477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400" kern="1200" dirty="0" smtClean="0"/>
            <a:t>WP</a:t>
          </a:r>
          <a:endParaRPr lang="id-ID" sz="3400" kern="1200" dirty="0"/>
        </a:p>
      </dsp:txBody>
      <dsp:txXfrm>
        <a:off x="779223" y="2453628"/>
        <a:ext cx="1958566" cy="750721"/>
      </dsp:txXfrm>
    </dsp:sp>
    <dsp:sp modelId="{FD7FB0BE-A0FE-4481-A7CC-93F20EA43D67}">
      <dsp:nvSpPr>
        <dsp:cNvPr id="0" name=""/>
        <dsp:cNvSpPr/>
      </dsp:nvSpPr>
      <dsp:spPr>
        <a:xfrm>
          <a:off x="3207195" y="968311"/>
          <a:ext cx="2255937" cy="18606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13361"/>
              <a:satOff val="-37863"/>
              <a:lumOff val="2353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1800" kern="1200" dirty="0" smtClean="0"/>
            <a:t>eFIN (</a:t>
          </a:r>
          <a:r>
            <a:rPr lang="id-ID" sz="1800" i="1" kern="1200" dirty="0" smtClean="0"/>
            <a:t>Electronic Filing Identification Number)</a:t>
          </a:r>
          <a:endParaRPr lang="id-ID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1800" kern="1200" dirty="0" smtClean="0"/>
            <a:t>Proses pengisian</a:t>
          </a:r>
          <a:endParaRPr lang="id-ID" sz="1800" kern="1200" dirty="0"/>
        </a:p>
      </dsp:txBody>
      <dsp:txXfrm>
        <a:off x="3250014" y="1409847"/>
        <a:ext cx="2170299" cy="1376322"/>
      </dsp:txXfrm>
    </dsp:sp>
    <dsp:sp modelId="{7241DFAE-AED5-4C7D-88FC-FC05C89E08D3}">
      <dsp:nvSpPr>
        <dsp:cNvPr id="0" name=""/>
        <dsp:cNvSpPr/>
      </dsp:nvSpPr>
      <dsp:spPr>
        <a:xfrm>
          <a:off x="4434287" y="-212521"/>
          <a:ext cx="2892262" cy="2892262"/>
        </a:xfrm>
        <a:prstGeom prst="circularArrow">
          <a:avLst>
            <a:gd name="adj1" fmla="val 3239"/>
            <a:gd name="adj2" fmla="val 399354"/>
            <a:gd name="adj3" fmla="val 19425135"/>
            <a:gd name="adj4" fmla="val 12575511"/>
            <a:gd name="adj5" fmla="val 3778"/>
          </a:avLst>
        </a:prstGeom>
        <a:gradFill rotWithShape="0">
          <a:gsLst>
            <a:gs pos="0">
              <a:schemeClr val="accent2">
                <a:hueOff val="26723"/>
                <a:satOff val="-75726"/>
                <a:lumOff val="4706"/>
                <a:alphaOff val="0"/>
                <a:tint val="98000"/>
                <a:lumMod val="114000"/>
              </a:schemeClr>
            </a:gs>
            <a:gs pos="100000">
              <a:schemeClr val="accent2">
                <a:hueOff val="26723"/>
                <a:satOff val="-75726"/>
                <a:lumOff val="4706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5C90DA7-5652-46AD-98DE-34E04BC7650A}">
      <dsp:nvSpPr>
        <dsp:cNvPr id="0" name=""/>
        <dsp:cNvSpPr/>
      </dsp:nvSpPr>
      <dsp:spPr>
        <a:xfrm>
          <a:off x="3708514" y="569595"/>
          <a:ext cx="2005278" cy="79743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13361"/>
                <a:satOff val="-37863"/>
                <a:lumOff val="2353"/>
                <a:alphaOff val="0"/>
                <a:tint val="98000"/>
                <a:lumMod val="114000"/>
              </a:schemeClr>
            </a:gs>
            <a:gs pos="100000">
              <a:schemeClr val="accent2">
                <a:hueOff val="13361"/>
                <a:satOff val="-37863"/>
                <a:lumOff val="2353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43180" rIns="6477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400" kern="1200" dirty="0" smtClean="0"/>
            <a:t>E-Filing</a:t>
          </a:r>
          <a:endParaRPr lang="id-ID" sz="3400" kern="1200" dirty="0"/>
        </a:p>
      </dsp:txBody>
      <dsp:txXfrm>
        <a:off x="3731870" y="592951"/>
        <a:ext cx="1958566" cy="750721"/>
      </dsp:txXfrm>
    </dsp:sp>
    <dsp:sp modelId="{3F7D8E6B-E693-4DD7-BDEB-8DD09E177B07}">
      <dsp:nvSpPr>
        <dsp:cNvPr id="0" name=""/>
        <dsp:cNvSpPr/>
      </dsp:nvSpPr>
      <dsp:spPr>
        <a:xfrm>
          <a:off x="6159842" y="968311"/>
          <a:ext cx="2255937" cy="18606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26723"/>
              <a:satOff val="-75726"/>
              <a:lumOff val="4706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1800" kern="1200" dirty="0" smtClean="0"/>
            <a:t>Kode Verifikasi</a:t>
          </a:r>
          <a:endParaRPr lang="id-ID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1800" kern="1200" dirty="0" smtClean="0"/>
            <a:t>Notifikasi Status e-SPT dan Bukti Penerimaan Elektronik</a:t>
          </a:r>
          <a:endParaRPr lang="id-ID" sz="1800" kern="1200" dirty="0"/>
        </a:p>
      </dsp:txBody>
      <dsp:txXfrm>
        <a:off x="6202661" y="1011130"/>
        <a:ext cx="2170299" cy="1376322"/>
      </dsp:txXfrm>
    </dsp:sp>
    <dsp:sp modelId="{8D4AE4C8-775B-4C05-9279-9953CC66CF26}">
      <dsp:nvSpPr>
        <dsp:cNvPr id="0" name=""/>
        <dsp:cNvSpPr/>
      </dsp:nvSpPr>
      <dsp:spPr>
        <a:xfrm>
          <a:off x="6661161" y="2430272"/>
          <a:ext cx="2005278" cy="79743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26723"/>
                <a:satOff val="-75726"/>
                <a:lumOff val="4706"/>
                <a:alphaOff val="0"/>
                <a:tint val="98000"/>
                <a:lumMod val="114000"/>
              </a:schemeClr>
            </a:gs>
            <a:gs pos="100000">
              <a:schemeClr val="accent2">
                <a:hueOff val="26723"/>
                <a:satOff val="-75726"/>
                <a:lumOff val="4706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43180" rIns="6477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400" kern="1200" dirty="0" smtClean="0"/>
            <a:t>Verifikasi</a:t>
          </a:r>
          <a:endParaRPr lang="id-ID" sz="3400" kern="1200" dirty="0"/>
        </a:p>
      </dsp:txBody>
      <dsp:txXfrm>
        <a:off x="6684517" y="2453628"/>
        <a:ext cx="1958566" cy="7507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ConvergingText">
  <dgm:title val="Converging Text"/>
  <dgm:desc val="Use to show multiple steps or parts that merge into a whole. Limited to one Level 1 shape that contains text and a maximum of five Level 2 shapes."/>
  <dgm:catLst>
    <dgm:cat type="process" pri="6500"/>
    <dgm:cat type="officeonline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clrData>
  <dgm:layoutNode name="Name0">
    <dgm:varLst>
      <dgm:chMax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vertAlign" val="mid"/>
          <dgm:param type="nodeVertAlign" val="mid"/>
          <dgm:param type="horzAlign" val="ctr"/>
        </dgm:alg>
      </dgm:if>
      <dgm:else name="Name3">
        <dgm:alg type="lin">
          <dgm:param type="linDir" val="fromR"/>
          <dgm:param type="vertAlign" val="mid"/>
          <dgm:param type="nodeVertAlign" val="mid"/>
          <dgm:param type="horzAlign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 val="65"/>
      <dgm:constr type="primFontSz" for="des" forName="Child1" op="equ" val="65"/>
      <dgm:constr type="primFontSz" for="des" forName="Child2" refType="primFontSz" refFor="des" refForName="Child1" op="equ"/>
      <dgm:constr type="primFontSz" for="des" forName="Child3" refType="primFontSz" refFor="des" refForName="Child1" op="equ"/>
      <dgm:constr type="primFontSz" for="des" forName="Child4" refType="primFontSz" refFor="des" refForName="Child1" op="equ"/>
      <dgm:constr type="primFontSz" for="des" forName="Child5" refType="primFontSz" refFor="des" refForName="Child1" op="equ"/>
      <dgm:constr type="primFontSz" for="des" forName="Child1" refType="primFontSz" refFor="des" refForName="Parent" op="lte"/>
      <dgm:constr type="primFontSz" for="des" forName="Child2" refType="primFontSz" refFor="des" refForName="Parent" op="lte"/>
      <dgm:constr type="primFontSz" for="des" forName="Child3" refType="primFontSz" refFor="des" refForName="Parent" op="lte"/>
      <dgm:constr type="primFontSz" for="des" forName="Child4" refType="primFontSz" refFor="des" refForName="Parent" op="lte"/>
      <dgm:constr type="primFontSz" for="des" forName="Child5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05"/>
      <dgm:constr type="w" for="ch" forName="sibTrans" refType="w" refFor="ch" refForName="composite" op="equ" fact="0.05"/>
      <dgm:constr type="h" for="ch" forName="sibTrans" refType="w" refFor="ch" refForName="sibTrans" op="equ"/>
    </dgm:constrLst>
    <dgm:forEach name="nodesForEach" axis="ch" ptType="node">
      <dgm:layoutNode name="composite">
        <dgm:choose name="Name4">
          <dgm:if name="Name5" func="var" arg="dir" op="equ" val="norm">
            <dgm:choose name="Name6">
              <dgm:if name="Name7" axis="ch" ptType="node" func="cnt" op="equ" val="0">
                <dgm:alg type="composite">
                  <dgm:param type="ar" val="2.1059"/>
                </dgm:alg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l" for="ch" forName="ParentAccent1" refType="w" fact="0.9531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l" for="ch" forName="ParentAccent2" refType="w" fact="0.8734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l" for="ch" forName="ParentAccent3" refType="w" fact="0.7937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l" for="ch" forName="ParentAccent4" refType="w" fact="0.714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l" for="ch" forName="ParentAccent5" refType="w" fact="0.6343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l" for="ch" forName="ParentAccent6" refType="w" fact="0.5076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l" for="ch" forName="ParentAccent7" refType="w" fact="0.8766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l" for="ch" forName="ParentAccent8" refType="w" fact="0.8766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l" for="ch" forName="ParentAccent9" refType="w" fact="0.918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l" for="ch" forName="ParentAccent10" refType="w" fact="0.9213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8" axis="ch" ptType="node" func="cnt" op="equ" val="1">
                <dgm:alg type="composite">
                  <dgm:param type="ar" val="3.4411"/>
                </dgm:alg>
                <dgm:constrLst>
                  <dgm:constr type="l" for="ch" forName="Child1Accent1" refType="w" fact="0.284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l" for="ch" forName="Child1Accent2" refType="w" fact="0.2272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l" for="ch" forName="Child1Accent3" refType="w" fact="0.170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l" for="ch" forName="Child1Accent4" refType="w" fact="0.1137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l" for="ch" forName="Child1Accent5" refType="w" fact="0.057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l" for="ch" forName="Child1Accent6" refType="w" fact="0.0002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ParentAccent1" refType="w" fact="0.9713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l" for="ch" forName="ParentAccent2" refType="w" fact="0.9187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l" for="ch" forName="ParentAccent3" refType="w" fact="0.8661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l" for="ch" forName="ParentAccent4" refType="w" fact="0.8136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l" for="ch" forName="ParentAccent5" refType="w" fact="0.761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l" for="ch" forName="ParentAccent6" refType="w" fact="0.6797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l" for="ch" forName="ParentAccent7" refType="w" fact="0.924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l" for="ch" forName="ParentAccent8" refType="w" fact="0.924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l" for="ch" forName="ParentAccent9" refType="w" fact="0.9501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l" for="ch" forName="ParentAccent10" refType="w" fact="0.9518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l" for="ch" forName="Child1" refType="w" fact="0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l" for="ch" forName="Parent" refType="w" fact="0.3653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9" axis="ch" ptType="node" func="cnt" op="equ" val="2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1" refType="w" fact="0.3436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3068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245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842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l" for="ch" forName="Child2Accent5" refType="w" fact="0.1229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l" for="ch" forName="Child2Accent6" refType="w" fact="0.061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.0002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2" refType="w" fact="0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0" axis="ch" ptType="node" func="cnt" op="equ" val="3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2Accent1" refType="w" fact="0.284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2272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170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137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2Accent5" refType="w" fact="0.057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6" refType="w" fact="0.0002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l" for="ch" forName="Child3Accent1" refType="w" fact="0.3436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l" for="ch" forName="Child3Accent2" refType="w" fact="0.3068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l" for="ch" forName="Child3Accent3" refType="w" fact="0.245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l" for="ch" forName="Child3Accent4" refType="w" fact="0.1842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l" for="ch" forName="Child3Accent5" refType="w" fact="0.1229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l" for="ch" forName="Child3Accent6" refType="w" fact="0.061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l" for="ch" forName="Child3Accent7" refType="w" fact="0.0002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3" refType="w" fact="0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l" for="ch" forName="Child2" refType="w" fact="0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1" axis="ch" ptType="node" func="cnt" op="equ" val="4">
                <dgm:alg type="composite">
                  <dgm:param type="ar" val="1.8304"/>
                </dgm:alg>
                <dgm:constrLst>
                  <dgm:constr type="l" for="ch" forName="Parent" refType="w" fact="0.3771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l" for="ch" forName="Child1Accent1" refType="w" fact="0.3904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l" for="ch" forName="Child1Accent3" refType="w" fact="0.3001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l" for="ch" forName="Child1Accent4" refType="w" fact="0.2418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l" for="ch" forName="Child1Accent5" refType="w" fact="0.183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l" for="ch" forName="Child1Accent6" refType="w" fact="0.1252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l" for="ch" forName="Child3Accent1" refType="w" fact="0.3158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l" for="ch" forName="Child3Accent2" refType="w" fact="0.2689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l" for="ch" forName="Child3Accent4" refType="w" fact="0.1614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l" for="ch" forName="Child3Accent5" refType="w" fact="0.1077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l" for="ch" forName="Child1Accent7" refType="w" fact="0.0668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l" for="ch" forName="Child3Accent6" refType="w" fact="0.0539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l" for="ch" forName="Child1Accent8" refType="w" fact="0.008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3Accent7" refType="w" fact="0.0002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l" for="ch" forName="Child4Accent1" refType="w" fact="0.3904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l" for="ch" forName="Child4Accent3" refType="w" fact="0.2998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l" for="ch" forName="Child4Accent4" refType="w" fact="0.241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l" for="ch" forName="Child4Accent5" refType="w" fact="0.1833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l" for="ch" forName="Child4Accent6" refType="w" fact="0.1251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l" for="ch" forName="Child4Accent7" refType="w" fact="0.0668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l" for="ch" forName="Child4Accent8" refType="w" fact="0.0086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l" for="ch" forName="Child2Accent1" refType="w" fact="0.3158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l" for="ch" forName="Child4Accent2" refType="w" fact="0.358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l" for="ch" forName="Child1Accent2" refType="w" fact="0.358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l" for="ch" forName="Child3Accent3" refType="w" fact="0.2151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l" for="ch" forName="Child2Accent2" refType="w" fact="0.2689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l" for="ch" forName="Child2Accent4" refType="w" fact="0.1614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l" for="ch" forName="Child2Accent5" refType="w" fact="0.1077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l" for="ch" forName="Child2Accent6" refType="w" fact="0.0539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l" for="ch" forName="Child2Accent7" refType="w" fact="0.0002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l" for="ch" forName="Child2Accent3" refType="w" fact="0.2151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l" for="ch" forName="ParentAccent1" refType="w" fact="0.9717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l" for="ch" forName="ParentAccent2" refType="w" fact="0.9199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l" for="ch" forName="ParentAccent3" refType="w" fact="0.8682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l" for="ch" forName="ParentAccent4" refType="w" fact="0.8164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l" for="ch" forName="ParentAccent5" refType="w" fact="0.7646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l" for="ch" forName="ParentAccent6" refType="w" fact="0.6846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l" for="ch" forName="ParentAccent7" refType="w" fact="0.9256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l" for="ch" forName="ParentAccent8" refType="w" fact="0.9256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l" for="ch" forName="ParentAccent9" refType="w" fact="0.9509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l" for="ch" forName="ParentAccent10" refType="w" fact="0.952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l" for="ch" forName="Child4" refType="w" fact="0.0081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l" for="ch" forName="Child3" refType="w" fact="0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l" for="ch" forName="Child2" refType="w" fact="0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l" for="ch" forName="Child1" refType="w" fact="0.0081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12">
                <dgm:alg type="composite">
                  <dgm:param type="ar" val="1.3278"/>
                </dgm:alg>
                <dgm:constrLst>
                  <dgm:constr type="l" for="ch" forName="Child2Accent1" refType="w" fact="0.3436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l" for="ch" forName="Child2Accent2" refType="w" fact="0.3068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l" for="ch" forName="Child2Accent3" refType="w" fact="0.245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l" for="ch" forName="Child2Accent4" refType="w" fact="0.1842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l" for="ch" forName="Child2Accent5" refType="w" fact="0.1229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l" for="ch" forName="Child3Accent1" refType="w" fact="0.284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l" for="ch" forName="Child3Accent2" refType="w" fact="0.2272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l" for="ch" forName="Child3Accent3" refType="w" fact="0.170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l" for="ch" forName="Child3Accent4" refType="w" fact="0.1137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l" for="ch" forName="Child2Accent6" refType="w" fact="0.061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l" for="ch" forName="Child3Accent5" refType="w" fact="0.057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l" for="ch" forName="Child2Accent7" refType="w" fact="0.0002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l" for="ch" forName="Child3Accent6" refType="w" fact="0.0002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l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l" for="ch" forName="Child4Accent1" refType="w" fact="0.3436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l" for="ch" forName="Child4Accent2" refType="w" fact="0.3068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l" for="ch" forName="Child4Accent3" refType="w" fact="0.245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l" for="ch" forName="Child4Accent4" refType="w" fact="0.1842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l" for="ch" forName="Child4Accent5" refType="w" fact="0.1229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l" for="ch" forName="Child4Accent6" refType="w" fact="0.061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l" for="ch" forName="Child4Accent7" refType="w" fact="0.0002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l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l" for="ch" forName="ParentAccent1" refType="w" fact="0.9713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l" for="ch" forName="ParentAccent2" refType="w" fact="0.9187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l" for="ch" forName="ParentAccent3" refType="w" fact="0.8661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l" for="ch" forName="ParentAccent4" refType="w" fact="0.8136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l" for="ch" forName="ParentAccent5" refType="w" fact="0.761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l" for="ch" forName="ParentAccent6" refType="w" fact="0.6797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l" for="ch" forName="ParentAccent7" refType="w" fact="0.924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l" for="ch" forName="ParentAccent8" refType="w" fact="0.924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l" for="ch" forName="ParentAccent9" refType="w" fact="0.9501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l" for="ch" forName="ParentAccent10" refType="w" fact="0.9518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l" for="ch" forName="Child1Accent1" refType="w" fact="0.4819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l" for="ch" forName="Child1Accent4" refType="w" fact="0.3653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l" for="ch" forName="Child1Accent5" refType="w" fact="0.304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l" for="ch" forName="Child1Accent6" refType="w" fact="0.2426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l" for="ch" forName="Child1Accent7" refType="w" fact="0.1813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l" for="ch" forName="Child1Accent8" refType="w" fact="0.12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l" for="ch" forName="Child1Accent9" refType="w" fact="0.0587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l" for="ch" forName="Child5Accent1" refType="w" fact="0.4819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l" for="ch" forName="Child5Accent4" refType="w" fact="0.3653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l" for="ch" forName="Child5Accent5" refType="w" fact="0.304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l" for="ch" forName="Child5Accent6" refType="w" fact="0.2426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l" for="ch" forName="Child5Accent7" refType="w" fact="0.1813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l" for="ch" forName="Child5Accent8" refType="w" fact="0.12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l" for="ch" forName="Child5Accent9" refType="w" fact="0.0587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l" for="ch" forName="Child5Accent2" refType="w" fact="0.453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l" for="ch" forName="Child5Accent3" refType="w" fact="0.4118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l" for="ch" forName="Child1Accent2" refType="w" fact="0.4458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l" for="ch" forName="Child1Accent3" refType="w" fact="0.4054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l" for="ch" forName="Child5" refType="w" fact="0.0581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l" for="ch" forName="Child4" refType="w" fact="0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l" for="ch" forName="Child3" refType="w" fact="0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l" for="ch" forName="Child2" refType="w" fact="0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l" for="ch" forName="Child1" refType="w" fact="0.0581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l" for="ch" forName="Parent" refType="w" fact="0.3653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if>
          <dgm:else name="Name13">
            <dgm:choose name="Name14">
              <dgm:if name="Name15" axis="ch" ptType="node" func="cnt" op="equ" val="0">
                <dgm:alg type="composite">
                  <dgm:param type="ar" val="2.1059"/>
                </dgm:alg>
                <dgm:constrLst>
                  <dgm:constr type="r" for="ch" forName="Parent" refType="w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r" for="ch" forName="ParentAccent1" refType="w" fact="0.0469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r" for="ch" forName="ParentAccent2" refType="w" fact="0.1266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r" for="ch" forName="ParentAccent3" refType="w" fact="0.2063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r" for="ch" forName="ParentAccent4" refType="w" fact="0.286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r" for="ch" forName="ParentAccent5" refType="w" fact="0.3657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r" for="ch" forName="ParentAccent6" refType="w" fact="0.4924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r" for="ch" forName="ParentAccent7" refType="w" fact="0.1234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r" for="ch" forName="ParentAccent8" refType="w" fact="0.1234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r" for="ch" forName="ParentAccent9" refType="w" fact="0.081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r" for="ch" forName="ParentAccent10" refType="w" fact="0.0787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16" axis="ch" ptType="node" func="cnt" op="equ" val="1">
                <dgm:alg type="composite">
                  <dgm:param type="ar" val="3.4411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r" for="ch" forName="Child1Accent1" refType="w" fact="0.716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r" for="ch" forName="Child1Accent2" refType="w" fact="0.7728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r" for="ch" forName="Child1Accent3" refType="w" fact="0.829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r" for="ch" forName="Child1Accent4" refType="w" fact="0.8863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r" for="ch" forName="Child1Accent5" refType="w" fact="0.943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r" for="ch" forName="Child1Accent6" refType="w" fact="0.9998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ParentAccent1" refType="w" fact="0.0287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r" for="ch" forName="ParentAccent2" refType="w" fact="0.0813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r" for="ch" forName="ParentAccent3" refType="w" fact="0.1339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r" for="ch" forName="ParentAccent4" refType="w" fact="0.1864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r" for="ch" forName="ParentAccent5" refType="w" fact="0.239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r" for="ch" forName="ParentAccent6" refType="w" fact="0.3203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r" for="ch" forName="ParentAccent7" refType="w" fact="0.075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r" for="ch" forName="ParentAccent8" refType="w" fact="0.075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r" for="ch" forName="ParentAccent9" refType="w" fact="0.0499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r" for="ch" forName="ParentAccent10" refType="w" fact="0.0482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r" for="ch" forName="Child1" refType="w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r" for="ch" forName="Parent" refType="w" fact="0.6347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17" axis="ch" ptType="node" func="cnt" op="equ" val="2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2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6564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6932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754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158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8771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38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.9998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2" refType="w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8" axis="ch" ptType="node" func="cnt" op="equ" val="3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r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716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7728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829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863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943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998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r" for="ch" forName="Child3Accent1" refType="w" fact="0.6564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r" for="ch" forName="Child3Accent2" refType="w" fact="0.6932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r" for="ch" forName="Child3Accent3" refType="w" fact="0.754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r" for="ch" forName="Child3Accent4" refType="w" fact="0.8158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r" for="ch" forName="Child3Accent5" refType="w" fact="0.8771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r" for="ch" forName="Child3Accent6" refType="w" fact="0.938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r" for="ch" forName="Child3Accent7" refType="w" fact="0.9998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3" refType="w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r" for="ch" forName="Child2" refType="w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9" axis="ch" ptType="node" func="cnt" op="equ" val="4">
                <dgm:alg type="composite">
                  <dgm:param type="ar" val="1.8304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r" for="ch" forName="Parent" refType="w" fact="0.6229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r" for="ch" forName="Child1Accent1" refType="w" fact="0.6096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r" for="ch" forName="Child1Accent3" refType="w" fact="0.6999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r" for="ch" forName="Child1Accent4" refType="w" fact="0.7582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r" for="ch" forName="Child1Accent5" refType="w" fact="0.816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r" for="ch" forName="Child1Accent6" refType="w" fact="0.8748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r" for="ch" forName="Child3Accent1" refType="w" fact="0.6842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r" for="ch" forName="Child3Accent2" refType="w" fact="0.7311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r" for="ch" forName="Child3Accent4" refType="w" fact="0.8386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r" for="ch" forName="Child3Accent5" refType="w" fact="0.8923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r" for="ch" forName="Child1Accent7" refType="w" fact="0.9332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r" for="ch" forName="Child3Accent6" refType="w" fact="0.9461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r" for="ch" forName="Child1Accent8" refType="w" fact="0.991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3Accent7" refType="w" fact="0.9998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r" for="ch" forName="Child4Accent1" refType="w" fact="0.6096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r" for="ch" forName="Child4Accent3" refType="w" fact="0.7002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r" for="ch" forName="Child4Accent4" refType="w" fact="0.758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r" for="ch" forName="Child4Accent5" refType="w" fact="0.8167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r" for="ch" forName="Child4Accent6" refType="w" fact="0.8749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r" for="ch" forName="Child4Accent7" refType="w" fact="0.9332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r" for="ch" forName="Child4Accent8" refType="w" fact="0.9914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r" for="ch" forName="Child2Accent1" refType="w" fact="0.6842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r" for="ch" forName="Child4Accent2" refType="w" fact="0.642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r" for="ch" forName="Child1Accent2" refType="w" fact="0.641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r" for="ch" forName="Child3Accent3" refType="w" fact="0.7849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r" for="ch" forName="Child2Accent2" refType="w" fact="0.7311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r" for="ch" forName="Child2Accent4" refType="w" fact="0.8386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r" for="ch" forName="Child2Accent5" refType="w" fact="0.8923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r" for="ch" forName="Child2Accent6" refType="w" fact="0.9461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r" for="ch" forName="Child2Accent7" refType="w" fact="0.9998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r" for="ch" forName="Child2Accent3" refType="w" fact="0.7849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r" for="ch" forName="ParentAccent1" refType="w" fact="0.0283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r" for="ch" forName="ParentAccent2" refType="w" fact="0.0801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r" for="ch" forName="ParentAccent3" refType="w" fact="0.1318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r" for="ch" forName="ParentAccent4" refType="w" fact="0.1836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r" for="ch" forName="ParentAccent5" refType="w" fact="0.2354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r" for="ch" forName="ParentAccent6" refType="w" fact="0.3154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r" for="ch" forName="ParentAccent7" refType="w" fact="0.0744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r" for="ch" forName="ParentAccent8" refType="w" fact="0.0744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r" for="ch" forName="ParentAccent9" refType="w" fact="0.0491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r" for="ch" forName="ParentAccent10" refType="w" fact="0.047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r" for="ch" forName="Child4" refType="w" fact="0.9919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r" for="ch" forName="Child3" refType="w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r" for="ch" forName="Child2" refType="w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r" for="ch" forName="Child1" refType="w" fact="0.9919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20">
                <dgm:alg type="composite">
                  <dgm:param type="ar" val="1.3278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5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primFontSz" for="des" forName="Child5" refType="primFontSz" refFor="des" refForName="Child1" op="equ"/>
                  <dgm:constr type="r" for="ch" forName="Child2Accent1" refType="w" fact="0.6564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r" for="ch" forName="Child2Accent2" refType="w" fact="0.6932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r" for="ch" forName="Child2Accent3" refType="w" fact="0.754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r" for="ch" forName="Child2Accent4" refType="w" fact="0.8158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r" for="ch" forName="Child2Accent5" refType="w" fact="0.8771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r" for="ch" forName="Child2Accent6" refType="w" fact="0.938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r" for="ch" forName="Child2Accent7" refType="w" fact="0.9998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r" for="ch" forName="Child3Accent1" refType="w" fact="0.716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r" for="ch" forName="Child3Accent2" refType="w" fact="0.7728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r" for="ch" forName="Child3Accent3" refType="w" fact="0.829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r" for="ch" forName="Child3Accent4" refType="w" fact="0.8863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r" for="ch" forName="Child3Accent5" refType="w" fact="0.943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r" for="ch" forName="Child3Accent6" refType="w" fact="0.9998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r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r" for="ch" forName="Child4Accent1" refType="w" fact="0.6564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r" for="ch" forName="Child4Accent2" refType="w" fact="0.6932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r" for="ch" forName="Child4Accent3" refType="w" fact="0.754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r" for="ch" forName="Child4Accent4" refType="w" fact="0.8158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r" for="ch" forName="Child4Accent5" refType="w" fact="0.8771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r" for="ch" forName="Child4Accent6" refType="w" fact="0.938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r" for="ch" forName="Child4Accent7" refType="w" fact="0.9998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r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r" for="ch" forName="ParentAccent1" refType="w" fact="0.0287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r" for="ch" forName="ParentAccent2" refType="w" fact="0.0813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r" for="ch" forName="ParentAccent3" refType="w" fact="0.1339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r" for="ch" forName="ParentAccent4" refType="w" fact="0.1864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r" for="ch" forName="ParentAccent5" refType="w" fact="0.239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r" for="ch" forName="ParentAccent6" refType="w" fact="0.3203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r" for="ch" forName="ParentAccent7" refType="w" fact="0.075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r" for="ch" forName="ParentAccent8" refType="w" fact="0.075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r" for="ch" forName="ParentAccent9" refType="w" fact="0.0499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r" for="ch" forName="ParentAccent10" refType="w" fact="0.0482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r" for="ch" forName="Child1Accent1" refType="w" fact="0.5181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r" for="ch" forName="Child1Accent2" refType="w" fact="0.5542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r" for="ch" forName="Child1Accent3" refType="w" fact="0.5946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r" for="ch" forName="Child1Accent4" refType="w" fact="0.6347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r" for="ch" forName="Child1Accent5" refType="w" fact="0.696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r" for="ch" forName="Child1Accent6" refType="w" fact="0.7574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r" for="ch" forName="Child1Accent7" refType="w" fact="0.8187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r" for="ch" forName="Child1Accent8" refType="w" fact="0.88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r" for="ch" forName="Child1Accent9" refType="w" fact="0.9413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r" for="ch" forName="Child5Accent1" refType="w" fact="0.5181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r" for="ch" forName="Child5Accent2" refType="w" fact="0.547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r" for="ch" forName="Child5Accent3" refType="w" fact="0.5882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r" for="ch" forName="Child5Accent4" refType="w" fact="0.6347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r" for="ch" forName="Child5Accent5" refType="w" fact="0.696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r" for="ch" forName="Child5Accent6" refType="w" fact="0.7574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r" for="ch" forName="Child5Accent7" refType="w" fact="0.8187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r" for="ch" forName="Child5Accent8" refType="w" fact="0.88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r" for="ch" forName="Child5Accent9" refType="w" fact="0.9423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r" for="ch" forName="Child5" refType="w" fact="0.9419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r" for="ch" forName="Child4" refType="w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r" for="ch" forName="Child3" refType="w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r" for="ch" forName="Child2" refType="w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r" for="ch" forName="Child1" refType="w" fact="0.9419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r" for="ch" forName="Parent" refType="w" fact="0.6347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else>
        </dgm:choose>
        <dgm:layoutNode name="ParentAccen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" styleLbl="alignNode1">
          <dgm:varLst>
            <dgm:chMax val="5"/>
            <dgm:chPref val="3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 ptType="node"/>
          <dgm:constrLst>
            <dgm:constr type="lMarg" refType="primFontSz" fact="0.1"/>
            <dgm:constr type="rMarg" refType="primFontSz" fact="0.1"/>
            <dgm:constr type="tMarg" refType="primFontSz" fact="0.1"/>
            <dgm:constr type="bMarg" refType="primFontSz" fact="0.1"/>
          </dgm:constrLst>
          <dgm:ruleLst>
            <dgm:rule type="primFontSz" val="5" fact="NaN" max="NaN"/>
          </dgm:ruleLst>
        </dgm:layoutNode>
        <dgm:forEach name="Name21" axis="ch" ptType="node" cnt="1">
          <dgm:layoutNode name="Child1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2" axis="ch" ptType="node" st="2" cnt="1">
          <dgm:layoutNode name="Child2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3" axis="ch" ptType="node" st="3" cnt="1">
          <dgm:layoutNode name="Child3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4" axis="ch" ptType="node" st="4" cnt="1">
          <dgm:layoutNode name="Child4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5" axis="ch" ptType="node" st="5" cnt="1">
          <dgm:layoutNode name="Child5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76279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E6907B6D-340D-4A77-84DC-35179FF9CEF3}" type="datetimeFigureOut">
              <a:rPr lang="id-ID" smtClean="0"/>
              <a:t>16/03/2018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63575" y="3226820"/>
            <a:ext cx="3859795" cy="304801"/>
          </a:xfrm>
        </p:spPr>
        <p:txBody>
          <a:bodyPr anchor="b"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id-ID"/>
          </a:p>
        </p:txBody>
      </p:sp>
      <p:sp>
        <p:nvSpPr>
          <p:cNvPr id="17" name="Rectangle 16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/>
            </a:lvl1pPr>
          </a:lstStyle>
          <a:p>
            <a:fld id="{51197248-1B9D-4BE2-9866-4F4845A6B91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003276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07B6D-340D-4A77-84DC-35179FF9CEF3}" type="datetimeFigureOut">
              <a:rPr lang="id-ID" smtClean="0"/>
              <a:t>16/03/2018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7248-1B9D-4BE2-9866-4F4845A6B91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07459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4"/>
            <a:ext cx="4351023" cy="2283823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07B6D-340D-4A77-84DC-35179FF9CEF3}" type="datetimeFigureOut">
              <a:rPr lang="id-ID" smtClean="0"/>
              <a:t>16/03/2018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7248-1B9D-4BE2-9866-4F4845A6B91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18619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368" y="2603500"/>
            <a:ext cx="4828744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1" y="2603500"/>
            <a:ext cx="4825159" cy="3377705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07B6D-340D-4A77-84DC-35179FF9CEF3}" type="datetimeFigureOut">
              <a:rPr lang="id-ID" smtClean="0"/>
              <a:t>16/03/2018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7248-1B9D-4BE2-9866-4F4845A6B91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19278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36063"/>
            <a:ext cx="48251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212326"/>
            <a:ext cx="4825158" cy="280747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1" y="2603499"/>
            <a:ext cx="4825160" cy="60882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212327"/>
            <a:ext cx="4825159" cy="280747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07B6D-340D-4A77-84DC-35179FF9CEF3}" type="datetimeFigureOut">
              <a:rPr lang="id-ID" smtClean="0"/>
              <a:t>16/03/2018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7248-1B9D-4BE2-9866-4F4845A6B91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33613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07B6D-340D-4A77-84DC-35179FF9CEF3}" type="datetimeFigureOut">
              <a:rPr lang="id-ID" smtClean="0"/>
              <a:t>16/03/2018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7248-1B9D-4BE2-9866-4F4845A6B91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43484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07B6D-340D-4A77-84DC-35179FF9CEF3}" type="datetimeFigureOut">
              <a:rPr lang="id-ID" smtClean="0"/>
              <a:t>16/03/2018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7248-1B9D-4BE2-9866-4F4845A6B91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916219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07B6D-340D-4A77-84DC-35179FF9CEF3}" type="datetimeFigureOut">
              <a:rPr lang="id-ID" smtClean="0"/>
              <a:t>16/03/2018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7248-1B9D-4BE2-9866-4F4845A6B91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43530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2" y="1143000"/>
            <a:ext cx="3227192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07B6D-340D-4A77-84DC-35179FF9CEF3}" type="datetimeFigureOut">
              <a:rPr lang="id-ID" smtClean="0"/>
              <a:t>16/03/2018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7248-1B9D-4BE2-9866-4F4845A6B91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12941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5945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2683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07B6D-340D-4A77-84DC-35179FF9CEF3}" type="datetimeFigureOut">
              <a:rPr lang="id-ID" smtClean="0"/>
              <a:t>16/03/2018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7248-1B9D-4BE2-9866-4F4845A6B91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2621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07B6D-340D-4A77-84DC-35179FF9CEF3}" type="datetimeFigureOut">
              <a:rPr lang="id-ID" smtClean="0"/>
              <a:t>16/03/2018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7248-1B9D-4BE2-9866-4F4845A6B91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221540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TextBox 10"/>
          <p:cNvSpPr txBox="1"/>
          <p:nvPr/>
        </p:nvSpPr>
        <p:spPr bwMode="gray">
          <a:xfrm>
            <a:off x="898295" y="603589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705137" y="261378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705034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86515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14393"/>
            <a:ext cx="8825659" cy="101266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07B6D-340D-4A77-84DC-35179FF9CEF3}" type="datetimeFigureOut">
              <a:rPr lang="id-ID" smtClean="0"/>
              <a:t>16/03/2018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24" name="Rectangle 23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7248-1B9D-4BE2-9866-4F4845A6B91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459157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404477"/>
            <a:ext cx="8825659" cy="178870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8587" y="5024967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07B6D-340D-4A77-84DC-35179FF9CEF3}" type="datetimeFigureOut">
              <a:rPr lang="id-ID" smtClean="0"/>
              <a:t>16/03/2018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2" name="Rectangle 11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7248-1B9D-4BE2-9866-4F4845A6B91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757434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09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87261"/>
            <a:ext cx="3129168" cy="28397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10999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87261"/>
            <a:ext cx="3145380" cy="28397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1" y="2603500"/>
            <a:ext cx="315744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87261"/>
            <a:ext cx="3161029" cy="283979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07B6D-340D-4A77-84DC-35179FF9CEF3}" type="datetimeFigureOut">
              <a:rPr lang="id-ID" smtClean="0"/>
              <a:t>16/03/2018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7248-1B9D-4BE2-9866-4F4845A6B91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880265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20744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1246"/>
            <a:ext cx="2691242" cy="158376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20745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42840"/>
            <a:ext cx="2691242" cy="155217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7"/>
            <a:ext cx="3050438" cy="92140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18992"/>
            <a:ext cx="2691242" cy="157601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09107"/>
            <a:ext cx="3054127" cy="89634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07B6D-340D-4A77-84DC-35179FF9CEF3}" type="datetimeFigureOut">
              <a:rPr lang="id-ID" smtClean="0"/>
              <a:t>16/03/2018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7248-1B9D-4BE2-9866-4F4845A6B91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743636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07B6D-340D-4A77-84DC-35179FF9CEF3}" type="datetimeFigureOut">
              <a:rPr lang="id-ID" smtClean="0"/>
              <a:t>16/03/2018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7248-1B9D-4BE2-9866-4F4845A6B91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451956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97430"/>
            <a:ext cx="1409965" cy="4729626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97429"/>
            <a:ext cx="6247546" cy="47296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07B6D-340D-4A77-84DC-35179FF9CEF3}" type="datetimeFigureOut">
              <a:rPr lang="id-ID" smtClean="0"/>
              <a:t>16/03/2018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8" name="Rectangle 17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97248-1B9D-4BE2-9866-4F4845A6B91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32953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Oval 4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Oval 3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Oval 3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Oval 48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9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407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E6907B6D-340D-4A77-84DC-35179FF9CEF3}" type="datetimeFigureOut">
              <a:rPr lang="id-ID" smtClean="0"/>
              <a:t>16/03/2018</a:t>
            </a:fld>
            <a:endParaRPr lang="id-ID"/>
          </a:p>
        </p:txBody>
      </p:sp>
      <p:sp>
        <p:nvSpPr>
          <p:cNvPr id="20" name="Rectangle 19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51197248-1B9D-4BE2-9866-4F4845A6B91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7788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1704171"/>
          </a:xfrm>
        </p:spPr>
        <p:txBody>
          <a:bodyPr/>
          <a:lstStyle/>
          <a:p>
            <a:pPr algn="ctr"/>
            <a:r>
              <a:rPr lang="id-ID" dirty="0" smtClean="0"/>
              <a:t>TATA CARA PEMBAYARAN PAJAK WP Pribadi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5084064"/>
            <a:ext cx="8825658" cy="731520"/>
          </a:xfrm>
        </p:spPr>
        <p:txBody>
          <a:bodyPr>
            <a:normAutofit fontScale="92500" lnSpcReduction="10000"/>
          </a:bodyPr>
          <a:lstStyle/>
          <a:p>
            <a:r>
              <a:rPr lang="id-ID" dirty="0" smtClean="0"/>
              <a:t>By; rr. Wulan indri widiar</a:t>
            </a:r>
          </a:p>
          <a:p>
            <a:r>
              <a:rPr lang="id-ID" dirty="0" smtClean="0"/>
              <a:t>PENDIDIKAN EKONOMI/ UPGRIS</a:t>
            </a:r>
          </a:p>
        </p:txBody>
      </p:sp>
    </p:spTree>
    <p:extLst>
      <p:ext uri="{BB962C8B-B14F-4D97-AF65-F5344CB8AC3E}">
        <p14:creationId xmlns:p14="http://schemas.microsoft.com/office/powerpoint/2010/main" val="24061011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ISTILAH-ISTILAH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d-ID" dirty="0" smtClean="0"/>
              <a:t>WP</a:t>
            </a:r>
          </a:p>
          <a:p>
            <a:r>
              <a:rPr lang="id-ID" dirty="0" smtClean="0"/>
              <a:t>NPWP</a:t>
            </a:r>
          </a:p>
          <a:p>
            <a:r>
              <a:rPr lang="id-ID" dirty="0" smtClean="0"/>
              <a:t>SPT</a:t>
            </a:r>
          </a:p>
          <a:p>
            <a:r>
              <a:rPr lang="id-ID" dirty="0" smtClean="0"/>
              <a:t>SSP</a:t>
            </a:r>
          </a:p>
          <a:p>
            <a:r>
              <a:rPr lang="id-ID" dirty="0" smtClean="0"/>
              <a:t>SKP</a:t>
            </a:r>
          </a:p>
          <a:p>
            <a:r>
              <a:rPr lang="id-ID" dirty="0" smtClean="0"/>
              <a:t>STP</a:t>
            </a:r>
          </a:p>
          <a:p>
            <a:r>
              <a:rPr lang="id-ID" dirty="0" smtClean="0"/>
              <a:t>E-Filing</a:t>
            </a:r>
          </a:p>
          <a:p>
            <a:r>
              <a:rPr lang="id-ID" dirty="0" smtClean="0"/>
              <a:t>DJP</a:t>
            </a:r>
          </a:p>
          <a:p>
            <a:r>
              <a:rPr lang="id-ID" dirty="0" smtClean="0"/>
              <a:t>KKP</a:t>
            </a:r>
          </a:p>
          <a:p>
            <a:endParaRPr lang="id-ID" dirty="0" smtClean="0"/>
          </a:p>
          <a:p>
            <a:endParaRPr lang="id-ID" dirty="0" smtClean="0"/>
          </a:p>
          <a:p>
            <a:endParaRPr lang="id-ID" dirty="0"/>
          </a:p>
        </p:txBody>
      </p:sp>
      <p:sp>
        <p:nvSpPr>
          <p:cNvPr id="4" name="Oval 3"/>
          <p:cNvSpPr/>
          <p:nvPr/>
        </p:nvSpPr>
        <p:spPr>
          <a:xfrm>
            <a:off x="6784848" y="1676400"/>
            <a:ext cx="3474720" cy="247345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dirty="0" smtClean="0"/>
              <a:t>What do you know from that terms ?</a:t>
            </a:r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127908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DINYATAKAN MENJADI WP</a:t>
            </a: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7188641"/>
              </p:ext>
            </p:extLst>
          </p:nvPr>
        </p:nvGraphicFramePr>
        <p:xfrm>
          <a:off x="1155700" y="2603500"/>
          <a:ext cx="8761413" cy="37607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/>
          <p:cNvSpPr/>
          <p:nvPr/>
        </p:nvSpPr>
        <p:spPr>
          <a:xfrm>
            <a:off x="6272784" y="1947672"/>
            <a:ext cx="2340864" cy="60350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Memiliki NPWP</a:t>
            </a:r>
            <a:endParaRPr lang="id-ID" dirty="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4187952" y="2212848"/>
            <a:ext cx="2084832" cy="3657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1847088" y="1911096"/>
            <a:ext cx="2340864" cy="60350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Penghasilan /thn melebihi PTKP</a:t>
            </a:r>
            <a:endParaRPr lang="id-ID" dirty="0"/>
          </a:p>
        </p:txBody>
      </p:sp>
      <p:sp>
        <p:nvSpPr>
          <p:cNvPr id="9" name="Rectangle 8"/>
          <p:cNvSpPr/>
          <p:nvPr/>
        </p:nvSpPr>
        <p:spPr>
          <a:xfrm>
            <a:off x="7449312" y="3938016"/>
            <a:ext cx="1164336" cy="524256"/>
          </a:xfrm>
          <a:prstGeom prst="rect">
            <a:avLst/>
          </a:prstGeom>
          <a:ln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NPWP</a:t>
            </a:r>
            <a:endParaRPr lang="id-ID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3872" y="3938016"/>
            <a:ext cx="2371344" cy="15716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414680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PENDAFTARAN NPWP</a:t>
            </a:r>
            <a:endParaRPr lang="id-ID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660" y="1676400"/>
            <a:ext cx="5040000" cy="5040000"/>
          </a:xfrm>
        </p:spPr>
      </p:pic>
    </p:spTree>
    <p:extLst>
      <p:ext uri="{BB962C8B-B14F-4D97-AF65-F5344CB8AC3E}">
        <p14:creationId xmlns:p14="http://schemas.microsoft.com/office/powerpoint/2010/main" val="5176335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PELAPORAN PAJAK</a:t>
            </a: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3245199"/>
              </p:ext>
            </p:extLst>
          </p:nvPr>
        </p:nvGraphicFramePr>
        <p:xfrm>
          <a:off x="1155700" y="2603500"/>
          <a:ext cx="8761413" cy="3416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67209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E-FILING</a:t>
            </a:r>
            <a:endParaRPr lang="id-ID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793" y="2352628"/>
            <a:ext cx="7183712" cy="3700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16836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6" t="7301" r="6210" b="5442"/>
          <a:stretch/>
        </p:blipFill>
        <p:spPr>
          <a:xfrm>
            <a:off x="2560320" y="1179568"/>
            <a:ext cx="7040106" cy="5312672"/>
          </a:xfrm>
        </p:spPr>
      </p:pic>
    </p:spTree>
    <p:extLst>
      <p:ext uri="{BB962C8B-B14F-4D97-AF65-F5344CB8AC3E}">
        <p14:creationId xmlns:p14="http://schemas.microsoft.com/office/powerpoint/2010/main" val="24700497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7760642"/>
              </p:ext>
            </p:extLst>
          </p:nvPr>
        </p:nvGraphicFramePr>
        <p:xfrm>
          <a:off x="1155700" y="2603500"/>
          <a:ext cx="8920988" cy="3797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901567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42</TotalTime>
  <Words>105</Words>
  <Application>Microsoft Office PowerPoint</Application>
  <PresentationFormat>Widescreen</PresentationFormat>
  <Paragraphs>39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Wingdings 3</vt:lpstr>
      <vt:lpstr>Ion Boardroom</vt:lpstr>
      <vt:lpstr>TATA CARA PEMBAYARAN PAJAK WP Pribadi</vt:lpstr>
      <vt:lpstr>ISTILAH-ISTILAH</vt:lpstr>
      <vt:lpstr>DINYATAKAN MENJADI WP</vt:lpstr>
      <vt:lpstr>PENDAFTARAN NPWP</vt:lpstr>
      <vt:lpstr>PELAPORAN PAJAK</vt:lpstr>
      <vt:lpstr>E-FILING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TATA CARA PEMBAYARAN PAJAK WP Pribadi</dc:title>
  <dc:creator>ACER</dc:creator>
  <cp:lastModifiedBy>ACER</cp:lastModifiedBy>
  <cp:revision>8</cp:revision>
  <dcterms:created xsi:type="dcterms:W3CDTF">2018-03-15T13:50:27Z</dcterms:created>
  <dcterms:modified xsi:type="dcterms:W3CDTF">2018-03-16T01:04:58Z</dcterms:modified>
</cp:coreProperties>
</file>