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  <p:sldMasterId id="2147483691" r:id="rId2"/>
    <p:sldMasterId id="2147483693" r:id="rId3"/>
    <p:sldMasterId id="2147483697" r:id="rId4"/>
    <p:sldMasterId id="2147483702" r:id="rId5"/>
    <p:sldMasterId id="2147483706" r:id="rId6"/>
    <p:sldMasterId id="2147483708" r:id="rId7"/>
    <p:sldMasterId id="2147483715" r:id="rId8"/>
  </p:sldMasterIdLst>
  <p:notesMasterIdLst>
    <p:notesMasterId r:id="rId31"/>
  </p:notesMasterIdLst>
  <p:sldIdLst>
    <p:sldId id="280" r:id="rId9"/>
    <p:sldId id="281" r:id="rId10"/>
    <p:sldId id="315" r:id="rId11"/>
    <p:sldId id="317" r:id="rId12"/>
    <p:sldId id="316" r:id="rId13"/>
    <p:sldId id="319" r:id="rId14"/>
    <p:sldId id="320" r:id="rId15"/>
    <p:sldId id="303" r:id="rId16"/>
    <p:sldId id="314" r:id="rId17"/>
    <p:sldId id="323" r:id="rId18"/>
    <p:sldId id="325" r:id="rId19"/>
    <p:sldId id="327" r:id="rId20"/>
    <p:sldId id="329" r:id="rId21"/>
    <p:sldId id="292" r:id="rId22"/>
    <p:sldId id="293" r:id="rId23"/>
    <p:sldId id="295" r:id="rId24"/>
    <p:sldId id="296" r:id="rId25"/>
    <p:sldId id="297" r:id="rId26"/>
    <p:sldId id="298" r:id="rId27"/>
    <p:sldId id="299" r:id="rId28"/>
    <p:sldId id="330" r:id="rId29"/>
    <p:sldId id="331" r:id="rId30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F64A2C-0BA4-46C7-A691-A656D6546AFF}" type="datetimeFigureOut">
              <a:rPr lang="id-ID" smtClean="0"/>
              <a:pPr/>
              <a:t>04/12/2018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FEF139-1055-4D0A-8030-8BB9662B1415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64483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E6819D-9BFE-4879-A422-24E0AF21D5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4C033-DD51-4FF7-8C13-E82AB435C6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76400"/>
            <a:ext cx="7772400" cy="1828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19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1B1F1FD-40E9-419A-A21B-CA1BB415795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874DF7-7BEA-43E4-871D-D0AC2CE2EA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E41A7-875D-475A-B1BE-C3450A3783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AC4714-148F-460C-B582-7FAF0BBDAD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874DF7-7BEA-43E4-871D-D0AC2CE2EA6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3A134-F1C3-464B-BF47-54DC2DE08F52}" type="datetimeFigureOut">
              <a:rPr lang="en-US" smtClean="0"/>
              <a:pPr/>
              <a:t>12/4/2018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8F39E-9C37-485F-AC97-16BB4BDF9F49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27F07E-9D59-4457-A9CC-DCE1CA42D85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4C033-DD51-4FF7-8C13-E82AB435C6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2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E41A7-875D-475A-B1BE-C3450A3783E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138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48131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  <p:sp>
          <p:nvSpPr>
            <p:cNvPr id="48132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</p:grpSp>
      <p:sp>
        <p:nvSpPr>
          <p:cNvPr id="48133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id-ID">
              <a:latin typeface="+mn-lt"/>
              <a:cs typeface="+mn-cs"/>
            </a:endParaRPr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48135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  <p:grpSp>
          <p:nvGrpSpPr>
            <p:cNvPr id="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48137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latin typeface="+mn-lt"/>
                  <a:cs typeface="+mn-cs"/>
                </a:endParaRPr>
              </a:p>
            </p:txBody>
          </p:sp>
          <p:sp>
            <p:nvSpPr>
              <p:cNvPr id="48138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latin typeface="+mn-lt"/>
                  <a:cs typeface="+mn-cs"/>
                </a:endParaRPr>
              </a:p>
            </p:txBody>
          </p:sp>
          <p:sp>
            <p:nvSpPr>
              <p:cNvPr id="48139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latin typeface="+mn-lt"/>
                  <a:cs typeface="+mn-cs"/>
                </a:endParaRPr>
              </a:p>
            </p:txBody>
          </p:sp>
          <p:sp>
            <p:nvSpPr>
              <p:cNvPr id="48140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latin typeface="+mn-lt"/>
                  <a:cs typeface="+mn-cs"/>
                </a:endParaRPr>
              </a:p>
            </p:txBody>
          </p:sp>
          <p:sp>
            <p:nvSpPr>
              <p:cNvPr id="48141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id-ID">
                  <a:latin typeface="+mn-lt"/>
                  <a:cs typeface="+mn-cs"/>
                </a:endParaRPr>
              </a:p>
            </p:txBody>
          </p:sp>
        </p:grpSp>
        <p:sp>
          <p:nvSpPr>
            <p:cNvPr id="48142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48144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  <p:sp>
          <p:nvSpPr>
            <p:cNvPr id="48145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  <p:sp>
          <p:nvSpPr>
            <p:cNvPr id="48146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  <p:sp>
          <p:nvSpPr>
            <p:cNvPr id="48147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  <p:sp>
          <p:nvSpPr>
            <p:cNvPr id="48148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  <p:sp>
          <p:nvSpPr>
            <p:cNvPr id="48149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d-ID">
                <a:latin typeface="+mn-lt"/>
                <a:cs typeface="+mn-cs"/>
              </a:endParaRPr>
            </a:p>
          </p:txBody>
        </p:sp>
      </p:grpSp>
      <p:sp>
        <p:nvSpPr>
          <p:cNvPr id="48150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51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8152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53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8154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fld id="{BD55426D-97D4-4B3D-96BA-54EB869E9C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0" r:id="rId1"/>
    <p:sldLayoutId id="2147483718" r:id="rId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defRPr>
            </a:lvl1pPr>
          </a:lstStyle>
          <a:p>
            <a:pPr>
              <a:defRPr/>
            </a:pPr>
            <a:fld id="{ACC078D6-81D3-4CAA-A906-43DBB5346C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2" r:id="rId1"/>
    <p:sldLayoutId id="2147483699" r:id="rId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30723" name="Freeform 3"/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24" name="Freeform 4"/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/>
              <a:ahLst/>
              <a:cxnLst>
                <a:cxn ang="0">
                  <a:pos x="6027" y="2296"/>
                </a:cxn>
                <a:cxn ang="0">
                  <a:pos x="0" y="2296"/>
                </a:cxn>
                <a:cxn ang="0">
                  <a:pos x="0" y="0"/>
                </a:cxn>
                <a:cxn ang="0">
                  <a:pos x="6027" y="0"/>
                </a:cxn>
                <a:cxn ang="0">
                  <a:pos x="6027" y="2296"/>
                </a:cxn>
                <a:cxn ang="0">
                  <a:pos x="6027" y="2296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0725" name="Freeform 5"/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/>
            <a:ahLst/>
            <a:cxnLst>
              <a:cxn ang="0">
                <a:pos x="5748" y="246"/>
              </a:cxn>
              <a:cxn ang="0">
                <a:pos x="0" y="246"/>
              </a:cxn>
              <a:cxn ang="0">
                <a:pos x="0" y="0"/>
              </a:cxn>
              <a:cxn ang="0">
                <a:pos x="5748" y="0"/>
              </a:cxn>
              <a:cxn ang="0">
                <a:pos x="5748" y="246"/>
              </a:cxn>
              <a:cxn ang="0">
                <a:pos x="5748" y="246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30727" name="Freeform 7"/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/>
              <a:ahLst/>
              <a:cxnLst>
                <a:cxn ang="0">
                  <a:pos x="3132" y="469"/>
                </a:cxn>
                <a:cxn ang="0">
                  <a:pos x="2995" y="395"/>
                </a:cxn>
                <a:cxn ang="0">
                  <a:pos x="2911" y="375"/>
                </a:cxn>
                <a:cxn ang="0">
                  <a:pos x="2678" y="228"/>
                </a:cxn>
                <a:cxn ang="0">
                  <a:pos x="2553" y="74"/>
                </a:cxn>
                <a:cxn ang="0">
                  <a:pos x="2457" y="7"/>
                </a:cxn>
                <a:cxn ang="0">
                  <a:pos x="2403" y="47"/>
                </a:cxn>
                <a:cxn ang="0">
                  <a:pos x="2289" y="74"/>
                </a:cxn>
                <a:cxn ang="0">
                  <a:pos x="2134" y="74"/>
                </a:cxn>
                <a:cxn ang="0">
                  <a:pos x="2044" y="128"/>
                </a:cxn>
                <a:cxn ang="0">
                  <a:pos x="1775" y="222"/>
                </a:cxn>
                <a:cxn ang="0">
                  <a:pos x="1602" y="181"/>
                </a:cxn>
                <a:cxn ang="0">
                  <a:pos x="1560" y="101"/>
                </a:cxn>
                <a:cxn ang="0">
                  <a:pos x="1542" y="87"/>
                </a:cxn>
                <a:cxn ang="0">
                  <a:pos x="1446" y="60"/>
                </a:cxn>
                <a:cxn ang="0">
                  <a:pos x="1375" y="74"/>
                </a:cxn>
                <a:cxn ang="0">
                  <a:pos x="1309" y="87"/>
                </a:cxn>
                <a:cxn ang="0">
                  <a:pos x="1243" y="13"/>
                </a:cxn>
                <a:cxn ang="0">
                  <a:pos x="1225" y="0"/>
                </a:cxn>
                <a:cxn ang="0">
                  <a:pos x="1189" y="0"/>
                </a:cxn>
                <a:cxn ang="0">
                  <a:pos x="1106" y="34"/>
                </a:cxn>
                <a:cxn ang="0">
                  <a:pos x="1106" y="34"/>
                </a:cxn>
                <a:cxn ang="0">
                  <a:pos x="1094" y="40"/>
                </a:cxn>
                <a:cxn ang="0">
                  <a:pos x="1070" y="54"/>
                </a:cxn>
                <a:cxn ang="0">
                  <a:pos x="1034" y="74"/>
                </a:cxn>
                <a:cxn ang="0">
                  <a:pos x="1004" y="74"/>
                </a:cxn>
                <a:cxn ang="0">
                  <a:pos x="986" y="74"/>
                </a:cxn>
                <a:cxn ang="0">
                  <a:pos x="956" y="81"/>
                </a:cxn>
                <a:cxn ang="0">
                  <a:pos x="920" y="94"/>
                </a:cxn>
                <a:cxn ang="0">
                  <a:pos x="884" y="107"/>
                </a:cxn>
                <a:cxn ang="0">
                  <a:pos x="843" y="128"/>
                </a:cxn>
                <a:cxn ang="0">
                  <a:pos x="813" y="141"/>
                </a:cxn>
                <a:cxn ang="0">
                  <a:pos x="789" y="148"/>
                </a:cxn>
                <a:cxn ang="0">
                  <a:pos x="783" y="154"/>
                </a:cxn>
                <a:cxn ang="0">
                  <a:pos x="556" y="228"/>
                </a:cxn>
                <a:cxn ang="0">
                  <a:pos x="394" y="294"/>
                </a:cxn>
                <a:cxn ang="0">
                  <a:pos x="107" y="462"/>
                </a:cxn>
                <a:cxn ang="0">
                  <a:pos x="0" y="536"/>
                </a:cxn>
                <a:cxn ang="0">
                  <a:pos x="3240" y="536"/>
                </a:cxn>
                <a:cxn ang="0">
                  <a:pos x="3132" y="469"/>
                </a:cxn>
                <a:cxn ang="0">
                  <a:pos x="3132" y="469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4" name="Group 8"/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30729" name="Freeform 9"/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/>
                <a:ahLst/>
                <a:cxnLst>
                  <a:cxn ang="0">
                    <a:pos x="636" y="373"/>
                  </a:cxn>
                  <a:cxn ang="0">
                    <a:pos x="495" y="370"/>
                  </a:cxn>
                  <a:cxn ang="0">
                    <a:pos x="280" y="249"/>
                  </a:cxn>
                  <a:cxn ang="0">
                    <a:pos x="127" y="66"/>
                  </a:cxn>
                  <a:cxn ang="0">
                    <a:pos x="0" y="0"/>
                  </a:cxn>
                  <a:cxn ang="0">
                    <a:pos x="22" y="26"/>
                  </a:cxn>
                  <a:cxn ang="0">
                    <a:pos x="0" y="65"/>
                  </a:cxn>
                  <a:cxn ang="0">
                    <a:pos x="30" y="119"/>
                  </a:cxn>
                  <a:cxn ang="0">
                    <a:pos x="75" y="243"/>
                  </a:cxn>
                  <a:cxn ang="0">
                    <a:pos x="45" y="422"/>
                  </a:cxn>
                  <a:cxn ang="0">
                    <a:pos x="200" y="329"/>
                  </a:cxn>
                  <a:cxn ang="0">
                    <a:pos x="612" y="533"/>
                  </a:cxn>
                  <a:cxn ang="0">
                    <a:pos x="996" y="529"/>
                  </a:cxn>
                  <a:cxn ang="0">
                    <a:pos x="828" y="473"/>
                  </a:cxn>
                  <a:cxn ang="0">
                    <a:pos x="636" y="373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730" name="Freeform 10"/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/>
                <a:ahLst/>
                <a:cxnLst>
                  <a:cxn ang="0">
                    <a:pos x="36" y="0"/>
                  </a:cxn>
                  <a:cxn ang="0">
                    <a:pos x="54" y="18"/>
                  </a:cxn>
                  <a:cxn ang="0">
                    <a:pos x="24" y="30"/>
                  </a:cxn>
                  <a:cxn ang="0">
                    <a:pos x="18" y="66"/>
                  </a:cxn>
                  <a:cxn ang="0">
                    <a:pos x="42" y="114"/>
                  </a:cxn>
                  <a:cxn ang="0">
                    <a:pos x="48" y="162"/>
                  </a:cxn>
                  <a:cxn ang="0">
                    <a:pos x="0" y="353"/>
                  </a:cxn>
                  <a:cxn ang="0">
                    <a:pos x="54" y="233"/>
                  </a:cxn>
                  <a:cxn ang="0">
                    <a:pos x="84" y="216"/>
                  </a:cxn>
                  <a:cxn ang="0">
                    <a:pos x="126" y="126"/>
                  </a:cxn>
                  <a:cxn ang="0">
                    <a:pos x="144" y="120"/>
                  </a:cxn>
                  <a:cxn ang="0">
                    <a:pos x="144" y="90"/>
                  </a:cxn>
                  <a:cxn ang="0">
                    <a:pos x="186" y="66"/>
                  </a:cxn>
                  <a:cxn ang="0">
                    <a:pos x="162" y="60"/>
                  </a:cxn>
                  <a:cxn ang="0">
                    <a:pos x="36" y="0"/>
                  </a:cxn>
                  <a:cxn ang="0">
                    <a:pos x="36" y="0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731" name="Freeform 11"/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/>
                <a:ahLst/>
                <a:cxnLst>
                  <a:cxn ang="0">
                    <a:pos x="18" y="0"/>
                  </a:cxn>
                  <a:cxn ang="0">
                    <a:pos x="12" y="13"/>
                  </a:cxn>
                  <a:cxn ang="0">
                    <a:pos x="0" y="40"/>
                  </a:cxn>
                  <a:cxn ang="0">
                    <a:pos x="60" y="121"/>
                  </a:cxn>
                  <a:cxn ang="0">
                    <a:pos x="310" y="271"/>
                  </a:cxn>
                  <a:cxn ang="0">
                    <a:pos x="290" y="139"/>
                  </a:cxn>
                  <a:cxn ang="0">
                    <a:pos x="378" y="76"/>
                  </a:cxn>
                  <a:cxn ang="0">
                    <a:pos x="251" y="94"/>
                  </a:cxn>
                  <a:cxn ang="0">
                    <a:pos x="90" y="54"/>
                  </a:cxn>
                  <a:cxn ang="0">
                    <a:pos x="18" y="0"/>
                  </a:cxn>
                  <a:cxn ang="0">
                    <a:pos x="18" y="0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732" name="Freeform 12"/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/>
                <a:ahLst/>
                <a:cxnLst>
                  <a:cxn ang="0">
                    <a:pos x="114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6" y="6"/>
                  </a:cxn>
                  <a:cxn ang="0">
                    <a:pos x="6" y="18"/>
                  </a:cxn>
                  <a:cxn ang="0">
                    <a:pos x="0" y="24"/>
                  </a:cxn>
                  <a:cxn ang="0">
                    <a:pos x="78" y="60"/>
                  </a:cxn>
                  <a:cxn ang="0">
                    <a:pos x="96" y="42"/>
                  </a:cxn>
                  <a:cxn ang="0">
                    <a:pos x="155" y="66"/>
                  </a:cxn>
                  <a:cxn ang="0">
                    <a:pos x="126" y="24"/>
                  </a:cxn>
                  <a:cxn ang="0">
                    <a:pos x="149" y="0"/>
                  </a:cxn>
                  <a:cxn ang="0">
                    <a:pos x="114" y="0"/>
                  </a:cxn>
                  <a:cxn ang="0">
                    <a:pos x="114" y="0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30733" name="Freeform 13"/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/>
                <a:ahLst/>
                <a:cxnLst>
                  <a:cxn ang="0">
                    <a:pos x="6" y="36"/>
                  </a:cxn>
                  <a:cxn ang="0">
                    <a:pos x="0" y="18"/>
                  </a:cxn>
                  <a:cxn ang="0">
                    <a:pos x="12" y="6"/>
                  </a:cxn>
                  <a:cxn ang="0">
                    <a:pos x="0" y="6"/>
                  </a:cxn>
                  <a:cxn ang="0">
                    <a:pos x="12" y="6"/>
                  </a:cxn>
                  <a:cxn ang="0">
                    <a:pos x="24" y="6"/>
                  </a:cxn>
                  <a:cxn ang="0">
                    <a:pos x="36" y="6"/>
                  </a:cxn>
                  <a:cxn ang="0">
                    <a:pos x="42" y="0"/>
                  </a:cxn>
                  <a:cxn ang="0">
                    <a:pos x="30" y="18"/>
                  </a:cxn>
                  <a:cxn ang="0">
                    <a:pos x="42" y="48"/>
                  </a:cxn>
                  <a:cxn ang="0">
                    <a:pos x="12" y="72"/>
                  </a:cxn>
                  <a:cxn ang="0">
                    <a:pos x="6" y="36"/>
                  </a:cxn>
                  <a:cxn ang="0">
                    <a:pos x="6" y="36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  <p:sp>
          <p:nvSpPr>
            <p:cNvPr id="30734" name="Freeform 14"/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/>
              <a:ahLst/>
              <a:cxnLst>
                <a:cxn ang="0">
                  <a:pos x="3976" y="527"/>
                </a:cxn>
                <a:cxn ang="0">
                  <a:pos x="3970" y="527"/>
                </a:cxn>
                <a:cxn ang="0">
                  <a:pos x="3844" y="509"/>
                </a:cxn>
                <a:cxn ang="0">
                  <a:pos x="2487" y="305"/>
                </a:cxn>
                <a:cxn ang="0">
                  <a:pos x="2039" y="36"/>
                </a:cxn>
                <a:cxn ang="0">
                  <a:pos x="1907" y="24"/>
                </a:cxn>
                <a:cxn ang="0">
                  <a:pos x="1883" y="54"/>
                </a:cxn>
                <a:cxn ang="0">
                  <a:pos x="1859" y="54"/>
                </a:cxn>
                <a:cxn ang="0">
                  <a:pos x="1830" y="30"/>
                </a:cxn>
                <a:cxn ang="0">
                  <a:pos x="1704" y="102"/>
                </a:cxn>
                <a:cxn ang="0">
                  <a:pos x="1608" y="126"/>
                </a:cxn>
                <a:cxn ang="0">
                  <a:pos x="1561" y="132"/>
                </a:cxn>
                <a:cxn ang="0">
                  <a:pos x="1495" y="102"/>
                </a:cxn>
                <a:cxn ang="0">
                  <a:pos x="1357" y="126"/>
                </a:cxn>
                <a:cxn ang="0">
                  <a:pos x="1285" y="24"/>
                </a:cxn>
                <a:cxn ang="0">
                  <a:pos x="1280" y="18"/>
                </a:cxn>
                <a:cxn ang="0">
                  <a:pos x="1262" y="12"/>
                </a:cxn>
                <a:cxn ang="0">
                  <a:pos x="1238" y="6"/>
                </a:cxn>
                <a:cxn ang="0">
                  <a:pos x="1220" y="0"/>
                </a:cxn>
                <a:cxn ang="0">
                  <a:pos x="1196" y="0"/>
                </a:cxn>
                <a:cxn ang="0">
                  <a:pos x="1166" y="0"/>
                </a:cxn>
                <a:cxn ang="0">
                  <a:pos x="1142" y="0"/>
                </a:cxn>
                <a:cxn ang="0">
                  <a:pos x="1136" y="0"/>
                </a:cxn>
                <a:cxn ang="0">
                  <a:pos x="1130" y="0"/>
                </a:cxn>
                <a:cxn ang="0">
                  <a:pos x="1124" y="6"/>
                </a:cxn>
                <a:cxn ang="0">
                  <a:pos x="1118" y="12"/>
                </a:cxn>
                <a:cxn ang="0">
                  <a:pos x="1100" y="18"/>
                </a:cxn>
                <a:cxn ang="0">
                  <a:pos x="1088" y="18"/>
                </a:cxn>
                <a:cxn ang="0">
                  <a:pos x="1070" y="24"/>
                </a:cxn>
                <a:cxn ang="0">
                  <a:pos x="1052" y="30"/>
                </a:cxn>
                <a:cxn ang="0">
                  <a:pos x="1034" y="36"/>
                </a:cxn>
                <a:cxn ang="0">
                  <a:pos x="1028" y="42"/>
                </a:cxn>
                <a:cxn ang="0">
                  <a:pos x="969" y="60"/>
                </a:cxn>
                <a:cxn ang="0">
                  <a:pos x="921" y="72"/>
                </a:cxn>
                <a:cxn ang="0">
                  <a:pos x="855" y="48"/>
                </a:cxn>
                <a:cxn ang="0">
                  <a:pos x="825" y="48"/>
                </a:cxn>
                <a:cxn ang="0">
                  <a:pos x="759" y="72"/>
                </a:cxn>
                <a:cxn ang="0">
                  <a:pos x="735" y="72"/>
                </a:cxn>
                <a:cxn ang="0">
                  <a:pos x="706" y="60"/>
                </a:cxn>
                <a:cxn ang="0">
                  <a:pos x="640" y="60"/>
                </a:cxn>
                <a:cxn ang="0">
                  <a:pos x="544" y="72"/>
                </a:cxn>
                <a:cxn ang="0">
                  <a:pos x="389" y="18"/>
                </a:cxn>
                <a:cxn ang="0">
                  <a:pos x="323" y="60"/>
                </a:cxn>
                <a:cxn ang="0">
                  <a:pos x="317" y="60"/>
                </a:cxn>
                <a:cxn ang="0">
                  <a:pos x="305" y="72"/>
                </a:cxn>
                <a:cxn ang="0">
                  <a:pos x="287" y="78"/>
                </a:cxn>
                <a:cxn ang="0">
                  <a:pos x="263" y="90"/>
                </a:cxn>
                <a:cxn ang="0">
                  <a:pos x="203" y="120"/>
                </a:cxn>
                <a:cxn ang="0">
                  <a:pos x="149" y="150"/>
                </a:cxn>
                <a:cxn ang="0">
                  <a:pos x="78" y="168"/>
                </a:cxn>
                <a:cxn ang="0">
                  <a:pos x="0" y="180"/>
                </a:cxn>
                <a:cxn ang="0">
                  <a:pos x="0" y="527"/>
                </a:cxn>
                <a:cxn ang="0">
                  <a:pos x="1010" y="527"/>
                </a:cxn>
                <a:cxn ang="0">
                  <a:pos x="3725" y="527"/>
                </a:cxn>
                <a:cxn ang="0">
                  <a:pos x="3976" y="527"/>
                </a:cxn>
                <a:cxn ang="0">
                  <a:pos x="3976" y="527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5" name="Group 15"/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30736" name="Freeform 16"/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/>
              <a:ahLst/>
              <a:cxnLst>
                <a:cxn ang="0">
                  <a:pos x="24" y="24"/>
                </a:cxn>
                <a:cxn ang="0">
                  <a:pos x="0" y="60"/>
                </a:cxn>
                <a:cxn ang="0">
                  <a:pos x="66" y="108"/>
                </a:cxn>
                <a:cxn ang="0">
                  <a:pos x="143" y="180"/>
                </a:cxn>
                <a:cxn ang="0">
                  <a:pos x="191" y="168"/>
                </a:cxn>
                <a:cxn ang="0">
                  <a:pos x="341" y="287"/>
                </a:cxn>
                <a:cxn ang="0">
                  <a:pos x="305" y="174"/>
                </a:cxn>
                <a:cxn ang="0">
                  <a:pos x="365" y="132"/>
                </a:cxn>
                <a:cxn ang="0">
                  <a:pos x="359" y="126"/>
                </a:cxn>
                <a:cxn ang="0">
                  <a:pos x="335" y="114"/>
                </a:cxn>
                <a:cxn ang="0">
                  <a:pos x="299" y="90"/>
                </a:cxn>
                <a:cxn ang="0">
                  <a:pos x="257" y="72"/>
                </a:cxn>
                <a:cxn ang="0">
                  <a:pos x="215" y="54"/>
                </a:cxn>
                <a:cxn ang="0">
                  <a:pos x="173" y="36"/>
                </a:cxn>
                <a:cxn ang="0">
                  <a:pos x="143" y="24"/>
                </a:cxn>
                <a:cxn ang="0">
                  <a:pos x="131" y="18"/>
                </a:cxn>
                <a:cxn ang="0">
                  <a:pos x="107" y="18"/>
                </a:cxn>
                <a:cxn ang="0">
                  <a:pos x="95" y="18"/>
                </a:cxn>
                <a:cxn ang="0">
                  <a:pos x="72" y="12"/>
                </a:cxn>
                <a:cxn ang="0">
                  <a:pos x="66" y="12"/>
                </a:cxn>
                <a:cxn ang="0">
                  <a:pos x="54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24" y="24"/>
                </a:cxn>
                <a:cxn ang="0">
                  <a:pos x="24" y="24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7" name="Freeform 17"/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/>
              <a:ahLst/>
              <a:cxnLst>
                <a:cxn ang="0">
                  <a:pos x="186" y="18"/>
                </a:cxn>
                <a:cxn ang="0">
                  <a:pos x="138" y="6"/>
                </a:cxn>
                <a:cxn ang="0">
                  <a:pos x="96" y="0"/>
                </a:cxn>
                <a:cxn ang="0">
                  <a:pos x="36" y="0"/>
                </a:cxn>
                <a:cxn ang="0">
                  <a:pos x="12" y="25"/>
                </a:cxn>
                <a:cxn ang="0">
                  <a:pos x="0" y="128"/>
                </a:cxn>
                <a:cxn ang="0">
                  <a:pos x="60" y="104"/>
                </a:cxn>
                <a:cxn ang="0">
                  <a:pos x="90" y="134"/>
                </a:cxn>
                <a:cxn ang="0">
                  <a:pos x="150" y="153"/>
                </a:cxn>
                <a:cxn ang="0">
                  <a:pos x="209" y="273"/>
                </a:cxn>
                <a:cxn ang="0">
                  <a:pos x="401" y="359"/>
                </a:cxn>
                <a:cxn ang="0">
                  <a:pos x="777" y="359"/>
                </a:cxn>
                <a:cxn ang="0">
                  <a:pos x="2033" y="499"/>
                </a:cxn>
                <a:cxn ang="0">
                  <a:pos x="2033" y="499"/>
                </a:cxn>
                <a:cxn ang="0">
                  <a:pos x="1991" y="493"/>
                </a:cxn>
                <a:cxn ang="0">
                  <a:pos x="676" y="243"/>
                </a:cxn>
                <a:cxn ang="0">
                  <a:pos x="514" y="159"/>
                </a:cxn>
                <a:cxn ang="0">
                  <a:pos x="425" y="110"/>
                </a:cxn>
                <a:cxn ang="0">
                  <a:pos x="365" y="92"/>
                </a:cxn>
                <a:cxn ang="0">
                  <a:pos x="281" y="61"/>
                </a:cxn>
                <a:cxn ang="0">
                  <a:pos x="186" y="18"/>
                </a:cxn>
                <a:cxn ang="0">
                  <a:pos x="186" y="18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8" name="Freeform 18"/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/>
              <a:ahLst/>
              <a:cxnLst>
                <a:cxn ang="0">
                  <a:pos x="0" y="18"/>
                </a:cxn>
                <a:cxn ang="0">
                  <a:pos x="6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29" y="18"/>
                </a:cxn>
                <a:cxn ang="0">
                  <a:pos x="53" y="18"/>
                </a:cxn>
                <a:cxn ang="0">
                  <a:pos x="59" y="30"/>
                </a:cxn>
                <a:cxn ang="0">
                  <a:pos x="65" y="42"/>
                </a:cxn>
                <a:cxn ang="0">
                  <a:pos x="71" y="54"/>
                </a:cxn>
                <a:cxn ang="0">
                  <a:pos x="71" y="60"/>
                </a:cxn>
                <a:cxn ang="0">
                  <a:pos x="59" y="54"/>
                </a:cxn>
                <a:cxn ang="0">
                  <a:pos x="47" y="42"/>
                </a:cxn>
                <a:cxn ang="0">
                  <a:pos x="23" y="30"/>
                </a:cxn>
                <a:cxn ang="0">
                  <a:pos x="23" y="36"/>
                </a:cxn>
                <a:cxn ang="0">
                  <a:pos x="18" y="42"/>
                </a:cxn>
                <a:cxn ang="0">
                  <a:pos x="12" y="48"/>
                </a:cxn>
                <a:cxn ang="0">
                  <a:pos x="6" y="48"/>
                </a:cxn>
                <a:cxn ang="0">
                  <a:pos x="6" y="48"/>
                </a:cxn>
                <a:cxn ang="0">
                  <a:pos x="6" y="36"/>
                </a:cxn>
                <a:cxn ang="0">
                  <a:pos x="0" y="18"/>
                </a:cxn>
                <a:cxn ang="0">
                  <a:pos x="0" y="18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39" name="Freeform 19"/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48" y="6"/>
                </a:cxn>
                <a:cxn ang="0">
                  <a:pos x="72" y="6"/>
                </a:cxn>
                <a:cxn ang="0">
                  <a:pos x="114" y="12"/>
                </a:cxn>
                <a:cxn ang="0">
                  <a:pos x="96" y="54"/>
                </a:cxn>
                <a:cxn ang="0">
                  <a:pos x="96" y="60"/>
                </a:cxn>
                <a:cxn ang="0">
                  <a:pos x="102" y="72"/>
                </a:cxn>
                <a:cxn ang="0">
                  <a:pos x="108" y="84"/>
                </a:cxn>
                <a:cxn ang="0">
                  <a:pos x="120" y="96"/>
                </a:cxn>
                <a:cxn ang="0">
                  <a:pos x="143" y="114"/>
                </a:cxn>
                <a:cxn ang="0">
                  <a:pos x="155" y="138"/>
                </a:cxn>
                <a:cxn ang="0">
                  <a:pos x="161" y="156"/>
                </a:cxn>
                <a:cxn ang="0">
                  <a:pos x="161" y="162"/>
                </a:cxn>
                <a:cxn ang="0">
                  <a:pos x="96" y="102"/>
                </a:cxn>
                <a:cxn ang="0">
                  <a:pos x="30" y="54"/>
                </a:cxn>
                <a:cxn ang="0">
                  <a:pos x="0" y="0"/>
                </a:cxn>
                <a:cxn ang="0">
                  <a:pos x="30" y="0"/>
                </a:cxn>
                <a:cxn ang="0">
                  <a:pos x="30" y="0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40" name="Freeform 20"/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/>
              <a:ahLst/>
              <a:cxnLst>
                <a:cxn ang="0">
                  <a:pos x="59" y="6"/>
                </a:cxn>
                <a:cxn ang="0">
                  <a:pos x="41" y="30"/>
                </a:cxn>
                <a:cxn ang="0">
                  <a:pos x="41" y="36"/>
                </a:cxn>
                <a:cxn ang="0">
                  <a:pos x="47" y="42"/>
                </a:cxn>
                <a:cxn ang="0">
                  <a:pos x="53" y="54"/>
                </a:cxn>
                <a:cxn ang="0">
                  <a:pos x="53" y="60"/>
                </a:cxn>
                <a:cxn ang="0">
                  <a:pos x="47" y="54"/>
                </a:cxn>
                <a:cxn ang="0">
                  <a:pos x="35" y="48"/>
                </a:cxn>
                <a:cxn ang="0">
                  <a:pos x="23" y="36"/>
                </a:cxn>
                <a:cxn ang="0">
                  <a:pos x="17" y="30"/>
                </a:cxn>
                <a:cxn ang="0">
                  <a:pos x="0" y="0"/>
                </a:cxn>
                <a:cxn ang="0">
                  <a:pos x="59" y="6"/>
                </a:cxn>
                <a:cxn ang="0">
                  <a:pos x="59" y="6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741" name="Freeform 21"/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/>
              <a:ahLst/>
              <a:cxnLst>
                <a:cxn ang="0">
                  <a:pos x="233" y="36"/>
                </a:cxn>
                <a:cxn ang="0">
                  <a:pos x="245" y="42"/>
                </a:cxn>
                <a:cxn ang="0">
                  <a:pos x="209" y="84"/>
                </a:cxn>
                <a:cxn ang="0">
                  <a:pos x="143" y="132"/>
                </a:cxn>
                <a:cxn ang="0">
                  <a:pos x="167" y="156"/>
                </a:cxn>
                <a:cxn ang="0">
                  <a:pos x="179" y="204"/>
                </a:cxn>
                <a:cxn ang="0">
                  <a:pos x="77" y="132"/>
                </a:cxn>
                <a:cxn ang="0">
                  <a:pos x="47" y="84"/>
                </a:cxn>
                <a:cxn ang="0">
                  <a:pos x="89" y="66"/>
                </a:cxn>
                <a:cxn ang="0">
                  <a:pos x="59" y="36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47" y="6"/>
                </a:cxn>
                <a:cxn ang="0">
                  <a:pos x="77" y="6"/>
                </a:cxn>
                <a:cxn ang="0">
                  <a:pos x="83" y="6"/>
                </a:cxn>
                <a:cxn ang="0">
                  <a:pos x="89" y="6"/>
                </a:cxn>
                <a:cxn ang="0">
                  <a:pos x="101" y="12"/>
                </a:cxn>
                <a:cxn ang="0">
                  <a:pos x="125" y="12"/>
                </a:cxn>
                <a:cxn ang="0">
                  <a:pos x="143" y="18"/>
                </a:cxn>
                <a:cxn ang="0">
                  <a:pos x="149" y="18"/>
                </a:cxn>
                <a:cxn ang="0">
                  <a:pos x="149" y="18"/>
                </a:cxn>
                <a:cxn ang="0">
                  <a:pos x="203" y="24"/>
                </a:cxn>
                <a:cxn ang="0">
                  <a:pos x="233" y="36"/>
                </a:cxn>
                <a:cxn ang="0">
                  <a:pos x="233" y="36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0742" name="Rectangle 2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6151" name="Rectangle 2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30744" name="Rectangle 2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45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46" name="Rectangle 2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99BAC015-6433-4A41-8FE6-DFD77599987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4" r:id="rId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Arc 2"/>
          <p:cNvSpPr>
            <a:spLocks/>
          </p:cNvSpPr>
          <p:nvPr/>
        </p:nvSpPr>
        <p:spPr bwMode="auto">
          <a:xfrm>
            <a:off x="0" y="842963"/>
            <a:ext cx="2897188" cy="6015037"/>
          </a:xfrm>
          <a:custGeom>
            <a:avLst/>
            <a:gdLst>
              <a:gd name="G0" fmla="+- 0 0 0"/>
              <a:gd name="G1" fmla="+- 21600 0 0"/>
              <a:gd name="G2" fmla="+- 21600 0 0"/>
              <a:gd name="T0" fmla="*/ 0 w 21600"/>
              <a:gd name="T1" fmla="*/ 0 h 21600"/>
              <a:gd name="T2" fmla="*/ 21600 w 21600"/>
              <a:gd name="T3" fmla="*/ 21600 h 21600"/>
              <a:gd name="T4" fmla="*/ 0 w 21600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 type="none" w="sm" len="sm"/>
            <a:tailEnd type="none" w="sm" len="sm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1" lang="id-ID" sz="2400">
              <a:latin typeface="Times New Roman" pitchFamily="18" charset="0"/>
              <a:cs typeface="+mn-cs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819400" y="609600"/>
            <a:ext cx="6096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19400" y="1981200"/>
            <a:ext cx="60960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5061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  <a:cs typeface="+mn-cs"/>
              </a:defRPr>
            </a:lvl1pPr>
          </a:lstStyle>
          <a:p>
            <a:pPr>
              <a:defRPr/>
            </a:pPr>
            <a:fld id="{E853E902-CD1E-4DAF-9229-26AC6FBC78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8" r:id="rId1"/>
  </p:sldLayoutIdLst>
  <p:txStyles>
    <p:titleStyle>
      <a:lvl1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2pPr>
      <a:lvl3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3pPr>
      <a:lvl4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4pPr>
      <a:lvl5pPr algn="l" rtl="0" eaLnBrk="0" fontAlgn="base" hangingPunct="0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5pPr>
      <a:lvl6pPr marL="457200" algn="l" rtl="0" fontAlgn="base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6pPr>
      <a:lvl7pPr marL="914400" algn="l" rtl="0" fontAlgn="base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7pPr>
      <a:lvl8pPr marL="1371600" algn="l" rtl="0" fontAlgn="base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8pPr>
      <a:lvl9pPr marL="1828800" algn="l" rtl="0" fontAlgn="base">
        <a:lnSpc>
          <a:spcPct val="70000"/>
        </a:lnSpc>
        <a:spcBef>
          <a:spcPct val="0"/>
        </a:spcBef>
        <a:spcAft>
          <a:spcPct val="0"/>
        </a:spcAft>
        <a:defRPr sz="4800" b="1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u"/>
        <a:defRPr sz="2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«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100000"/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10000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5604C-5464-4DC9-AFD4-D00B3E940C4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7C3A134-F1C3-464B-BF47-54DC2DE08F52}" type="datetimeFigureOut">
              <a:rPr lang="en-US" smtClean="0"/>
              <a:pPr/>
              <a:t>12/4/2018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648F39E-9C37-485F-AC97-16BB4BDF9F49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D55426D-97D4-4B3D-96BA-54EB869E9C0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4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26D068E-6E00-493C-9FB6-34EA8C2FC5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21442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dirty="0" smtClean="0">
                <a:latin typeface="Arial Rounded MT Bold" pitchFamily="34" charset="0"/>
              </a:rPr>
              <a:t>METODE PENELI</a:t>
            </a:r>
            <a:r>
              <a:rPr lang="en-US" sz="3200" dirty="0">
                <a:latin typeface="Arial Rounded MT Bold" pitchFamily="34" charset="0"/>
              </a:rPr>
              <a:t>T</a:t>
            </a:r>
            <a:r>
              <a:rPr lang="id-ID" sz="3200" dirty="0" smtClean="0">
                <a:latin typeface="Arial Rounded MT Bold" pitchFamily="34" charset="0"/>
              </a:rPr>
              <a:t>IAN </a:t>
            </a:r>
            <a:r>
              <a:rPr lang="en-US" sz="3200" dirty="0" smtClean="0">
                <a:latin typeface="Arial Rounded MT Bold" pitchFamily="34" charset="0"/>
              </a:rPr>
              <a:t>DAN PENGEMBANGAN </a:t>
            </a:r>
            <a:endParaRPr lang="en-US" sz="3200" dirty="0">
              <a:latin typeface="Arial Rounded MT Bold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571472" y="2285992"/>
            <a:ext cx="3671888" cy="3527425"/>
            <a:chOff x="2073" y="2417"/>
            <a:chExt cx="1902" cy="1501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2536" y="3702"/>
              <a:ext cx="828" cy="216"/>
            </a:xfrm>
            <a:custGeom>
              <a:avLst/>
              <a:gdLst/>
              <a:ahLst/>
              <a:cxnLst>
                <a:cxn ang="0">
                  <a:pos x="6619" y="1083"/>
                </a:cxn>
                <a:cxn ang="0">
                  <a:pos x="2248" y="1728"/>
                </a:cxn>
                <a:cxn ang="0">
                  <a:pos x="0" y="463"/>
                </a:cxn>
                <a:cxn ang="0">
                  <a:pos x="3828" y="0"/>
                </a:cxn>
                <a:cxn ang="0">
                  <a:pos x="6619" y="1083"/>
                </a:cxn>
              </a:cxnLst>
              <a:rect l="0" t="0" r="r" b="b"/>
              <a:pathLst>
                <a:path w="6619" h="1728">
                  <a:moveTo>
                    <a:pt x="6619" y="1083"/>
                  </a:moveTo>
                  <a:lnTo>
                    <a:pt x="2248" y="1728"/>
                  </a:lnTo>
                  <a:lnTo>
                    <a:pt x="0" y="463"/>
                  </a:lnTo>
                  <a:lnTo>
                    <a:pt x="3828" y="0"/>
                  </a:lnTo>
                  <a:lnTo>
                    <a:pt x="6619" y="10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55" y="3707"/>
              <a:ext cx="28" cy="37"/>
            </a:xfrm>
            <a:custGeom>
              <a:avLst/>
              <a:gdLst/>
              <a:ahLst/>
              <a:cxnLst>
                <a:cxn ang="0">
                  <a:pos x="108" y="0"/>
                </a:cxn>
                <a:cxn ang="0">
                  <a:pos x="227" y="293"/>
                </a:cxn>
                <a:cxn ang="0">
                  <a:pos x="53" y="133"/>
                </a:cxn>
                <a:cxn ang="0">
                  <a:pos x="0" y="65"/>
                </a:cxn>
                <a:cxn ang="0">
                  <a:pos x="108" y="0"/>
                </a:cxn>
              </a:cxnLst>
              <a:rect l="0" t="0" r="r" b="b"/>
              <a:pathLst>
                <a:path w="227" h="293">
                  <a:moveTo>
                    <a:pt x="108" y="0"/>
                  </a:moveTo>
                  <a:lnTo>
                    <a:pt x="227" y="293"/>
                  </a:lnTo>
                  <a:lnTo>
                    <a:pt x="53" y="133"/>
                  </a:lnTo>
                  <a:lnTo>
                    <a:pt x="0" y="65"/>
                  </a:lnTo>
                  <a:lnTo>
                    <a:pt x="108" y="0"/>
                  </a:lnTo>
                  <a:close/>
                </a:path>
              </a:pathLst>
            </a:custGeom>
            <a:solidFill>
              <a:srgbClr val="51515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2084" y="2879"/>
              <a:ext cx="1606" cy="829"/>
            </a:xfrm>
            <a:custGeom>
              <a:avLst/>
              <a:gdLst/>
              <a:ahLst/>
              <a:cxnLst>
                <a:cxn ang="0">
                  <a:pos x="929" y="6532"/>
                </a:cxn>
                <a:cxn ang="0">
                  <a:pos x="1058" y="6454"/>
                </a:cxn>
                <a:cxn ang="0">
                  <a:pos x="1136" y="6297"/>
                </a:cxn>
                <a:cxn ang="0">
                  <a:pos x="2353" y="5963"/>
                </a:cxn>
                <a:cxn ang="0">
                  <a:pos x="2688" y="5138"/>
                </a:cxn>
                <a:cxn ang="0">
                  <a:pos x="4214" y="4078"/>
                </a:cxn>
                <a:cxn ang="0">
                  <a:pos x="4809" y="5164"/>
                </a:cxn>
                <a:cxn ang="0">
                  <a:pos x="5535" y="6324"/>
                </a:cxn>
                <a:cxn ang="0">
                  <a:pos x="11248" y="6324"/>
                </a:cxn>
                <a:cxn ang="0">
                  <a:pos x="12233" y="6633"/>
                </a:cxn>
                <a:cxn ang="0">
                  <a:pos x="12543" y="6532"/>
                </a:cxn>
                <a:cxn ang="0">
                  <a:pos x="12853" y="5396"/>
                </a:cxn>
                <a:cxn ang="0">
                  <a:pos x="12648" y="4546"/>
                </a:cxn>
                <a:cxn ang="0">
                  <a:pos x="12233" y="3847"/>
                </a:cxn>
                <a:cxn ang="0">
                  <a:pos x="12106" y="3486"/>
                </a:cxn>
                <a:cxn ang="0">
                  <a:pos x="11845" y="2762"/>
                </a:cxn>
                <a:cxn ang="0">
                  <a:pos x="11820" y="2376"/>
                </a:cxn>
                <a:cxn ang="0">
                  <a:pos x="11820" y="1420"/>
                </a:cxn>
                <a:cxn ang="0">
                  <a:pos x="11767" y="1265"/>
                </a:cxn>
                <a:cxn ang="0">
                  <a:pos x="11510" y="1111"/>
                </a:cxn>
                <a:cxn ang="0">
                  <a:pos x="10939" y="904"/>
                </a:cxn>
                <a:cxn ang="0">
                  <a:pos x="10473" y="772"/>
                </a:cxn>
                <a:cxn ang="0">
                  <a:pos x="9673" y="438"/>
                </a:cxn>
                <a:cxn ang="0">
                  <a:pos x="9102" y="0"/>
                </a:cxn>
                <a:cxn ang="0">
                  <a:pos x="6907" y="26"/>
                </a:cxn>
                <a:cxn ang="0">
                  <a:pos x="6155" y="386"/>
                </a:cxn>
                <a:cxn ang="0">
                  <a:pos x="5689" y="465"/>
                </a:cxn>
                <a:cxn ang="0">
                  <a:pos x="5120" y="438"/>
                </a:cxn>
                <a:cxn ang="0">
                  <a:pos x="4836" y="412"/>
                </a:cxn>
                <a:cxn ang="0">
                  <a:pos x="4240" y="542"/>
                </a:cxn>
                <a:cxn ang="0">
                  <a:pos x="3903" y="1032"/>
                </a:cxn>
                <a:cxn ang="0">
                  <a:pos x="3827" y="1392"/>
                </a:cxn>
                <a:cxn ang="0">
                  <a:pos x="3569" y="1470"/>
                </a:cxn>
                <a:cxn ang="0">
                  <a:pos x="2559" y="2683"/>
                </a:cxn>
                <a:cxn ang="0">
                  <a:pos x="2353" y="2862"/>
                </a:cxn>
                <a:cxn ang="0">
                  <a:pos x="1990" y="3408"/>
                </a:cxn>
                <a:cxn ang="0">
                  <a:pos x="1085" y="4130"/>
                </a:cxn>
                <a:cxn ang="0">
                  <a:pos x="853" y="4365"/>
                </a:cxn>
                <a:cxn ang="0">
                  <a:pos x="569" y="4466"/>
                </a:cxn>
                <a:cxn ang="0">
                  <a:pos x="154" y="4852"/>
                </a:cxn>
                <a:cxn ang="0">
                  <a:pos x="0" y="5290"/>
                </a:cxn>
                <a:cxn ang="0">
                  <a:pos x="53" y="5728"/>
                </a:cxn>
                <a:cxn ang="0">
                  <a:pos x="540" y="6144"/>
                </a:cxn>
                <a:cxn ang="0">
                  <a:pos x="929" y="6532"/>
                </a:cxn>
              </a:cxnLst>
              <a:rect l="0" t="0" r="r" b="b"/>
              <a:pathLst>
                <a:path w="12853" h="6633">
                  <a:moveTo>
                    <a:pt x="929" y="6532"/>
                  </a:moveTo>
                  <a:lnTo>
                    <a:pt x="1058" y="6454"/>
                  </a:lnTo>
                  <a:lnTo>
                    <a:pt x="1136" y="6297"/>
                  </a:lnTo>
                  <a:lnTo>
                    <a:pt x="2353" y="5963"/>
                  </a:lnTo>
                  <a:lnTo>
                    <a:pt x="2688" y="5138"/>
                  </a:lnTo>
                  <a:lnTo>
                    <a:pt x="4214" y="4078"/>
                  </a:lnTo>
                  <a:lnTo>
                    <a:pt x="4809" y="5164"/>
                  </a:lnTo>
                  <a:lnTo>
                    <a:pt x="5535" y="6324"/>
                  </a:lnTo>
                  <a:lnTo>
                    <a:pt x="11248" y="6324"/>
                  </a:lnTo>
                  <a:lnTo>
                    <a:pt x="12233" y="6633"/>
                  </a:lnTo>
                  <a:lnTo>
                    <a:pt x="12543" y="6532"/>
                  </a:lnTo>
                  <a:lnTo>
                    <a:pt x="12853" y="5396"/>
                  </a:lnTo>
                  <a:lnTo>
                    <a:pt x="12648" y="4546"/>
                  </a:lnTo>
                  <a:lnTo>
                    <a:pt x="12233" y="3847"/>
                  </a:lnTo>
                  <a:lnTo>
                    <a:pt x="12106" y="3486"/>
                  </a:lnTo>
                  <a:lnTo>
                    <a:pt x="11845" y="2762"/>
                  </a:lnTo>
                  <a:lnTo>
                    <a:pt x="11820" y="2376"/>
                  </a:lnTo>
                  <a:lnTo>
                    <a:pt x="11820" y="1420"/>
                  </a:lnTo>
                  <a:lnTo>
                    <a:pt x="11767" y="1265"/>
                  </a:lnTo>
                  <a:lnTo>
                    <a:pt x="11510" y="1111"/>
                  </a:lnTo>
                  <a:lnTo>
                    <a:pt x="10939" y="904"/>
                  </a:lnTo>
                  <a:lnTo>
                    <a:pt x="10473" y="772"/>
                  </a:lnTo>
                  <a:lnTo>
                    <a:pt x="9673" y="438"/>
                  </a:lnTo>
                  <a:lnTo>
                    <a:pt x="9102" y="0"/>
                  </a:lnTo>
                  <a:lnTo>
                    <a:pt x="6907" y="26"/>
                  </a:lnTo>
                  <a:lnTo>
                    <a:pt x="6155" y="386"/>
                  </a:lnTo>
                  <a:lnTo>
                    <a:pt x="5689" y="465"/>
                  </a:lnTo>
                  <a:lnTo>
                    <a:pt x="5120" y="438"/>
                  </a:lnTo>
                  <a:lnTo>
                    <a:pt x="4836" y="412"/>
                  </a:lnTo>
                  <a:lnTo>
                    <a:pt x="4240" y="542"/>
                  </a:lnTo>
                  <a:lnTo>
                    <a:pt x="3903" y="1032"/>
                  </a:lnTo>
                  <a:lnTo>
                    <a:pt x="3827" y="1392"/>
                  </a:lnTo>
                  <a:lnTo>
                    <a:pt x="3569" y="1470"/>
                  </a:lnTo>
                  <a:lnTo>
                    <a:pt x="2559" y="2683"/>
                  </a:lnTo>
                  <a:lnTo>
                    <a:pt x="2353" y="2862"/>
                  </a:lnTo>
                  <a:lnTo>
                    <a:pt x="1990" y="3408"/>
                  </a:lnTo>
                  <a:lnTo>
                    <a:pt x="1085" y="4130"/>
                  </a:lnTo>
                  <a:lnTo>
                    <a:pt x="853" y="4365"/>
                  </a:lnTo>
                  <a:lnTo>
                    <a:pt x="569" y="4466"/>
                  </a:lnTo>
                  <a:lnTo>
                    <a:pt x="154" y="4852"/>
                  </a:lnTo>
                  <a:lnTo>
                    <a:pt x="0" y="5290"/>
                  </a:lnTo>
                  <a:lnTo>
                    <a:pt x="53" y="5728"/>
                  </a:lnTo>
                  <a:lnTo>
                    <a:pt x="540" y="6144"/>
                  </a:lnTo>
                  <a:lnTo>
                    <a:pt x="929" y="6532"/>
                  </a:lnTo>
                  <a:close/>
                </a:path>
              </a:pathLst>
            </a:custGeom>
            <a:solidFill>
              <a:srgbClr val="51515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311" y="3090"/>
              <a:ext cx="98" cy="194"/>
            </a:xfrm>
            <a:custGeom>
              <a:avLst/>
              <a:gdLst/>
              <a:ahLst/>
              <a:cxnLst>
                <a:cxn ang="0">
                  <a:pos x="723" y="0"/>
                </a:cxn>
                <a:cxn ang="0">
                  <a:pos x="775" y="102"/>
                </a:cxn>
                <a:cxn ang="0">
                  <a:pos x="782" y="287"/>
                </a:cxn>
                <a:cxn ang="0">
                  <a:pos x="750" y="533"/>
                </a:cxn>
                <a:cxn ang="0">
                  <a:pos x="697" y="674"/>
                </a:cxn>
                <a:cxn ang="0">
                  <a:pos x="628" y="871"/>
                </a:cxn>
                <a:cxn ang="0">
                  <a:pos x="543" y="1047"/>
                </a:cxn>
                <a:cxn ang="0">
                  <a:pos x="453" y="1205"/>
                </a:cxn>
                <a:cxn ang="0">
                  <a:pos x="136" y="1558"/>
                </a:cxn>
                <a:cxn ang="0">
                  <a:pos x="0" y="968"/>
                </a:cxn>
                <a:cxn ang="0">
                  <a:pos x="664" y="0"/>
                </a:cxn>
                <a:cxn ang="0">
                  <a:pos x="723" y="0"/>
                </a:cxn>
              </a:cxnLst>
              <a:rect l="0" t="0" r="r" b="b"/>
              <a:pathLst>
                <a:path w="782" h="1558">
                  <a:moveTo>
                    <a:pt x="723" y="0"/>
                  </a:moveTo>
                  <a:lnTo>
                    <a:pt x="775" y="102"/>
                  </a:lnTo>
                  <a:lnTo>
                    <a:pt x="782" y="287"/>
                  </a:lnTo>
                  <a:lnTo>
                    <a:pt x="750" y="533"/>
                  </a:lnTo>
                  <a:lnTo>
                    <a:pt x="697" y="674"/>
                  </a:lnTo>
                  <a:lnTo>
                    <a:pt x="628" y="871"/>
                  </a:lnTo>
                  <a:lnTo>
                    <a:pt x="543" y="1047"/>
                  </a:lnTo>
                  <a:lnTo>
                    <a:pt x="453" y="1205"/>
                  </a:lnTo>
                  <a:lnTo>
                    <a:pt x="136" y="1558"/>
                  </a:lnTo>
                  <a:lnTo>
                    <a:pt x="0" y="968"/>
                  </a:lnTo>
                  <a:lnTo>
                    <a:pt x="664" y="0"/>
                  </a:lnTo>
                  <a:lnTo>
                    <a:pt x="723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2267" y="3554"/>
              <a:ext cx="211" cy="141"/>
            </a:xfrm>
            <a:custGeom>
              <a:avLst/>
              <a:gdLst/>
              <a:ahLst/>
              <a:cxnLst>
                <a:cxn ang="0">
                  <a:pos x="120" y="483"/>
                </a:cxn>
                <a:cxn ang="0">
                  <a:pos x="321" y="283"/>
                </a:cxn>
                <a:cxn ang="0">
                  <a:pos x="806" y="40"/>
                </a:cxn>
                <a:cxn ang="0">
                  <a:pos x="1127" y="0"/>
                </a:cxn>
                <a:cxn ang="0">
                  <a:pos x="1364" y="40"/>
                </a:cxn>
                <a:cxn ang="0">
                  <a:pos x="1571" y="161"/>
                </a:cxn>
                <a:cxn ang="0">
                  <a:pos x="1688" y="321"/>
                </a:cxn>
                <a:cxn ang="0">
                  <a:pos x="844" y="1124"/>
                </a:cxn>
                <a:cxn ang="0">
                  <a:pos x="362" y="1085"/>
                </a:cxn>
                <a:cxn ang="0">
                  <a:pos x="0" y="845"/>
                </a:cxn>
                <a:cxn ang="0">
                  <a:pos x="120" y="483"/>
                </a:cxn>
              </a:cxnLst>
              <a:rect l="0" t="0" r="r" b="b"/>
              <a:pathLst>
                <a:path w="1688" h="1124">
                  <a:moveTo>
                    <a:pt x="120" y="483"/>
                  </a:moveTo>
                  <a:lnTo>
                    <a:pt x="321" y="283"/>
                  </a:lnTo>
                  <a:lnTo>
                    <a:pt x="806" y="40"/>
                  </a:lnTo>
                  <a:lnTo>
                    <a:pt x="1127" y="0"/>
                  </a:lnTo>
                  <a:lnTo>
                    <a:pt x="1364" y="40"/>
                  </a:lnTo>
                  <a:lnTo>
                    <a:pt x="1571" y="161"/>
                  </a:lnTo>
                  <a:lnTo>
                    <a:pt x="1688" y="321"/>
                  </a:lnTo>
                  <a:lnTo>
                    <a:pt x="844" y="1124"/>
                  </a:lnTo>
                  <a:lnTo>
                    <a:pt x="362" y="1085"/>
                  </a:lnTo>
                  <a:lnTo>
                    <a:pt x="0" y="845"/>
                  </a:lnTo>
                  <a:lnTo>
                    <a:pt x="120" y="48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257" y="3163"/>
              <a:ext cx="110" cy="125"/>
            </a:xfrm>
            <a:custGeom>
              <a:avLst/>
              <a:gdLst/>
              <a:ahLst/>
              <a:cxnLst>
                <a:cxn ang="0">
                  <a:pos x="683" y="279"/>
                </a:cxn>
                <a:cxn ang="0">
                  <a:pos x="884" y="599"/>
                </a:cxn>
                <a:cxn ang="0">
                  <a:pos x="561" y="1000"/>
                </a:cxn>
                <a:cxn ang="0">
                  <a:pos x="400" y="920"/>
                </a:cxn>
                <a:cxn ang="0">
                  <a:pos x="282" y="599"/>
                </a:cxn>
                <a:cxn ang="0">
                  <a:pos x="0" y="442"/>
                </a:cxn>
                <a:cxn ang="0">
                  <a:pos x="198" y="0"/>
                </a:cxn>
                <a:cxn ang="0">
                  <a:pos x="683" y="279"/>
                </a:cxn>
              </a:cxnLst>
              <a:rect l="0" t="0" r="r" b="b"/>
              <a:pathLst>
                <a:path w="884" h="1000">
                  <a:moveTo>
                    <a:pt x="683" y="279"/>
                  </a:moveTo>
                  <a:lnTo>
                    <a:pt x="884" y="599"/>
                  </a:lnTo>
                  <a:lnTo>
                    <a:pt x="561" y="1000"/>
                  </a:lnTo>
                  <a:lnTo>
                    <a:pt x="400" y="920"/>
                  </a:lnTo>
                  <a:lnTo>
                    <a:pt x="282" y="599"/>
                  </a:lnTo>
                  <a:lnTo>
                    <a:pt x="0" y="442"/>
                  </a:lnTo>
                  <a:lnTo>
                    <a:pt x="198" y="0"/>
                  </a:lnTo>
                  <a:lnTo>
                    <a:pt x="683" y="279"/>
                  </a:lnTo>
                  <a:close/>
                </a:path>
              </a:pathLst>
            </a:custGeom>
            <a:solidFill>
              <a:srgbClr val="B5B5B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2247" y="3594"/>
              <a:ext cx="146" cy="116"/>
            </a:xfrm>
            <a:custGeom>
              <a:avLst/>
              <a:gdLst/>
              <a:ahLst/>
              <a:cxnLst>
                <a:cxn ang="0">
                  <a:pos x="482" y="0"/>
                </a:cxn>
                <a:cxn ang="0">
                  <a:pos x="1167" y="162"/>
                </a:cxn>
                <a:cxn ang="0">
                  <a:pos x="1005" y="885"/>
                </a:cxn>
                <a:cxn ang="0">
                  <a:pos x="765" y="925"/>
                </a:cxn>
                <a:cxn ang="0">
                  <a:pos x="482" y="844"/>
                </a:cxn>
                <a:cxn ang="0">
                  <a:pos x="323" y="722"/>
                </a:cxn>
                <a:cxn ang="0">
                  <a:pos x="0" y="563"/>
                </a:cxn>
                <a:cxn ang="0">
                  <a:pos x="281" y="123"/>
                </a:cxn>
                <a:cxn ang="0">
                  <a:pos x="482" y="0"/>
                </a:cxn>
              </a:cxnLst>
              <a:rect l="0" t="0" r="r" b="b"/>
              <a:pathLst>
                <a:path w="1167" h="925">
                  <a:moveTo>
                    <a:pt x="482" y="0"/>
                  </a:moveTo>
                  <a:lnTo>
                    <a:pt x="1167" y="162"/>
                  </a:lnTo>
                  <a:lnTo>
                    <a:pt x="1005" y="885"/>
                  </a:lnTo>
                  <a:lnTo>
                    <a:pt x="765" y="925"/>
                  </a:lnTo>
                  <a:lnTo>
                    <a:pt x="482" y="844"/>
                  </a:lnTo>
                  <a:lnTo>
                    <a:pt x="323" y="722"/>
                  </a:lnTo>
                  <a:lnTo>
                    <a:pt x="0" y="563"/>
                  </a:lnTo>
                  <a:lnTo>
                    <a:pt x="281" y="123"/>
                  </a:lnTo>
                  <a:lnTo>
                    <a:pt x="482" y="0"/>
                  </a:lnTo>
                  <a:close/>
                </a:path>
              </a:pathLst>
            </a:custGeom>
            <a:solidFill>
              <a:srgbClr val="B5B5B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2928" y="2875"/>
              <a:ext cx="266" cy="601"/>
            </a:xfrm>
            <a:custGeom>
              <a:avLst/>
              <a:gdLst/>
              <a:ahLst/>
              <a:cxnLst>
                <a:cxn ang="0">
                  <a:pos x="265" y="0"/>
                </a:cxn>
                <a:cxn ang="0">
                  <a:pos x="101" y="77"/>
                </a:cxn>
                <a:cxn ang="0">
                  <a:pos x="0" y="391"/>
                </a:cxn>
                <a:cxn ang="0">
                  <a:pos x="16" y="808"/>
                </a:cxn>
                <a:cxn ang="0">
                  <a:pos x="127" y="1414"/>
                </a:cxn>
                <a:cxn ang="0">
                  <a:pos x="279" y="2484"/>
                </a:cxn>
                <a:cxn ang="0">
                  <a:pos x="364" y="3253"/>
                </a:cxn>
                <a:cxn ang="0">
                  <a:pos x="431" y="4059"/>
                </a:cxn>
                <a:cxn ang="0">
                  <a:pos x="556" y="4812"/>
                </a:cxn>
                <a:cxn ang="0">
                  <a:pos x="960" y="4271"/>
                </a:cxn>
                <a:cxn ang="0">
                  <a:pos x="1476" y="3644"/>
                </a:cxn>
                <a:cxn ang="0">
                  <a:pos x="1679" y="3176"/>
                </a:cxn>
                <a:cxn ang="0">
                  <a:pos x="2123" y="1564"/>
                </a:cxn>
                <a:cxn ang="0">
                  <a:pos x="1630" y="833"/>
                </a:cxn>
                <a:cxn ang="0">
                  <a:pos x="265" y="0"/>
                </a:cxn>
              </a:cxnLst>
              <a:rect l="0" t="0" r="r" b="b"/>
              <a:pathLst>
                <a:path w="2123" h="4812">
                  <a:moveTo>
                    <a:pt x="265" y="0"/>
                  </a:moveTo>
                  <a:lnTo>
                    <a:pt x="101" y="77"/>
                  </a:lnTo>
                  <a:lnTo>
                    <a:pt x="0" y="391"/>
                  </a:lnTo>
                  <a:lnTo>
                    <a:pt x="16" y="808"/>
                  </a:lnTo>
                  <a:lnTo>
                    <a:pt x="127" y="1414"/>
                  </a:lnTo>
                  <a:lnTo>
                    <a:pt x="279" y="2484"/>
                  </a:lnTo>
                  <a:lnTo>
                    <a:pt x="364" y="3253"/>
                  </a:lnTo>
                  <a:lnTo>
                    <a:pt x="431" y="4059"/>
                  </a:lnTo>
                  <a:lnTo>
                    <a:pt x="556" y="4812"/>
                  </a:lnTo>
                  <a:lnTo>
                    <a:pt x="960" y="4271"/>
                  </a:lnTo>
                  <a:lnTo>
                    <a:pt x="1476" y="3644"/>
                  </a:lnTo>
                  <a:lnTo>
                    <a:pt x="1679" y="3176"/>
                  </a:lnTo>
                  <a:lnTo>
                    <a:pt x="2123" y="1564"/>
                  </a:lnTo>
                  <a:lnTo>
                    <a:pt x="1630" y="833"/>
                  </a:lnTo>
                  <a:lnTo>
                    <a:pt x="265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2984" y="3024"/>
              <a:ext cx="134" cy="440"/>
            </a:xfrm>
            <a:custGeom>
              <a:avLst/>
              <a:gdLst/>
              <a:ahLst/>
              <a:cxnLst>
                <a:cxn ang="0">
                  <a:pos x="645" y="13"/>
                </a:cxn>
                <a:cxn ang="0">
                  <a:pos x="355" y="266"/>
                </a:cxn>
                <a:cxn ang="0">
                  <a:pos x="392" y="431"/>
                </a:cxn>
                <a:cxn ang="0">
                  <a:pos x="629" y="832"/>
                </a:cxn>
                <a:cxn ang="0">
                  <a:pos x="645" y="982"/>
                </a:cxn>
                <a:cxn ang="0">
                  <a:pos x="579" y="1274"/>
                </a:cxn>
                <a:cxn ang="0">
                  <a:pos x="417" y="1830"/>
                </a:cxn>
                <a:cxn ang="0">
                  <a:pos x="0" y="3178"/>
                </a:cxn>
                <a:cxn ang="0">
                  <a:pos x="366" y="3516"/>
                </a:cxn>
                <a:cxn ang="0">
                  <a:pos x="405" y="3505"/>
                </a:cxn>
                <a:cxn ang="0">
                  <a:pos x="645" y="3215"/>
                </a:cxn>
                <a:cxn ang="0">
                  <a:pos x="795" y="2963"/>
                </a:cxn>
                <a:cxn ang="0">
                  <a:pos x="1049" y="2420"/>
                </a:cxn>
                <a:cxn ang="0">
                  <a:pos x="1074" y="2117"/>
                </a:cxn>
                <a:cxn ang="0">
                  <a:pos x="1060" y="1816"/>
                </a:cxn>
                <a:cxn ang="0">
                  <a:pos x="1033" y="1311"/>
                </a:cxn>
                <a:cxn ang="0">
                  <a:pos x="984" y="1021"/>
                </a:cxn>
                <a:cxn ang="0">
                  <a:pos x="908" y="858"/>
                </a:cxn>
                <a:cxn ang="0">
                  <a:pos x="933" y="542"/>
                </a:cxn>
                <a:cxn ang="0">
                  <a:pos x="1023" y="252"/>
                </a:cxn>
                <a:cxn ang="0">
                  <a:pos x="959" y="127"/>
                </a:cxn>
                <a:cxn ang="0">
                  <a:pos x="783" y="0"/>
                </a:cxn>
                <a:cxn ang="0">
                  <a:pos x="645" y="13"/>
                </a:cxn>
              </a:cxnLst>
              <a:rect l="0" t="0" r="r" b="b"/>
              <a:pathLst>
                <a:path w="1074" h="3516">
                  <a:moveTo>
                    <a:pt x="645" y="13"/>
                  </a:moveTo>
                  <a:lnTo>
                    <a:pt x="355" y="266"/>
                  </a:lnTo>
                  <a:lnTo>
                    <a:pt x="392" y="431"/>
                  </a:lnTo>
                  <a:lnTo>
                    <a:pt x="629" y="832"/>
                  </a:lnTo>
                  <a:lnTo>
                    <a:pt x="645" y="982"/>
                  </a:lnTo>
                  <a:lnTo>
                    <a:pt x="579" y="1274"/>
                  </a:lnTo>
                  <a:lnTo>
                    <a:pt x="417" y="1830"/>
                  </a:lnTo>
                  <a:lnTo>
                    <a:pt x="0" y="3178"/>
                  </a:lnTo>
                  <a:lnTo>
                    <a:pt x="366" y="3516"/>
                  </a:lnTo>
                  <a:lnTo>
                    <a:pt x="405" y="3505"/>
                  </a:lnTo>
                  <a:lnTo>
                    <a:pt x="645" y="3215"/>
                  </a:lnTo>
                  <a:lnTo>
                    <a:pt x="795" y="2963"/>
                  </a:lnTo>
                  <a:lnTo>
                    <a:pt x="1049" y="2420"/>
                  </a:lnTo>
                  <a:lnTo>
                    <a:pt x="1074" y="2117"/>
                  </a:lnTo>
                  <a:lnTo>
                    <a:pt x="1060" y="1816"/>
                  </a:lnTo>
                  <a:lnTo>
                    <a:pt x="1033" y="1311"/>
                  </a:lnTo>
                  <a:lnTo>
                    <a:pt x="984" y="1021"/>
                  </a:lnTo>
                  <a:lnTo>
                    <a:pt x="908" y="858"/>
                  </a:lnTo>
                  <a:lnTo>
                    <a:pt x="933" y="542"/>
                  </a:lnTo>
                  <a:lnTo>
                    <a:pt x="1023" y="252"/>
                  </a:lnTo>
                  <a:lnTo>
                    <a:pt x="959" y="127"/>
                  </a:lnTo>
                  <a:lnTo>
                    <a:pt x="783" y="0"/>
                  </a:lnTo>
                  <a:lnTo>
                    <a:pt x="645" y="13"/>
                  </a:lnTo>
                  <a:close/>
                </a:path>
              </a:pathLst>
            </a:custGeom>
            <a:solidFill>
              <a:srgbClr val="FFEA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3102" y="3007"/>
              <a:ext cx="89" cy="294"/>
            </a:xfrm>
            <a:custGeom>
              <a:avLst/>
              <a:gdLst/>
              <a:ahLst/>
              <a:cxnLst>
                <a:cxn ang="0">
                  <a:pos x="50" y="279"/>
                </a:cxn>
                <a:cxn ang="0">
                  <a:pos x="288" y="0"/>
                </a:cxn>
                <a:cxn ang="0">
                  <a:pos x="707" y="505"/>
                </a:cxn>
                <a:cxn ang="0">
                  <a:pos x="453" y="1689"/>
                </a:cxn>
                <a:cxn ang="0">
                  <a:pos x="225" y="2355"/>
                </a:cxn>
                <a:cxn ang="0">
                  <a:pos x="365" y="1601"/>
                </a:cxn>
                <a:cxn ang="0">
                  <a:pos x="378" y="1247"/>
                </a:cxn>
                <a:cxn ang="0">
                  <a:pos x="264" y="1021"/>
                </a:cxn>
                <a:cxn ang="0">
                  <a:pos x="0" y="720"/>
                </a:cxn>
                <a:cxn ang="0">
                  <a:pos x="75" y="454"/>
                </a:cxn>
                <a:cxn ang="0">
                  <a:pos x="50" y="279"/>
                </a:cxn>
              </a:cxnLst>
              <a:rect l="0" t="0" r="r" b="b"/>
              <a:pathLst>
                <a:path w="707" h="2355">
                  <a:moveTo>
                    <a:pt x="50" y="279"/>
                  </a:moveTo>
                  <a:lnTo>
                    <a:pt x="288" y="0"/>
                  </a:lnTo>
                  <a:lnTo>
                    <a:pt x="707" y="505"/>
                  </a:lnTo>
                  <a:lnTo>
                    <a:pt x="453" y="1689"/>
                  </a:lnTo>
                  <a:lnTo>
                    <a:pt x="225" y="2355"/>
                  </a:lnTo>
                  <a:lnTo>
                    <a:pt x="365" y="1601"/>
                  </a:lnTo>
                  <a:lnTo>
                    <a:pt x="378" y="1247"/>
                  </a:lnTo>
                  <a:lnTo>
                    <a:pt x="264" y="1021"/>
                  </a:lnTo>
                  <a:lnTo>
                    <a:pt x="0" y="720"/>
                  </a:lnTo>
                  <a:lnTo>
                    <a:pt x="75" y="454"/>
                  </a:lnTo>
                  <a:lnTo>
                    <a:pt x="50" y="279"/>
                  </a:lnTo>
                  <a:close/>
                </a:path>
              </a:pathLst>
            </a:custGeom>
            <a:solidFill>
              <a:srgbClr val="B5B5B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2928" y="2878"/>
              <a:ext cx="139" cy="523"/>
            </a:xfrm>
            <a:custGeom>
              <a:avLst/>
              <a:gdLst/>
              <a:ahLst/>
              <a:cxnLst>
                <a:cxn ang="0">
                  <a:pos x="152" y="0"/>
                </a:cxn>
                <a:cxn ang="0">
                  <a:pos x="127" y="364"/>
                </a:cxn>
                <a:cxn ang="0">
                  <a:pos x="279" y="818"/>
                </a:cxn>
                <a:cxn ang="0">
                  <a:pos x="848" y="1297"/>
                </a:cxn>
                <a:cxn ang="0">
                  <a:pos x="773" y="1511"/>
                </a:cxn>
                <a:cxn ang="0">
                  <a:pos x="1022" y="1827"/>
                </a:cxn>
                <a:cxn ang="0">
                  <a:pos x="1112" y="2079"/>
                </a:cxn>
                <a:cxn ang="0">
                  <a:pos x="1010" y="2544"/>
                </a:cxn>
                <a:cxn ang="0">
                  <a:pos x="644" y="3691"/>
                </a:cxn>
                <a:cxn ang="0">
                  <a:pos x="454" y="4184"/>
                </a:cxn>
                <a:cxn ang="0">
                  <a:pos x="394" y="3691"/>
                </a:cxn>
                <a:cxn ang="0">
                  <a:pos x="809" y="2558"/>
                </a:cxn>
                <a:cxn ang="0">
                  <a:pos x="897" y="2191"/>
                </a:cxn>
                <a:cxn ang="0">
                  <a:pos x="860" y="1938"/>
                </a:cxn>
                <a:cxn ang="0">
                  <a:pos x="745" y="1776"/>
                </a:cxn>
                <a:cxn ang="0">
                  <a:pos x="593" y="1979"/>
                </a:cxn>
                <a:cxn ang="0">
                  <a:pos x="505" y="2228"/>
                </a:cxn>
                <a:cxn ang="0">
                  <a:pos x="420" y="2117"/>
                </a:cxn>
                <a:cxn ang="0">
                  <a:pos x="353" y="2279"/>
                </a:cxn>
                <a:cxn ang="0">
                  <a:pos x="303" y="2885"/>
                </a:cxn>
                <a:cxn ang="0">
                  <a:pos x="265" y="2318"/>
                </a:cxn>
                <a:cxn ang="0">
                  <a:pos x="205" y="1912"/>
                </a:cxn>
                <a:cxn ang="0">
                  <a:pos x="90" y="1233"/>
                </a:cxn>
                <a:cxn ang="0">
                  <a:pos x="26" y="843"/>
                </a:cxn>
                <a:cxn ang="0">
                  <a:pos x="0" y="514"/>
                </a:cxn>
                <a:cxn ang="0">
                  <a:pos x="16" y="302"/>
                </a:cxn>
                <a:cxn ang="0">
                  <a:pos x="90" y="138"/>
                </a:cxn>
                <a:cxn ang="0">
                  <a:pos x="152" y="0"/>
                </a:cxn>
              </a:cxnLst>
              <a:rect l="0" t="0" r="r" b="b"/>
              <a:pathLst>
                <a:path w="1112" h="4184">
                  <a:moveTo>
                    <a:pt x="152" y="0"/>
                  </a:moveTo>
                  <a:lnTo>
                    <a:pt x="127" y="364"/>
                  </a:lnTo>
                  <a:lnTo>
                    <a:pt x="279" y="818"/>
                  </a:lnTo>
                  <a:lnTo>
                    <a:pt x="848" y="1297"/>
                  </a:lnTo>
                  <a:lnTo>
                    <a:pt x="773" y="1511"/>
                  </a:lnTo>
                  <a:lnTo>
                    <a:pt x="1022" y="1827"/>
                  </a:lnTo>
                  <a:lnTo>
                    <a:pt x="1112" y="2079"/>
                  </a:lnTo>
                  <a:lnTo>
                    <a:pt x="1010" y="2544"/>
                  </a:lnTo>
                  <a:lnTo>
                    <a:pt x="644" y="3691"/>
                  </a:lnTo>
                  <a:lnTo>
                    <a:pt x="454" y="4184"/>
                  </a:lnTo>
                  <a:lnTo>
                    <a:pt x="394" y="3691"/>
                  </a:lnTo>
                  <a:lnTo>
                    <a:pt x="809" y="2558"/>
                  </a:lnTo>
                  <a:lnTo>
                    <a:pt x="897" y="2191"/>
                  </a:lnTo>
                  <a:lnTo>
                    <a:pt x="860" y="1938"/>
                  </a:lnTo>
                  <a:lnTo>
                    <a:pt x="745" y="1776"/>
                  </a:lnTo>
                  <a:lnTo>
                    <a:pt x="593" y="1979"/>
                  </a:lnTo>
                  <a:lnTo>
                    <a:pt x="505" y="2228"/>
                  </a:lnTo>
                  <a:lnTo>
                    <a:pt x="420" y="2117"/>
                  </a:lnTo>
                  <a:lnTo>
                    <a:pt x="353" y="2279"/>
                  </a:lnTo>
                  <a:lnTo>
                    <a:pt x="303" y="2885"/>
                  </a:lnTo>
                  <a:lnTo>
                    <a:pt x="265" y="2318"/>
                  </a:lnTo>
                  <a:lnTo>
                    <a:pt x="205" y="1912"/>
                  </a:lnTo>
                  <a:lnTo>
                    <a:pt x="90" y="1233"/>
                  </a:lnTo>
                  <a:lnTo>
                    <a:pt x="26" y="843"/>
                  </a:lnTo>
                  <a:lnTo>
                    <a:pt x="0" y="514"/>
                  </a:lnTo>
                  <a:lnTo>
                    <a:pt x="16" y="302"/>
                  </a:lnTo>
                  <a:lnTo>
                    <a:pt x="90" y="138"/>
                  </a:lnTo>
                  <a:lnTo>
                    <a:pt x="152" y="0"/>
                  </a:lnTo>
                  <a:close/>
                </a:path>
              </a:pathLst>
            </a:custGeom>
            <a:solidFill>
              <a:srgbClr val="B5B5B5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2358" y="3540"/>
              <a:ext cx="414" cy="224"/>
            </a:xfrm>
            <a:custGeom>
              <a:avLst/>
              <a:gdLst/>
              <a:ahLst/>
              <a:cxnLst>
                <a:cxn ang="0">
                  <a:pos x="165" y="1245"/>
                </a:cxn>
                <a:cxn ang="0">
                  <a:pos x="0" y="1089"/>
                </a:cxn>
                <a:cxn ang="0">
                  <a:pos x="55" y="709"/>
                </a:cxn>
                <a:cxn ang="0">
                  <a:pos x="182" y="590"/>
                </a:cxn>
                <a:cxn ang="0">
                  <a:pos x="431" y="498"/>
                </a:cxn>
                <a:cxn ang="0">
                  <a:pos x="728" y="408"/>
                </a:cxn>
                <a:cxn ang="0">
                  <a:pos x="929" y="408"/>
                </a:cxn>
                <a:cxn ang="0">
                  <a:pos x="1344" y="419"/>
                </a:cxn>
                <a:cxn ang="0">
                  <a:pos x="1473" y="327"/>
                </a:cxn>
                <a:cxn ang="0">
                  <a:pos x="1563" y="309"/>
                </a:cxn>
                <a:cxn ang="0">
                  <a:pos x="1635" y="118"/>
                </a:cxn>
                <a:cxn ang="0">
                  <a:pos x="1916" y="0"/>
                </a:cxn>
                <a:cxn ang="0">
                  <a:pos x="2745" y="228"/>
                </a:cxn>
                <a:cxn ang="0">
                  <a:pos x="3299" y="1016"/>
                </a:cxn>
                <a:cxn ang="0">
                  <a:pos x="3310" y="1332"/>
                </a:cxn>
                <a:cxn ang="0">
                  <a:pos x="3188" y="1368"/>
                </a:cxn>
                <a:cxn ang="0">
                  <a:pos x="3061" y="1352"/>
                </a:cxn>
                <a:cxn ang="0">
                  <a:pos x="3135" y="1643"/>
                </a:cxn>
                <a:cxn ang="0">
                  <a:pos x="3061" y="1714"/>
                </a:cxn>
                <a:cxn ang="0">
                  <a:pos x="2817" y="1622"/>
                </a:cxn>
                <a:cxn ang="0">
                  <a:pos x="2397" y="1668"/>
                </a:cxn>
                <a:cxn ang="0">
                  <a:pos x="2263" y="1659"/>
                </a:cxn>
                <a:cxn ang="0">
                  <a:pos x="2081" y="1788"/>
                </a:cxn>
                <a:cxn ang="0">
                  <a:pos x="1745" y="1788"/>
                </a:cxn>
                <a:cxn ang="0">
                  <a:pos x="1452" y="1677"/>
                </a:cxn>
                <a:cxn ang="0">
                  <a:pos x="710" y="1324"/>
                </a:cxn>
                <a:cxn ang="0">
                  <a:pos x="431" y="1245"/>
                </a:cxn>
                <a:cxn ang="0">
                  <a:pos x="272" y="1253"/>
                </a:cxn>
                <a:cxn ang="0">
                  <a:pos x="165" y="1245"/>
                </a:cxn>
              </a:cxnLst>
              <a:rect l="0" t="0" r="r" b="b"/>
              <a:pathLst>
                <a:path w="3310" h="1788">
                  <a:moveTo>
                    <a:pt x="165" y="1245"/>
                  </a:moveTo>
                  <a:lnTo>
                    <a:pt x="0" y="1089"/>
                  </a:lnTo>
                  <a:lnTo>
                    <a:pt x="55" y="709"/>
                  </a:lnTo>
                  <a:lnTo>
                    <a:pt x="182" y="590"/>
                  </a:lnTo>
                  <a:lnTo>
                    <a:pt x="431" y="498"/>
                  </a:lnTo>
                  <a:lnTo>
                    <a:pt x="728" y="408"/>
                  </a:lnTo>
                  <a:lnTo>
                    <a:pt x="929" y="408"/>
                  </a:lnTo>
                  <a:lnTo>
                    <a:pt x="1344" y="419"/>
                  </a:lnTo>
                  <a:lnTo>
                    <a:pt x="1473" y="327"/>
                  </a:lnTo>
                  <a:lnTo>
                    <a:pt x="1563" y="309"/>
                  </a:lnTo>
                  <a:lnTo>
                    <a:pt x="1635" y="118"/>
                  </a:lnTo>
                  <a:lnTo>
                    <a:pt x="1916" y="0"/>
                  </a:lnTo>
                  <a:lnTo>
                    <a:pt x="2745" y="228"/>
                  </a:lnTo>
                  <a:lnTo>
                    <a:pt x="3299" y="1016"/>
                  </a:lnTo>
                  <a:lnTo>
                    <a:pt x="3310" y="1332"/>
                  </a:lnTo>
                  <a:lnTo>
                    <a:pt x="3188" y="1368"/>
                  </a:lnTo>
                  <a:lnTo>
                    <a:pt x="3061" y="1352"/>
                  </a:lnTo>
                  <a:lnTo>
                    <a:pt x="3135" y="1643"/>
                  </a:lnTo>
                  <a:lnTo>
                    <a:pt x="3061" y="1714"/>
                  </a:lnTo>
                  <a:lnTo>
                    <a:pt x="2817" y="1622"/>
                  </a:lnTo>
                  <a:lnTo>
                    <a:pt x="2397" y="1668"/>
                  </a:lnTo>
                  <a:lnTo>
                    <a:pt x="2263" y="1659"/>
                  </a:lnTo>
                  <a:lnTo>
                    <a:pt x="2081" y="1788"/>
                  </a:lnTo>
                  <a:lnTo>
                    <a:pt x="1745" y="1788"/>
                  </a:lnTo>
                  <a:lnTo>
                    <a:pt x="1452" y="1677"/>
                  </a:lnTo>
                  <a:lnTo>
                    <a:pt x="710" y="1324"/>
                  </a:lnTo>
                  <a:lnTo>
                    <a:pt x="431" y="1245"/>
                  </a:lnTo>
                  <a:lnTo>
                    <a:pt x="272" y="1253"/>
                  </a:lnTo>
                  <a:lnTo>
                    <a:pt x="165" y="1245"/>
                  </a:lnTo>
                  <a:close/>
                </a:path>
              </a:pathLst>
            </a:custGeom>
            <a:solidFill>
              <a:srgbClr val="FFCA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2871" y="2479"/>
              <a:ext cx="523" cy="733"/>
            </a:xfrm>
            <a:custGeom>
              <a:avLst/>
              <a:gdLst/>
              <a:ahLst/>
              <a:cxnLst>
                <a:cxn ang="0">
                  <a:pos x="107" y="1993"/>
                </a:cxn>
                <a:cxn ang="0">
                  <a:pos x="42" y="2104"/>
                </a:cxn>
                <a:cxn ang="0">
                  <a:pos x="0" y="2255"/>
                </a:cxn>
                <a:cxn ang="0">
                  <a:pos x="0" y="2352"/>
                </a:cxn>
                <a:cxn ang="0">
                  <a:pos x="12" y="2516"/>
                </a:cxn>
                <a:cxn ang="0">
                  <a:pos x="123" y="2698"/>
                </a:cxn>
                <a:cxn ang="0">
                  <a:pos x="235" y="2782"/>
                </a:cxn>
                <a:cxn ang="0">
                  <a:pos x="316" y="2809"/>
                </a:cxn>
                <a:cxn ang="0">
                  <a:pos x="480" y="2975"/>
                </a:cxn>
                <a:cxn ang="0">
                  <a:pos x="609" y="2988"/>
                </a:cxn>
                <a:cxn ang="0">
                  <a:pos x="690" y="2975"/>
                </a:cxn>
                <a:cxn ang="0">
                  <a:pos x="982" y="3597"/>
                </a:cxn>
                <a:cxn ang="0">
                  <a:pos x="1522" y="4122"/>
                </a:cxn>
                <a:cxn ang="0">
                  <a:pos x="1784" y="4152"/>
                </a:cxn>
                <a:cxn ang="0">
                  <a:pos x="1784" y="4053"/>
                </a:cxn>
                <a:cxn ang="0">
                  <a:pos x="1702" y="3915"/>
                </a:cxn>
                <a:cxn ang="0">
                  <a:pos x="1854" y="3804"/>
                </a:cxn>
                <a:cxn ang="0">
                  <a:pos x="2010" y="3944"/>
                </a:cxn>
                <a:cxn ang="0">
                  <a:pos x="2204" y="4288"/>
                </a:cxn>
                <a:cxn ang="0">
                  <a:pos x="2384" y="4539"/>
                </a:cxn>
                <a:cxn ang="0">
                  <a:pos x="2577" y="4703"/>
                </a:cxn>
                <a:cxn ang="0">
                  <a:pos x="2771" y="4813"/>
                </a:cxn>
                <a:cxn ang="0">
                  <a:pos x="2964" y="4912"/>
                </a:cxn>
                <a:cxn ang="0">
                  <a:pos x="3105" y="5103"/>
                </a:cxn>
                <a:cxn ang="0">
                  <a:pos x="3298" y="5424"/>
                </a:cxn>
                <a:cxn ang="0">
                  <a:pos x="3465" y="5866"/>
                </a:cxn>
                <a:cxn ang="0">
                  <a:pos x="3768" y="5742"/>
                </a:cxn>
                <a:cxn ang="0">
                  <a:pos x="3977" y="5492"/>
                </a:cxn>
                <a:cxn ang="0">
                  <a:pos x="4141" y="5218"/>
                </a:cxn>
                <a:cxn ang="0">
                  <a:pos x="4184" y="5103"/>
                </a:cxn>
                <a:cxn ang="0">
                  <a:pos x="3781" y="4429"/>
                </a:cxn>
                <a:cxn ang="0">
                  <a:pos x="3145" y="3375"/>
                </a:cxn>
                <a:cxn ang="0">
                  <a:pos x="3241" y="2975"/>
                </a:cxn>
                <a:cxn ang="0">
                  <a:pos x="3298" y="2477"/>
                </a:cxn>
                <a:cxn ang="0">
                  <a:pos x="3272" y="1979"/>
                </a:cxn>
                <a:cxn ang="0">
                  <a:pos x="3226" y="1495"/>
                </a:cxn>
                <a:cxn ang="0">
                  <a:pos x="3131" y="984"/>
                </a:cxn>
                <a:cxn ang="0">
                  <a:pos x="2757" y="208"/>
                </a:cxn>
                <a:cxn ang="0">
                  <a:pos x="2342" y="0"/>
                </a:cxn>
                <a:cxn ang="0">
                  <a:pos x="760" y="235"/>
                </a:cxn>
                <a:cxn ang="0">
                  <a:pos x="360" y="678"/>
                </a:cxn>
                <a:cxn ang="0">
                  <a:pos x="107" y="1993"/>
                </a:cxn>
              </a:cxnLst>
              <a:rect l="0" t="0" r="r" b="b"/>
              <a:pathLst>
                <a:path w="4184" h="5866">
                  <a:moveTo>
                    <a:pt x="107" y="1993"/>
                  </a:moveTo>
                  <a:lnTo>
                    <a:pt x="42" y="2104"/>
                  </a:lnTo>
                  <a:lnTo>
                    <a:pt x="0" y="2255"/>
                  </a:lnTo>
                  <a:lnTo>
                    <a:pt x="0" y="2352"/>
                  </a:lnTo>
                  <a:lnTo>
                    <a:pt x="12" y="2516"/>
                  </a:lnTo>
                  <a:lnTo>
                    <a:pt x="123" y="2698"/>
                  </a:lnTo>
                  <a:lnTo>
                    <a:pt x="235" y="2782"/>
                  </a:lnTo>
                  <a:lnTo>
                    <a:pt x="316" y="2809"/>
                  </a:lnTo>
                  <a:lnTo>
                    <a:pt x="480" y="2975"/>
                  </a:lnTo>
                  <a:lnTo>
                    <a:pt x="609" y="2988"/>
                  </a:lnTo>
                  <a:lnTo>
                    <a:pt x="690" y="2975"/>
                  </a:lnTo>
                  <a:lnTo>
                    <a:pt x="982" y="3597"/>
                  </a:lnTo>
                  <a:lnTo>
                    <a:pt x="1522" y="4122"/>
                  </a:lnTo>
                  <a:lnTo>
                    <a:pt x="1784" y="4152"/>
                  </a:lnTo>
                  <a:lnTo>
                    <a:pt x="1784" y="4053"/>
                  </a:lnTo>
                  <a:lnTo>
                    <a:pt x="1702" y="3915"/>
                  </a:lnTo>
                  <a:lnTo>
                    <a:pt x="1854" y="3804"/>
                  </a:lnTo>
                  <a:lnTo>
                    <a:pt x="2010" y="3944"/>
                  </a:lnTo>
                  <a:lnTo>
                    <a:pt x="2204" y="4288"/>
                  </a:lnTo>
                  <a:lnTo>
                    <a:pt x="2384" y="4539"/>
                  </a:lnTo>
                  <a:lnTo>
                    <a:pt x="2577" y="4703"/>
                  </a:lnTo>
                  <a:lnTo>
                    <a:pt x="2771" y="4813"/>
                  </a:lnTo>
                  <a:lnTo>
                    <a:pt x="2964" y="4912"/>
                  </a:lnTo>
                  <a:lnTo>
                    <a:pt x="3105" y="5103"/>
                  </a:lnTo>
                  <a:lnTo>
                    <a:pt x="3298" y="5424"/>
                  </a:lnTo>
                  <a:lnTo>
                    <a:pt x="3465" y="5866"/>
                  </a:lnTo>
                  <a:lnTo>
                    <a:pt x="3768" y="5742"/>
                  </a:lnTo>
                  <a:lnTo>
                    <a:pt x="3977" y="5492"/>
                  </a:lnTo>
                  <a:lnTo>
                    <a:pt x="4141" y="5218"/>
                  </a:lnTo>
                  <a:lnTo>
                    <a:pt x="4184" y="5103"/>
                  </a:lnTo>
                  <a:lnTo>
                    <a:pt x="3781" y="4429"/>
                  </a:lnTo>
                  <a:lnTo>
                    <a:pt x="3145" y="3375"/>
                  </a:lnTo>
                  <a:lnTo>
                    <a:pt x="3241" y="2975"/>
                  </a:lnTo>
                  <a:lnTo>
                    <a:pt x="3298" y="2477"/>
                  </a:lnTo>
                  <a:lnTo>
                    <a:pt x="3272" y="1979"/>
                  </a:lnTo>
                  <a:lnTo>
                    <a:pt x="3226" y="1495"/>
                  </a:lnTo>
                  <a:lnTo>
                    <a:pt x="3131" y="984"/>
                  </a:lnTo>
                  <a:lnTo>
                    <a:pt x="2757" y="208"/>
                  </a:lnTo>
                  <a:lnTo>
                    <a:pt x="2342" y="0"/>
                  </a:lnTo>
                  <a:lnTo>
                    <a:pt x="760" y="235"/>
                  </a:lnTo>
                  <a:lnTo>
                    <a:pt x="360" y="678"/>
                  </a:lnTo>
                  <a:lnTo>
                    <a:pt x="107" y="1993"/>
                  </a:lnTo>
                  <a:close/>
                </a:path>
              </a:pathLst>
            </a:custGeom>
            <a:solidFill>
              <a:srgbClr val="FFCA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3203" y="2661"/>
              <a:ext cx="47" cy="24"/>
            </a:xfrm>
            <a:custGeom>
              <a:avLst/>
              <a:gdLst/>
              <a:ahLst/>
              <a:cxnLst>
                <a:cxn ang="0">
                  <a:pos x="0" y="193"/>
                </a:cxn>
                <a:cxn ang="0">
                  <a:pos x="125" y="164"/>
                </a:cxn>
                <a:cxn ang="0">
                  <a:pos x="374" y="150"/>
                </a:cxn>
                <a:cxn ang="0">
                  <a:pos x="361" y="55"/>
                </a:cxn>
                <a:cxn ang="0">
                  <a:pos x="321" y="0"/>
                </a:cxn>
                <a:cxn ang="0">
                  <a:pos x="168" y="12"/>
                </a:cxn>
                <a:cxn ang="0">
                  <a:pos x="58" y="67"/>
                </a:cxn>
                <a:cxn ang="0">
                  <a:pos x="0" y="193"/>
                </a:cxn>
              </a:cxnLst>
              <a:rect l="0" t="0" r="r" b="b"/>
              <a:pathLst>
                <a:path w="374" h="193">
                  <a:moveTo>
                    <a:pt x="0" y="193"/>
                  </a:moveTo>
                  <a:lnTo>
                    <a:pt x="125" y="164"/>
                  </a:lnTo>
                  <a:lnTo>
                    <a:pt x="374" y="150"/>
                  </a:lnTo>
                  <a:lnTo>
                    <a:pt x="361" y="55"/>
                  </a:lnTo>
                  <a:lnTo>
                    <a:pt x="321" y="0"/>
                  </a:lnTo>
                  <a:lnTo>
                    <a:pt x="168" y="12"/>
                  </a:lnTo>
                  <a:lnTo>
                    <a:pt x="58" y="67"/>
                  </a:lnTo>
                  <a:lnTo>
                    <a:pt x="0" y="19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3047" y="2680"/>
              <a:ext cx="64" cy="31"/>
            </a:xfrm>
            <a:custGeom>
              <a:avLst/>
              <a:gdLst/>
              <a:ahLst/>
              <a:cxnLst>
                <a:cxn ang="0">
                  <a:pos x="14" y="249"/>
                </a:cxn>
                <a:cxn ang="0">
                  <a:pos x="180" y="249"/>
                </a:cxn>
                <a:cxn ang="0">
                  <a:pos x="514" y="111"/>
                </a:cxn>
                <a:cxn ang="0">
                  <a:pos x="500" y="43"/>
                </a:cxn>
                <a:cxn ang="0">
                  <a:pos x="346" y="0"/>
                </a:cxn>
                <a:cxn ang="0">
                  <a:pos x="210" y="58"/>
                </a:cxn>
                <a:cxn ang="0">
                  <a:pos x="56" y="140"/>
                </a:cxn>
                <a:cxn ang="0">
                  <a:pos x="0" y="194"/>
                </a:cxn>
                <a:cxn ang="0">
                  <a:pos x="14" y="249"/>
                </a:cxn>
              </a:cxnLst>
              <a:rect l="0" t="0" r="r" b="b"/>
              <a:pathLst>
                <a:path w="514" h="249">
                  <a:moveTo>
                    <a:pt x="14" y="249"/>
                  </a:moveTo>
                  <a:lnTo>
                    <a:pt x="180" y="249"/>
                  </a:lnTo>
                  <a:lnTo>
                    <a:pt x="514" y="111"/>
                  </a:lnTo>
                  <a:lnTo>
                    <a:pt x="500" y="43"/>
                  </a:lnTo>
                  <a:lnTo>
                    <a:pt x="346" y="0"/>
                  </a:lnTo>
                  <a:lnTo>
                    <a:pt x="210" y="58"/>
                  </a:lnTo>
                  <a:lnTo>
                    <a:pt x="56" y="140"/>
                  </a:lnTo>
                  <a:lnTo>
                    <a:pt x="0" y="194"/>
                  </a:lnTo>
                  <a:lnTo>
                    <a:pt x="14" y="249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3295" y="3077"/>
              <a:ext cx="82" cy="78"/>
            </a:xfrm>
            <a:custGeom>
              <a:avLst/>
              <a:gdLst/>
              <a:ahLst/>
              <a:cxnLst>
                <a:cxn ang="0">
                  <a:pos x="0" y="415"/>
                </a:cxn>
                <a:cxn ang="0">
                  <a:pos x="140" y="334"/>
                </a:cxn>
                <a:cxn ang="0">
                  <a:pos x="275" y="226"/>
                </a:cxn>
                <a:cxn ang="0">
                  <a:pos x="334" y="173"/>
                </a:cxn>
                <a:cxn ang="0">
                  <a:pos x="389" y="127"/>
                </a:cxn>
                <a:cxn ang="0">
                  <a:pos x="391" y="63"/>
                </a:cxn>
                <a:cxn ang="0">
                  <a:pos x="474" y="0"/>
                </a:cxn>
                <a:cxn ang="0">
                  <a:pos x="654" y="318"/>
                </a:cxn>
                <a:cxn ang="0">
                  <a:pos x="556" y="376"/>
                </a:cxn>
                <a:cxn ang="0">
                  <a:pos x="407" y="479"/>
                </a:cxn>
                <a:cxn ang="0">
                  <a:pos x="132" y="621"/>
                </a:cxn>
                <a:cxn ang="0">
                  <a:pos x="0" y="415"/>
                </a:cxn>
              </a:cxnLst>
              <a:rect l="0" t="0" r="r" b="b"/>
              <a:pathLst>
                <a:path w="654" h="621">
                  <a:moveTo>
                    <a:pt x="0" y="415"/>
                  </a:moveTo>
                  <a:lnTo>
                    <a:pt x="140" y="334"/>
                  </a:lnTo>
                  <a:lnTo>
                    <a:pt x="275" y="226"/>
                  </a:lnTo>
                  <a:lnTo>
                    <a:pt x="334" y="173"/>
                  </a:lnTo>
                  <a:lnTo>
                    <a:pt x="389" y="127"/>
                  </a:lnTo>
                  <a:lnTo>
                    <a:pt x="391" y="63"/>
                  </a:lnTo>
                  <a:lnTo>
                    <a:pt x="474" y="0"/>
                  </a:lnTo>
                  <a:lnTo>
                    <a:pt x="654" y="318"/>
                  </a:lnTo>
                  <a:lnTo>
                    <a:pt x="556" y="376"/>
                  </a:lnTo>
                  <a:lnTo>
                    <a:pt x="407" y="479"/>
                  </a:lnTo>
                  <a:lnTo>
                    <a:pt x="132" y="621"/>
                  </a:lnTo>
                  <a:lnTo>
                    <a:pt x="0" y="415"/>
                  </a:lnTo>
                  <a:close/>
                </a:path>
              </a:pathLst>
            </a:custGeom>
            <a:solidFill>
              <a:srgbClr val="FFEA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auto">
            <a:xfrm>
              <a:off x="3350" y="3056"/>
              <a:ext cx="49" cy="64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16" y="50"/>
                </a:cxn>
                <a:cxn ang="0">
                  <a:pos x="0" y="119"/>
                </a:cxn>
                <a:cxn ang="0">
                  <a:pos x="12" y="202"/>
                </a:cxn>
                <a:cxn ang="0">
                  <a:pos x="44" y="312"/>
                </a:cxn>
                <a:cxn ang="0">
                  <a:pos x="155" y="444"/>
                </a:cxn>
                <a:cxn ang="0">
                  <a:pos x="256" y="507"/>
                </a:cxn>
                <a:cxn ang="0">
                  <a:pos x="310" y="503"/>
                </a:cxn>
                <a:cxn ang="0">
                  <a:pos x="367" y="474"/>
                </a:cxn>
                <a:cxn ang="0">
                  <a:pos x="385" y="442"/>
                </a:cxn>
                <a:cxn ang="0">
                  <a:pos x="385" y="305"/>
                </a:cxn>
                <a:cxn ang="0">
                  <a:pos x="344" y="167"/>
                </a:cxn>
                <a:cxn ang="0">
                  <a:pos x="245" y="50"/>
                </a:cxn>
                <a:cxn ang="0">
                  <a:pos x="167" y="6"/>
                </a:cxn>
                <a:cxn ang="0">
                  <a:pos x="108" y="0"/>
                </a:cxn>
                <a:cxn ang="0">
                  <a:pos x="60" y="0"/>
                </a:cxn>
              </a:cxnLst>
              <a:rect l="0" t="0" r="r" b="b"/>
              <a:pathLst>
                <a:path w="385" h="507">
                  <a:moveTo>
                    <a:pt x="60" y="0"/>
                  </a:moveTo>
                  <a:lnTo>
                    <a:pt x="16" y="50"/>
                  </a:lnTo>
                  <a:lnTo>
                    <a:pt x="0" y="119"/>
                  </a:lnTo>
                  <a:lnTo>
                    <a:pt x="12" y="202"/>
                  </a:lnTo>
                  <a:lnTo>
                    <a:pt x="44" y="312"/>
                  </a:lnTo>
                  <a:lnTo>
                    <a:pt x="155" y="444"/>
                  </a:lnTo>
                  <a:lnTo>
                    <a:pt x="256" y="507"/>
                  </a:lnTo>
                  <a:lnTo>
                    <a:pt x="310" y="503"/>
                  </a:lnTo>
                  <a:lnTo>
                    <a:pt x="367" y="474"/>
                  </a:lnTo>
                  <a:lnTo>
                    <a:pt x="385" y="442"/>
                  </a:lnTo>
                  <a:lnTo>
                    <a:pt x="385" y="305"/>
                  </a:lnTo>
                  <a:lnTo>
                    <a:pt x="344" y="167"/>
                  </a:lnTo>
                  <a:lnTo>
                    <a:pt x="245" y="50"/>
                  </a:lnTo>
                  <a:lnTo>
                    <a:pt x="167" y="6"/>
                  </a:lnTo>
                  <a:lnTo>
                    <a:pt x="108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auto">
            <a:xfrm>
              <a:off x="3308" y="3108"/>
              <a:ext cx="39" cy="41"/>
            </a:xfrm>
            <a:custGeom>
              <a:avLst/>
              <a:gdLst/>
              <a:ahLst/>
              <a:cxnLst>
                <a:cxn ang="0">
                  <a:pos x="174" y="0"/>
                </a:cxn>
                <a:cxn ang="0">
                  <a:pos x="317" y="208"/>
                </a:cxn>
                <a:cxn ang="0">
                  <a:pos x="123" y="327"/>
                </a:cxn>
                <a:cxn ang="0">
                  <a:pos x="0" y="125"/>
                </a:cxn>
                <a:cxn ang="0">
                  <a:pos x="103" y="49"/>
                </a:cxn>
                <a:cxn ang="0">
                  <a:pos x="174" y="0"/>
                </a:cxn>
              </a:cxnLst>
              <a:rect l="0" t="0" r="r" b="b"/>
              <a:pathLst>
                <a:path w="317" h="327">
                  <a:moveTo>
                    <a:pt x="174" y="0"/>
                  </a:moveTo>
                  <a:lnTo>
                    <a:pt x="317" y="208"/>
                  </a:lnTo>
                  <a:lnTo>
                    <a:pt x="123" y="327"/>
                  </a:lnTo>
                  <a:lnTo>
                    <a:pt x="0" y="125"/>
                  </a:lnTo>
                  <a:lnTo>
                    <a:pt x="103" y="49"/>
                  </a:lnTo>
                  <a:lnTo>
                    <a:pt x="174" y="0"/>
                  </a:lnTo>
                  <a:close/>
                </a:path>
              </a:pathLst>
            </a:custGeom>
            <a:solidFill>
              <a:srgbClr val="70230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auto">
            <a:xfrm>
              <a:off x="2855" y="2417"/>
              <a:ext cx="420" cy="440"/>
            </a:xfrm>
            <a:custGeom>
              <a:avLst/>
              <a:gdLst/>
              <a:ahLst/>
              <a:cxnLst>
                <a:cxn ang="0">
                  <a:pos x="733" y="2599"/>
                </a:cxn>
                <a:cxn ang="0">
                  <a:pos x="880" y="1867"/>
                </a:cxn>
                <a:cxn ang="0">
                  <a:pos x="759" y="1050"/>
                </a:cxn>
                <a:cxn ang="0">
                  <a:pos x="1399" y="754"/>
                </a:cxn>
                <a:cxn ang="0">
                  <a:pos x="2157" y="673"/>
                </a:cxn>
                <a:cxn ang="0">
                  <a:pos x="2858" y="778"/>
                </a:cxn>
                <a:cxn ang="0">
                  <a:pos x="3130" y="1311"/>
                </a:cxn>
                <a:cxn ang="0">
                  <a:pos x="3071" y="1560"/>
                </a:cxn>
                <a:cxn ang="0">
                  <a:pos x="2928" y="1762"/>
                </a:cxn>
                <a:cxn ang="0">
                  <a:pos x="3260" y="1619"/>
                </a:cxn>
                <a:cxn ang="0">
                  <a:pos x="3285" y="1821"/>
                </a:cxn>
                <a:cxn ang="0">
                  <a:pos x="3236" y="2021"/>
                </a:cxn>
                <a:cxn ang="0">
                  <a:pos x="3366" y="2067"/>
                </a:cxn>
                <a:cxn ang="0">
                  <a:pos x="3343" y="1665"/>
                </a:cxn>
                <a:cxn ang="0">
                  <a:pos x="3260" y="1088"/>
                </a:cxn>
                <a:cxn ang="0">
                  <a:pos x="2893" y="435"/>
                </a:cxn>
                <a:cxn ang="0">
                  <a:pos x="2312" y="81"/>
                </a:cxn>
                <a:cxn ang="0">
                  <a:pos x="1577" y="0"/>
                </a:cxn>
                <a:cxn ang="0">
                  <a:pos x="700" y="306"/>
                </a:cxn>
                <a:cxn ang="0">
                  <a:pos x="166" y="850"/>
                </a:cxn>
                <a:cxn ang="0">
                  <a:pos x="0" y="1489"/>
                </a:cxn>
                <a:cxn ang="0">
                  <a:pos x="106" y="2280"/>
                </a:cxn>
                <a:cxn ang="0">
                  <a:pos x="177" y="2539"/>
                </a:cxn>
                <a:cxn ang="0">
                  <a:pos x="95" y="2801"/>
                </a:cxn>
                <a:cxn ang="0">
                  <a:pos x="225" y="3191"/>
                </a:cxn>
                <a:cxn ang="0">
                  <a:pos x="427" y="3310"/>
                </a:cxn>
                <a:cxn ang="0">
                  <a:pos x="581" y="3474"/>
                </a:cxn>
                <a:cxn ang="0">
                  <a:pos x="722" y="3521"/>
                </a:cxn>
                <a:cxn ang="0">
                  <a:pos x="781" y="3426"/>
                </a:cxn>
                <a:cxn ang="0">
                  <a:pos x="749" y="3426"/>
                </a:cxn>
                <a:cxn ang="0">
                  <a:pos x="592" y="3440"/>
                </a:cxn>
                <a:cxn ang="0">
                  <a:pos x="332" y="3240"/>
                </a:cxn>
                <a:cxn ang="0">
                  <a:pos x="155" y="2952"/>
                </a:cxn>
                <a:cxn ang="0">
                  <a:pos x="166" y="2647"/>
                </a:cxn>
                <a:cxn ang="0">
                  <a:pos x="309" y="2506"/>
                </a:cxn>
                <a:cxn ang="0">
                  <a:pos x="463" y="2566"/>
                </a:cxn>
                <a:cxn ang="0">
                  <a:pos x="616" y="2636"/>
                </a:cxn>
                <a:cxn ang="0">
                  <a:pos x="710" y="2682"/>
                </a:cxn>
              </a:cxnLst>
              <a:rect l="0" t="0" r="r" b="b"/>
              <a:pathLst>
                <a:path w="3366" h="3521">
                  <a:moveTo>
                    <a:pt x="770" y="2719"/>
                  </a:moveTo>
                  <a:lnTo>
                    <a:pt x="733" y="2599"/>
                  </a:lnTo>
                  <a:lnTo>
                    <a:pt x="733" y="2221"/>
                  </a:lnTo>
                  <a:lnTo>
                    <a:pt x="880" y="1867"/>
                  </a:lnTo>
                  <a:lnTo>
                    <a:pt x="795" y="1452"/>
                  </a:lnTo>
                  <a:lnTo>
                    <a:pt x="759" y="1050"/>
                  </a:lnTo>
                  <a:lnTo>
                    <a:pt x="1067" y="873"/>
                  </a:lnTo>
                  <a:lnTo>
                    <a:pt x="1399" y="754"/>
                  </a:lnTo>
                  <a:lnTo>
                    <a:pt x="1752" y="684"/>
                  </a:lnTo>
                  <a:lnTo>
                    <a:pt x="2157" y="673"/>
                  </a:lnTo>
                  <a:lnTo>
                    <a:pt x="2618" y="708"/>
                  </a:lnTo>
                  <a:lnTo>
                    <a:pt x="2858" y="778"/>
                  </a:lnTo>
                  <a:lnTo>
                    <a:pt x="2985" y="931"/>
                  </a:lnTo>
                  <a:lnTo>
                    <a:pt x="3130" y="1311"/>
                  </a:lnTo>
                  <a:lnTo>
                    <a:pt x="3211" y="1463"/>
                  </a:lnTo>
                  <a:lnTo>
                    <a:pt x="3071" y="1560"/>
                  </a:lnTo>
                  <a:lnTo>
                    <a:pt x="2939" y="1714"/>
                  </a:lnTo>
                  <a:lnTo>
                    <a:pt x="2928" y="1762"/>
                  </a:lnTo>
                  <a:lnTo>
                    <a:pt x="3152" y="1641"/>
                  </a:lnTo>
                  <a:lnTo>
                    <a:pt x="3260" y="1619"/>
                  </a:lnTo>
                  <a:lnTo>
                    <a:pt x="3285" y="1749"/>
                  </a:lnTo>
                  <a:lnTo>
                    <a:pt x="3285" y="1821"/>
                  </a:lnTo>
                  <a:lnTo>
                    <a:pt x="3211" y="1984"/>
                  </a:lnTo>
                  <a:lnTo>
                    <a:pt x="3236" y="2021"/>
                  </a:lnTo>
                  <a:lnTo>
                    <a:pt x="3343" y="1913"/>
                  </a:lnTo>
                  <a:lnTo>
                    <a:pt x="3366" y="2067"/>
                  </a:lnTo>
                  <a:lnTo>
                    <a:pt x="3366" y="1808"/>
                  </a:lnTo>
                  <a:lnTo>
                    <a:pt x="3343" y="1665"/>
                  </a:lnTo>
                  <a:lnTo>
                    <a:pt x="3333" y="1393"/>
                  </a:lnTo>
                  <a:lnTo>
                    <a:pt x="3260" y="1088"/>
                  </a:lnTo>
                  <a:lnTo>
                    <a:pt x="3103" y="719"/>
                  </a:lnTo>
                  <a:lnTo>
                    <a:pt x="2893" y="435"/>
                  </a:lnTo>
                  <a:lnTo>
                    <a:pt x="2596" y="212"/>
                  </a:lnTo>
                  <a:lnTo>
                    <a:pt x="2312" y="81"/>
                  </a:lnTo>
                  <a:lnTo>
                    <a:pt x="2040" y="0"/>
                  </a:lnTo>
                  <a:lnTo>
                    <a:pt x="1577" y="0"/>
                  </a:lnTo>
                  <a:lnTo>
                    <a:pt x="1162" y="104"/>
                  </a:lnTo>
                  <a:lnTo>
                    <a:pt x="700" y="306"/>
                  </a:lnTo>
                  <a:lnTo>
                    <a:pt x="392" y="519"/>
                  </a:lnTo>
                  <a:lnTo>
                    <a:pt x="166" y="850"/>
                  </a:lnTo>
                  <a:lnTo>
                    <a:pt x="36" y="1168"/>
                  </a:lnTo>
                  <a:lnTo>
                    <a:pt x="0" y="1489"/>
                  </a:lnTo>
                  <a:lnTo>
                    <a:pt x="25" y="1903"/>
                  </a:lnTo>
                  <a:lnTo>
                    <a:pt x="106" y="2280"/>
                  </a:lnTo>
                  <a:lnTo>
                    <a:pt x="166" y="2479"/>
                  </a:lnTo>
                  <a:lnTo>
                    <a:pt x="177" y="2539"/>
                  </a:lnTo>
                  <a:lnTo>
                    <a:pt x="133" y="2636"/>
                  </a:lnTo>
                  <a:lnTo>
                    <a:pt x="95" y="2801"/>
                  </a:lnTo>
                  <a:lnTo>
                    <a:pt x="133" y="3000"/>
                  </a:lnTo>
                  <a:lnTo>
                    <a:pt x="225" y="3191"/>
                  </a:lnTo>
                  <a:lnTo>
                    <a:pt x="320" y="3274"/>
                  </a:lnTo>
                  <a:lnTo>
                    <a:pt x="427" y="3310"/>
                  </a:lnTo>
                  <a:lnTo>
                    <a:pt x="521" y="3405"/>
                  </a:lnTo>
                  <a:lnTo>
                    <a:pt x="581" y="3474"/>
                  </a:lnTo>
                  <a:lnTo>
                    <a:pt x="652" y="3521"/>
                  </a:lnTo>
                  <a:lnTo>
                    <a:pt x="722" y="3521"/>
                  </a:lnTo>
                  <a:lnTo>
                    <a:pt x="759" y="3497"/>
                  </a:lnTo>
                  <a:lnTo>
                    <a:pt x="781" y="3426"/>
                  </a:lnTo>
                  <a:lnTo>
                    <a:pt x="781" y="3380"/>
                  </a:lnTo>
                  <a:lnTo>
                    <a:pt x="749" y="3426"/>
                  </a:lnTo>
                  <a:lnTo>
                    <a:pt x="652" y="3463"/>
                  </a:lnTo>
                  <a:lnTo>
                    <a:pt x="592" y="3440"/>
                  </a:lnTo>
                  <a:lnTo>
                    <a:pt x="440" y="3262"/>
                  </a:lnTo>
                  <a:lnTo>
                    <a:pt x="332" y="3240"/>
                  </a:lnTo>
                  <a:lnTo>
                    <a:pt x="225" y="3121"/>
                  </a:lnTo>
                  <a:lnTo>
                    <a:pt x="155" y="2952"/>
                  </a:lnTo>
                  <a:lnTo>
                    <a:pt x="133" y="2801"/>
                  </a:lnTo>
                  <a:lnTo>
                    <a:pt x="166" y="2647"/>
                  </a:lnTo>
                  <a:lnTo>
                    <a:pt x="225" y="2539"/>
                  </a:lnTo>
                  <a:lnTo>
                    <a:pt x="309" y="2506"/>
                  </a:lnTo>
                  <a:lnTo>
                    <a:pt x="381" y="2506"/>
                  </a:lnTo>
                  <a:lnTo>
                    <a:pt x="463" y="2566"/>
                  </a:lnTo>
                  <a:lnTo>
                    <a:pt x="546" y="2576"/>
                  </a:lnTo>
                  <a:lnTo>
                    <a:pt x="616" y="2636"/>
                  </a:lnTo>
                  <a:lnTo>
                    <a:pt x="652" y="2682"/>
                  </a:lnTo>
                  <a:lnTo>
                    <a:pt x="710" y="2682"/>
                  </a:lnTo>
                  <a:lnTo>
                    <a:pt x="770" y="271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auto">
            <a:xfrm>
              <a:off x="3059" y="2646"/>
              <a:ext cx="44" cy="16"/>
            </a:xfrm>
            <a:custGeom>
              <a:avLst/>
              <a:gdLst/>
              <a:ahLst/>
              <a:cxnLst>
                <a:cxn ang="0">
                  <a:pos x="70" y="59"/>
                </a:cxn>
                <a:cxn ang="0">
                  <a:pos x="0" y="129"/>
                </a:cxn>
                <a:cxn ang="0">
                  <a:pos x="275" y="129"/>
                </a:cxn>
                <a:cxn ang="0">
                  <a:pos x="356" y="46"/>
                </a:cxn>
                <a:cxn ang="0">
                  <a:pos x="307" y="0"/>
                </a:cxn>
                <a:cxn ang="0">
                  <a:pos x="202" y="46"/>
                </a:cxn>
                <a:cxn ang="0">
                  <a:pos x="70" y="59"/>
                </a:cxn>
              </a:cxnLst>
              <a:rect l="0" t="0" r="r" b="b"/>
              <a:pathLst>
                <a:path w="356" h="129">
                  <a:moveTo>
                    <a:pt x="70" y="59"/>
                  </a:moveTo>
                  <a:lnTo>
                    <a:pt x="0" y="129"/>
                  </a:lnTo>
                  <a:lnTo>
                    <a:pt x="275" y="129"/>
                  </a:lnTo>
                  <a:lnTo>
                    <a:pt x="356" y="46"/>
                  </a:lnTo>
                  <a:lnTo>
                    <a:pt x="307" y="0"/>
                  </a:lnTo>
                  <a:lnTo>
                    <a:pt x="202" y="46"/>
                  </a:lnTo>
                  <a:lnTo>
                    <a:pt x="70" y="5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auto">
            <a:xfrm>
              <a:off x="3099" y="2662"/>
              <a:ext cx="32" cy="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66" y="60"/>
                </a:cxn>
                <a:cxn ang="0">
                  <a:pos x="248" y="154"/>
                </a:cxn>
                <a:cxn ang="0">
                  <a:pos x="261" y="286"/>
                </a:cxn>
                <a:cxn ang="0">
                  <a:pos x="237" y="378"/>
                </a:cxn>
                <a:cxn ang="0">
                  <a:pos x="131" y="497"/>
                </a:cxn>
                <a:cxn ang="0">
                  <a:pos x="215" y="368"/>
                </a:cxn>
                <a:cxn ang="0">
                  <a:pos x="215" y="237"/>
                </a:cxn>
                <a:cxn ang="0">
                  <a:pos x="74" y="71"/>
                </a:cxn>
                <a:cxn ang="0">
                  <a:pos x="0" y="0"/>
                </a:cxn>
              </a:cxnLst>
              <a:rect l="0" t="0" r="r" b="b"/>
              <a:pathLst>
                <a:path w="261" h="497">
                  <a:moveTo>
                    <a:pt x="0" y="0"/>
                  </a:moveTo>
                  <a:lnTo>
                    <a:pt x="166" y="60"/>
                  </a:lnTo>
                  <a:lnTo>
                    <a:pt x="248" y="154"/>
                  </a:lnTo>
                  <a:lnTo>
                    <a:pt x="261" y="286"/>
                  </a:lnTo>
                  <a:lnTo>
                    <a:pt x="237" y="378"/>
                  </a:lnTo>
                  <a:lnTo>
                    <a:pt x="131" y="497"/>
                  </a:lnTo>
                  <a:lnTo>
                    <a:pt x="215" y="368"/>
                  </a:lnTo>
                  <a:lnTo>
                    <a:pt x="215" y="237"/>
                  </a:lnTo>
                  <a:lnTo>
                    <a:pt x="74" y="7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auto">
            <a:xfrm>
              <a:off x="3014" y="2677"/>
              <a:ext cx="104" cy="49"/>
            </a:xfrm>
            <a:custGeom>
              <a:avLst/>
              <a:gdLst/>
              <a:ahLst/>
              <a:cxnLst>
                <a:cxn ang="0">
                  <a:pos x="749" y="202"/>
                </a:cxn>
                <a:cxn ang="0">
                  <a:pos x="831" y="97"/>
                </a:cxn>
                <a:cxn ang="0">
                  <a:pos x="831" y="72"/>
                </a:cxn>
                <a:cxn ang="0">
                  <a:pos x="690" y="0"/>
                </a:cxn>
                <a:cxn ang="0">
                  <a:pos x="523" y="0"/>
                </a:cxn>
                <a:cxn ang="0">
                  <a:pos x="402" y="83"/>
                </a:cxn>
                <a:cxn ang="0">
                  <a:pos x="297" y="169"/>
                </a:cxn>
                <a:cxn ang="0">
                  <a:pos x="73" y="143"/>
                </a:cxn>
                <a:cxn ang="0">
                  <a:pos x="0" y="272"/>
                </a:cxn>
                <a:cxn ang="0">
                  <a:pos x="189" y="391"/>
                </a:cxn>
                <a:cxn ang="0">
                  <a:pos x="308" y="332"/>
                </a:cxn>
                <a:cxn ang="0">
                  <a:pos x="248" y="309"/>
                </a:cxn>
                <a:cxn ang="0">
                  <a:pos x="274" y="240"/>
                </a:cxn>
                <a:cxn ang="0">
                  <a:pos x="380" y="143"/>
                </a:cxn>
                <a:cxn ang="0">
                  <a:pos x="440" y="108"/>
                </a:cxn>
                <a:cxn ang="0">
                  <a:pos x="523" y="240"/>
                </a:cxn>
                <a:cxn ang="0">
                  <a:pos x="652" y="191"/>
                </a:cxn>
                <a:cxn ang="0">
                  <a:pos x="663" y="97"/>
                </a:cxn>
                <a:cxn ang="0">
                  <a:pos x="749" y="108"/>
                </a:cxn>
                <a:cxn ang="0">
                  <a:pos x="749" y="169"/>
                </a:cxn>
                <a:cxn ang="0">
                  <a:pos x="749" y="202"/>
                </a:cxn>
              </a:cxnLst>
              <a:rect l="0" t="0" r="r" b="b"/>
              <a:pathLst>
                <a:path w="831" h="391">
                  <a:moveTo>
                    <a:pt x="749" y="202"/>
                  </a:moveTo>
                  <a:lnTo>
                    <a:pt x="831" y="97"/>
                  </a:lnTo>
                  <a:lnTo>
                    <a:pt x="831" y="72"/>
                  </a:lnTo>
                  <a:lnTo>
                    <a:pt x="690" y="0"/>
                  </a:lnTo>
                  <a:lnTo>
                    <a:pt x="523" y="0"/>
                  </a:lnTo>
                  <a:lnTo>
                    <a:pt x="402" y="83"/>
                  </a:lnTo>
                  <a:lnTo>
                    <a:pt x="297" y="169"/>
                  </a:lnTo>
                  <a:lnTo>
                    <a:pt x="73" y="143"/>
                  </a:lnTo>
                  <a:lnTo>
                    <a:pt x="0" y="272"/>
                  </a:lnTo>
                  <a:lnTo>
                    <a:pt x="189" y="391"/>
                  </a:lnTo>
                  <a:lnTo>
                    <a:pt x="308" y="332"/>
                  </a:lnTo>
                  <a:lnTo>
                    <a:pt x="248" y="309"/>
                  </a:lnTo>
                  <a:lnTo>
                    <a:pt x="274" y="240"/>
                  </a:lnTo>
                  <a:lnTo>
                    <a:pt x="380" y="143"/>
                  </a:lnTo>
                  <a:lnTo>
                    <a:pt x="440" y="108"/>
                  </a:lnTo>
                  <a:lnTo>
                    <a:pt x="523" y="240"/>
                  </a:lnTo>
                  <a:lnTo>
                    <a:pt x="652" y="191"/>
                  </a:lnTo>
                  <a:lnTo>
                    <a:pt x="663" y="97"/>
                  </a:lnTo>
                  <a:lnTo>
                    <a:pt x="749" y="108"/>
                  </a:lnTo>
                  <a:lnTo>
                    <a:pt x="749" y="169"/>
                  </a:lnTo>
                  <a:lnTo>
                    <a:pt x="749" y="20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auto">
            <a:xfrm>
              <a:off x="2984" y="2603"/>
              <a:ext cx="23" cy="103"/>
            </a:xfrm>
            <a:custGeom>
              <a:avLst/>
              <a:gdLst/>
              <a:ahLst/>
              <a:cxnLst>
                <a:cxn ang="0">
                  <a:pos x="0" y="188"/>
                </a:cxn>
                <a:cxn ang="0">
                  <a:pos x="94" y="414"/>
                </a:cxn>
                <a:cxn ang="0">
                  <a:pos x="10" y="745"/>
                </a:cxn>
                <a:cxn ang="0">
                  <a:pos x="164" y="817"/>
                </a:cxn>
                <a:cxn ang="0">
                  <a:pos x="188" y="402"/>
                </a:cxn>
                <a:cxn ang="0">
                  <a:pos x="24" y="163"/>
                </a:cxn>
                <a:cxn ang="0">
                  <a:pos x="24" y="0"/>
                </a:cxn>
                <a:cxn ang="0">
                  <a:pos x="0" y="34"/>
                </a:cxn>
                <a:cxn ang="0">
                  <a:pos x="0" y="188"/>
                </a:cxn>
              </a:cxnLst>
              <a:rect l="0" t="0" r="r" b="b"/>
              <a:pathLst>
                <a:path w="188" h="817">
                  <a:moveTo>
                    <a:pt x="0" y="188"/>
                  </a:moveTo>
                  <a:lnTo>
                    <a:pt x="94" y="414"/>
                  </a:lnTo>
                  <a:lnTo>
                    <a:pt x="10" y="745"/>
                  </a:lnTo>
                  <a:lnTo>
                    <a:pt x="164" y="817"/>
                  </a:lnTo>
                  <a:lnTo>
                    <a:pt x="188" y="402"/>
                  </a:lnTo>
                  <a:lnTo>
                    <a:pt x="24" y="163"/>
                  </a:lnTo>
                  <a:lnTo>
                    <a:pt x="24" y="0"/>
                  </a:lnTo>
                  <a:lnTo>
                    <a:pt x="0" y="34"/>
                  </a:lnTo>
                  <a:lnTo>
                    <a:pt x="0" y="18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auto">
            <a:xfrm>
              <a:off x="2969" y="2718"/>
              <a:ext cx="50" cy="89"/>
            </a:xfrm>
            <a:custGeom>
              <a:avLst/>
              <a:gdLst/>
              <a:ahLst/>
              <a:cxnLst>
                <a:cxn ang="0">
                  <a:pos x="83" y="0"/>
                </a:cxn>
                <a:cxn ang="0">
                  <a:pos x="0" y="272"/>
                </a:cxn>
                <a:cxn ang="0">
                  <a:pos x="0" y="428"/>
                </a:cxn>
                <a:cxn ang="0">
                  <a:pos x="143" y="580"/>
                </a:cxn>
                <a:cxn ang="0">
                  <a:pos x="237" y="569"/>
                </a:cxn>
                <a:cxn ang="0">
                  <a:pos x="404" y="711"/>
                </a:cxn>
                <a:cxn ang="0">
                  <a:pos x="321" y="509"/>
                </a:cxn>
                <a:cxn ang="0">
                  <a:pos x="83" y="285"/>
                </a:cxn>
                <a:cxn ang="0">
                  <a:pos x="83" y="0"/>
                </a:cxn>
              </a:cxnLst>
              <a:rect l="0" t="0" r="r" b="b"/>
              <a:pathLst>
                <a:path w="404" h="711">
                  <a:moveTo>
                    <a:pt x="83" y="0"/>
                  </a:moveTo>
                  <a:lnTo>
                    <a:pt x="0" y="272"/>
                  </a:lnTo>
                  <a:lnTo>
                    <a:pt x="0" y="428"/>
                  </a:lnTo>
                  <a:lnTo>
                    <a:pt x="143" y="580"/>
                  </a:lnTo>
                  <a:lnTo>
                    <a:pt x="237" y="569"/>
                  </a:lnTo>
                  <a:lnTo>
                    <a:pt x="404" y="711"/>
                  </a:lnTo>
                  <a:lnTo>
                    <a:pt x="321" y="509"/>
                  </a:lnTo>
                  <a:lnTo>
                    <a:pt x="83" y="285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auto">
            <a:xfrm>
              <a:off x="3183" y="2651"/>
              <a:ext cx="30" cy="67"/>
            </a:xfrm>
            <a:custGeom>
              <a:avLst/>
              <a:gdLst/>
              <a:ahLst/>
              <a:cxnLst>
                <a:cxn ang="0">
                  <a:pos x="121" y="0"/>
                </a:cxn>
                <a:cxn ang="0">
                  <a:pos x="27" y="165"/>
                </a:cxn>
                <a:cxn ang="0">
                  <a:pos x="0" y="248"/>
                </a:cxn>
                <a:cxn ang="0">
                  <a:pos x="0" y="308"/>
                </a:cxn>
                <a:cxn ang="0">
                  <a:pos x="156" y="543"/>
                </a:cxn>
                <a:cxn ang="0">
                  <a:pos x="156" y="248"/>
                </a:cxn>
                <a:cxn ang="0">
                  <a:pos x="239" y="130"/>
                </a:cxn>
                <a:cxn ang="0">
                  <a:pos x="96" y="225"/>
                </a:cxn>
                <a:cxn ang="0">
                  <a:pos x="27" y="225"/>
                </a:cxn>
                <a:cxn ang="0">
                  <a:pos x="27" y="200"/>
                </a:cxn>
                <a:cxn ang="0">
                  <a:pos x="121" y="0"/>
                </a:cxn>
              </a:cxnLst>
              <a:rect l="0" t="0" r="r" b="b"/>
              <a:pathLst>
                <a:path w="239" h="543">
                  <a:moveTo>
                    <a:pt x="121" y="0"/>
                  </a:moveTo>
                  <a:lnTo>
                    <a:pt x="27" y="165"/>
                  </a:lnTo>
                  <a:lnTo>
                    <a:pt x="0" y="248"/>
                  </a:lnTo>
                  <a:lnTo>
                    <a:pt x="0" y="308"/>
                  </a:lnTo>
                  <a:lnTo>
                    <a:pt x="156" y="543"/>
                  </a:lnTo>
                  <a:lnTo>
                    <a:pt x="156" y="248"/>
                  </a:lnTo>
                  <a:lnTo>
                    <a:pt x="239" y="130"/>
                  </a:lnTo>
                  <a:lnTo>
                    <a:pt x="96" y="225"/>
                  </a:lnTo>
                  <a:lnTo>
                    <a:pt x="27" y="225"/>
                  </a:lnTo>
                  <a:lnTo>
                    <a:pt x="27" y="200"/>
                  </a:lnTo>
                  <a:lnTo>
                    <a:pt x="121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auto">
            <a:xfrm>
              <a:off x="3220" y="2658"/>
              <a:ext cx="42" cy="35"/>
            </a:xfrm>
            <a:custGeom>
              <a:avLst/>
              <a:gdLst/>
              <a:ahLst/>
              <a:cxnLst>
                <a:cxn ang="0">
                  <a:pos x="0" y="35"/>
                </a:cxn>
                <a:cxn ang="0">
                  <a:pos x="71" y="0"/>
                </a:cxn>
                <a:cxn ang="0">
                  <a:pos x="246" y="0"/>
                </a:cxn>
                <a:cxn ang="0">
                  <a:pos x="332" y="71"/>
                </a:cxn>
                <a:cxn ang="0">
                  <a:pos x="332" y="212"/>
                </a:cxn>
                <a:cxn ang="0">
                  <a:pos x="246" y="212"/>
                </a:cxn>
                <a:cxn ang="0">
                  <a:pos x="94" y="284"/>
                </a:cxn>
                <a:cxn ang="0">
                  <a:pos x="235" y="189"/>
                </a:cxn>
                <a:cxn ang="0">
                  <a:pos x="214" y="71"/>
                </a:cxn>
                <a:cxn ang="0">
                  <a:pos x="165" y="35"/>
                </a:cxn>
                <a:cxn ang="0">
                  <a:pos x="165" y="166"/>
                </a:cxn>
                <a:cxn ang="0">
                  <a:pos x="57" y="166"/>
                </a:cxn>
                <a:cxn ang="0">
                  <a:pos x="94" y="117"/>
                </a:cxn>
                <a:cxn ang="0">
                  <a:pos x="46" y="81"/>
                </a:cxn>
                <a:cxn ang="0">
                  <a:pos x="46" y="23"/>
                </a:cxn>
                <a:cxn ang="0">
                  <a:pos x="0" y="35"/>
                </a:cxn>
              </a:cxnLst>
              <a:rect l="0" t="0" r="r" b="b"/>
              <a:pathLst>
                <a:path w="332" h="284">
                  <a:moveTo>
                    <a:pt x="0" y="35"/>
                  </a:moveTo>
                  <a:lnTo>
                    <a:pt x="71" y="0"/>
                  </a:lnTo>
                  <a:lnTo>
                    <a:pt x="246" y="0"/>
                  </a:lnTo>
                  <a:lnTo>
                    <a:pt x="332" y="71"/>
                  </a:lnTo>
                  <a:lnTo>
                    <a:pt x="332" y="212"/>
                  </a:lnTo>
                  <a:lnTo>
                    <a:pt x="246" y="212"/>
                  </a:lnTo>
                  <a:lnTo>
                    <a:pt x="94" y="284"/>
                  </a:lnTo>
                  <a:lnTo>
                    <a:pt x="235" y="189"/>
                  </a:lnTo>
                  <a:lnTo>
                    <a:pt x="214" y="71"/>
                  </a:lnTo>
                  <a:lnTo>
                    <a:pt x="165" y="35"/>
                  </a:lnTo>
                  <a:lnTo>
                    <a:pt x="165" y="166"/>
                  </a:lnTo>
                  <a:lnTo>
                    <a:pt x="57" y="166"/>
                  </a:lnTo>
                  <a:lnTo>
                    <a:pt x="94" y="117"/>
                  </a:lnTo>
                  <a:lnTo>
                    <a:pt x="46" y="81"/>
                  </a:lnTo>
                  <a:lnTo>
                    <a:pt x="46" y="23"/>
                  </a:lnTo>
                  <a:lnTo>
                    <a:pt x="0" y="3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auto">
            <a:xfrm>
              <a:off x="2884" y="2748"/>
              <a:ext cx="47" cy="65"/>
            </a:xfrm>
            <a:custGeom>
              <a:avLst/>
              <a:gdLst/>
              <a:ahLst/>
              <a:cxnLst>
                <a:cxn ang="0">
                  <a:pos x="0" y="120"/>
                </a:cxn>
                <a:cxn ang="0">
                  <a:pos x="59" y="24"/>
                </a:cxn>
                <a:cxn ang="0">
                  <a:pos x="191" y="0"/>
                </a:cxn>
                <a:cxn ang="0">
                  <a:pos x="227" y="94"/>
                </a:cxn>
                <a:cxn ang="0">
                  <a:pos x="285" y="224"/>
                </a:cxn>
                <a:cxn ang="0">
                  <a:pos x="370" y="283"/>
                </a:cxn>
                <a:cxn ang="0">
                  <a:pos x="380" y="426"/>
                </a:cxn>
                <a:cxn ang="0">
                  <a:pos x="275" y="523"/>
                </a:cxn>
                <a:cxn ang="0">
                  <a:pos x="275" y="295"/>
                </a:cxn>
                <a:cxn ang="0">
                  <a:pos x="227" y="248"/>
                </a:cxn>
                <a:cxn ang="0">
                  <a:pos x="156" y="343"/>
                </a:cxn>
                <a:cxn ang="0">
                  <a:pos x="191" y="437"/>
                </a:cxn>
                <a:cxn ang="0">
                  <a:pos x="169" y="450"/>
                </a:cxn>
                <a:cxn ang="0">
                  <a:pos x="121" y="364"/>
                </a:cxn>
                <a:cxn ang="0">
                  <a:pos x="121" y="295"/>
                </a:cxn>
                <a:cxn ang="0">
                  <a:pos x="59" y="295"/>
                </a:cxn>
                <a:cxn ang="0">
                  <a:pos x="132" y="224"/>
                </a:cxn>
                <a:cxn ang="0">
                  <a:pos x="132" y="120"/>
                </a:cxn>
                <a:cxn ang="0">
                  <a:pos x="181" y="72"/>
                </a:cxn>
                <a:cxn ang="0">
                  <a:pos x="48" y="72"/>
                </a:cxn>
                <a:cxn ang="0">
                  <a:pos x="0" y="120"/>
                </a:cxn>
              </a:cxnLst>
              <a:rect l="0" t="0" r="r" b="b"/>
              <a:pathLst>
                <a:path w="380" h="523">
                  <a:moveTo>
                    <a:pt x="0" y="120"/>
                  </a:moveTo>
                  <a:lnTo>
                    <a:pt x="59" y="24"/>
                  </a:lnTo>
                  <a:lnTo>
                    <a:pt x="191" y="0"/>
                  </a:lnTo>
                  <a:lnTo>
                    <a:pt x="227" y="94"/>
                  </a:lnTo>
                  <a:lnTo>
                    <a:pt x="285" y="224"/>
                  </a:lnTo>
                  <a:lnTo>
                    <a:pt x="370" y="283"/>
                  </a:lnTo>
                  <a:lnTo>
                    <a:pt x="380" y="426"/>
                  </a:lnTo>
                  <a:lnTo>
                    <a:pt x="275" y="523"/>
                  </a:lnTo>
                  <a:lnTo>
                    <a:pt x="275" y="295"/>
                  </a:lnTo>
                  <a:lnTo>
                    <a:pt x="227" y="248"/>
                  </a:lnTo>
                  <a:lnTo>
                    <a:pt x="156" y="343"/>
                  </a:lnTo>
                  <a:lnTo>
                    <a:pt x="191" y="437"/>
                  </a:lnTo>
                  <a:lnTo>
                    <a:pt x="169" y="450"/>
                  </a:lnTo>
                  <a:lnTo>
                    <a:pt x="121" y="364"/>
                  </a:lnTo>
                  <a:lnTo>
                    <a:pt x="121" y="295"/>
                  </a:lnTo>
                  <a:lnTo>
                    <a:pt x="59" y="295"/>
                  </a:lnTo>
                  <a:lnTo>
                    <a:pt x="132" y="224"/>
                  </a:lnTo>
                  <a:lnTo>
                    <a:pt x="132" y="120"/>
                  </a:lnTo>
                  <a:lnTo>
                    <a:pt x="181" y="72"/>
                  </a:lnTo>
                  <a:lnTo>
                    <a:pt x="48" y="72"/>
                  </a:lnTo>
                  <a:lnTo>
                    <a:pt x="0" y="12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auto">
            <a:xfrm>
              <a:off x="3129" y="2731"/>
              <a:ext cx="41" cy="66"/>
            </a:xfrm>
            <a:custGeom>
              <a:avLst/>
              <a:gdLst/>
              <a:ahLst/>
              <a:cxnLst>
                <a:cxn ang="0">
                  <a:pos x="275" y="0"/>
                </a:cxn>
                <a:cxn ang="0">
                  <a:pos x="334" y="70"/>
                </a:cxn>
                <a:cxn ang="0">
                  <a:pos x="249" y="261"/>
                </a:cxn>
                <a:cxn ang="0">
                  <a:pos x="132" y="261"/>
                </a:cxn>
                <a:cxn ang="0">
                  <a:pos x="48" y="413"/>
                </a:cxn>
                <a:cxn ang="0">
                  <a:pos x="48" y="473"/>
                </a:cxn>
                <a:cxn ang="0">
                  <a:pos x="155" y="532"/>
                </a:cxn>
                <a:cxn ang="0">
                  <a:pos x="72" y="532"/>
                </a:cxn>
                <a:cxn ang="0">
                  <a:pos x="0" y="473"/>
                </a:cxn>
                <a:cxn ang="0">
                  <a:pos x="0" y="365"/>
                </a:cxn>
                <a:cxn ang="0">
                  <a:pos x="155" y="176"/>
                </a:cxn>
                <a:cxn ang="0">
                  <a:pos x="215" y="176"/>
                </a:cxn>
                <a:cxn ang="0">
                  <a:pos x="249" y="22"/>
                </a:cxn>
                <a:cxn ang="0">
                  <a:pos x="275" y="0"/>
                </a:cxn>
              </a:cxnLst>
              <a:rect l="0" t="0" r="r" b="b"/>
              <a:pathLst>
                <a:path w="334" h="532">
                  <a:moveTo>
                    <a:pt x="275" y="0"/>
                  </a:moveTo>
                  <a:lnTo>
                    <a:pt x="334" y="70"/>
                  </a:lnTo>
                  <a:lnTo>
                    <a:pt x="249" y="261"/>
                  </a:lnTo>
                  <a:lnTo>
                    <a:pt x="132" y="261"/>
                  </a:lnTo>
                  <a:lnTo>
                    <a:pt x="48" y="413"/>
                  </a:lnTo>
                  <a:lnTo>
                    <a:pt x="48" y="473"/>
                  </a:lnTo>
                  <a:lnTo>
                    <a:pt x="155" y="532"/>
                  </a:lnTo>
                  <a:lnTo>
                    <a:pt x="72" y="532"/>
                  </a:lnTo>
                  <a:lnTo>
                    <a:pt x="0" y="473"/>
                  </a:lnTo>
                  <a:lnTo>
                    <a:pt x="0" y="365"/>
                  </a:lnTo>
                  <a:lnTo>
                    <a:pt x="155" y="176"/>
                  </a:lnTo>
                  <a:lnTo>
                    <a:pt x="215" y="176"/>
                  </a:lnTo>
                  <a:lnTo>
                    <a:pt x="249" y="22"/>
                  </a:lnTo>
                  <a:lnTo>
                    <a:pt x="275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auto">
            <a:xfrm>
              <a:off x="3096" y="2772"/>
              <a:ext cx="175" cy="82"/>
            </a:xfrm>
            <a:custGeom>
              <a:avLst/>
              <a:gdLst/>
              <a:ahLst/>
              <a:cxnLst>
                <a:cxn ang="0">
                  <a:pos x="451" y="114"/>
                </a:cxn>
                <a:cxn ang="0">
                  <a:pos x="556" y="44"/>
                </a:cxn>
                <a:cxn ang="0">
                  <a:pos x="627" y="44"/>
                </a:cxn>
                <a:cxn ang="0">
                  <a:pos x="793" y="141"/>
                </a:cxn>
                <a:cxn ang="0">
                  <a:pos x="878" y="141"/>
                </a:cxn>
                <a:cxn ang="0">
                  <a:pos x="972" y="0"/>
                </a:cxn>
                <a:cxn ang="0">
                  <a:pos x="1053" y="11"/>
                </a:cxn>
                <a:cxn ang="0">
                  <a:pos x="1067" y="70"/>
                </a:cxn>
                <a:cxn ang="0">
                  <a:pos x="950" y="114"/>
                </a:cxn>
                <a:cxn ang="0">
                  <a:pos x="996" y="200"/>
                </a:cxn>
                <a:cxn ang="0">
                  <a:pos x="1242" y="305"/>
                </a:cxn>
                <a:cxn ang="0">
                  <a:pos x="1401" y="413"/>
                </a:cxn>
                <a:cxn ang="0">
                  <a:pos x="1376" y="507"/>
                </a:cxn>
                <a:cxn ang="0">
                  <a:pos x="1210" y="436"/>
                </a:cxn>
                <a:cxn ang="0">
                  <a:pos x="890" y="436"/>
                </a:cxn>
                <a:cxn ang="0">
                  <a:pos x="783" y="388"/>
                </a:cxn>
                <a:cxn ang="0">
                  <a:pos x="664" y="459"/>
                </a:cxn>
                <a:cxn ang="0">
                  <a:pos x="523" y="494"/>
                </a:cxn>
                <a:cxn ang="0">
                  <a:pos x="427" y="482"/>
                </a:cxn>
                <a:cxn ang="0">
                  <a:pos x="284" y="577"/>
                </a:cxn>
                <a:cxn ang="0">
                  <a:pos x="23" y="659"/>
                </a:cxn>
                <a:cxn ang="0">
                  <a:pos x="0" y="625"/>
                </a:cxn>
                <a:cxn ang="0">
                  <a:pos x="179" y="436"/>
                </a:cxn>
                <a:cxn ang="0">
                  <a:pos x="405" y="364"/>
                </a:cxn>
                <a:cxn ang="0">
                  <a:pos x="583" y="235"/>
                </a:cxn>
                <a:cxn ang="0">
                  <a:pos x="616" y="129"/>
                </a:cxn>
                <a:cxn ang="0">
                  <a:pos x="556" y="114"/>
                </a:cxn>
                <a:cxn ang="0">
                  <a:pos x="451" y="114"/>
                </a:cxn>
              </a:cxnLst>
              <a:rect l="0" t="0" r="r" b="b"/>
              <a:pathLst>
                <a:path w="1401" h="659">
                  <a:moveTo>
                    <a:pt x="451" y="114"/>
                  </a:moveTo>
                  <a:lnTo>
                    <a:pt x="556" y="44"/>
                  </a:lnTo>
                  <a:lnTo>
                    <a:pt x="627" y="44"/>
                  </a:lnTo>
                  <a:lnTo>
                    <a:pt x="793" y="141"/>
                  </a:lnTo>
                  <a:lnTo>
                    <a:pt x="878" y="141"/>
                  </a:lnTo>
                  <a:lnTo>
                    <a:pt x="972" y="0"/>
                  </a:lnTo>
                  <a:lnTo>
                    <a:pt x="1053" y="11"/>
                  </a:lnTo>
                  <a:lnTo>
                    <a:pt x="1067" y="70"/>
                  </a:lnTo>
                  <a:lnTo>
                    <a:pt x="950" y="114"/>
                  </a:lnTo>
                  <a:lnTo>
                    <a:pt x="996" y="200"/>
                  </a:lnTo>
                  <a:lnTo>
                    <a:pt x="1242" y="305"/>
                  </a:lnTo>
                  <a:lnTo>
                    <a:pt x="1401" y="413"/>
                  </a:lnTo>
                  <a:lnTo>
                    <a:pt x="1376" y="507"/>
                  </a:lnTo>
                  <a:lnTo>
                    <a:pt x="1210" y="436"/>
                  </a:lnTo>
                  <a:lnTo>
                    <a:pt x="890" y="436"/>
                  </a:lnTo>
                  <a:lnTo>
                    <a:pt x="783" y="388"/>
                  </a:lnTo>
                  <a:lnTo>
                    <a:pt x="664" y="459"/>
                  </a:lnTo>
                  <a:lnTo>
                    <a:pt x="523" y="494"/>
                  </a:lnTo>
                  <a:lnTo>
                    <a:pt x="427" y="482"/>
                  </a:lnTo>
                  <a:lnTo>
                    <a:pt x="284" y="577"/>
                  </a:lnTo>
                  <a:lnTo>
                    <a:pt x="23" y="659"/>
                  </a:lnTo>
                  <a:lnTo>
                    <a:pt x="0" y="625"/>
                  </a:lnTo>
                  <a:lnTo>
                    <a:pt x="179" y="436"/>
                  </a:lnTo>
                  <a:lnTo>
                    <a:pt x="405" y="364"/>
                  </a:lnTo>
                  <a:lnTo>
                    <a:pt x="583" y="235"/>
                  </a:lnTo>
                  <a:lnTo>
                    <a:pt x="616" y="129"/>
                  </a:lnTo>
                  <a:lnTo>
                    <a:pt x="556" y="114"/>
                  </a:lnTo>
                  <a:lnTo>
                    <a:pt x="451" y="114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auto">
            <a:xfrm>
              <a:off x="3235" y="2710"/>
              <a:ext cx="49" cy="192"/>
            </a:xfrm>
            <a:custGeom>
              <a:avLst/>
              <a:gdLst/>
              <a:ahLst/>
              <a:cxnLst>
                <a:cxn ang="0">
                  <a:pos x="358" y="0"/>
                </a:cxn>
                <a:cxn ang="0">
                  <a:pos x="380" y="237"/>
                </a:cxn>
                <a:cxn ang="0">
                  <a:pos x="393" y="556"/>
                </a:cxn>
                <a:cxn ang="0">
                  <a:pos x="369" y="947"/>
                </a:cxn>
                <a:cxn ang="0">
                  <a:pos x="344" y="1147"/>
                </a:cxn>
                <a:cxn ang="0">
                  <a:pos x="215" y="1538"/>
                </a:cxn>
                <a:cxn ang="0">
                  <a:pos x="129" y="1430"/>
                </a:cxn>
                <a:cxn ang="0">
                  <a:pos x="129" y="1158"/>
                </a:cxn>
                <a:cxn ang="0">
                  <a:pos x="70" y="1124"/>
                </a:cxn>
                <a:cxn ang="0">
                  <a:pos x="0" y="1182"/>
                </a:cxn>
                <a:cxn ang="0">
                  <a:pos x="85" y="1087"/>
                </a:cxn>
                <a:cxn ang="0">
                  <a:pos x="166" y="1124"/>
                </a:cxn>
                <a:cxn ang="0">
                  <a:pos x="178" y="1373"/>
                </a:cxn>
                <a:cxn ang="0">
                  <a:pos x="298" y="1158"/>
                </a:cxn>
                <a:cxn ang="0">
                  <a:pos x="344" y="887"/>
                </a:cxn>
                <a:cxn ang="0">
                  <a:pos x="369" y="532"/>
                </a:cxn>
                <a:cxn ang="0">
                  <a:pos x="358" y="0"/>
                </a:cxn>
              </a:cxnLst>
              <a:rect l="0" t="0" r="r" b="b"/>
              <a:pathLst>
                <a:path w="393" h="1538">
                  <a:moveTo>
                    <a:pt x="358" y="0"/>
                  </a:moveTo>
                  <a:lnTo>
                    <a:pt x="380" y="237"/>
                  </a:lnTo>
                  <a:lnTo>
                    <a:pt x="393" y="556"/>
                  </a:lnTo>
                  <a:lnTo>
                    <a:pt x="369" y="947"/>
                  </a:lnTo>
                  <a:lnTo>
                    <a:pt x="344" y="1147"/>
                  </a:lnTo>
                  <a:lnTo>
                    <a:pt x="215" y="1538"/>
                  </a:lnTo>
                  <a:lnTo>
                    <a:pt x="129" y="1430"/>
                  </a:lnTo>
                  <a:lnTo>
                    <a:pt x="129" y="1158"/>
                  </a:lnTo>
                  <a:lnTo>
                    <a:pt x="70" y="1124"/>
                  </a:lnTo>
                  <a:lnTo>
                    <a:pt x="0" y="1182"/>
                  </a:lnTo>
                  <a:lnTo>
                    <a:pt x="85" y="1087"/>
                  </a:lnTo>
                  <a:lnTo>
                    <a:pt x="166" y="1124"/>
                  </a:lnTo>
                  <a:lnTo>
                    <a:pt x="178" y="1373"/>
                  </a:lnTo>
                  <a:lnTo>
                    <a:pt x="298" y="1158"/>
                  </a:lnTo>
                  <a:lnTo>
                    <a:pt x="344" y="887"/>
                  </a:lnTo>
                  <a:lnTo>
                    <a:pt x="369" y="532"/>
                  </a:lnTo>
                  <a:lnTo>
                    <a:pt x="35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auto">
            <a:xfrm>
              <a:off x="2949" y="2835"/>
              <a:ext cx="169" cy="186"/>
            </a:xfrm>
            <a:custGeom>
              <a:avLst/>
              <a:gdLst/>
              <a:ahLst/>
              <a:cxnLst>
                <a:cxn ang="0">
                  <a:pos x="11" y="0"/>
                </a:cxn>
                <a:cxn ang="0">
                  <a:pos x="154" y="141"/>
                </a:cxn>
                <a:cxn ang="0">
                  <a:pos x="343" y="553"/>
                </a:cxn>
                <a:cxn ang="0">
                  <a:pos x="437" y="624"/>
                </a:cxn>
                <a:cxn ang="0">
                  <a:pos x="629" y="685"/>
                </a:cxn>
                <a:cxn ang="0">
                  <a:pos x="558" y="402"/>
                </a:cxn>
                <a:cxn ang="0">
                  <a:pos x="558" y="164"/>
                </a:cxn>
                <a:cxn ang="0">
                  <a:pos x="594" y="367"/>
                </a:cxn>
                <a:cxn ang="0">
                  <a:pos x="829" y="639"/>
                </a:cxn>
                <a:cxn ang="0">
                  <a:pos x="982" y="580"/>
                </a:cxn>
                <a:cxn ang="0">
                  <a:pos x="1115" y="353"/>
                </a:cxn>
                <a:cxn ang="0">
                  <a:pos x="1196" y="249"/>
                </a:cxn>
                <a:cxn ang="0">
                  <a:pos x="1352" y="224"/>
                </a:cxn>
                <a:cxn ang="0">
                  <a:pos x="1184" y="321"/>
                </a:cxn>
                <a:cxn ang="0">
                  <a:pos x="1020" y="624"/>
                </a:cxn>
                <a:cxn ang="0">
                  <a:pos x="1152" y="569"/>
                </a:cxn>
                <a:cxn ang="0">
                  <a:pos x="972" y="685"/>
                </a:cxn>
                <a:cxn ang="0">
                  <a:pos x="866" y="723"/>
                </a:cxn>
                <a:cxn ang="0">
                  <a:pos x="783" y="804"/>
                </a:cxn>
                <a:cxn ang="0">
                  <a:pos x="783" y="874"/>
                </a:cxn>
                <a:cxn ang="0">
                  <a:pos x="877" y="1194"/>
                </a:cxn>
                <a:cxn ang="0">
                  <a:pos x="912" y="1230"/>
                </a:cxn>
                <a:cxn ang="0">
                  <a:pos x="1173" y="1300"/>
                </a:cxn>
                <a:cxn ang="0">
                  <a:pos x="936" y="1300"/>
                </a:cxn>
                <a:cxn ang="0">
                  <a:pos x="936" y="1489"/>
                </a:cxn>
                <a:cxn ang="0">
                  <a:pos x="877" y="1465"/>
                </a:cxn>
                <a:cxn ang="0">
                  <a:pos x="818" y="1408"/>
                </a:cxn>
                <a:cxn ang="0">
                  <a:pos x="650" y="1289"/>
                </a:cxn>
                <a:cxn ang="0">
                  <a:pos x="391" y="1147"/>
                </a:cxn>
                <a:cxn ang="0">
                  <a:pos x="225" y="1004"/>
                </a:cxn>
                <a:cxn ang="0">
                  <a:pos x="143" y="874"/>
                </a:cxn>
                <a:cxn ang="0">
                  <a:pos x="84" y="733"/>
                </a:cxn>
                <a:cxn ang="0">
                  <a:pos x="84" y="613"/>
                </a:cxn>
                <a:cxn ang="0">
                  <a:pos x="84" y="402"/>
                </a:cxn>
                <a:cxn ang="0">
                  <a:pos x="48" y="249"/>
                </a:cxn>
                <a:cxn ang="0">
                  <a:pos x="0" y="118"/>
                </a:cxn>
                <a:cxn ang="0">
                  <a:pos x="11" y="0"/>
                </a:cxn>
              </a:cxnLst>
              <a:rect l="0" t="0" r="r" b="b"/>
              <a:pathLst>
                <a:path w="1352" h="1489">
                  <a:moveTo>
                    <a:pt x="11" y="0"/>
                  </a:moveTo>
                  <a:lnTo>
                    <a:pt x="154" y="141"/>
                  </a:lnTo>
                  <a:lnTo>
                    <a:pt x="343" y="553"/>
                  </a:lnTo>
                  <a:lnTo>
                    <a:pt x="437" y="624"/>
                  </a:lnTo>
                  <a:lnTo>
                    <a:pt x="629" y="685"/>
                  </a:lnTo>
                  <a:lnTo>
                    <a:pt x="558" y="402"/>
                  </a:lnTo>
                  <a:lnTo>
                    <a:pt x="558" y="164"/>
                  </a:lnTo>
                  <a:lnTo>
                    <a:pt x="594" y="367"/>
                  </a:lnTo>
                  <a:lnTo>
                    <a:pt x="829" y="639"/>
                  </a:lnTo>
                  <a:lnTo>
                    <a:pt x="982" y="580"/>
                  </a:lnTo>
                  <a:lnTo>
                    <a:pt x="1115" y="353"/>
                  </a:lnTo>
                  <a:lnTo>
                    <a:pt x="1196" y="249"/>
                  </a:lnTo>
                  <a:lnTo>
                    <a:pt x="1352" y="224"/>
                  </a:lnTo>
                  <a:lnTo>
                    <a:pt x="1184" y="321"/>
                  </a:lnTo>
                  <a:lnTo>
                    <a:pt x="1020" y="624"/>
                  </a:lnTo>
                  <a:lnTo>
                    <a:pt x="1152" y="569"/>
                  </a:lnTo>
                  <a:lnTo>
                    <a:pt x="972" y="685"/>
                  </a:lnTo>
                  <a:lnTo>
                    <a:pt x="866" y="723"/>
                  </a:lnTo>
                  <a:lnTo>
                    <a:pt x="783" y="804"/>
                  </a:lnTo>
                  <a:lnTo>
                    <a:pt x="783" y="874"/>
                  </a:lnTo>
                  <a:lnTo>
                    <a:pt x="877" y="1194"/>
                  </a:lnTo>
                  <a:lnTo>
                    <a:pt x="912" y="1230"/>
                  </a:lnTo>
                  <a:lnTo>
                    <a:pt x="1173" y="1300"/>
                  </a:lnTo>
                  <a:lnTo>
                    <a:pt x="936" y="1300"/>
                  </a:lnTo>
                  <a:lnTo>
                    <a:pt x="936" y="1489"/>
                  </a:lnTo>
                  <a:lnTo>
                    <a:pt x="877" y="1465"/>
                  </a:lnTo>
                  <a:lnTo>
                    <a:pt x="818" y="1408"/>
                  </a:lnTo>
                  <a:lnTo>
                    <a:pt x="650" y="1289"/>
                  </a:lnTo>
                  <a:lnTo>
                    <a:pt x="391" y="1147"/>
                  </a:lnTo>
                  <a:lnTo>
                    <a:pt x="225" y="1004"/>
                  </a:lnTo>
                  <a:lnTo>
                    <a:pt x="143" y="874"/>
                  </a:lnTo>
                  <a:lnTo>
                    <a:pt x="84" y="733"/>
                  </a:lnTo>
                  <a:lnTo>
                    <a:pt x="84" y="613"/>
                  </a:lnTo>
                  <a:lnTo>
                    <a:pt x="84" y="402"/>
                  </a:lnTo>
                  <a:lnTo>
                    <a:pt x="48" y="249"/>
                  </a:lnTo>
                  <a:lnTo>
                    <a:pt x="0" y="118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auto">
            <a:xfrm>
              <a:off x="3129" y="2835"/>
              <a:ext cx="406" cy="291"/>
            </a:xfrm>
            <a:custGeom>
              <a:avLst/>
              <a:gdLst/>
              <a:ahLst/>
              <a:cxnLst>
                <a:cxn ang="0">
                  <a:pos x="157" y="150"/>
                </a:cxn>
                <a:cxn ang="0">
                  <a:pos x="390" y="0"/>
                </a:cxn>
                <a:cxn ang="0">
                  <a:pos x="770" y="86"/>
                </a:cxn>
                <a:cxn ang="0">
                  <a:pos x="1041" y="466"/>
                </a:cxn>
                <a:cxn ang="0">
                  <a:pos x="1430" y="668"/>
                </a:cxn>
                <a:cxn ang="0">
                  <a:pos x="2034" y="1033"/>
                </a:cxn>
                <a:cxn ang="0">
                  <a:pos x="2590" y="1254"/>
                </a:cxn>
                <a:cxn ang="0">
                  <a:pos x="3243" y="1551"/>
                </a:cxn>
                <a:cxn ang="0">
                  <a:pos x="2610" y="1281"/>
                </a:cxn>
                <a:cxn ang="0">
                  <a:pos x="2175" y="1200"/>
                </a:cxn>
                <a:cxn ang="0">
                  <a:pos x="1623" y="1116"/>
                </a:cxn>
                <a:cxn ang="0">
                  <a:pos x="1838" y="1385"/>
                </a:cxn>
                <a:cxn ang="0">
                  <a:pos x="2227" y="1654"/>
                </a:cxn>
                <a:cxn ang="0">
                  <a:pos x="2788" y="1859"/>
                </a:cxn>
                <a:cxn ang="0">
                  <a:pos x="2518" y="1979"/>
                </a:cxn>
                <a:cxn ang="0">
                  <a:pos x="2155" y="2219"/>
                </a:cxn>
                <a:cxn ang="0">
                  <a:pos x="2098" y="1968"/>
                </a:cxn>
                <a:cxn ang="0">
                  <a:pos x="1951" y="1802"/>
                </a:cxn>
                <a:cxn ang="0">
                  <a:pos x="1830" y="1784"/>
                </a:cxn>
                <a:cxn ang="0">
                  <a:pos x="1775" y="1885"/>
                </a:cxn>
                <a:cxn ang="0">
                  <a:pos x="1821" y="2069"/>
                </a:cxn>
                <a:cxn ang="0">
                  <a:pos x="1960" y="2228"/>
                </a:cxn>
                <a:cxn ang="0">
                  <a:pos x="2080" y="2276"/>
                </a:cxn>
                <a:cxn ang="0">
                  <a:pos x="2098" y="2311"/>
                </a:cxn>
                <a:cxn ang="0">
                  <a:pos x="1933" y="2311"/>
                </a:cxn>
                <a:cxn ang="0">
                  <a:pos x="1745" y="2118"/>
                </a:cxn>
                <a:cxn ang="0">
                  <a:pos x="1885" y="2190"/>
                </a:cxn>
                <a:cxn ang="0">
                  <a:pos x="1775" y="2005"/>
                </a:cxn>
                <a:cxn ang="0">
                  <a:pos x="1718" y="1959"/>
                </a:cxn>
                <a:cxn ang="0">
                  <a:pos x="1753" y="1793"/>
                </a:cxn>
                <a:cxn ang="0">
                  <a:pos x="1467" y="1385"/>
                </a:cxn>
                <a:cxn ang="0">
                  <a:pos x="975" y="438"/>
                </a:cxn>
                <a:cxn ang="0">
                  <a:pos x="705" y="86"/>
                </a:cxn>
                <a:cxn ang="0">
                  <a:pos x="512" y="69"/>
                </a:cxn>
                <a:cxn ang="0">
                  <a:pos x="307" y="122"/>
                </a:cxn>
                <a:cxn ang="0">
                  <a:pos x="92" y="207"/>
                </a:cxn>
              </a:cxnLst>
              <a:rect l="0" t="0" r="r" b="b"/>
              <a:pathLst>
                <a:path w="3243" h="2330">
                  <a:moveTo>
                    <a:pt x="0" y="217"/>
                  </a:moveTo>
                  <a:lnTo>
                    <a:pt x="157" y="150"/>
                  </a:lnTo>
                  <a:lnTo>
                    <a:pt x="316" y="12"/>
                  </a:lnTo>
                  <a:lnTo>
                    <a:pt x="390" y="0"/>
                  </a:lnTo>
                  <a:lnTo>
                    <a:pt x="705" y="29"/>
                  </a:lnTo>
                  <a:lnTo>
                    <a:pt x="770" y="86"/>
                  </a:lnTo>
                  <a:lnTo>
                    <a:pt x="892" y="233"/>
                  </a:lnTo>
                  <a:lnTo>
                    <a:pt x="1041" y="466"/>
                  </a:lnTo>
                  <a:lnTo>
                    <a:pt x="1096" y="549"/>
                  </a:lnTo>
                  <a:lnTo>
                    <a:pt x="1430" y="668"/>
                  </a:lnTo>
                  <a:lnTo>
                    <a:pt x="1745" y="892"/>
                  </a:lnTo>
                  <a:lnTo>
                    <a:pt x="2034" y="1033"/>
                  </a:lnTo>
                  <a:lnTo>
                    <a:pt x="2416" y="1162"/>
                  </a:lnTo>
                  <a:lnTo>
                    <a:pt x="2590" y="1254"/>
                  </a:lnTo>
                  <a:lnTo>
                    <a:pt x="3002" y="1385"/>
                  </a:lnTo>
                  <a:lnTo>
                    <a:pt x="3243" y="1551"/>
                  </a:lnTo>
                  <a:lnTo>
                    <a:pt x="2964" y="1385"/>
                  </a:lnTo>
                  <a:lnTo>
                    <a:pt x="2610" y="1281"/>
                  </a:lnTo>
                  <a:lnTo>
                    <a:pt x="2416" y="1208"/>
                  </a:lnTo>
                  <a:lnTo>
                    <a:pt x="2175" y="1200"/>
                  </a:lnTo>
                  <a:lnTo>
                    <a:pt x="1865" y="1154"/>
                  </a:lnTo>
                  <a:lnTo>
                    <a:pt x="1623" y="1116"/>
                  </a:lnTo>
                  <a:lnTo>
                    <a:pt x="1700" y="1246"/>
                  </a:lnTo>
                  <a:lnTo>
                    <a:pt x="1838" y="1385"/>
                  </a:lnTo>
                  <a:lnTo>
                    <a:pt x="2006" y="1525"/>
                  </a:lnTo>
                  <a:lnTo>
                    <a:pt x="2227" y="1654"/>
                  </a:lnTo>
                  <a:lnTo>
                    <a:pt x="2582" y="1784"/>
                  </a:lnTo>
                  <a:lnTo>
                    <a:pt x="2788" y="1859"/>
                  </a:lnTo>
                  <a:lnTo>
                    <a:pt x="2824" y="1894"/>
                  </a:lnTo>
                  <a:lnTo>
                    <a:pt x="2518" y="1979"/>
                  </a:lnTo>
                  <a:lnTo>
                    <a:pt x="2175" y="2060"/>
                  </a:lnTo>
                  <a:lnTo>
                    <a:pt x="2155" y="2219"/>
                  </a:lnTo>
                  <a:lnTo>
                    <a:pt x="2146" y="2089"/>
                  </a:lnTo>
                  <a:lnTo>
                    <a:pt x="2098" y="1968"/>
                  </a:lnTo>
                  <a:lnTo>
                    <a:pt x="2026" y="1867"/>
                  </a:lnTo>
                  <a:lnTo>
                    <a:pt x="1951" y="1802"/>
                  </a:lnTo>
                  <a:lnTo>
                    <a:pt x="1885" y="1784"/>
                  </a:lnTo>
                  <a:lnTo>
                    <a:pt x="1830" y="1784"/>
                  </a:lnTo>
                  <a:lnTo>
                    <a:pt x="1792" y="1821"/>
                  </a:lnTo>
                  <a:lnTo>
                    <a:pt x="1775" y="1885"/>
                  </a:lnTo>
                  <a:lnTo>
                    <a:pt x="1784" y="1968"/>
                  </a:lnTo>
                  <a:lnTo>
                    <a:pt x="1821" y="2069"/>
                  </a:lnTo>
                  <a:lnTo>
                    <a:pt x="1896" y="2164"/>
                  </a:lnTo>
                  <a:lnTo>
                    <a:pt x="1960" y="2228"/>
                  </a:lnTo>
                  <a:lnTo>
                    <a:pt x="2034" y="2276"/>
                  </a:lnTo>
                  <a:lnTo>
                    <a:pt x="2080" y="2276"/>
                  </a:lnTo>
                  <a:lnTo>
                    <a:pt x="2146" y="2245"/>
                  </a:lnTo>
                  <a:lnTo>
                    <a:pt x="2098" y="2311"/>
                  </a:lnTo>
                  <a:lnTo>
                    <a:pt x="2026" y="2330"/>
                  </a:lnTo>
                  <a:lnTo>
                    <a:pt x="1933" y="2311"/>
                  </a:lnTo>
                  <a:lnTo>
                    <a:pt x="1874" y="2304"/>
                  </a:lnTo>
                  <a:lnTo>
                    <a:pt x="1745" y="2118"/>
                  </a:lnTo>
                  <a:lnTo>
                    <a:pt x="1874" y="2258"/>
                  </a:lnTo>
                  <a:lnTo>
                    <a:pt x="1885" y="2190"/>
                  </a:lnTo>
                  <a:lnTo>
                    <a:pt x="1801" y="2078"/>
                  </a:lnTo>
                  <a:lnTo>
                    <a:pt x="1775" y="2005"/>
                  </a:lnTo>
                  <a:lnTo>
                    <a:pt x="1718" y="2069"/>
                  </a:lnTo>
                  <a:lnTo>
                    <a:pt x="1718" y="1959"/>
                  </a:lnTo>
                  <a:lnTo>
                    <a:pt x="1729" y="1848"/>
                  </a:lnTo>
                  <a:lnTo>
                    <a:pt x="1753" y="1793"/>
                  </a:lnTo>
                  <a:lnTo>
                    <a:pt x="1559" y="1516"/>
                  </a:lnTo>
                  <a:lnTo>
                    <a:pt x="1467" y="1385"/>
                  </a:lnTo>
                  <a:lnTo>
                    <a:pt x="1234" y="857"/>
                  </a:lnTo>
                  <a:lnTo>
                    <a:pt x="975" y="438"/>
                  </a:lnTo>
                  <a:lnTo>
                    <a:pt x="817" y="178"/>
                  </a:lnTo>
                  <a:lnTo>
                    <a:pt x="705" y="86"/>
                  </a:lnTo>
                  <a:lnTo>
                    <a:pt x="632" y="60"/>
                  </a:lnTo>
                  <a:lnTo>
                    <a:pt x="512" y="69"/>
                  </a:lnTo>
                  <a:lnTo>
                    <a:pt x="436" y="113"/>
                  </a:lnTo>
                  <a:lnTo>
                    <a:pt x="307" y="122"/>
                  </a:lnTo>
                  <a:lnTo>
                    <a:pt x="194" y="178"/>
                  </a:lnTo>
                  <a:lnTo>
                    <a:pt x="92" y="207"/>
                  </a:lnTo>
                  <a:lnTo>
                    <a:pt x="0" y="21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auto">
            <a:xfrm>
              <a:off x="3185" y="2865"/>
              <a:ext cx="65" cy="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76" y="167"/>
                </a:cxn>
                <a:cxn ang="0">
                  <a:pos x="214" y="334"/>
                </a:cxn>
                <a:cxn ang="0">
                  <a:pos x="277" y="436"/>
                </a:cxn>
                <a:cxn ang="0">
                  <a:pos x="519" y="763"/>
                </a:cxn>
                <a:cxn ang="0">
                  <a:pos x="325" y="565"/>
                </a:cxn>
                <a:cxn ang="0">
                  <a:pos x="286" y="484"/>
                </a:cxn>
                <a:cxn ang="0">
                  <a:pos x="7" y="72"/>
                </a:cxn>
                <a:cxn ang="0">
                  <a:pos x="0" y="0"/>
                </a:cxn>
              </a:cxnLst>
              <a:rect l="0" t="0" r="r" b="b"/>
              <a:pathLst>
                <a:path w="519" h="763">
                  <a:moveTo>
                    <a:pt x="0" y="0"/>
                  </a:moveTo>
                  <a:lnTo>
                    <a:pt x="176" y="167"/>
                  </a:lnTo>
                  <a:lnTo>
                    <a:pt x="214" y="334"/>
                  </a:lnTo>
                  <a:lnTo>
                    <a:pt x="277" y="436"/>
                  </a:lnTo>
                  <a:lnTo>
                    <a:pt x="519" y="763"/>
                  </a:lnTo>
                  <a:lnTo>
                    <a:pt x="325" y="565"/>
                  </a:lnTo>
                  <a:lnTo>
                    <a:pt x="286" y="484"/>
                  </a:lnTo>
                  <a:lnTo>
                    <a:pt x="7" y="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auto">
            <a:xfrm>
              <a:off x="3155" y="2897"/>
              <a:ext cx="30" cy="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9" y="94"/>
                </a:cxn>
                <a:cxn ang="0">
                  <a:pos x="187" y="242"/>
                </a:cxn>
                <a:cxn ang="0">
                  <a:pos x="242" y="336"/>
                </a:cxn>
                <a:cxn ang="0">
                  <a:pos x="113" y="198"/>
                </a:cxn>
                <a:cxn ang="0">
                  <a:pos x="18" y="57"/>
                </a:cxn>
                <a:cxn ang="0">
                  <a:pos x="0" y="0"/>
                </a:cxn>
              </a:cxnLst>
              <a:rect l="0" t="0" r="r" b="b"/>
              <a:pathLst>
                <a:path w="242" h="336">
                  <a:moveTo>
                    <a:pt x="0" y="0"/>
                  </a:moveTo>
                  <a:lnTo>
                    <a:pt x="129" y="94"/>
                  </a:lnTo>
                  <a:lnTo>
                    <a:pt x="187" y="242"/>
                  </a:lnTo>
                  <a:lnTo>
                    <a:pt x="242" y="336"/>
                  </a:lnTo>
                  <a:lnTo>
                    <a:pt x="113" y="198"/>
                  </a:lnTo>
                  <a:lnTo>
                    <a:pt x="1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39"/>
            <p:cNvSpPr>
              <a:spLocks/>
            </p:cNvSpPr>
            <p:nvPr/>
          </p:nvSpPr>
          <p:spPr bwMode="auto">
            <a:xfrm>
              <a:off x="3075" y="2943"/>
              <a:ext cx="320" cy="279"/>
            </a:xfrm>
            <a:custGeom>
              <a:avLst/>
              <a:gdLst/>
              <a:ahLst/>
              <a:cxnLst>
                <a:cxn ang="0">
                  <a:pos x="37" y="118"/>
                </a:cxn>
                <a:cxn ang="0">
                  <a:pos x="37" y="194"/>
                </a:cxn>
                <a:cxn ang="0">
                  <a:pos x="9" y="342"/>
                </a:cxn>
                <a:cxn ang="0">
                  <a:pos x="67" y="266"/>
                </a:cxn>
                <a:cxn ang="0">
                  <a:pos x="130" y="342"/>
                </a:cxn>
                <a:cxn ang="0">
                  <a:pos x="173" y="445"/>
                </a:cxn>
                <a:cxn ang="0">
                  <a:pos x="173" y="334"/>
                </a:cxn>
                <a:cxn ang="0">
                  <a:pos x="113" y="185"/>
                </a:cxn>
                <a:cxn ang="0">
                  <a:pos x="213" y="155"/>
                </a:cxn>
                <a:cxn ang="0">
                  <a:pos x="233" y="127"/>
                </a:cxn>
                <a:cxn ang="0">
                  <a:pos x="409" y="351"/>
                </a:cxn>
                <a:cxn ang="0">
                  <a:pos x="530" y="630"/>
                </a:cxn>
                <a:cxn ang="0">
                  <a:pos x="708" y="881"/>
                </a:cxn>
                <a:cxn ang="0">
                  <a:pos x="967" y="1085"/>
                </a:cxn>
                <a:cxn ang="0">
                  <a:pos x="1208" y="1212"/>
                </a:cxn>
                <a:cxn ang="0">
                  <a:pos x="1310" y="1280"/>
                </a:cxn>
                <a:cxn ang="0">
                  <a:pos x="1471" y="1502"/>
                </a:cxn>
                <a:cxn ang="0">
                  <a:pos x="1591" y="1678"/>
                </a:cxn>
                <a:cxn ang="0">
                  <a:pos x="1681" y="1890"/>
                </a:cxn>
                <a:cxn ang="0">
                  <a:pos x="1729" y="2180"/>
                </a:cxn>
                <a:cxn ang="0">
                  <a:pos x="1803" y="2233"/>
                </a:cxn>
                <a:cxn ang="0">
                  <a:pos x="1960" y="2180"/>
                </a:cxn>
                <a:cxn ang="0">
                  <a:pos x="2167" y="2031"/>
                </a:cxn>
                <a:cxn ang="0">
                  <a:pos x="2294" y="1882"/>
                </a:cxn>
                <a:cxn ang="0">
                  <a:pos x="2424" y="1696"/>
                </a:cxn>
                <a:cxn ang="0">
                  <a:pos x="2510" y="1510"/>
                </a:cxn>
                <a:cxn ang="0">
                  <a:pos x="2564" y="1401"/>
                </a:cxn>
                <a:cxn ang="0">
                  <a:pos x="2380" y="1715"/>
                </a:cxn>
                <a:cxn ang="0">
                  <a:pos x="2250" y="1882"/>
                </a:cxn>
                <a:cxn ang="0">
                  <a:pos x="1971" y="2095"/>
                </a:cxn>
                <a:cxn ang="0">
                  <a:pos x="1886" y="2113"/>
                </a:cxn>
                <a:cxn ang="0">
                  <a:pos x="1738" y="1816"/>
                </a:cxn>
                <a:cxn ang="0">
                  <a:pos x="2061" y="1632"/>
                </a:cxn>
                <a:cxn ang="0">
                  <a:pos x="2213" y="1537"/>
                </a:cxn>
                <a:cxn ang="0">
                  <a:pos x="2334" y="1445"/>
                </a:cxn>
                <a:cxn ang="0">
                  <a:pos x="2323" y="1438"/>
                </a:cxn>
                <a:cxn ang="0">
                  <a:pos x="2174" y="1528"/>
                </a:cxn>
                <a:cxn ang="0">
                  <a:pos x="1953" y="1657"/>
                </a:cxn>
                <a:cxn ang="0">
                  <a:pos x="1840" y="1482"/>
                </a:cxn>
                <a:cxn ang="0">
                  <a:pos x="2061" y="1307"/>
                </a:cxn>
                <a:cxn ang="0">
                  <a:pos x="2061" y="1280"/>
                </a:cxn>
                <a:cxn ang="0">
                  <a:pos x="1941" y="1370"/>
                </a:cxn>
                <a:cxn ang="0">
                  <a:pos x="1785" y="1464"/>
                </a:cxn>
                <a:cxn ang="0">
                  <a:pos x="1607" y="1559"/>
                </a:cxn>
                <a:cxn ang="0">
                  <a:pos x="1413" y="1272"/>
                </a:cxn>
                <a:cxn ang="0">
                  <a:pos x="1515" y="1203"/>
                </a:cxn>
                <a:cxn ang="0">
                  <a:pos x="1462" y="1168"/>
                </a:cxn>
                <a:cxn ang="0">
                  <a:pos x="1321" y="1168"/>
                </a:cxn>
                <a:cxn ang="0">
                  <a:pos x="1151" y="1113"/>
                </a:cxn>
                <a:cxn ang="0">
                  <a:pos x="1013" y="1019"/>
                </a:cxn>
                <a:cxn ang="0">
                  <a:pos x="837" y="852"/>
                </a:cxn>
                <a:cxn ang="0">
                  <a:pos x="668" y="665"/>
                </a:cxn>
                <a:cxn ang="0">
                  <a:pos x="547" y="480"/>
                </a:cxn>
                <a:cxn ang="0">
                  <a:pos x="466" y="342"/>
                </a:cxn>
                <a:cxn ang="0">
                  <a:pos x="334" y="167"/>
                </a:cxn>
                <a:cxn ang="0">
                  <a:pos x="187" y="0"/>
                </a:cxn>
                <a:cxn ang="0">
                  <a:pos x="139" y="54"/>
                </a:cxn>
                <a:cxn ang="0">
                  <a:pos x="0" y="101"/>
                </a:cxn>
                <a:cxn ang="0">
                  <a:pos x="37" y="118"/>
                </a:cxn>
              </a:cxnLst>
              <a:rect l="0" t="0" r="r" b="b"/>
              <a:pathLst>
                <a:path w="2564" h="2233">
                  <a:moveTo>
                    <a:pt x="37" y="118"/>
                  </a:moveTo>
                  <a:lnTo>
                    <a:pt x="37" y="194"/>
                  </a:lnTo>
                  <a:lnTo>
                    <a:pt x="9" y="342"/>
                  </a:lnTo>
                  <a:lnTo>
                    <a:pt x="67" y="266"/>
                  </a:lnTo>
                  <a:lnTo>
                    <a:pt x="130" y="342"/>
                  </a:lnTo>
                  <a:lnTo>
                    <a:pt x="173" y="445"/>
                  </a:lnTo>
                  <a:lnTo>
                    <a:pt x="173" y="334"/>
                  </a:lnTo>
                  <a:lnTo>
                    <a:pt x="113" y="185"/>
                  </a:lnTo>
                  <a:lnTo>
                    <a:pt x="213" y="155"/>
                  </a:lnTo>
                  <a:lnTo>
                    <a:pt x="233" y="127"/>
                  </a:lnTo>
                  <a:lnTo>
                    <a:pt x="409" y="351"/>
                  </a:lnTo>
                  <a:lnTo>
                    <a:pt x="530" y="630"/>
                  </a:lnTo>
                  <a:lnTo>
                    <a:pt x="708" y="881"/>
                  </a:lnTo>
                  <a:lnTo>
                    <a:pt x="967" y="1085"/>
                  </a:lnTo>
                  <a:lnTo>
                    <a:pt x="1208" y="1212"/>
                  </a:lnTo>
                  <a:lnTo>
                    <a:pt x="1310" y="1280"/>
                  </a:lnTo>
                  <a:lnTo>
                    <a:pt x="1471" y="1502"/>
                  </a:lnTo>
                  <a:lnTo>
                    <a:pt x="1591" y="1678"/>
                  </a:lnTo>
                  <a:lnTo>
                    <a:pt x="1681" y="1890"/>
                  </a:lnTo>
                  <a:lnTo>
                    <a:pt x="1729" y="2180"/>
                  </a:lnTo>
                  <a:lnTo>
                    <a:pt x="1803" y="2233"/>
                  </a:lnTo>
                  <a:lnTo>
                    <a:pt x="1960" y="2180"/>
                  </a:lnTo>
                  <a:lnTo>
                    <a:pt x="2167" y="2031"/>
                  </a:lnTo>
                  <a:lnTo>
                    <a:pt x="2294" y="1882"/>
                  </a:lnTo>
                  <a:lnTo>
                    <a:pt x="2424" y="1696"/>
                  </a:lnTo>
                  <a:lnTo>
                    <a:pt x="2510" y="1510"/>
                  </a:lnTo>
                  <a:lnTo>
                    <a:pt x="2564" y="1401"/>
                  </a:lnTo>
                  <a:lnTo>
                    <a:pt x="2380" y="1715"/>
                  </a:lnTo>
                  <a:lnTo>
                    <a:pt x="2250" y="1882"/>
                  </a:lnTo>
                  <a:lnTo>
                    <a:pt x="1971" y="2095"/>
                  </a:lnTo>
                  <a:lnTo>
                    <a:pt x="1886" y="2113"/>
                  </a:lnTo>
                  <a:lnTo>
                    <a:pt x="1738" y="1816"/>
                  </a:lnTo>
                  <a:lnTo>
                    <a:pt x="2061" y="1632"/>
                  </a:lnTo>
                  <a:lnTo>
                    <a:pt x="2213" y="1537"/>
                  </a:lnTo>
                  <a:lnTo>
                    <a:pt x="2334" y="1445"/>
                  </a:lnTo>
                  <a:lnTo>
                    <a:pt x="2323" y="1438"/>
                  </a:lnTo>
                  <a:lnTo>
                    <a:pt x="2174" y="1528"/>
                  </a:lnTo>
                  <a:lnTo>
                    <a:pt x="1953" y="1657"/>
                  </a:lnTo>
                  <a:lnTo>
                    <a:pt x="1840" y="1482"/>
                  </a:lnTo>
                  <a:lnTo>
                    <a:pt x="2061" y="1307"/>
                  </a:lnTo>
                  <a:lnTo>
                    <a:pt x="2061" y="1280"/>
                  </a:lnTo>
                  <a:lnTo>
                    <a:pt x="1941" y="1370"/>
                  </a:lnTo>
                  <a:lnTo>
                    <a:pt x="1785" y="1464"/>
                  </a:lnTo>
                  <a:lnTo>
                    <a:pt x="1607" y="1559"/>
                  </a:lnTo>
                  <a:lnTo>
                    <a:pt x="1413" y="1272"/>
                  </a:lnTo>
                  <a:lnTo>
                    <a:pt x="1515" y="1203"/>
                  </a:lnTo>
                  <a:lnTo>
                    <a:pt x="1462" y="1168"/>
                  </a:lnTo>
                  <a:lnTo>
                    <a:pt x="1321" y="1168"/>
                  </a:lnTo>
                  <a:lnTo>
                    <a:pt x="1151" y="1113"/>
                  </a:lnTo>
                  <a:lnTo>
                    <a:pt x="1013" y="1019"/>
                  </a:lnTo>
                  <a:lnTo>
                    <a:pt x="837" y="852"/>
                  </a:lnTo>
                  <a:lnTo>
                    <a:pt x="668" y="665"/>
                  </a:lnTo>
                  <a:lnTo>
                    <a:pt x="547" y="480"/>
                  </a:lnTo>
                  <a:lnTo>
                    <a:pt x="466" y="342"/>
                  </a:lnTo>
                  <a:lnTo>
                    <a:pt x="334" y="167"/>
                  </a:lnTo>
                  <a:lnTo>
                    <a:pt x="187" y="0"/>
                  </a:lnTo>
                  <a:lnTo>
                    <a:pt x="139" y="54"/>
                  </a:lnTo>
                  <a:lnTo>
                    <a:pt x="0" y="101"/>
                  </a:lnTo>
                  <a:lnTo>
                    <a:pt x="37" y="11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40"/>
            <p:cNvSpPr>
              <a:spLocks/>
            </p:cNvSpPr>
            <p:nvPr/>
          </p:nvSpPr>
          <p:spPr bwMode="auto">
            <a:xfrm>
              <a:off x="3312" y="3115"/>
              <a:ext cx="23" cy="32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120" y="253"/>
                </a:cxn>
                <a:cxn ang="0">
                  <a:pos x="185" y="207"/>
                </a:cxn>
                <a:cxn ang="0">
                  <a:pos x="63" y="0"/>
                </a:cxn>
                <a:cxn ang="0">
                  <a:pos x="0" y="48"/>
                </a:cxn>
              </a:cxnLst>
              <a:rect l="0" t="0" r="r" b="b"/>
              <a:pathLst>
                <a:path w="185" h="253">
                  <a:moveTo>
                    <a:pt x="0" y="48"/>
                  </a:moveTo>
                  <a:lnTo>
                    <a:pt x="120" y="253"/>
                  </a:lnTo>
                  <a:lnTo>
                    <a:pt x="185" y="207"/>
                  </a:lnTo>
                  <a:lnTo>
                    <a:pt x="63" y="0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41"/>
            <p:cNvSpPr>
              <a:spLocks/>
            </p:cNvSpPr>
            <p:nvPr/>
          </p:nvSpPr>
          <p:spPr bwMode="auto">
            <a:xfrm>
              <a:off x="3257" y="3170"/>
              <a:ext cx="79" cy="124"/>
            </a:xfrm>
            <a:custGeom>
              <a:avLst/>
              <a:gdLst/>
              <a:ahLst/>
              <a:cxnLst>
                <a:cxn ang="0">
                  <a:pos x="173" y="0"/>
                </a:cxn>
                <a:cxn ang="0">
                  <a:pos x="120" y="103"/>
                </a:cxn>
                <a:cxn ang="0">
                  <a:pos x="44" y="253"/>
                </a:cxn>
                <a:cxn ang="0">
                  <a:pos x="0" y="364"/>
                </a:cxn>
                <a:cxn ang="0">
                  <a:pos x="17" y="408"/>
                </a:cxn>
                <a:cxn ang="0">
                  <a:pos x="156" y="512"/>
                </a:cxn>
                <a:cxn ang="0">
                  <a:pos x="242" y="613"/>
                </a:cxn>
                <a:cxn ang="0">
                  <a:pos x="302" y="762"/>
                </a:cxn>
                <a:cxn ang="0">
                  <a:pos x="397" y="917"/>
                </a:cxn>
                <a:cxn ang="0">
                  <a:pos x="452" y="956"/>
                </a:cxn>
                <a:cxn ang="0">
                  <a:pos x="630" y="995"/>
                </a:cxn>
                <a:cxn ang="0">
                  <a:pos x="620" y="917"/>
                </a:cxn>
                <a:cxn ang="0">
                  <a:pos x="491" y="892"/>
                </a:cxn>
                <a:cxn ang="0">
                  <a:pos x="435" y="825"/>
                </a:cxn>
                <a:cxn ang="0">
                  <a:pos x="378" y="696"/>
                </a:cxn>
                <a:cxn ang="0">
                  <a:pos x="276" y="558"/>
                </a:cxn>
                <a:cxn ang="0">
                  <a:pos x="164" y="445"/>
                </a:cxn>
                <a:cxn ang="0">
                  <a:pos x="62" y="364"/>
                </a:cxn>
                <a:cxn ang="0">
                  <a:pos x="62" y="305"/>
                </a:cxn>
                <a:cxn ang="0">
                  <a:pos x="120" y="166"/>
                </a:cxn>
                <a:cxn ang="0">
                  <a:pos x="156" y="94"/>
                </a:cxn>
                <a:cxn ang="0">
                  <a:pos x="251" y="94"/>
                </a:cxn>
                <a:cxn ang="0">
                  <a:pos x="173" y="0"/>
                </a:cxn>
              </a:cxnLst>
              <a:rect l="0" t="0" r="r" b="b"/>
              <a:pathLst>
                <a:path w="630" h="995">
                  <a:moveTo>
                    <a:pt x="173" y="0"/>
                  </a:moveTo>
                  <a:lnTo>
                    <a:pt x="120" y="103"/>
                  </a:lnTo>
                  <a:lnTo>
                    <a:pt x="44" y="253"/>
                  </a:lnTo>
                  <a:lnTo>
                    <a:pt x="0" y="364"/>
                  </a:lnTo>
                  <a:lnTo>
                    <a:pt x="17" y="408"/>
                  </a:lnTo>
                  <a:lnTo>
                    <a:pt x="156" y="512"/>
                  </a:lnTo>
                  <a:lnTo>
                    <a:pt x="242" y="613"/>
                  </a:lnTo>
                  <a:lnTo>
                    <a:pt x="302" y="762"/>
                  </a:lnTo>
                  <a:lnTo>
                    <a:pt x="397" y="917"/>
                  </a:lnTo>
                  <a:lnTo>
                    <a:pt x="452" y="956"/>
                  </a:lnTo>
                  <a:lnTo>
                    <a:pt x="630" y="995"/>
                  </a:lnTo>
                  <a:lnTo>
                    <a:pt x="620" y="917"/>
                  </a:lnTo>
                  <a:lnTo>
                    <a:pt x="491" y="892"/>
                  </a:lnTo>
                  <a:lnTo>
                    <a:pt x="435" y="825"/>
                  </a:lnTo>
                  <a:lnTo>
                    <a:pt x="378" y="696"/>
                  </a:lnTo>
                  <a:lnTo>
                    <a:pt x="276" y="558"/>
                  </a:lnTo>
                  <a:lnTo>
                    <a:pt x="164" y="445"/>
                  </a:lnTo>
                  <a:lnTo>
                    <a:pt x="62" y="364"/>
                  </a:lnTo>
                  <a:lnTo>
                    <a:pt x="62" y="305"/>
                  </a:lnTo>
                  <a:lnTo>
                    <a:pt x="120" y="166"/>
                  </a:lnTo>
                  <a:lnTo>
                    <a:pt x="156" y="94"/>
                  </a:lnTo>
                  <a:lnTo>
                    <a:pt x="251" y="94"/>
                  </a:lnTo>
                  <a:lnTo>
                    <a:pt x="173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42"/>
            <p:cNvSpPr>
              <a:spLocks/>
            </p:cNvSpPr>
            <p:nvPr/>
          </p:nvSpPr>
          <p:spPr bwMode="auto">
            <a:xfrm>
              <a:off x="3339" y="3091"/>
              <a:ext cx="71" cy="193"/>
            </a:xfrm>
            <a:custGeom>
              <a:avLst/>
              <a:gdLst/>
              <a:ahLst/>
              <a:cxnLst>
                <a:cxn ang="0">
                  <a:pos x="483" y="159"/>
                </a:cxn>
                <a:cxn ang="0">
                  <a:pos x="503" y="366"/>
                </a:cxn>
                <a:cxn ang="0">
                  <a:pos x="483" y="596"/>
                </a:cxn>
                <a:cxn ang="0">
                  <a:pos x="410" y="797"/>
                </a:cxn>
                <a:cxn ang="0">
                  <a:pos x="261" y="1122"/>
                </a:cxn>
                <a:cxn ang="0">
                  <a:pos x="0" y="1548"/>
                </a:cxn>
                <a:cxn ang="0">
                  <a:pos x="270" y="1143"/>
                </a:cxn>
                <a:cxn ang="0">
                  <a:pos x="454" y="778"/>
                </a:cxn>
                <a:cxn ang="0">
                  <a:pos x="530" y="530"/>
                </a:cxn>
                <a:cxn ang="0">
                  <a:pos x="567" y="317"/>
                </a:cxn>
                <a:cxn ang="0">
                  <a:pos x="558" y="159"/>
                </a:cxn>
                <a:cxn ang="0">
                  <a:pos x="537" y="67"/>
                </a:cxn>
                <a:cxn ang="0">
                  <a:pos x="503" y="0"/>
                </a:cxn>
                <a:cxn ang="0">
                  <a:pos x="483" y="159"/>
                </a:cxn>
              </a:cxnLst>
              <a:rect l="0" t="0" r="r" b="b"/>
              <a:pathLst>
                <a:path w="567" h="1548">
                  <a:moveTo>
                    <a:pt x="483" y="159"/>
                  </a:moveTo>
                  <a:lnTo>
                    <a:pt x="503" y="366"/>
                  </a:lnTo>
                  <a:lnTo>
                    <a:pt x="483" y="596"/>
                  </a:lnTo>
                  <a:lnTo>
                    <a:pt x="410" y="797"/>
                  </a:lnTo>
                  <a:lnTo>
                    <a:pt x="261" y="1122"/>
                  </a:lnTo>
                  <a:lnTo>
                    <a:pt x="0" y="1548"/>
                  </a:lnTo>
                  <a:lnTo>
                    <a:pt x="270" y="1143"/>
                  </a:lnTo>
                  <a:lnTo>
                    <a:pt x="454" y="778"/>
                  </a:lnTo>
                  <a:lnTo>
                    <a:pt x="530" y="530"/>
                  </a:lnTo>
                  <a:lnTo>
                    <a:pt x="567" y="317"/>
                  </a:lnTo>
                  <a:lnTo>
                    <a:pt x="558" y="159"/>
                  </a:lnTo>
                  <a:lnTo>
                    <a:pt x="537" y="67"/>
                  </a:lnTo>
                  <a:lnTo>
                    <a:pt x="503" y="0"/>
                  </a:lnTo>
                  <a:lnTo>
                    <a:pt x="483" y="15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43"/>
            <p:cNvSpPr>
              <a:spLocks/>
            </p:cNvSpPr>
            <p:nvPr/>
          </p:nvSpPr>
          <p:spPr bwMode="auto">
            <a:xfrm>
              <a:off x="3406" y="3072"/>
              <a:ext cx="185" cy="515"/>
            </a:xfrm>
            <a:custGeom>
              <a:avLst/>
              <a:gdLst/>
              <a:ahLst/>
              <a:cxnLst>
                <a:cxn ang="0">
                  <a:pos x="0" y="237"/>
                </a:cxn>
                <a:cxn ang="0">
                  <a:pos x="253" y="613"/>
                </a:cxn>
                <a:cxn ang="0">
                  <a:pos x="486" y="933"/>
                </a:cxn>
                <a:cxn ang="0">
                  <a:pos x="598" y="557"/>
                </a:cxn>
                <a:cxn ang="0">
                  <a:pos x="862" y="0"/>
                </a:cxn>
                <a:cxn ang="0">
                  <a:pos x="629" y="586"/>
                </a:cxn>
                <a:cxn ang="0">
                  <a:pos x="559" y="989"/>
                </a:cxn>
                <a:cxn ang="0">
                  <a:pos x="781" y="1267"/>
                </a:cxn>
                <a:cxn ang="0">
                  <a:pos x="1115" y="1556"/>
                </a:cxn>
                <a:cxn ang="0">
                  <a:pos x="1383" y="2074"/>
                </a:cxn>
                <a:cxn ang="0">
                  <a:pos x="1477" y="2588"/>
                </a:cxn>
                <a:cxn ang="0">
                  <a:pos x="1409" y="3060"/>
                </a:cxn>
                <a:cxn ang="0">
                  <a:pos x="1409" y="3673"/>
                </a:cxn>
                <a:cxn ang="0">
                  <a:pos x="1464" y="4119"/>
                </a:cxn>
                <a:cxn ang="0">
                  <a:pos x="1115" y="3394"/>
                </a:cxn>
                <a:cxn ang="0">
                  <a:pos x="1256" y="3147"/>
                </a:cxn>
                <a:cxn ang="0">
                  <a:pos x="1297" y="2910"/>
                </a:cxn>
                <a:cxn ang="0">
                  <a:pos x="1311" y="2643"/>
                </a:cxn>
                <a:cxn ang="0">
                  <a:pos x="1256" y="2382"/>
                </a:cxn>
                <a:cxn ang="0">
                  <a:pos x="1130" y="1921"/>
                </a:cxn>
                <a:cxn ang="0">
                  <a:pos x="947" y="1504"/>
                </a:cxn>
                <a:cxn ang="0">
                  <a:pos x="809" y="1337"/>
                </a:cxn>
                <a:cxn ang="0">
                  <a:pos x="629" y="1170"/>
                </a:cxn>
                <a:cxn ang="0">
                  <a:pos x="710" y="1556"/>
                </a:cxn>
                <a:cxn ang="0">
                  <a:pos x="781" y="2129"/>
                </a:cxn>
                <a:cxn ang="0">
                  <a:pos x="797" y="2549"/>
                </a:cxn>
                <a:cxn ang="0">
                  <a:pos x="754" y="2795"/>
                </a:cxn>
                <a:cxn ang="0">
                  <a:pos x="697" y="2894"/>
                </a:cxn>
                <a:cxn ang="0">
                  <a:pos x="629" y="2935"/>
                </a:cxn>
                <a:cxn ang="0">
                  <a:pos x="530" y="2922"/>
                </a:cxn>
                <a:cxn ang="0">
                  <a:pos x="306" y="2855"/>
                </a:cxn>
                <a:cxn ang="0">
                  <a:pos x="486" y="2841"/>
                </a:cxn>
                <a:cxn ang="0">
                  <a:pos x="569" y="2771"/>
                </a:cxn>
                <a:cxn ang="0">
                  <a:pos x="642" y="2602"/>
                </a:cxn>
                <a:cxn ang="0">
                  <a:pos x="656" y="2338"/>
                </a:cxn>
                <a:cxn ang="0">
                  <a:pos x="598" y="1864"/>
                </a:cxn>
                <a:cxn ang="0">
                  <a:pos x="486" y="1392"/>
                </a:cxn>
                <a:cxn ang="0">
                  <a:pos x="322" y="891"/>
                </a:cxn>
                <a:cxn ang="0">
                  <a:pos x="154" y="557"/>
                </a:cxn>
                <a:cxn ang="0">
                  <a:pos x="13" y="307"/>
                </a:cxn>
                <a:cxn ang="0">
                  <a:pos x="0" y="237"/>
                </a:cxn>
              </a:cxnLst>
              <a:rect l="0" t="0" r="r" b="b"/>
              <a:pathLst>
                <a:path w="1477" h="4119">
                  <a:moveTo>
                    <a:pt x="0" y="237"/>
                  </a:moveTo>
                  <a:lnTo>
                    <a:pt x="253" y="613"/>
                  </a:lnTo>
                  <a:lnTo>
                    <a:pt x="486" y="933"/>
                  </a:lnTo>
                  <a:lnTo>
                    <a:pt x="598" y="557"/>
                  </a:lnTo>
                  <a:lnTo>
                    <a:pt x="862" y="0"/>
                  </a:lnTo>
                  <a:lnTo>
                    <a:pt x="629" y="586"/>
                  </a:lnTo>
                  <a:lnTo>
                    <a:pt x="559" y="989"/>
                  </a:lnTo>
                  <a:lnTo>
                    <a:pt x="781" y="1267"/>
                  </a:lnTo>
                  <a:lnTo>
                    <a:pt x="1115" y="1556"/>
                  </a:lnTo>
                  <a:lnTo>
                    <a:pt x="1383" y="2074"/>
                  </a:lnTo>
                  <a:lnTo>
                    <a:pt x="1477" y="2588"/>
                  </a:lnTo>
                  <a:lnTo>
                    <a:pt x="1409" y="3060"/>
                  </a:lnTo>
                  <a:lnTo>
                    <a:pt x="1409" y="3673"/>
                  </a:lnTo>
                  <a:lnTo>
                    <a:pt x="1464" y="4119"/>
                  </a:lnTo>
                  <a:lnTo>
                    <a:pt x="1115" y="3394"/>
                  </a:lnTo>
                  <a:lnTo>
                    <a:pt x="1256" y="3147"/>
                  </a:lnTo>
                  <a:lnTo>
                    <a:pt x="1297" y="2910"/>
                  </a:lnTo>
                  <a:lnTo>
                    <a:pt x="1311" y="2643"/>
                  </a:lnTo>
                  <a:lnTo>
                    <a:pt x="1256" y="2382"/>
                  </a:lnTo>
                  <a:lnTo>
                    <a:pt x="1130" y="1921"/>
                  </a:lnTo>
                  <a:lnTo>
                    <a:pt x="947" y="1504"/>
                  </a:lnTo>
                  <a:lnTo>
                    <a:pt x="809" y="1337"/>
                  </a:lnTo>
                  <a:lnTo>
                    <a:pt x="629" y="1170"/>
                  </a:lnTo>
                  <a:lnTo>
                    <a:pt x="710" y="1556"/>
                  </a:lnTo>
                  <a:lnTo>
                    <a:pt x="781" y="2129"/>
                  </a:lnTo>
                  <a:lnTo>
                    <a:pt x="797" y="2549"/>
                  </a:lnTo>
                  <a:lnTo>
                    <a:pt x="754" y="2795"/>
                  </a:lnTo>
                  <a:lnTo>
                    <a:pt x="697" y="2894"/>
                  </a:lnTo>
                  <a:lnTo>
                    <a:pt x="629" y="2935"/>
                  </a:lnTo>
                  <a:lnTo>
                    <a:pt x="530" y="2922"/>
                  </a:lnTo>
                  <a:lnTo>
                    <a:pt x="306" y="2855"/>
                  </a:lnTo>
                  <a:lnTo>
                    <a:pt x="486" y="2841"/>
                  </a:lnTo>
                  <a:lnTo>
                    <a:pt x="569" y="2771"/>
                  </a:lnTo>
                  <a:lnTo>
                    <a:pt x="642" y="2602"/>
                  </a:lnTo>
                  <a:lnTo>
                    <a:pt x="656" y="2338"/>
                  </a:lnTo>
                  <a:lnTo>
                    <a:pt x="598" y="1864"/>
                  </a:lnTo>
                  <a:lnTo>
                    <a:pt x="486" y="1392"/>
                  </a:lnTo>
                  <a:lnTo>
                    <a:pt x="322" y="891"/>
                  </a:lnTo>
                  <a:lnTo>
                    <a:pt x="154" y="557"/>
                  </a:lnTo>
                  <a:lnTo>
                    <a:pt x="13" y="307"/>
                  </a:lnTo>
                  <a:lnTo>
                    <a:pt x="0" y="23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44"/>
            <p:cNvSpPr>
              <a:spLocks/>
            </p:cNvSpPr>
            <p:nvPr/>
          </p:nvSpPr>
          <p:spPr bwMode="auto">
            <a:xfrm>
              <a:off x="3490" y="3043"/>
              <a:ext cx="118" cy="310"/>
            </a:xfrm>
            <a:custGeom>
              <a:avLst/>
              <a:gdLst/>
              <a:ahLst/>
              <a:cxnLst>
                <a:cxn ang="0">
                  <a:pos x="558" y="0"/>
                </a:cxn>
                <a:cxn ang="0">
                  <a:pos x="558" y="111"/>
                </a:cxn>
                <a:cxn ang="0">
                  <a:pos x="532" y="291"/>
                </a:cxn>
                <a:cxn ang="0">
                  <a:pos x="433" y="445"/>
                </a:cxn>
                <a:cxn ang="0">
                  <a:pos x="212" y="680"/>
                </a:cxn>
                <a:cxn ang="0">
                  <a:pos x="113" y="860"/>
                </a:cxn>
                <a:cxn ang="0">
                  <a:pos x="58" y="1014"/>
                </a:cxn>
                <a:cxn ang="0">
                  <a:pos x="0" y="1392"/>
                </a:cxn>
                <a:cxn ang="0">
                  <a:pos x="71" y="1238"/>
                </a:cxn>
                <a:cxn ang="0">
                  <a:pos x="194" y="1099"/>
                </a:cxn>
                <a:cxn ang="0">
                  <a:pos x="321" y="1042"/>
                </a:cxn>
                <a:cxn ang="0">
                  <a:pos x="420" y="1042"/>
                </a:cxn>
                <a:cxn ang="0">
                  <a:pos x="475" y="1071"/>
                </a:cxn>
                <a:cxn ang="0">
                  <a:pos x="517" y="1139"/>
                </a:cxn>
                <a:cxn ang="0">
                  <a:pos x="504" y="1238"/>
                </a:cxn>
                <a:cxn ang="0">
                  <a:pos x="376" y="1418"/>
                </a:cxn>
                <a:cxn ang="0">
                  <a:pos x="253" y="1546"/>
                </a:cxn>
                <a:cxn ang="0">
                  <a:pos x="180" y="1572"/>
                </a:cxn>
                <a:cxn ang="0">
                  <a:pos x="405" y="1791"/>
                </a:cxn>
                <a:cxn ang="0">
                  <a:pos x="602" y="2129"/>
                </a:cxn>
                <a:cxn ang="0">
                  <a:pos x="697" y="2265"/>
                </a:cxn>
                <a:cxn ang="0">
                  <a:pos x="880" y="2325"/>
                </a:cxn>
                <a:cxn ang="0">
                  <a:pos x="948" y="2477"/>
                </a:cxn>
                <a:cxn ang="0">
                  <a:pos x="948" y="2005"/>
                </a:cxn>
                <a:cxn ang="0">
                  <a:pos x="741" y="1696"/>
                </a:cxn>
                <a:cxn ang="0">
                  <a:pos x="715" y="1546"/>
                </a:cxn>
                <a:cxn ang="0">
                  <a:pos x="781" y="1392"/>
                </a:cxn>
                <a:cxn ang="0">
                  <a:pos x="781" y="1224"/>
                </a:cxn>
                <a:cxn ang="0">
                  <a:pos x="643" y="1139"/>
                </a:cxn>
                <a:cxn ang="0">
                  <a:pos x="629" y="931"/>
                </a:cxn>
                <a:cxn ang="0">
                  <a:pos x="754" y="751"/>
                </a:cxn>
                <a:cxn ang="0">
                  <a:pos x="781" y="558"/>
                </a:cxn>
                <a:cxn ang="0">
                  <a:pos x="754" y="388"/>
                </a:cxn>
                <a:cxn ang="0">
                  <a:pos x="655" y="180"/>
                </a:cxn>
                <a:cxn ang="0">
                  <a:pos x="558" y="0"/>
                </a:cxn>
              </a:cxnLst>
              <a:rect l="0" t="0" r="r" b="b"/>
              <a:pathLst>
                <a:path w="948" h="2477">
                  <a:moveTo>
                    <a:pt x="558" y="0"/>
                  </a:moveTo>
                  <a:lnTo>
                    <a:pt x="558" y="111"/>
                  </a:lnTo>
                  <a:lnTo>
                    <a:pt x="532" y="291"/>
                  </a:lnTo>
                  <a:lnTo>
                    <a:pt x="433" y="445"/>
                  </a:lnTo>
                  <a:lnTo>
                    <a:pt x="212" y="680"/>
                  </a:lnTo>
                  <a:lnTo>
                    <a:pt x="113" y="860"/>
                  </a:lnTo>
                  <a:lnTo>
                    <a:pt x="58" y="1014"/>
                  </a:lnTo>
                  <a:lnTo>
                    <a:pt x="0" y="1392"/>
                  </a:lnTo>
                  <a:lnTo>
                    <a:pt x="71" y="1238"/>
                  </a:lnTo>
                  <a:lnTo>
                    <a:pt x="194" y="1099"/>
                  </a:lnTo>
                  <a:lnTo>
                    <a:pt x="321" y="1042"/>
                  </a:lnTo>
                  <a:lnTo>
                    <a:pt x="420" y="1042"/>
                  </a:lnTo>
                  <a:lnTo>
                    <a:pt x="475" y="1071"/>
                  </a:lnTo>
                  <a:lnTo>
                    <a:pt x="517" y="1139"/>
                  </a:lnTo>
                  <a:lnTo>
                    <a:pt x="504" y="1238"/>
                  </a:lnTo>
                  <a:lnTo>
                    <a:pt x="376" y="1418"/>
                  </a:lnTo>
                  <a:lnTo>
                    <a:pt x="253" y="1546"/>
                  </a:lnTo>
                  <a:lnTo>
                    <a:pt x="180" y="1572"/>
                  </a:lnTo>
                  <a:lnTo>
                    <a:pt x="405" y="1791"/>
                  </a:lnTo>
                  <a:lnTo>
                    <a:pt x="602" y="2129"/>
                  </a:lnTo>
                  <a:lnTo>
                    <a:pt x="697" y="2265"/>
                  </a:lnTo>
                  <a:lnTo>
                    <a:pt x="880" y="2325"/>
                  </a:lnTo>
                  <a:lnTo>
                    <a:pt x="948" y="2477"/>
                  </a:lnTo>
                  <a:lnTo>
                    <a:pt x="948" y="2005"/>
                  </a:lnTo>
                  <a:lnTo>
                    <a:pt x="741" y="1696"/>
                  </a:lnTo>
                  <a:lnTo>
                    <a:pt x="715" y="1546"/>
                  </a:lnTo>
                  <a:lnTo>
                    <a:pt x="781" y="1392"/>
                  </a:lnTo>
                  <a:lnTo>
                    <a:pt x="781" y="1224"/>
                  </a:lnTo>
                  <a:lnTo>
                    <a:pt x="643" y="1139"/>
                  </a:lnTo>
                  <a:lnTo>
                    <a:pt x="629" y="931"/>
                  </a:lnTo>
                  <a:lnTo>
                    <a:pt x="754" y="751"/>
                  </a:lnTo>
                  <a:lnTo>
                    <a:pt x="781" y="558"/>
                  </a:lnTo>
                  <a:lnTo>
                    <a:pt x="754" y="388"/>
                  </a:lnTo>
                  <a:lnTo>
                    <a:pt x="655" y="180"/>
                  </a:lnTo>
                  <a:lnTo>
                    <a:pt x="558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45"/>
            <p:cNvSpPr>
              <a:spLocks/>
            </p:cNvSpPr>
            <p:nvPr/>
          </p:nvSpPr>
          <p:spPr bwMode="auto">
            <a:xfrm>
              <a:off x="3612" y="3363"/>
              <a:ext cx="41" cy="29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65" y="85"/>
                </a:cxn>
                <a:cxn ang="0">
                  <a:pos x="332" y="488"/>
                </a:cxn>
                <a:cxn ang="0">
                  <a:pos x="332" y="737"/>
                </a:cxn>
                <a:cxn ang="0">
                  <a:pos x="278" y="1016"/>
                </a:cxn>
                <a:cxn ang="0">
                  <a:pos x="193" y="1434"/>
                </a:cxn>
                <a:cxn ang="0">
                  <a:pos x="152" y="1937"/>
                </a:cxn>
                <a:cxn ang="0">
                  <a:pos x="126" y="2396"/>
                </a:cxn>
                <a:cxn ang="0">
                  <a:pos x="94" y="1976"/>
                </a:cxn>
                <a:cxn ang="0">
                  <a:pos x="94" y="1530"/>
                </a:cxn>
                <a:cxn ang="0">
                  <a:pos x="152" y="1030"/>
                </a:cxn>
                <a:cxn ang="0">
                  <a:pos x="152" y="628"/>
                </a:cxn>
                <a:cxn ang="0">
                  <a:pos x="110" y="239"/>
                </a:cxn>
                <a:cxn ang="0">
                  <a:pos x="0" y="0"/>
                </a:cxn>
              </a:cxnLst>
              <a:rect l="0" t="0" r="r" b="b"/>
              <a:pathLst>
                <a:path w="332" h="2396">
                  <a:moveTo>
                    <a:pt x="0" y="0"/>
                  </a:moveTo>
                  <a:lnTo>
                    <a:pt x="165" y="85"/>
                  </a:lnTo>
                  <a:lnTo>
                    <a:pt x="332" y="488"/>
                  </a:lnTo>
                  <a:lnTo>
                    <a:pt x="332" y="737"/>
                  </a:lnTo>
                  <a:lnTo>
                    <a:pt x="278" y="1016"/>
                  </a:lnTo>
                  <a:lnTo>
                    <a:pt x="193" y="1434"/>
                  </a:lnTo>
                  <a:lnTo>
                    <a:pt x="152" y="1937"/>
                  </a:lnTo>
                  <a:lnTo>
                    <a:pt x="126" y="2396"/>
                  </a:lnTo>
                  <a:lnTo>
                    <a:pt x="94" y="1976"/>
                  </a:lnTo>
                  <a:lnTo>
                    <a:pt x="94" y="1530"/>
                  </a:lnTo>
                  <a:lnTo>
                    <a:pt x="152" y="1030"/>
                  </a:lnTo>
                  <a:lnTo>
                    <a:pt x="152" y="628"/>
                  </a:lnTo>
                  <a:lnTo>
                    <a:pt x="110" y="2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46"/>
            <p:cNvSpPr>
              <a:spLocks/>
            </p:cNvSpPr>
            <p:nvPr/>
          </p:nvSpPr>
          <p:spPr bwMode="auto">
            <a:xfrm>
              <a:off x="3596" y="3422"/>
              <a:ext cx="115" cy="289"/>
            </a:xfrm>
            <a:custGeom>
              <a:avLst/>
              <a:gdLst/>
              <a:ahLst/>
              <a:cxnLst>
                <a:cxn ang="0">
                  <a:pos x="459" y="99"/>
                </a:cxn>
                <a:cxn ang="0">
                  <a:pos x="558" y="447"/>
                </a:cxn>
                <a:cxn ang="0">
                  <a:pos x="585" y="808"/>
                </a:cxn>
                <a:cxn ang="0">
                  <a:pos x="532" y="1173"/>
                </a:cxn>
                <a:cxn ang="0">
                  <a:pos x="449" y="1478"/>
                </a:cxn>
                <a:cxn ang="0">
                  <a:pos x="334" y="1755"/>
                </a:cxn>
                <a:cxn ang="0">
                  <a:pos x="221" y="1952"/>
                </a:cxn>
                <a:cxn ang="0">
                  <a:pos x="110" y="1952"/>
                </a:cxn>
                <a:cxn ang="0">
                  <a:pos x="0" y="1880"/>
                </a:cxn>
                <a:cxn ang="0">
                  <a:pos x="170" y="2062"/>
                </a:cxn>
                <a:cxn ang="0">
                  <a:pos x="334" y="2200"/>
                </a:cxn>
                <a:cxn ang="0">
                  <a:pos x="170" y="2313"/>
                </a:cxn>
                <a:cxn ang="0">
                  <a:pos x="459" y="2255"/>
                </a:cxn>
                <a:cxn ang="0">
                  <a:pos x="670" y="2117"/>
                </a:cxn>
                <a:cxn ang="0">
                  <a:pos x="809" y="1924"/>
                </a:cxn>
                <a:cxn ang="0">
                  <a:pos x="878" y="1686"/>
                </a:cxn>
                <a:cxn ang="0">
                  <a:pos x="921" y="1433"/>
                </a:cxn>
                <a:cxn ang="0">
                  <a:pos x="908" y="1103"/>
                </a:cxn>
                <a:cxn ang="0">
                  <a:pos x="864" y="740"/>
                </a:cxn>
                <a:cxn ang="0">
                  <a:pos x="809" y="505"/>
                </a:cxn>
                <a:cxn ang="0">
                  <a:pos x="725" y="447"/>
                </a:cxn>
                <a:cxn ang="0">
                  <a:pos x="631" y="336"/>
                </a:cxn>
                <a:cxn ang="0">
                  <a:pos x="503" y="156"/>
                </a:cxn>
                <a:cxn ang="0">
                  <a:pos x="449" y="0"/>
                </a:cxn>
                <a:cxn ang="0">
                  <a:pos x="459" y="99"/>
                </a:cxn>
              </a:cxnLst>
              <a:rect l="0" t="0" r="r" b="b"/>
              <a:pathLst>
                <a:path w="921" h="2313">
                  <a:moveTo>
                    <a:pt x="459" y="99"/>
                  </a:moveTo>
                  <a:lnTo>
                    <a:pt x="558" y="447"/>
                  </a:lnTo>
                  <a:lnTo>
                    <a:pt x="585" y="808"/>
                  </a:lnTo>
                  <a:lnTo>
                    <a:pt x="532" y="1173"/>
                  </a:lnTo>
                  <a:lnTo>
                    <a:pt x="449" y="1478"/>
                  </a:lnTo>
                  <a:lnTo>
                    <a:pt x="334" y="1755"/>
                  </a:lnTo>
                  <a:lnTo>
                    <a:pt x="221" y="1952"/>
                  </a:lnTo>
                  <a:lnTo>
                    <a:pt x="110" y="1952"/>
                  </a:lnTo>
                  <a:lnTo>
                    <a:pt x="0" y="1880"/>
                  </a:lnTo>
                  <a:lnTo>
                    <a:pt x="170" y="2062"/>
                  </a:lnTo>
                  <a:lnTo>
                    <a:pt x="334" y="2200"/>
                  </a:lnTo>
                  <a:lnTo>
                    <a:pt x="170" y="2313"/>
                  </a:lnTo>
                  <a:lnTo>
                    <a:pt x="459" y="2255"/>
                  </a:lnTo>
                  <a:lnTo>
                    <a:pt x="670" y="2117"/>
                  </a:lnTo>
                  <a:lnTo>
                    <a:pt x="809" y="1924"/>
                  </a:lnTo>
                  <a:lnTo>
                    <a:pt x="878" y="1686"/>
                  </a:lnTo>
                  <a:lnTo>
                    <a:pt x="921" y="1433"/>
                  </a:lnTo>
                  <a:lnTo>
                    <a:pt x="908" y="1103"/>
                  </a:lnTo>
                  <a:lnTo>
                    <a:pt x="864" y="740"/>
                  </a:lnTo>
                  <a:lnTo>
                    <a:pt x="809" y="505"/>
                  </a:lnTo>
                  <a:lnTo>
                    <a:pt x="725" y="447"/>
                  </a:lnTo>
                  <a:lnTo>
                    <a:pt x="631" y="336"/>
                  </a:lnTo>
                  <a:lnTo>
                    <a:pt x="503" y="156"/>
                  </a:lnTo>
                  <a:lnTo>
                    <a:pt x="449" y="0"/>
                  </a:lnTo>
                  <a:lnTo>
                    <a:pt x="459" y="99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47"/>
            <p:cNvSpPr>
              <a:spLocks/>
            </p:cNvSpPr>
            <p:nvPr/>
          </p:nvSpPr>
          <p:spPr bwMode="auto">
            <a:xfrm>
              <a:off x="2963" y="3069"/>
              <a:ext cx="692" cy="649"/>
            </a:xfrm>
            <a:custGeom>
              <a:avLst/>
              <a:gdLst/>
              <a:ahLst/>
              <a:cxnLst>
                <a:cxn ang="0">
                  <a:pos x="1690" y="384"/>
                </a:cxn>
                <a:cxn ang="0">
                  <a:pos x="1381" y="1684"/>
                </a:cxn>
                <a:cxn ang="0">
                  <a:pos x="1108" y="2633"/>
                </a:cxn>
                <a:cxn ang="0">
                  <a:pos x="739" y="3138"/>
                </a:cxn>
                <a:cxn ang="0">
                  <a:pos x="271" y="3566"/>
                </a:cxn>
                <a:cxn ang="0">
                  <a:pos x="60" y="3973"/>
                </a:cxn>
                <a:cxn ang="0">
                  <a:pos x="137" y="3913"/>
                </a:cxn>
                <a:cxn ang="0">
                  <a:pos x="310" y="3856"/>
                </a:cxn>
                <a:cxn ang="0">
                  <a:pos x="310" y="3681"/>
                </a:cxn>
                <a:cxn ang="0">
                  <a:pos x="526" y="3660"/>
                </a:cxn>
                <a:cxn ang="0">
                  <a:pos x="563" y="3836"/>
                </a:cxn>
                <a:cxn ang="0">
                  <a:pos x="796" y="3895"/>
                </a:cxn>
                <a:cxn ang="0">
                  <a:pos x="1515" y="4185"/>
                </a:cxn>
                <a:cxn ang="0">
                  <a:pos x="1554" y="4476"/>
                </a:cxn>
                <a:cxn ang="0">
                  <a:pos x="1243" y="4497"/>
                </a:cxn>
                <a:cxn ang="0">
                  <a:pos x="526" y="4359"/>
                </a:cxn>
                <a:cxn ang="0">
                  <a:pos x="77" y="4262"/>
                </a:cxn>
                <a:cxn ang="0">
                  <a:pos x="0" y="4805"/>
                </a:cxn>
                <a:cxn ang="0">
                  <a:pos x="157" y="4690"/>
                </a:cxn>
                <a:cxn ang="0">
                  <a:pos x="370" y="4669"/>
                </a:cxn>
                <a:cxn ang="0">
                  <a:pos x="409" y="4805"/>
                </a:cxn>
                <a:cxn ang="0">
                  <a:pos x="1904" y="4418"/>
                </a:cxn>
                <a:cxn ang="0">
                  <a:pos x="1748" y="3547"/>
                </a:cxn>
                <a:cxn ang="0">
                  <a:pos x="2255" y="4302"/>
                </a:cxn>
                <a:cxn ang="0">
                  <a:pos x="2661" y="4805"/>
                </a:cxn>
                <a:cxn ang="0">
                  <a:pos x="4545" y="5116"/>
                </a:cxn>
                <a:cxn ang="0">
                  <a:pos x="5224" y="5176"/>
                </a:cxn>
                <a:cxn ang="0">
                  <a:pos x="5538" y="5057"/>
                </a:cxn>
                <a:cxn ang="0">
                  <a:pos x="4934" y="4959"/>
                </a:cxn>
                <a:cxn ang="0">
                  <a:pos x="4178" y="4458"/>
                </a:cxn>
                <a:cxn ang="0">
                  <a:pos x="5013" y="4690"/>
                </a:cxn>
                <a:cxn ang="0">
                  <a:pos x="4196" y="4168"/>
                </a:cxn>
                <a:cxn ang="0">
                  <a:pos x="3670" y="3547"/>
                </a:cxn>
                <a:cxn ang="0">
                  <a:pos x="4275" y="3856"/>
                </a:cxn>
                <a:cxn ang="0">
                  <a:pos x="4835" y="4302"/>
                </a:cxn>
                <a:cxn ang="0">
                  <a:pos x="4874" y="4223"/>
                </a:cxn>
                <a:cxn ang="0">
                  <a:pos x="3864" y="3004"/>
                </a:cxn>
                <a:cxn ang="0">
                  <a:pos x="3013" y="1764"/>
                </a:cxn>
                <a:cxn ang="0">
                  <a:pos x="2525" y="1511"/>
                </a:cxn>
                <a:cxn ang="0">
                  <a:pos x="2022" y="909"/>
                </a:cxn>
                <a:cxn ang="0">
                  <a:pos x="1807" y="580"/>
                </a:cxn>
                <a:cxn ang="0">
                  <a:pos x="1864" y="57"/>
                </a:cxn>
              </a:cxnLst>
              <a:rect l="0" t="0" r="r" b="b"/>
              <a:pathLst>
                <a:path w="5538" h="5192">
                  <a:moveTo>
                    <a:pt x="1807" y="0"/>
                  </a:moveTo>
                  <a:lnTo>
                    <a:pt x="1690" y="384"/>
                  </a:lnTo>
                  <a:lnTo>
                    <a:pt x="1515" y="1124"/>
                  </a:lnTo>
                  <a:lnTo>
                    <a:pt x="1381" y="1684"/>
                  </a:lnTo>
                  <a:lnTo>
                    <a:pt x="1243" y="2248"/>
                  </a:lnTo>
                  <a:lnTo>
                    <a:pt x="1108" y="2633"/>
                  </a:lnTo>
                  <a:lnTo>
                    <a:pt x="952" y="2888"/>
                  </a:lnTo>
                  <a:lnTo>
                    <a:pt x="739" y="3138"/>
                  </a:lnTo>
                  <a:lnTo>
                    <a:pt x="487" y="3391"/>
                  </a:lnTo>
                  <a:lnTo>
                    <a:pt x="271" y="3566"/>
                  </a:lnTo>
                  <a:lnTo>
                    <a:pt x="137" y="3739"/>
                  </a:lnTo>
                  <a:lnTo>
                    <a:pt x="60" y="3973"/>
                  </a:lnTo>
                  <a:lnTo>
                    <a:pt x="60" y="4168"/>
                  </a:lnTo>
                  <a:lnTo>
                    <a:pt x="137" y="3913"/>
                  </a:lnTo>
                  <a:lnTo>
                    <a:pt x="194" y="3856"/>
                  </a:lnTo>
                  <a:lnTo>
                    <a:pt x="310" y="3856"/>
                  </a:lnTo>
                  <a:lnTo>
                    <a:pt x="293" y="3757"/>
                  </a:lnTo>
                  <a:lnTo>
                    <a:pt x="310" y="3681"/>
                  </a:lnTo>
                  <a:lnTo>
                    <a:pt x="409" y="3660"/>
                  </a:lnTo>
                  <a:lnTo>
                    <a:pt x="526" y="3660"/>
                  </a:lnTo>
                  <a:lnTo>
                    <a:pt x="563" y="3739"/>
                  </a:lnTo>
                  <a:lnTo>
                    <a:pt x="563" y="3836"/>
                  </a:lnTo>
                  <a:lnTo>
                    <a:pt x="487" y="3874"/>
                  </a:lnTo>
                  <a:lnTo>
                    <a:pt x="796" y="3895"/>
                  </a:lnTo>
                  <a:lnTo>
                    <a:pt x="1301" y="4049"/>
                  </a:lnTo>
                  <a:lnTo>
                    <a:pt x="1515" y="4185"/>
                  </a:lnTo>
                  <a:lnTo>
                    <a:pt x="1574" y="4340"/>
                  </a:lnTo>
                  <a:lnTo>
                    <a:pt x="1554" y="4476"/>
                  </a:lnTo>
                  <a:lnTo>
                    <a:pt x="1460" y="4535"/>
                  </a:lnTo>
                  <a:lnTo>
                    <a:pt x="1243" y="4497"/>
                  </a:lnTo>
                  <a:lnTo>
                    <a:pt x="875" y="4418"/>
                  </a:lnTo>
                  <a:lnTo>
                    <a:pt x="526" y="4359"/>
                  </a:lnTo>
                  <a:lnTo>
                    <a:pt x="215" y="4359"/>
                  </a:lnTo>
                  <a:lnTo>
                    <a:pt x="77" y="4262"/>
                  </a:lnTo>
                  <a:lnTo>
                    <a:pt x="60" y="4476"/>
                  </a:lnTo>
                  <a:lnTo>
                    <a:pt x="0" y="4805"/>
                  </a:lnTo>
                  <a:lnTo>
                    <a:pt x="117" y="4805"/>
                  </a:lnTo>
                  <a:lnTo>
                    <a:pt x="157" y="4690"/>
                  </a:lnTo>
                  <a:lnTo>
                    <a:pt x="254" y="4651"/>
                  </a:lnTo>
                  <a:lnTo>
                    <a:pt x="370" y="4669"/>
                  </a:lnTo>
                  <a:lnTo>
                    <a:pt x="427" y="4748"/>
                  </a:lnTo>
                  <a:lnTo>
                    <a:pt x="409" y="4805"/>
                  </a:lnTo>
                  <a:lnTo>
                    <a:pt x="2022" y="4805"/>
                  </a:lnTo>
                  <a:lnTo>
                    <a:pt x="1904" y="4418"/>
                  </a:lnTo>
                  <a:lnTo>
                    <a:pt x="1807" y="3990"/>
                  </a:lnTo>
                  <a:lnTo>
                    <a:pt x="1748" y="3547"/>
                  </a:lnTo>
                  <a:lnTo>
                    <a:pt x="1983" y="3913"/>
                  </a:lnTo>
                  <a:lnTo>
                    <a:pt x="2255" y="4302"/>
                  </a:lnTo>
                  <a:lnTo>
                    <a:pt x="2504" y="4612"/>
                  </a:lnTo>
                  <a:lnTo>
                    <a:pt x="2661" y="4805"/>
                  </a:lnTo>
                  <a:lnTo>
                    <a:pt x="4002" y="4805"/>
                  </a:lnTo>
                  <a:lnTo>
                    <a:pt x="4545" y="5116"/>
                  </a:lnTo>
                  <a:lnTo>
                    <a:pt x="4874" y="5192"/>
                  </a:lnTo>
                  <a:lnTo>
                    <a:pt x="5224" y="5176"/>
                  </a:lnTo>
                  <a:lnTo>
                    <a:pt x="5478" y="5116"/>
                  </a:lnTo>
                  <a:lnTo>
                    <a:pt x="5538" y="5057"/>
                  </a:lnTo>
                  <a:lnTo>
                    <a:pt x="5264" y="5057"/>
                  </a:lnTo>
                  <a:lnTo>
                    <a:pt x="4934" y="4959"/>
                  </a:lnTo>
                  <a:lnTo>
                    <a:pt x="4528" y="4727"/>
                  </a:lnTo>
                  <a:lnTo>
                    <a:pt x="4178" y="4458"/>
                  </a:lnTo>
                  <a:lnTo>
                    <a:pt x="4662" y="4572"/>
                  </a:lnTo>
                  <a:lnTo>
                    <a:pt x="5013" y="4690"/>
                  </a:lnTo>
                  <a:lnTo>
                    <a:pt x="4567" y="4398"/>
                  </a:lnTo>
                  <a:lnTo>
                    <a:pt x="4196" y="4168"/>
                  </a:lnTo>
                  <a:lnTo>
                    <a:pt x="3925" y="3933"/>
                  </a:lnTo>
                  <a:lnTo>
                    <a:pt x="3670" y="3547"/>
                  </a:lnTo>
                  <a:lnTo>
                    <a:pt x="3982" y="3739"/>
                  </a:lnTo>
                  <a:lnTo>
                    <a:pt x="4275" y="3856"/>
                  </a:lnTo>
                  <a:lnTo>
                    <a:pt x="4545" y="3990"/>
                  </a:lnTo>
                  <a:lnTo>
                    <a:pt x="4835" y="4302"/>
                  </a:lnTo>
                  <a:lnTo>
                    <a:pt x="5031" y="4612"/>
                  </a:lnTo>
                  <a:lnTo>
                    <a:pt x="4874" y="4223"/>
                  </a:lnTo>
                  <a:lnTo>
                    <a:pt x="4468" y="3700"/>
                  </a:lnTo>
                  <a:lnTo>
                    <a:pt x="3864" y="3004"/>
                  </a:lnTo>
                  <a:lnTo>
                    <a:pt x="3516" y="2593"/>
                  </a:lnTo>
                  <a:lnTo>
                    <a:pt x="3013" y="1764"/>
                  </a:lnTo>
                  <a:lnTo>
                    <a:pt x="2796" y="1684"/>
                  </a:lnTo>
                  <a:lnTo>
                    <a:pt x="2525" y="1511"/>
                  </a:lnTo>
                  <a:lnTo>
                    <a:pt x="2117" y="1103"/>
                  </a:lnTo>
                  <a:lnTo>
                    <a:pt x="2022" y="909"/>
                  </a:lnTo>
                  <a:lnTo>
                    <a:pt x="1864" y="792"/>
                  </a:lnTo>
                  <a:lnTo>
                    <a:pt x="1807" y="580"/>
                  </a:lnTo>
                  <a:lnTo>
                    <a:pt x="1807" y="269"/>
                  </a:lnTo>
                  <a:lnTo>
                    <a:pt x="1864" y="57"/>
                  </a:lnTo>
                  <a:lnTo>
                    <a:pt x="1807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8"/>
            <p:cNvSpPr>
              <a:spLocks/>
            </p:cNvSpPr>
            <p:nvPr/>
          </p:nvSpPr>
          <p:spPr bwMode="auto">
            <a:xfrm>
              <a:off x="2666" y="2880"/>
              <a:ext cx="418" cy="772"/>
            </a:xfrm>
            <a:custGeom>
              <a:avLst/>
              <a:gdLst/>
              <a:ahLst/>
              <a:cxnLst>
                <a:cxn ang="0">
                  <a:pos x="2158" y="196"/>
                </a:cxn>
                <a:cxn ang="0">
                  <a:pos x="2177" y="930"/>
                </a:cxn>
                <a:cxn ang="0">
                  <a:pos x="2564" y="3877"/>
                </a:cxn>
                <a:cxn ang="0">
                  <a:pos x="3148" y="2210"/>
                </a:cxn>
                <a:cxn ang="0">
                  <a:pos x="3109" y="2016"/>
                </a:cxn>
                <a:cxn ang="0">
                  <a:pos x="3012" y="1764"/>
                </a:cxn>
                <a:cxn ang="0">
                  <a:pos x="2624" y="1783"/>
                </a:cxn>
                <a:cxn ang="0">
                  <a:pos x="2546" y="1861"/>
                </a:cxn>
                <a:cxn ang="0">
                  <a:pos x="2857" y="1375"/>
                </a:cxn>
                <a:cxn ang="0">
                  <a:pos x="3148" y="1085"/>
                </a:cxn>
                <a:cxn ang="0">
                  <a:pos x="3205" y="1242"/>
                </a:cxn>
                <a:cxn ang="0">
                  <a:pos x="2972" y="1474"/>
                </a:cxn>
                <a:cxn ang="0">
                  <a:pos x="3226" y="1921"/>
                </a:cxn>
                <a:cxn ang="0">
                  <a:pos x="3344" y="2016"/>
                </a:cxn>
                <a:cxn ang="0">
                  <a:pos x="3127" y="2539"/>
                </a:cxn>
                <a:cxn ang="0">
                  <a:pos x="2779" y="3896"/>
                </a:cxn>
                <a:cxn ang="0">
                  <a:pos x="2779" y="4518"/>
                </a:cxn>
                <a:cxn ang="0">
                  <a:pos x="2933" y="4672"/>
                </a:cxn>
                <a:cxn ang="0">
                  <a:pos x="2663" y="4925"/>
                </a:cxn>
                <a:cxn ang="0">
                  <a:pos x="2410" y="4964"/>
                </a:cxn>
                <a:cxn ang="0">
                  <a:pos x="2138" y="4925"/>
                </a:cxn>
                <a:cxn ang="0">
                  <a:pos x="2158" y="4847"/>
                </a:cxn>
                <a:cxn ang="0">
                  <a:pos x="2391" y="4496"/>
                </a:cxn>
                <a:cxn ang="0">
                  <a:pos x="2430" y="3916"/>
                </a:cxn>
                <a:cxn ang="0">
                  <a:pos x="2331" y="2267"/>
                </a:cxn>
                <a:cxn ang="0">
                  <a:pos x="2001" y="3508"/>
                </a:cxn>
                <a:cxn ang="0">
                  <a:pos x="1790" y="4944"/>
                </a:cxn>
                <a:cxn ang="0">
                  <a:pos x="1729" y="6183"/>
                </a:cxn>
                <a:cxn ang="0">
                  <a:pos x="1711" y="4884"/>
                </a:cxn>
                <a:cxn ang="0">
                  <a:pos x="1826" y="3374"/>
                </a:cxn>
                <a:cxn ang="0">
                  <a:pos x="2001" y="2115"/>
                </a:cxn>
                <a:cxn ang="0">
                  <a:pos x="2117" y="1029"/>
                </a:cxn>
                <a:cxn ang="0">
                  <a:pos x="1865" y="541"/>
                </a:cxn>
                <a:cxn ang="0">
                  <a:pos x="1478" y="447"/>
                </a:cxn>
                <a:cxn ang="0">
                  <a:pos x="1439" y="407"/>
                </a:cxn>
                <a:cxn ang="0">
                  <a:pos x="408" y="447"/>
                </a:cxn>
                <a:cxn ang="0">
                  <a:pos x="390" y="389"/>
                </a:cxn>
                <a:cxn ang="0">
                  <a:pos x="1013" y="447"/>
                </a:cxn>
                <a:cxn ang="0">
                  <a:pos x="1845" y="137"/>
                </a:cxn>
                <a:cxn ang="0">
                  <a:pos x="2237" y="41"/>
                </a:cxn>
              </a:cxnLst>
              <a:rect l="0" t="0" r="r" b="b"/>
              <a:pathLst>
                <a:path w="3344" h="6183">
                  <a:moveTo>
                    <a:pt x="2237" y="41"/>
                  </a:moveTo>
                  <a:lnTo>
                    <a:pt x="2158" y="196"/>
                  </a:lnTo>
                  <a:lnTo>
                    <a:pt x="2138" y="389"/>
                  </a:lnTo>
                  <a:lnTo>
                    <a:pt x="2177" y="930"/>
                  </a:lnTo>
                  <a:lnTo>
                    <a:pt x="2370" y="2326"/>
                  </a:lnTo>
                  <a:lnTo>
                    <a:pt x="2564" y="3877"/>
                  </a:lnTo>
                  <a:lnTo>
                    <a:pt x="3071" y="2520"/>
                  </a:lnTo>
                  <a:lnTo>
                    <a:pt x="3148" y="2210"/>
                  </a:lnTo>
                  <a:lnTo>
                    <a:pt x="3166" y="2036"/>
                  </a:lnTo>
                  <a:lnTo>
                    <a:pt x="3109" y="2016"/>
                  </a:lnTo>
                  <a:lnTo>
                    <a:pt x="3071" y="1898"/>
                  </a:lnTo>
                  <a:lnTo>
                    <a:pt x="3012" y="1764"/>
                  </a:lnTo>
                  <a:lnTo>
                    <a:pt x="2834" y="1571"/>
                  </a:lnTo>
                  <a:lnTo>
                    <a:pt x="2624" y="1783"/>
                  </a:lnTo>
                  <a:lnTo>
                    <a:pt x="2469" y="2153"/>
                  </a:lnTo>
                  <a:lnTo>
                    <a:pt x="2546" y="1861"/>
                  </a:lnTo>
                  <a:lnTo>
                    <a:pt x="2680" y="1608"/>
                  </a:lnTo>
                  <a:lnTo>
                    <a:pt x="2857" y="1375"/>
                  </a:lnTo>
                  <a:lnTo>
                    <a:pt x="3032" y="1182"/>
                  </a:lnTo>
                  <a:lnTo>
                    <a:pt x="3148" y="1085"/>
                  </a:lnTo>
                  <a:lnTo>
                    <a:pt x="3344" y="1182"/>
                  </a:lnTo>
                  <a:lnTo>
                    <a:pt x="3205" y="1242"/>
                  </a:lnTo>
                  <a:lnTo>
                    <a:pt x="3052" y="1358"/>
                  </a:lnTo>
                  <a:lnTo>
                    <a:pt x="2972" y="1474"/>
                  </a:lnTo>
                  <a:lnTo>
                    <a:pt x="3089" y="1647"/>
                  </a:lnTo>
                  <a:lnTo>
                    <a:pt x="3226" y="1921"/>
                  </a:lnTo>
                  <a:lnTo>
                    <a:pt x="3245" y="2016"/>
                  </a:lnTo>
                  <a:lnTo>
                    <a:pt x="3344" y="2016"/>
                  </a:lnTo>
                  <a:lnTo>
                    <a:pt x="3245" y="2133"/>
                  </a:lnTo>
                  <a:lnTo>
                    <a:pt x="3127" y="2539"/>
                  </a:lnTo>
                  <a:lnTo>
                    <a:pt x="2933" y="3218"/>
                  </a:lnTo>
                  <a:lnTo>
                    <a:pt x="2779" y="3896"/>
                  </a:lnTo>
                  <a:lnTo>
                    <a:pt x="2680" y="4324"/>
                  </a:lnTo>
                  <a:lnTo>
                    <a:pt x="2779" y="4518"/>
                  </a:lnTo>
                  <a:lnTo>
                    <a:pt x="2876" y="4633"/>
                  </a:lnTo>
                  <a:lnTo>
                    <a:pt x="2933" y="4672"/>
                  </a:lnTo>
                  <a:lnTo>
                    <a:pt x="2797" y="4808"/>
                  </a:lnTo>
                  <a:lnTo>
                    <a:pt x="2663" y="4925"/>
                  </a:lnTo>
                  <a:lnTo>
                    <a:pt x="2507" y="5080"/>
                  </a:lnTo>
                  <a:lnTo>
                    <a:pt x="2410" y="4964"/>
                  </a:lnTo>
                  <a:lnTo>
                    <a:pt x="2294" y="4905"/>
                  </a:lnTo>
                  <a:lnTo>
                    <a:pt x="2138" y="4925"/>
                  </a:lnTo>
                  <a:lnTo>
                    <a:pt x="1865" y="5041"/>
                  </a:lnTo>
                  <a:lnTo>
                    <a:pt x="2158" y="4847"/>
                  </a:lnTo>
                  <a:lnTo>
                    <a:pt x="2313" y="4672"/>
                  </a:lnTo>
                  <a:lnTo>
                    <a:pt x="2391" y="4496"/>
                  </a:lnTo>
                  <a:lnTo>
                    <a:pt x="2430" y="4285"/>
                  </a:lnTo>
                  <a:lnTo>
                    <a:pt x="2430" y="3916"/>
                  </a:lnTo>
                  <a:lnTo>
                    <a:pt x="2391" y="2868"/>
                  </a:lnTo>
                  <a:lnTo>
                    <a:pt x="2331" y="2267"/>
                  </a:lnTo>
                  <a:lnTo>
                    <a:pt x="2177" y="1299"/>
                  </a:lnTo>
                  <a:lnTo>
                    <a:pt x="2001" y="3508"/>
                  </a:lnTo>
                  <a:lnTo>
                    <a:pt x="1884" y="4246"/>
                  </a:lnTo>
                  <a:lnTo>
                    <a:pt x="1790" y="4944"/>
                  </a:lnTo>
                  <a:lnTo>
                    <a:pt x="1729" y="5563"/>
                  </a:lnTo>
                  <a:lnTo>
                    <a:pt x="1729" y="6183"/>
                  </a:lnTo>
                  <a:lnTo>
                    <a:pt x="1692" y="5543"/>
                  </a:lnTo>
                  <a:lnTo>
                    <a:pt x="1711" y="4884"/>
                  </a:lnTo>
                  <a:lnTo>
                    <a:pt x="1826" y="3916"/>
                  </a:lnTo>
                  <a:lnTo>
                    <a:pt x="1826" y="3374"/>
                  </a:lnTo>
                  <a:lnTo>
                    <a:pt x="1884" y="2735"/>
                  </a:lnTo>
                  <a:lnTo>
                    <a:pt x="2001" y="2115"/>
                  </a:lnTo>
                  <a:lnTo>
                    <a:pt x="2098" y="1454"/>
                  </a:lnTo>
                  <a:lnTo>
                    <a:pt x="2117" y="1029"/>
                  </a:lnTo>
                  <a:lnTo>
                    <a:pt x="2061" y="776"/>
                  </a:lnTo>
                  <a:lnTo>
                    <a:pt x="1865" y="541"/>
                  </a:lnTo>
                  <a:lnTo>
                    <a:pt x="1692" y="466"/>
                  </a:lnTo>
                  <a:lnTo>
                    <a:pt x="1478" y="447"/>
                  </a:lnTo>
                  <a:lnTo>
                    <a:pt x="1127" y="852"/>
                  </a:lnTo>
                  <a:lnTo>
                    <a:pt x="1439" y="407"/>
                  </a:lnTo>
                  <a:lnTo>
                    <a:pt x="817" y="562"/>
                  </a:lnTo>
                  <a:lnTo>
                    <a:pt x="408" y="447"/>
                  </a:lnTo>
                  <a:lnTo>
                    <a:pt x="0" y="466"/>
                  </a:lnTo>
                  <a:lnTo>
                    <a:pt x="390" y="389"/>
                  </a:lnTo>
                  <a:lnTo>
                    <a:pt x="800" y="447"/>
                  </a:lnTo>
                  <a:lnTo>
                    <a:pt x="1013" y="447"/>
                  </a:lnTo>
                  <a:lnTo>
                    <a:pt x="1478" y="370"/>
                  </a:lnTo>
                  <a:lnTo>
                    <a:pt x="1845" y="137"/>
                  </a:lnTo>
                  <a:lnTo>
                    <a:pt x="2255" y="0"/>
                  </a:lnTo>
                  <a:lnTo>
                    <a:pt x="2237" y="41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49"/>
            <p:cNvSpPr>
              <a:spLocks/>
            </p:cNvSpPr>
            <p:nvPr/>
          </p:nvSpPr>
          <p:spPr bwMode="auto">
            <a:xfrm>
              <a:off x="3062" y="3018"/>
              <a:ext cx="95" cy="310"/>
            </a:xfrm>
            <a:custGeom>
              <a:avLst/>
              <a:gdLst/>
              <a:ahLst/>
              <a:cxnLst>
                <a:cxn ang="0">
                  <a:pos x="39" y="0"/>
                </a:cxn>
                <a:cxn ang="0">
                  <a:pos x="233" y="60"/>
                </a:cxn>
                <a:cxn ang="0">
                  <a:pos x="431" y="253"/>
                </a:cxn>
                <a:cxn ang="0">
                  <a:pos x="565" y="446"/>
                </a:cxn>
                <a:cxn ang="0">
                  <a:pos x="701" y="736"/>
                </a:cxn>
                <a:cxn ang="0">
                  <a:pos x="758" y="989"/>
                </a:cxn>
                <a:cxn ang="0">
                  <a:pos x="719" y="1010"/>
                </a:cxn>
                <a:cxn ang="0">
                  <a:pos x="408" y="486"/>
                </a:cxn>
                <a:cxn ang="0">
                  <a:pos x="312" y="639"/>
                </a:cxn>
                <a:cxn ang="0">
                  <a:pos x="332" y="775"/>
                </a:cxn>
                <a:cxn ang="0">
                  <a:pos x="350" y="892"/>
                </a:cxn>
                <a:cxn ang="0">
                  <a:pos x="332" y="931"/>
                </a:cxn>
                <a:cxn ang="0">
                  <a:pos x="408" y="1105"/>
                </a:cxn>
                <a:cxn ang="0">
                  <a:pos x="447" y="1454"/>
                </a:cxn>
                <a:cxn ang="0">
                  <a:pos x="447" y="1802"/>
                </a:cxn>
                <a:cxn ang="0">
                  <a:pos x="468" y="2074"/>
                </a:cxn>
                <a:cxn ang="0">
                  <a:pos x="468" y="2269"/>
                </a:cxn>
                <a:cxn ang="0">
                  <a:pos x="408" y="2480"/>
                </a:cxn>
                <a:cxn ang="0">
                  <a:pos x="431" y="2019"/>
                </a:cxn>
                <a:cxn ang="0">
                  <a:pos x="389" y="1494"/>
                </a:cxn>
                <a:cxn ang="0">
                  <a:pos x="350" y="1123"/>
                </a:cxn>
                <a:cxn ang="0">
                  <a:pos x="253" y="931"/>
                </a:cxn>
                <a:cxn ang="0">
                  <a:pos x="272" y="855"/>
                </a:cxn>
                <a:cxn ang="0">
                  <a:pos x="272" y="699"/>
                </a:cxn>
                <a:cxn ang="0">
                  <a:pos x="312" y="446"/>
                </a:cxn>
                <a:cxn ang="0">
                  <a:pos x="350" y="332"/>
                </a:cxn>
                <a:cxn ang="0">
                  <a:pos x="216" y="194"/>
                </a:cxn>
                <a:cxn ang="0">
                  <a:pos x="0" y="114"/>
                </a:cxn>
                <a:cxn ang="0">
                  <a:pos x="39" y="0"/>
                </a:cxn>
              </a:cxnLst>
              <a:rect l="0" t="0" r="r" b="b"/>
              <a:pathLst>
                <a:path w="758" h="2480">
                  <a:moveTo>
                    <a:pt x="39" y="0"/>
                  </a:moveTo>
                  <a:lnTo>
                    <a:pt x="233" y="60"/>
                  </a:lnTo>
                  <a:lnTo>
                    <a:pt x="431" y="253"/>
                  </a:lnTo>
                  <a:lnTo>
                    <a:pt x="565" y="446"/>
                  </a:lnTo>
                  <a:lnTo>
                    <a:pt x="701" y="736"/>
                  </a:lnTo>
                  <a:lnTo>
                    <a:pt x="758" y="989"/>
                  </a:lnTo>
                  <a:lnTo>
                    <a:pt x="719" y="1010"/>
                  </a:lnTo>
                  <a:lnTo>
                    <a:pt x="408" y="486"/>
                  </a:lnTo>
                  <a:lnTo>
                    <a:pt x="312" y="639"/>
                  </a:lnTo>
                  <a:lnTo>
                    <a:pt x="332" y="775"/>
                  </a:lnTo>
                  <a:lnTo>
                    <a:pt x="350" y="892"/>
                  </a:lnTo>
                  <a:lnTo>
                    <a:pt x="332" y="931"/>
                  </a:lnTo>
                  <a:lnTo>
                    <a:pt x="408" y="1105"/>
                  </a:lnTo>
                  <a:lnTo>
                    <a:pt x="447" y="1454"/>
                  </a:lnTo>
                  <a:lnTo>
                    <a:pt x="447" y="1802"/>
                  </a:lnTo>
                  <a:lnTo>
                    <a:pt x="468" y="2074"/>
                  </a:lnTo>
                  <a:lnTo>
                    <a:pt x="468" y="2269"/>
                  </a:lnTo>
                  <a:lnTo>
                    <a:pt x="408" y="2480"/>
                  </a:lnTo>
                  <a:lnTo>
                    <a:pt x="431" y="2019"/>
                  </a:lnTo>
                  <a:lnTo>
                    <a:pt x="389" y="1494"/>
                  </a:lnTo>
                  <a:lnTo>
                    <a:pt x="350" y="1123"/>
                  </a:lnTo>
                  <a:lnTo>
                    <a:pt x="253" y="931"/>
                  </a:lnTo>
                  <a:lnTo>
                    <a:pt x="272" y="855"/>
                  </a:lnTo>
                  <a:lnTo>
                    <a:pt x="272" y="699"/>
                  </a:lnTo>
                  <a:lnTo>
                    <a:pt x="312" y="446"/>
                  </a:lnTo>
                  <a:lnTo>
                    <a:pt x="350" y="332"/>
                  </a:lnTo>
                  <a:lnTo>
                    <a:pt x="216" y="194"/>
                  </a:lnTo>
                  <a:lnTo>
                    <a:pt x="0" y="114"/>
                  </a:lnTo>
                  <a:lnTo>
                    <a:pt x="39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50"/>
            <p:cNvSpPr>
              <a:spLocks/>
            </p:cNvSpPr>
            <p:nvPr/>
          </p:nvSpPr>
          <p:spPr bwMode="auto">
            <a:xfrm>
              <a:off x="2778" y="3027"/>
              <a:ext cx="61" cy="29"/>
            </a:xfrm>
            <a:custGeom>
              <a:avLst/>
              <a:gdLst/>
              <a:ahLst/>
              <a:cxnLst>
                <a:cxn ang="0">
                  <a:pos x="0" y="37"/>
                </a:cxn>
                <a:cxn ang="0">
                  <a:pos x="331" y="233"/>
                </a:cxn>
                <a:cxn ang="0">
                  <a:pos x="485" y="136"/>
                </a:cxn>
                <a:cxn ang="0">
                  <a:pos x="386" y="60"/>
                </a:cxn>
                <a:cxn ang="0">
                  <a:pos x="215" y="0"/>
                </a:cxn>
                <a:cxn ang="0">
                  <a:pos x="0" y="37"/>
                </a:cxn>
              </a:cxnLst>
              <a:rect l="0" t="0" r="r" b="b"/>
              <a:pathLst>
                <a:path w="485" h="233">
                  <a:moveTo>
                    <a:pt x="0" y="37"/>
                  </a:moveTo>
                  <a:lnTo>
                    <a:pt x="331" y="233"/>
                  </a:lnTo>
                  <a:lnTo>
                    <a:pt x="485" y="136"/>
                  </a:lnTo>
                  <a:lnTo>
                    <a:pt x="386" y="60"/>
                  </a:lnTo>
                  <a:lnTo>
                    <a:pt x="215" y="0"/>
                  </a:lnTo>
                  <a:lnTo>
                    <a:pt x="0" y="37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51"/>
            <p:cNvSpPr>
              <a:spLocks/>
            </p:cNvSpPr>
            <p:nvPr/>
          </p:nvSpPr>
          <p:spPr bwMode="auto">
            <a:xfrm>
              <a:off x="2599" y="3025"/>
              <a:ext cx="211" cy="644"/>
            </a:xfrm>
            <a:custGeom>
              <a:avLst/>
              <a:gdLst/>
              <a:ahLst/>
              <a:cxnLst>
                <a:cxn ang="0">
                  <a:pos x="1435" y="696"/>
                </a:cxn>
                <a:cxn ang="0">
                  <a:pos x="1378" y="1280"/>
                </a:cxn>
                <a:cxn ang="0">
                  <a:pos x="1378" y="2092"/>
                </a:cxn>
                <a:cxn ang="0">
                  <a:pos x="1395" y="2982"/>
                </a:cxn>
                <a:cxn ang="0">
                  <a:pos x="1494" y="3972"/>
                </a:cxn>
                <a:cxn ang="0">
                  <a:pos x="1611" y="4747"/>
                </a:cxn>
                <a:cxn ang="0">
                  <a:pos x="1687" y="5154"/>
                </a:cxn>
                <a:cxn ang="0">
                  <a:pos x="1611" y="5154"/>
                </a:cxn>
                <a:cxn ang="0">
                  <a:pos x="1261" y="4592"/>
                </a:cxn>
                <a:cxn ang="0">
                  <a:pos x="872" y="3876"/>
                </a:cxn>
                <a:cxn ang="0">
                  <a:pos x="541" y="3041"/>
                </a:cxn>
                <a:cxn ang="0">
                  <a:pos x="253" y="2130"/>
                </a:cxn>
                <a:cxn ang="0">
                  <a:pos x="97" y="1355"/>
                </a:cxn>
                <a:cxn ang="0">
                  <a:pos x="0" y="522"/>
                </a:cxn>
                <a:cxn ang="0">
                  <a:pos x="0" y="0"/>
                </a:cxn>
                <a:cxn ang="0">
                  <a:pos x="74" y="851"/>
                </a:cxn>
                <a:cxn ang="0">
                  <a:pos x="193" y="1570"/>
                </a:cxn>
                <a:cxn ang="0">
                  <a:pos x="387" y="2286"/>
                </a:cxn>
                <a:cxn ang="0">
                  <a:pos x="620" y="2942"/>
                </a:cxn>
                <a:cxn ang="0">
                  <a:pos x="872" y="3566"/>
                </a:cxn>
                <a:cxn ang="0">
                  <a:pos x="1143" y="4129"/>
                </a:cxn>
                <a:cxn ang="0">
                  <a:pos x="1475" y="4629"/>
                </a:cxn>
                <a:cxn ang="0">
                  <a:pos x="1300" y="3779"/>
                </a:cxn>
                <a:cxn ang="0">
                  <a:pos x="1242" y="2942"/>
                </a:cxn>
                <a:cxn ang="0">
                  <a:pos x="1242" y="2072"/>
                </a:cxn>
                <a:cxn ang="0">
                  <a:pos x="1300" y="1201"/>
                </a:cxn>
                <a:cxn ang="0">
                  <a:pos x="1378" y="715"/>
                </a:cxn>
                <a:cxn ang="0">
                  <a:pos x="1435" y="696"/>
                </a:cxn>
              </a:cxnLst>
              <a:rect l="0" t="0" r="r" b="b"/>
              <a:pathLst>
                <a:path w="1687" h="5154">
                  <a:moveTo>
                    <a:pt x="1435" y="696"/>
                  </a:moveTo>
                  <a:lnTo>
                    <a:pt x="1378" y="1280"/>
                  </a:lnTo>
                  <a:lnTo>
                    <a:pt x="1378" y="2092"/>
                  </a:lnTo>
                  <a:lnTo>
                    <a:pt x="1395" y="2982"/>
                  </a:lnTo>
                  <a:lnTo>
                    <a:pt x="1494" y="3972"/>
                  </a:lnTo>
                  <a:lnTo>
                    <a:pt x="1611" y="4747"/>
                  </a:lnTo>
                  <a:lnTo>
                    <a:pt x="1687" y="5154"/>
                  </a:lnTo>
                  <a:lnTo>
                    <a:pt x="1611" y="5154"/>
                  </a:lnTo>
                  <a:lnTo>
                    <a:pt x="1261" y="4592"/>
                  </a:lnTo>
                  <a:lnTo>
                    <a:pt x="872" y="3876"/>
                  </a:lnTo>
                  <a:lnTo>
                    <a:pt x="541" y="3041"/>
                  </a:lnTo>
                  <a:lnTo>
                    <a:pt x="253" y="2130"/>
                  </a:lnTo>
                  <a:lnTo>
                    <a:pt x="97" y="1355"/>
                  </a:lnTo>
                  <a:lnTo>
                    <a:pt x="0" y="522"/>
                  </a:lnTo>
                  <a:lnTo>
                    <a:pt x="0" y="0"/>
                  </a:lnTo>
                  <a:lnTo>
                    <a:pt x="74" y="851"/>
                  </a:lnTo>
                  <a:lnTo>
                    <a:pt x="193" y="1570"/>
                  </a:lnTo>
                  <a:lnTo>
                    <a:pt x="387" y="2286"/>
                  </a:lnTo>
                  <a:lnTo>
                    <a:pt x="620" y="2942"/>
                  </a:lnTo>
                  <a:lnTo>
                    <a:pt x="872" y="3566"/>
                  </a:lnTo>
                  <a:lnTo>
                    <a:pt x="1143" y="4129"/>
                  </a:lnTo>
                  <a:lnTo>
                    <a:pt x="1475" y="4629"/>
                  </a:lnTo>
                  <a:lnTo>
                    <a:pt x="1300" y="3779"/>
                  </a:lnTo>
                  <a:lnTo>
                    <a:pt x="1242" y="2942"/>
                  </a:lnTo>
                  <a:lnTo>
                    <a:pt x="1242" y="2072"/>
                  </a:lnTo>
                  <a:lnTo>
                    <a:pt x="1300" y="1201"/>
                  </a:lnTo>
                  <a:lnTo>
                    <a:pt x="1378" y="715"/>
                  </a:lnTo>
                  <a:lnTo>
                    <a:pt x="1435" y="69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52"/>
            <p:cNvSpPr>
              <a:spLocks/>
            </p:cNvSpPr>
            <p:nvPr/>
          </p:nvSpPr>
          <p:spPr bwMode="auto">
            <a:xfrm>
              <a:off x="2461" y="3269"/>
              <a:ext cx="349" cy="449"/>
            </a:xfrm>
            <a:custGeom>
              <a:avLst/>
              <a:gdLst/>
              <a:ahLst/>
              <a:cxnLst>
                <a:cxn ang="0">
                  <a:pos x="842" y="1516"/>
                </a:cxn>
                <a:cxn ang="0">
                  <a:pos x="877" y="1500"/>
                </a:cxn>
                <a:cxn ang="0">
                  <a:pos x="1306" y="1976"/>
                </a:cxn>
                <a:cxn ang="0">
                  <a:pos x="1306" y="1614"/>
                </a:cxn>
                <a:cxn ang="0">
                  <a:pos x="1205" y="1234"/>
                </a:cxn>
                <a:cxn ang="0">
                  <a:pos x="1205" y="1006"/>
                </a:cxn>
                <a:cxn ang="0">
                  <a:pos x="1039" y="1104"/>
                </a:cxn>
                <a:cxn ang="0">
                  <a:pos x="940" y="871"/>
                </a:cxn>
                <a:cxn ang="0">
                  <a:pos x="363" y="641"/>
                </a:cxn>
                <a:cxn ang="0">
                  <a:pos x="0" y="347"/>
                </a:cxn>
                <a:cxn ang="0">
                  <a:pos x="264" y="493"/>
                </a:cxn>
                <a:cxn ang="0">
                  <a:pos x="1057" y="380"/>
                </a:cxn>
                <a:cxn ang="0">
                  <a:pos x="827" y="0"/>
                </a:cxn>
                <a:cxn ang="0">
                  <a:pos x="1158" y="165"/>
                </a:cxn>
                <a:cxn ang="0">
                  <a:pos x="1354" y="165"/>
                </a:cxn>
                <a:cxn ang="0">
                  <a:pos x="1767" y="1318"/>
                </a:cxn>
                <a:cxn ang="0">
                  <a:pos x="2097" y="2126"/>
                </a:cxn>
                <a:cxn ang="0">
                  <a:pos x="2376" y="2600"/>
                </a:cxn>
                <a:cxn ang="0">
                  <a:pos x="2786" y="3195"/>
                </a:cxn>
                <a:cxn ang="0">
                  <a:pos x="2492" y="3195"/>
                </a:cxn>
                <a:cxn ang="0">
                  <a:pos x="2492" y="3507"/>
                </a:cxn>
                <a:cxn ang="0">
                  <a:pos x="2360" y="3589"/>
                </a:cxn>
                <a:cxn ang="0">
                  <a:pos x="2459" y="3474"/>
                </a:cxn>
                <a:cxn ang="0">
                  <a:pos x="2459" y="3195"/>
                </a:cxn>
                <a:cxn ang="0">
                  <a:pos x="1899" y="2419"/>
                </a:cxn>
                <a:cxn ang="0">
                  <a:pos x="1124" y="2174"/>
                </a:cxn>
                <a:cxn ang="0">
                  <a:pos x="1336" y="2225"/>
                </a:cxn>
                <a:cxn ang="0">
                  <a:pos x="857" y="1566"/>
                </a:cxn>
                <a:cxn ang="0">
                  <a:pos x="842" y="1516"/>
                </a:cxn>
              </a:cxnLst>
              <a:rect l="0" t="0" r="r" b="b"/>
              <a:pathLst>
                <a:path w="2786" h="3589">
                  <a:moveTo>
                    <a:pt x="842" y="1516"/>
                  </a:moveTo>
                  <a:lnTo>
                    <a:pt x="877" y="1500"/>
                  </a:lnTo>
                  <a:lnTo>
                    <a:pt x="1306" y="1976"/>
                  </a:lnTo>
                  <a:lnTo>
                    <a:pt x="1306" y="1614"/>
                  </a:lnTo>
                  <a:lnTo>
                    <a:pt x="1205" y="1234"/>
                  </a:lnTo>
                  <a:lnTo>
                    <a:pt x="1205" y="1006"/>
                  </a:lnTo>
                  <a:lnTo>
                    <a:pt x="1039" y="1104"/>
                  </a:lnTo>
                  <a:lnTo>
                    <a:pt x="940" y="871"/>
                  </a:lnTo>
                  <a:lnTo>
                    <a:pt x="363" y="641"/>
                  </a:lnTo>
                  <a:lnTo>
                    <a:pt x="0" y="347"/>
                  </a:lnTo>
                  <a:lnTo>
                    <a:pt x="264" y="493"/>
                  </a:lnTo>
                  <a:lnTo>
                    <a:pt x="1057" y="380"/>
                  </a:lnTo>
                  <a:lnTo>
                    <a:pt x="827" y="0"/>
                  </a:lnTo>
                  <a:lnTo>
                    <a:pt x="1158" y="165"/>
                  </a:lnTo>
                  <a:lnTo>
                    <a:pt x="1354" y="165"/>
                  </a:lnTo>
                  <a:lnTo>
                    <a:pt x="1767" y="1318"/>
                  </a:lnTo>
                  <a:lnTo>
                    <a:pt x="2097" y="2126"/>
                  </a:lnTo>
                  <a:lnTo>
                    <a:pt x="2376" y="2600"/>
                  </a:lnTo>
                  <a:lnTo>
                    <a:pt x="2786" y="3195"/>
                  </a:lnTo>
                  <a:lnTo>
                    <a:pt x="2492" y="3195"/>
                  </a:lnTo>
                  <a:lnTo>
                    <a:pt x="2492" y="3507"/>
                  </a:lnTo>
                  <a:lnTo>
                    <a:pt x="2360" y="3589"/>
                  </a:lnTo>
                  <a:lnTo>
                    <a:pt x="2459" y="3474"/>
                  </a:lnTo>
                  <a:lnTo>
                    <a:pt x="2459" y="3195"/>
                  </a:lnTo>
                  <a:lnTo>
                    <a:pt x="1899" y="2419"/>
                  </a:lnTo>
                  <a:lnTo>
                    <a:pt x="1124" y="2174"/>
                  </a:lnTo>
                  <a:lnTo>
                    <a:pt x="1336" y="2225"/>
                  </a:lnTo>
                  <a:lnTo>
                    <a:pt x="857" y="1566"/>
                  </a:lnTo>
                  <a:lnTo>
                    <a:pt x="842" y="1516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53"/>
            <p:cNvSpPr>
              <a:spLocks/>
            </p:cNvSpPr>
            <p:nvPr/>
          </p:nvSpPr>
          <p:spPr bwMode="auto">
            <a:xfrm>
              <a:off x="2418" y="2938"/>
              <a:ext cx="217" cy="395"/>
            </a:xfrm>
            <a:custGeom>
              <a:avLst/>
              <a:gdLst/>
              <a:ahLst/>
              <a:cxnLst>
                <a:cxn ang="0">
                  <a:pos x="1732" y="15"/>
                </a:cxn>
                <a:cxn ang="0">
                  <a:pos x="1584" y="231"/>
                </a:cxn>
                <a:cxn ang="0">
                  <a:pos x="1483" y="428"/>
                </a:cxn>
                <a:cxn ang="0">
                  <a:pos x="1453" y="644"/>
                </a:cxn>
                <a:cxn ang="0">
                  <a:pos x="1435" y="923"/>
                </a:cxn>
                <a:cxn ang="0">
                  <a:pos x="1384" y="494"/>
                </a:cxn>
                <a:cxn ang="0">
                  <a:pos x="1237" y="806"/>
                </a:cxn>
                <a:cxn ang="0">
                  <a:pos x="1187" y="1089"/>
                </a:cxn>
                <a:cxn ang="0">
                  <a:pos x="1187" y="1384"/>
                </a:cxn>
                <a:cxn ang="0">
                  <a:pos x="1268" y="1860"/>
                </a:cxn>
                <a:cxn ang="0">
                  <a:pos x="1402" y="2257"/>
                </a:cxn>
                <a:cxn ang="0">
                  <a:pos x="1600" y="2701"/>
                </a:cxn>
                <a:cxn ang="0">
                  <a:pos x="1319" y="2306"/>
                </a:cxn>
                <a:cxn ang="0">
                  <a:pos x="1121" y="1911"/>
                </a:cxn>
                <a:cxn ang="0">
                  <a:pos x="971" y="1501"/>
                </a:cxn>
                <a:cxn ang="0">
                  <a:pos x="872" y="1089"/>
                </a:cxn>
                <a:cxn ang="0">
                  <a:pos x="840" y="1368"/>
                </a:cxn>
                <a:cxn ang="0">
                  <a:pos x="860" y="1748"/>
                </a:cxn>
                <a:cxn ang="0">
                  <a:pos x="958" y="2142"/>
                </a:cxn>
                <a:cxn ang="0">
                  <a:pos x="1073" y="2519"/>
                </a:cxn>
                <a:cxn ang="0">
                  <a:pos x="593" y="1748"/>
                </a:cxn>
                <a:cxn ang="0">
                  <a:pos x="510" y="1748"/>
                </a:cxn>
                <a:cxn ang="0">
                  <a:pos x="558" y="2142"/>
                </a:cxn>
                <a:cxn ang="0">
                  <a:pos x="741" y="2681"/>
                </a:cxn>
                <a:cxn ang="0">
                  <a:pos x="989" y="3160"/>
                </a:cxn>
                <a:cxn ang="0">
                  <a:pos x="890" y="3160"/>
                </a:cxn>
                <a:cxn ang="0">
                  <a:pos x="0" y="2209"/>
                </a:cxn>
                <a:cxn ang="0">
                  <a:pos x="644" y="2701"/>
                </a:cxn>
                <a:cxn ang="0">
                  <a:pos x="429" y="2306"/>
                </a:cxn>
                <a:cxn ang="0">
                  <a:pos x="314" y="1928"/>
                </a:cxn>
                <a:cxn ang="0">
                  <a:pos x="296" y="1649"/>
                </a:cxn>
                <a:cxn ang="0">
                  <a:pos x="494" y="1400"/>
                </a:cxn>
                <a:cxn ang="0">
                  <a:pos x="727" y="1054"/>
                </a:cxn>
                <a:cxn ang="0">
                  <a:pos x="872" y="824"/>
                </a:cxn>
                <a:cxn ang="0">
                  <a:pos x="1121" y="776"/>
                </a:cxn>
                <a:cxn ang="0">
                  <a:pos x="1137" y="510"/>
                </a:cxn>
                <a:cxn ang="0">
                  <a:pos x="1402" y="84"/>
                </a:cxn>
                <a:cxn ang="0">
                  <a:pos x="1651" y="0"/>
                </a:cxn>
                <a:cxn ang="0">
                  <a:pos x="1732" y="15"/>
                </a:cxn>
              </a:cxnLst>
              <a:rect l="0" t="0" r="r" b="b"/>
              <a:pathLst>
                <a:path w="1732" h="3160">
                  <a:moveTo>
                    <a:pt x="1732" y="15"/>
                  </a:moveTo>
                  <a:lnTo>
                    <a:pt x="1584" y="231"/>
                  </a:lnTo>
                  <a:lnTo>
                    <a:pt x="1483" y="428"/>
                  </a:lnTo>
                  <a:lnTo>
                    <a:pt x="1453" y="644"/>
                  </a:lnTo>
                  <a:lnTo>
                    <a:pt x="1435" y="923"/>
                  </a:lnTo>
                  <a:lnTo>
                    <a:pt x="1384" y="494"/>
                  </a:lnTo>
                  <a:lnTo>
                    <a:pt x="1237" y="806"/>
                  </a:lnTo>
                  <a:lnTo>
                    <a:pt x="1187" y="1089"/>
                  </a:lnTo>
                  <a:lnTo>
                    <a:pt x="1187" y="1384"/>
                  </a:lnTo>
                  <a:lnTo>
                    <a:pt x="1268" y="1860"/>
                  </a:lnTo>
                  <a:lnTo>
                    <a:pt x="1402" y="2257"/>
                  </a:lnTo>
                  <a:lnTo>
                    <a:pt x="1600" y="2701"/>
                  </a:lnTo>
                  <a:lnTo>
                    <a:pt x="1319" y="2306"/>
                  </a:lnTo>
                  <a:lnTo>
                    <a:pt x="1121" y="1911"/>
                  </a:lnTo>
                  <a:lnTo>
                    <a:pt x="971" y="1501"/>
                  </a:lnTo>
                  <a:lnTo>
                    <a:pt x="872" y="1089"/>
                  </a:lnTo>
                  <a:lnTo>
                    <a:pt x="840" y="1368"/>
                  </a:lnTo>
                  <a:lnTo>
                    <a:pt x="860" y="1748"/>
                  </a:lnTo>
                  <a:lnTo>
                    <a:pt x="958" y="2142"/>
                  </a:lnTo>
                  <a:lnTo>
                    <a:pt x="1073" y="2519"/>
                  </a:lnTo>
                  <a:lnTo>
                    <a:pt x="593" y="1748"/>
                  </a:lnTo>
                  <a:lnTo>
                    <a:pt x="510" y="1748"/>
                  </a:lnTo>
                  <a:lnTo>
                    <a:pt x="558" y="2142"/>
                  </a:lnTo>
                  <a:lnTo>
                    <a:pt x="741" y="2681"/>
                  </a:lnTo>
                  <a:lnTo>
                    <a:pt x="989" y="3160"/>
                  </a:lnTo>
                  <a:lnTo>
                    <a:pt x="890" y="3160"/>
                  </a:lnTo>
                  <a:lnTo>
                    <a:pt x="0" y="2209"/>
                  </a:lnTo>
                  <a:lnTo>
                    <a:pt x="644" y="2701"/>
                  </a:lnTo>
                  <a:lnTo>
                    <a:pt x="429" y="2306"/>
                  </a:lnTo>
                  <a:lnTo>
                    <a:pt x="314" y="1928"/>
                  </a:lnTo>
                  <a:lnTo>
                    <a:pt x="296" y="1649"/>
                  </a:lnTo>
                  <a:lnTo>
                    <a:pt x="494" y="1400"/>
                  </a:lnTo>
                  <a:lnTo>
                    <a:pt x="727" y="1054"/>
                  </a:lnTo>
                  <a:lnTo>
                    <a:pt x="872" y="824"/>
                  </a:lnTo>
                  <a:lnTo>
                    <a:pt x="1121" y="776"/>
                  </a:lnTo>
                  <a:lnTo>
                    <a:pt x="1137" y="510"/>
                  </a:lnTo>
                  <a:lnTo>
                    <a:pt x="1402" y="84"/>
                  </a:lnTo>
                  <a:lnTo>
                    <a:pt x="1651" y="0"/>
                  </a:lnTo>
                  <a:lnTo>
                    <a:pt x="1732" y="15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54"/>
            <p:cNvSpPr>
              <a:spLocks/>
            </p:cNvSpPr>
            <p:nvPr/>
          </p:nvSpPr>
          <p:spPr bwMode="auto">
            <a:xfrm>
              <a:off x="2404" y="3144"/>
              <a:ext cx="57" cy="170"/>
            </a:xfrm>
            <a:custGeom>
              <a:avLst/>
              <a:gdLst/>
              <a:ahLst/>
              <a:cxnLst>
                <a:cxn ang="0">
                  <a:pos x="431" y="0"/>
                </a:cxn>
                <a:cxn ang="0">
                  <a:pos x="216" y="244"/>
                </a:cxn>
                <a:cxn ang="0">
                  <a:pos x="0" y="574"/>
                </a:cxn>
                <a:cxn ang="0">
                  <a:pos x="18" y="753"/>
                </a:cxn>
                <a:cxn ang="0">
                  <a:pos x="231" y="1083"/>
                </a:cxn>
                <a:cxn ang="0">
                  <a:pos x="462" y="1364"/>
                </a:cxn>
                <a:cxn ang="0">
                  <a:pos x="267" y="1002"/>
                </a:cxn>
                <a:cxn ang="0">
                  <a:pos x="231" y="642"/>
                </a:cxn>
                <a:cxn ang="0">
                  <a:pos x="462" y="163"/>
                </a:cxn>
                <a:cxn ang="0">
                  <a:pos x="431" y="0"/>
                </a:cxn>
              </a:cxnLst>
              <a:rect l="0" t="0" r="r" b="b"/>
              <a:pathLst>
                <a:path w="462" h="1364">
                  <a:moveTo>
                    <a:pt x="431" y="0"/>
                  </a:moveTo>
                  <a:lnTo>
                    <a:pt x="216" y="244"/>
                  </a:lnTo>
                  <a:lnTo>
                    <a:pt x="0" y="574"/>
                  </a:lnTo>
                  <a:lnTo>
                    <a:pt x="18" y="753"/>
                  </a:lnTo>
                  <a:lnTo>
                    <a:pt x="231" y="1083"/>
                  </a:lnTo>
                  <a:lnTo>
                    <a:pt x="462" y="1364"/>
                  </a:lnTo>
                  <a:lnTo>
                    <a:pt x="267" y="1002"/>
                  </a:lnTo>
                  <a:lnTo>
                    <a:pt x="231" y="642"/>
                  </a:lnTo>
                  <a:lnTo>
                    <a:pt x="462" y="163"/>
                  </a:lnTo>
                  <a:lnTo>
                    <a:pt x="431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55"/>
            <p:cNvSpPr>
              <a:spLocks/>
            </p:cNvSpPr>
            <p:nvPr/>
          </p:nvSpPr>
          <p:spPr bwMode="auto">
            <a:xfrm>
              <a:off x="2183" y="3230"/>
              <a:ext cx="216" cy="214"/>
            </a:xfrm>
            <a:custGeom>
              <a:avLst/>
              <a:gdLst/>
              <a:ahLst/>
              <a:cxnLst>
                <a:cxn ang="0">
                  <a:pos x="1619" y="0"/>
                </a:cxn>
                <a:cxn ang="0">
                  <a:pos x="1619" y="149"/>
                </a:cxn>
                <a:cxn ang="0">
                  <a:pos x="1734" y="393"/>
                </a:cxn>
                <a:cxn ang="0">
                  <a:pos x="1619" y="342"/>
                </a:cxn>
                <a:cxn ang="0">
                  <a:pos x="1503" y="461"/>
                </a:cxn>
                <a:cxn ang="0">
                  <a:pos x="1437" y="659"/>
                </a:cxn>
                <a:cxn ang="0">
                  <a:pos x="1371" y="1003"/>
                </a:cxn>
                <a:cxn ang="0">
                  <a:pos x="1371" y="1416"/>
                </a:cxn>
                <a:cxn ang="0">
                  <a:pos x="1404" y="1711"/>
                </a:cxn>
                <a:cxn ang="0">
                  <a:pos x="1287" y="1447"/>
                </a:cxn>
                <a:cxn ang="0">
                  <a:pos x="1141" y="1333"/>
                </a:cxn>
                <a:cxn ang="0">
                  <a:pos x="991" y="1282"/>
                </a:cxn>
                <a:cxn ang="0">
                  <a:pos x="793" y="1282"/>
                </a:cxn>
                <a:cxn ang="0">
                  <a:pos x="532" y="1318"/>
                </a:cxn>
                <a:cxn ang="0">
                  <a:pos x="231" y="1416"/>
                </a:cxn>
                <a:cxn ang="0">
                  <a:pos x="0" y="1546"/>
                </a:cxn>
                <a:cxn ang="0">
                  <a:pos x="169" y="1282"/>
                </a:cxn>
                <a:cxn ang="0">
                  <a:pos x="413" y="986"/>
                </a:cxn>
                <a:cxn ang="0">
                  <a:pos x="694" y="740"/>
                </a:cxn>
                <a:cxn ang="0">
                  <a:pos x="1074" y="492"/>
                </a:cxn>
                <a:cxn ang="0">
                  <a:pos x="1338" y="294"/>
                </a:cxn>
                <a:cxn ang="0">
                  <a:pos x="1503" y="114"/>
                </a:cxn>
                <a:cxn ang="0">
                  <a:pos x="1619" y="0"/>
                </a:cxn>
              </a:cxnLst>
              <a:rect l="0" t="0" r="r" b="b"/>
              <a:pathLst>
                <a:path w="1734" h="1711">
                  <a:moveTo>
                    <a:pt x="1619" y="0"/>
                  </a:moveTo>
                  <a:lnTo>
                    <a:pt x="1619" y="149"/>
                  </a:lnTo>
                  <a:lnTo>
                    <a:pt x="1734" y="393"/>
                  </a:lnTo>
                  <a:lnTo>
                    <a:pt x="1619" y="342"/>
                  </a:lnTo>
                  <a:lnTo>
                    <a:pt x="1503" y="461"/>
                  </a:lnTo>
                  <a:lnTo>
                    <a:pt x="1437" y="659"/>
                  </a:lnTo>
                  <a:lnTo>
                    <a:pt x="1371" y="1003"/>
                  </a:lnTo>
                  <a:lnTo>
                    <a:pt x="1371" y="1416"/>
                  </a:lnTo>
                  <a:lnTo>
                    <a:pt x="1404" y="1711"/>
                  </a:lnTo>
                  <a:lnTo>
                    <a:pt x="1287" y="1447"/>
                  </a:lnTo>
                  <a:lnTo>
                    <a:pt x="1141" y="1333"/>
                  </a:lnTo>
                  <a:lnTo>
                    <a:pt x="991" y="1282"/>
                  </a:lnTo>
                  <a:lnTo>
                    <a:pt x="793" y="1282"/>
                  </a:lnTo>
                  <a:lnTo>
                    <a:pt x="532" y="1318"/>
                  </a:lnTo>
                  <a:lnTo>
                    <a:pt x="231" y="1416"/>
                  </a:lnTo>
                  <a:lnTo>
                    <a:pt x="0" y="1546"/>
                  </a:lnTo>
                  <a:lnTo>
                    <a:pt x="169" y="1282"/>
                  </a:lnTo>
                  <a:lnTo>
                    <a:pt x="413" y="986"/>
                  </a:lnTo>
                  <a:lnTo>
                    <a:pt x="694" y="740"/>
                  </a:lnTo>
                  <a:lnTo>
                    <a:pt x="1074" y="492"/>
                  </a:lnTo>
                  <a:lnTo>
                    <a:pt x="1338" y="294"/>
                  </a:lnTo>
                  <a:lnTo>
                    <a:pt x="1503" y="114"/>
                  </a:lnTo>
                  <a:lnTo>
                    <a:pt x="1619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56"/>
            <p:cNvSpPr>
              <a:spLocks/>
            </p:cNvSpPr>
            <p:nvPr/>
          </p:nvSpPr>
          <p:spPr bwMode="auto">
            <a:xfrm>
              <a:off x="2148" y="3306"/>
              <a:ext cx="468" cy="383"/>
            </a:xfrm>
            <a:custGeom>
              <a:avLst/>
              <a:gdLst/>
              <a:ahLst/>
              <a:cxnLst>
                <a:cxn ang="0">
                  <a:pos x="2312" y="245"/>
                </a:cxn>
                <a:cxn ang="0">
                  <a:pos x="2771" y="572"/>
                </a:cxn>
                <a:cxn ang="0">
                  <a:pos x="3384" y="756"/>
                </a:cxn>
                <a:cxn ang="0">
                  <a:pos x="3746" y="722"/>
                </a:cxn>
                <a:cxn ang="0">
                  <a:pos x="3217" y="1231"/>
                </a:cxn>
                <a:cxn ang="0">
                  <a:pos x="2852" y="1627"/>
                </a:cxn>
                <a:cxn ang="0">
                  <a:pos x="2327" y="1842"/>
                </a:cxn>
                <a:cxn ang="0">
                  <a:pos x="2540" y="2088"/>
                </a:cxn>
                <a:cxn ang="0">
                  <a:pos x="2507" y="2120"/>
                </a:cxn>
                <a:cxn ang="0">
                  <a:pos x="2211" y="2037"/>
                </a:cxn>
                <a:cxn ang="0">
                  <a:pos x="1566" y="2136"/>
                </a:cxn>
                <a:cxn ang="0">
                  <a:pos x="1123" y="2696"/>
                </a:cxn>
                <a:cxn ang="0">
                  <a:pos x="1173" y="3046"/>
                </a:cxn>
                <a:cxn ang="0">
                  <a:pos x="578" y="2963"/>
                </a:cxn>
                <a:cxn ang="0">
                  <a:pos x="544" y="2945"/>
                </a:cxn>
                <a:cxn ang="0">
                  <a:pos x="957" y="2486"/>
                </a:cxn>
                <a:cxn ang="0">
                  <a:pos x="1566" y="2025"/>
                </a:cxn>
                <a:cxn ang="0">
                  <a:pos x="1798" y="1758"/>
                </a:cxn>
                <a:cxn ang="0">
                  <a:pos x="1353" y="1677"/>
                </a:cxn>
                <a:cxn ang="0">
                  <a:pos x="1024" y="1366"/>
                </a:cxn>
                <a:cxn ang="0">
                  <a:pos x="678" y="1185"/>
                </a:cxn>
                <a:cxn ang="0">
                  <a:pos x="265" y="1267"/>
                </a:cxn>
                <a:cxn ang="0">
                  <a:pos x="662" y="1118"/>
                </a:cxn>
                <a:cxn ang="0">
                  <a:pos x="1105" y="1249"/>
                </a:cxn>
                <a:cxn ang="0">
                  <a:pos x="1434" y="1447"/>
                </a:cxn>
                <a:cxn ang="0">
                  <a:pos x="1995" y="1480"/>
                </a:cxn>
                <a:cxn ang="0">
                  <a:pos x="1434" y="1134"/>
                </a:cxn>
                <a:cxn ang="0">
                  <a:pos x="644" y="952"/>
                </a:cxn>
                <a:cxn ang="0">
                  <a:pos x="0" y="1085"/>
                </a:cxn>
                <a:cxn ang="0">
                  <a:pos x="725" y="887"/>
                </a:cxn>
                <a:cxn ang="0">
                  <a:pos x="1519" y="1019"/>
                </a:cxn>
                <a:cxn ang="0">
                  <a:pos x="2312" y="1366"/>
                </a:cxn>
                <a:cxn ang="0">
                  <a:pos x="2225" y="441"/>
                </a:cxn>
                <a:cxn ang="0">
                  <a:pos x="2144" y="0"/>
                </a:cxn>
              </a:cxnLst>
              <a:rect l="0" t="0" r="r" b="b"/>
              <a:pathLst>
                <a:path w="3746" h="3058">
                  <a:moveTo>
                    <a:pt x="2144" y="0"/>
                  </a:moveTo>
                  <a:lnTo>
                    <a:pt x="2312" y="245"/>
                  </a:lnTo>
                  <a:lnTo>
                    <a:pt x="2540" y="441"/>
                  </a:lnTo>
                  <a:lnTo>
                    <a:pt x="2771" y="572"/>
                  </a:lnTo>
                  <a:lnTo>
                    <a:pt x="3168" y="740"/>
                  </a:lnTo>
                  <a:lnTo>
                    <a:pt x="3384" y="756"/>
                  </a:lnTo>
                  <a:lnTo>
                    <a:pt x="3546" y="641"/>
                  </a:lnTo>
                  <a:lnTo>
                    <a:pt x="3746" y="722"/>
                  </a:lnTo>
                  <a:lnTo>
                    <a:pt x="3447" y="970"/>
                  </a:lnTo>
                  <a:lnTo>
                    <a:pt x="3217" y="1231"/>
                  </a:lnTo>
                  <a:lnTo>
                    <a:pt x="3133" y="1514"/>
                  </a:lnTo>
                  <a:lnTo>
                    <a:pt x="2852" y="1627"/>
                  </a:lnTo>
                  <a:lnTo>
                    <a:pt x="2476" y="1842"/>
                  </a:lnTo>
                  <a:lnTo>
                    <a:pt x="2327" y="1842"/>
                  </a:lnTo>
                  <a:lnTo>
                    <a:pt x="2342" y="1989"/>
                  </a:lnTo>
                  <a:lnTo>
                    <a:pt x="2540" y="2088"/>
                  </a:lnTo>
                  <a:lnTo>
                    <a:pt x="2591" y="2237"/>
                  </a:lnTo>
                  <a:lnTo>
                    <a:pt x="2507" y="2120"/>
                  </a:lnTo>
                  <a:lnTo>
                    <a:pt x="2377" y="2055"/>
                  </a:lnTo>
                  <a:lnTo>
                    <a:pt x="2211" y="2037"/>
                  </a:lnTo>
                  <a:lnTo>
                    <a:pt x="1914" y="2037"/>
                  </a:lnTo>
                  <a:lnTo>
                    <a:pt x="1566" y="2136"/>
                  </a:lnTo>
                  <a:lnTo>
                    <a:pt x="1123" y="2435"/>
                  </a:lnTo>
                  <a:lnTo>
                    <a:pt x="1123" y="2696"/>
                  </a:lnTo>
                  <a:lnTo>
                    <a:pt x="1092" y="2878"/>
                  </a:lnTo>
                  <a:lnTo>
                    <a:pt x="1173" y="3046"/>
                  </a:lnTo>
                  <a:lnTo>
                    <a:pt x="909" y="3046"/>
                  </a:lnTo>
                  <a:lnTo>
                    <a:pt x="578" y="2963"/>
                  </a:lnTo>
                  <a:lnTo>
                    <a:pt x="510" y="3058"/>
                  </a:lnTo>
                  <a:lnTo>
                    <a:pt x="544" y="2945"/>
                  </a:lnTo>
                  <a:lnTo>
                    <a:pt x="710" y="2716"/>
                  </a:lnTo>
                  <a:lnTo>
                    <a:pt x="957" y="2486"/>
                  </a:lnTo>
                  <a:lnTo>
                    <a:pt x="1189" y="2286"/>
                  </a:lnTo>
                  <a:lnTo>
                    <a:pt x="1566" y="2025"/>
                  </a:lnTo>
                  <a:lnTo>
                    <a:pt x="1929" y="1875"/>
                  </a:lnTo>
                  <a:lnTo>
                    <a:pt x="1798" y="1758"/>
                  </a:lnTo>
                  <a:lnTo>
                    <a:pt x="1566" y="1710"/>
                  </a:lnTo>
                  <a:lnTo>
                    <a:pt x="1353" y="1677"/>
                  </a:lnTo>
                  <a:lnTo>
                    <a:pt x="1204" y="1576"/>
                  </a:lnTo>
                  <a:lnTo>
                    <a:pt x="1024" y="1366"/>
                  </a:lnTo>
                  <a:lnTo>
                    <a:pt x="874" y="1217"/>
                  </a:lnTo>
                  <a:lnTo>
                    <a:pt x="678" y="1185"/>
                  </a:lnTo>
                  <a:lnTo>
                    <a:pt x="448" y="1201"/>
                  </a:lnTo>
                  <a:lnTo>
                    <a:pt x="265" y="1267"/>
                  </a:lnTo>
                  <a:lnTo>
                    <a:pt x="413" y="1166"/>
                  </a:lnTo>
                  <a:lnTo>
                    <a:pt x="662" y="1118"/>
                  </a:lnTo>
                  <a:lnTo>
                    <a:pt x="892" y="1134"/>
                  </a:lnTo>
                  <a:lnTo>
                    <a:pt x="1105" y="1249"/>
                  </a:lnTo>
                  <a:lnTo>
                    <a:pt x="1270" y="1396"/>
                  </a:lnTo>
                  <a:lnTo>
                    <a:pt x="1434" y="1447"/>
                  </a:lnTo>
                  <a:lnTo>
                    <a:pt x="1683" y="1480"/>
                  </a:lnTo>
                  <a:lnTo>
                    <a:pt x="1995" y="1480"/>
                  </a:lnTo>
                  <a:lnTo>
                    <a:pt x="1734" y="1267"/>
                  </a:lnTo>
                  <a:lnTo>
                    <a:pt x="1434" y="1134"/>
                  </a:lnTo>
                  <a:lnTo>
                    <a:pt x="1024" y="1001"/>
                  </a:lnTo>
                  <a:lnTo>
                    <a:pt x="644" y="952"/>
                  </a:lnTo>
                  <a:lnTo>
                    <a:pt x="314" y="986"/>
                  </a:lnTo>
                  <a:lnTo>
                    <a:pt x="0" y="1085"/>
                  </a:lnTo>
                  <a:lnTo>
                    <a:pt x="330" y="920"/>
                  </a:lnTo>
                  <a:lnTo>
                    <a:pt x="725" y="887"/>
                  </a:lnTo>
                  <a:lnTo>
                    <a:pt x="1139" y="920"/>
                  </a:lnTo>
                  <a:lnTo>
                    <a:pt x="1519" y="1019"/>
                  </a:lnTo>
                  <a:lnTo>
                    <a:pt x="1914" y="1166"/>
                  </a:lnTo>
                  <a:lnTo>
                    <a:pt x="2312" y="1366"/>
                  </a:lnTo>
                  <a:lnTo>
                    <a:pt x="2294" y="852"/>
                  </a:lnTo>
                  <a:lnTo>
                    <a:pt x="2225" y="441"/>
                  </a:lnTo>
                  <a:lnTo>
                    <a:pt x="2144" y="97"/>
                  </a:lnTo>
                  <a:lnTo>
                    <a:pt x="2144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57"/>
            <p:cNvSpPr>
              <a:spLocks/>
            </p:cNvSpPr>
            <p:nvPr/>
          </p:nvSpPr>
          <p:spPr bwMode="auto">
            <a:xfrm>
              <a:off x="2073" y="3459"/>
              <a:ext cx="153" cy="236"/>
            </a:xfrm>
            <a:custGeom>
              <a:avLst/>
              <a:gdLst/>
              <a:ahLst/>
              <a:cxnLst>
                <a:cxn ang="0">
                  <a:pos x="500" y="0"/>
                </a:cxn>
                <a:cxn ang="0">
                  <a:pos x="245" y="208"/>
                </a:cxn>
                <a:cxn ang="0">
                  <a:pos x="60" y="441"/>
                </a:cxn>
                <a:cxn ang="0">
                  <a:pos x="0" y="671"/>
                </a:cxn>
                <a:cxn ang="0">
                  <a:pos x="0" y="867"/>
                </a:cxn>
                <a:cxn ang="0">
                  <a:pos x="50" y="1063"/>
                </a:cxn>
                <a:cxn ang="0">
                  <a:pos x="111" y="1271"/>
                </a:cxn>
                <a:cxn ang="0">
                  <a:pos x="136" y="1392"/>
                </a:cxn>
                <a:cxn ang="0">
                  <a:pos x="159" y="1427"/>
                </a:cxn>
                <a:cxn ang="0">
                  <a:pos x="379" y="1478"/>
                </a:cxn>
                <a:cxn ang="0">
                  <a:pos x="588" y="1563"/>
                </a:cxn>
                <a:cxn ang="0">
                  <a:pos x="744" y="1697"/>
                </a:cxn>
                <a:cxn ang="0">
                  <a:pos x="1003" y="1881"/>
                </a:cxn>
                <a:cxn ang="0">
                  <a:pos x="992" y="1772"/>
                </a:cxn>
                <a:cxn ang="0">
                  <a:pos x="1038" y="1600"/>
                </a:cxn>
                <a:cxn ang="0">
                  <a:pos x="1137" y="1478"/>
                </a:cxn>
                <a:cxn ang="0">
                  <a:pos x="1225" y="1381"/>
                </a:cxn>
                <a:cxn ang="0">
                  <a:pos x="1148" y="1406"/>
                </a:cxn>
                <a:cxn ang="0">
                  <a:pos x="1148" y="1271"/>
                </a:cxn>
                <a:cxn ang="0">
                  <a:pos x="1199" y="1001"/>
                </a:cxn>
                <a:cxn ang="0">
                  <a:pos x="1089" y="942"/>
                </a:cxn>
                <a:cxn ang="0">
                  <a:pos x="588" y="1282"/>
                </a:cxn>
                <a:cxn ang="0">
                  <a:pos x="685" y="1014"/>
                </a:cxn>
                <a:cxn ang="0">
                  <a:pos x="821" y="843"/>
                </a:cxn>
                <a:cxn ang="0">
                  <a:pos x="660" y="915"/>
                </a:cxn>
                <a:cxn ang="0">
                  <a:pos x="463" y="1052"/>
                </a:cxn>
                <a:cxn ang="0">
                  <a:pos x="304" y="1150"/>
                </a:cxn>
                <a:cxn ang="0">
                  <a:pos x="342" y="1026"/>
                </a:cxn>
                <a:cxn ang="0">
                  <a:pos x="427" y="867"/>
                </a:cxn>
                <a:cxn ang="0">
                  <a:pos x="599" y="696"/>
                </a:cxn>
                <a:cxn ang="0">
                  <a:pos x="759" y="562"/>
                </a:cxn>
                <a:cxn ang="0">
                  <a:pos x="572" y="623"/>
                </a:cxn>
                <a:cxn ang="0">
                  <a:pos x="379" y="733"/>
                </a:cxn>
                <a:cxn ang="0">
                  <a:pos x="208" y="867"/>
                </a:cxn>
                <a:cxn ang="0">
                  <a:pos x="171" y="745"/>
                </a:cxn>
                <a:cxn ang="0">
                  <a:pos x="159" y="573"/>
                </a:cxn>
                <a:cxn ang="0">
                  <a:pos x="184" y="415"/>
                </a:cxn>
                <a:cxn ang="0">
                  <a:pos x="256" y="243"/>
                </a:cxn>
                <a:cxn ang="0">
                  <a:pos x="318" y="160"/>
                </a:cxn>
                <a:cxn ang="0">
                  <a:pos x="500" y="0"/>
                </a:cxn>
              </a:cxnLst>
              <a:rect l="0" t="0" r="r" b="b"/>
              <a:pathLst>
                <a:path w="1225" h="1881">
                  <a:moveTo>
                    <a:pt x="500" y="0"/>
                  </a:moveTo>
                  <a:lnTo>
                    <a:pt x="245" y="208"/>
                  </a:lnTo>
                  <a:lnTo>
                    <a:pt x="60" y="441"/>
                  </a:lnTo>
                  <a:lnTo>
                    <a:pt x="0" y="671"/>
                  </a:lnTo>
                  <a:lnTo>
                    <a:pt x="0" y="867"/>
                  </a:lnTo>
                  <a:lnTo>
                    <a:pt x="50" y="1063"/>
                  </a:lnTo>
                  <a:lnTo>
                    <a:pt x="111" y="1271"/>
                  </a:lnTo>
                  <a:lnTo>
                    <a:pt x="136" y="1392"/>
                  </a:lnTo>
                  <a:lnTo>
                    <a:pt x="159" y="1427"/>
                  </a:lnTo>
                  <a:lnTo>
                    <a:pt x="379" y="1478"/>
                  </a:lnTo>
                  <a:lnTo>
                    <a:pt x="588" y="1563"/>
                  </a:lnTo>
                  <a:lnTo>
                    <a:pt x="744" y="1697"/>
                  </a:lnTo>
                  <a:lnTo>
                    <a:pt x="1003" y="1881"/>
                  </a:lnTo>
                  <a:lnTo>
                    <a:pt x="992" y="1772"/>
                  </a:lnTo>
                  <a:lnTo>
                    <a:pt x="1038" y="1600"/>
                  </a:lnTo>
                  <a:lnTo>
                    <a:pt x="1137" y="1478"/>
                  </a:lnTo>
                  <a:lnTo>
                    <a:pt x="1225" y="1381"/>
                  </a:lnTo>
                  <a:lnTo>
                    <a:pt x="1148" y="1406"/>
                  </a:lnTo>
                  <a:lnTo>
                    <a:pt x="1148" y="1271"/>
                  </a:lnTo>
                  <a:lnTo>
                    <a:pt x="1199" y="1001"/>
                  </a:lnTo>
                  <a:lnTo>
                    <a:pt x="1089" y="942"/>
                  </a:lnTo>
                  <a:lnTo>
                    <a:pt x="588" y="1282"/>
                  </a:lnTo>
                  <a:lnTo>
                    <a:pt x="685" y="1014"/>
                  </a:lnTo>
                  <a:lnTo>
                    <a:pt x="821" y="843"/>
                  </a:lnTo>
                  <a:lnTo>
                    <a:pt x="660" y="915"/>
                  </a:lnTo>
                  <a:lnTo>
                    <a:pt x="463" y="1052"/>
                  </a:lnTo>
                  <a:lnTo>
                    <a:pt x="304" y="1150"/>
                  </a:lnTo>
                  <a:lnTo>
                    <a:pt x="342" y="1026"/>
                  </a:lnTo>
                  <a:lnTo>
                    <a:pt x="427" y="867"/>
                  </a:lnTo>
                  <a:lnTo>
                    <a:pt x="599" y="696"/>
                  </a:lnTo>
                  <a:lnTo>
                    <a:pt x="759" y="562"/>
                  </a:lnTo>
                  <a:lnTo>
                    <a:pt x="572" y="623"/>
                  </a:lnTo>
                  <a:lnTo>
                    <a:pt x="379" y="733"/>
                  </a:lnTo>
                  <a:lnTo>
                    <a:pt x="208" y="867"/>
                  </a:lnTo>
                  <a:lnTo>
                    <a:pt x="171" y="745"/>
                  </a:lnTo>
                  <a:lnTo>
                    <a:pt x="159" y="573"/>
                  </a:lnTo>
                  <a:lnTo>
                    <a:pt x="184" y="415"/>
                  </a:lnTo>
                  <a:lnTo>
                    <a:pt x="256" y="243"/>
                  </a:lnTo>
                  <a:lnTo>
                    <a:pt x="318" y="160"/>
                  </a:lnTo>
                  <a:lnTo>
                    <a:pt x="50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58"/>
            <p:cNvSpPr>
              <a:spLocks/>
            </p:cNvSpPr>
            <p:nvPr/>
          </p:nvSpPr>
          <p:spPr bwMode="auto">
            <a:xfrm>
              <a:off x="2309" y="3546"/>
              <a:ext cx="275" cy="217"/>
            </a:xfrm>
            <a:custGeom>
              <a:avLst/>
              <a:gdLst/>
              <a:ahLst/>
              <a:cxnLst>
                <a:cxn ang="0">
                  <a:pos x="0" y="1100"/>
                </a:cxn>
                <a:cxn ang="0">
                  <a:pos x="147" y="929"/>
                </a:cxn>
                <a:cxn ang="0">
                  <a:pos x="380" y="671"/>
                </a:cxn>
                <a:cxn ang="0">
                  <a:pos x="587" y="528"/>
                </a:cxn>
                <a:cxn ang="0">
                  <a:pos x="820" y="429"/>
                </a:cxn>
                <a:cxn ang="0">
                  <a:pos x="1113" y="356"/>
                </a:cxn>
                <a:cxn ang="0">
                  <a:pos x="673" y="528"/>
                </a:cxn>
                <a:cxn ang="0">
                  <a:pos x="525" y="637"/>
                </a:cxn>
                <a:cxn ang="0">
                  <a:pos x="491" y="782"/>
                </a:cxn>
                <a:cxn ang="0">
                  <a:pos x="491" y="918"/>
                </a:cxn>
                <a:cxn ang="0">
                  <a:pos x="525" y="1049"/>
                </a:cxn>
                <a:cxn ang="0">
                  <a:pos x="574" y="1138"/>
                </a:cxn>
                <a:cxn ang="0">
                  <a:pos x="979" y="1210"/>
                </a:cxn>
                <a:cxn ang="0">
                  <a:pos x="1173" y="1258"/>
                </a:cxn>
                <a:cxn ang="0">
                  <a:pos x="1139" y="1111"/>
                </a:cxn>
                <a:cxn ang="0">
                  <a:pos x="1139" y="940"/>
                </a:cxn>
                <a:cxn ang="0">
                  <a:pos x="1200" y="720"/>
                </a:cxn>
                <a:cxn ang="0">
                  <a:pos x="1602" y="415"/>
                </a:cxn>
                <a:cxn ang="0">
                  <a:pos x="1311" y="356"/>
                </a:cxn>
                <a:cxn ang="0">
                  <a:pos x="1664" y="356"/>
                </a:cxn>
                <a:cxn ang="0">
                  <a:pos x="1798" y="294"/>
                </a:cxn>
                <a:cxn ang="0">
                  <a:pos x="1934" y="246"/>
                </a:cxn>
                <a:cxn ang="0">
                  <a:pos x="1996" y="86"/>
                </a:cxn>
                <a:cxn ang="0">
                  <a:pos x="2203" y="0"/>
                </a:cxn>
                <a:cxn ang="0">
                  <a:pos x="2031" y="147"/>
                </a:cxn>
                <a:cxn ang="0">
                  <a:pos x="2017" y="281"/>
                </a:cxn>
                <a:cxn ang="0">
                  <a:pos x="1860" y="318"/>
                </a:cxn>
                <a:cxn ang="0">
                  <a:pos x="1747" y="477"/>
                </a:cxn>
                <a:cxn ang="0">
                  <a:pos x="1747" y="637"/>
                </a:cxn>
                <a:cxn ang="0">
                  <a:pos x="1651" y="747"/>
                </a:cxn>
                <a:cxn ang="0">
                  <a:pos x="1627" y="904"/>
                </a:cxn>
                <a:cxn ang="0">
                  <a:pos x="1664" y="1065"/>
                </a:cxn>
                <a:cxn ang="0">
                  <a:pos x="1602" y="1210"/>
                </a:cxn>
                <a:cxn ang="0">
                  <a:pos x="1602" y="1357"/>
                </a:cxn>
                <a:cxn ang="0">
                  <a:pos x="1712" y="1478"/>
                </a:cxn>
                <a:cxn ang="0">
                  <a:pos x="2130" y="1735"/>
                </a:cxn>
                <a:cxn ang="0">
                  <a:pos x="1908" y="1708"/>
                </a:cxn>
                <a:cxn ang="0">
                  <a:pos x="1482" y="1553"/>
                </a:cxn>
                <a:cxn ang="0">
                  <a:pos x="1090" y="1330"/>
                </a:cxn>
                <a:cxn ang="0">
                  <a:pos x="930" y="1258"/>
                </a:cxn>
                <a:cxn ang="0">
                  <a:pos x="785" y="1221"/>
                </a:cxn>
                <a:cxn ang="0">
                  <a:pos x="465" y="1221"/>
                </a:cxn>
                <a:cxn ang="0">
                  <a:pos x="320" y="1185"/>
                </a:cxn>
                <a:cxn ang="0">
                  <a:pos x="221" y="1138"/>
                </a:cxn>
                <a:cxn ang="0">
                  <a:pos x="133" y="1065"/>
                </a:cxn>
                <a:cxn ang="0">
                  <a:pos x="0" y="1100"/>
                </a:cxn>
              </a:cxnLst>
              <a:rect l="0" t="0" r="r" b="b"/>
              <a:pathLst>
                <a:path w="2203" h="1735">
                  <a:moveTo>
                    <a:pt x="0" y="1100"/>
                  </a:moveTo>
                  <a:lnTo>
                    <a:pt x="147" y="929"/>
                  </a:lnTo>
                  <a:lnTo>
                    <a:pt x="380" y="671"/>
                  </a:lnTo>
                  <a:lnTo>
                    <a:pt x="587" y="528"/>
                  </a:lnTo>
                  <a:lnTo>
                    <a:pt x="820" y="429"/>
                  </a:lnTo>
                  <a:lnTo>
                    <a:pt x="1113" y="356"/>
                  </a:lnTo>
                  <a:lnTo>
                    <a:pt x="673" y="528"/>
                  </a:lnTo>
                  <a:lnTo>
                    <a:pt x="525" y="637"/>
                  </a:lnTo>
                  <a:lnTo>
                    <a:pt x="491" y="782"/>
                  </a:lnTo>
                  <a:lnTo>
                    <a:pt x="491" y="918"/>
                  </a:lnTo>
                  <a:lnTo>
                    <a:pt x="525" y="1049"/>
                  </a:lnTo>
                  <a:lnTo>
                    <a:pt x="574" y="1138"/>
                  </a:lnTo>
                  <a:lnTo>
                    <a:pt x="979" y="1210"/>
                  </a:lnTo>
                  <a:lnTo>
                    <a:pt x="1173" y="1258"/>
                  </a:lnTo>
                  <a:lnTo>
                    <a:pt x="1139" y="1111"/>
                  </a:lnTo>
                  <a:lnTo>
                    <a:pt x="1139" y="940"/>
                  </a:lnTo>
                  <a:lnTo>
                    <a:pt x="1200" y="720"/>
                  </a:lnTo>
                  <a:lnTo>
                    <a:pt x="1602" y="415"/>
                  </a:lnTo>
                  <a:lnTo>
                    <a:pt x="1311" y="356"/>
                  </a:lnTo>
                  <a:lnTo>
                    <a:pt x="1664" y="356"/>
                  </a:lnTo>
                  <a:lnTo>
                    <a:pt x="1798" y="294"/>
                  </a:lnTo>
                  <a:lnTo>
                    <a:pt x="1934" y="246"/>
                  </a:lnTo>
                  <a:lnTo>
                    <a:pt x="1996" y="86"/>
                  </a:lnTo>
                  <a:lnTo>
                    <a:pt x="2203" y="0"/>
                  </a:lnTo>
                  <a:lnTo>
                    <a:pt x="2031" y="147"/>
                  </a:lnTo>
                  <a:lnTo>
                    <a:pt x="2017" y="281"/>
                  </a:lnTo>
                  <a:lnTo>
                    <a:pt x="1860" y="318"/>
                  </a:lnTo>
                  <a:lnTo>
                    <a:pt x="1747" y="477"/>
                  </a:lnTo>
                  <a:lnTo>
                    <a:pt x="1747" y="637"/>
                  </a:lnTo>
                  <a:lnTo>
                    <a:pt x="1651" y="747"/>
                  </a:lnTo>
                  <a:lnTo>
                    <a:pt x="1627" y="904"/>
                  </a:lnTo>
                  <a:lnTo>
                    <a:pt x="1664" y="1065"/>
                  </a:lnTo>
                  <a:lnTo>
                    <a:pt x="1602" y="1210"/>
                  </a:lnTo>
                  <a:lnTo>
                    <a:pt x="1602" y="1357"/>
                  </a:lnTo>
                  <a:lnTo>
                    <a:pt x="1712" y="1478"/>
                  </a:lnTo>
                  <a:lnTo>
                    <a:pt x="2130" y="1735"/>
                  </a:lnTo>
                  <a:lnTo>
                    <a:pt x="1908" y="1708"/>
                  </a:lnTo>
                  <a:lnTo>
                    <a:pt x="1482" y="1553"/>
                  </a:lnTo>
                  <a:lnTo>
                    <a:pt x="1090" y="1330"/>
                  </a:lnTo>
                  <a:lnTo>
                    <a:pt x="930" y="1258"/>
                  </a:lnTo>
                  <a:lnTo>
                    <a:pt x="785" y="1221"/>
                  </a:lnTo>
                  <a:lnTo>
                    <a:pt x="465" y="1221"/>
                  </a:lnTo>
                  <a:lnTo>
                    <a:pt x="320" y="1185"/>
                  </a:lnTo>
                  <a:lnTo>
                    <a:pt x="221" y="1138"/>
                  </a:lnTo>
                  <a:lnTo>
                    <a:pt x="133" y="1065"/>
                  </a:lnTo>
                  <a:lnTo>
                    <a:pt x="0" y="11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9"/>
            <p:cNvSpPr>
              <a:spLocks/>
            </p:cNvSpPr>
            <p:nvPr/>
          </p:nvSpPr>
          <p:spPr bwMode="auto">
            <a:xfrm>
              <a:off x="2621" y="3594"/>
              <a:ext cx="148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90" y="307"/>
                </a:cxn>
                <a:cxn ang="0">
                  <a:pos x="994" y="843"/>
                </a:cxn>
                <a:cxn ang="0">
                  <a:pos x="1190" y="904"/>
                </a:cxn>
                <a:cxn ang="0">
                  <a:pos x="1077" y="991"/>
                </a:cxn>
                <a:cxn ang="0">
                  <a:pos x="1005" y="979"/>
                </a:cxn>
                <a:cxn ang="0">
                  <a:pos x="1040" y="1233"/>
                </a:cxn>
                <a:cxn ang="0">
                  <a:pos x="968" y="1284"/>
                </a:cxn>
                <a:cxn ang="0">
                  <a:pos x="1005" y="1210"/>
                </a:cxn>
                <a:cxn ang="0">
                  <a:pos x="943" y="942"/>
                </a:cxn>
                <a:cxn ang="0">
                  <a:pos x="541" y="369"/>
                </a:cxn>
                <a:cxn ang="0">
                  <a:pos x="0" y="51"/>
                </a:cxn>
                <a:cxn ang="0">
                  <a:pos x="0" y="0"/>
                </a:cxn>
              </a:cxnLst>
              <a:rect l="0" t="0" r="r" b="b"/>
              <a:pathLst>
                <a:path w="1190" h="1284">
                  <a:moveTo>
                    <a:pt x="0" y="0"/>
                  </a:moveTo>
                  <a:lnTo>
                    <a:pt x="590" y="307"/>
                  </a:lnTo>
                  <a:lnTo>
                    <a:pt x="994" y="843"/>
                  </a:lnTo>
                  <a:lnTo>
                    <a:pt x="1190" y="904"/>
                  </a:lnTo>
                  <a:lnTo>
                    <a:pt x="1077" y="991"/>
                  </a:lnTo>
                  <a:lnTo>
                    <a:pt x="1005" y="979"/>
                  </a:lnTo>
                  <a:lnTo>
                    <a:pt x="1040" y="1233"/>
                  </a:lnTo>
                  <a:lnTo>
                    <a:pt x="968" y="1284"/>
                  </a:lnTo>
                  <a:lnTo>
                    <a:pt x="1005" y="1210"/>
                  </a:lnTo>
                  <a:lnTo>
                    <a:pt x="943" y="942"/>
                  </a:lnTo>
                  <a:lnTo>
                    <a:pt x="541" y="369"/>
                  </a:lnTo>
                  <a:lnTo>
                    <a:pt x="0" y="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auto">
            <a:xfrm>
              <a:off x="2589" y="3636"/>
              <a:ext cx="145" cy="127"/>
            </a:xfrm>
            <a:custGeom>
              <a:avLst/>
              <a:gdLst/>
              <a:ahLst/>
              <a:cxnLst>
                <a:cxn ang="0">
                  <a:pos x="99" y="0"/>
                </a:cxn>
                <a:cxn ang="0">
                  <a:pos x="316" y="235"/>
                </a:cxn>
                <a:cxn ang="0">
                  <a:pos x="613" y="391"/>
                </a:cxn>
                <a:cxn ang="0">
                  <a:pos x="989" y="817"/>
                </a:cxn>
                <a:cxn ang="0">
                  <a:pos x="1160" y="916"/>
                </a:cxn>
                <a:cxn ang="0">
                  <a:pos x="978" y="868"/>
                </a:cxn>
                <a:cxn ang="0">
                  <a:pos x="720" y="916"/>
                </a:cxn>
                <a:cxn ang="0">
                  <a:pos x="525" y="916"/>
                </a:cxn>
                <a:cxn ang="0">
                  <a:pos x="342" y="999"/>
                </a:cxn>
                <a:cxn ang="0">
                  <a:pos x="233" y="1015"/>
                </a:cxn>
                <a:cxn ang="0">
                  <a:pos x="208" y="988"/>
                </a:cxn>
                <a:cxn ang="0">
                  <a:pos x="353" y="868"/>
                </a:cxn>
                <a:cxn ang="0">
                  <a:pos x="0" y="575"/>
                </a:cxn>
                <a:cxn ang="0">
                  <a:pos x="294" y="734"/>
                </a:cxn>
                <a:cxn ang="0">
                  <a:pos x="477" y="833"/>
                </a:cxn>
                <a:cxn ang="0">
                  <a:pos x="613" y="843"/>
                </a:cxn>
                <a:cxn ang="0">
                  <a:pos x="699" y="769"/>
                </a:cxn>
                <a:cxn ang="0">
                  <a:pos x="771" y="720"/>
                </a:cxn>
                <a:cxn ang="0">
                  <a:pos x="613" y="514"/>
                </a:cxn>
                <a:cxn ang="0">
                  <a:pos x="244" y="271"/>
                </a:cxn>
                <a:cxn ang="0">
                  <a:pos x="72" y="62"/>
                </a:cxn>
                <a:cxn ang="0">
                  <a:pos x="99" y="0"/>
                </a:cxn>
              </a:cxnLst>
              <a:rect l="0" t="0" r="r" b="b"/>
              <a:pathLst>
                <a:path w="1160" h="1015">
                  <a:moveTo>
                    <a:pt x="99" y="0"/>
                  </a:moveTo>
                  <a:lnTo>
                    <a:pt x="316" y="235"/>
                  </a:lnTo>
                  <a:lnTo>
                    <a:pt x="613" y="391"/>
                  </a:lnTo>
                  <a:lnTo>
                    <a:pt x="989" y="817"/>
                  </a:lnTo>
                  <a:lnTo>
                    <a:pt x="1160" y="916"/>
                  </a:lnTo>
                  <a:lnTo>
                    <a:pt x="978" y="868"/>
                  </a:lnTo>
                  <a:lnTo>
                    <a:pt x="720" y="916"/>
                  </a:lnTo>
                  <a:lnTo>
                    <a:pt x="525" y="916"/>
                  </a:lnTo>
                  <a:lnTo>
                    <a:pt x="342" y="999"/>
                  </a:lnTo>
                  <a:lnTo>
                    <a:pt x="233" y="1015"/>
                  </a:lnTo>
                  <a:lnTo>
                    <a:pt x="208" y="988"/>
                  </a:lnTo>
                  <a:lnTo>
                    <a:pt x="353" y="868"/>
                  </a:lnTo>
                  <a:lnTo>
                    <a:pt x="0" y="575"/>
                  </a:lnTo>
                  <a:lnTo>
                    <a:pt x="294" y="734"/>
                  </a:lnTo>
                  <a:lnTo>
                    <a:pt x="477" y="833"/>
                  </a:lnTo>
                  <a:lnTo>
                    <a:pt x="613" y="843"/>
                  </a:lnTo>
                  <a:lnTo>
                    <a:pt x="699" y="769"/>
                  </a:lnTo>
                  <a:lnTo>
                    <a:pt x="771" y="720"/>
                  </a:lnTo>
                  <a:lnTo>
                    <a:pt x="613" y="514"/>
                  </a:lnTo>
                  <a:lnTo>
                    <a:pt x="244" y="271"/>
                  </a:lnTo>
                  <a:lnTo>
                    <a:pt x="72" y="62"/>
                  </a:lnTo>
                  <a:lnTo>
                    <a:pt x="99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3" name="Freeform 61"/>
            <p:cNvSpPr>
              <a:spLocks/>
            </p:cNvSpPr>
            <p:nvPr/>
          </p:nvSpPr>
          <p:spPr bwMode="auto">
            <a:xfrm>
              <a:off x="2290" y="3687"/>
              <a:ext cx="109" cy="23"/>
            </a:xfrm>
            <a:custGeom>
              <a:avLst/>
              <a:gdLst/>
              <a:ahLst/>
              <a:cxnLst>
                <a:cxn ang="0">
                  <a:pos x="134" y="0"/>
                </a:cxn>
                <a:cxn ang="0">
                  <a:pos x="268" y="85"/>
                </a:cxn>
                <a:cxn ang="0">
                  <a:pos x="415" y="133"/>
                </a:cxn>
                <a:cxn ang="0">
                  <a:pos x="586" y="133"/>
                </a:cxn>
                <a:cxn ang="0">
                  <a:pos x="733" y="74"/>
                </a:cxn>
                <a:cxn ang="0">
                  <a:pos x="869" y="85"/>
                </a:cxn>
                <a:cxn ang="0">
                  <a:pos x="671" y="170"/>
                </a:cxn>
                <a:cxn ang="0">
                  <a:pos x="487" y="182"/>
                </a:cxn>
                <a:cxn ang="0">
                  <a:pos x="293" y="147"/>
                </a:cxn>
                <a:cxn ang="0">
                  <a:pos x="0" y="13"/>
                </a:cxn>
                <a:cxn ang="0">
                  <a:pos x="134" y="0"/>
                </a:cxn>
              </a:cxnLst>
              <a:rect l="0" t="0" r="r" b="b"/>
              <a:pathLst>
                <a:path w="869" h="182">
                  <a:moveTo>
                    <a:pt x="134" y="0"/>
                  </a:moveTo>
                  <a:lnTo>
                    <a:pt x="268" y="85"/>
                  </a:lnTo>
                  <a:lnTo>
                    <a:pt x="415" y="133"/>
                  </a:lnTo>
                  <a:lnTo>
                    <a:pt x="586" y="133"/>
                  </a:lnTo>
                  <a:lnTo>
                    <a:pt x="733" y="74"/>
                  </a:lnTo>
                  <a:lnTo>
                    <a:pt x="869" y="85"/>
                  </a:lnTo>
                  <a:lnTo>
                    <a:pt x="671" y="170"/>
                  </a:lnTo>
                  <a:lnTo>
                    <a:pt x="487" y="182"/>
                  </a:lnTo>
                  <a:lnTo>
                    <a:pt x="293" y="147"/>
                  </a:lnTo>
                  <a:lnTo>
                    <a:pt x="0" y="13"/>
                  </a:lnTo>
                  <a:lnTo>
                    <a:pt x="134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62"/>
            <p:cNvSpPr>
              <a:spLocks/>
            </p:cNvSpPr>
            <p:nvPr/>
          </p:nvSpPr>
          <p:spPr bwMode="auto">
            <a:xfrm>
              <a:off x="2748" y="3705"/>
              <a:ext cx="40" cy="44"/>
            </a:xfrm>
            <a:custGeom>
              <a:avLst/>
              <a:gdLst/>
              <a:ahLst/>
              <a:cxnLst>
                <a:cxn ang="0">
                  <a:pos x="193" y="0"/>
                </a:cxn>
                <a:cxn ang="0">
                  <a:pos x="318" y="353"/>
                </a:cxn>
                <a:cxn ang="0">
                  <a:pos x="83" y="157"/>
                </a:cxn>
                <a:cxn ang="0">
                  <a:pos x="0" y="48"/>
                </a:cxn>
                <a:cxn ang="0">
                  <a:pos x="72" y="58"/>
                </a:cxn>
                <a:cxn ang="0">
                  <a:pos x="133" y="157"/>
                </a:cxn>
                <a:cxn ang="0">
                  <a:pos x="270" y="291"/>
                </a:cxn>
                <a:cxn ang="0">
                  <a:pos x="147" y="35"/>
                </a:cxn>
                <a:cxn ang="0">
                  <a:pos x="193" y="0"/>
                </a:cxn>
              </a:cxnLst>
              <a:rect l="0" t="0" r="r" b="b"/>
              <a:pathLst>
                <a:path w="318" h="353">
                  <a:moveTo>
                    <a:pt x="193" y="0"/>
                  </a:moveTo>
                  <a:lnTo>
                    <a:pt x="318" y="353"/>
                  </a:lnTo>
                  <a:lnTo>
                    <a:pt x="83" y="157"/>
                  </a:lnTo>
                  <a:lnTo>
                    <a:pt x="0" y="48"/>
                  </a:lnTo>
                  <a:lnTo>
                    <a:pt x="72" y="58"/>
                  </a:lnTo>
                  <a:lnTo>
                    <a:pt x="133" y="157"/>
                  </a:lnTo>
                  <a:lnTo>
                    <a:pt x="270" y="291"/>
                  </a:lnTo>
                  <a:lnTo>
                    <a:pt x="147" y="35"/>
                  </a:lnTo>
                  <a:lnTo>
                    <a:pt x="193" y="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63"/>
            <p:cNvSpPr>
              <a:spLocks/>
            </p:cNvSpPr>
            <p:nvPr/>
          </p:nvSpPr>
          <p:spPr bwMode="auto">
            <a:xfrm>
              <a:off x="2528" y="3702"/>
              <a:ext cx="837" cy="215"/>
            </a:xfrm>
            <a:custGeom>
              <a:avLst/>
              <a:gdLst/>
              <a:ahLst/>
              <a:cxnLst>
                <a:cxn ang="0">
                  <a:pos x="1985" y="202"/>
                </a:cxn>
                <a:cxn ang="0">
                  <a:pos x="3910" y="0"/>
                </a:cxn>
                <a:cxn ang="0">
                  <a:pos x="6692" y="1085"/>
                </a:cxn>
                <a:cxn ang="0">
                  <a:pos x="2319" y="1720"/>
                </a:cxn>
                <a:cxn ang="0">
                  <a:pos x="0" y="449"/>
                </a:cxn>
              </a:cxnLst>
              <a:rect l="0" t="0" r="r" b="b"/>
              <a:pathLst>
                <a:path w="6692" h="1720">
                  <a:moveTo>
                    <a:pt x="1985" y="202"/>
                  </a:moveTo>
                  <a:lnTo>
                    <a:pt x="3910" y="0"/>
                  </a:lnTo>
                  <a:lnTo>
                    <a:pt x="6692" y="1085"/>
                  </a:lnTo>
                  <a:lnTo>
                    <a:pt x="2319" y="1720"/>
                  </a:lnTo>
                  <a:lnTo>
                    <a:pt x="0" y="44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Line 64"/>
            <p:cNvSpPr>
              <a:spLocks noChangeShapeType="1"/>
            </p:cNvSpPr>
            <p:nvPr/>
          </p:nvSpPr>
          <p:spPr bwMode="auto">
            <a:xfrm>
              <a:off x="2073" y="3670"/>
              <a:ext cx="100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7" name="Line 65"/>
            <p:cNvSpPr>
              <a:spLocks noChangeShapeType="1"/>
            </p:cNvSpPr>
            <p:nvPr/>
          </p:nvSpPr>
          <p:spPr bwMode="auto">
            <a:xfrm>
              <a:off x="2771" y="3670"/>
              <a:ext cx="632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Line 66"/>
            <p:cNvSpPr>
              <a:spLocks noChangeShapeType="1"/>
            </p:cNvSpPr>
            <p:nvPr/>
          </p:nvSpPr>
          <p:spPr bwMode="auto">
            <a:xfrm>
              <a:off x="3688" y="3670"/>
              <a:ext cx="287" cy="1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67"/>
            <p:cNvSpPr>
              <a:spLocks/>
            </p:cNvSpPr>
            <p:nvPr/>
          </p:nvSpPr>
          <p:spPr bwMode="auto">
            <a:xfrm>
              <a:off x="3061" y="2957"/>
              <a:ext cx="66" cy="66"/>
            </a:xfrm>
            <a:custGeom>
              <a:avLst/>
              <a:gdLst/>
              <a:ahLst/>
              <a:cxnLst>
                <a:cxn ang="0">
                  <a:pos x="152" y="530"/>
                </a:cxn>
                <a:cxn ang="0">
                  <a:pos x="442" y="366"/>
                </a:cxn>
                <a:cxn ang="0">
                  <a:pos x="530" y="265"/>
                </a:cxn>
                <a:cxn ang="0">
                  <a:pos x="341" y="0"/>
                </a:cxn>
                <a:cxn ang="0">
                  <a:pos x="214" y="65"/>
                </a:cxn>
                <a:cxn ang="0">
                  <a:pos x="251" y="265"/>
                </a:cxn>
                <a:cxn ang="0">
                  <a:pos x="200" y="315"/>
                </a:cxn>
                <a:cxn ang="0">
                  <a:pos x="0" y="328"/>
                </a:cxn>
                <a:cxn ang="0">
                  <a:pos x="0" y="517"/>
                </a:cxn>
                <a:cxn ang="0">
                  <a:pos x="152" y="530"/>
                </a:cxn>
              </a:cxnLst>
              <a:rect l="0" t="0" r="r" b="b"/>
              <a:pathLst>
                <a:path w="530" h="530">
                  <a:moveTo>
                    <a:pt x="152" y="530"/>
                  </a:moveTo>
                  <a:lnTo>
                    <a:pt x="442" y="366"/>
                  </a:lnTo>
                  <a:lnTo>
                    <a:pt x="530" y="265"/>
                  </a:lnTo>
                  <a:lnTo>
                    <a:pt x="341" y="0"/>
                  </a:lnTo>
                  <a:lnTo>
                    <a:pt x="214" y="65"/>
                  </a:lnTo>
                  <a:lnTo>
                    <a:pt x="251" y="265"/>
                  </a:lnTo>
                  <a:lnTo>
                    <a:pt x="200" y="315"/>
                  </a:lnTo>
                  <a:lnTo>
                    <a:pt x="0" y="328"/>
                  </a:lnTo>
                  <a:lnTo>
                    <a:pt x="0" y="517"/>
                  </a:lnTo>
                  <a:lnTo>
                    <a:pt x="152" y="53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0" name="TextBox 69"/>
          <p:cNvSpPr txBox="1"/>
          <p:nvPr/>
        </p:nvSpPr>
        <p:spPr>
          <a:xfrm>
            <a:off x="4786314" y="2500306"/>
            <a:ext cx="41434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rial Rounded MT Bold" pitchFamily="34" charset="0"/>
              </a:rPr>
              <a:t>RESEARCH &amp; DEVELOPMENT</a:t>
            </a:r>
          </a:p>
          <a:p>
            <a:endParaRPr lang="en-US" sz="3200" dirty="0" smtClean="0">
              <a:latin typeface="Arial Rounded MT Bold" pitchFamily="34" charset="0"/>
            </a:endParaRPr>
          </a:p>
          <a:p>
            <a:r>
              <a:rPr lang="en-US" sz="6600" dirty="0" smtClean="0">
                <a:latin typeface="Arial Rounded MT Bold" pitchFamily="34" charset="0"/>
              </a:rPr>
              <a:t>R&amp;D</a:t>
            </a:r>
            <a:endParaRPr lang="en-US" sz="6600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8" name="Clip" r:id="rId3" imgW="9752381" imgH="7314286" progId="">
                  <p:embed/>
                </p:oleObj>
              </mc:Choice>
              <mc:Fallback>
                <p:oleObj name="Clip" r:id="rId3" imgW="9752381" imgH="7314286" progId="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116013" y="404813"/>
            <a:ext cx="684212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b="0" dirty="0" smtClean="0"/>
              <a:t>HASIL RESEARCH </a:t>
            </a:r>
            <a:r>
              <a:rPr lang="en-US" sz="3600" b="0" dirty="0"/>
              <a:t>AND DEVELOPMENT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0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14282" y="2285992"/>
            <a:ext cx="2428892" cy="2583168"/>
          </a:xfrm>
          <a:prstGeom prst="ellips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 smtClean="0">
                <a:latin typeface="Adobe Fan Heiti Std B" pitchFamily="34" charset="-128"/>
                <a:ea typeface="Adobe Fan Heiti Std B" pitchFamily="34" charset="-128"/>
              </a:rPr>
              <a:t>4 Model</a:t>
            </a:r>
          </a:p>
          <a:p>
            <a:pPr algn="ctr">
              <a:defRPr/>
            </a:pPr>
            <a:r>
              <a:rPr lang="en-US" sz="2800" dirty="0" err="1" smtClean="0">
                <a:latin typeface="Adobe Fan Heiti Std B" pitchFamily="34" charset="-128"/>
                <a:ea typeface="Adobe Fan Heiti Std B" pitchFamily="34" charset="-128"/>
              </a:rPr>
              <a:t>Pengem-bangan</a:t>
            </a:r>
            <a:r>
              <a:rPr lang="en-US" sz="2800" dirty="0" smtClean="0">
                <a:latin typeface="Adobe Fan Heiti Std B" pitchFamily="34" charset="-128"/>
                <a:ea typeface="Adobe Fan Heiti Std B" pitchFamily="34" charset="-128"/>
              </a:rPr>
              <a:t> </a:t>
            </a:r>
            <a:endParaRPr lang="id-ID" sz="2800" dirty="0">
              <a:latin typeface="Adobe Fan Heiti Std B" pitchFamily="34" charset="-128"/>
              <a:ea typeface="Adobe Fan Heiti Std B" pitchFamily="34" charset="-128"/>
            </a:endParaRPr>
          </a:p>
        </p:txBody>
      </p:sp>
      <p:sp>
        <p:nvSpPr>
          <p:cNvPr id="3" name="Pentagon 2"/>
          <p:cNvSpPr/>
          <p:nvPr/>
        </p:nvSpPr>
        <p:spPr>
          <a:xfrm>
            <a:off x="6660232" y="785794"/>
            <a:ext cx="2126610" cy="1214446"/>
          </a:xfrm>
          <a:prstGeom prst="homePlate">
            <a:avLst>
              <a:gd name="adj" fmla="val 5063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4400" dirty="0" smtClean="0">
                <a:latin typeface="Adobe Fan Heiti Std B" pitchFamily="34" charset="-128"/>
                <a:ea typeface="Adobe Fan Heiti Std B" pitchFamily="34" charset="-128"/>
              </a:rPr>
              <a:t>R&amp;D</a:t>
            </a:r>
            <a:endParaRPr lang="id-ID" sz="4400" dirty="0">
              <a:latin typeface="Adobe Fan Heiti Std B" pitchFamily="34" charset="-128"/>
              <a:ea typeface="Adobe Fan Heiti Std B" pitchFamily="34" charset="-128"/>
            </a:endParaRPr>
          </a:p>
        </p:txBody>
      </p:sp>
      <p:sp>
        <p:nvSpPr>
          <p:cNvPr id="4" name="Pentagon 3"/>
          <p:cNvSpPr/>
          <p:nvPr/>
        </p:nvSpPr>
        <p:spPr>
          <a:xfrm>
            <a:off x="6660232" y="2214554"/>
            <a:ext cx="2189783" cy="1214446"/>
          </a:xfrm>
          <a:prstGeom prst="homePlate">
            <a:avLst>
              <a:gd name="adj" fmla="val 7615"/>
            </a:avLst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4400" dirty="0" smtClean="0">
                <a:latin typeface="Adobe Fan Heiti Std B" pitchFamily="34" charset="-128"/>
                <a:ea typeface="Adobe Fan Heiti Std B" pitchFamily="34" charset="-128"/>
              </a:rPr>
              <a:t>4D</a:t>
            </a:r>
            <a:endParaRPr lang="id-ID" sz="4400" dirty="0">
              <a:latin typeface="Adobe Fan Heiti Std B" pitchFamily="34" charset="-128"/>
              <a:ea typeface="Adobe Fan Heiti Std B" pitchFamily="34" charset="-128"/>
            </a:endParaRPr>
          </a:p>
        </p:txBody>
      </p:sp>
      <p:sp>
        <p:nvSpPr>
          <p:cNvPr id="5" name="Pentagon 4"/>
          <p:cNvSpPr/>
          <p:nvPr/>
        </p:nvSpPr>
        <p:spPr>
          <a:xfrm>
            <a:off x="6660232" y="3643314"/>
            <a:ext cx="2126610" cy="1225846"/>
          </a:xfrm>
          <a:prstGeom prst="homePlate">
            <a:avLst>
              <a:gd name="adj" fmla="val 8891"/>
            </a:avLst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4400" dirty="0" smtClean="0">
                <a:latin typeface="Adobe Fan Heiti Std B" pitchFamily="34" charset="-128"/>
                <a:ea typeface="Adobe Fan Heiti Std B" pitchFamily="34" charset="-128"/>
              </a:rPr>
              <a:t>ADDIE</a:t>
            </a:r>
            <a:endParaRPr lang="id-ID" sz="4400" dirty="0">
              <a:latin typeface="Adobe Fan Heiti Std B" pitchFamily="34" charset="-128"/>
              <a:ea typeface="Adobe Fan Heiti Std B" pitchFamily="34" charset="-128"/>
            </a:endParaRPr>
          </a:p>
        </p:txBody>
      </p:sp>
      <p:sp>
        <p:nvSpPr>
          <p:cNvPr id="6" name="Pentagon 5"/>
          <p:cNvSpPr/>
          <p:nvPr/>
        </p:nvSpPr>
        <p:spPr>
          <a:xfrm>
            <a:off x="6660232" y="5000636"/>
            <a:ext cx="2126610" cy="1214446"/>
          </a:xfrm>
          <a:prstGeom prst="homePlate">
            <a:avLst>
              <a:gd name="adj" fmla="val 17824"/>
            </a:avLst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4800" dirty="0" smtClean="0">
                <a:latin typeface="Adobe Fan Heiti Std B" pitchFamily="34" charset="-128"/>
                <a:ea typeface="Adobe Fan Heiti Std B" pitchFamily="34" charset="-128"/>
              </a:rPr>
              <a:t>PPE</a:t>
            </a:r>
            <a:endParaRPr lang="id-ID" sz="4800" dirty="0">
              <a:latin typeface="Adobe Fan Heiti Std B" pitchFamily="34" charset="-128"/>
              <a:ea typeface="Adobe Fan Heiti Std B" pitchFamily="34" charset="-12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00430" y="785794"/>
            <a:ext cx="3015786" cy="1214446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800" dirty="0" smtClean="0">
                <a:latin typeface="Adobe Fan Heiti Std B" pitchFamily="34" charset="-128"/>
                <a:ea typeface="Adobe Fan Heiti Std B" pitchFamily="34" charset="-128"/>
              </a:rPr>
              <a:t>Borg &amp; Gall (2003)</a:t>
            </a:r>
            <a:endParaRPr lang="id-ID" sz="2800" dirty="0">
              <a:latin typeface="Adobe Fan Heiti Std B" pitchFamily="34" charset="-128"/>
              <a:ea typeface="Adobe Fan Heiti Std B" pitchFamily="34" charset="-128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500430" y="2214554"/>
            <a:ext cx="3015786" cy="1214446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800" dirty="0" err="1" smtClean="0">
                <a:latin typeface="Arial Rounded MT Bold" pitchFamily="34" charset="0"/>
              </a:rPr>
              <a:t>Thiagarajan</a:t>
            </a:r>
            <a:r>
              <a:rPr lang="en-US" sz="2800" dirty="0" smtClean="0">
                <a:latin typeface="Arial Rounded MT Bold" pitchFamily="34" charset="0"/>
              </a:rPr>
              <a:t> (1974) </a:t>
            </a:r>
            <a:endParaRPr lang="en-US" sz="2800" dirty="0">
              <a:latin typeface="Arial Rounded MT Bold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00430" y="3654714"/>
            <a:ext cx="3015786" cy="1214446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id-ID" sz="2800" dirty="0">
                <a:latin typeface="Arial Rounded MT Bold" pitchFamily="34" charset="0"/>
              </a:rPr>
              <a:t>Robert Maribe </a:t>
            </a:r>
            <a:r>
              <a:rPr lang="en-US" sz="2800" dirty="0" smtClean="0">
                <a:latin typeface="Arial Rounded MT Bold" pitchFamily="34" charset="0"/>
              </a:rPr>
              <a:t>(2009)</a:t>
            </a:r>
            <a:endParaRPr lang="id-ID" sz="2800" dirty="0">
              <a:latin typeface="Arial Rounded MT Bold" pitchFamily="34" charset="0"/>
              <a:ea typeface="Adobe Fan Heiti Std B" pitchFamily="34" charset="-12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00430" y="5000636"/>
            <a:ext cx="3015786" cy="1214446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800" dirty="0">
                <a:latin typeface="Arial Rounded MT Bold" pitchFamily="34" charset="0"/>
              </a:rPr>
              <a:t>Richey and </a:t>
            </a:r>
            <a:r>
              <a:rPr lang="en-US" sz="2800" dirty="0" smtClean="0">
                <a:latin typeface="Arial Rounded MT Bold" pitchFamily="34" charset="0"/>
              </a:rPr>
              <a:t>Klein (2009)</a:t>
            </a:r>
            <a:endParaRPr lang="id-ID" sz="2800" dirty="0">
              <a:latin typeface="Arial Rounded MT Bold" pitchFamily="34" charset="0"/>
              <a:ea typeface="Adobe Fan Heiti Std B" pitchFamily="34" charset="-128"/>
            </a:endParaRPr>
          </a:p>
        </p:txBody>
      </p:sp>
      <p:sp>
        <p:nvSpPr>
          <p:cNvPr id="11" name="Isosceles Triangle 10"/>
          <p:cNvSpPr/>
          <p:nvPr/>
        </p:nvSpPr>
        <p:spPr>
          <a:xfrm rot="16200000">
            <a:off x="285737" y="3143232"/>
            <a:ext cx="5429256" cy="714380"/>
          </a:xfrm>
          <a:prstGeom prst="triangle">
            <a:avLst/>
          </a:prstGeom>
          <a:solidFill>
            <a:schemeClr val="tx2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21032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7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7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900" b="1" dirty="0" smtClean="0"/>
              <a:t>LANGKAH-LANGKAH PENELITIAN</a:t>
            </a:r>
            <a:br>
              <a:rPr lang="en-US" sz="2900" b="1" dirty="0" smtClean="0"/>
            </a:br>
            <a:r>
              <a:rPr lang="en-US" sz="2900" b="1" dirty="0" smtClean="0"/>
              <a:t>BORG AND GALL</a:t>
            </a: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360362" y="2448818"/>
            <a:ext cx="1511300" cy="114300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b="1" dirty="0"/>
              <a:t>Research &amp; </a:t>
            </a:r>
          </a:p>
          <a:p>
            <a:pPr algn="ctr" eaLnBrk="0" hangingPunct="0">
              <a:defRPr/>
            </a:pPr>
            <a:r>
              <a:rPr lang="en-US" b="1" dirty="0"/>
              <a:t>Information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2087562" y="2448818"/>
            <a:ext cx="1439862" cy="114300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b="1" dirty="0"/>
              <a:t>Planning</a:t>
            </a:r>
          </a:p>
          <a:p>
            <a:pPr algn="ctr" eaLnBrk="0" hangingPunct="0">
              <a:defRPr/>
            </a:pPr>
            <a:endParaRPr lang="en-US" b="1" dirty="0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3743324" y="2448818"/>
            <a:ext cx="1582738" cy="1143009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/>
          </a:p>
          <a:p>
            <a:pPr algn="ctr" eaLnBrk="0" hangingPunct="0">
              <a:defRPr/>
            </a:pPr>
            <a:r>
              <a:rPr lang="en-US" b="1" dirty="0" err="1"/>
              <a:t>Peng</a:t>
            </a:r>
            <a:r>
              <a:rPr lang="en-US" b="1" dirty="0"/>
              <a:t> </a:t>
            </a:r>
            <a:r>
              <a:rPr lang="en-US" b="1" dirty="0" err="1"/>
              <a:t>Produk</a:t>
            </a:r>
            <a:endParaRPr lang="en-US" b="1" dirty="0"/>
          </a:p>
          <a:p>
            <a:pPr algn="ctr" eaLnBrk="0" hangingPunct="0">
              <a:defRPr/>
            </a:pPr>
            <a:r>
              <a:rPr lang="en-US" b="1" dirty="0" err="1"/>
              <a:t>Awal</a:t>
            </a:r>
            <a:endParaRPr lang="en-US" b="1" dirty="0"/>
          </a:p>
          <a:p>
            <a:pPr algn="ctr" eaLnBrk="0" hangingPunct="0">
              <a:defRPr/>
            </a:pPr>
            <a:endParaRPr lang="en-US" b="1" dirty="0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5507038" y="2448818"/>
            <a:ext cx="1582737" cy="1143009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endParaRPr lang="en-US" dirty="0"/>
          </a:p>
          <a:p>
            <a:pPr algn="ctr" eaLnBrk="0" hangingPunct="0">
              <a:defRPr/>
            </a:pPr>
            <a:r>
              <a:rPr lang="en-US" b="1" dirty="0"/>
              <a:t>Testing </a:t>
            </a:r>
            <a:r>
              <a:rPr lang="en-US" b="1" dirty="0" err="1"/>
              <a:t>awal</a:t>
            </a:r>
            <a:endParaRPr lang="en-US" b="1" dirty="0"/>
          </a:p>
          <a:p>
            <a:pPr algn="ctr" eaLnBrk="0" hangingPunct="0">
              <a:defRPr/>
            </a:pPr>
            <a:r>
              <a:rPr lang="en-US" b="1" dirty="0"/>
              <a:t>1 -3 School</a:t>
            </a:r>
          </a:p>
          <a:p>
            <a:pPr algn="ctr" eaLnBrk="0" hangingPunct="0">
              <a:defRPr/>
            </a:pPr>
            <a:endParaRPr lang="en-US" b="1" dirty="0"/>
          </a:p>
          <a:p>
            <a:pPr algn="ctr" eaLnBrk="0" hangingPunct="0">
              <a:defRPr/>
            </a:pPr>
            <a:endParaRPr lang="en-US" b="1" dirty="0"/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7235825" y="2448818"/>
            <a:ext cx="1584325" cy="1143009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b="1" dirty="0" err="1"/>
              <a:t>Revisi</a:t>
            </a:r>
            <a:endParaRPr lang="en-US" b="1" dirty="0"/>
          </a:p>
          <a:p>
            <a:pPr algn="ctr" eaLnBrk="0" hangingPunct="0">
              <a:defRPr/>
            </a:pPr>
            <a:r>
              <a:rPr lang="en-US" b="1" dirty="0" err="1"/>
              <a:t>Produk</a:t>
            </a:r>
            <a:endParaRPr lang="en-US" b="1" dirty="0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7307263" y="4941341"/>
            <a:ext cx="1439862" cy="1223963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b="1"/>
              <a:t>Uji coba</a:t>
            </a:r>
          </a:p>
          <a:p>
            <a:pPr algn="ctr" eaLnBrk="0" hangingPunct="0">
              <a:defRPr/>
            </a:pPr>
            <a:r>
              <a:rPr lang="en-US" b="1"/>
              <a:t>Lap utama</a:t>
            </a:r>
          </a:p>
          <a:p>
            <a:pPr algn="ctr" eaLnBrk="0" hangingPunct="0">
              <a:defRPr/>
            </a:pPr>
            <a:r>
              <a:rPr lang="en-US" b="1"/>
              <a:t>5 -20</a:t>
            </a:r>
          </a:p>
          <a:p>
            <a:pPr algn="ctr" eaLnBrk="0" hangingPunct="0">
              <a:defRPr/>
            </a:pPr>
            <a:endParaRPr lang="en-US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5578475" y="4941341"/>
            <a:ext cx="1512888" cy="1223963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b="1" dirty="0" err="1"/>
              <a:t>Revisi</a:t>
            </a:r>
            <a:r>
              <a:rPr lang="en-US" b="1" dirty="0"/>
              <a:t> pro-</a:t>
            </a:r>
          </a:p>
          <a:p>
            <a:pPr algn="ctr" eaLnBrk="0" hangingPunct="0">
              <a:defRPr/>
            </a:pPr>
            <a:r>
              <a:rPr lang="en-US" b="1" dirty="0" err="1"/>
              <a:t>duk</a:t>
            </a:r>
            <a:r>
              <a:rPr lang="en-US" b="1" dirty="0"/>
              <a:t> </a:t>
            </a:r>
            <a:r>
              <a:rPr lang="en-US" b="1" dirty="0" err="1"/>
              <a:t>siap</a:t>
            </a:r>
            <a:endParaRPr lang="en-US" b="1" dirty="0"/>
          </a:p>
          <a:p>
            <a:pPr algn="ctr" eaLnBrk="0" hangingPunct="0">
              <a:defRPr/>
            </a:pPr>
            <a:r>
              <a:rPr lang="en-US" b="1" dirty="0" err="1"/>
              <a:t>operasional</a:t>
            </a:r>
            <a:endParaRPr lang="en-US" b="1" dirty="0"/>
          </a:p>
          <a:p>
            <a:pPr algn="ctr" eaLnBrk="0" hangingPunct="0">
              <a:defRPr/>
            </a:pPr>
            <a:endParaRPr lang="en-US" b="1" dirty="0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3778250" y="4941341"/>
            <a:ext cx="1584325" cy="1223963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b="1"/>
              <a:t>Uji lapangan</a:t>
            </a:r>
          </a:p>
          <a:p>
            <a:pPr algn="ctr" eaLnBrk="0" hangingPunct="0">
              <a:defRPr/>
            </a:pPr>
            <a:r>
              <a:rPr lang="en-US" b="1"/>
              <a:t>Operasional</a:t>
            </a:r>
          </a:p>
          <a:p>
            <a:pPr algn="ctr" eaLnBrk="0" hangingPunct="0">
              <a:defRPr/>
            </a:pPr>
            <a:endParaRPr lang="en-US" b="1"/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2122488" y="4941341"/>
            <a:ext cx="1439862" cy="1223963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b="1"/>
              <a:t>Revisi</a:t>
            </a:r>
          </a:p>
          <a:p>
            <a:pPr algn="ctr" eaLnBrk="0" hangingPunct="0">
              <a:defRPr/>
            </a:pPr>
            <a:r>
              <a:rPr lang="en-US" b="1"/>
              <a:t>Final</a:t>
            </a:r>
          </a:p>
          <a:p>
            <a:pPr algn="ctr" eaLnBrk="0" hangingPunct="0">
              <a:defRPr/>
            </a:pPr>
            <a:endParaRPr lang="en-US"/>
          </a:p>
        </p:txBody>
      </p:sp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466725" y="4941341"/>
            <a:ext cx="1439863" cy="1223963"/>
          </a:xfrm>
          <a:prstGeom prst="rect">
            <a:avLst/>
          </a:prstGeom>
          <a:solidFill>
            <a:schemeClr val="bg2">
              <a:lumMod val="5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 algn="ctr" eaLnBrk="0" hangingPunct="0">
              <a:defRPr/>
            </a:pPr>
            <a:endParaRPr lang="en-US"/>
          </a:p>
          <a:p>
            <a:pPr algn="ctr" eaLnBrk="0" hangingPunct="0">
              <a:defRPr/>
            </a:pPr>
            <a:r>
              <a:rPr lang="en-US" b="1"/>
              <a:t>Desiminasi</a:t>
            </a:r>
          </a:p>
          <a:p>
            <a:pPr algn="ctr" eaLnBrk="0" hangingPunct="0">
              <a:defRPr/>
            </a:pPr>
            <a:r>
              <a:rPr lang="en-US" b="1"/>
              <a:t>&amp; </a:t>
            </a:r>
          </a:p>
          <a:p>
            <a:pPr algn="ctr" eaLnBrk="0" hangingPunct="0">
              <a:defRPr/>
            </a:pPr>
            <a:r>
              <a:rPr lang="en-US" b="1"/>
              <a:t>Implementasi</a:t>
            </a:r>
          </a:p>
          <a:p>
            <a:pPr algn="ctr" eaLnBrk="0" hangingPunct="0">
              <a:defRPr/>
            </a:pPr>
            <a:endParaRPr lang="en-US"/>
          </a:p>
          <a:p>
            <a:pPr algn="ctr" eaLnBrk="0" hangingPunct="0">
              <a:defRPr/>
            </a:pPr>
            <a:endParaRPr lang="en-US"/>
          </a:p>
        </p:txBody>
      </p:sp>
      <p:sp>
        <p:nvSpPr>
          <p:cNvPr id="24589" name="AutoShape 13"/>
          <p:cNvSpPr>
            <a:spLocks noChangeArrowheads="1"/>
          </p:cNvSpPr>
          <p:nvPr/>
        </p:nvSpPr>
        <p:spPr bwMode="auto">
          <a:xfrm>
            <a:off x="1835150" y="2877446"/>
            <a:ext cx="358775" cy="288925"/>
          </a:xfrm>
          <a:prstGeom prst="homePlate">
            <a:avLst>
              <a:gd name="adj" fmla="val 31044"/>
            </a:avLst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90" name="AutoShape 14"/>
          <p:cNvSpPr>
            <a:spLocks noChangeArrowheads="1"/>
          </p:cNvSpPr>
          <p:nvPr/>
        </p:nvSpPr>
        <p:spPr bwMode="auto">
          <a:xfrm>
            <a:off x="3419475" y="2877446"/>
            <a:ext cx="358775" cy="288925"/>
          </a:xfrm>
          <a:prstGeom prst="homePlate">
            <a:avLst>
              <a:gd name="adj" fmla="val 31044"/>
            </a:avLst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91" name="AutoShape 15"/>
          <p:cNvSpPr>
            <a:spLocks noChangeArrowheads="1"/>
          </p:cNvSpPr>
          <p:nvPr/>
        </p:nvSpPr>
        <p:spPr bwMode="auto">
          <a:xfrm>
            <a:off x="5146675" y="2877446"/>
            <a:ext cx="358775" cy="288925"/>
          </a:xfrm>
          <a:prstGeom prst="homePlate">
            <a:avLst>
              <a:gd name="adj" fmla="val 31044"/>
            </a:avLst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92" name="AutoShape 16"/>
          <p:cNvSpPr>
            <a:spLocks noChangeArrowheads="1"/>
          </p:cNvSpPr>
          <p:nvPr/>
        </p:nvSpPr>
        <p:spPr bwMode="auto">
          <a:xfrm>
            <a:off x="6946900" y="2879033"/>
            <a:ext cx="358775" cy="285750"/>
          </a:xfrm>
          <a:prstGeom prst="homePlate">
            <a:avLst>
              <a:gd name="adj" fmla="val 31389"/>
            </a:avLst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93" name="AutoShape 17"/>
          <p:cNvSpPr>
            <a:spLocks noChangeArrowheads="1"/>
          </p:cNvSpPr>
          <p:nvPr/>
        </p:nvSpPr>
        <p:spPr bwMode="auto">
          <a:xfrm rot="10800000">
            <a:off x="7019925" y="5192836"/>
            <a:ext cx="358775" cy="285750"/>
          </a:xfrm>
          <a:prstGeom prst="homePlate">
            <a:avLst>
              <a:gd name="adj" fmla="val 31389"/>
            </a:avLst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94" name="AutoShape 18"/>
          <p:cNvSpPr>
            <a:spLocks noChangeArrowheads="1"/>
          </p:cNvSpPr>
          <p:nvPr/>
        </p:nvSpPr>
        <p:spPr bwMode="auto">
          <a:xfrm rot="10800000">
            <a:off x="3490913" y="5192836"/>
            <a:ext cx="358775" cy="285750"/>
          </a:xfrm>
          <a:prstGeom prst="homePlate">
            <a:avLst>
              <a:gd name="adj" fmla="val 31389"/>
            </a:avLst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95" name="AutoShape 19"/>
          <p:cNvSpPr>
            <a:spLocks noChangeArrowheads="1"/>
          </p:cNvSpPr>
          <p:nvPr/>
        </p:nvSpPr>
        <p:spPr bwMode="auto">
          <a:xfrm rot="10800000">
            <a:off x="5362575" y="5192836"/>
            <a:ext cx="358775" cy="285750"/>
          </a:xfrm>
          <a:prstGeom prst="homePlate">
            <a:avLst>
              <a:gd name="adj" fmla="val 31389"/>
            </a:avLst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96" name="AutoShape 20"/>
          <p:cNvSpPr>
            <a:spLocks noChangeArrowheads="1"/>
          </p:cNvSpPr>
          <p:nvPr/>
        </p:nvSpPr>
        <p:spPr bwMode="auto">
          <a:xfrm rot="10800000">
            <a:off x="1835150" y="5192836"/>
            <a:ext cx="358775" cy="285750"/>
          </a:xfrm>
          <a:prstGeom prst="homePlate">
            <a:avLst>
              <a:gd name="adj" fmla="val 31389"/>
            </a:avLst>
          </a:prstGeom>
          <a:solidFill>
            <a:srgbClr val="C00000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4597" name="AutoShape 21"/>
          <p:cNvSpPr>
            <a:spLocks noChangeArrowheads="1"/>
          </p:cNvSpPr>
          <p:nvPr/>
        </p:nvSpPr>
        <p:spPr bwMode="auto">
          <a:xfrm rot="27000000">
            <a:off x="7848601" y="3555314"/>
            <a:ext cx="430212" cy="360363"/>
          </a:xfrm>
          <a:prstGeom prst="homePlate">
            <a:avLst>
              <a:gd name="adj" fmla="val 29846"/>
            </a:avLst>
          </a:prstGeom>
          <a:solidFill>
            <a:schemeClr val="hlink"/>
          </a:solidFill>
          <a:ln w="9525">
            <a:noFill/>
            <a:miter lim="800000"/>
            <a:headEnd/>
            <a:tailEnd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428596" y="1877314"/>
            <a:ext cx="5000660" cy="428628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RESEARCH</a:t>
            </a:r>
            <a:endParaRPr lang="id-ID" dirty="0"/>
          </a:p>
        </p:txBody>
      </p:sp>
      <p:sp>
        <p:nvSpPr>
          <p:cNvPr id="23" name="Rectangle 22"/>
          <p:cNvSpPr/>
          <p:nvPr/>
        </p:nvSpPr>
        <p:spPr>
          <a:xfrm>
            <a:off x="500034" y="4020454"/>
            <a:ext cx="8215370" cy="500066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dirty="0" smtClean="0"/>
              <a:t>DEVELOPMENT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43771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800" decel="100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800" decel="100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5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3" dur="10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8" dur="1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245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800" decel="100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0" decel="1000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" decel="1000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00" decel="100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0" decel="100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800" decel="1000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800" decel="100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800" decel="100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800" decel="100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800" decel="100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800" decel="1000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800" decel="100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800" decel="1000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00" decel="100000" fill="hold"/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800" decel="100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800" decel="100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lowchart: Document 5"/>
          <p:cNvSpPr/>
          <p:nvPr/>
        </p:nvSpPr>
        <p:spPr>
          <a:xfrm>
            <a:off x="251520" y="3573016"/>
            <a:ext cx="1728192" cy="1296144"/>
          </a:xfrm>
          <a:prstGeom prst="flowChartDocument">
            <a:avLst/>
          </a:prstGeom>
          <a:solidFill>
            <a:schemeClr val="tx2">
              <a:lumMod val="1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DEFINE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7" name="Flowchart: Document 6"/>
          <p:cNvSpPr/>
          <p:nvPr/>
        </p:nvSpPr>
        <p:spPr>
          <a:xfrm>
            <a:off x="2123728" y="3573016"/>
            <a:ext cx="1656184" cy="1296144"/>
          </a:xfrm>
          <a:prstGeom prst="flowChartDocumen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DESIGN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8" name="Flowchart: Document 7"/>
          <p:cNvSpPr/>
          <p:nvPr/>
        </p:nvSpPr>
        <p:spPr>
          <a:xfrm>
            <a:off x="3923928" y="3573016"/>
            <a:ext cx="2448272" cy="1296144"/>
          </a:xfrm>
          <a:prstGeom prst="flowChartDocumen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DEVELOPMENT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2951820" y="1083306"/>
            <a:ext cx="3024336" cy="1224136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Arial Rounded MT Bold" pitchFamily="34" charset="0"/>
              </a:rPr>
              <a:t>Thiagarajan</a:t>
            </a:r>
            <a:r>
              <a:rPr lang="en-US" dirty="0">
                <a:latin typeface="Arial Rounded MT Bold" pitchFamily="34" charset="0"/>
              </a:rPr>
              <a:t> </a:t>
            </a:r>
            <a:r>
              <a:rPr lang="en-US" dirty="0" smtClean="0">
                <a:latin typeface="Arial Rounded MT Bold" pitchFamily="34" charset="0"/>
              </a:rPr>
              <a:t>: </a:t>
            </a:r>
            <a:r>
              <a:rPr lang="en-US" sz="2800" dirty="0" smtClean="0">
                <a:latin typeface="Arial Rounded MT Bold" pitchFamily="34" charset="0"/>
              </a:rPr>
              <a:t>4D</a:t>
            </a:r>
            <a:endParaRPr lang="en-US" sz="2800" dirty="0">
              <a:latin typeface="Arial Rounded MT Bold" pitchFamily="34" charset="0"/>
            </a:endParaRPr>
          </a:p>
        </p:txBody>
      </p:sp>
      <p:cxnSp>
        <p:nvCxnSpPr>
          <p:cNvPr id="14" name="Straight Arrow Connector 13"/>
          <p:cNvCxnSpPr>
            <a:stCxn id="12" idx="4"/>
            <a:endCxn id="6" idx="0"/>
          </p:cNvCxnSpPr>
          <p:nvPr/>
        </p:nvCxnSpPr>
        <p:spPr>
          <a:xfrm flipH="1">
            <a:off x="1115616" y="2307442"/>
            <a:ext cx="3348372" cy="1265574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2" idx="4"/>
          </p:cNvCxnSpPr>
          <p:nvPr/>
        </p:nvCxnSpPr>
        <p:spPr>
          <a:xfrm flipH="1">
            <a:off x="2951820" y="2307442"/>
            <a:ext cx="1512168" cy="1265574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463988" y="2307442"/>
            <a:ext cx="684076" cy="1265574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463988" y="2298445"/>
            <a:ext cx="3420380" cy="1265574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lowchart: Document 20"/>
          <p:cNvSpPr/>
          <p:nvPr/>
        </p:nvSpPr>
        <p:spPr>
          <a:xfrm>
            <a:off x="6660232" y="3564019"/>
            <a:ext cx="2232248" cy="1296144"/>
          </a:xfrm>
          <a:prstGeom prst="flowChartDocument">
            <a:avLst/>
          </a:prstGeom>
          <a:solidFill>
            <a:schemeClr val="accent4">
              <a:lumMod val="1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DISEMINATION</a:t>
            </a:r>
            <a:endParaRPr lang="en-US" sz="20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8371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2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1187624" y="1196752"/>
            <a:ext cx="6120680" cy="316835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3120873" y="3869765"/>
            <a:ext cx="2232248" cy="108012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DEVELOP-</a:t>
            </a:r>
          </a:p>
          <a:p>
            <a:pPr algn="ctr"/>
            <a:r>
              <a:rPr lang="en-US" dirty="0" smtClean="0"/>
              <a:t>MENT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251520" y="2240868"/>
            <a:ext cx="2232248" cy="1080120"/>
          </a:xfrm>
          <a:prstGeom prst="ellipse">
            <a:avLst/>
          </a:prstGeom>
          <a:solidFill>
            <a:schemeClr val="accent5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IMPLEMEN-TATION</a:t>
            </a:r>
          </a:p>
        </p:txBody>
      </p:sp>
      <p:sp>
        <p:nvSpPr>
          <p:cNvPr id="9" name="Oval 8"/>
          <p:cNvSpPr/>
          <p:nvPr/>
        </p:nvSpPr>
        <p:spPr>
          <a:xfrm>
            <a:off x="3120873" y="656692"/>
            <a:ext cx="2232248" cy="1080120"/>
          </a:xfrm>
          <a:prstGeom prst="ellipse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ANALYSIS</a:t>
            </a:r>
          </a:p>
        </p:txBody>
      </p:sp>
      <p:sp>
        <p:nvSpPr>
          <p:cNvPr id="10" name="Oval 9"/>
          <p:cNvSpPr/>
          <p:nvPr/>
        </p:nvSpPr>
        <p:spPr>
          <a:xfrm>
            <a:off x="6172412" y="2240868"/>
            <a:ext cx="2232248" cy="1080120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DESIGN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172412" y="399577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REVISION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796136" y="119675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REVISION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899592" y="383512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REVISION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899592" y="1196752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REVISION</a:t>
            </a:r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2483768" y="2780928"/>
            <a:ext cx="368864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>
            <a:endCxn id="6" idx="0"/>
          </p:cNvCxnSpPr>
          <p:nvPr/>
        </p:nvCxnSpPr>
        <p:spPr>
          <a:xfrm>
            <a:off x="4236997" y="1781533"/>
            <a:ext cx="0" cy="20882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3120873" y="2240868"/>
            <a:ext cx="2232248" cy="1080120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EVALUATION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67644" y="5949280"/>
            <a:ext cx="4804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itchFamily="34" charset="0"/>
              </a:rPr>
              <a:t>MODEL ADDIE</a:t>
            </a:r>
            <a:endParaRPr lang="en-US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2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  <p:bldP spid="7" grpId="0" animBg="1"/>
      <p:bldP spid="9" grpId="0" animBg="1"/>
      <p:bldP spid="10" grpId="0" animBg="1"/>
      <p:bldP spid="13" grpId="0"/>
      <p:bldP spid="14" grpId="0"/>
      <p:bldP spid="15" grpId="0"/>
      <p:bldP spid="16" grpId="0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entagon 7"/>
          <p:cNvSpPr/>
          <p:nvPr/>
        </p:nvSpPr>
        <p:spPr>
          <a:xfrm>
            <a:off x="467544" y="3848111"/>
            <a:ext cx="2448272" cy="1512168"/>
          </a:xfrm>
          <a:prstGeom prst="homePlate">
            <a:avLst>
              <a:gd name="adj" fmla="val 18228"/>
            </a:avLst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latin typeface="Arial Rounded MT Bold" pitchFamily="34" charset="0"/>
              </a:rPr>
              <a:t>Design </a:t>
            </a:r>
            <a:endParaRPr lang="en-US" sz="2800" dirty="0">
              <a:latin typeface="Arial Rounded MT Bold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3203848" y="3848111"/>
            <a:ext cx="2448272" cy="1512168"/>
          </a:xfrm>
          <a:prstGeom prst="homePlate">
            <a:avLst>
              <a:gd name="adj" fmla="val 18228"/>
            </a:avLst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Arial Rounded MT Bold" pitchFamily="34" charset="0"/>
              </a:rPr>
              <a:t>P</a:t>
            </a:r>
            <a:r>
              <a:rPr lang="en-US" sz="2800" dirty="0" smtClean="0">
                <a:latin typeface="Arial Rounded MT Bold" pitchFamily="34" charset="0"/>
              </a:rPr>
              <a:t>roduction</a:t>
            </a:r>
            <a:endParaRPr lang="en-US" sz="2800" dirty="0">
              <a:latin typeface="Arial Rounded MT Bold" pitchFamily="34" charset="0"/>
            </a:endParaRPr>
          </a:p>
        </p:txBody>
      </p:sp>
      <p:sp>
        <p:nvSpPr>
          <p:cNvPr id="10" name="Pentagon 9"/>
          <p:cNvSpPr/>
          <p:nvPr/>
        </p:nvSpPr>
        <p:spPr>
          <a:xfrm>
            <a:off x="5868144" y="3861048"/>
            <a:ext cx="2448272" cy="1512168"/>
          </a:xfrm>
          <a:prstGeom prst="homePlate">
            <a:avLst>
              <a:gd name="adj" fmla="val 18228"/>
            </a:avLst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Arial Rounded MT Bold" pitchFamily="34" charset="0"/>
              </a:rPr>
              <a:t>E</a:t>
            </a:r>
            <a:r>
              <a:rPr lang="en-US" sz="2800" dirty="0" smtClean="0">
                <a:latin typeface="Arial Rounded MT Bold" pitchFamily="34" charset="0"/>
              </a:rPr>
              <a:t>valuation</a:t>
            </a:r>
            <a:endParaRPr lang="en-US" sz="2800" dirty="0">
              <a:latin typeface="Arial Rounded MT Bold" pitchFamily="34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491880" y="908720"/>
            <a:ext cx="3266480" cy="1440160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Model Richey</a:t>
            </a:r>
          </a:p>
          <a:p>
            <a:pPr algn="ctr"/>
            <a:r>
              <a:rPr lang="en-US" sz="3200" dirty="0" smtClean="0">
                <a:latin typeface="Arial Rounded MT Bold" pitchFamily="34" charset="0"/>
              </a:rPr>
              <a:t>DPE</a:t>
            </a:r>
            <a:endParaRPr lang="en-US" sz="3200" dirty="0">
              <a:latin typeface="Arial Rounded MT Bold" pitchFamily="34" charset="0"/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 flipH="1">
            <a:off x="1691680" y="2348880"/>
            <a:ext cx="3240360" cy="149923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4644008" y="2348880"/>
            <a:ext cx="288032" cy="149923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10" idx="0"/>
          </p:cNvCxnSpPr>
          <p:nvPr/>
        </p:nvCxnSpPr>
        <p:spPr>
          <a:xfrm>
            <a:off x="4932040" y="2348880"/>
            <a:ext cx="2022421" cy="1512168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7482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71472" y="357166"/>
            <a:ext cx="1857388" cy="107157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Penelitian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Studi</a:t>
            </a:r>
            <a:r>
              <a:rPr lang="en-US" sz="2000" dirty="0" smtClean="0"/>
              <a:t> </a:t>
            </a:r>
            <a:r>
              <a:rPr lang="en-US" sz="2000" dirty="0" err="1" smtClean="0"/>
              <a:t>Literatur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3071802" y="357166"/>
            <a:ext cx="4214842" cy="107157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Rancangan</a:t>
            </a:r>
            <a:r>
              <a:rPr lang="en-US" sz="2000" dirty="0" smtClean="0"/>
              <a:t> </a:t>
            </a:r>
            <a:r>
              <a:rPr lang="en-US" sz="2000" dirty="0" err="1" smtClean="0"/>
              <a:t>Produk</a:t>
            </a:r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5143504" y="2571744"/>
            <a:ext cx="2143140" cy="857256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Pembuatan</a:t>
            </a:r>
            <a:r>
              <a:rPr lang="en-US" sz="2000" dirty="0" smtClean="0"/>
              <a:t>  </a:t>
            </a:r>
            <a:r>
              <a:rPr lang="en-US" sz="2000" dirty="0" err="1" smtClean="0"/>
              <a:t>Produk</a:t>
            </a:r>
            <a:endParaRPr lang="en-US" sz="2000" dirty="0"/>
          </a:p>
        </p:txBody>
      </p:sp>
      <p:sp>
        <p:nvSpPr>
          <p:cNvPr id="8" name="Rectangle 7"/>
          <p:cNvSpPr/>
          <p:nvPr/>
        </p:nvSpPr>
        <p:spPr>
          <a:xfrm>
            <a:off x="5143504" y="3571876"/>
            <a:ext cx="2143140" cy="85725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Uji</a:t>
            </a:r>
            <a:r>
              <a:rPr lang="en-US" sz="2000" dirty="0" smtClean="0"/>
              <a:t> </a:t>
            </a:r>
            <a:r>
              <a:rPr lang="en-US" sz="2000" dirty="0" err="1" smtClean="0"/>
              <a:t>coba</a:t>
            </a:r>
            <a:r>
              <a:rPr lang="en-US" sz="2000" dirty="0" smtClean="0"/>
              <a:t>  </a:t>
            </a:r>
            <a:r>
              <a:rPr lang="en-US" sz="2000" dirty="0" err="1" smtClean="0"/>
              <a:t>Produk</a:t>
            </a:r>
            <a:r>
              <a:rPr lang="en-US" sz="2000" dirty="0" smtClean="0"/>
              <a:t> </a:t>
            </a:r>
            <a:r>
              <a:rPr lang="en-US" sz="2000" dirty="0" err="1" smtClean="0"/>
              <a:t>Awal</a:t>
            </a:r>
            <a:endParaRPr lang="en-US" sz="2000" dirty="0"/>
          </a:p>
        </p:txBody>
      </p:sp>
      <p:sp>
        <p:nvSpPr>
          <p:cNvPr id="10" name="Rectangle 9"/>
          <p:cNvSpPr/>
          <p:nvPr/>
        </p:nvSpPr>
        <p:spPr>
          <a:xfrm>
            <a:off x="5143504" y="5786454"/>
            <a:ext cx="2143140" cy="92869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Uji</a:t>
            </a:r>
            <a:r>
              <a:rPr lang="en-US" sz="2000" dirty="0" smtClean="0"/>
              <a:t>  </a:t>
            </a:r>
            <a:r>
              <a:rPr lang="en-US" sz="2000" dirty="0" err="1" smtClean="0"/>
              <a:t>Produk</a:t>
            </a:r>
            <a:r>
              <a:rPr lang="en-US" sz="2000" dirty="0" smtClean="0"/>
              <a:t> </a:t>
            </a:r>
            <a:r>
              <a:rPr lang="en-US" sz="2000" dirty="0" err="1" smtClean="0"/>
              <a:t>lebih</a:t>
            </a:r>
            <a:r>
              <a:rPr lang="en-US" sz="2000" dirty="0" smtClean="0"/>
              <a:t> </a:t>
            </a:r>
            <a:r>
              <a:rPr lang="en-US" sz="2000" dirty="0" err="1" smtClean="0"/>
              <a:t>luas</a:t>
            </a:r>
            <a:endParaRPr lang="en-US" sz="2000" dirty="0"/>
          </a:p>
        </p:txBody>
      </p:sp>
      <p:sp>
        <p:nvSpPr>
          <p:cNvPr id="11" name="Rectangle 10"/>
          <p:cNvSpPr/>
          <p:nvPr/>
        </p:nvSpPr>
        <p:spPr>
          <a:xfrm>
            <a:off x="5143504" y="4714884"/>
            <a:ext cx="2143140" cy="92869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Revisi</a:t>
            </a:r>
            <a:r>
              <a:rPr lang="en-US" sz="2000" dirty="0" smtClean="0"/>
              <a:t>  </a:t>
            </a:r>
            <a:r>
              <a:rPr lang="en-US" sz="2000" dirty="0" err="1" smtClean="0"/>
              <a:t>Produk</a:t>
            </a:r>
            <a:endParaRPr lang="en-US" sz="2000" dirty="0"/>
          </a:p>
        </p:txBody>
      </p:sp>
      <p:sp>
        <p:nvSpPr>
          <p:cNvPr id="12" name="Rectangle 11"/>
          <p:cNvSpPr/>
          <p:nvPr/>
        </p:nvSpPr>
        <p:spPr>
          <a:xfrm>
            <a:off x="500034" y="5429264"/>
            <a:ext cx="2643206" cy="1143008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Diseminasi</a:t>
            </a:r>
            <a:endParaRPr lang="en-US" sz="2000" dirty="0"/>
          </a:p>
        </p:txBody>
      </p:sp>
      <p:sp>
        <p:nvSpPr>
          <p:cNvPr id="24" name="Rectangle 23"/>
          <p:cNvSpPr/>
          <p:nvPr/>
        </p:nvSpPr>
        <p:spPr>
          <a:xfrm>
            <a:off x="571472" y="2928934"/>
            <a:ext cx="2571768" cy="100013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Spesifikasi</a:t>
            </a:r>
            <a:r>
              <a:rPr lang="en-US" sz="2000" dirty="0" smtClean="0"/>
              <a:t> </a:t>
            </a:r>
            <a:r>
              <a:rPr lang="en-US" sz="2000" dirty="0" err="1" smtClean="0"/>
              <a:t>Produk</a:t>
            </a:r>
            <a:endParaRPr lang="en-US" sz="2000" dirty="0"/>
          </a:p>
        </p:txBody>
      </p:sp>
      <p:cxnSp>
        <p:nvCxnSpPr>
          <p:cNvPr id="28" name="Elbow Connector 27"/>
          <p:cNvCxnSpPr>
            <a:stCxn id="24" idx="0"/>
          </p:cNvCxnSpPr>
          <p:nvPr/>
        </p:nvCxnSpPr>
        <p:spPr>
          <a:xfrm>
            <a:off x="1857356" y="2928934"/>
            <a:ext cx="914400" cy="91440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rot="5400000">
            <a:off x="1072332" y="4714090"/>
            <a:ext cx="1428760" cy="1588"/>
          </a:xfrm>
          <a:prstGeom prst="straightConnector1">
            <a:avLst/>
          </a:prstGeom>
          <a:ln w="3810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1428728" y="4416990"/>
            <a:ext cx="714380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rial Rounded MT Bold" pitchFamily="34" charset="0"/>
              </a:rPr>
              <a:t>YA</a:t>
            </a:r>
            <a:endParaRPr lang="en-US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cxnSp>
        <p:nvCxnSpPr>
          <p:cNvPr id="49" name="Elbow Connector 48"/>
          <p:cNvCxnSpPr/>
          <p:nvPr/>
        </p:nvCxnSpPr>
        <p:spPr>
          <a:xfrm>
            <a:off x="3143240" y="3643314"/>
            <a:ext cx="1928826" cy="1428760"/>
          </a:xfrm>
          <a:prstGeom prst="bentConnector3">
            <a:avLst>
              <a:gd name="adj1" fmla="val 50000"/>
            </a:avLst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4071934" y="4286256"/>
            <a:ext cx="785818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rial Rounded MT Bold" pitchFamily="34" charset="0"/>
              </a:rPr>
              <a:t>TDK</a:t>
            </a:r>
            <a:endParaRPr lang="en-US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cxnSp>
        <p:nvCxnSpPr>
          <p:cNvPr id="54" name="Elbow Connector 53"/>
          <p:cNvCxnSpPr/>
          <p:nvPr/>
        </p:nvCxnSpPr>
        <p:spPr>
          <a:xfrm rot="5400000">
            <a:off x="2178827" y="1464455"/>
            <a:ext cx="1428760" cy="1357322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285984" y="928670"/>
            <a:ext cx="712792" cy="1588"/>
          </a:xfrm>
          <a:prstGeom prst="straightConnector1">
            <a:avLst/>
          </a:prstGeom>
          <a:ln w="571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7429520" y="500042"/>
            <a:ext cx="1714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dirty="0" smtClean="0">
                <a:latin typeface="Arial Rounded MT Bold" pitchFamily="34" charset="0"/>
              </a:rPr>
              <a:t>LANGKAH </a:t>
            </a:r>
            <a:r>
              <a:rPr lang="en-US" sz="2000" dirty="0" smtClean="0">
                <a:latin typeface="Arial Rounded MT Bold" pitchFamily="34" charset="0"/>
              </a:rPr>
              <a:t> R &amp;D: </a:t>
            </a:r>
            <a:r>
              <a:rPr lang="en-US" sz="2000" dirty="0" err="1" smtClean="0">
                <a:latin typeface="Arial Rounded MT Bold" pitchFamily="34" charset="0"/>
              </a:rPr>
              <a:t>Sugiyono</a:t>
            </a:r>
            <a:endParaRPr lang="en-US" sz="2000" dirty="0">
              <a:latin typeface="Arial Rounded MT Bold" pitchFamily="34" charset="0"/>
            </a:endParaRPr>
          </a:p>
        </p:txBody>
      </p:sp>
      <p:cxnSp>
        <p:nvCxnSpPr>
          <p:cNvPr id="61" name="Elbow Connector 60"/>
          <p:cNvCxnSpPr>
            <a:stCxn id="10" idx="1"/>
          </p:cNvCxnSpPr>
          <p:nvPr/>
        </p:nvCxnSpPr>
        <p:spPr>
          <a:xfrm rot="10800000">
            <a:off x="2767504" y="3802802"/>
            <a:ext cx="2376000" cy="2448000"/>
          </a:xfrm>
          <a:prstGeom prst="bentConnector3">
            <a:avLst>
              <a:gd name="adj1" fmla="val 50000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rot="5400000">
            <a:off x="1750199" y="4679165"/>
            <a:ext cx="1357322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/>
          <p:cNvSpPr/>
          <p:nvPr/>
        </p:nvSpPr>
        <p:spPr>
          <a:xfrm>
            <a:off x="5143504" y="1571612"/>
            <a:ext cx="2143140" cy="857256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000" dirty="0" smtClean="0"/>
              <a:t>Validasi Rancangan</a:t>
            </a:r>
            <a:endParaRPr lang="en-US" sz="2000" dirty="0"/>
          </a:p>
        </p:txBody>
      </p:sp>
      <p:cxnSp>
        <p:nvCxnSpPr>
          <p:cNvPr id="30" name="Elbow Connector 29"/>
          <p:cNvCxnSpPr/>
          <p:nvPr/>
        </p:nvCxnSpPr>
        <p:spPr>
          <a:xfrm rot="10800000">
            <a:off x="3092066" y="3286124"/>
            <a:ext cx="1980000" cy="500066"/>
          </a:xfrm>
          <a:prstGeom prst="bentConnector3">
            <a:avLst>
              <a:gd name="adj1" fmla="val 40231"/>
            </a:avLst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2285984" y="4429132"/>
            <a:ext cx="714380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Arial Rounded MT Bold" pitchFamily="34" charset="0"/>
              </a:rPr>
              <a:t>YA</a:t>
            </a:r>
            <a:endParaRPr lang="en-US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  <p:sp>
        <p:nvSpPr>
          <p:cNvPr id="40" name="Down Arrow 39"/>
          <p:cNvSpPr/>
          <p:nvPr/>
        </p:nvSpPr>
        <p:spPr>
          <a:xfrm>
            <a:off x="5893603" y="1214422"/>
            <a:ext cx="428628" cy="428628"/>
          </a:xfrm>
          <a:prstGeom prst="downArrow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2" name="Down Arrow 41"/>
          <p:cNvSpPr/>
          <p:nvPr/>
        </p:nvSpPr>
        <p:spPr>
          <a:xfrm>
            <a:off x="5893603" y="2285992"/>
            <a:ext cx="428628" cy="428628"/>
          </a:xfrm>
          <a:prstGeom prst="downArrow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4" name="Down Arrow 43"/>
          <p:cNvSpPr/>
          <p:nvPr/>
        </p:nvSpPr>
        <p:spPr>
          <a:xfrm>
            <a:off x="5893603" y="3357562"/>
            <a:ext cx="428628" cy="428628"/>
          </a:xfrm>
          <a:prstGeom prst="downArrow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5" name="Down Arrow 44"/>
          <p:cNvSpPr/>
          <p:nvPr/>
        </p:nvSpPr>
        <p:spPr>
          <a:xfrm>
            <a:off x="5893603" y="5500702"/>
            <a:ext cx="428628" cy="428628"/>
          </a:xfrm>
          <a:prstGeom prst="downArrow">
            <a:avLst/>
          </a:prstGeom>
          <a:solidFill>
            <a:srgbClr val="FFFF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5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800" decel="100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8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800" decel="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800" decel="100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8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800" decel="100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800" decel="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800" decel="100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800" decel="100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80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800" decel="100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800" decel="100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800" decel="100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8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8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800" decel="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800" decel="100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800" decel="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800" decel="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800" decel="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800" decel="100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800" decel="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800" decel="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800" decel="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800" decel="100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8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8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800" decel="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800" decel="100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8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8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8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2" grpId="1" animBg="1"/>
      <p:bldP spid="24" grpId="0" animBg="1"/>
      <p:bldP spid="43" grpId="0" animBg="1"/>
      <p:bldP spid="50" grpId="0" animBg="1"/>
      <p:bldP spid="57" grpId="0"/>
      <p:bldP spid="57" grpId="1"/>
      <p:bldP spid="26" grpId="0" animBg="1"/>
      <p:bldP spid="39" grpId="0" animBg="1"/>
      <p:bldP spid="40" grpId="0" animBg="1"/>
      <p:bldP spid="42" grpId="0" animBg="1"/>
      <p:bldP spid="44" grpId="0" animBg="1"/>
      <p:bldP spid="4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696214" y="551362"/>
            <a:ext cx="714380" cy="5857916"/>
            <a:chOff x="696214" y="500042"/>
            <a:chExt cx="714380" cy="5857916"/>
          </a:xfrm>
        </p:grpSpPr>
        <p:sp>
          <p:nvSpPr>
            <p:cNvPr id="2" name="Flowchart: Magnetic Disk 1"/>
            <p:cNvSpPr/>
            <p:nvPr/>
          </p:nvSpPr>
          <p:spPr>
            <a:xfrm>
              <a:off x="875358" y="585789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3" name="Flowchart: Magnetic Disk 2"/>
            <p:cNvSpPr/>
            <p:nvPr/>
          </p:nvSpPr>
          <p:spPr>
            <a:xfrm>
              <a:off x="875358" y="564357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4" name="Flowchart: Magnetic Disk 3"/>
            <p:cNvSpPr/>
            <p:nvPr/>
          </p:nvSpPr>
          <p:spPr>
            <a:xfrm>
              <a:off x="875358" y="550070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5" name="Flowchart: Magnetic Disk 4"/>
            <p:cNvSpPr/>
            <p:nvPr/>
          </p:nvSpPr>
          <p:spPr>
            <a:xfrm>
              <a:off x="875358" y="528638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6" name="Flowchart: Magnetic Disk 5"/>
            <p:cNvSpPr/>
            <p:nvPr/>
          </p:nvSpPr>
          <p:spPr>
            <a:xfrm>
              <a:off x="875358" y="500063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7" name="Flowchart: Magnetic Disk 6"/>
            <p:cNvSpPr/>
            <p:nvPr/>
          </p:nvSpPr>
          <p:spPr>
            <a:xfrm>
              <a:off x="875358" y="478632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8" name="Flowchart: Magnetic Disk 7"/>
            <p:cNvSpPr/>
            <p:nvPr/>
          </p:nvSpPr>
          <p:spPr>
            <a:xfrm>
              <a:off x="875358" y="464344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9" name="Flowchart: Magnetic Disk 8"/>
            <p:cNvSpPr/>
            <p:nvPr/>
          </p:nvSpPr>
          <p:spPr>
            <a:xfrm>
              <a:off x="875358" y="442913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0" name="Flowchart: Magnetic Disk 9"/>
            <p:cNvSpPr/>
            <p:nvPr/>
          </p:nvSpPr>
          <p:spPr>
            <a:xfrm>
              <a:off x="875358" y="421481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1" name="Flowchart: Magnetic Disk 10"/>
            <p:cNvSpPr/>
            <p:nvPr/>
          </p:nvSpPr>
          <p:spPr>
            <a:xfrm>
              <a:off x="875358" y="4000504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2" name="Flowchart: Magnetic Disk 11"/>
            <p:cNvSpPr/>
            <p:nvPr/>
          </p:nvSpPr>
          <p:spPr>
            <a:xfrm>
              <a:off x="875358" y="385762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3" name="Flowchart: Magnetic Disk 12"/>
            <p:cNvSpPr/>
            <p:nvPr/>
          </p:nvSpPr>
          <p:spPr>
            <a:xfrm>
              <a:off x="875358" y="3643314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4" name="Flowchart: Magnetic Disk 13"/>
            <p:cNvSpPr/>
            <p:nvPr/>
          </p:nvSpPr>
          <p:spPr>
            <a:xfrm>
              <a:off x="875358" y="335756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5" name="Flowchart: Magnetic Disk 14"/>
            <p:cNvSpPr/>
            <p:nvPr/>
          </p:nvSpPr>
          <p:spPr>
            <a:xfrm>
              <a:off x="875358" y="314324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6" name="Flowchart: Magnetic Disk 15"/>
            <p:cNvSpPr/>
            <p:nvPr/>
          </p:nvSpPr>
          <p:spPr>
            <a:xfrm>
              <a:off x="875358" y="300037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7" name="Flowchart: Magnetic Disk 16"/>
            <p:cNvSpPr/>
            <p:nvPr/>
          </p:nvSpPr>
          <p:spPr>
            <a:xfrm>
              <a:off x="875358" y="278605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8" name="Flowchart: Magnetic Disk 17"/>
            <p:cNvSpPr/>
            <p:nvPr/>
          </p:nvSpPr>
          <p:spPr>
            <a:xfrm>
              <a:off x="875358" y="271462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19" name="Flowchart: Magnetic Disk 18"/>
            <p:cNvSpPr/>
            <p:nvPr/>
          </p:nvSpPr>
          <p:spPr>
            <a:xfrm>
              <a:off x="875358" y="250030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0" name="Flowchart: Magnetic Disk 19"/>
            <p:cNvSpPr/>
            <p:nvPr/>
          </p:nvSpPr>
          <p:spPr>
            <a:xfrm>
              <a:off x="875358" y="235743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1" name="Flowchart: Magnetic Disk 20"/>
            <p:cNvSpPr/>
            <p:nvPr/>
          </p:nvSpPr>
          <p:spPr>
            <a:xfrm>
              <a:off x="875358" y="214311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2" name="Flowchart: Magnetic Disk 21"/>
            <p:cNvSpPr/>
            <p:nvPr/>
          </p:nvSpPr>
          <p:spPr>
            <a:xfrm>
              <a:off x="875358" y="192880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3" name="Flowchart: Magnetic Disk 22"/>
            <p:cNvSpPr/>
            <p:nvPr/>
          </p:nvSpPr>
          <p:spPr>
            <a:xfrm>
              <a:off x="875358" y="171448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4" name="Flowchart: Magnetic Disk 23"/>
            <p:cNvSpPr/>
            <p:nvPr/>
          </p:nvSpPr>
          <p:spPr>
            <a:xfrm>
              <a:off x="875358" y="157161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5" name="Flowchart: Magnetic Disk 24"/>
            <p:cNvSpPr/>
            <p:nvPr/>
          </p:nvSpPr>
          <p:spPr>
            <a:xfrm>
              <a:off x="875358" y="135729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6" name="Flowchart: Magnetic Disk 25"/>
            <p:cNvSpPr/>
            <p:nvPr/>
          </p:nvSpPr>
          <p:spPr>
            <a:xfrm>
              <a:off x="875358" y="107154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7" name="Flowchart: Magnetic Disk 26"/>
            <p:cNvSpPr/>
            <p:nvPr/>
          </p:nvSpPr>
          <p:spPr>
            <a:xfrm>
              <a:off x="875358" y="85723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8" name="Flowchart: Magnetic Disk 27"/>
            <p:cNvSpPr/>
            <p:nvPr/>
          </p:nvSpPr>
          <p:spPr>
            <a:xfrm>
              <a:off x="875358" y="71435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29" name="Flowchart: Magnetic Disk 28"/>
            <p:cNvSpPr/>
            <p:nvPr/>
          </p:nvSpPr>
          <p:spPr>
            <a:xfrm>
              <a:off x="875358" y="50004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  <p:sp>
          <p:nvSpPr>
            <p:cNvPr id="30" name="Flowchart: Magnetic Disk 29"/>
            <p:cNvSpPr/>
            <p:nvPr/>
          </p:nvSpPr>
          <p:spPr>
            <a:xfrm>
              <a:off x="696214" y="6072206"/>
              <a:ext cx="714380" cy="285752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/>
            </a:p>
          </p:txBody>
        </p:sp>
      </p:grpSp>
      <p:sp>
        <p:nvSpPr>
          <p:cNvPr id="31" name="Rectangle 30"/>
          <p:cNvSpPr/>
          <p:nvPr/>
        </p:nvSpPr>
        <p:spPr>
          <a:xfrm>
            <a:off x="1232548" y="4286256"/>
            <a:ext cx="928694" cy="1000132"/>
          </a:xfrm>
          <a:prstGeom prst="rect">
            <a:avLst/>
          </a:prstGeom>
          <a:solidFill>
            <a:srgbClr val="7030A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sz="3600" dirty="0" smtClean="0">
                <a:latin typeface="Arial Rounded MT Bold" pitchFamily="34" charset="0"/>
              </a:rPr>
              <a:t>1</a:t>
            </a:r>
            <a:endParaRPr lang="id-ID" sz="3600" dirty="0">
              <a:latin typeface="Arial Rounded MT Bold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232548" y="3214686"/>
            <a:ext cx="928694" cy="1000132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sz="3600" dirty="0">
                <a:latin typeface="Arial Rounded MT Bold" pitchFamily="34" charset="0"/>
              </a:rPr>
              <a:t>2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232548" y="2143116"/>
            <a:ext cx="928694" cy="1000132"/>
          </a:xfrm>
          <a:prstGeom prst="rect">
            <a:avLst/>
          </a:prstGeom>
          <a:solidFill>
            <a:schemeClr val="accent4">
              <a:lumMod val="50000"/>
            </a:schemeClr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sz="3600" dirty="0" smtClean="0">
                <a:latin typeface="Arial Rounded MT Bold" pitchFamily="34" charset="0"/>
              </a:rPr>
              <a:t>3</a:t>
            </a:r>
            <a:endParaRPr lang="id-ID" sz="3600" dirty="0">
              <a:latin typeface="Arial Rounded MT Bold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232548" y="1000108"/>
            <a:ext cx="928694" cy="1000132"/>
          </a:xfrm>
          <a:prstGeom prst="rect">
            <a:avLst/>
          </a:prstGeom>
          <a:solidFill>
            <a:srgbClr val="1F497D">
              <a:lumMod val="75000"/>
            </a:srgbClr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sz="3600" dirty="0"/>
              <a:t>4</a:t>
            </a:r>
          </a:p>
        </p:txBody>
      </p:sp>
      <p:sp>
        <p:nvSpPr>
          <p:cNvPr id="35" name="Pentagon 34"/>
          <p:cNvSpPr/>
          <p:nvPr/>
        </p:nvSpPr>
        <p:spPr>
          <a:xfrm>
            <a:off x="2232680" y="4286256"/>
            <a:ext cx="4643470" cy="1000132"/>
          </a:xfrm>
          <a:prstGeom prst="homePlate">
            <a:avLst>
              <a:gd name="adj" fmla="val 0"/>
            </a:avLst>
          </a:prstGeom>
          <a:solidFill>
            <a:srgbClr val="7030A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dirty="0" smtClean="0">
                <a:latin typeface="Arial Rounded MT Bold" pitchFamily="34" charset="0"/>
              </a:rPr>
              <a:t>ME</a:t>
            </a:r>
            <a:r>
              <a:rPr lang="en-US" dirty="0" smtClean="0">
                <a:latin typeface="Arial Rounded MT Bold" pitchFamily="34" charset="0"/>
              </a:rPr>
              <a:t>NELITI  MENGHASILKAN RANCANGAN, TETAPI TDK MEMPRODU DAN MENGUJINYA</a:t>
            </a:r>
            <a:endParaRPr lang="id-ID" dirty="0">
              <a:latin typeface="Arial Rounded MT Bold" pitchFamily="34" charset="0"/>
            </a:endParaRPr>
          </a:p>
        </p:txBody>
      </p:sp>
      <p:sp>
        <p:nvSpPr>
          <p:cNvPr id="36" name="Pentagon 35"/>
          <p:cNvSpPr/>
          <p:nvPr/>
        </p:nvSpPr>
        <p:spPr>
          <a:xfrm>
            <a:off x="2232680" y="3194568"/>
            <a:ext cx="4643470" cy="1020250"/>
          </a:xfrm>
          <a:prstGeom prst="homePlate">
            <a:avLst>
              <a:gd name="adj" fmla="val 0"/>
            </a:avLst>
          </a:prstGeom>
          <a:solidFill>
            <a:srgbClr val="0070C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dirty="0" smtClean="0">
                <a:latin typeface="Arial Rounded MT Bold" pitchFamily="34" charset="0"/>
              </a:rPr>
              <a:t>TANPA MENELITI, HANYA  MENGUJI PRODUK YANG TELAH ADA </a:t>
            </a:r>
            <a:endParaRPr lang="id-ID" dirty="0">
              <a:latin typeface="Arial Rounded MT Bold" pitchFamily="34" charset="0"/>
            </a:endParaRPr>
          </a:p>
        </p:txBody>
      </p:sp>
      <p:sp>
        <p:nvSpPr>
          <p:cNvPr id="37" name="Pentagon 36"/>
          <p:cNvSpPr/>
          <p:nvPr/>
        </p:nvSpPr>
        <p:spPr>
          <a:xfrm>
            <a:off x="2232680" y="2143116"/>
            <a:ext cx="4643470" cy="1000132"/>
          </a:xfrm>
          <a:prstGeom prst="homePlate">
            <a:avLst>
              <a:gd name="adj" fmla="val 0"/>
            </a:avLst>
          </a:prstGeom>
          <a:solidFill>
            <a:schemeClr val="accent4">
              <a:lumMod val="50000"/>
            </a:schemeClr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dirty="0" smtClean="0">
                <a:latin typeface="Arial Rounded MT Bold" pitchFamily="34" charset="0"/>
              </a:rPr>
              <a:t>MENELITI DAN MENGEMBANGKAN PRODUK YANG TELAH ADA </a:t>
            </a:r>
            <a:endParaRPr lang="id-ID" dirty="0">
              <a:latin typeface="Arial Rounded MT Bold" pitchFamily="34" charset="0"/>
            </a:endParaRPr>
          </a:p>
        </p:txBody>
      </p:sp>
      <p:sp>
        <p:nvSpPr>
          <p:cNvPr id="38" name="Pentagon 37"/>
          <p:cNvSpPr/>
          <p:nvPr/>
        </p:nvSpPr>
        <p:spPr>
          <a:xfrm>
            <a:off x="2232680" y="1000108"/>
            <a:ext cx="4643470" cy="1000132"/>
          </a:xfrm>
          <a:prstGeom prst="homePlate">
            <a:avLst>
              <a:gd name="adj" fmla="val 0"/>
            </a:avLst>
          </a:prstGeom>
          <a:solidFill>
            <a:srgbClr val="1F497D">
              <a:lumMod val="75000"/>
            </a:srgbClr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dirty="0" smtClean="0">
                <a:latin typeface="Arial Rounded MT Bold" pitchFamily="34" charset="0"/>
              </a:rPr>
              <a:t>MENELITI DAN  DAN MENCIPTAKAN PRODUK BARU </a:t>
            </a:r>
            <a:endParaRPr lang="id-ID" dirty="0">
              <a:latin typeface="Arial Rounded MT Bold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7733406" y="551362"/>
            <a:ext cx="714380" cy="5857916"/>
            <a:chOff x="7394350" y="571480"/>
            <a:chExt cx="714380" cy="5857916"/>
          </a:xfrm>
        </p:grpSpPr>
        <p:sp>
          <p:nvSpPr>
            <p:cNvPr id="44" name="Flowchart: Magnetic Disk 43"/>
            <p:cNvSpPr/>
            <p:nvPr/>
          </p:nvSpPr>
          <p:spPr>
            <a:xfrm>
              <a:off x="7572396" y="592933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45" name="Flowchart: Magnetic Disk 44"/>
            <p:cNvSpPr/>
            <p:nvPr/>
          </p:nvSpPr>
          <p:spPr>
            <a:xfrm>
              <a:off x="7572396" y="571501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46" name="Flowchart: Magnetic Disk 45"/>
            <p:cNvSpPr/>
            <p:nvPr/>
          </p:nvSpPr>
          <p:spPr>
            <a:xfrm>
              <a:off x="7572396" y="557214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47" name="Flowchart: Magnetic Disk 46"/>
            <p:cNvSpPr/>
            <p:nvPr/>
          </p:nvSpPr>
          <p:spPr>
            <a:xfrm>
              <a:off x="7572396" y="535782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48" name="Flowchart: Magnetic Disk 47"/>
            <p:cNvSpPr/>
            <p:nvPr/>
          </p:nvSpPr>
          <p:spPr>
            <a:xfrm>
              <a:off x="7572396" y="5072074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49" name="Flowchart: Magnetic Disk 48"/>
            <p:cNvSpPr/>
            <p:nvPr/>
          </p:nvSpPr>
          <p:spPr>
            <a:xfrm>
              <a:off x="7572396" y="485776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0" name="Flowchart: Magnetic Disk 49"/>
            <p:cNvSpPr/>
            <p:nvPr/>
          </p:nvSpPr>
          <p:spPr>
            <a:xfrm>
              <a:off x="7572396" y="4714884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1" name="Flowchart: Magnetic Disk 50"/>
            <p:cNvSpPr/>
            <p:nvPr/>
          </p:nvSpPr>
          <p:spPr>
            <a:xfrm>
              <a:off x="7572396" y="450057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2" name="Flowchart: Magnetic Disk 51"/>
            <p:cNvSpPr/>
            <p:nvPr/>
          </p:nvSpPr>
          <p:spPr>
            <a:xfrm>
              <a:off x="7572396" y="428625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3" name="Flowchart: Magnetic Disk 52"/>
            <p:cNvSpPr/>
            <p:nvPr/>
          </p:nvSpPr>
          <p:spPr>
            <a:xfrm>
              <a:off x="7572396" y="407194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4" name="Flowchart: Magnetic Disk 53"/>
            <p:cNvSpPr/>
            <p:nvPr/>
          </p:nvSpPr>
          <p:spPr>
            <a:xfrm>
              <a:off x="7572396" y="392906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5" name="Flowchart: Magnetic Disk 54"/>
            <p:cNvSpPr/>
            <p:nvPr/>
          </p:nvSpPr>
          <p:spPr>
            <a:xfrm>
              <a:off x="7572396" y="3714752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6" name="Flowchart: Magnetic Disk 55"/>
            <p:cNvSpPr/>
            <p:nvPr/>
          </p:nvSpPr>
          <p:spPr>
            <a:xfrm>
              <a:off x="7572396" y="342900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7" name="Flowchart: Magnetic Disk 56"/>
            <p:cNvSpPr/>
            <p:nvPr/>
          </p:nvSpPr>
          <p:spPr>
            <a:xfrm>
              <a:off x="7572396" y="321468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8" name="Flowchart: Magnetic Disk 57"/>
            <p:cNvSpPr/>
            <p:nvPr/>
          </p:nvSpPr>
          <p:spPr>
            <a:xfrm>
              <a:off x="7572396" y="307181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59" name="Flowchart: Magnetic Disk 58"/>
            <p:cNvSpPr/>
            <p:nvPr/>
          </p:nvSpPr>
          <p:spPr>
            <a:xfrm>
              <a:off x="7572396" y="285749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0" name="Flowchart: Magnetic Disk 59"/>
            <p:cNvSpPr/>
            <p:nvPr/>
          </p:nvSpPr>
          <p:spPr>
            <a:xfrm>
              <a:off x="7572396" y="278605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1" name="Flowchart: Magnetic Disk 60"/>
            <p:cNvSpPr/>
            <p:nvPr/>
          </p:nvSpPr>
          <p:spPr>
            <a:xfrm>
              <a:off x="7572396" y="2571744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2" name="Flowchart: Magnetic Disk 61"/>
            <p:cNvSpPr/>
            <p:nvPr/>
          </p:nvSpPr>
          <p:spPr>
            <a:xfrm>
              <a:off x="7572396" y="2428868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3" name="Flowchart: Magnetic Disk 62"/>
            <p:cNvSpPr/>
            <p:nvPr/>
          </p:nvSpPr>
          <p:spPr>
            <a:xfrm>
              <a:off x="7572396" y="2214554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4" name="Flowchart: Magnetic Disk 63"/>
            <p:cNvSpPr/>
            <p:nvPr/>
          </p:nvSpPr>
          <p:spPr>
            <a:xfrm>
              <a:off x="7572396" y="200024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5" name="Flowchart: Magnetic Disk 64"/>
            <p:cNvSpPr/>
            <p:nvPr/>
          </p:nvSpPr>
          <p:spPr>
            <a:xfrm>
              <a:off x="7572396" y="178592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6" name="Flowchart: Magnetic Disk 65"/>
            <p:cNvSpPr/>
            <p:nvPr/>
          </p:nvSpPr>
          <p:spPr>
            <a:xfrm>
              <a:off x="7572396" y="164305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7" name="Flowchart: Magnetic Disk 66"/>
            <p:cNvSpPr/>
            <p:nvPr/>
          </p:nvSpPr>
          <p:spPr>
            <a:xfrm>
              <a:off x="7572396" y="1428736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8" name="Flowchart: Magnetic Disk 67"/>
            <p:cNvSpPr/>
            <p:nvPr/>
          </p:nvSpPr>
          <p:spPr>
            <a:xfrm>
              <a:off x="7572396" y="1142984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69" name="Flowchart: Magnetic Disk 68"/>
            <p:cNvSpPr/>
            <p:nvPr/>
          </p:nvSpPr>
          <p:spPr>
            <a:xfrm>
              <a:off x="7572396" y="92867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70" name="Flowchart: Magnetic Disk 69"/>
            <p:cNvSpPr/>
            <p:nvPr/>
          </p:nvSpPr>
          <p:spPr>
            <a:xfrm>
              <a:off x="7572396" y="785794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71" name="Flowchart: Magnetic Disk 70"/>
            <p:cNvSpPr/>
            <p:nvPr/>
          </p:nvSpPr>
          <p:spPr>
            <a:xfrm>
              <a:off x="7572396" y="571480"/>
              <a:ext cx="357190" cy="357190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  <p:sp>
          <p:nvSpPr>
            <p:cNvPr id="72" name="Flowchart: Magnetic Disk 71"/>
            <p:cNvSpPr/>
            <p:nvPr/>
          </p:nvSpPr>
          <p:spPr>
            <a:xfrm>
              <a:off x="7394350" y="6143644"/>
              <a:ext cx="714380" cy="285752"/>
            </a:xfrm>
            <a:prstGeom prst="flowChartMagneticDisk">
              <a:avLst/>
            </a:prstGeom>
            <a:solidFill>
              <a:srgbClr val="4F81BD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ysClr val="window" lastClr="FFFFFF"/>
                  </a:solidFill>
                  <a:latin typeface="Calibri"/>
                </a:defRPr>
              </a:lvl9pPr>
            </a:lstStyle>
            <a:p>
              <a:pPr algn="ctr"/>
              <a:endParaRPr lang="id-ID">
                <a:latin typeface="Arial Rounded MT Bold" pitchFamily="34" charset="0"/>
              </a:endParaRPr>
            </a:p>
          </p:txBody>
        </p:sp>
      </p:grpSp>
      <p:sp>
        <p:nvSpPr>
          <p:cNvPr id="40" name="Rectangle 39"/>
          <p:cNvSpPr/>
          <p:nvPr/>
        </p:nvSpPr>
        <p:spPr>
          <a:xfrm>
            <a:off x="6947588" y="4286256"/>
            <a:ext cx="928694" cy="1000132"/>
          </a:xfrm>
          <a:prstGeom prst="rect">
            <a:avLst/>
          </a:prstGeom>
          <a:solidFill>
            <a:srgbClr val="7030A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sz="3600" dirty="0" smtClean="0">
                <a:latin typeface="Arial Rounded MT Bold" pitchFamily="34" charset="0"/>
              </a:rPr>
              <a:t>1</a:t>
            </a:r>
            <a:endParaRPr lang="id-ID" sz="3600" dirty="0">
              <a:latin typeface="Arial Rounded MT Bold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6947588" y="3214686"/>
            <a:ext cx="928694" cy="1000132"/>
          </a:xfrm>
          <a:prstGeom prst="rect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sz="3600" dirty="0">
                <a:latin typeface="Arial Rounded MT Bold" pitchFamily="34" charset="0"/>
              </a:rPr>
              <a:t>2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947588" y="2143116"/>
            <a:ext cx="928694" cy="1000132"/>
          </a:xfrm>
          <a:prstGeom prst="rect">
            <a:avLst/>
          </a:prstGeom>
          <a:solidFill>
            <a:schemeClr val="accent4">
              <a:lumMod val="50000"/>
            </a:schemeClr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sz="3600" dirty="0" smtClean="0">
                <a:latin typeface="Arial Rounded MT Bold" pitchFamily="34" charset="0"/>
              </a:rPr>
              <a:t>3</a:t>
            </a:r>
            <a:endParaRPr lang="id-ID" sz="3600" dirty="0">
              <a:latin typeface="Arial Rounded MT Bold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6947588" y="1000108"/>
            <a:ext cx="928694" cy="1000132"/>
          </a:xfrm>
          <a:prstGeom prst="rect">
            <a:avLst/>
          </a:prstGeom>
          <a:solidFill>
            <a:srgbClr val="1F497D">
              <a:lumMod val="75000"/>
            </a:srgbClr>
          </a:solidFill>
          <a:ln w="25400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1pPr>
            <a:lvl2pPr marL="457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2pPr>
            <a:lvl3pPr marL="914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3pPr>
            <a:lvl4pPr marL="1371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4pPr>
            <a:lvl5pPr marL="18288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5pPr>
            <a:lvl6pPr marL="22860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6pPr>
            <a:lvl7pPr marL="27432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7pPr>
            <a:lvl8pPr marL="32004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8pPr>
            <a:lvl9pPr marL="3657600" algn="l" defTabSz="914400" rtl="0" eaLnBrk="1" latinLnBrk="0" hangingPunct="1">
              <a:defRPr sz="1800" kern="1200">
                <a:solidFill>
                  <a:sysClr val="window" lastClr="FFFFFF"/>
                </a:solidFill>
                <a:latin typeface="Calibri"/>
              </a:defRPr>
            </a:lvl9pPr>
          </a:lstStyle>
          <a:p>
            <a:pPr algn="ctr"/>
            <a:r>
              <a:rPr lang="id-ID" sz="3600" dirty="0">
                <a:latin typeface="Arial Rounded MT Bold" pitchFamily="34" charset="0"/>
              </a:rPr>
              <a:t>4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2161242" y="5873493"/>
            <a:ext cx="4354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Arial Rounded MT Bold" pitchFamily="34" charset="0"/>
              </a:rPr>
              <a:t>LEVEL  R&amp;D</a:t>
            </a:r>
            <a:endParaRPr lang="en-US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136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9512" y="1969401"/>
            <a:ext cx="1368152" cy="163681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051720" y="620688"/>
            <a:ext cx="1512168" cy="163681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dirty="0" err="1" smtClean="0"/>
              <a:t>Literatur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057434" y="3356992"/>
            <a:ext cx="1506454" cy="163681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Pengumpulan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995936" y="1969400"/>
            <a:ext cx="1368152" cy="163681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Desain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724128" y="1969401"/>
            <a:ext cx="1368152" cy="163681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Validasi</a:t>
            </a:r>
            <a:r>
              <a:rPr lang="en-US" dirty="0" smtClean="0"/>
              <a:t> </a:t>
            </a:r>
            <a:r>
              <a:rPr lang="en-US" dirty="0" err="1" smtClean="0"/>
              <a:t>Desain</a:t>
            </a:r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7380312" y="1969401"/>
            <a:ext cx="1368152" cy="1636811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</a:t>
            </a:r>
            <a:r>
              <a:rPr lang="en-US" dirty="0" err="1" smtClean="0"/>
              <a:t>Desain</a:t>
            </a:r>
            <a:r>
              <a:rPr lang="en-US" dirty="0" smtClean="0"/>
              <a:t> </a:t>
            </a:r>
            <a:r>
              <a:rPr lang="en-US" dirty="0" err="1" smtClean="0"/>
              <a:t>Teruji</a:t>
            </a:r>
            <a:r>
              <a:rPr lang="en-US" dirty="0" smtClean="0"/>
              <a:t>  </a:t>
            </a:r>
            <a:endParaRPr lang="en-US" dirty="0"/>
          </a:p>
        </p:txBody>
      </p:sp>
      <p:grpSp>
        <p:nvGrpSpPr>
          <p:cNvPr id="16" name="Group 15"/>
          <p:cNvGrpSpPr/>
          <p:nvPr/>
        </p:nvGrpSpPr>
        <p:grpSpPr>
          <a:xfrm>
            <a:off x="1816615" y="1439093"/>
            <a:ext cx="235105" cy="2736304"/>
            <a:chOff x="1744583" y="1439093"/>
            <a:chExt cx="235105" cy="2736304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1763688" y="1439093"/>
              <a:ext cx="0" cy="273630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endCxn id="6" idx="1"/>
            </p:cNvCxnSpPr>
            <p:nvPr/>
          </p:nvCxnSpPr>
          <p:spPr>
            <a:xfrm>
              <a:off x="1763688" y="1439093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1744583" y="4175396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flipH="1">
            <a:off x="3544807" y="1412776"/>
            <a:ext cx="235105" cy="2736304"/>
            <a:chOff x="1744583" y="1439093"/>
            <a:chExt cx="235105" cy="2736304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1763688" y="1439093"/>
              <a:ext cx="0" cy="273630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1763688" y="1439093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744583" y="4175396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Striped Right Arrow 20"/>
          <p:cNvSpPr/>
          <p:nvPr/>
        </p:nvSpPr>
        <p:spPr>
          <a:xfrm>
            <a:off x="1475656" y="2555217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Striped Right Arrow 21"/>
          <p:cNvSpPr/>
          <p:nvPr/>
        </p:nvSpPr>
        <p:spPr>
          <a:xfrm>
            <a:off x="3563912" y="2555217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Striped Right Arrow 22"/>
          <p:cNvSpPr/>
          <p:nvPr/>
        </p:nvSpPr>
        <p:spPr>
          <a:xfrm>
            <a:off x="5292080" y="2555217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triped Right Arrow 23"/>
          <p:cNvSpPr/>
          <p:nvPr/>
        </p:nvSpPr>
        <p:spPr>
          <a:xfrm>
            <a:off x="7000965" y="2555217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539552" y="5661248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haroni" pitchFamily="2" charset="-79"/>
                <a:cs typeface="Aharoni" pitchFamily="2" charset="-79"/>
              </a:rPr>
              <a:t>LANGKAH-LANGKAH  R &amp; D LEVEL 1, MENELITI UNTUK MENGHASILKAN RANCANGAN, TTP TIDAK MEMPRODUK DAN MEGUJI PRODUK TERSEBUT </a:t>
            </a:r>
            <a:endParaRPr lang="en-US" dirty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058036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2915816" y="764704"/>
            <a:ext cx="1656184" cy="453650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79512" y="2310068"/>
            <a:ext cx="1080120" cy="129614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475656" y="2310068"/>
            <a:ext cx="1080120" cy="129614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Studi</a:t>
            </a:r>
            <a:r>
              <a:rPr lang="en-US" dirty="0" smtClean="0"/>
              <a:t> </a:t>
            </a:r>
            <a:r>
              <a:rPr lang="en-US" dirty="0" err="1" smtClean="0"/>
              <a:t>Literatur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3059832" y="908720"/>
            <a:ext cx="1296144" cy="125733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Pengujian</a:t>
            </a:r>
            <a:r>
              <a:rPr lang="en-US" dirty="0" smtClean="0"/>
              <a:t> I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059832" y="2310068"/>
            <a:ext cx="1296144" cy="129614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Pengujian</a:t>
            </a:r>
            <a:r>
              <a:rPr lang="en-US" dirty="0" smtClean="0"/>
              <a:t> 2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059832" y="3861048"/>
            <a:ext cx="1296144" cy="1185324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Pengujian</a:t>
            </a:r>
            <a:r>
              <a:rPr lang="en-US" dirty="0" smtClean="0"/>
              <a:t> 3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767058" y="2310068"/>
            <a:ext cx="1224136" cy="129614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Pengujian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135210" y="2310068"/>
            <a:ext cx="1368152" cy="129614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Bandingkan</a:t>
            </a:r>
            <a:r>
              <a:rPr lang="en-US" dirty="0" smtClean="0"/>
              <a:t> dg </a:t>
            </a:r>
            <a:r>
              <a:rPr lang="en-US" dirty="0" err="1" smtClean="0"/>
              <a:t>Standar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668344" y="2310068"/>
            <a:ext cx="1368152" cy="129614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Kesimpulan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Saran</a:t>
            </a:r>
            <a:endParaRPr lang="en-US" dirty="0"/>
          </a:p>
        </p:txBody>
      </p:sp>
      <p:sp>
        <p:nvSpPr>
          <p:cNvPr id="13" name="Striped Right Arrow 12"/>
          <p:cNvSpPr/>
          <p:nvPr/>
        </p:nvSpPr>
        <p:spPr>
          <a:xfrm>
            <a:off x="1187624" y="2708920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triped Right Arrow 13"/>
          <p:cNvSpPr/>
          <p:nvPr/>
        </p:nvSpPr>
        <p:spPr>
          <a:xfrm>
            <a:off x="2555776" y="2708920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triped Right Arrow 14"/>
          <p:cNvSpPr/>
          <p:nvPr/>
        </p:nvSpPr>
        <p:spPr>
          <a:xfrm>
            <a:off x="4355976" y="2708920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Striped Right Arrow 15"/>
          <p:cNvSpPr/>
          <p:nvPr/>
        </p:nvSpPr>
        <p:spPr>
          <a:xfrm rot="5400000">
            <a:off x="3491880" y="1878300"/>
            <a:ext cx="432048" cy="504056"/>
          </a:xfrm>
          <a:prstGeom prst="stripedRightArrow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Striped Right Arrow 16"/>
          <p:cNvSpPr/>
          <p:nvPr/>
        </p:nvSpPr>
        <p:spPr>
          <a:xfrm>
            <a:off x="7380312" y="2708920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triped Right Arrow 17"/>
          <p:cNvSpPr/>
          <p:nvPr/>
        </p:nvSpPr>
        <p:spPr>
          <a:xfrm rot="5400000">
            <a:off x="3480191" y="3392996"/>
            <a:ext cx="432048" cy="504056"/>
          </a:xfrm>
          <a:prstGeom prst="stripedRightArrow">
            <a:avLst/>
          </a:prstGeom>
          <a:solidFill>
            <a:schemeClr val="bg2">
              <a:lumMod val="1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>
            <a:off x="719572" y="5758538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Rounded MT Bold" pitchFamily="34" charset="0"/>
              </a:rPr>
              <a:t>LANGKAH-LANGKAH  R&amp;D LEVEL 2. TIDAK MENENELITI HANYA MENGUJI PRODUK YANG ADA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20" name="Striped Right Arrow 19"/>
          <p:cNvSpPr/>
          <p:nvPr/>
        </p:nvSpPr>
        <p:spPr>
          <a:xfrm>
            <a:off x="5919186" y="2709918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054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0713" y="980728"/>
            <a:ext cx="1392975" cy="1008112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Penelitin</a:t>
            </a:r>
            <a:r>
              <a:rPr lang="en-US" dirty="0" smtClean="0"/>
              <a:t> </a:t>
            </a:r>
            <a:r>
              <a:rPr lang="en-US" dirty="0" err="1" smtClean="0"/>
              <a:t>Thd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Ada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242921" y="404664"/>
            <a:ext cx="1392975" cy="99501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Study </a:t>
            </a:r>
            <a:r>
              <a:rPr lang="en-US" dirty="0" err="1" smtClean="0"/>
              <a:t>Literatur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242921" y="1628800"/>
            <a:ext cx="1392975" cy="106701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Lapangan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193605" y="980728"/>
            <a:ext cx="1681007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Pengambangan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876255" y="980728"/>
            <a:ext cx="1681007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Pengujian</a:t>
            </a:r>
            <a:r>
              <a:rPr lang="en-US" dirty="0" smtClean="0"/>
              <a:t> Internal </a:t>
            </a:r>
            <a:r>
              <a:rPr lang="en-US" dirty="0" err="1" smtClean="0"/>
              <a:t>Desain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236296" y="3140968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Revisi</a:t>
            </a:r>
            <a:r>
              <a:rPr lang="en-US" dirty="0" smtClean="0"/>
              <a:t> </a:t>
            </a:r>
            <a:r>
              <a:rPr lang="en-US" dirty="0" err="1" smtClean="0"/>
              <a:t>Desain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580112" y="3140968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923928" y="3140968"/>
            <a:ext cx="1335774" cy="98660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coba</a:t>
            </a:r>
            <a:r>
              <a:rPr lang="en-US" dirty="0" smtClean="0"/>
              <a:t> lap </a:t>
            </a:r>
            <a:r>
              <a:rPr lang="en-US" dirty="0" err="1" smtClean="0"/>
              <a:t>awal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267744" y="3140968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Revisi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11560" y="3140968"/>
            <a:ext cx="1335774" cy="98660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Coba</a:t>
            </a:r>
            <a:r>
              <a:rPr lang="en-US" dirty="0" smtClean="0"/>
              <a:t> Lap </a:t>
            </a:r>
            <a:r>
              <a:rPr lang="en-US" dirty="0" err="1" smtClean="0"/>
              <a:t>Utama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639438" y="4654123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Revisi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2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226470" y="4674644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coba</a:t>
            </a:r>
            <a:r>
              <a:rPr lang="en-US" dirty="0" smtClean="0"/>
              <a:t> </a:t>
            </a:r>
            <a:r>
              <a:rPr lang="en-US" dirty="0" err="1" smtClean="0"/>
              <a:t>Operasional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3910794" y="4654123"/>
            <a:ext cx="1335774" cy="986604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Revisi</a:t>
            </a:r>
            <a:r>
              <a:rPr lang="en-US" dirty="0" smtClean="0"/>
              <a:t> Produk3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5681242" y="4654123"/>
            <a:ext cx="2419149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Diseminasi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Implementasi</a:t>
            </a:r>
            <a:endParaRPr lang="en-US" dirty="0"/>
          </a:p>
        </p:txBody>
      </p:sp>
      <p:grpSp>
        <p:nvGrpSpPr>
          <p:cNvPr id="18" name="Group 17"/>
          <p:cNvGrpSpPr/>
          <p:nvPr/>
        </p:nvGrpSpPr>
        <p:grpSpPr>
          <a:xfrm>
            <a:off x="1979712" y="692696"/>
            <a:ext cx="267750" cy="1701875"/>
            <a:chOff x="1744583" y="1439093"/>
            <a:chExt cx="235105" cy="273630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1763688" y="1439093"/>
              <a:ext cx="0" cy="273630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763688" y="1439093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1744583" y="4175396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 rot="10800000">
            <a:off x="3635897" y="692697"/>
            <a:ext cx="267750" cy="1701875"/>
            <a:chOff x="1744583" y="1439093"/>
            <a:chExt cx="235105" cy="2736304"/>
          </a:xfrm>
        </p:grpSpPr>
        <p:cxnSp>
          <p:nvCxnSpPr>
            <p:cNvPr id="27" name="Straight Connector 26"/>
            <p:cNvCxnSpPr/>
            <p:nvPr/>
          </p:nvCxnSpPr>
          <p:spPr>
            <a:xfrm>
              <a:off x="1763688" y="1439093"/>
              <a:ext cx="0" cy="273630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1763688" y="1439093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744583" y="4175396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triped Right Arrow 29"/>
          <p:cNvSpPr/>
          <p:nvPr/>
        </p:nvSpPr>
        <p:spPr>
          <a:xfrm>
            <a:off x="1692418" y="1291605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triped Right Arrow 30"/>
          <p:cNvSpPr/>
          <p:nvPr/>
        </p:nvSpPr>
        <p:spPr>
          <a:xfrm>
            <a:off x="3780651" y="1222002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Striped Right Arrow 31"/>
          <p:cNvSpPr/>
          <p:nvPr/>
        </p:nvSpPr>
        <p:spPr>
          <a:xfrm>
            <a:off x="6031975" y="1222002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Striped Right Arrow 32"/>
          <p:cNvSpPr/>
          <p:nvPr/>
        </p:nvSpPr>
        <p:spPr>
          <a:xfrm rot="5400000">
            <a:off x="7332165" y="2360331"/>
            <a:ext cx="769186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Striped Right Arrow 33"/>
          <p:cNvSpPr/>
          <p:nvPr/>
        </p:nvSpPr>
        <p:spPr>
          <a:xfrm rot="10800000">
            <a:off x="6771580" y="3382243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Striped Right Arrow 34"/>
          <p:cNvSpPr/>
          <p:nvPr/>
        </p:nvSpPr>
        <p:spPr>
          <a:xfrm rot="10800000">
            <a:off x="5148064" y="3382243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Striped Right Arrow 35"/>
          <p:cNvSpPr/>
          <p:nvPr/>
        </p:nvSpPr>
        <p:spPr>
          <a:xfrm rot="10800000">
            <a:off x="3528051" y="3382243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Striped Right Arrow 36"/>
          <p:cNvSpPr/>
          <p:nvPr/>
        </p:nvSpPr>
        <p:spPr>
          <a:xfrm rot="10800000">
            <a:off x="1835696" y="3382243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Striped Right Arrow 37"/>
          <p:cNvSpPr/>
          <p:nvPr/>
        </p:nvSpPr>
        <p:spPr>
          <a:xfrm rot="5400000">
            <a:off x="1045693" y="4149082"/>
            <a:ext cx="547070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Striped Right Arrow 38"/>
          <p:cNvSpPr/>
          <p:nvPr/>
        </p:nvSpPr>
        <p:spPr>
          <a:xfrm>
            <a:off x="1908442" y="4889254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Striped Right Arrow 39"/>
          <p:cNvSpPr/>
          <p:nvPr/>
        </p:nvSpPr>
        <p:spPr>
          <a:xfrm>
            <a:off x="3478746" y="4889254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Striped Right Arrow 40"/>
          <p:cNvSpPr/>
          <p:nvPr/>
        </p:nvSpPr>
        <p:spPr>
          <a:xfrm>
            <a:off x="5220072" y="4889254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719572" y="6081703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Rounded MT Bold" pitchFamily="34" charset="0"/>
              </a:rPr>
              <a:t>LANGKAH-LANGKAH  R&amp;D LEVEL 3. MENELITI DAN MENGUJI PRODUK YANG DIKEMBANGKAN </a:t>
            </a:r>
            <a:endParaRPr lang="en-US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2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0713" y="980728"/>
            <a:ext cx="1392975" cy="1008112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2242921" y="404664"/>
            <a:ext cx="1392975" cy="995010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Study </a:t>
            </a:r>
            <a:r>
              <a:rPr lang="en-US" dirty="0" err="1" smtClean="0"/>
              <a:t>Literatur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242921" y="1628800"/>
            <a:ext cx="1392975" cy="1067018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Penelitian</a:t>
            </a:r>
            <a:r>
              <a:rPr lang="en-US" dirty="0" smtClean="0"/>
              <a:t> </a:t>
            </a:r>
            <a:r>
              <a:rPr lang="en-US" dirty="0" err="1" smtClean="0"/>
              <a:t>Lapangan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4317806" y="980728"/>
            <a:ext cx="1838370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Baru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771579" y="980728"/>
            <a:ext cx="1785683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Pengujian</a:t>
            </a:r>
            <a:r>
              <a:rPr lang="en-US" dirty="0" smtClean="0"/>
              <a:t> Internal </a:t>
            </a:r>
            <a:r>
              <a:rPr lang="en-US" dirty="0" err="1" smtClean="0"/>
              <a:t>Desain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236296" y="3140968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Revisi</a:t>
            </a:r>
            <a:r>
              <a:rPr lang="en-US" dirty="0" smtClean="0"/>
              <a:t> </a:t>
            </a:r>
            <a:r>
              <a:rPr lang="en-US" dirty="0" err="1" smtClean="0"/>
              <a:t>Desain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580112" y="3140968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Pembuatan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923928" y="3140968"/>
            <a:ext cx="1335774" cy="98660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coba</a:t>
            </a:r>
            <a:r>
              <a:rPr lang="en-US" dirty="0" smtClean="0"/>
              <a:t> lap </a:t>
            </a:r>
            <a:r>
              <a:rPr lang="en-US" dirty="0" err="1" smtClean="0"/>
              <a:t>awal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2267744" y="3140968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Revisi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1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611560" y="3140968"/>
            <a:ext cx="1335774" cy="98660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Coba</a:t>
            </a:r>
            <a:r>
              <a:rPr lang="en-US" dirty="0" smtClean="0"/>
              <a:t> Lap </a:t>
            </a:r>
            <a:r>
              <a:rPr lang="en-US" dirty="0" err="1" smtClean="0"/>
              <a:t>Utama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639438" y="4654123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Revisi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2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226470" y="4674644"/>
            <a:ext cx="1335774" cy="98660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Uji</a:t>
            </a:r>
            <a:r>
              <a:rPr lang="en-US" dirty="0" smtClean="0"/>
              <a:t> </a:t>
            </a:r>
            <a:r>
              <a:rPr lang="en-US" dirty="0" err="1" smtClean="0"/>
              <a:t>coba</a:t>
            </a:r>
            <a:r>
              <a:rPr lang="en-US" dirty="0" smtClean="0"/>
              <a:t> </a:t>
            </a:r>
            <a:r>
              <a:rPr lang="en-US" dirty="0" err="1" smtClean="0"/>
              <a:t>Operasional</a:t>
            </a: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3910794" y="4654123"/>
            <a:ext cx="1335774" cy="986604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Revisi</a:t>
            </a:r>
            <a:r>
              <a:rPr lang="en-US" dirty="0" smtClean="0"/>
              <a:t> Produk3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5681242" y="4674645"/>
            <a:ext cx="2419149" cy="986604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Diseminasi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Implementasi</a:t>
            </a:r>
            <a:endParaRPr lang="en-US" dirty="0"/>
          </a:p>
        </p:txBody>
      </p:sp>
      <p:grpSp>
        <p:nvGrpSpPr>
          <p:cNvPr id="18" name="Group 17"/>
          <p:cNvGrpSpPr/>
          <p:nvPr/>
        </p:nvGrpSpPr>
        <p:grpSpPr>
          <a:xfrm>
            <a:off x="1979712" y="692696"/>
            <a:ext cx="267750" cy="1701875"/>
            <a:chOff x="1744583" y="1439093"/>
            <a:chExt cx="235105" cy="2736304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1763688" y="1439093"/>
              <a:ext cx="0" cy="273630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763688" y="1439093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1744583" y="4175396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" name="Group 25"/>
          <p:cNvGrpSpPr/>
          <p:nvPr/>
        </p:nvGrpSpPr>
        <p:grpSpPr>
          <a:xfrm rot="10800000">
            <a:off x="3635897" y="692697"/>
            <a:ext cx="267750" cy="1701875"/>
            <a:chOff x="1744583" y="1439093"/>
            <a:chExt cx="235105" cy="2736304"/>
          </a:xfrm>
        </p:grpSpPr>
        <p:cxnSp>
          <p:nvCxnSpPr>
            <p:cNvPr id="27" name="Straight Connector 26"/>
            <p:cNvCxnSpPr/>
            <p:nvPr/>
          </p:nvCxnSpPr>
          <p:spPr>
            <a:xfrm>
              <a:off x="1763688" y="1439093"/>
              <a:ext cx="0" cy="2736304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1763688" y="1439093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744583" y="4175396"/>
              <a:ext cx="216000" cy="1"/>
            </a:xfrm>
            <a:prstGeom prst="line">
              <a:avLst/>
            </a:prstGeom>
            <a:ln w="381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Striped Right Arrow 29"/>
          <p:cNvSpPr/>
          <p:nvPr/>
        </p:nvSpPr>
        <p:spPr>
          <a:xfrm>
            <a:off x="1692418" y="1291605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Striped Right Arrow 30"/>
          <p:cNvSpPr/>
          <p:nvPr/>
        </p:nvSpPr>
        <p:spPr>
          <a:xfrm>
            <a:off x="3780651" y="1222002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Striped Right Arrow 31"/>
          <p:cNvSpPr/>
          <p:nvPr/>
        </p:nvSpPr>
        <p:spPr>
          <a:xfrm>
            <a:off x="6156176" y="1222002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Striped Right Arrow 32"/>
          <p:cNvSpPr/>
          <p:nvPr/>
        </p:nvSpPr>
        <p:spPr>
          <a:xfrm rot="5400000">
            <a:off x="7332165" y="2360331"/>
            <a:ext cx="769186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Striped Right Arrow 33"/>
          <p:cNvSpPr/>
          <p:nvPr/>
        </p:nvSpPr>
        <p:spPr>
          <a:xfrm rot="10800000">
            <a:off x="6771580" y="3382243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Striped Right Arrow 34"/>
          <p:cNvSpPr/>
          <p:nvPr/>
        </p:nvSpPr>
        <p:spPr>
          <a:xfrm rot="10800000">
            <a:off x="5148064" y="3382243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Striped Right Arrow 35"/>
          <p:cNvSpPr/>
          <p:nvPr/>
        </p:nvSpPr>
        <p:spPr>
          <a:xfrm rot="10800000">
            <a:off x="3528051" y="3382243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Striped Right Arrow 36"/>
          <p:cNvSpPr/>
          <p:nvPr/>
        </p:nvSpPr>
        <p:spPr>
          <a:xfrm rot="10800000">
            <a:off x="1835696" y="3382243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Striped Right Arrow 37"/>
          <p:cNvSpPr/>
          <p:nvPr/>
        </p:nvSpPr>
        <p:spPr>
          <a:xfrm rot="5400000">
            <a:off x="1045693" y="4149082"/>
            <a:ext cx="547070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Striped Right Arrow 38"/>
          <p:cNvSpPr/>
          <p:nvPr/>
        </p:nvSpPr>
        <p:spPr>
          <a:xfrm>
            <a:off x="1908442" y="4859558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Striped Right Arrow 39"/>
          <p:cNvSpPr/>
          <p:nvPr/>
        </p:nvSpPr>
        <p:spPr>
          <a:xfrm>
            <a:off x="3478746" y="4889254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Striped Right Arrow 40"/>
          <p:cNvSpPr/>
          <p:nvPr/>
        </p:nvSpPr>
        <p:spPr>
          <a:xfrm>
            <a:off x="5220072" y="4909776"/>
            <a:ext cx="432048" cy="504056"/>
          </a:xfrm>
          <a:prstGeom prst="stripedRightArrow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TextBox 42"/>
          <p:cNvSpPr txBox="1"/>
          <p:nvPr/>
        </p:nvSpPr>
        <p:spPr>
          <a:xfrm>
            <a:off x="719572" y="6081703"/>
            <a:ext cx="7344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rial Rounded MT Bold" pitchFamily="34" charset="0"/>
              </a:rPr>
              <a:t>LANGKAH-LANGKAH  R&amp;D LEVEL 4. MENELITI DAN MENGUJI PRODUK YANG DICIPTAKAN  </a:t>
            </a:r>
            <a:endParaRPr lang="en-US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8637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ntagon 4"/>
          <p:cNvSpPr/>
          <p:nvPr/>
        </p:nvSpPr>
        <p:spPr>
          <a:xfrm>
            <a:off x="428596" y="2714620"/>
            <a:ext cx="2928958" cy="1714512"/>
          </a:xfrm>
          <a:prstGeom prst="homePlate">
            <a:avLst>
              <a:gd name="adj" fmla="val 222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Arial Rounded MT Bold" pitchFamily="34" charset="0"/>
              </a:rPr>
              <a:t>PRODUK YG</a:t>
            </a:r>
          </a:p>
          <a:p>
            <a:pPr algn="ctr"/>
            <a:r>
              <a:rPr lang="en-US" sz="2400" dirty="0" smtClean="0">
                <a:latin typeface="Arial Rounded MT Bold" pitchFamily="34" charset="0"/>
              </a:rPr>
              <a:t>DIHASILKAN</a:t>
            </a:r>
          </a:p>
          <a:p>
            <a:pPr algn="ctr"/>
            <a:r>
              <a:rPr lang="en-US" sz="2400" dirty="0" smtClean="0">
                <a:latin typeface="Arial Rounded MT Bold" pitchFamily="34" charset="0"/>
              </a:rPr>
              <a:t>BIDANG  KONSELING</a:t>
            </a:r>
            <a:endParaRPr lang="en-US" sz="2400" dirty="0">
              <a:latin typeface="Arial Rounded MT Bold" pitchFamily="34" charset="0"/>
            </a:endParaRPr>
          </a:p>
        </p:txBody>
      </p:sp>
      <p:sp>
        <p:nvSpPr>
          <p:cNvPr id="6" name="Pentagon 5"/>
          <p:cNvSpPr/>
          <p:nvPr/>
        </p:nvSpPr>
        <p:spPr>
          <a:xfrm>
            <a:off x="4286248" y="642918"/>
            <a:ext cx="2928958" cy="714380"/>
          </a:xfrm>
          <a:prstGeom prst="homePlate">
            <a:avLst>
              <a:gd name="adj" fmla="val 22267"/>
            </a:avLst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latin typeface="Arial Rounded MT Bold" pitchFamily="34" charset="0"/>
              </a:rPr>
              <a:t>KEBIJAKAN</a:t>
            </a:r>
            <a:endParaRPr lang="en-US" sz="2400" dirty="0">
              <a:latin typeface="Arial Rounded MT Bold" pitchFamily="34" charset="0"/>
            </a:endParaRPr>
          </a:p>
        </p:txBody>
      </p:sp>
      <p:sp>
        <p:nvSpPr>
          <p:cNvPr id="7" name="Pentagon 6"/>
          <p:cNvSpPr/>
          <p:nvPr/>
        </p:nvSpPr>
        <p:spPr>
          <a:xfrm>
            <a:off x="4286248" y="1428736"/>
            <a:ext cx="2928958" cy="714380"/>
          </a:xfrm>
          <a:prstGeom prst="homePlate">
            <a:avLst>
              <a:gd name="adj" fmla="val 22267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latin typeface="Arial Rounded MT Bold" pitchFamily="34" charset="0"/>
              </a:rPr>
              <a:t>SISTEM BELAJAR</a:t>
            </a:r>
            <a:endParaRPr lang="en-US" sz="2400" dirty="0">
              <a:latin typeface="Arial Rounded MT Bold" pitchFamily="34" charset="0"/>
            </a:endParaRPr>
          </a:p>
        </p:txBody>
      </p:sp>
      <p:sp>
        <p:nvSpPr>
          <p:cNvPr id="8" name="Pentagon 7"/>
          <p:cNvSpPr/>
          <p:nvPr/>
        </p:nvSpPr>
        <p:spPr>
          <a:xfrm>
            <a:off x="4286248" y="2214554"/>
            <a:ext cx="2928958" cy="785818"/>
          </a:xfrm>
          <a:prstGeom prst="homePlate">
            <a:avLst>
              <a:gd name="adj" fmla="val 22267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latin typeface="Arial Rounded MT Bold" pitchFamily="34" charset="0"/>
              </a:rPr>
              <a:t>METODE KERJA</a:t>
            </a:r>
            <a:endParaRPr lang="en-US" sz="2400" dirty="0">
              <a:latin typeface="Arial Rounded MT Bold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4286248" y="3071810"/>
            <a:ext cx="2928958" cy="714380"/>
          </a:xfrm>
          <a:prstGeom prst="homePlate">
            <a:avLst>
              <a:gd name="adj" fmla="val 22267"/>
            </a:avLst>
          </a:prstGeom>
          <a:solidFill>
            <a:schemeClr val="accent3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latin typeface="Arial Rounded MT Bold" pitchFamily="34" charset="0"/>
              </a:rPr>
              <a:t>KURIKULUM</a:t>
            </a:r>
            <a:endParaRPr lang="en-US" sz="2400" dirty="0">
              <a:latin typeface="Arial Rounded MT Bold" pitchFamily="34" charset="0"/>
            </a:endParaRPr>
          </a:p>
        </p:txBody>
      </p:sp>
      <p:sp>
        <p:nvSpPr>
          <p:cNvPr id="10" name="Pentagon 9"/>
          <p:cNvSpPr/>
          <p:nvPr/>
        </p:nvSpPr>
        <p:spPr>
          <a:xfrm>
            <a:off x="4286248" y="3857628"/>
            <a:ext cx="2928958" cy="714380"/>
          </a:xfrm>
          <a:prstGeom prst="homePlate">
            <a:avLst>
              <a:gd name="adj" fmla="val 22267"/>
            </a:avLst>
          </a:prstGeom>
          <a:solidFill>
            <a:schemeClr val="accent4">
              <a:lumMod val="1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latin typeface="Arial Rounded MT Bold" pitchFamily="34" charset="0"/>
              </a:rPr>
              <a:t>BUKU UNGKAP MASALAH</a:t>
            </a:r>
            <a:endParaRPr lang="en-US" sz="2400" dirty="0">
              <a:latin typeface="Arial Rounded MT Bold" pitchFamily="34" charset="0"/>
            </a:endParaRPr>
          </a:p>
        </p:txBody>
      </p:sp>
      <p:sp>
        <p:nvSpPr>
          <p:cNvPr id="11" name="Pentagon 10"/>
          <p:cNvSpPr/>
          <p:nvPr/>
        </p:nvSpPr>
        <p:spPr>
          <a:xfrm>
            <a:off x="4286248" y="5572140"/>
            <a:ext cx="2928958" cy="928694"/>
          </a:xfrm>
          <a:prstGeom prst="homePlate">
            <a:avLst>
              <a:gd name="adj" fmla="val 22267"/>
            </a:avLst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latin typeface="Arial Rounded MT Bold" pitchFamily="34" charset="0"/>
              </a:rPr>
              <a:t>MODEL KONSELING </a:t>
            </a:r>
            <a:endParaRPr lang="en-US" sz="2400" dirty="0">
              <a:latin typeface="Arial Rounded MT Bold" pitchFamily="34" charset="0"/>
            </a:endParaRPr>
          </a:p>
        </p:txBody>
      </p:sp>
      <p:sp>
        <p:nvSpPr>
          <p:cNvPr id="12" name="Pentagon 11"/>
          <p:cNvSpPr/>
          <p:nvPr/>
        </p:nvSpPr>
        <p:spPr>
          <a:xfrm>
            <a:off x="4286248" y="4714884"/>
            <a:ext cx="2928958" cy="785818"/>
          </a:xfrm>
          <a:prstGeom prst="homePlate">
            <a:avLst>
              <a:gd name="adj" fmla="val 22267"/>
            </a:avLst>
          </a:prstGeom>
          <a:solidFill>
            <a:schemeClr val="accent5">
              <a:lumMod val="2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smtClean="0">
                <a:latin typeface="Arial Rounded MT Bold" pitchFamily="34" charset="0"/>
              </a:rPr>
              <a:t>MEDIA KONSELING </a:t>
            </a:r>
            <a:endParaRPr lang="en-US" sz="2400" dirty="0">
              <a:latin typeface="Arial Rounded MT Bold" pitchFamily="34" charset="0"/>
            </a:endParaRPr>
          </a:p>
        </p:txBody>
      </p:sp>
      <p:sp>
        <p:nvSpPr>
          <p:cNvPr id="13" name="Isosceles Triangle 12"/>
          <p:cNvSpPr/>
          <p:nvPr/>
        </p:nvSpPr>
        <p:spPr>
          <a:xfrm rot="16200000">
            <a:off x="1285844" y="3214694"/>
            <a:ext cx="5143552" cy="571504"/>
          </a:xfrm>
          <a:prstGeom prst="triangle">
            <a:avLst/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8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8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CONTOH JUDUL R &amp; D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id-ID" sz="2400" dirty="0" smtClean="0"/>
              <a:t>Pengembangan instrumen untuk mengukur  </a:t>
            </a:r>
            <a:r>
              <a:rPr lang="en-US" sz="2400" dirty="0" err="1" smtClean="0"/>
              <a:t>konsep</a:t>
            </a:r>
            <a:r>
              <a:rPr lang="en-US" sz="2400" dirty="0" smtClean="0"/>
              <a:t> </a:t>
            </a:r>
            <a:r>
              <a:rPr lang="en-US" sz="2400" dirty="0" err="1" smtClean="0"/>
              <a:t>diri</a:t>
            </a:r>
            <a:r>
              <a:rPr lang="en-US" sz="2400" dirty="0" smtClean="0"/>
              <a:t> </a:t>
            </a:r>
          </a:p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id-ID" sz="2400" dirty="0" smtClean="0"/>
              <a:t>Pengembangan m</a:t>
            </a:r>
            <a:r>
              <a:rPr lang="en-US" sz="2400" dirty="0" err="1" smtClean="0"/>
              <a:t>odel</a:t>
            </a:r>
            <a:r>
              <a:rPr lang="id-ID" sz="2400" dirty="0" smtClean="0"/>
              <a:t> </a:t>
            </a:r>
            <a:r>
              <a:rPr lang="en-US" sz="2400" dirty="0" err="1" smtClean="0"/>
              <a:t>konseling</a:t>
            </a:r>
            <a:r>
              <a:rPr lang="en-US" sz="2400" dirty="0" smtClean="0"/>
              <a:t> yang </a:t>
            </a:r>
            <a:r>
              <a:rPr lang="en-US" sz="2400" dirty="0" err="1" smtClean="0"/>
              <a:t>efektif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menagani</a:t>
            </a:r>
            <a:r>
              <a:rPr lang="en-US" sz="2400" dirty="0" smtClean="0"/>
              <a:t> </a:t>
            </a:r>
            <a:r>
              <a:rPr lang="en-US" sz="2400" dirty="0" err="1" smtClean="0"/>
              <a:t>siswa</a:t>
            </a:r>
            <a:r>
              <a:rPr lang="en-US" sz="2400" dirty="0" smtClean="0"/>
              <a:t> under achievement.</a:t>
            </a:r>
          </a:p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en-US" sz="2400" dirty="0" err="1" smtClean="0"/>
              <a:t>Pengembangan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layanan</a:t>
            </a:r>
            <a:r>
              <a:rPr lang="en-US" sz="2400" dirty="0" smtClean="0"/>
              <a:t> </a:t>
            </a:r>
            <a:r>
              <a:rPr lang="en-US" sz="2400" dirty="0" err="1" smtClean="0"/>
              <a:t>bagi</a:t>
            </a:r>
            <a:r>
              <a:rPr lang="en-US" sz="2400" dirty="0" smtClean="0"/>
              <a:t> </a:t>
            </a:r>
            <a:r>
              <a:rPr lang="en-US" sz="2400" dirty="0" err="1" smtClean="0"/>
              <a:t>anak-anak</a:t>
            </a:r>
            <a:r>
              <a:rPr lang="en-US" sz="2400" dirty="0" smtClean="0"/>
              <a:t> </a:t>
            </a:r>
            <a:r>
              <a:rPr lang="en-US" sz="2400" dirty="0" err="1" smtClean="0"/>
              <a:t>autis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en-US" sz="2400" dirty="0" err="1" smtClean="0"/>
              <a:t>Pengembangan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konseling</a:t>
            </a:r>
            <a:r>
              <a:rPr lang="en-US" sz="2400" dirty="0" smtClean="0"/>
              <a:t> </a:t>
            </a:r>
            <a:r>
              <a:rPr lang="en-US" sz="2400" dirty="0" err="1" smtClean="0"/>
              <a:t>kelompok</a:t>
            </a:r>
            <a:r>
              <a:rPr lang="en-US" sz="2400" dirty="0" smtClean="0"/>
              <a:t> yang  </a:t>
            </a:r>
            <a:r>
              <a:rPr lang="en-US" sz="2400" dirty="0" err="1" smtClean="0"/>
              <a:t>menyenangkan</a:t>
            </a:r>
            <a:r>
              <a:rPr lang="en-US" sz="2400" dirty="0" smtClean="0"/>
              <a:t> </a:t>
            </a:r>
            <a:r>
              <a:rPr lang="en-US" sz="2400" dirty="0" err="1" smtClean="0"/>
              <a:t>peserta</a:t>
            </a:r>
            <a:r>
              <a:rPr lang="en-US" sz="2400" dirty="0" smtClean="0"/>
              <a:t> </a:t>
            </a:r>
            <a:r>
              <a:rPr lang="en-US" sz="2400" dirty="0" err="1" smtClean="0"/>
              <a:t>didik</a:t>
            </a:r>
            <a:r>
              <a:rPr lang="en-US" sz="2400" dirty="0" smtClean="0"/>
              <a:t> </a:t>
            </a:r>
            <a:r>
              <a:rPr lang="en-US" sz="2400" dirty="0" err="1" smtClean="0"/>
              <a:t>bermasalah</a:t>
            </a:r>
            <a:r>
              <a:rPr lang="en-US" sz="2400" dirty="0" smtClean="0"/>
              <a:t>.</a:t>
            </a:r>
          </a:p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en-US" sz="2400" dirty="0" err="1" smtClean="0"/>
              <a:t>Pola</a:t>
            </a:r>
            <a:r>
              <a:rPr lang="en-US" sz="2400" dirty="0" smtClean="0"/>
              <a:t> </a:t>
            </a:r>
            <a:r>
              <a:rPr lang="en-US" sz="2400" dirty="0" err="1" smtClean="0"/>
              <a:t>pengembangan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konseling</a:t>
            </a:r>
            <a:r>
              <a:rPr lang="en-US" sz="2400" dirty="0" smtClean="0"/>
              <a:t> </a:t>
            </a:r>
            <a:r>
              <a:rPr lang="en-US" sz="2400" dirty="0" err="1" smtClean="0"/>
              <a:t>bagi</a:t>
            </a:r>
            <a:r>
              <a:rPr lang="en-US" sz="2400" dirty="0" smtClean="0"/>
              <a:t> </a:t>
            </a:r>
            <a:r>
              <a:rPr lang="en-US" sz="2400" dirty="0" err="1" smtClean="0"/>
              <a:t>anak</a:t>
            </a:r>
            <a:r>
              <a:rPr lang="en-US" sz="2400" dirty="0" smtClean="0"/>
              <a:t> yang </a:t>
            </a:r>
            <a:r>
              <a:rPr lang="en-US" sz="2400" dirty="0" err="1" smtClean="0"/>
              <a:t>mengalami</a:t>
            </a:r>
            <a:r>
              <a:rPr lang="en-US" sz="2400" dirty="0" smtClean="0"/>
              <a:t> trauma </a:t>
            </a:r>
            <a:r>
              <a:rPr lang="en-US" sz="2400" dirty="0" err="1" smtClean="0"/>
              <a:t>akibat</a:t>
            </a:r>
            <a:r>
              <a:rPr lang="en-US" sz="2400" dirty="0" smtClean="0"/>
              <a:t> </a:t>
            </a:r>
            <a:r>
              <a:rPr lang="en-US" sz="2400" dirty="0" err="1" smtClean="0"/>
              <a:t>longsor</a:t>
            </a:r>
            <a:r>
              <a:rPr lang="en-US" sz="2400" dirty="0" smtClean="0"/>
              <a:t>.</a:t>
            </a:r>
          </a:p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en-US" sz="2400" dirty="0" err="1" smtClean="0"/>
              <a:t>Pendayagunaan</a:t>
            </a:r>
            <a:r>
              <a:rPr lang="en-US" sz="2400" dirty="0" smtClean="0"/>
              <a:t> media </a:t>
            </a:r>
            <a:r>
              <a:rPr lang="en-US" sz="2400" dirty="0" err="1" smtClean="0"/>
              <a:t>interkatif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 </a:t>
            </a:r>
            <a:r>
              <a:rPr lang="en-US" sz="2400" dirty="0" err="1" smtClean="0"/>
              <a:t>anak</a:t>
            </a:r>
            <a:r>
              <a:rPr lang="en-US" sz="2400" dirty="0" smtClean="0"/>
              <a:t> </a:t>
            </a:r>
            <a:r>
              <a:rPr lang="en-US" sz="2400" dirty="0" err="1" smtClean="0"/>
              <a:t>terbelakang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en-US" sz="2400" dirty="0" err="1" smtClean="0"/>
              <a:t>Pengembangan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Informasi</a:t>
            </a:r>
            <a:r>
              <a:rPr lang="en-US" sz="2400" dirty="0" smtClean="0"/>
              <a:t> </a:t>
            </a:r>
            <a:r>
              <a:rPr lang="en-US" sz="2400" dirty="0" err="1" smtClean="0"/>
              <a:t>Bencana</a:t>
            </a:r>
            <a:r>
              <a:rPr lang="en-US" sz="2400" dirty="0" smtClean="0"/>
              <a:t> </a:t>
            </a:r>
            <a:r>
              <a:rPr lang="en-US" sz="2400" dirty="0" err="1" smtClean="0"/>
              <a:t>Alam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en-US" sz="2400" dirty="0" smtClean="0"/>
              <a:t>Model </a:t>
            </a:r>
            <a:r>
              <a:rPr lang="en-US" sz="2400" dirty="0" err="1" smtClean="0"/>
              <a:t>penanganan</a:t>
            </a:r>
            <a:r>
              <a:rPr lang="en-US" sz="2400" dirty="0" smtClean="0"/>
              <a:t> </a:t>
            </a:r>
            <a:r>
              <a:rPr lang="en-US" sz="2400" dirty="0" err="1" smtClean="0"/>
              <a:t>remaja</a:t>
            </a:r>
            <a:r>
              <a:rPr lang="en-US" sz="2400" dirty="0" smtClean="0"/>
              <a:t> </a:t>
            </a:r>
            <a:r>
              <a:rPr lang="en-US" sz="2400" dirty="0" err="1" smtClean="0"/>
              <a:t>korban</a:t>
            </a:r>
            <a:r>
              <a:rPr lang="en-US" sz="2400" dirty="0" smtClean="0"/>
              <a:t> </a:t>
            </a:r>
            <a:r>
              <a:rPr lang="en-US" sz="2400" dirty="0" err="1" smtClean="0"/>
              <a:t>narkoba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mengintensifkan</a:t>
            </a:r>
            <a:r>
              <a:rPr lang="en-US" sz="2400" dirty="0" smtClean="0"/>
              <a:t> </a:t>
            </a:r>
            <a:r>
              <a:rPr lang="en-US" sz="2400" dirty="0" err="1" smtClean="0"/>
              <a:t>peranan</a:t>
            </a:r>
            <a:r>
              <a:rPr lang="en-US" sz="2400" dirty="0" smtClean="0"/>
              <a:t> </a:t>
            </a:r>
            <a:r>
              <a:rPr lang="en-US" sz="2400" dirty="0" err="1" smtClean="0"/>
              <a:t>orang</a:t>
            </a:r>
            <a:r>
              <a:rPr lang="en-US" sz="2400" dirty="0" smtClean="0"/>
              <a:t> </a:t>
            </a:r>
            <a:r>
              <a:rPr lang="en-US" sz="2400" dirty="0" err="1" smtClean="0"/>
              <a:t>tua</a:t>
            </a:r>
            <a:endParaRPr lang="en-US" sz="2400" dirty="0" smtClean="0"/>
          </a:p>
          <a:p>
            <a:pPr eaLnBrk="1" hangingPunct="1">
              <a:lnSpc>
                <a:spcPct val="80000"/>
              </a:lnSpc>
              <a:spcAft>
                <a:spcPts val="600"/>
              </a:spcAft>
              <a:buFont typeface="Wingdings" pitchFamily="2" charset="2"/>
              <a:buAutoNum type="arabicPeriod"/>
            </a:pPr>
            <a:r>
              <a:rPr lang="en-US" sz="2400" dirty="0" err="1" smtClean="0"/>
              <a:t>Pengembangan</a:t>
            </a:r>
            <a:r>
              <a:rPr lang="en-US" sz="2400" dirty="0" smtClean="0"/>
              <a:t> model </a:t>
            </a:r>
            <a:r>
              <a:rPr lang="en-US" sz="2400" dirty="0" err="1" smtClean="0"/>
              <a:t>pembelajaran</a:t>
            </a:r>
            <a:r>
              <a:rPr lang="en-US" sz="2400" dirty="0" smtClean="0"/>
              <a:t> </a:t>
            </a:r>
            <a:r>
              <a:rPr lang="en-US" sz="2400" dirty="0" err="1" smtClean="0"/>
              <a:t>berbasis</a:t>
            </a:r>
            <a:r>
              <a:rPr lang="en-US" sz="2400" dirty="0" smtClean="0"/>
              <a:t> </a:t>
            </a:r>
            <a:r>
              <a:rPr lang="en-US" sz="2400" dirty="0" err="1" smtClean="0"/>
              <a:t>kurikulum</a:t>
            </a:r>
            <a:r>
              <a:rPr lang="en-US" sz="2400" dirty="0" smtClean="0"/>
              <a:t> </a:t>
            </a:r>
            <a:r>
              <a:rPr lang="en-US" sz="2400" dirty="0" err="1" smtClean="0"/>
              <a:t>muatan</a:t>
            </a:r>
            <a:r>
              <a:rPr lang="en-US" sz="2400" dirty="0" smtClean="0"/>
              <a:t> </a:t>
            </a:r>
            <a:r>
              <a:rPr lang="en-US" sz="2400" dirty="0" err="1" smtClean="0"/>
              <a:t>lokal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 </a:t>
            </a:r>
            <a:r>
              <a:rPr lang="en-US" sz="2400" dirty="0" err="1" smtClean="0"/>
              <a:t>anak</a:t>
            </a:r>
            <a:r>
              <a:rPr lang="en-US" sz="2400" dirty="0" smtClean="0"/>
              <a:t> SMP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571604" y="609600"/>
            <a:ext cx="7343796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sz="2500" b="1" dirty="0" smtClean="0"/>
              <a:t>PROGRAM </a:t>
            </a:r>
            <a:r>
              <a:rPr lang="en-US" sz="2500" dirty="0"/>
              <a:t> </a:t>
            </a:r>
            <a:r>
              <a:rPr lang="en-US" sz="2500" dirty="0" smtClean="0"/>
              <a:t>KONSELING </a:t>
            </a:r>
            <a:r>
              <a:rPr lang="en-US" sz="2500" b="1" dirty="0" smtClean="0"/>
              <a:t> APA YG COCOK UNTUK MENGATASI  </a:t>
            </a:r>
            <a:r>
              <a:rPr lang="en-US" sz="2500" dirty="0" smtClean="0"/>
              <a:t>ANAK  KEMAMPUAN  INTERAKSI SOSIAL RENDAH.</a:t>
            </a:r>
            <a:endParaRPr lang="en-US" sz="2500" b="1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1643042" y="1981200"/>
            <a:ext cx="7272358" cy="4114800"/>
          </a:xfrm>
        </p:spPr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en-US" sz="2800" dirty="0" err="1" smtClean="0"/>
              <a:t>Berapa</a:t>
            </a:r>
            <a:r>
              <a:rPr lang="en-US" sz="2800" dirty="0" smtClean="0"/>
              <a:t> </a:t>
            </a:r>
            <a:r>
              <a:rPr lang="en-US" sz="2800" dirty="0" err="1" smtClean="0"/>
              <a:t>jumlah</a:t>
            </a:r>
            <a:r>
              <a:rPr lang="en-US" sz="2800" dirty="0" smtClean="0"/>
              <a:t> </a:t>
            </a:r>
            <a:r>
              <a:rPr lang="en-US" dirty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?</a:t>
            </a:r>
            <a:endParaRPr lang="en-US" sz="2800" dirty="0" smtClean="0"/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en-US" sz="2800" dirty="0" err="1" smtClean="0"/>
              <a:t>Mengapa</a:t>
            </a:r>
            <a:r>
              <a:rPr lang="en-US" sz="2800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sosialnya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endParaRPr lang="en-US" sz="2800" dirty="0" smtClean="0"/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en-US" sz="2800" dirty="0" err="1" smtClean="0"/>
              <a:t>Adakah</a:t>
            </a:r>
            <a:r>
              <a:rPr lang="en-US" sz="2800" dirty="0" smtClean="0"/>
              <a:t> </a:t>
            </a:r>
            <a:r>
              <a:rPr lang="en-US" sz="2800" dirty="0" err="1" smtClean="0"/>
              <a:t>potensi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dimiliki</a:t>
            </a:r>
            <a:r>
              <a:rPr lang="en-US" sz="2800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yang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sosialnya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endParaRPr lang="en-US" sz="2800" dirty="0" smtClean="0"/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en-US" sz="2800" dirty="0" err="1" smtClean="0"/>
              <a:t>Adakah</a:t>
            </a:r>
            <a:r>
              <a:rPr lang="en-US" sz="2800" dirty="0" smtClean="0"/>
              <a:t> </a:t>
            </a:r>
            <a:r>
              <a:rPr lang="en-US" sz="2800" dirty="0" err="1" smtClean="0"/>
              <a:t>peluang</a:t>
            </a:r>
            <a:r>
              <a:rPr lang="en-US" sz="2800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interaksi</a:t>
            </a:r>
            <a:r>
              <a:rPr lang="en-US" dirty="0" smtClean="0"/>
              <a:t> </a:t>
            </a:r>
            <a:r>
              <a:rPr lang="en-US" dirty="0" err="1" smtClean="0"/>
              <a:t>sosial</a:t>
            </a:r>
            <a:endParaRPr lang="en-US" sz="2800" dirty="0" smtClean="0"/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en-US" sz="2800" dirty="0" smtClean="0"/>
              <a:t>Program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konseling</a:t>
            </a:r>
            <a:r>
              <a:rPr lang="en-US" dirty="0" smtClean="0"/>
              <a:t> </a:t>
            </a:r>
            <a:r>
              <a:rPr lang="en-US" dirty="0" err="1" smtClean="0"/>
              <a:t>apa</a:t>
            </a:r>
            <a:r>
              <a:rPr lang="en-US" dirty="0" smtClean="0"/>
              <a:t> yang paling </a:t>
            </a:r>
            <a:r>
              <a:rPr lang="en-US" dirty="0" err="1" smtClean="0"/>
              <a:t>tepat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menangani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r>
              <a:rPr lang="en-US" sz="2800" dirty="0" smtClean="0"/>
              <a:t>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7" dur="1000"/>
                                        <p:tgtEl>
                                          <p:spTgt spid="112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>
              <a:defRPr/>
            </a:pPr>
            <a:r>
              <a:rPr lang="en-US" sz="3200" b="1" smtClean="0"/>
              <a:t>ANALISIS KEBUTUHAN DG METODE KUALITATIF</a:t>
            </a:r>
            <a:r>
              <a:rPr lang="en-US" smtClean="0"/>
              <a:t>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terjun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lapangan</a:t>
            </a:r>
            <a:endParaRPr lang="en-US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n-US" dirty="0" err="1" smtClean="0"/>
              <a:t>Mencari</a:t>
            </a:r>
            <a:r>
              <a:rPr lang="en-US" dirty="0" smtClean="0"/>
              <a:t> </a:t>
            </a:r>
            <a:r>
              <a:rPr lang="en-US" dirty="0" err="1" smtClean="0"/>
              <a:t>informan</a:t>
            </a:r>
            <a:r>
              <a:rPr lang="en-US" dirty="0" smtClean="0"/>
              <a:t> </a:t>
            </a:r>
            <a:r>
              <a:rPr lang="en-US" dirty="0" err="1" smtClean="0"/>
              <a:t>kunci</a:t>
            </a:r>
            <a:r>
              <a:rPr lang="en-US" dirty="0" smtClean="0"/>
              <a:t> </a:t>
            </a:r>
            <a:r>
              <a:rPr lang="en-US" dirty="0" err="1" smtClean="0"/>
              <a:t>untk</a:t>
            </a:r>
            <a:r>
              <a:rPr lang="en-US" dirty="0" smtClean="0"/>
              <a:t> </a:t>
            </a:r>
            <a:r>
              <a:rPr lang="en-US" dirty="0" err="1" smtClean="0"/>
              <a:t>mendaptkan</a:t>
            </a:r>
            <a:r>
              <a:rPr lang="en-US" dirty="0" smtClean="0"/>
              <a:t> data </a:t>
            </a:r>
            <a:r>
              <a:rPr lang="en-US" dirty="0" err="1" smtClean="0"/>
              <a:t>tentang</a:t>
            </a:r>
            <a:r>
              <a:rPr lang="en-US" dirty="0" smtClean="0"/>
              <a:t> </a:t>
            </a:r>
            <a:r>
              <a:rPr lang="en-US" dirty="0" err="1" smtClean="0"/>
              <a:t>permasalahan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potensi</a:t>
            </a:r>
            <a:r>
              <a:rPr lang="en-US" dirty="0" smtClean="0"/>
              <a:t> yang </a:t>
            </a:r>
            <a:r>
              <a:rPr lang="en-US" dirty="0" err="1" smtClean="0"/>
              <a:t>dimiliki</a:t>
            </a:r>
            <a:endParaRPr lang="en-US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n-US" dirty="0" err="1" smtClean="0"/>
              <a:t>Analisis</a:t>
            </a:r>
            <a:r>
              <a:rPr lang="en-US" dirty="0" smtClean="0"/>
              <a:t>,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permasalahan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riel</a:t>
            </a:r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AutoNum type="arabicPeriod"/>
              <a:defRPr/>
            </a:pPr>
            <a:r>
              <a:rPr lang="en-US" dirty="0" err="1" smtClean="0"/>
              <a:t>Merencanakan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endParaRPr lang="en-US" dirty="0" smtClean="0"/>
          </a:p>
          <a:p>
            <a:pPr marL="609600" indent="-609600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en-US" dirty="0" smtClean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 3"/>
          <p:cNvSpPr/>
          <p:nvPr/>
        </p:nvSpPr>
        <p:spPr>
          <a:xfrm>
            <a:off x="214282" y="2643182"/>
            <a:ext cx="2714644" cy="1571636"/>
          </a:xfrm>
          <a:prstGeom prst="homePlate">
            <a:avLst>
              <a:gd name="adj" fmla="val 2284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PENGUJIAN RANCANGAN PRODUK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5" name="Pentagon 4"/>
          <p:cNvSpPr/>
          <p:nvPr/>
        </p:nvSpPr>
        <p:spPr>
          <a:xfrm>
            <a:off x="3643306" y="928670"/>
            <a:ext cx="2286016" cy="1571636"/>
          </a:xfrm>
          <a:prstGeom prst="homePlate">
            <a:avLst>
              <a:gd name="adj" fmla="val 2284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PENGUJIAN INTERNAL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6" name="Pentagon 5"/>
          <p:cNvSpPr/>
          <p:nvPr/>
        </p:nvSpPr>
        <p:spPr>
          <a:xfrm>
            <a:off x="3643306" y="4143380"/>
            <a:ext cx="2643206" cy="1571636"/>
          </a:xfrm>
          <a:prstGeom prst="homePlate">
            <a:avLst>
              <a:gd name="adj" fmla="val 22849"/>
            </a:avLst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PENGUJIAN EKSTERNAL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7" name="Pentagon 6"/>
          <p:cNvSpPr/>
          <p:nvPr/>
        </p:nvSpPr>
        <p:spPr>
          <a:xfrm>
            <a:off x="6643670" y="428604"/>
            <a:ext cx="2428924" cy="1357322"/>
          </a:xfrm>
          <a:prstGeom prst="homePlate">
            <a:avLst>
              <a:gd name="adj" fmla="val 22849"/>
            </a:avLst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DELPHI 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8" name="Pentagon 7"/>
          <p:cNvSpPr/>
          <p:nvPr/>
        </p:nvSpPr>
        <p:spPr>
          <a:xfrm>
            <a:off x="6643670" y="2000240"/>
            <a:ext cx="2428924" cy="1357322"/>
          </a:xfrm>
          <a:prstGeom prst="homePlate">
            <a:avLst>
              <a:gd name="adj" fmla="val 22849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KUESIONER 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9" name="Pentagon 8"/>
          <p:cNvSpPr/>
          <p:nvPr/>
        </p:nvSpPr>
        <p:spPr>
          <a:xfrm>
            <a:off x="6500794" y="4143380"/>
            <a:ext cx="2643206" cy="1571636"/>
          </a:xfrm>
          <a:prstGeom prst="homePlate">
            <a:avLst>
              <a:gd name="adj" fmla="val 22849"/>
            </a:avLst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latin typeface="Arial Rounded MT Bold" pitchFamily="34" charset="0"/>
              </a:rPr>
              <a:t>EKSPERIMEN</a:t>
            </a:r>
            <a:endParaRPr lang="en-US" sz="2000" dirty="0">
              <a:latin typeface="Arial Rounded MT Bold" pitchFamily="34" charset="0"/>
            </a:endParaRPr>
          </a:p>
        </p:txBody>
      </p:sp>
      <p:sp>
        <p:nvSpPr>
          <p:cNvPr id="10" name="Isosceles Triangle 9"/>
          <p:cNvSpPr/>
          <p:nvPr/>
        </p:nvSpPr>
        <p:spPr>
          <a:xfrm rot="16200000">
            <a:off x="785774" y="2928946"/>
            <a:ext cx="4929222" cy="642918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/>
          <p:cNvSpPr/>
          <p:nvPr/>
        </p:nvSpPr>
        <p:spPr>
          <a:xfrm rot="16200000">
            <a:off x="4643414" y="1571612"/>
            <a:ext cx="3071858" cy="642918"/>
          </a:xfrm>
          <a:prstGeom prst="triangle">
            <a:avLst/>
          </a:prstGeom>
          <a:solidFill>
            <a:schemeClr val="accent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5786478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PENGUJIAN DENGAN EKSPERIMEN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857224" y="2071678"/>
            <a:ext cx="1714512" cy="142876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R 0</a:t>
            </a:r>
            <a:r>
              <a:rPr lang="en-US" sz="4000" baseline="-25000" dirty="0" smtClean="0"/>
              <a:t>1</a:t>
            </a:r>
            <a:endParaRPr lang="en-US" sz="4000" baseline="-25000" dirty="0"/>
          </a:p>
        </p:txBody>
      </p:sp>
      <p:sp>
        <p:nvSpPr>
          <p:cNvPr id="6" name="Rounded Rectangle 5"/>
          <p:cNvSpPr/>
          <p:nvPr/>
        </p:nvSpPr>
        <p:spPr>
          <a:xfrm>
            <a:off x="5500694" y="2071678"/>
            <a:ext cx="1714512" cy="142876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0</a:t>
            </a:r>
            <a:r>
              <a:rPr lang="en-US" sz="4000" baseline="-25000" dirty="0" smtClean="0"/>
              <a:t>2</a:t>
            </a:r>
            <a:endParaRPr lang="en-US" sz="4000" baseline="-25000" dirty="0"/>
          </a:p>
        </p:txBody>
      </p:sp>
      <p:sp>
        <p:nvSpPr>
          <p:cNvPr id="7" name="Rounded Rectangle 6"/>
          <p:cNvSpPr/>
          <p:nvPr/>
        </p:nvSpPr>
        <p:spPr>
          <a:xfrm>
            <a:off x="3214678" y="2071678"/>
            <a:ext cx="1714512" cy="142876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Arial Rounded MT Bold" pitchFamily="34" charset="0"/>
              </a:rPr>
              <a:t>X</a:t>
            </a:r>
            <a:endParaRPr lang="en-US" sz="4000" dirty="0">
              <a:latin typeface="Arial Rounded MT Bold" pitchFamily="34" charset="0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1214414" y="4000504"/>
            <a:ext cx="857256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1643042" y="4429132"/>
            <a:ext cx="2071702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5858678" y="3999710"/>
            <a:ext cx="857256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rot="10800000" flipV="1">
            <a:off x="4143372" y="4429132"/>
            <a:ext cx="2143140" cy="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571736" y="4572008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Rounded MT Bold" pitchFamily="34" charset="0"/>
              </a:rPr>
              <a:t>EFEKTIVITS PRODUK</a:t>
            </a:r>
            <a:endParaRPr lang="en-US" dirty="0">
              <a:latin typeface="Arial Rounded MT Bold" pitchFamily="34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643174" y="2500306"/>
            <a:ext cx="571504" cy="500066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5000628" y="2500306"/>
            <a:ext cx="571504" cy="500066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8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8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6" grpId="0" animBg="1"/>
      <p:bldP spid="7" grpId="0" animBg="1"/>
      <p:bldP spid="15" grpId="0"/>
      <p:bldP spid="16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PENGUJIAN DG EKSPERIMEN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857224" y="2071678"/>
            <a:ext cx="1714512" cy="142876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R 0</a:t>
            </a:r>
            <a:r>
              <a:rPr lang="en-US" sz="4000" baseline="-25000" dirty="0" smtClean="0"/>
              <a:t>1</a:t>
            </a:r>
            <a:endParaRPr lang="en-US" sz="4000" baseline="-25000" dirty="0"/>
          </a:p>
        </p:txBody>
      </p:sp>
      <p:sp>
        <p:nvSpPr>
          <p:cNvPr id="5" name="Rounded Rectangle 4"/>
          <p:cNvSpPr/>
          <p:nvPr/>
        </p:nvSpPr>
        <p:spPr>
          <a:xfrm>
            <a:off x="5500694" y="2071678"/>
            <a:ext cx="1714512" cy="142876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0</a:t>
            </a:r>
            <a:r>
              <a:rPr lang="en-US" sz="4000" baseline="-25000" dirty="0" smtClean="0"/>
              <a:t>3</a:t>
            </a:r>
            <a:endParaRPr lang="en-US" sz="4000" baseline="-25000" dirty="0"/>
          </a:p>
        </p:txBody>
      </p:sp>
      <p:sp>
        <p:nvSpPr>
          <p:cNvPr id="6" name="Rounded Rectangle 5"/>
          <p:cNvSpPr/>
          <p:nvPr/>
        </p:nvSpPr>
        <p:spPr>
          <a:xfrm>
            <a:off x="3214678" y="2071678"/>
            <a:ext cx="1714512" cy="1428760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>
                <a:latin typeface="Arial Rounded MT Bold" pitchFamily="34" charset="0"/>
              </a:rPr>
              <a:t>X</a:t>
            </a:r>
            <a:endParaRPr lang="en-US" sz="4000" dirty="0">
              <a:latin typeface="Arial Rounded MT Bold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643174" y="2500306"/>
            <a:ext cx="571504" cy="500066"/>
          </a:xfrm>
          <a:prstGeom prst="rightArrow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Arrow 12"/>
          <p:cNvSpPr/>
          <p:nvPr/>
        </p:nvSpPr>
        <p:spPr>
          <a:xfrm>
            <a:off x="5000628" y="2500306"/>
            <a:ext cx="571504" cy="500066"/>
          </a:xfrm>
          <a:prstGeom prst="rightArrow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857224" y="4000504"/>
            <a:ext cx="1714512" cy="1428760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R 0</a:t>
            </a:r>
            <a:r>
              <a:rPr lang="en-US" sz="4000" baseline="-25000" dirty="0" smtClean="0"/>
              <a:t>2</a:t>
            </a:r>
            <a:endParaRPr lang="en-US" sz="4000" baseline="-25000" dirty="0"/>
          </a:p>
        </p:txBody>
      </p:sp>
      <p:sp>
        <p:nvSpPr>
          <p:cNvPr id="15" name="Rounded Rectangle 14"/>
          <p:cNvSpPr/>
          <p:nvPr/>
        </p:nvSpPr>
        <p:spPr>
          <a:xfrm>
            <a:off x="5500694" y="4000504"/>
            <a:ext cx="1714512" cy="1428760"/>
          </a:xfrm>
          <a:prstGeom prst="round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dirty="0" smtClean="0"/>
              <a:t>0</a:t>
            </a:r>
            <a:r>
              <a:rPr lang="en-US" sz="4000" baseline="-25000" dirty="0" smtClean="0"/>
              <a:t>4</a:t>
            </a:r>
            <a:endParaRPr lang="en-US" sz="4000" baseline="-25000" dirty="0"/>
          </a:p>
        </p:txBody>
      </p:sp>
      <p:sp>
        <p:nvSpPr>
          <p:cNvPr id="17" name="Right Arrow 16"/>
          <p:cNvSpPr/>
          <p:nvPr/>
        </p:nvSpPr>
        <p:spPr>
          <a:xfrm>
            <a:off x="2643174" y="4429132"/>
            <a:ext cx="2643206" cy="500066"/>
          </a:xfrm>
          <a:prstGeom prst="rightArrow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/>
          <p:cNvCxnSpPr/>
          <p:nvPr/>
        </p:nvCxnSpPr>
        <p:spPr>
          <a:xfrm>
            <a:off x="7143768" y="2714620"/>
            <a:ext cx="428628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7215206" y="4643446"/>
            <a:ext cx="428628" cy="158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rot="5400000">
            <a:off x="6744860" y="3686620"/>
            <a:ext cx="1944000" cy="0"/>
          </a:xfrm>
          <a:prstGeom prst="line">
            <a:avLst/>
          </a:prstGeom>
          <a:ln w="38100">
            <a:headEnd type="stealth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358082" y="3500438"/>
            <a:ext cx="1785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Rounded MT Bold" pitchFamily="34" charset="0"/>
              </a:rPr>
              <a:t>EFEKTIVITAS PRODUK</a:t>
            </a:r>
            <a:endParaRPr lang="en-US" dirty="0"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8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800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800" decel="100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8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8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2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en-US" dirty="0" err="1" smtClean="0">
                <a:latin typeface="Arial Black" pitchFamily="34" charset="0"/>
              </a:rPr>
              <a:t>Contoh</a:t>
            </a:r>
            <a:r>
              <a:rPr lang="en-US" dirty="0" smtClean="0">
                <a:latin typeface="Arial Black" pitchFamily="34" charset="0"/>
              </a:rPr>
              <a:t> </a:t>
            </a:r>
            <a:r>
              <a:rPr lang="en-US" dirty="0" err="1" smtClean="0">
                <a:latin typeface="Arial Black" pitchFamily="34" charset="0"/>
              </a:rPr>
              <a:t>Penelitian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Pengembangan</a:t>
            </a:r>
            <a:r>
              <a:rPr lang="en-US" dirty="0" smtClean="0"/>
              <a:t> model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 program </a:t>
            </a:r>
            <a:r>
              <a:rPr lang="en-US" dirty="0" err="1" smtClean="0"/>
              <a:t>produktif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siswa</a:t>
            </a:r>
            <a:r>
              <a:rPr lang="en-US" dirty="0" smtClean="0"/>
              <a:t> </a:t>
            </a:r>
            <a:r>
              <a:rPr lang="en-US" dirty="0" err="1" smtClean="0"/>
              <a:t>berprestasi</a:t>
            </a:r>
            <a:r>
              <a:rPr lang="en-US" dirty="0" smtClean="0"/>
              <a:t> </a:t>
            </a:r>
            <a:r>
              <a:rPr lang="en-US" dirty="0" err="1" smtClean="0"/>
              <a:t>rendah</a:t>
            </a:r>
            <a:r>
              <a:rPr lang="en-US" dirty="0" smtClean="0"/>
              <a:t> SMPN 2 Semarang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err="1" smtClean="0"/>
              <a:t>Rumusan</a:t>
            </a:r>
            <a:r>
              <a:rPr lang="en-US" dirty="0" smtClean="0"/>
              <a:t> </a:t>
            </a:r>
            <a:r>
              <a:rPr lang="en-US" dirty="0" err="1" smtClean="0"/>
              <a:t>masalah</a:t>
            </a:r>
            <a:r>
              <a:rPr lang="en-US" dirty="0" smtClean="0"/>
              <a:t> :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pelaksanaan</a:t>
            </a:r>
            <a:r>
              <a:rPr lang="en-US" dirty="0" smtClean="0"/>
              <a:t> model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produkrif</a:t>
            </a:r>
            <a:r>
              <a:rPr lang="en-US" dirty="0" smtClean="0"/>
              <a:t>?</a:t>
            </a:r>
          </a:p>
          <a:p>
            <a:pPr marL="514350" indent="-514350">
              <a:buAutoNum type="arabicPeriod"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langkah-langkah</a:t>
            </a:r>
            <a:r>
              <a:rPr lang="en-US" dirty="0" smtClean="0"/>
              <a:t> </a:t>
            </a:r>
            <a:r>
              <a:rPr lang="en-US" dirty="0" err="1" smtClean="0"/>
              <a:t>pelaksanaan</a:t>
            </a:r>
            <a:r>
              <a:rPr lang="en-US" dirty="0" smtClean="0"/>
              <a:t>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produktif</a:t>
            </a:r>
            <a:r>
              <a:rPr lang="en-US" dirty="0" smtClean="0"/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1091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 smtClean="0">
                <a:latin typeface="Arial Black" pitchFamily="34" charset="0"/>
              </a:rPr>
              <a:t>LANJUTAN</a:t>
            </a:r>
            <a:endParaRPr lang="en-US" dirty="0">
              <a:latin typeface="Arial Black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efektifitas</a:t>
            </a:r>
            <a:r>
              <a:rPr lang="en-US" dirty="0" smtClean="0"/>
              <a:t> ,model </a:t>
            </a:r>
            <a:r>
              <a:rPr lang="en-US" dirty="0" err="1" smtClean="0"/>
              <a:t>layanan</a:t>
            </a:r>
            <a:r>
              <a:rPr lang="en-US" dirty="0" smtClean="0"/>
              <a:t>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produktif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pengembangannya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Bagaimana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kepraktisan</a:t>
            </a:r>
            <a:r>
              <a:rPr lang="en-US" dirty="0" smtClean="0"/>
              <a:t>/</a:t>
            </a:r>
            <a:r>
              <a:rPr lang="en-US" dirty="0" err="1" smtClean="0"/>
              <a:t>kemudahan</a:t>
            </a:r>
            <a:r>
              <a:rPr lang="en-US" dirty="0" smtClean="0"/>
              <a:t> model </a:t>
            </a:r>
            <a:r>
              <a:rPr lang="en-US" dirty="0" err="1" smtClean="0"/>
              <a:t>bimbingan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produktif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pengembangan</a:t>
            </a:r>
            <a:r>
              <a:rPr lang="en-US" dirty="0"/>
              <a:t>.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328895"/>
      </p:ext>
    </p:extLst>
  </p:cSld>
  <p:clrMapOvr>
    <a:masterClrMapping/>
  </p:clrMapOvr>
</p:sld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untain Top">
  <a:themeElements>
    <a:clrScheme name="Mountain Top 1">
      <a:dk1>
        <a:srgbClr val="4C3A1C"/>
      </a:dk1>
      <a:lt1>
        <a:srgbClr val="FFFFFF"/>
      </a:lt1>
      <a:dk2>
        <a:srgbClr val="993300"/>
      </a:dk2>
      <a:lt2>
        <a:srgbClr val="CCAA00"/>
      </a:lt2>
      <a:accent1>
        <a:srgbClr val="FF3300"/>
      </a:accent1>
      <a:accent2>
        <a:srgbClr val="9E6600"/>
      </a:accent2>
      <a:accent3>
        <a:srgbClr val="CAADAA"/>
      </a:accent3>
      <a:accent4>
        <a:srgbClr val="DADADA"/>
      </a:accent4>
      <a:accent5>
        <a:srgbClr val="FFADAA"/>
      </a:accent5>
      <a:accent6>
        <a:srgbClr val="8F5C00"/>
      </a:accent6>
      <a:hlink>
        <a:srgbClr val="FFCC00"/>
      </a:hlink>
      <a:folHlink>
        <a:srgbClr val="F7DC97"/>
      </a:folHlink>
    </a:clrScheme>
    <a:fontScheme name="Mountain To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3_Ocea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Mountain Top">
  <a:themeElements>
    <a:clrScheme name="Mountain Top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Mountain Top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5_Generic">
  <a:themeElements>
    <a:clrScheme name="Generic 1">
      <a:dk1>
        <a:srgbClr val="800000"/>
      </a:dk1>
      <a:lt1>
        <a:srgbClr val="FFFFFF"/>
      </a:lt1>
      <a:dk2>
        <a:srgbClr val="000000"/>
      </a:dk2>
      <a:lt2>
        <a:srgbClr val="FFFFCC"/>
      </a:lt2>
      <a:accent1>
        <a:srgbClr val="777777"/>
      </a:accent1>
      <a:accent2>
        <a:srgbClr val="0033CC"/>
      </a:accent2>
      <a:accent3>
        <a:srgbClr val="AAAAAA"/>
      </a:accent3>
      <a:accent4>
        <a:srgbClr val="DADADA"/>
      </a:accent4>
      <a:accent5>
        <a:srgbClr val="BDBDBD"/>
      </a:accent5>
      <a:accent6>
        <a:srgbClr val="002DB9"/>
      </a:accent6>
      <a:hlink>
        <a:srgbClr val="800000"/>
      </a:hlink>
      <a:folHlink>
        <a:srgbClr val="660066"/>
      </a:folHlink>
    </a:clrScheme>
    <a:fontScheme name="Generic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eneric 1">
        <a:dk1>
          <a:srgbClr val="800000"/>
        </a:dk1>
        <a:lt1>
          <a:srgbClr val="FFFFFF"/>
        </a:lt1>
        <a:dk2>
          <a:srgbClr val="000000"/>
        </a:dk2>
        <a:lt2>
          <a:srgbClr val="FFFFCC"/>
        </a:lt2>
        <a:accent1>
          <a:srgbClr val="777777"/>
        </a:accent1>
        <a:accent2>
          <a:srgbClr val="0033CC"/>
        </a:accent2>
        <a:accent3>
          <a:srgbClr val="AAAAAA"/>
        </a:accent3>
        <a:accent4>
          <a:srgbClr val="DADADA"/>
        </a:accent4>
        <a:accent5>
          <a:srgbClr val="BDBDBD"/>
        </a:accent5>
        <a:accent6>
          <a:srgbClr val="002DB9"/>
        </a:accent6>
        <a:hlink>
          <a:srgbClr val="800000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2">
        <a:dk1>
          <a:srgbClr val="009999"/>
        </a:dk1>
        <a:lt1>
          <a:srgbClr val="FFFFFF"/>
        </a:lt1>
        <a:dk2>
          <a:srgbClr val="336699"/>
        </a:dk2>
        <a:lt2>
          <a:srgbClr val="010000"/>
        </a:lt2>
        <a:accent1>
          <a:srgbClr val="CCECFF"/>
        </a:accent1>
        <a:accent2>
          <a:srgbClr val="FFFFCC"/>
        </a:accent2>
        <a:accent3>
          <a:srgbClr val="FFFFFF"/>
        </a:accent3>
        <a:accent4>
          <a:srgbClr val="008282"/>
        </a:accent4>
        <a:accent5>
          <a:srgbClr val="E2F4FF"/>
        </a:accent5>
        <a:accent6>
          <a:srgbClr val="E7E7B9"/>
        </a:accent6>
        <a:hlink>
          <a:srgbClr val="FF9966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5F5F5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Default Them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Concourse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Metro">
    <a:dk1>
      <a:sysClr val="windowText" lastClr="000000"/>
    </a:dk1>
    <a:lt1>
      <a:sysClr val="window" lastClr="FFFFFF"/>
    </a:lt1>
    <a:dk2>
      <a:srgbClr val="4E5B6F"/>
    </a:dk2>
    <a:lt2>
      <a:srgbClr val="D6ECFF"/>
    </a:lt2>
    <a:accent1>
      <a:srgbClr val="7FD13B"/>
    </a:accent1>
    <a:accent2>
      <a:srgbClr val="EA157A"/>
    </a:accent2>
    <a:accent3>
      <a:srgbClr val="FEB80A"/>
    </a:accent3>
    <a:accent4>
      <a:srgbClr val="00ADDC"/>
    </a:accent4>
    <a:accent5>
      <a:srgbClr val="738AC8"/>
    </a:accent5>
    <a:accent6>
      <a:srgbClr val="1AB39F"/>
    </a:accent6>
    <a:hlink>
      <a:srgbClr val="EB8803"/>
    </a:hlink>
    <a:folHlink>
      <a:srgbClr val="5F77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618</Words>
  <Application>Microsoft Office PowerPoint</Application>
  <PresentationFormat>On-screen Show (4:3)</PresentationFormat>
  <Paragraphs>193</Paragraphs>
  <Slides>22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8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Mountain Top</vt:lpstr>
      <vt:lpstr>3_Ocean</vt:lpstr>
      <vt:lpstr>1_Mountain Top</vt:lpstr>
      <vt:lpstr>5_Generic</vt:lpstr>
      <vt:lpstr>6_Office Theme</vt:lpstr>
      <vt:lpstr>Default Theme</vt:lpstr>
      <vt:lpstr>7_Office Theme</vt:lpstr>
      <vt:lpstr>8_Office Theme</vt:lpstr>
      <vt:lpstr>Clip</vt:lpstr>
      <vt:lpstr>PowerPoint Presentation</vt:lpstr>
      <vt:lpstr>PowerPoint Presentation</vt:lpstr>
      <vt:lpstr>PowerPoint Presentation</vt:lpstr>
      <vt:lpstr>LANGKAH-LANGKAH PENELITIAN BORG AND GALL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CONTOH JUDUL R &amp; D</vt:lpstr>
      <vt:lpstr>PROGRAM  KONSELING  APA YG COCOK UNTUK MENGATASI  ANAK  KEMAMPUAN  INTERAKSI SOSIAL RENDAH.</vt:lpstr>
      <vt:lpstr>ANALISIS KEBUTUHAN DG METODE KUALITATIF </vt:lpstr>
      <vt:lpstr>PowerPoint Presentation</vt:lpstr>
      <vt:lpstr>PENGUJIAN DENGAN EKSPERIMEN</vt:lpstr>
      <vt:lpstr>PENGUJIAN DG EKSPERIMEN</vt:lpstr>
      <vt:lpstr>Contoh Penelitian</vt:lpstr>
      <vt:lpstr>LANJUTAN</vt:lpstr>
    </vt:vector>
  </TitlesOfParts>
  <Company>SGY-VAIO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SGY</dc:creator>
  <cp:lastModifiedBy>Windows User</cp:lastModifiedBy>
  <cp:revision>66</cp:revision>
  <dcterms:created xsi:type="dcterms:W3CDTF">2014-02-02T23:32:43Z</dcterms:created>
  <dcterms:modified xsi:type="dcterms:W3CDTF">2018-12-04T09:49:29Z</dcterms:modified>
</cp:coreProperties>
</file>