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15"/>
  </p:notesMasterIdLst>
  <p:handoutMasterIdLst>
    <p:handoutMasterId r:id="rId16"/>
  </p:handoutMasterIdLst>
  <p:sldIdLst>
    <p:sldId id="263" r:id="rId2"/>
    <p:sldId id="264" r:id="rId3"/>
    <p:sldId id="265" r:id="rId4"/>
    <p:sldId id="266" r:id="rId5"/>
    <p:sldId id="267" r:id="rId6"/>
    <p:sldId id="268" r:id="rId7"/>
    <p:sldId id="269" r:id="rId8"/>
    <p:sldId id="270" r:id="rId9"/>
    <p:sldId id="271" r:id="rId10"/>
    <p:sldId id="272" r:id="rId11"/>
    <p:sldId id="273" r:id="rId12"/>
    <p:sldId id="274" r:id="rId13"/>
    <p:sldId id="27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3" d="2"/>
        <a:sy n="3" d="2"/>
      </p:scale>
      <p:origin x="0" y="0"/>
    </p:cViewPr>
  </p:notesTextViewPr>
  <p:notesViewPr>
    <p:cSldViewPr snapToGrid="0" showGuides="1">
      <p:cViewPr varScale="1">
        <p:scale>
          <a:sx n="79" d="100"/>
          <a:sy n="79" d="100"/>
        </p:scale>
        <p:origin x="85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FE60FF6-4F02-41AF-9D79-9820270FCBD6}" type="datetimeFigureOut">
              <a:rPr lang="en-US" smtClean="0"/>
              <a:t>8/14/2018</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57CFDA-6ECB-4984-BC1D-18C52F424572}" type="slidenum">
              <a:rPr lang="en-US" smtClean="0"/>
              <a:t>‹#›</a:t>
            </a:fld>
            <a:endParaRPr lang="en-US" dirty="0"/>
          </a:p>
        </p:txBody>
      </p:sp>
    </p:spTree>
    <p:extLst>
      <p:ext uri="{BB962C8B-B14F-4D97-AF65-F5344CB8AC3E}">
        <p14:creationId xmlns:p14="http://schemas.microsoft.com/office/powerpoint/2010/main" val="12055258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3609C5-75BB-4414-9338-7A1C0CAD17B5}" type="datetimeFigureOut">
              <a:rPr lang="en-US" smtClean="0"/>
              <a:t>8/14/2018</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7BF0A6-9DE7-4D4F-86C7-D6F614E29483}" type="slidenum">
              <a:rPr lang="en-US" smtClean="0"/>
              <a:t>‹#›</a:t>
            </a:fld>
            <a:endParaRPr lang="en-US" dirty="0"/>
          </a:p>
        </p:txBody>
      </p:sp>
    </p:spTree>
    <p:extLst>
      <p:ext uri="{BB962C8B-B14F-4D97-AF65-F5344CB8AC3E}">
        <p14:creationId xmlns:p14="http://schemas.microsoft.com/office/powerpoint/2010/main" val="18695909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97BF0A6-9DE7-4D4F-86C7-D6F614E29483}" type="slidenum">
              <a:rPr lang="en-US" smtClean="0"/>
              <a:t>1</a:t>
            </a:fld>
            <a:endParaRPr lang="en-US" dirty="0"/>
          </a:p>
        </p:txBody>
      </p:sp>
    </p:spTree>
    <p:extLst>
      <p:ext uri="{BB962C8B-B14F-4D97-AF65-F5344CB8AC3E}">
        <p14:creationId xmlns:p14="http://schemas.microsoft.com/office/powerpoint/2010/main" val="25772678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userDrawn="1"/>
        </p:nvSpPr>
        <p:spPr>
          <a:xfrm>
            <a:off x="0" y="0"/>
            <a:ext cx="12188952" cy="6858000"/>
          </a:xfrm>
          <a:prstGeom prst="rect">
            <a:avLst/>
          </a:prstGeom>
          <a:gradFill flip="none" rotWithShape="1">
            <a:gsLst>
              <a:gs pos="0">
                <a:schemeClr val="bg1"/>
              </a:gs>
              <a:gs pos="56000">
                <a:schemeClr val="bg2">
                  <a:lumMod val="40000"/>
                  <a:lumOff val="60000"/>
                </a:schemeClr>
              </a:gs>
              <a:gs pos="100000">
                <a:schemeClr val="bg2">
                  <a:lumMod val="20000"/>
                  <a:lumOff val="80000"/>
                </a:schemeClr>
              </a:gs>
            </a:gsLst>
            <a:lin ang="0" scaled="1"/>
            <a:tileRect/>
          </a:gra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sp>
        <p:nvSpPr>
          <p:cNvPr id="14" name="Title 13"/>
          <p:cNvSpPr>
            <a:spLocks noGrp="1"/>
          </p:cNvSpPr>
          <p:nvPr>
            <p:ph type="ctrTitle"/>
          </p:nvPr>
        </p:nvSpPr>
        <p:spPr>
          <a:xfrm>
            <a:off x="6012180" y="359898"/>
            <a:ext cx="5773420" cy="1472184"/>
          </a:xfrm>
        </p:spPr>
        <p:txBody>
          <a:bodyPr anchor="b"/>
          <a:lstStyle>
            <a:lvl1pPr algn="l">
              <a:defRPr/>
            </a:lvl1pPr>
            <a:extLst/>
          </a:lstStyle>
          <a:p>
            <a:r>
              <a:rPr kumimoji="0" lang="en-US"/>
              <a:t>Click to edit Master title style</a:t>
            </a:r>
            <a:endParaRPr kumimoji="0" lang="en-US" dirty="0"/>
          </a:p>
        </p:txBody>
      </p:sp>
      <p:pic>
        <p:nvPicPr>
          <p:cNvPr id="2" name="Picture 1" descr="Close up of a light bulb"/>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6096"/>
            <a:ext cx="5864352" cy="6851904"/>
          </a:xfrm>
          <a:prstGeom prst="rect">
            <a:avLst/>
          </a:prstGeom>
        </p:spPr>
      </p:pic>
      <p:sp>
        <p:nvSpPr>
          <p:cNvPr id="22" name="Subtitle 21"/>
          <p:cNvSpPr>
            <a:spLocks noGrp="1"/>
          </p:cNvSpPr>
          <p:nvPr>
            <p:ph type="subTitle" idx="1"/>
          </p:nvPr>
        </p:nvSpPr>
        <p:spPr>
          <a:xfrm>
            <a:off x="6012180" y="1850064"/>
            <a:ext cx="577342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7F03E7ED-526C-43D7-BA41-7DEE51FD568E}" type="datetime1">
              <a:rPr lang="en-US" smtClean="0"/>
              <a:t>8/14/2018</a:t>
            </a:fld>
            <a:endParaRPr lang="en-US" dirty="0"/>
          </a:p>
        </p:txBody>
      </p:sp>
      <p:sp>
        <p:nvSpPr>
          <p:cNvPr id="20" name="Footer Placeholder 19"/>
          <p:cNvSpPr>
            <a:spLocks noGrp="1"/>
          </p:cNvSpPr>
          <p:nvPr>
            <p:ph type="ftr" sz="quarter" idx="11"/>
          </p:nvPr>
        </p:nvSpPr>
        <p:spPr/>
        <p:txBody>
          <a:bodyPr/>
          <a:lstStyle/>
          <a:p>
            <a:r>
              <a:rPr lang="en-US" dirty="0"/>
              <a:t>Add a footer</a:t>
            </a:r>
          </a:p>
        </p:txBody>
      </p:sp>
      <p:sp>
        <p:nvSpPr>
          <p:cNvPr id="10" name="Slide Number Placeholder 9"/>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96291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4" name="Date Placeholder 3"/>
          <p:cNvSpPr>
            <a:spLocks noGrp="1"/>
          </p:cNvSpPr>
          <p:nvPr>
            <p:ph type="dt" sz="half" idx="10"/>
          </p:nvPr>
        </p:nvSpPr>
        <p:spPr/>
        <p:txBody>
          <a:bodyPr/>
          <a:lstStyle/>
          <a:p>
            <a:fld id="{65965177-F084-49E7-ADEE-00812B3D582B}" type="datetime1">
              <a:rPr lang="en-US" smtClean="0"/>
              <a:t>8/14/2018</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508111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1" name="Rectangle 10"/>
          <p:cNvSpPr/>
          <p:nvPr userDrawn="1"/>
        </p:nvSpPr>
        <p:spPr>
          <a:xfrm>
            <a:off x="1422400" y="-54"/>
            <a:ext cx="1076545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2" name="Title 1"/>
          <p:cNvSpPr>
            <a:spLocks noGrp="1"/>
          </p:cNvSpPr>
          <p:nvPr>
            <p:ph type="title"/>
          </p:nvPr>
        </p:nvSpPr>
        <p:spPr>
          <a:xfrm>
            <a:off x="1805940" y="2600325"/>
            <a:ext cx="10166316" cy="2286000"/>
          </a:xfrm>
        </p:spPr>
        <p:txBody>
          <a:bodyPr anchor="t"/>
          <a:lstStyle>
            <a:lvl1pPr algn="l">
              <a:lnSpc>
                <a:spcPts val="4500"/>
              </a:lnSpc>
              <a:buNone/>
              <a:defRPr sz="4000" b="1" cap="all"/>
            </a:lvl1pPr>
            <a:extLst/>
          </a:lstStyle>
          <a:p>
            <a:r>
              <a:rPr kumimoji="0" lang="en-US"/>
              <a:t>Click to edit Master title style</a:t>
            </a:r>
          </a:p>
        </p:txBody>
      </p:sp>
      <p:pic>
        <p:nvPicPr>
          <p:cNvPr id="14" name="Picture 13" descr="Close up of light filament of a half bulb"/>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445079" cy="6858000"/>
          </a:xfrm>
          <a:prstGeom prst="rect">
            <a:avLst/>
          </a:prstGeom>
        </p:spPr>
      </p:pic>
      <p:sp>
        <p:nvSpPr>
          <p:cNvPr id="3" name="Text Placeholder 2"/>
          <p:cNvSpPr>
            <a:spLocks noGrp="1"/>
          </p:cNvSpPr>
          <p:nvPr>
            <p:ph type="body" idx="1"/>
          </p:nvPr>
        </p:nvSpPr>
        <p:spPr>
          <a:xfrm>
            <a:off x="1805940" y="1066800"/>
            <a:ext cx="10166316"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Edit Master text styles</a:t>
            </a:r>
          </a:p>
        </p:txBody>
      </p:sp>
      <p:sp>
        <p:nvSpPr>
          <p:cNvPr id="7" name="Date Placeholder 6"/>
          <p:cNvSpPr>
            <a:spLocks noGrp="1"/>
          </p:cNvSpPr>
          <p:nvPr>
            <p:ph type="dt" sz="half" idx="10"/>
          </p:nvPr>
        </p:nvSpPr>
        <p:spPr/>
        <p:txBody>
          <a:bodyPr/>
          <a:lstStyle/>
          <a:p>
            <a:fld id="{D67C39ED-27B9-4997-BF90-3A238D0607E9}" type="datetime1">
              <a:rPr lang="en-US" smtClean="0"/>
              <a:t>8/14/2018</a:t>
            </a:fld>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13" name="Slide Number Placeholder 12"/>
          <p:cNvSpPr>
            <a:spLocks noGrp="1"/>
          </p:cNvSpPr>
          <p:nvPr>
            <p:ph type="sldNum" sz="quarter" idx="12"/>
          </p:nvPr>
        </p:nvSpPr>
        <p:spPr/>
        <p:txBody>
          <a:bodyPr/>
          <a:lstStyle/>
          <a:p>
            <a:fld id="{401CF334-2D5C-4859-84A6-CA7E6E43FAEB}" type="slidenum">
              <a:rPr lang="en-US" smtClean="0"/>
              <a:pPr/>
              <a:t>‹#›</a:t>
            </a:fld>
            <a:endParaRPr lang="en-US" dirty="0"/>
          </a:p>
        </p:txBody>
      </p:sp>
    </p:spTree>
    <p:extLst>
      <p:ext uri="{BB962C8B-B14F-4D97-AF65-F5344CB8AC3E}">
        <p14:creationId xmlns:p14="http://schemas.microsoft.com/office/powerpoint/2010/main" val="2375703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914144" y="274320"/>
            <a:ext cx="9997440" cy="1143000"/>
          </a:xfrm>
        </p:spPr>
        <p:txBody>
          <a:bodyPr/>
          <a:lstStyle/>
          <a:p>
            <a:r>
              <a:rPr kumimoji="0" lang="en-US"/>
              <a:t>Click to edit Master title style</a:t>
            </a:r>
          </a:p>
        </p:txBody>
      </p:sp>
      <p:sp>
        <p:nvSpPr>
          <p:cNvPr id="3" name="Content Placeholder 2"/>
          <p:cNvSpPr>
            <a:spLocks noGrp="1"/>
          </p:cNvSpPr>
          <p:nvPr>
            <p:ph sz="half" idx="1"/>
          </p:nvPr>
        </p:nvSpPr>
        <p:spPr>
          <a:xfrm>
            <a:off x="191414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703478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3AC4FCC-F745-44A0-B2E4-C91714F31EB6}" type="datetime1">
              <a:rPr lang="en-US" smtClean="0"/>
              <a:t>8/14/2018</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5631673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5160336"/>
            <a:ext cx="109728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60960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Edit Master text styles</a:t>
            </a:r>
          </a:p>
        </p:txBody>
      </p:sp>
      <p:sp>
        <p:nvSpPr>
          <p:cNvPr id="5" name="Content Placeholder 4"/>
          <p:cNvSpPr>
            <a:spLocks noGrp="1"/>
          </p:cNvSpPr>
          <p:nvPr>
            <p:ph sz="quarter" idx="2"/>
          </p:nvPr>
        </p:nvSpPr>
        <p:spPr>
          <a:xfrm>
            <a:off x="60960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3"/>
          </p:nvPr>
        </p:nvSpPr>
        <p:spPr>
          <a:xfrm>
            <a:off x="621792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Edit Master text styles</a:t>
            </a:r>
          </a:p>
        </p:txBody>
      </p:sp>
      <p:sp>
        <p:nvSpPr>
          <p:cNvPr id="6" name="Content Placeholder 5"/>
          <p:cNvSpPr>
            <a:spLocks noGrp="1"/>
          </p:cNvSpPr>
          <p:nvPr>
            <p:ph sz="quarter" idx="4"/>
          </p:nvPr>
        </p:nvSpPr>
        <p:spPr>
          <a:xfrm>
            <a:off x="621792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79D0EA4-DCC4-4D4C-953F-F31E92EE505C}" type="datetime1">
              <a:rPr lang="en-US" smtClean="0"/>
              <a:t>8/14/2018</a:t>
            </a:fld>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788508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14144" y="274320"/>
            <a:ext cx="999744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F2542F08-6BA5-45A1-80AB-C11AC921B6C6}" type="datetime1">
              <a:rPr lang="en-US" smtClean="0"/>
              <a:t>8/14/2018</a:t>
            </a:fld>
            <a:endParaRPr lang="en-US" dirty="0"/>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76259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CD82A9-7CD7-4D15-868B-D8AF30864858}" type="datetime1">
              <a:rPr lang="en-US" smtClean="0"/>
              <a:t>8/14/2018</a:t>
            </a:fld>
            <a:endParaRPr lang="en-US" dirty="0"/>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162534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16778"/>
            <a:ext cx="108712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4" name="Content Placeholder 3"/>
          <p:cNvSpPr>
            <a:spLocks noGrp="1"/>
          </p:cNvSpPr>
          <p:nvPr>
            <p:ph sz="half" idx="1"/>
          </p:nvPr>
        </p:nvSpPr>
        <p:spPr>
          <a:xfrm>
            <a:off x="609600" y="2133601"/>
            <a:ext cx="108712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3" name="Text Placeholder 2"/>
          <p:cNvSpPr>
            <a:spLocks noGrp="1"/>
          </p:cNvSpPr>
          <p:nvPr>
            <p:ph type="body" idx="2"/>
          </p:nvPr>
        </p:nvSpPr>
        <p:spPr>
          <a:xfrm>
            <a:off x="609600" y="1406964"/>
            <a:ext cx="108712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Edit Master text styles</a:t>
            </a:r>
          </a:p>
        </p:txBody>
      </p:sp>
      <p:sp>
        <p:nvSpPr>
          <p:cNvPr id="5" name="Date Placeholder 4"/>
          <p:cNvSpPr>
            <a:spLocks noGrp="1"/>
          </p:cNvSpPr>
          <p:nvPr>
            <p:ph type="dt" sz="half" idx="10"/>
          </p:nvPr>
        </p:nvSpPr>
        <p:spPr/>
        <p:txBody>
          <a:bodyPr/>
          <a:lstStyle/>
          <a:p>
            <a:fld id="{37B6BC6A-4AB7-47F1-904A-90BC8DD816B4}" type="datetime1">
              <a:rPr lang="en-US" smtClean="0"/>
              <a:t>8/14/2018</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503237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49195" y="1066800"/>
            <a:ext cx="3657600" cy="1981200"/>
          </a:xfrm>
        </p:spPr>
        <p:txBody>
          <a:bodyPr anchor="b">
            <a:noAutofit/>
          </a:bodyPr>
          <a:lstStyle>
            <a:lvl1pPr algn="l">
              <a:buNone/>
              <a:defRPr sz="2100" b="1">
                <a:effectLst/>
              </a:defRPr>
            </a:lvl1pPr>
            <a:extLst/>
          </a:lstStyle>
          <a:p>
            <a:r>
              <a:rPr kumimoji="0" lang="en-US"/>
              <a:t>Click to edit Master title style</a:t>
            </a:r>
          </a:p>
        </p:txBody>
      </p:sp>
      <p:sp>
        <p:nvSpPr>
          <p:cNvPr id="8" name="Rectangle 7"/>
          <p:cNvSpPr/>
          <p:nvPr/>
        </p:nvSpPr>
        <p:spPr>
          <a:xfrm>
            <a:off x="1016000" y="1066800"/>
            <a:ext cx="6096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dirty="0">
              <a:solidFill>
                <a:schemeClr val="tx1"/>
              </a:solidFill>
              <a:latin typeface="+mn-lt"/>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1117600" y="1143004"/>
            <a:ext cx="5892800" cy="3514531"/>
          </a:xfrm>
          <a:prstGeom prst="roundRect">
            <a:avLst>
              <a:gd name="adj" fmla="val 783"/>
            </a:avLst>
          </a:prstGeom>
          <a:solidFill>
            <a:schemeClr val="bg2"/>
          </a:solidFill>
          <a:ln w="127000">
            <a:noFill/>
            <a:miter lim="800000"/>
          </a:ln>
          <a:effectLst/>
        </p:spPr>
        <p:txBody>
          <a:bodyPr lIns="91440" tIns="274320" anchor="t"/>
          <a:lstStyle>
            <a:lvl1pPr marL="0" indent="0" algn="l" eaLnBrk="1" latinLnBrk="0" hangingPunct="1">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528967" y="954341"/>
            <a:ext cx="9144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10" name="Flowchart: Process 9"/>
          <p:cNvSpPr/>
          <p:nvPr/>
        </p:nvSpPr>
        <p:spPr>
          <a:xfrm rot="2103354" flipH="1">
            <a:off x="6671556" y="936786"/>
            <a:ext cx="865632"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4" name="Text Placeholder 3"/>
          <p:cNvSpPr>
            <a:spLocks noGrp="1"/>
          </p:cNvSpPr>
          <p:nvPr>
            <p:ph type="body" sz="half" idx="2"/>
          </p:nvPr>
        </p:nvSpPr>
        <p:spPr>
          <a:xfrm>
            <a:off x="1117600" y="4800600"/>
            <a:ext cx="5892800" cy="762000"/>
          </a:xfrm>
        </p:spPr>
        <p:txBody>
          <a:bodyPr anchor="ctr"/>
          <a:lstStyle>
            <a:lvl1pPr marL="0" indent="0" algn="l">
              <a:lnSpc>
                <a:spcPts val="1600"/>
              </a:lnSpc>
              <a:spcBef>
                <a:spcPts val="0"/>
              </a:spcBef>
              <a:buNone/>
              <a:defRPr sz="1400">
                <a:solidFill>
                  <a:schemeClr val="tx1">
                    <a:lumMod val="75000"/>
                    <a:lumOff val="25000"/>
                  </a:schemeClr>
                </a:solidFill>
              </a:defRPr>
            </a:lvl1pPr>
            <a:lvl2pPr>
              <a:defRPr sz="1200"/>
            </a:lvl2pPr>
            <a:lvl3pPr>
              <a:defRPr sz="1000"/>
            </a:lvl3pPr>
            <a:lvl4pPr>
              <a:defRPr sz="900"/>
            </a:lvl4pPr>
            <a:lvl5pPr>
              <a:defRPr sz="900"/>
            </a:lvl5pPr>
            <a:extLst/>
          </a:lstStyle>
          <a:p>
            <a:pPr lvl="0" eaLnBrk="1" latinLnBrk="0" hangingPunct="1"/>
            <a:r>
              <a:rPr kumimoji="0" lang="en-US"/>
              <a:t>Edit Master text styles</a:t>
            </a:r>
          </a:p>
        </p:txBody>
      </p:sp>
      <p:sp>
        <p:nvSpPr>
          <p:cNvPr id="5" name="Date Placeholder 4"/>
          <p:cNvSpPr>
            <a:spLocks noGrp="1"/>
          </p:cNvSpPr>
          <p:nvPr>
            <p:ph type="dt" sz="half" idx="10"/>
          </p:nvPr>
        </p:nvSpPr>
        <p:spPr/>
        <p:txBody>
          <a:bodyPr/>
          <a:lstStyle/>
          <a:p>
            <a:fld id="{4D80BC9A-EBF0-4E12-A1D3-DD221366B0A1}" type="datetime1">
              <a:rPr lang="en-US" smtClean="0"/>
              <a:t>8/14/2018</a:t>
            </a:fld>
            <a:endParaRPr lang="en-US" dirty="0"/>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509225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5BF403F-04F5-4D09-800D-7870715B9ED9}" type="datetime1">
              <a:rPr lang="en-US" smtClean="0"/>
              <a:t>8/14/2018</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2608474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40"/>
            <a:ext cx="2438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524000" y="274641"/>
            <a:ext cx="7416800" cy="5851525"/>
          </a:xfrm>
        </p:spPr>
        <p:txBody>
          <a:bodyPr vert="eaVert"/>
          <a:lstStyle/>
          <a:p>
            <a:pPr lvl="0" eaLnBrk="1" latinLnBrk="0" hangingPunct="1"/>
            <a:r>
              <a:rPr lang="en-US"/>
              <a:t>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677687C-0397-4298-B160-26D34EC67BB0}" type="datetime1">
              <a:rPr lang="en-US" smtClean="0"/>
              <a:t>8/14/2018</a:t>
            </a:fld>
            <a:endParaRPr lang="en-US" dirty="0"/>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401CF334-2D5C-4859-84A6-CA7E6E43FAEB}" type="slidenum">
              <a:rPr lang="en-US" smtClean="0"/>
              <a:t>‹#›</a:t>
            </a:fld>
            <a:endParaRPr lang="en-US" dirty="0"/>
          </a:p>
        </p:txBody>
      </p:sp>
    </p:spTree>
    <p:extLst>
      <p:ext uri="{BB962C8B-B14F-4D97-AF65-F5344CB8AC3E}">
        <p14:creationId xmlns:p14="http://schemas.microsoft.com/office/powerpoint/2010/main" val="3029404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solidFill>
          <a:schemeClr val="bg2">
            <a:lumMod val="40000"/>
            <a:lumOff val="60000"/>
          </a:schemeClr>
        </a:solidFill>
        <a:effectLst/>
      </p:bgPr>
    </p:bg>
    <p:spTree>
      <p:nvGrpSpPr>
        <p:cNvPr id="1" name=""/>
        <p:cNvGrpSpPr/>
        <p:nvPr/>
      </p:nvGrpSpPr>
      <p:grpSpPr>
        <a:xfrm>
          <a:off x="0" y="0"/>
          <a:ext cx="0" cy="0"/>
          <a:chOff x="0" y="0"/>
          <a:chExt cx="0" cy="0"/>
        </a:xfrm>
      </p:grpSpPr>
      <p:grpSp>
        <p:nvGrpSpPr>
          <p:cNvPr id="4" name="Group 3" descr="Close up of a light bulb"/>
          <p:cNvGrpSpPr/>
          <p:nvPr userDrawn="1"/>
        </p:nvGrpSpPr>
        <p:grpSpPr>
          <a:xfrm>
            <a:off x="0" y="0"/>
            <a:ext cx="12188952" cy="6858000"/>
            <a:chOff x="0" y="0"/>
            <a:chExt cx="12188952" cy="6858000"/>
          </a:xfrm>
        </p:grpSpPr>
        <p:sp>
          <p:nvSpPr>
            <p:cNvPr id="2" name="Rectangle 1"/>
            <p:cNvSpPr/>
            <p:nvPr userDrawn="1"/>
          </p:nvSpPr>
          <p:spPr>
            <a:xfrm>
              <a:off x="0" y="0"/>
              <a:ext cx="12188952" cy="6858000"/>
            </a:xfrm>
            <a:prstGeom prst="rect">
              <a:avLst/>
            </a:prstGeom>
            <a:solidFill>
              <a:schemeClr val="bg2">
                <a:lumMod val="40000"/>
                <a:lumOff val="60000"/>
              </a:schemeClr>
            </a:solidFill>
            <a:ln>
              <a:noFill/>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dirty="0"/>
            </a:p>
          </p:txBody>
        </p:sp>
        <p:pic>
          <p:nvPicPr>
            <p:cNvPr id="3" name="Picture 2"/>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1445079" cy="6858000"/>
            </a:xfrm>
            <a:prstGeom prst="rect">
              <a:avLst/>
            </a:prstGeom>
          </p:spPr>
        </p:pic>
      </p:grpSp>
      <p:sp>
        <p:nvSpPr>
          <p:cNvPr id="5" name="Title Placeholder 4"/>
          <p:cNvSpPr>
            <a:spLocks noGrp="1"/>
          </p:cNvSpPr>
          <p:nvPr>
            <p:ph type="title"/>
          </p:nvPr>
        </p:nvSpPr>
        <p:spPr>
          <a:xfrm>
            <a:off x="1914144" y="274638"/>
            <a:ext cx="9997440" cy="1143000"/>
          </a:xfrm>
          <a:prstGeom prst="rect">
            <a:avLst/>
          </a:prstGeom>
        </p:spPr>
        <p:txBody>
          <a:bodyPr anchor="ctr">
            <a:normAutofit/>
          </a:bodyPr>
          <a:lstStyle/>
          <a:p>
            <a:r>
              <a:rPr kumimoji="0" lang="en-US"/>
              <a:t>Click to edit Master title style</a:t>
            </a:r>
            <a:endParaRPr kumimoji="0" lang="en-US" dirty="0"/>
          </a:p>
        </p:txBody>
      </p:sp>
      <p:sp>
        <p:nvSpPr>
          <p:cNvPr id="9" name="Text Placeholder 8"/>
          <p:cNvSpPr>
            <a:spLocks noGrp="1"/>
          </p:cNvSpPr>
          <p:nvPr>
            <p:ph type="body" idx="1"/>
          </p:nvPr>
        </p:nvSpPr>
        <p:spPr>
          <a:xfrm>
            <a:off x="1914144" y="1447800"/>
            <a:ext cx="9997440" cy="4800600"/>
          </a:xfrm>
          <a:prstGeom prst="rect">
            <a:avLst/>
          </a:prstGeom>
        </p:spPr>
        <p:txBody>
          <a:bodyPr>
            <a:normAutofit/>
          </a:bodyPr>
          <a:lstStyle/>
          <a:p>
            <a:pPr lvl="0" eaLnBrk="1" latinLnBrk="0" hangingPunct="1"/>
            <a:r>
              <a:rPr kumimoji="0" lang="en-US"/>
              <a:t>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endParaRPr kumimoji="0" lang="en-US" dirty="0"/>
          </a:p>
        </p:txBody>
      </p:sp>
      <p:sp>
        <p:nvSpPr>
          <p:cNvPr id="24" name="Date Placeholder 23"/>
          <p:cNvSpPr>
            <a:spLocks noGrp="1"/>
          </p:cNvSpPr>
          <p:nvPr>
            <p:ph type="dt" sz="half" idx="2"/>
          </p:nvPr>
        </p:nvSpPr>
        <p:spPr>
          <a:xfrm>
            <a:off x="4775200" y="6305550"/>
            <a:ext cx="2844800" cy="476250"/>
          </a:xfrm>
          <a:prstGeom prst="rect">
            <a:avLst/>
          </a:prstGeom>
        </p:spPr>
        <p:txBody>
          <a:bodyPr anchor="b"/>
          <a:lstStyle>
            <a:lvl1pPr algn="r" eaLnBrk="1" latinLnBrk="0" hangingPunct="1">
              <a:defRPr kumimoji="0" sz="1200">
                <a:solidFill>
                  <a:schemeClr val="tx1"/>
                </a:solidFill>
              </a:defRPr>
            </a:lvl1pPr>
            <a:extLst/>
          </a:lstStyle>
          <a:p>
            <a:fld id="{7157590A-740B-4548-A79B-F8E5167210D0}" type="datetime1">
              <a:rPr lang="en-US" smtClean="0"/>
              <a:t>8/14/2018</a:t>
            </a:fld>
            <a:endParaRPr lang="en-US" dirty="0"/>
          </a:p>
        </p:txBody>
      </p:sp>
      <p:sp>
        <p:nvSpPr>
          <p:cNvPr id="10" name="Footer Placeholder 9"/>
          <p:cNvSpPr>
            <a:spLocks noGrp="1"/>
          </p:cNvSpPr>
          <p:nvPr>
            <p:ph type="ftr" sz="quarter" idx="3"/>
          </p:nvPr>
        </p:nvSpPr>
        <p:spPr>
          <a:xfrm>
            <a:off x="7620000" y="6305550"/>
            <a:ext cx="3860800" cy="476250"/>
          </a:xfrm>
          <a:prstGeom prst="rect">
            <a:avLst/>
          </a:prstGeom>
        </p:spPr>
        <p:txBody>
          <a:bodyPr anchor="b"/>
          <a:lstStyle>
            <a:lvl1pPr eaLnBrk="1" latinLnBrk="0" hangingPunct="1">
              <a:defRPr kumimoji="0" sz="1200">
                <a:solidFill>
                  <a:schemeClr val="tx1"/>
                </a:solidFill>
                <a:effectLst/>
              </a:defRPr>
            </a:lvl1pPr>
            <a:extLst/>
          </a:lstStyle>
          <a:p>
            <a:r>
              <a:rPr lang="en-US" dirty="0"/>
              <a:t>Add a footer</a:t>
            </a:r>
          </a:p>
        </p:txBody>
      </p:sp>
      <p:sp>
        <p:nvSpPr>
          <p:cNvPr id="22" name="Slide Number Placeholder 21"/>
          <p:cNvSpPr>
            <a:spLocks noGrp="1"/>
          </p:cNvSpPr>
          <p:nvPr>
            <p:ph type="sldNum" sz="quarter" idx="4"/>
          </p:nvPr>
        </p:nvSpPr>
        <p:spPr>
          <a:xfrm>
            <a:off x="11484864" y="6305550"/>
            <a:ext cx="609600" cy="476250"/>
          </a:xfrm>
          <a:prstGeom prst="rect">
            <a:avLst/>
          </a:prstGeom>
        </p:spPr>
        <p:txBody>
          <a:bodyPr anchor="b"/>
          <a:lstStyle>
            <a:lvl1pPr algn="ctr" eaLnBrk="1" latinLnBrk="0" hangingPunct="1">
              <a:defRPr kumimoji="0" sz="1200">
                <a:solidFill>
                  <a:schemeClr val="tx1"/>
                </a:solidFill>
                <a:effectLst/>
              </a:defRPr>
            </a:lvl1pPr>
            <a:extLst/>
          </a:lstStyle>
          <a:p>
            <a:fld id="{401CF334-2D5C-4859-84A6-CA7E6E43FAEB}" type="slidenum">
              <a:rPr lang="en-US" smtClean="0"/>
              <a:pPr/>
              <a:t>‹#›</a:t>
            </a:fld>
            <a:endParaRPr lang="en-US" dirty="0"/>
          </a:p>
        </p:txBody>
      </p:sp>
    </p:spTree>
    <p:extLst>
      <p:ext uri="{BB962C8B-B14F-4D97-AF65-F5344CB8AC3E}">
        <p14:creationId xmlns:p14="http://schemas.microsoft.com/office/powerpoint/2010/main" val="138479847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rtl="0" eaLnBrk="1" latinLnBrk="0" hangingPunct="1">
        <a:spcBef>
          <a:spcPct val="0"/>
        </a:spcBef>
        <a:buNone/>
        <a:defRPr kumimoji="0" sz="4300" b="0" kern="1200">
          <a:solidFill>
            <a:schemeClr val="accent1"/>
          </a:solidFill>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b="1" dirty="0"/>
              <a:t>CRISP-Data Mining</a:t>
            </a:r>
          </a:p>
        </p:txBody>
      </p:sp>
      <p:sp>
        <p:nvSpPr>
          <p:cNvPr id="3" name="Subtitle 2"/>
          <p:cNvSpPr>
            <a:spLocks noGrp="1"/>
          </p:cNvSpPr>
          <p:nvPr>
            <p:ph type="subTitle" idx="1"/>
          </p:nvPr>
        </p:nvSpPr>
        <p:spPr/>
        <p:txBody>
          <a:bodyPr>
            <a:normAutofit/>
          </a:bodyPr>
          <a:lstStyle/>
          <a:p>
            <a:pPr algn="just"/>
            <a:r>
              <a:rPr lang="id-ID" sz="2000" dirty="0"/>
              <a:t>Oleh : Rahmat Robi Waliyansyah, M.Kom.</a:t>
            </a:r>
            <a:endParaRPr lang="en-US" sz="2000" dirty="0"/>
          </a:p>
        </p:txBody>
      </p:sp>
    </p:spTree>
    <p:extLst>
      <p:ext uri="{BB962C8B-B14F-4D97-AF65-F5344CB8AC3E}">
        <p14:creationId xmlns:p14="http://schemas.microsoft.com/office/powerpoint/2010/main" val="279058328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5EC93CC-F6DA-47A1-9A29-DF186A01C65F}"/>
              </a:ext>
            </a:extLst>
          </p:cNvPr>
          <p:cNvPicPr>
            <a:picLocks noChangeAspect="1"/>
          </p:cNvPicPr>
          <p:nvPr/>
        </p:nvPicPr>
        <p:blipFill rotWithShape="1">
          <a:blip r:embed="rId2"/>
          <a:srcRect l="1060" t="1887" r="1969" b="5597"/>
          <a:stretch/>
        </p:blipFill>
        <p:spPr>
          <a:xfrm>
            <a:off x="2431473" y="211786"/>
            <a:ext cx="7329054" cy="6434428"/>
          </a:xfrm>
          <a:prstGeom prst="rect">
            <a:avLst/>
          </a:prstGeom>
        </p:spPr>
      </p:pic>
    </p:spTree>
    <p:extLst>
      <p:ext uri="{BB962C8B-B14F-4D97-AF65-F5344CB8AC3E}">
        <p14:creationId xmlns:p14="http://schemas.microsoft.com/office/powerpoint/2010/main" val="125174278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8491C-2E1B-4AD6-BB23-D1C7F9024966}"/>
              </a:ext>
            </a:extLst>
          </p:cNvPr>
          <p:cNvSpPr>
            <a:spLocks noGrp="1"/>
          </p:cNvSpPr>
          <p:nvPr>
            <p:ph type="title"/>
          </p:nvPr>
        </p:nvSpPr>
        <p:spPr/>
        <p:txBody>
          <a:bodyPr/>
          <a:lstStyle/>
          <a:p>
            <a:r>
              <a:rPr lang="id-ID" b="1" dirty="0"/>
              <a:t>CRISP-DM</a:t>
            </a:r>
            <a:endParaRPr lang="id-ID" dirty="0"/>
          </a:p>
        </p:txBody>
      </p:sp>
      <p:sp>
        <p:nvSpPr>
          <p:cNvPr id="3" name="Content Placeholder 2">
            <a:extLst>
              <a:ext uri="{FF2B5EF4-FFF2-40B4-BE49-F238E27FC236}">
                <a16:creationId xmlns:a16="http://schemas.microsoft.com/office/drawing/2014/main" id="{4C16A3EF-73E2-4D02-9579-D265B2D06267}"/>
              </a:ext>
            </a:extLst>
          </p:cNvPr>
          <p:cNvSpPr>
            <a:spLocks noGrp="1"/>
          </p:cNvSpPr>
          <p:nvPr>
            <p:ph idx="1"/>
          </p:nvPr>
        </p:nvSpPr>
        <p:spPr>
          <a:xfrm>
            <a:off x="1914144" y="1435967"/>
            <a:ext cx="9997440" cy="5271655"/>
          </a:xfrm>
        </p:spPr>
        <p:txBody>
          <a:bodyPr>
            <a:normAutofit/>
          </a:bodyPr>
          <a:lstStyle/>
          <a:p>
            <a:pPr algn="just"/>
            <a:r>
              <a:rPr lang="id-ID" sz="2800" dirty="0"/>
              <a:t>CRISP-DM merupakan singkatan dari Cross-Industry Standard Process Model for Data Mining. Secara umum menjelaskan tentang proses data mining dalam enam tahap.</a:t>
            </a:r>
          </a:p>
          <a:p>
            <a:pPr marL="82296" indent="0" algn="just">
              <a:buNone/>
            </a:pPr>
            <a:endParaRPr lang="id-ID" sz="2800" dirty="0"/>
          </a:p>
          <a:p>
            <a:pPr algn="just"/>
            <a:r>
              <a:rPr lang="id-ID" sz="2800" dirty="0"/>
              <a:t>Proses ini salah satu tujuannya untuk menemukan pola yang menarik dan bermakna dalam data. Serta melibatkan beberapa disiplin ilmu, seperti Statistika, Machine Learning, Artificial Intelligence, Pattern Recognition, dan Data Mining.</a:t>
            </a:r>
          </a:p>
        </p:txBody>
      </p:sp>
    </p:spTree>
    <p:extLst>
      <p:ext uri="{BB962C8B-B14F-4D97-AF65-F5344CB8AC3E}">
        <p14:creationId xmlns:p14="http://schemas.microsoft.com/office/powerpoint/2010/main" val="123683865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B0FAD9-57DA-4EAF-8678-B7E3E80F50D6}"/>
              </a:ext>
            </a:extLst>
          </p:cNvPr>
          <p:cNvSpPr>
            <a:spLocks noGrp="1"/>
          </p:cNvSpPr>
          <p:nvPr>
            <p:ph type="title"/>
          </p:nvPr>
        </p:nvSpPr>
        <p:spPr/>
        <p:txBody>
          <a:bodyPr/>
          <a:lstStyle/>
          <a:p>
            <a:r>
              <a:rPr lang="id-ID" b="1" dirty="0"/>
              <a:t>CRISP-DM</a:t>
            </a:r>
            <a:endParaRPr lang="id-ID" dirty="0"/>
          </a:p>
        </p:txBody>
      </p:sp>
      <p:sp>
        <p:nvSpPr>
          <p:cNvPr id="3" name="Content Placeholder 2">
            <a:extLst>
              <a:ext uri="{FF2B5EF4-FFF2-40B4-BE49-F238E27FC236}">
                <a16:creationId xmlns:a16="http://schemas.microsoft.com/office/drawing/2014/main" id="{085F1A51-6B96-4388-8358-66823203A3D0}"/>
              </a:ext>
            </a:extLst>
          </p:cNvPr>
          <p:cNvSpPr>
            <a:spLocks noGrp="1"/>
          </p:cNvSpPr>
          <p:nvPr>
            <p:ph idx="1"/>
          </p:nvPr>
        </p:nvSpPr>
        <p:spPr>
          <a:xfrm>
            <a:off x="1914144" y="1417638"/>
            <a:ext cx="9997440" cy="5285509"/>
          </a:xfrm>
        </p:spPr>
        <p:txBody>
          <a:bodyPr>
            <a:normAutofit fontScale="92500" lnSpcReduction="20000"/>
          </a:bodyPr>
          <a:lstStyle/>
          <a:p>
            <a:pPr algn="just"/>
            <a:r>
              <a:rPr lang="id-ID" dirty="0"/>
              <a:t>Salah satu keuntungan dari menggunakan proses ini adalah menjelaskan langkah paling umum dalam proses – prosesnya.</a:t>
            </a:r>
          </a:p>
          <a:p>
            <a:pPr algn="just"/>
            <a:endParaRPr lang="id-ID" dirty="0"/>
          </a:p>
          <a:p>
            <a:pPr algn="just"/>
            <a:r>
              <a:rPr lang="id-ID" dirty="0"/>
              <a:t>Proses ini juga melibatkan manajer dan praktisi secara bersamaan. Dimana manajer secara garis besar memberikan arahan tujuan utama proyek yang akan dikerjakan, ketersediaan data dan model - model yang akan digunakan. Sedangkan praktisi akan bekerja sesuai dengan bidangnya dalam setiap proses yang ada, praktisi disinipun bisa terdiri dari berbagai disiplin ilmu, bisa dari matematika, statistika, ataupun teknik informatika.</a:t>
            </a:r>
          </a:p>
          <a:p>
            <a:pPr algn="just"/>
            <a:endParaRPr lang="id-ID" dirty="0"/>
          </a:p>
        </p:txBody>
      </p:sp>
    </p:spTree>
    <p:extLst>
      <p:ext uri="{BB962C8B-B14F-4D97-AF65-F5344CB8AC3E}">
        <p14:creationId xmlns:p14="http://schemas.microsoft.com/office/powerpoint/2010/main" val="50177070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righ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right)">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DAA5F5-8D0D-46ED-AD14-E084794CFE74}"/>
              </a:ext>
            </a:extLst>
          </p:cNvPr>
          <p:cNvSpPr>
            <a:spLocks noGrp="1"/>
          </p:cNvSpPr>
          <p:nvPr>
            <p:ph type="title"/>
          </p:nvPr>
        </p:nvSpPr>
        <p:spPr/>
        <p:txBody>
          <a:bodyPr/>
          <a:lstStyle/>
          <a:p>
            <a:pPr marL="742950" indent="-742950">
              <a:buFont typeface="+mj-lt"/>
              <a:buAutoNum type="arabicPeriod"/>
            </a:pPr>
            <a:r>
              <a:rPr lang="id-ID" b="1" dirty="0"/>
              <a:t>Business Understanding</a:t>
            </a:r>
          </a:p>
        </p:txBody>
      </p:sp>
      <p:sp>
        <p:nvSpPr>
          <p:cNvPr id="3" name="Content Placeholder 2">
            <a:extLst>
              <a:ext uri="{FF2B5EF4-FFF2-40B4-BE49-F238E27FC236}">
                <a16:creationId xmlns:a16="http://schemas.microsoft.com/office/drawing/2014/main" id="{E8E4108E-417F-47C5-9125-324E2B3B1698}"/>
              </a:ext>
            </a:extLst>
          </p:cNvPr>
          <p:cNvSpPr>
            <a:spLocks noGrp="1"/>
          </p:cNvSpPr>
          <p:nvPr>
            <p:ph idx="1"/>
          </p:nvPr>
        </p:nvSpPr>
        <p:spPr>
          <a:xfrm>
            <a:off x="1914144" y="1447800"/>
            <a:ext cx="9997440" cy="5410200"/>
          </a:xfrm>
        </p:spPr>
        <p:txBody>
          <a:bodyPr>
            <a:normAutofit/>
          </a:bodyPr>
          <a:lstStyle/>
          <a:p>
            <a:pPr algn="just"/>
            <a:r>
              <a:rPr lang="id-ID" sz="2800" dirty="0"/>
              <a:t>Secara garis besar untuk mendefinisikan proyek.</a:t>
            </a:r>
          </a:p>
          <a:p>
            <a:pPr algn="just"/>
            <a:endParaRPr lang="id-ID" sz="2800" dirty="0"/>
          </a:p>
          <a:p>
            <a:pPr algn="just"/>
            <a:r>
              <a:rPr lang="id-ID" sz="2800" dirty="0"/>
              <a:t>Ini adalah tahap pertama dalam CRISP-DM dan termasuk bagian yang cukup vital dalam proyek dan selama pengerjaan pada proses selanjutnya. Pada tahap ini membutuhkan pengetahuan dari objek bisnis, bagaimana membangun atau mendapatkan data, dan bagaimana untuk mencocokan tujuan pemodelan untuk tujuan bisnis sehingga model terbaik dapat dibangun.</a:t>
            </a:r>
          </a:p>
        </p:txBody>
      </p:sp>
    </p:spTree>
    <p:extLst>
      <p:ext uri="{BB962C8B-B14F-4D97-AF65-F5344CB8AC3E}">
        <p14:creationId xmlns:p14="http://schemas.microsoft.com/office/powerpoint/2010/main" val="411640819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A2A95-F7C8-4263-B6A3-FF26C93055FD}"/>
              </a:ext>
            </a:extLst>
          </p:cNvPr>
          <p:cNvSpPr>
            <a:spLocks noGrp="1"/>
          </p:cNvSpPr>
          <p:nvPr>
            <p:ph type="title"/>
          </p:nvPr>
        </p:nvSpPr>
        <p:spPr/>
        <p:txBody>
          <a:bodyPr/>
          <a:lstStyle/>
          <a:p>
            <a:r>
              <a:rPr lang="id-ID" b="1" dirty="0"/>
              <a:t>2. Data Understanding</a:t>
            </a:r>
            <a:endParaRPr lang="id-ID" dirty="0"/>
          </a:p>
        </p:txBody>
      </p:sp>
      <p:sp>
        <p:nvSpPr>
          <p:cNvPr id="3" name="Content Placeholder 2">
            <a:extLst>
              <a:ext uri="{FF2B5EF4-FFF2-40B4-BE49-F238E27FC236}">
                <a16:creationId xmlns:a16="http://schemas.microsoft.com/office/drawing/2014/main" id="{2AD87961-101A-46FD-AC93-1B3A3A021D23}"/>
              </a:ext>
            </a:extLst>
          </p:cNvPr>
          <p:cNvSpPr>
            <a:spLocks noGrp="1"/>
          </p:cNvSpPr>
          <p:nvPr>
            <p:ph idx="1"/>
          </p:nvPr>
        </p:nvSpPr>
        <p:spPr>
          <a:xfrm>
            <a:off x="1914144" y="1447800"/>
            <a:ext cx="9997440" cy="5135562"/>
          </a:xfrm>
        </p:spPr>
        <p:txBody>
          <a:bodyPr>
            <a:normAutofit fontScale="85000" lnSpcReduction="10000"/>
          </a:bodyPr>
          <a:lstStyle/>
          <a:p>
            <a:pPr algn="just"/>
            <a:r>
              <a:rPr lang="id-ID" dirty="0"/>
              <a:t>Secara garis besar untuk memeriksa data, sehingga dapat mengidentifikasi masalah dalam data.</a:t>
            </a:r>
          </a:p>
          <a:p>
            <a:pPr algn="just"/>
            <a:endParaRPr lang="id-ID" dirty="0"/>
          </a:p>
          <a:p>
            <a:pPr algn="just"/>
            <a:r>
              <a:rPr lang="id-ID" dirty="0"/>
              <a:t>Tahap ini memberikan fondasi analitik untuk sebuah proyek dengan membuat ringkasaan (summary) dan mengidentifikasi potensi masalah dalam data. Tahap ini juga harus dilakukan secara cermat dan tidak terburu - buru, seperti pada visualisasi data, yang terkadang insightnya sangat sulit didapat dika dihubungkan dengan summary datanya. Jika ada masalah pada tahap ini yang belum terjawab, maka akan menggangu pada tahap modeling.</a:t>
            </a:r>
          </a:p>
        </p:txBody>
      </p:sp>
    </p:spTree>
    <p:extLst>
      <p:ext uri="{BB962C8B-B14F-4D97-AF65-F5344CB8AC3E}">
        <p14:creationId xmlns:p14="http://schemas.microsoft.com/office/powerpoint/2010/main" val="1195592824"/>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A2A95-F7C8-4263-B6A3-FF26C93055FD}"/>
              </a:ext>
            </a:extLst>
          </p:cNvPr>
          <p:cNvSpPr>
            <a:spLocks noGrp="1"/>
          </p:cNvSpPr>
          <p:nvPr>
            <p:ph type="title"/>
          </p:nvPr>
        </p:nvSpPr>
        <p:spPr/>
        <p:txBody>
          <a:bodyPr/>
          <a:lstStyle/>
          <a:p>
            <a:r>
              <a:rPr lang="id-ID" b="1" dirty="0"/>
              <a:t>2. Data Understanding</a:t>
            </a:r>
            <a:endParaRPr lang="id-ID" dirty="0"/>
          </a:p>
        </p:txBody>
      </p:sp>
      <p:sp>
        <p:nvSpPr>
          <p:cNvPr id="3" name="Content Placeholder 2">
            <a:extLst>
              <a:ext uri="{FF2B5EF4-FFF2-40B4-BE49-F238E27FC236}">
                <a16:creationId xmlns:a16="http://schemas.microsoft.com/office/drawing/2014/main" id="{2AD87961-101A-46FD-AC93-1B3A3A021D23}"/>
              </a:ext>
            </a:extLst>
          </p:cNvPr>
          <p:cNvSpPr>
            <a:spLocks noGrp="1"/>
          </p:cNvSpPr>
          <p:nvPr>
            <p:ph idx="1"/>
          </p:nvPr>
        </p:nvSpPr>
        <p:spPr>
          <a:xfrm>
            <a:off x="1914144" y="1447800"/>
            <a:ext cx="9997440" cy="5135562"/>
          </a:xfrm>
        </p:spPr>
        <p:txBody>
          <a:bodyPr>
            <a:normAutofit fontScale="92500" lnSpcReduction="10000"/>
          </a:bodyPr>
          <a:lstStyle/>
          <a:p>
            <a:pPr algn="just"/>
            <a:r>
              <a:rPr lang="id-ID" dirty="0"/>
              <a:t>Ringkasan atau summary dari data dapat berguna untuk mengkonfirmasi apakah data terdistribusi seperti yang diharapkan, atau mengungkapkan penyimpangan tak terduga yang perlu ditangani pada tahap selanjutnya, yaitu Data Preperation</a:t>
            </a:r>
          </a:p>
          <a:p>
            <a:pPr algn="just"/>
            <a:endParaRPr lang="id-ID" dirty="0"/>
          </a:p>
          <a:p>
            <a:pPr algn="just"/>
            <a:r>
              <a:rPr lang="id-ID" dirty="0"/>
              <a:t>Masalah dalam data biasanya seperti nilai-nilai yang hilang, outlier, berdistribusi spike, berdistribusi bimodal harus diidentifikasi dan diukur sehingga dapat diperbaiki dalam Data Preperation.</a:t>
            </a:r>
          </a:p>
        </p:txBody>
      </p:sp>
    </p:spTree>
    <p:extLst>
      <p:ext uri="{BB962C8B-B14F-4D97-AF65-F5344CB8AC3E}">
        <p14:creationId xmlns:p14="http://schemas.microsoft.com/office/powerpoint/2010/main" val="1575232991"/>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7E686-3AF1-4550-995D-7C9412C7C6F6}"/>
              </a:ext>
            </a:extLst>
          </p:cNvPr>
          <p:cNvSpPr>
            <a:spLocks noGrp="1"/>
          </p:cNvSpPr>
          <p:nvPr>
            <p:ph type="title"/>
          </p:nvPr>
        </p:nvSpPr>
        <p:spPr/>
        <p:txBody>
          <a:bodyPr/>
          <a:lstStyle/>
          <a:p>
            <a:r>
              <a:rPr lang="id-ID" b="1" dirty="0"/>
              <a:t>3. Data Preperation</a:t>
            </a:r>
            <a:endParaRPr lang="id-ID" dirty="0"/>
          </a:p>
        </p:txBody>
      </p:sp>
      <p:sp>
        <p:nvSpPr>
          <p:cNvPr id="3" name="Content Placeholder 2">
            <a:extLst>
              <a:ext uri="{FF2B5EF4-FFF2-40B4-BE49-F238E27FC236}">
                <a16:creationId xmlns:a16="http://schemas.microsoft.com/office/drawing/2014/main" id="{590890B5-BFBA-4789-8A9E-3632E3A9A8F7}"/>
              </a:ext>
            </a:extLst>
          </p:cNvPr>
          <p:cNvSpPr>
            <a:spLocks noGrp="1"/>
          </p:cNvSpPr>
          <p:nvPr>
            <p:ph idx="1"/>
          </p:nvPr>
        </p:nvSpPr>
        <p:spPr/>
        <p:txBody>
          <a:bodyPr>
            <a:normAutofit/>
          </a:bodyPr>
          <a:lstStyle/>
          <a:p>
            <a:pPr algn="just"/>
            <a:r>
              <a:rPr lang="id-ID" sz="2800" dirty="0"/>
              <a:t>Secara garis besar untuk memperbaiki masalah dalam data, kemudian membuat variabel derived.</a:t>
            </a:r>
          </a:p>
          <a:p>
            <a:pPr algn="just"/>
            <a:endParaRPr lang="id-ID" sz="2800" dirty="0"/>
          </a:p>
          <a:p>
            <a:pPr algn="just"/>
            <a:r>
              <a:rPr lang="id-ID" sz="2800" dirty="0"/>
              <a:t>Tahap ini jelas membutuhkan pemikiran yang cukup matang dan usaha yang cukup tinggi untuk memastikan data tepat untuk algoritma yang digunakan.</a:t>
            </a:r>
          </a:p>
        </p:txBody>
      </p:sp>
    </p:spTree>
    <p:extLst>
      <p:ext uri="{BB962C8B-B14F-4D97-AF65-F5344CB8AC3E}">
        <p14:creationId xmlns:p14="http://schemas.microsoft.com/office/powerpoint/2010/main" val="211325827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7E686-3AF1-4550-995D-7C9412C7C6F6}"/>
              </a:ext>
            </a:extLst>
          </p:cNvPr>
          <p:cNvSpPr>
            <a:spLocks noGrp="1"/>
          </p:cNvSpPr>
          <p:nvPr>
            <p:ph type="title"/>
          </p:nvPr>
        </p:nvSpPr>
        <p:spPr/>
        <p:txBody>
          <a:bodyPr/>
          <a:lstStyle/>
          <a:p>
            <a:r>
              <a:rPr lang="id-ID" b="1" dirty="0"/>
              <a:t>3. Data Preperation</a:t>
            </a:r>
            <a:endParaRPr lang="id-ID" dirty="0"/>
          </a:p>
        </p:txBody>
      </p:sp>
      <p:sp>
        <p:nvSpPr>
          <p:cNvPr id="3" name="Content Placeholder 2">
            <a:extLst>
              <a:ext uri="{FF2B5EF4-FFF2-40B4-BE49-F238E27FC236}">
                <a16:creationId xmlns:a16="http://schemas.microsoft.com/office/drawing/2014/main" id="{590890B5-BFBA-4789-8A9E-3632E3A9A8F7}"/>
              </a:ext>
            </a:extLst>
          </p:cNvPr>
          <p:cNvSpPr>
            <a:spLocks noGrp="1"/>
          </p:cNvSpPr>
          <p:nvPr>
            <p:ph idx="1"/>
          </p:nvPr>
        </p:nvSpPr>
        <p:spPr>
          <a:xfrm>
            <a:off x="1914144" y="1447800"/>
            <a:ext cx="9997440" cy="5257800"/>
          </a:xfrm>
        </p:spPr>
        <p:txBody>
          <a:bodyPr>
            <a:normAutofit lnSpcReduction="10000"/>
          </a:bodyPr>
          <a:lstStyle/>
          <a:p>
            <a:pPr algn="just"/>
            <a:r>
              <a:rPr lang="id-ID" sz="2800" dirty="0"/>
              <a:t>Bukan berarti saat Data Preperation pertama kali dimana masalah-masalah pada data sudah diselesaikan, data sudah dapat digunakan hingga tahap terakhir. Tahap ini merupakan tahap yang sering ditinjau kembali saat menemukan masalah pada saat pembangunan model. Sehingga dilakukan iterasi sampai menemukan hal yang cocok dengan data.</a:t>
            </a:r>
          </a:p>
          <a:p>
            <a:pPr algn="just"/>
            <a:endParaRPr lang="id-ID" sz="2800" dirty="0"/>
          </a:p>
          <a:p>
            <a:pPr algn="just"/>
            <a:r>
              <a:rPr lang="id-ID" sz="2800" dirty="0"/>
              <a:t>Tahap sampling dapat dilakukan disini dan data secara umum dibagi menjadi dua, data training dan data testing.</a:t>
            </a:r>
          </a:p>
        </p:txBody>
      </p:sp>
    </p:spTree>
    <p:extLst>
      <p:ext uri="{BB962C8B-B14F-4D97-AF65-F5344CB8AC3E}">
        <p14:creationId xmlns:p14="http://schemas.microsoft.com/office/powerpoint/2010/main" val="182365279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out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outVertic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6539E-9A3E-4033-9DFD-43EE9258B432}"/>
              </a:ext>
            </a:extLst>
          </p:cNvPr>
          <p:cNvSpPr>
            <a:spLocks noGrp="1"/>
          </p:cNvSpPr>
          <p:nvPr>
            <p:ph type="title"/>
          </p:nvPr>
        </p:nvSpPr>
        <p:spPr/>
        <p:txBody>
          <a:bodyPr/>
          <a:lstStyle/>
          <a:p>
            <a:r>
              <a:rPr lang="id-ID" b="1" dirty="0"/>
              <a:t>4. Modeling</a:t>
            </a:r>
            <a:endParaRPr lang="id-ID" dirty="0"/>
          </a:p>
        </p:txBody>
      </p:sp>
      <p:sp>
        <p:nvSpPr>
          <p:cNvPr id="3" name="Content Placeholder 2">
            <a:extLst>
              <a:ext uri="{FF2B5EF4-FFF2-40B4-BE49-F238E27FC236}">
                <a16:creationId xmlns:a16="http://schemas.microsoft.com/office/drawing/2014/main" id="{8B9E5E89-9085-4B3D-8CF2-301BE477924F}"/>
              </a:ext>
            </a:extLst>
          </p:cNvPr>
          <p:cNvSpPr>
            <a:spLocks noGrp="1"/>
          </p:cNvSpPr>
          <p:nvPr>
            <p:ph idx="1"/>
          </p:nvPr>
        </p:nvSpPr>
        <p:spPr>
          <a:xfrm>
            <a:off x="1914144" y="1447800"/>
            <a:ext cx="9997440" cy="5410200"/>
          </a:xfrm>
        </p:spPr>
        <p:txBody>
          <a:bodyPr>
            <a:normAutofit fontScale="92500" lnSpcReduction="10000"/>
          </a:bodyPr>
          <a:lstStyle/>
          <a:p>
            <a:pPr algn="just"/>
            <a:r>
              <a:rPr lang="id-ID" dirty="0"/>
              <a:t>Secara garis besar untuk membuat model prediktif atau deskriptif.</a:t>
            </a:r>
          </a:p>
          <a:p>
            <a:pPr algn="just"/>
            <a:endParaRPr lang="id-ID" dirty="0"/>
          </a:p>
          <a:p>
            <a:pPr algn="just"/>
            <a:r>
              <a:rPr lang="id-ID" dirty="0"/>
              <a:t>Pada tahap ini akhirnya kita dapat menggunakan Statistika dan Machine Learning untuk mendapatkan insight  yang berguna dari data untuk mencapai tujuan proyek.</a:t>
            </a:r>
          </a:p>
          <a:p>
            <a:pPr algn="just"/>
            <a:endParaRPr lang="id-ID" dirty="0"/>
          </a:p>
          <a:p>
            <a:pPr algn="just"/>
            <a:r>
              <a:rPr lang="id-ID" dirty="0"/>
              <a:t>Beberapa modeling yang biasa dilakukan adalah classification, scoring, ranking, clustering, finding relation, characterization.</a:t>
            </a:r>
          </a:p>
        </p:txBody>
      </p:sp>
    </p:spTree>
    <p:extLst>
      <p:ext uri="{BB962C8B-B14F-4D97-AF65-F5344CB8AC3E}">
        <p14:creationId xmlns:p14="http://schemas.microsoft.com/office/powerpoint/2010/main" val="10040789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32F9E-69A5-4C10-A12E-4E8E42C74CAF}"/>
              </a:ext>
            </a:extLst>
          </p:cNvPr>
          <p:cNvSpPr>
            <a:spLocks noGrp="1"/>
          </p:cNvSpPr>
          <p:nvPr>
            <p:ph type="title"/>
          </p:nvPr>
        </p:nvSpPr>
        <p:spPr/>
        <p:txBody>
          <a:bodyPr/>
          <a:lstStyle/>
          <a:p>
            <a:r>
              <a:rPr lang="id-ID" b="1" dirty="0"/>
              <a:t>5. Evaluation</a:t>
            </a:r>
            <a:endParaRPr lang="id-ID" dirty="0"/>
          </a:p>
        </p:txBody>
      </p:sp>
      <p:sp>
        <p:nvSpPr>
          <p:cNvPr id="3" name="Content Placeholder 2">
            <a:extLst>
              <a:ext uri="{FF2B5EF4-FFF2-40B4-BE49-F238E27FC236}">
                <a16:creationId xmlns:a16="http://schemas.microsoft.com/office/drawing/2014/main" id="{6F2B3A9F-C362-4A2E-90C6-2215494D0D2A}"/>
              </a:ext>
            </a:extLst>
          </p:cNvPr>
          <p:cNvSpPr>
            <a:spLocks noGrp="1"/>
          </p:cNvSpPr>
          <p:nvPr>
            <p:ph idx="1"/>
          </p:nvPr>
        </p:nvSpPr>
        <p:spPr/>
        <p:txBody>
          <a:bodyPr>
            <a:normAutofit/>
          </a:bodyPr>
          <a:lstStyle/>
          <a:p>
            <a:pPr algn="just"/>
            <a:r>
              <a:rPr lang="id-ID" sz="2800" dirty="0"/>
              <a:t>Secara garis besar untuk menilai model agar dapat melaporkan efek yang diharapkan dari model</a:t>
            </a:r>
          </a:p>
          <a:p>
            <a:pPr algn="just"/>
            <a:endParaRPr lang="id-ID" sz="2800" dirty="0"/>
          </a:p>
          <a:p>
            <a:pPr algn="just"/>
            <a:r>
              <a:rPr lang="id-ID" sz="2800" dirty="0"/>
              <a:t>Setelah mempunyai model, kita harus menentukan apakah sesuai dengan tujuan kita. Beberapa pertanyaan di bawah ini bisa membantu apakah model kita sudah sesuai dengan tujuan atau belum.</a:t>
            </a:r>
          </a:p>
        </p:txBody>
      </p:sp>
    </p:spTree>
    <p:extLst>
      <p:ext uri="{BB962C8B-B14F-4D97-AF65-F5344CB8AC3E}">
        <p14:creationId xmlns:p14="http://schemas.microsoft.com/office/powerpoint/2010/main" val="399333528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32F9E-69A5-4C10-A12E-4E8E42C74CAF}"/>
              </a:ext>
            </a:extLst>
          </p:cNvPr>
          <p:cNvSpPr>
            <a:spLocks noGrp="1"/>
          </p:cNvSpPr>
          <p:nvPr>
            <p:ph type="title"/>
          </p:nvPr>
        </p:nvSpPr>
        <p:spPr/>
        <p:txBody>
          <a:bodyPr/>
          <a:lstStyle/>
          <a:p>
            <a:r>
              <a:rPr lang="id-ID" b="1" dirty="0"/>
              <a:t>6. Deployment</a:t>
            </a:r>
            <a:endParaRPr lang="id-ID" dirty="0"/>
          </a:p>
        </p:txBody>
      </p:sp>
      <p:sp>
        <p:nvSpPr>
          <p:cNvPr id="3" name="Content Placeholder 2">
            <a:extLst>
              <a:ext uri="{FF2B5EF4-FFF2-40B4-BE49-F238E27FC236}">
                <a16:creationId xmlns:a16="http://schemas.microsoft.com/office/drawing/2014/main" id="{6F2B3A9F-C362-4A2E-90C6-2215494D0D2A}"/>
              </a:ext>
            </a:extLst>
          </p:cNvPr>
          <p:cNvSpPr>
            <a:spLocks noGrp="1"/>
          </p:cNvSpPr>
          <p:nvPr>
            <p:ph idx="1"/>
          </p:nvPr>
        </p:nvSpPr>
        <p:spPr/>
        <p:txBody>
          <a:bodyPr>
            <a:normAutofit/>
          </a:bodyPr>
          <a:lstStyle/>
          <a:p>
            <a:pPr algn="just"/>
            <a:r>
              <a:rPr lang="id-ID" sz="2800" dirty="0"/>
              <a:t>Secara garis besar untuk rencana penggunaan model</a:t>
            </a:r>
          </a:p>
          <a:p>
            <a:pPr algn="just"/>
            <a:endParaRPr lang="id-ID" sz="2800" dirty="0"/>
          </a:p>
          <a:p>
            <a:pPr algn="just"/>
            <a:r>
              <a:rPr lang="id-ID" sz="2800" dirty="0"/>
              <a:t>Tahap ini adalah tahap yang paling dihargai dari proses CRISP-DM. Perencanaan untuk Deployment dimulai selama Business Understanding dan harus menggabungkan tidak hanya bagaimana untuk menghasilkan nilai model, tetapi juga bagaimana mengkonversi skor keputusan, dan bagaimana untuk menggabungkan keputusan dalam sistem operasional.</a:t>
            </a:r>
          </a:p>
        </p:txBody>
      </p:sp>
    </p:spTree>
    <p:extLst>
      <p:ext uri="{BB962C8B-B14F-4D97-AF65-F5344CB8AC3E}">
        <p14:creationId xmlns:p14="http://schemas.microsoft.com/office/powerpoint/2010/main" val="348143305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anim calcmode="lin" valueType="num">
                                      <p:cBhvr>
                                        <p:cTn id="10" dur="500" fill="hold"/>
                                        <p:tgtEl>
                                          <p:spTgt spid="3">
                                            <p:txEl>
                                              <p:pRg st="0" end="0"/>
                                            </p:txEl>
                                          </p:spTgt>
                                        </p:tgtEl>
                                        <p:attrNameLst>
                                          <p:attrName>ppt_x</p:attrName>
                                        </p:attrNameLst>
                                      </p:cBhvr>
                                      <p:tavLst>
                                        <p:tav tm="0">
                                          <p:val>
                                            <p:fltVal val="0.5"/>
                                          </p:val>
                                        </p:tav>
                                        <p:tav tm="100000">
                                          <p:val>
                                            <p:strVal val="#ppt_x"/>
                                          </p:val>
                                        </p:tav>
                                      </p:tavLst>
                                    </p:anim>
                                    <p:anim calcmode="lin" valueType="num">
                                      <p:cBhvr>
                                        <p:cTn id="11" dur="500" fill="hold"/>
                                        <p:tgtEl>
                                          <p:spTgt spid="3">
                                            <p:txEl>
                                              <p:pRg st="0" end="0"/>
                                            </p:txEl>
                                          </p:spTgt>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p:cTn id="1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8" dur="500"/>
                                        <p:tgtEl>
                                          <p:spTgt spid="3">
                                            <p:txEl>
                                              <p:pRg st="2" end="2"/>
                                            </p:txEl>
                                          </p:spTgt>
                                        </p:tgtEl>
                                      </p:cBhvr>
                                    </p:animEffect>
                                    <p:anim calcmode="lin" valueType="num">
                                      <p:cBhvr>
                                        <p:cTn id="19" dur="500" fill="hold"/>
                                        <p:tgtEl>
                                          <p:spTgt spid="3">
                                            <p:txEl>
                                              <p:pRg st="2" end="2"/>
                                            </p:txEl>
                                          </p:spTgt>
                                        </p:tgtEl>
                                        <p:attrNameLst>
                                          <p:attrName>ppt_x</p:attrName>
                                        </p:attrNameLst>
                                      </p:cBhvr>
                                      <p:tavLst>
                                        <p:tav tm="0">
                                          <p:val>
                                            <p:fltVal val="0.5"/>
                                          </p:val>
                                        </p:tav>
                                        <p:tav tm="100000">
                                          <p:val>
                                            <p:strVal val="#ppt_x"/>
                                          </p:val>
                                        </p:tav>
                                      </p:tavLst>
                                    </p:anim>
                                    <p:anim calcmode="lin" valueType="num">
                                      <p:cBhvr>
                                        <p:cTn id="20" dur="500" fill="hold"/>
                                        <p:tgtEl>
                                          <p:spTgt spid="3">
                                            <p:txEl>
                                              <p:pRg st="2" end="2"/>
                                            </p:txEl>
                                          </p:spTgt>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1C39A-F443-42B4-A265-58D375681011}"/>
              </a:ext>
            </a:extLst>
          </p:cNvPr>
          <p:cNvSpPr>
            <a:spLocks noGrp="1"/>
          </p:cNvSpPr>
          <p:nvPr>
            <p:ph type="title"/>
          </p:nvPr>
        </p:nvSpPr>
        <p:spPr/>
        <p:txBody>
          <a:bodyPr/>
          <a:lstStyle/>
          <a:p>
            <a:r>
              <a:rPr lang="id-ID" b="1" dirty="0"/>
              <a:t>QUIZ</a:t>
            </a:r>
          </a:p>
        </p:txBody>
      </p:sp>
      <p:sp>
        <p:nvSpPr>
          <p:cNvPr id="3" name="Content Placeholder 2">
            <a:extLst>
              <a:ext uri="{FF2B5EF4-FFF2-40B4-BE49-F238E27FC236}">
                <a16:creationId xmlns:a16="http://schemas.microsoft.com/office/drawing/2014/main" id="{AA1C6E44-51F3-4AD3-8F4F-C693E7726CD1}"/>
              </a:ext>
            </a:extLst>
          </p:cNvPr>
          <p:cNvSpPr>
            <a:spLocks noGrp="1"/>
          </p:cNvSpPr>
          <p:nvPr>
            <p:ph idx="1"/>
          </p:nvPr>
        </p:nvSpPr>
        <p:spPr/>
        <p:txBody>
          <a:bodyPr/>
          <a:lstStyle/>
          <a:p>
            <a:r>
              <a:rPr lang="id-ID" dirty="0"/>
              <a:t>Jelaskan persamaan SEMMA, KDD dan CRISP-DM!</a:t>
            </a:r>
          </a:p>
        </p:txBody>
      </p:sp>
    </p:spTree>
    <p:extLst>
      <p:ext uri="{BB962C8B-B14F-4D97-AF65-F5344CB8AC3E}">
        <p14:creationId xmlns:p14="http://schemas.microsoft.com/office/powerpoint/2010/main" val="1436262607"/>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dea design template">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spDef>
      <a:spPr/>
      <a:bodyPr rtlCol="0" anchor="ctr"/>
      <a:lstStyle>
        <a:defPPr algn="ctr">
          <a:defRPr dirty="0"/>
        </a:defPPr>
      </a:lstStyle>
      <a:style>
        <a:lnRef idx="1">
          <a:schemeClr val="accent2"/>
        </a:lnRef>
        <a:fillRef idx="3">
          <a:schemeClr val="accent2"/>
        </a:fillRef>
        <a:effectRef idx="2">
          <a:schemeClr val="accent2"/>
        </a:effectRef>
        <a:fontRef idx="minor">
          <a:schemeClr val="lt1"/>
        </a:fontRef>
      </a:style>
    </a:spDef>
    <a:lnDef>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Idea design slides.potx" id="{DF01E6A4-6AA1-422C-B26D-6A4BADE1B013}" vid="{6A88D988-B038-48EA-B513-AE1D8F325C3E}"/>
    </a:ext>
  </a:extLst>
</a:theme>
</file>

<file path=ppt/theme/theme2.xml><?xml version="1.0" encoding="utf-8"?>
<a:theme xmlns:a="http://schemas.openxmlformats.org/drawingml/2006/main" name="Office Theme">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Idea design slides</Template>
  <TotalTime>21</TotalTime>
  <Words>644</Words>
  <Application>Microsoft Office PowerPoint</Application>
  <PresentationFormat>Widescreen</PresentationFormat>
  <Paragraphs>47</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Century Gothic</vt:lpstr>
      <vt:lpstr>Verdana</vt:lpstr>
      <vt:lpstr>Wingdings 2</vt:lpstr>
      <vt:lpstr>Idea design template</vt:lpstr>
      <vt:lpstr>CRISP-Data Mining</vt:lpstr>
      <vt:lpstr>PowerPoint Presentation</vt:lpstr>
      <vt:lpstr>CRISP-DM</vt:lpstr>
      <vt:lpstr>CRISP-DM</vt:lpstr>
      <vt:lpstr>Business Understanding</vt:lpstr>
      <vt:lpstr>2. Data Understanding</vt:lpstr>
      <vt:lpstr>2. Data Understanding</vt:lpstr>
      <vt:lpstr>3. Data Preperation</vt:lpstr>
      <vt:lpstr>3. Data Preperation</vt:lpstr>
      <vt:lpstr>4. Modeling</vt:lpstr>
      <vt:lpstr>5. Evaluation</vt:lpstr>
      <vt:lpstr>6. Deployment</vt:lpstr>
      <vt:lpstr>QUIZ</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CRISP-Data Mining</dc:title>
  <dc:creator>Row_Bee</dc:creator>
  <cp:lastModifiedBy>Row_Bee</cp:lastModifiedBy>
  <cp:revision>6</cp:revision>
  <dcterms:created xsi:type="dcterms:W3CDTF">2018-08-14T03:09:09Z</dcterms:created>
  <dcterms:modified xsi:type="dcterms:W3CDTF">2018-08-14T03:30:42Z</dcterms:modified>
</cp:coreProperties>
</file>