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  <p:sldId id="265" r:id="rId3"/>
    <p:sldId id="258" r:id="rId4"/>
    <p:sldId id="259" r:id="rId5"/>
    <p:sldId id="260" r:id="rId6"/>
    <p:sldId id="261" r:id="rId7"/>
    <p:sldId id="262" r:id="rId8"/>
    <p:sldId id="263" r:id="rId9"/>
    <p:sldId id="266" r:id="rId10"/>
    <p:sldId id="264" r:id="rId11"/>
    <p:sldId id="267" r:id="rId12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3" d="100"/>
          <a:sy n="73" d="100"/>
        </p:scale>
        <p:origin x="618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16934" y="0"/>
            <a:ext cx="12231160" cy="6856214"/>
            <a:chOff x="-16934" y="0"/>
            <a:chExt cx="12231160" cy="6856214"/>
          </a:xfrm>
        </p:grpSpPr>
        <p:pic>
          <p:nvPicPr>
            <p:cNvPr id="16" name="Picture 15" descr="HD-PanelTitleR1.png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88825" cy="6856214"/>
            </a:xfrm>
            <a:prstGeom prst="rect">
              <a:avLst/>
            </a:prstGeom>
          </p:spPr>
        </p:pic>
        <p:sp>
          <p:nvSpPr>
            <p:cNvPr id="26" name="Rectangle 25"/>
            <p:cNvSpPr/>
            <p:nvPr/>
          </p:nvSpPr>
          <p:spPr>
            <a:xfrm>
              <a:off x="2328332" y="1540931"/>
              <a:ext cx="7543802" cy="3835401"/>
            </a:xfrm>
            <a:prstGeom prst="rect">
              <a:avLst/>
            </a:prstGeom>
            <a:noFill/>
            <a:ln w="15875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17" name="Picture 16" descr="HDRibbonTitle-UniformTrim.png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-16934" y="3147609"/>
              <a:ext cx="2478024" cy="612648"/>
            </a:xfrm>
            <a:prstGeom prst="rect">
              <a:avLst/>
            </a:prstGeom>
          </p:spPr>
        </p:pic>
        <p:pic>
          <p:nvPicPr>
            <p:cNvPr id="20" name="Picture 19" descr="HDRibbonTitle-UniformTrim.png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9736202" y="3147609"/>
              <a:ext cx="2478024" cy="612648"/>
            </a:xfrm>
            <a:prstGeom prst="rect">
              <a:avLst/>
            </a:prstGeom>
          </p:spPr>
        </p:pic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692398" y="1871131"/>
            <a:ext cx="6815669" cy="1515533"/>
          </a:xfrm>
        </p:spPr>
        <p:txBody>
          <a:bodyPr anchor="b">
            <a:noAutofit/>
          </a:bodyPr>
          <a:lstStyle>
            <a:lvl1pPr algn="ctr">
              <a:defRPr sz="5400">
                <a:effectLst/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92398" y="3657597"/>
            <a:ext cx="6815669" cy="1320802"/>
          </a:xfrm>
        </p:spPr>
        <p:txBody>
          <a:bodyPr anchor="t">
            <a:normAutofit/>
          </a:bodyPr>
          <a:lstStyle>
            <a:lvl1pPr marL="0" indent="0" algn="ctr">
              <a:buNone/>
              <a:defRPr sz="21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983232" y="5037663"/>
            <a:ext cx="897467" cy="279400"/>
          </a:xfrm>
        </p:spPr>
        <p:txBody>
          <a:bodyPr/>
          <a:lstStyle/>
          <a:p>
            <a:fld id="{B61BEF0D-F0BB-DE4B-95CE-6DB70DBA9567}" type="datetimeFigureOut">
              <a:rPr lang="en-US" dirty="0"/>
              <a:pPr/>
              <a:t>3/29/2020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692397" y="5037663"/>
            <a:ext cx="5214635" cy="279400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956900" y="5037663"/>
            <a:ext cx="551167" cy="279400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2692399" y="3522131"/>
            <a:ext cx="6815668" cy="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Straight Connector 6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647F38-B617-4D2F-AE0A-013F0C4D2C57}" type="datetimeFigureOut">
              <a:rPr lang="en-US" dirty="0"/>
              <a:t>3/29/2020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7799C9-84D9-46D2-A11E-BCF8A720529D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15069" y="1752606"/>
            <a:ext cx="8158688" cy="1822514"/>
          </a:xfrm>
        </p:spPr>
        <p:txBody>
          <a:bodyPr anchor="b">
            <a:normAutofit/>
          </a:bodyPr>
          <a:lstStyle>
            <a:lvl1pPr algn="ctr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15067" y="3846051"/>
            <a:ext cx="8158690" cy="954547"/>
          </a:xfrm>
        </p:spPr>
        <p:txBody>
          <a:bodyPr anchor="t">
            <a:normAutofit/>
          </a:bodyPr>
          <a:lstStyle>
            <a:lvl1pPr marL="0" indent="0" algn="ctr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3/29/2020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6" name="Straight Connector 15"/>
          <p:cNvCxnSpPr/>
          <p:nvPr/>
        </p:nvCxnSpPr>
        <p:spPr>
          <a:xfrm>
            <a:off x="2012723" y="3710585"/>
            <a:ext cx="8163380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" name="Straight Connector 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298448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81344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BFA754-D5C3-4E66-96A6-867B257F58DC}" type="datetimeFigureOut">
              <a:rPr lang="en-US" dirty="0"/>
              <a:t>3/29/2020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84065D-F351-4B03-BD91-D8A6B8D4B362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spcBef>
                <a:spcPts val="672"/>
              </a:spcBef>
              <a:spcAft>
                <a:spcPts val="600"/>
              </a:spcAft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295400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80670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spcBef>
                <a:spcPts val="672"/>
              </a:spcBef>
              <a:spcAft>
                <a:spcPts val="600"/>
              </a:spcAft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80670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3/29/2020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8" name="Straight Connector 1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3/29/2020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3/29/2020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3811" y="1388534"/>
            <a:ext cx="3718455" cy="1371600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418668" y="982131"/>
            <a:ext cx="5469466" cy="4893735"/>
          </a:xfrm>
        </p:spPr>
        <p:txBody>
          <a:bodyPr anchor="ctr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3811" y="3031065"/>
            <a:ext cx="3718455" cy="2438404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3/29/2020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6" name="Straight Connector 15"/>
          <p:cNvCxnSpPr/>
          <p:nvPr/>
        </p:nvCxnSpPr>
        <p:spPr>
          <a:xfrm>
            <a:off x="1396169" y="2912533"/>
            <a:ext cx="35144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399" y="1883832"/>
            <a:ext cx="6241816" cy="1371600"/>
          </a:xfrm>
        </p:spPr>
        <p:txBody>
          <a:bodyPr anchor="b">
            <a:normAutofit/>
          </a:bodyPr>
          <a:lstStyle>
            <a:lvl1pPr algn="ctr">
              <a:defRPr sz="28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094831" y="1041400"/>
            <a:ext cx="3063347" cy="4775200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399" y="3255432"/>
            <a:ext cx="6241816" cy="1828800"/>
          </a:xfrm>
        </p:spPr>
        <p:txBody>
          <a:bodyPr anchor="t"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3/29/2020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4815415"/>
            <a:ext cx="9609666" cy="566738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041427" y="1041399"/>
            <a:ext cx="10105972" cy="3335869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401" y="5382153"/>
            <a:ext cx="9609666" cy="493712"/>
          </a:xfrm>
        </p:spPr>
        <p:txBody>
          <a:bodyPr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3/29/2020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03868" y="982132"/>
            <a:ext cx="9592732" cy="2954868"/>
          </a:xfrm>
        </p:spPr>
        <p:txBody>
          <a:bodyPr anchor="ctr">
            <a:normAutofit/>
          </a:bodyPr>
          <a:lstStyle>
            <a:lvl1pPr algn="ctr">
              <a:defRPr sz="32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03868" y="4343399"/>
            <a:ext cx="9592732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3/29/2020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370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674812" y="3352800"/>
            <a:ext cx="8839202" cy="584200"/>
          </a:xfrm>
        </p:spPr>
        <p:txBody>
          <a:bodyPr anchor="ctr">
            <a:normAutofit/>
          </a:bodyPr>
          <a:lstStyle>
            <a:lvl1pPr marL="0" indent="0" algn="r">
              <a:buFontTx/>
              <a:buNone/>
              <a:defRPr sz="20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343399"/>
            <a:ext cx="9609666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3/29/2020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4" name="TextBox 13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600267" y="282787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19" name="Straight Connector 18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2" y="3308581"/>
            <a:ext cx="9609668" cy="1468800"/>
          </a:xfrm>
        </p:spPr>
        <p:txBody>
          <a:bodyPr anchor="b">
            <a:normAutofit/>
          </a:bodyPr>
          <a:lstStyle>
            <a:lvl1pPr algn="l">
              <a:defRPr sz="32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777381"/>
            <a:ext cx="9609668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3/29/2020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243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3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9312"/>
            <a:ext cx="9609668" cy="88696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529667"/>
            <a:ext cx="9609668" cy="13462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3/29/2020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2" name="TextBox 11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600267" y="25992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26" name="Straight Connector 25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982132"/>
            <a:ext cx="9609666" cy="2243668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0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0168"/>
            <a:ext cx="9609668" cy="84124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4470399"/>
            <a:ext cx="9609670" cy="1405467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3/29/2020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ctr"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3/29/2020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999356" y="982131"/>
            <a:ext cx="1890895" cy="489373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95398" y="982132"/>
            <a:ext cx="7433025" cy="4893734"/>
          </a:xfrm>
        </p:spPr>
        <p:txBody>
          <a:bodyPr vert="eaVert" anchor="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3/29/2020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4" name="Straight Connector 13"/>
          <p:cNvCxnSpPr/>
          <p:nvPr/>
        </p:nvCxnSpPr>
        <p:spPr>
          <a:xfrm>
            <a:off x="8863890" y="990600"/>
            <a:ext cx="0" cy="487680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3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15736" y="0"/>
            <a:ext cx="12229962" cy="6856214"/>
            <a:chOff x="-15736" y="0"/>
            <a:chExt cx="12229962" cy="6856214"/>
          </a:xfrm>
        </p:grpSpPr>
        <p:pic>
          <p:nvPicPr>
            <p:cNvPr id="8" name="Picture 7" descr="HD-PanelContent.png"/>
            <p:cNvPicPr>
              <a:picLocks noChangeAspect="1"/>
            </p:cNvPicPr>
            <p:nvPr/>
          </p:nvPicPr>
          <p:blipFill>
            <a:blip r:embed="rId1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88825" cy="6856214"/>
            </a:xfrm>
            <a:prstGeom prst="rect">
              <a:avLst/>
            </a:prstGeom>
          </p:spPr>
        </p:pic>
        <p:sp>
          <p:nvSpPr>
            <p:cNvPr id="9" name="Rectangle 8"/>
            <p:cNvSpPr/>
            <p:nvPr/>
          </p:nvSpPr>
          <p:spPr>
            <a:xfrm>
              <a:off x="608012" y="609600"/>
              <a:ext cx="10972800" cy="5638800"/>
            </a:xfrm>
            <a:prstGeom prst="rect">
              <a:avLst/>
            </a:prstGeom>
            <a:noFill/>
            <a:ln w="15875" cap="flat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10" name="Picture 9" descr="HDRibbonContent-UniformTrim.png"/>
            <p:cNvPicPr>
              <a:picLocks noChangeAspect="1"/>
            </p:cNvPicPr>
            <p:nvPr/>
          </p:nvPicPr>
          <p:blipFill rotWithShape="1">
            <a:blip r:embed="rId2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-15736" y="3153832"/>
              <a:ext cx="777240" cy="606425"/>
            </a:xfrm>
            <a:prstGeom prst="rect">
              <a:avLst/>
            </a:prstGeom>
          </p:spPr>
        </p:pic>
        <p:pic>
          <p:nvPicPr>
            <p:cNvPr id="11" name="Picture 10" descr="HDRibbonContent-UniformTrim.png"/>
            <p:cNvPicPr>
              <a:picLocks noChangeAspect="1"/>
            </p:cNvPicPr>
            <p:nvPr/>
          </p:nvPicPr>
          <p:blipFill rotWithShape="1">
            <a:blip r:embed="rId2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11436986" y="3153832"/>
              <a:ext cx="777240" cy="606425"/>
            </a:xfrm>
            <a:prstGeom prst="rect">
              <a:avLst/>
            </a:prstGeom>
          </p:spPr>
        </p:pic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295402" y="982132"/>
            <a:ext cx="9601196" cy="13038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2556932"/>
            <a:ext cx="9601196" cy="3318936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677501" y="5969000"/>
            <a:ext cx="16002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B61BEF0D-F0BB-DE4B-95CE-6DB70DBA9567}" type="datetimeFigureOut">
              <a:rPr lang="en-US" dirty="0"/>
              <a:pPr/>
              <a:t>3/29/2020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295401" y="5969000"/>
            <a:ext cx="73059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53901" y="5969000"/>
            <a:ext cx="542697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68" r:id="rId2"/>
    <p:sldLayoutId id="2147483651" r:id="rId3"/>
    <p:sldLayoutId id="2147483669" r:id="rId4"/>
    <p:sldLayoutId id="2147483653" r:id="rId5"/>
    <p:sldLayoutId id="2147483654" r:id="rId6"/>
    <p:sldLayoutId id="2147483655" r:id="rId7"/>
    <p:sldLayoutId id="2147483656" r:id="rId8"/>
    <p:sldLayoutId id="2147483660" r:id="rId9"/>
    <p:sldLayoutId id="2147483657" r:id="rId10"/>
    <p:sldLayoutId id="2147483663" r:id="rId11"/>
    <p:sldLayoutId id="2147483664" r:id="rId12"/>
    <p:sldLayoutId id="2147483665" r:id="rId13"/>
    <p:sldLayoutId id="2147483666" r:id="rId14"/>
    <p:sldLayoutId id="2147483667" r:id="rId15"/>
    <p:sldLayoutId id="2147483658" r:id="rId16"/>
    <p:sldLayoutId id="2147483659" r:id="rId17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 cap="none">
          <a:ln w="3175" cmpd="sng">
            <a:noFill/>
          </a:ln>
          <a:solidFill>
            <a:schemeClr val="tx1">
              <a:lumMod val="85000"/>
              <a:lumOff val="15000"/>
            </a:schemeClr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0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8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6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ID" dirty="0" smtClean="0"/>
              <a:t>PROPOSAL PTK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ID" dirty="0" err="1" smtClean="0"/>
              <a:t>Dwi</a:t>
            </a:r>
            <a:r>
              <a:rPr lang="en-ID" dirty="0" smtClean="0"/>
              <a:t> </a:t>
            </a:r>
            <a:r>
              <a:rPr lang="en-ID" dirty="0" err="1" smtClean="0"/>
              <a:t>Prasetiyawati</a:t>
            </a:r>
            <a:r>
              <a:rPr lang="en-ID" dirty="0" smtClean="0"/>
              <a:t> D.H., </a:t>
            </a:r>
            <a:r>
              <a:rPr lang="en-ID" dirty="0" err="1" smtClean="0"/>
              <a:t>S.Pd</a:t>
            </a:r>
            <a:r>
              <a:rPr lang="en-ID" dirty="0" smtClean="0"/>
              <a:t>., </a:t>
            </a:r>
            <a:r>
              <a:rPr lang="en-ID" dirty="0" err="1" smtClean="0"/>
              <a:t>M.Pd</a:t>
            </a:r>
            <a:r>
              <a:rPr lang="en-ID" dirty="0" smtClean="0"/>
              <a:t>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944765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ID" dirty="0" smtClean="0"/>
              <a:t>A. </a:t>
            </a:r>
            <a:r>
              <a:rPr lang="en-ID" dirty="0" err="1" smtClean="0"/>
              <a:t>Latar</a:t>
            </a:r>
            <a:r>
              <a:rPr lang="en-ID" dirty="0" smtClean="0"/>
              <a:t> </a:t>
            </a:r>
            <a:r>
              <a:rPr lang="en-ID" dirty="0" err="1" smtClean="0"/>
              <a:t>Belakang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457200" indent="-457200">
              <a:buAutoNum type="arabicPeriod"/>
            </a:pPr>
            <a:r>
              <a:rPr lang="en-ID" dirty="0" err="1" smtClean="0"/>
              <a:t>Landasan</a:t>
            </a:r>
            <a:r>
              <a:rPr lang="en-ID" dirty="0" smtClean="0"/>
              <a:t> </a:t>
            </a:r>
            <a:r>
              <a:rPr lang="en-ID" dirty="0" err="1" smtClean="0"/>
              <a:t>Yuridis</a:t>
            </a:r>
            <a:r>
              <a:rPr lang="en-ID" dirty="0" smtClean="0"/>
              <a:t>: </a:t>
            </a:r>
            <a:r>
              <a:rPr lang="en-ID" dirty="0" err="1" smtClean="0"/>
              <a:t>merupakan</a:t>
            </a:r>
            <a:r>
              <a:rPr lang="en-ID" dirty="0" smtClean="0"/>
              <a:t> </a:t>
            </a:r>
            <a:r>
              <a:rPr lang="en-ID" dirty="0" err="1" smtClean="0"/>
              <a:t>dasar</a:t>
            </a:r>
            <a:r>
              <a:rPr lang="en-ID" dirty="0" smtClean="0"/>
              <a:t> </a:t>
            </a:r>
            <a:r>
              <a:rPr lang="en-ID" dirty="0" err="1" smtClean="0"/>
              <a:t>hukum</a:t>
            </a:r>
            <a:r>
              <a:rPr lang="en-ID" dirty="0" smtClean="0"/>
              <a:t> </a:t>
            </a:r>
            <a:r>
              <a:rPr lang="en-ID" dirty="0" err="1" smtClean="0"/>
              <a:t>dari</a:t>
            </a:r>
            <a:r>
              <a:rPr lang="en-ID" dirty="0" smtClean="0"/>
              <a:t> </a:t>
            </a:r>
            <a:r>
              <a:rPr lang="en-ID" dirty="0" err="1" smtClean="0"/>
              <a:t>kondisi</a:t>
            </a:r>
            <a:r>
              <a:rPr lang="en-ID" dirty="0" smtClean="0"/>
              <a:t> </a:t>
            </a:r>
            <a:r>
              <a:rPr lang="en-ID" dirty="0" err="1" smtClean="0"/>
              <a:t>riil</a:t>
            </a:r>
            <a:r>
              <a:rPr lang="en-ID" dirty="0" smtClean="0"/>
              <a:t> di </a:t>
            </a:r>
            <a:r>
              <a:rPr lang="en-ID" dirty="0" err="1" smtClean="0"/>
              <a:t>lapangan</a:t>
            </a:r>
            <a:r>
              <a:rPr lang="en-ID" dirty="0" smtClean="0"/>
              <a:t>.</a:t>
            </a:r>
          </a:p>
          <a:p>
            <a:pPr marL="457200" indent="-457200">
              <a:buAutoNum type="arabicPeriod"/>
            </a:pPr>
            <a:r>
              <a:rPr lang="en-ID" dirty="0" err="1" smtClean="0"/>
              <a:t>Landasan</a:t>
            </a:r>
            <a:r>
              <a:rPr lang="en-ID" dirty="0" smtClean="0"/>
              <a:t> </a:t>
            </a:r>
            <a:r>
              <a:rPr lang="en-ID" dirty="0" err="1" smtClean="0"/>
              <a:t>Teoritis</a:t>
            </a:r>
            <a:r>
              <a:rPr lang="en-ID" dirty="0" smtClean="0"/>
              <a:t>: </a:t>
            </a:r>
            <a:r>
              <a:rPr lang="en-ID" dirty="0" err="1" smtClean="0"/>
              <a:t>berisi</a:t>
            </a:r>
            <a:r>
              <a:rPr lang="en-ID" dirty="0" smtClean="0"/>
              <a:t> </a:t>
            </a:r>
            <a:r>
              <a:rPr lang="en-ID" dirty="0" err="1" smtClean="0"/>
              <a:t>teori</a:t>
            </a:r>
            <a:r>
              <a:rPr lang="en-ID" dirty="0" smtClean="0"/>
              <a:t>/</a:t>
            </a:r>
            <a:r>
              <a:rPr lang="en-ID" dirty="0" err="1" smtClean="0"/>
              <a:t>masalah</a:t>
            </a:r>
            <a:r>
              <a:rPr lang="en-ID" dirty="0" smtClean="0"/>
              <a:t> </a:t>
            </a:r>
            <a:r>
              <a:rPr lang="en-ID" dirty="0" err="1" smtClean="0"/>
              <a:t>secara</a:t>
            </a:r>
            <a:r>
              <a:rPr lang="en-ID" dirty="0" smtClean="0"/>
              <a:t> </a:t>
            </a:r>
            <a:r>
              <a:rPr lang="en-ID" dirty="0" err="1" smtClean="0"/>
              <a:t>umum</a:t>
            </a:r>
            <a:r>
              <a:rPr lang="en-ID" dirty="0" smtClean="0"/>
              <a:t> yang </a:t>
            </a:r>
            <a:r>
              <a:rPr lang="en-ID" dirty="0" err="1" smtClean="0"/>
              <a:t>diambil</a:t>
            </a:r>
            <a:r>
              <a:rPr lang="en-ID" dirty="0" smtClean="0"/>
              <a:t> </a:t>
            </a:r>
            <a:r>
              <a:rPr lang="en-ID" dirty="0" err="1" smtClean="0"/>
              <a:t>dari</a:t>
            </a:r>
            <a:r>
              <a:rPr lang="en-ID" dirty="0" smtClean="0"/>
              <a:t> </a:t>
            </a:r>
            <a:r>
              <a:rPr lang="en-ID" dirty="0" err="1" smtClean="0"/>
              <a:t>buku</a:t>
            </a:r>
            <a:r>
              <a:rPr lang="en-ID" dirty="0" smtClean="0"/>
              <a:t> </a:t>
            </a:r>
            <a:r>
              <a:rPr lang="en-ID" dirty="0" err="1" smtClean="0"/>
              <a:t>atau</a:t>
            </a:r>
            <a:r>
              <a:rPr lang="en-ID" dirty="0" smtClean="0"/>
              <a:t> </a:t>
            </a:r>
            <a:r>
              <a:rPr lang="en-ID" dirty="0" err="1" smtClean="0"/>
              <a:t>jurnal</a:t>
            </a:r>
            <a:r>
              <a:rPr lang="en-ID" dirty="0" smtClean="0"/>
              <a:t>.</a:t>
            </a:r>
          </a:p>
          <a:p>
            <a:pPr marL="457200" indent="-457200">
              <a:buAutoNum type="arabicPeriod"/>
            </a:pPr>
            <a:r>
              <a:rPr lang="en-ID" dirty="0" err="1" smtClean="0"/>
              <a:t>Landasan</a:t>
            </a:r>
            <a:r>
              <a:rPr lang="en-ID" dirty="0" smtClean="0"/>
              <a:t> </a:t>
            </a:r>
            <a:r>
              <a:rPr lang="en-ID" dirty="0" err="1" smtClean="0"/>
              <a:t>Empiris</a:t>
            </a:r>
            <a:r>
              <a:rPr lang="en-ID" dirty="0" smtClean="0"/>
              <a:t>: </a:t>
            </a:r>
            <a:r>
              <a:rPr lang="en-ID" dirty="0" err="1" smtClean="0"/>
              <a:t>berisi</a:t>
            </a:r>
            <a:r>
              <a:rPr lang="en-ID" dirty="0" smtClean="0"/>
              <a:t> </a:t>
            </a:r>
            <a:r>
              <a:rPr lang="en-ID" dirty="0" err="1" smtClean="0"/>
              <a:t>masalah-masalah</a:t>
            </a:r>
            <a:r>
              <a:rPr lang="en-ID" dirty="0" smtClean="0"/>
              <a:t> yang </a:t>
            </a:r>
            <a:r>
              <a:rPr lang="en-ID" dirty="0" err="1" smtClean="0"/>
              <a:t>muncul</a:t>
            </a:r>
            <a:r>
              <a:rPr lang="en-ID" dirty="0" smtClean="0"/>
              <a:t> di </a:t>
            </a:r>
            <a:r>
              <a:rPr lang="en-ID" dirty="0" err="1" smtClean="0"/>
              <a:t>lapangan</a:t>
            </a:r>
            <a:r>
              <a:rPr lang="en-ID" dirty="0" smtClean="0"/>
              <a:t>/ </a:t>
            </a:r>
            <a:r>
              <a:rPr lang="en-ID" dirty="0" err="1" smtClean="0"/>
              <a:t>dalam</a:t>
            </a:r>
            <a:r>
              <a:rPr lang="en-ID" dirty="0" smtClean="0"/>
              <a:t> proses </a:t>
            </a:r>
            <a:r>
              <a:rPr lang="en-ID" dirty="0" err="1" smtClean="0"/>
              <a:t>pembelajaran</a:t>
            </a:r>
            <a:r>
              <a:rPr lang="en-ID" dirty="0" smtClean="0"/>
              <a:t>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5840596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ID" dirty="0" smtClean="0"/>
              <a:t>B. </a:t>
            </a:r>
            <a:r>
              <a:rPr lang="en-ID" dirty="0" err="1" smtClean="0"/>
              <a:t>Identifikasi</a:t>
            </a:r>
            <a:r>
              <a:rPr lang="en-ID" dirty="0" smtClean="0"/>
              <a:t> </a:t>
            </a:r>
            <a:r>
              <a:rPr lang="en-ID" dirty="0" err="1" smtClean="0"/>
              <a:t>Masalah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457200" indent="-457200">
              <a:buAutoNum type="arabicPeriod"/>
            </a:pPr>
            <a:r>
              <a:rPr lang="en-ID" dirty="0" err="1" smtClean="0"/>
              <a:t>Identifikasi</a:t>
            </a:r>
            <a:r>
              <a:rPr lang="en-ID" dirty="0" smtClean="0"/>
              <a:t> </a:t>
            </a:r>
            <a:r>
              <a:rPr lang="en-ID" dirty="0" err="1" smtClean="0"/>
              <a:t>masalah</a:t>
            </a:r>
            <a:r>
              <a:rPr lang="en-ID" dirty="0" smtClean="0"/>
              <a:t> </a:t>
            </a:r>
            <a:r>
              <a:rPr lang="en-ID" dirty="0" err="1" smtClean="0"/>
              <a:t>merupakan</a:t>
            </a:r>
            <a:r>
              <a:rPr lang="en-ID" dirty="0" smtClean="0"/>
              <a:t> </a:t>
            </a:r>
            <a:r>
              <a:rPr lang="en-ID" dirty="0" err="1" smtClean="0"/>
              <a:t>turunan</a:t>
            </a:r>
            <a:r>
              <a:rPr lang="en-ID" dirty="0" smtClean="0"/>
              <a:t> </a:t>
            </a:r>
            <a:r>
              <a:rPr lang="en-ID" dirty="0" err="1" smtClean="0"/>
              <a:t>dari</a:t>
            </a:r>
            <a:r>
              <a:rPr lang="en-ID" dirty="0" smtClean="0"/>
              <a:t>  </a:t>
            </a:r>
            <a:r>
              <a:rPr lang="en-ID" dirty="0" err="1" smtClean="0"/>
              <a:t>empiris</a:t>
            </a:r>
            <a:r>
              <a:rPr lang="en-ID" dirty="0" smtClean="0"/>
              <a:t>/</a:t>
            </a:r>
            <a:r>
              <a:rPr lang="en-ID" dirty="0" err="1" smtClean="0"/>
              <a:t>masalah</a:t>
            </a:r>
            <a:r>
              <a:rPr lang="en-ID" dirty="0" smtClean="0"/>
              <a:t> </a:t>
            </a:r>
            <a:r>
              <a:rPr lang="en-ID" dirty="0" err="1" smtClean="0"/>
              <a:t>latar</a:t>
            </a:r>
            <a:r>
              <a:rPr lang="en-ID" dirty="0" smtClean="0"/>
              <a:t> </a:t>
            </a:r>
            <a:r>
              <a:rPr lang="en-ID" dirty="0" err="1" smtClean="0"/>
              <a:t>belakang</a:t>
            </a:r>
            <a:r>
              <a:rPr lang="en-ID" dirty="0" smtClean="0"/>
              <a:t>.</a:t>
            </a:r>
          </a:p>
          <a:p>
            <a:pPr marL="457200" indent="-457200">
              <a:buAutoNum type="arabicPeriod"/>
            </a:pPr>
            <a:r>
              <a:rPr lang="en-ID" dirty="0" err="1" smtClean="0"/>
              <a:t>Menimal</a:t>
            </a:r>
            <a:r>
              <a:rPr lang="en-ID" dirty="0" smtClean="0"/>
              <a:t> 6 </a:t>
            </a:r>
            <a:r>
              <a:rPr lang="en-ID" dirty="0" err="1" smtClean="0"/>
              <a:t>masalah</a:t>
            </a:r>
            <a:r>
              <a:rPr lang="en-ID" dirty="0" smtClean="0"/>
              <a:t>, 3 variable X </a:t>
            </a:r>
            <a:r>
              <a:rPr lang="en-ID" dirty="0" err="1" smtClean="0"/>
              <a:t>dan</a:t>
            </a:r>
            <a:r>
              <a:rPr lang="en-ID" dirty="0" smtClean="0"/>
              <a:t> 3 </a:t>
            </a:r>
            <a:r>
              <a:rPr lang="en-ID" dirty="0" err="1" smtClean="0"/>
              <a:t>Variabel</a:t>
            </a:r>
            <a:r>
              <a:rPr lang="en-ID" dirty="0" smtClean="0"/>
              <a:t> Y</a:t>
            </a:r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907322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ID" dirty="0" smtClean="0"/>
              <a:t>C. </a:t>
            </a:r>
            <a:r>
              <a:rPr lang="en-ID" dirty="0" err="1" smtClean="0"/>
              <a:t>Pembatasan</a:t>
            </a:r>
            <a:r>
              <a:rPr lang="en-ID" dirty="0" smtClean="0"/>
              <a:t> </a:t>
            </a:r>
            <a:r>
              <a:rPr lang="en-ID" dirty="0" err="1" smtClean="0"/>
              <a:t>Masalah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457200" indent="-457200">
              <a:buAutoNum type="arabicPeriod"/>
            </a:pPr>
            <a:r>
              <a:rPr lang="en-ID" dirty="0" err="1" smtClean="0"/>
              <a:t>Pembatasan</a:t>
            </a:r>
            <a:r>
              <a:rPr lang="en-ID" dirty="0" smtClean="0"/>
              <a:t> </a:t>
            </a:r>
            <a:r>
              <a:rPr lang="en-ID" dirty="0" err="1" smtClean="0"/>
              <a:t>masalah</a:t>
            </a:r>
            <a:r>
              <a:rPr lang="en-ID" dirty="0" smtClean="0"/>
              <a:t> </a:t>
            </a:r>
            <a:r>
              <a:rPr lang="en-ID" dirty="0" err="1" smtClean="0"/>
              <a:t>merupakan</a:t>
            </a:r>
            <a:r>
              <a:rPr lang="en-ID" dirty="0" smtClean="0"/>
              <a:t> </a:t>
            </a:r>
            <a:r>
              <a:rPr lang="en-ID" dirty="0" err="1" smtClean="0"/>
              <a:t>batasan</a:t>
            </a:r>
            <a:r>
              <a:rPr lang="en-ID" dirty="0" smtClean="0"/>
              <a:t> </a:t>
            </a:r>
            <a:r>
              <a:rPr lang="en-ID" dirty="0" err="1" smtClean="0"/>
              <a:t>dari</a:t>
            </a:r>
            <a:r>
              <a:rPr lang="en-ID" dirty="0" smtClean="0"/>
              <a:t> </a:t>
            </a:r>
            <a:r>
              <a:rPr lang="en-ID" dirty="0" err="1" smtClean="0"/>
              <a:t>permasalahan</a:t>
            </a:r>
            <a:r>
              <a:rPr lang="en-ID" dirty="0" smtClean="0"/>
              <a:t> yang </a:t>
            </a:r>
            <a:r>
              <a:rPr lang="en-ID" dirty="0" err="1" smtClean="0"/>
              <a:t>akan</a:t>
            </a:r>
            <a:r>
              <a:rPr lang="en-ID" dirty="0" smtClean="0"/>
              <a:t> </a:t>
            </a:r>
            <a:r>
              <a:rPr lang="en-ID" dirty="0" err="1" smtClean="0"/>
              <a:t>diteliti</a:t>
            </a:r>
            <a:r>
              <a:rPr lang="en-ID" dirty="0" smtClean="0"/>
              <a:t>.</a:t>
            </a:r>
          </a:p>
          <a:p>
            <a:pPr marL="457200" indent="-457200">
              <a:buAutoNum type="arabicPeriod"/>
            </a:pPr>
            <a:r>
              <a:rPr lang="en-ID" dirty="0" err="1" smtClean="0"/>
              <a:t>Dalam</a:t>
            </a:r>
            <a:r>
              <a:rPr lang="en-ID" dirty="0" smtClean="0"/>
              <a:t> </a:t>
            </a:r>
            <a:r>
              <a:rPr lang="en-ID" dirty="0" err="1" smtClean="0"/>
              <a:t>pembatasan</a:t>
            </a:r>
            <a:r>
              <a:rPr lang="en-ID" dirty="0" smtClean="0"/>
              <a:t> </a:t>
            </a:r>
            <a:r>
              <a:rPr lang="en-ID" dirty="0" err="1" smtClean="0"/>
              <a:t>masalah</a:t>
            </a:r>
            <a:r>
              <a:rPr lang="en-ID" dirty="0" smtClean="0"/>
              <a:t> </a:t>
            </a:r>
            <a:r>
              <a:rPr lang="en-ID" dirty="0" err="1" smtClean="0"/>
              <a:t>ini</a:t>
            </a:r>
            <a:r>
              <a:rPr lang="en-ID" dirty="0" smtClean="0"/>
              <a:t> </a:t>
            </a:r>
            <a:r>
              <a:rPr lang="en-ID" dirty="0" err="1" smtClean="0"/>
              <a:t>juga</a:t>
            </a:r>
            <a:r>
              <a:rPr lang="en-ID" dirty="0" smtClean="0"/>
              <a:t> </a:t>
            </a:r>
            <a:r>
              <a:rPr lang="en-ID" dirty="0" err="1" smtClean="0"/>
              <a:t>dituliskan</a:t>
            </a:r>
            <a:r>
              <a:rPr lang="en-ID" dirty="0" smtClean="0"/>
              <a:t> KD/</a:t>
            </a:r>
            <a:r>
              <a:rPr lang="en-ID" dirty="0" err="1" smtClean="0"/>
              <a:t>Indikator</a:t>
            </a:r>
            <a:r>
              <a:rPr lang="en-ID" dirty="0" smtClean="0"/>
              <a:t> yang </a:t>
            </a:r>
            <a:r>
              <a:rPr lang="en-ID" dirty="0" err="1" smtClean="0"/>
              <a:t>digunakan</a:t>
            </a:r>
            <a:r>
              <a:rPr lang="en-ID" dirty="0" smtClean="0"/>
              <a:t> </a:t>
            </a:r>
            <a:r>
              <a:rPr lang="en-ID" dirty="0" err="1" smtClean="0"/>
              <a:t>dalam</a:t>
            </a:r>
            <a:r>
              <a:rPr lang="en-ID" dirty="0" smtClean="0"/>
              <a:t> </a:t>
            </a:r>
            <a:r>
              <a:rPr lang="en-ID" dirty="0" err="1" smtClean="0"/>
              <a:t>penelitian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777012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ID" dirty="0" smtClean="0"/>
              <a:t>D. </a:t>
            </a:r>
            <a:r>
              <a:rPr lang="en-ID" dirty="0" err="1" smtClean="0"/>
              <a:t>Rumusan</a:t>
            </a:r>
            <a:r>
              <a:rPr lang="en-ID" dirty="0" smtClean="0"/>
              <a:t> </a:t>
            </a:r>
            <a:r>
              <a:rPr lang="en-ID" dirty="0" err="1" smtClean="0"/>
              <a:t>Masalah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457200" indent="-457200">
              <a:buAutoNum type="arabicPeriod"/>
            </a:pPr>
            <a:r>
              <a:rPr lang="en-ID" dirty="0" err="1" smtClean="0"/>
              <a:t>Rumusan</a:t>
            </a:r>
            <a:r>
              <a:rPr lang="en-ID" dirty="0" smtClean="0"/>
              <a:t> </a:t>
            </a:r>
            <a:r>
              <a:rPr lang="en-ID" dirty="0" err="1" smtClean="0"/>
              <a:t>masalah</a:t>
            </a:r>
            <a:r>
              <a:rPr lang="en-ID" dirty="0" smtClean="0"/>
              <a:t> </a:t>
            </a:r>
            <a:r>
              <a:rPr lang="en-ID" dirty="0" err="1" smtClean="0"/>
              <a:t>merupakan</a:t>
            </a:r>
            <a:r>
              <a:rPr lang="en-ID" dirty="0" smtClean="0"/>
              <a:t> </a:t>
            </a:r>
            <a:r>
              <a:rPr lang="en-ID" dirty="0" err="1" smtClean="0"/>
              <a:t>sebuah</a:t>
            </a:r>
            <a:r>
              <a:rPr lang="en-ID" dirty="0" smtClean="0"/>
              <a:t> </a:t>
            </a:r>
            <a:r>
              <a:rPr lang="en-ID" dirty="0" err="1" smtClean="0"/>
              <a:t>pertanyaan</a:t>
            </a:r>
            <a:r>
              <a:rPr lang="en-ID" dirty="0" smtClean="0"/>
              <a:t> yang </a:t>
            </a:r>
            <a:r>
              <a:rPr lang="en-ID" dirty="0" err="1" smtClean="0"/>
              <a:t>diajukan</a:t>
            </a:r>
            <a:r>
              <a:rPr lang="en-ID" dirty="0" smtClean="0"/>
              <a:t> </a:t>
            </a:r>
            <a:r>
              <a:rPr lang="en-ID" dirty="0" err="1" smtClean="0"/>
              <a:t>sebagai</a:t>
            </a:r>
            <a:r>
              <a:rPr lang="en-ID" dirty="0" smtClean="0"/>
              <a:t> </a:t>
            </a:r>
            <a:r>
              <a:rPr lang="en-ID" dirty="0" err="1" smtClean="0"/>
              <a:t>turunan</a:t>
            </a:r>
            <a:r>
              <a:rPr lang="en-ID" dirty="0" smtClean="0"/>
              <a:t> </a:t>
            </a:r>
            <a:r>
              <a:rPr lang="en-ID" dirty="0" err="1" smtClean="0"/>
              <a:t>dari</a:t>
            </a:r>
            <a:r>
              <a:rPr lang="en-ID" dirty="0" smtClean="0"/>
              <a:t> </a:t>
            </a:r>
            <a:r>
              <a:rPr lang="en-ID" dirty="0" err="1" smtClean="0"/>
              <a:t>pembatasan</a:t>
            </a:r>
            <a:r>
              <a:rPr lang="en-ID" dirty="0" smtClean="0"/>
              <a:t> </a:t>
            </a:r>
            <a:r>
              <a:rPr lang="en-ID" dirty="0" err="1" smtClean="0"/>
              <a:t>masalah</a:t>
            </a:r>
            <a:r>
              <a:rPr lang="en-ID" dirty="0" smtClean="0"/>
              <a:t>.</a:t>
            </a:r>
          </a:p>
          <a:p>
            <a:pPr marL="457200" indent="-457200">
              <a:buAutoNum type="arabicPeriod"/>
            </a:pPr>
            <a:r>
              <a:rPr lang="en-ID" dirty="0" err="1" smtClean="0"/>
              <a:t>Menggunakan</a:t>
            </a:r>
            <a:r>
              <a:rPr lang="en-ID" dirty="0" smtClean="0"/>
              <a:t> </a:t>
            </a:r>
            <a:r>
              <a:rPr lang="en-ID" dirty="0" err="1" smtClean="0"/>
              <a:t>kalimat</a:t>
            </a:r>
            <a:r>
              <a:rPr lang="en-ID" dirty="0" smtClean="0"/>
              <a:t> Tanya “</a:t>
            </a:r>
            <a:r>
              <a:rPr lang="en-ID" dirty="0" err="1" smtClean="0"/>
              <a:t>bagaimana</a:t>
            </a:r>
            <a:r>
              <a:rPr lang="en-ID" dirty="0" smtClean="0"/>
              <a:t>?”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371521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ID" dirty="0" smtClean="0"/>
              <a:t>E. </a:t>
            </a:r>
            <a:r>
              <a:rPr lang="en-ID" dirty="0" err="1" smtClean="0"/>
              <a:t>Tujuan</a:t>
            </a:r>
            <a:r>
              <a:rPr lang="en-ID" dirty="0" smtClean="0"/>
              <a:t> </a:t>
            </a:r>
            <a:r>
              <a:rPr lang="en-ID" dirty="0" err="1" smtClean="0"/>
              <a:t>Penelitian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457200" indent="-457200">
              <a:buAutoNum type="arabicPeriod"/>
            </a:pPr>
            <a:r>
              <a:rPr lang="en-ID" dirty="0" err="1" smtClean="0"/>
              <a:t>Tujuan</a:t>
            </a:r>
            <a:r>
              <a:rPr lang="en-ID" dirty="0" smtClean="0"/>
              <a:t> </a:t>
            </a:r>
            <a:r>
              <a:rPr lang="en-ID" dirty="0" err="1" smtClean="0"/>
              <a:t>Umum</a:t>
            </a:r>
            <a:endParaRPr lang="en-ID" dirty="0" smtClean="0"/>
          </a:p>
          <a:p>
            <a:pPr marL="0" indent="0">
              <a:buNone/>
            </a:pPr>
            <a:r>
              <a:rPr lang="en-ID" dirty="0"/>
              <a:t> </a:t>
            </a:r>
            <a:r>
              <a:rPr lang="en-ID" dirty="0" smtClean="0"/>
              <a:t>	</a:t>
            </a:r>
            <a:r>
              <a:rPr lang="en-ID" dirty="0" err="1" smtClean="0"/>
              <a:t>Untuk</a:t>
            </a:r>
            <a:r>
              <a:rPr lang="en-ID" dirty="0" smtClean="0"/>
              <a:t> </a:t>
            </a:r>
            <a:r>
              <a:rPr lang="en-ID" dirty="0" err="1" smtClean="0"/>
              <a:t>meningkatkan</a:t>
            </a:r>
            <a:r>
              <a:rPr lang="en-ID" dirty="0" smtClean="0"/>
              <a:t> </a:t>
            </a:r>
            <a:r>
              <a:rPr lang="en-ID" dirty="0" err="1" smtClean="0"/>
              <a:t>kemampuan</a:t>
            </a:r>
            <a:r>
              <a:rPr lang="en-ID" dirty="0" smtClean="0"/>
              <a:t> …. </a:t>
            </a:r>
            <a:r>
              <a:rPr lang="en-ID" dirty="0" err="1"/>
              <a:t>p</a:t>
            </a:r>
            <a:r>
              <a:rPr lang="en-ID" dirty="0" err="1" smtClean="0"/>
              <a:t>ada</a:t>
            </a:r>
            <a:r>
              <a:rPr lang="en-ID" dirty="0" smtClean="0"/>
              <a:t> </a:t>
            </a:r>
            <a:r>
              <a:rPr lang="en-ID" dirty="0" err="1" smtClean="0"/>
              <a:t>anak</a:t>
            </a:r>
            <a:r>
              <a:rPr lang="en-ID" dirty="0" smtClean="0"/>
              <a:t>.</a:t>
            </a:r>
          </a:p>
          <a:p>
            <a:pPr marL="0" indent="0">
              <a:buNone/>
            </a:pPr>
            <a:r>
              <a:rPr lang="en-ID" dirty="0" smtClean="0"/>
              <a:t>2.   </a:t>
            </a:r>
            <a:r>
              <a:rPr lang="en-ID" dirty="0" err="1" smtClean="0"/>
              <a:t>Tujuan</a:t>
            </a:r>
            <a:r>
              <a:rPr lang="en-ID" dirty="0" smtClean="0"/>
              <a:t> </a:t>
            </a:r>
            <a:r>
              <a:rPr lang="en-ID" dirty="0" err="1" smtClean="0"/>
              <a:t>Khusus</a:t>
            </a:r>
            <a:endParaRPr lang="en-ID" dirty="0" smtClean="0"/>
          </a:p>
          <a:p>
            <a:pPr marL="0" indent="0">
              <a:buNone/>
            </a:pPr>
            <a:r>
              <a:rPr lang="en-ID" dirty="0"/>
              <a:t>	</a:t>
            </a:r>
            <a:r>
              <a:rPr lang="en-ID" dirty="0" err="1" smtClean="0"/>
              <a:t>Untuk</a:t>
            </a:r>
            <a:r>
              <a:rPr lang="en-ID" dirty="0" smtClean="0"/>
              <a:t> </a:t>
            </a:r>
            <a:r>
              <a:rPr lang="en-ID" dirty="0" err="1" smtClean="0"/>
              <a:t>meningkatkan</a:t>
            </a:r>
            <a:r>
              <a:rPr lang="en-ID" dirty="0" smtClean="0"/>
              <a:t> </a:t>
            </a:r>
            <a:r>
              <a:rPr lang="en-ID" dirty="0" err="1" smtClean="0"/>
              <a:t>kemampuan</a:t>
            </a:r>
            <a:r>
              <a:rPr lang="en-ID" dirty="0" smtClean="0"/>
              <a:t> …. (</a:t>
            </a:r>
            <a:r>
              <a:rPr lang="en-ID" dirty="0" err="1" smtClean="0"/>
              <a:t>sesuai</a:t>
            </a:r>
            <a:r>
              <a:rPr lang="en-ID" dirty="0" smtClean="0"/>
              <a:t> </a:t>
            </a:r>
            <a:r>
              <a:rPr lang="en-ID" dirty="0" err="1" smtClean="0"/>
              <a:t>dengan</a:t>
            </a:r>
            <a:r>
              <a:rPr lang="en-ID" dirty="0" smtClean="0"/>
              <a:t> </a:t>
            </a:r>
            <a:r>
              <a:rPr lang="en-ID" dirty="0" err="1" smtClean="0"/>
              <a:t>judul</a:t>
            </a:r>
            <a:r>
              <a:rPr lang="en-ID" dirty="0" smtClean="0"/>
              <a:t>)</a:t>
            </a:r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3922445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ID" dirty="0" smtClean="0"/>
              <a:t>F. </a:t>
            </a:r>
            <a:r>
              <a:rPr lang="en-ID" dirty="0" err="1" smtClean="0"/>
              <a:t>Manfaat</a:t>
            </a:r>
            <a:r>
              <a:rPr lang="en-ID" dirty="0" smtClean="0"/>
              <a:t> </a:t>
            </a:r>
            <a:r>
              <a:rPr lang="en-ID" dirty="0" err="1" smtClean="0"/>
              <a:t>Penelitian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457200" indent="-457200">
              <a:buAutoNum type="arabicPeriod"/>
            </a:pPr>
            <a:r>
              <a:rPr lang="en-ID" dirty="0" err="1" smtClean="0"/>
              <a:t>Teoritis</a:t>
            </a:r>
            <a:endParaRPr lang="en-ID" dirty="0" smtClean="0"/>
          </a:p>
          <a:p>
            <a:pPr marL="457200" indent="-457200">
              <a:buAutoNum type="arabicPeriod"/>
            </a:pPr>
            <a:r>
              <a:rPr lang="en-ID" dirty="0" err="1" smtClean="0"/>
              <a:t>Praktis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2044027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ID" dirty="0" smtClean="0"/>
              <a:t>G. </a:t>
            </a:r>
            <a:r>
              <a:rPr lang="en-ID" dirty="0" err="1" smtClean="0"/>
              <a:t>Kajian</a:t>
            </a:r>
            <a:r>
              <a:rPr lang="en-ID" dirty="0" smtClean="0"/>
              <a:t> </a:t>
            </a:r>
            <a:r>
              <a:rPr lang="en-ID" dirty="0" err="1" smtClean="0"/>
              <a:t>Teori</a:t>
            </a:r>
            <a:r>
              <a:rPr lang="en-ID" dirty="0" smtClean="0"/>
              <a:t> </a:t>
            </a:r>
            <a:r>
              <a:rPr lang="en-ID" dirty="0" err="1" smtClean="0"/>
              <a:t>dan</a:t>
            </a:r>
            <a:r>
              <a:rPr lang="en-ID" dirty="0" smtClean="0"/>
              <a:t> </a:t>
            </a:r>
            <a:r>
              <a:rPr lang="en-ID" dirty="0" err="1" smtClean="0"/>
              <a:t>Hipotesis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62500" lnSpcReduction="20000"/>
          </a:bodyPr>
          <a:lstStyle/>
          <a:p>
            <a:pPr marL="457200" indent="-457200">
              <a:buAutoNum type="alphaUcPeriod"/>
            </a:pPr>
            <a:r>
              <a:rPr lang="en-ID" dirty="0" err="1" smtClean="0"/>
              <a:t>Kajian</a:t>
            </a:r>
            <a:r>
              <a:rPr lang="en-ID" dirty="0" smtClean="0"/>
              <a:t> </a:t>
            </a:r>
            <a:r>
              <a:rPr lang="en-ID" dirty="0" err="1" smtClean="0"/>
              <a:t>teori</a:t>
            </a:r>
            <a:r>
              <a:rPr lang="en-ID" dirty="0" smtClean="0"/>
              <a:t> variable X </a:t>
            </a:r>
          </a:p>
          <a:p>
            <a:pPr marL="0" indent="0">
              <a:buNone/>
            </a:pPr>
            <a:r>
              <a:rPr lang="en-ID" dirty="0"/>
              <a:t>	</a:t>
            </a:r>
            <a:r>
              <a:rPr lang="en-ID" dirty="0" err="1" smtClean="0"/>
              <a:t>Menguraikan</a:t>
            </a:r>
            <a:r>
              <a:rPr lang="en-ID" dirty="0" smtClean="0"/>
              <a:t> </a:t>
            </a:r>
            <a:r>
              <a:rPr lang="en-ID" dirty="0" err="1" smtClean="0"/>
              <a:t>segala</a:t>
            </a:r>
            <a:r>
              <a:rPr lang="en-ID" dirty="0" smtClean="0"/>
              <a:t> </a:t>
            </a:r>
            <a:r>
              <a:rPr lang="en-ID" dirty="0" err="1" smtClean="0"/>
              <a:t>sesuatu</a:t>
            </a:r>
            <a:r>
              <a:rPr lang="en-ID" dirty="0" smtClean="0"/>
              <a:t> yang </a:t>
            </a:r>
            <a:r>
              <a:rPr lang="en-ID" dirty="0" err="1" smtClean="0"/>
              <a:t>berhubungan</a:t>
            </a:r>
            <a:r>
              <a:rPr lang="en-ID" dirty="0" smtClean="0"/>
              <a:t> </a:t>
            </a:r>
            <a:r>
              <a:rPr lang="en-ID" dirty="0" err="1" smtClean="0"/>
              <a:t>dengan</a:t>
            </a:r>
            <a:r>
              <a:rPr lang="en-ID" dirty="0" smtClean="0"/>
              <a:t> variable X, </a:t>
            </a:r>
            <a:r>
              <a:rPr lang="en-ID" dirty="0" err="1" smtClean="0"/>
              <a:t>dimulai</a:t>
            </a:r>
            <a:r>
              <a:rPr lang="en-ID" dirty="0" smtClean="0"/>
              <a:t> </a:t>
            </a:r>
            <a:r>
              <a:rPr lang="en-ID" dirty="0" err="1" smtClean="0"/>
              <a:t>dari</a:t>
            </a:r>
            <a:r>
              <a:rPr lang="en-ID" dirty="0" smtClean="0"/>
              <a:t> </a:t>
            </a:r>
            <a:r>
              <a:rPr lang="en-ID" dirty="0" err="1" smtClean="0"/>
              <a:t>definisi</a:t>
            </a:r>
            <a:r>
              <a:rPr lang="en-ID" dirty="0" smtClean="0"/>
              <a:t> </a:t>
            </a:r>
            <a:r>
              <a:rPr lang="en-ID" dirty="0" err="1" smtClean="0"/>
              <a:t>hingga</a:t>
            </a:r>
            <a:r>
              <a:rPr lang="en-ID" dirty="0" smtClean="0"/>
              <a:t> </a:t>
            </a:r>
            <a:r>
              <a:rPr lang="en-ID" dirty="0" err="1" smtClean="0"/>
              <a:t>hal-hal</a:t>
            </a:r>
            <a:r>
              <a:rPr lang="en-ID" dirty="0" smtClean="0"/>
              <a:t> yang paling </a:t>
            </a:r>
            <a:r>
              <a:rPr lang="en-ID" dirty="0" err="1" smtClean="0"/>
              <a:t>khusus</a:t>
            </a:r>
            <a:r>
              <a:rPr lang="en-ID" dirty="0" smtClean="0"/>
              <a:t>. </a:t>
            </a:r>
          </a:p>
          <a:p>
            <a:pPr marL="0" indent="0">
              <a:buNone/>
            </a:pPr>
            <a:r>
              <a:rPr lang="en-ID" dirty="0" err="1" smtClean="0"/>
              <a:t>Definisi</a:t>
            </a:r>
            <a:r>
              <a:rPr lang="en-ID" dirty="0" smtClean="0"/>
              <a:t> </a:t>
            </a:r>
            <a:r>
              <a:rPr lang="en-ID" dirty="0" err="1" smtClean="0"/>
              <a:t>harus</a:t>
            </a:r>
            <a:r>
              <a:rPr lang="en-ID" dirty="0" smtClean="0"/>
              <a:t> </a:t>
            </a:r>
            <a:r>
              <a:rPr lang="en-ID" dirty="0" err="1" smtClean="0"/>
              <a:t>diambil</a:t>
            </a:r>
            <a:r>
              <a:rPr lang="en-ID" dirty="0" smtClean="0"/>
              <a:t> </a:t>
            </a:r>
            <a:r>
              <a:rPr lang="en-ID" dirty="0" err="1" smtClean="0"/>
              <a:t>dari</a:t>
            </a:r>
            <a:r>
              <a:rPr lang="en-ID" dirty="0" smtClean="0"/>
              <a:t> 3 </a:t>
            </a:r>
            <a:r>
              <a:rPr lang="en-ID" dirty="0" err="1" smtClean="0"/>
              <a:t>sumber</a:t>
            </a:r>
            <a:r>
              <a:rPr lang="en-ID" dirty="0" smtClean="0"/>
              <a:t> yang </a:t>
            </a:r>
            <a:r>
              <a:rPr lang="en-ID" dirty="0" err="1" smtClean="0"/>
              <a:t>berbeda</a:t>
            </a:r>
            <a:r>
              <a:rPr lang="en-ID" dirty="0" smtClean="0"/>
              <a:t>, </a:t>
            </a:r>
            <a:r>
              <a:rPr lang="en-ID" dirty="0" err="1" smtClean="0"/>
              <a:t>dan</a:t>
            </a:r>
            <a:r>
              <a:rPr lang="en-ID" dirty="0" smtClean="0"/>
              <a:t> </a:t>
            </a:r>
            <a:r>
              <a:rPr lang="en-ID" dirty="0" err="1" smtClean="0"/>
              <a:t>diakhiri</a:t>
            </a:r>
            <a:r>
              <a:rPr lang="en-ID" dirty="0" smtClean="0"/>
              <a:t> </a:t>
            </a:r>
            <a:r>
              <a:rPr lang="en-ID" dirty="0" err="1" smtClean="0"/>
              <a:t>dengan</a:t>
            </a:r>
            <a:r>
              <a:rPr lang="en-ID" dirty="0" smtClean="0"/>
              <a:t> </a:t>
            </a:r>
            <a:r>
              <a:rPr lang="en-ID" dirty="0" err="1" smtClean="0"/>
              <a:t>kesimpulan</a:t>
            </a:r>
            <a:r>
              <a:rPr lang="en-ID" dirty="0" smtClean="0"/>
              <a:t> yang </a:t>
            </a:r>
            <a:r>
              <a:rPr lang="en-ID" dirty="0" err="1" smtClean="0"/>
              <a:t>sesuai</a:t>
            </a:r>
            <a:r>
              <a:rPr lang="en-ID" dirty="0" smtClean="0"/>
              <a:t> </a:t>
            </a:r>
            <a:r>
              <a:rPr lang="en-ID" dirty="0" err="1" smtClean="0"/>
              <a:t>dengan</a:t>
            </a:r>
            <a:r>
              <a:rPr lang="en-ID" dirty="0" smtClean="0"/>
              <a:t> </a:t>
            </a:r>
            <a:r>
              <a:rPr lang="en-ID" dirty="0" err="1" smtClean="0"/>
              <a:t>penelitian</a:t>
            </a:r>
            <a:r>
              <a:rPr lang="en-ID" dirty="0" smtClean="0"/>
              <a:t>.</a:t>
            </a:r>
          </a:p>
          <a:p>
            <a:pPr marL="0" indent="0">
              <a:buNone/>
            </a:pPr>
            <a:r>
              <a:rPr lang="en-ID" dirty="0" smtClean="0"/>
              <a:t>B.    </a:t>
            </a:r>
            <a:r>
              <a:rPr lang="en-ID" dirty="0" err="1" smtClean="0"/>
              <a:t>Kajian</a:t>
            </a:r>
            <a:r>
              <a:rPr lang="en-ID" dirty="0" smtClean="0"/>
              <a:t> </a:t>
            </a:r>
            <a:r>
              <a:rPr lang="en-ID" dirty="0" err="1" smtClean="0"/>
              <a:t>teori</a:t>
            </a:r>
            <a:r>
              <a:rPr lang="en-ID" dirty="0" smtClean="0"/>
              <a:t> variable Y</a:t>
            </a:r>
          </a:p>
          <a:p>
            <a:pPr marL="0" indent="0">
              <a:buNone/>
            </a:pPr>
            <a:r>
              <a:rPr lang="en-ID" dirty="0" err="1"/>
              <a:t>Menguraikan</a:t>
            </a:r>
            <a:r>
              <a:rPr lang="en-ID" dirty="0"/>
              <a:t> </a:t>
            </a:r>
            <a:r>
              <a:rPr lang="en-ID" dirty="0" err="1"/>
              <a:t>segala</a:t>
            </a:r>
            <a:r>
              <a:rPr lang="en-ID" dirty="0"/>
              <a:t> </a:t>
            </a:r>
            <a:r>
              <a:rPr lang="en-ID" dirty="0" err="1"/>
              <a:t>sesuatu</a:t>
            </a:r>
            <a:r>
              <a:rPr lang="en-ID" dirty="0"/>
              <a:t> yang </a:t>
            </a:r>
            <a:r>
              <a:rPr lang="en-ID" dirty="0" err="1"/>
              <a:t>berhubungan</a:t>
            </a:r>
            <a:r>
              <a:rPr lang="en-ID" dirty="0"/>
              <a:t> </a:t>
            </a:r>
            <a:r>
              <a:rPr lang="en-ID" dirty="0" err="1"/>
              <a:t>dengan</a:t>
            </a:r>
            <a:r>
              <a:rPr lang="en-ID" dirty="0"/>
              <a:t> variable X, </a:t>
            </a:r>
            <a:r>
              <a:rPr lang="en-ID" dirty="0" err="1"/>
              <a:t>dimulai</a:t>
            </a:r>
            <a:r>
              <a:rPr lang="en-ID" dirty="0"/>
              <a:t> </a:t>
            </a:r>
            <a:r>
              <a:rPr lang="en-ID" dirty="0" err="1"/>
              <a:t>dari</a:t>
            </a:r>
            <a:r>
              <a:rPr lang="en-ID" dirty="0"/>
              <a:t> </a:t>
            </a:r>
            <a:r>
              <a:rPr lang="en-ID" dirty="0" err="1"/>
              <a:t>definisi</a:t>
            </a:r>
            <a:r>
              <a:rPr lang="en-ID" dirty="0"/>
              <a:t> </a:t>
            </a:r>
            <a:r>
              <a:rPr lang="en-ID" dirty="0" err="1"/>
              <a:t>hingga</a:t>
            </a:r>
            <a:r>
              <a:rPr lang="en-ID" dirty="0"/>
              <a:t> </a:t>
            </a:r>
            <a:r>
              <a:rPr lang="en-ID" dirty="0" err="1"/>
              <a:t>hal-hal</a:t>
            </a:r>
            <a:r>
              <a:rPr lang="en-ID" dirty="0"/>
              <a:t> yang paling </a:t>
            </a:r>
            <a:r>
              <a:rPr lang="en-ID" dirty="0" err="1"/>
              <a:t>khusus</a:t>
            </a:r>
            <a:r>
              <a:rPr lang="en-ID" dirty="0"/>
              <a:t>. </a:t>
            </a:r>
          </a:p>
          <a:p>
            <a:pPr marL="0" indent="0">
              <a:buNone/>
            </a:pPr>
            <a:r>
              <a:rPr lang="en-ID" dirty="0" err="1"/>
              <a:t>Definisi</a:t>
            </a:r>
            <a:r>
              <a:rPr lang="en-ID" dirty="0"/>
              <a:t> </a:t>
            </a:r>
            <a:r>
              <a:rPr lang="en-ID" dirty="0" err="1"/>
              <a:t>harus</a:t>
            </a:r>
            <a:r>
              <a:rPr lang="en-ID" dirty="0"/>
              <a:t> </a:t>
            </a:r>
            <a:r>
              <a:rPr lang="en-ID" dirty="0" err="1"/>
              <a:t>diambil</a:t>
            </a:r>
            <a:r>
              <a:rPr lang="en-ID" dirty="0"/>
              <a:t> </a:t>
            </a:r>
            <a:r>
              <a:rPr lang="en-ID" dirty="0" err="1"/>
              <a:t>dari</a:t>
            </a:r>
            <a:r>
              <a:rPr lang="en-ID" dirty="0"/>
              <a:t> 3 </a:t>
            </a:r>
            <a:r>
              <a:rPr lang="en-ID" dirty="0" err="1"/>
              <a:t>sumber</a:t>
            </a:r>
            <a:r>
              <a:rPr lang="en-ID" dirty="0"/>
              <a:t> yang </a:t>
            </a:r>
            <a:r>
              <a:rPr lang="en-ID" dirty="0" err="1"/>
              <a:t>berbeda</a:t>
            </a:r>
            <a:r>
              <a:rPr lang="en-ID" dirty="0"/>
              <a:t>, </a:t>
            </a:r>
            <a:r>
              <a:rPr lang="en-ID" dirty="0" err="1"/>
              <a:t>dan</a:t>
            </a:r>
            <a:r>
              <a:rPr lang="en-ID" dirty="0"/>
              <a:t> </a:t>
            </a:r>
            <a:r>
              <a:rPr lang="en-ID" dirty="0" err="1"/>
              <a:t>diakhiri</a:t>
            </a:r>
            <a:r>
              <a:rPr lang="en-ID" dirty="0"/>
              <a:t> </a:t>
            </a:r>
            <a:r>
              <a:rPr lang="en-ID" dirty="0" err="1"/>
              <a:t>dengan</a:t>
            </a:r>
            <a:r>
              <a:rPr lang="en-ID" dirty="0"/>
              <a:t> </a:t>
            </a:r>
            <a:r>
              <a:rPr lang="en-ID" dirty="0" err="1"/>
              <a:t>kesimpulan</a:t>
            </a:r>
            <a:r>
              <a:rPr lang="en-ID" dirty="0"/>
              <a:t> yang </a:t>
            </a:r>
            <a:r>
              <a:rPr lang="en-ID" dirty="0" err="1"/>
              <a:t>sesuai</a:t>
            </a:r>
            <a:r>
              <a:rPr lang="en-ID" dirty="0"/>
              <a:t> </a:t>
            </a:r>
            <a:r>
              <a:rPr lang="en-ID" dirty="0" err="1"/>
              <a:t>dengan</a:t>
            </a:r>
            <a:r>
              <a:rPr lang="en-ID" dirty="0"/>
              <a:t> </a:t>
            </a:r>
            <a:r>
              <a:rPr lang="en-ID" dirty="0" err="1"/>
              <a:t>penelitian</a:t>
            </a:r>
            <a:r>
              <a:rPr lang="en-ID" dirty="0"/>
              <a:t>.</a:t>
            </a:r>
          </a:p>
          <a:p>
            <a:pPr marL="0" indent="0">
              <a:buNone/>
            </a:pPr>
            <a:r>
              <a:rPr lang="en-ID" dirty="0" err="1" smtClean="0"/>
              <a:t>Pada</a:t>
            </a:r>
            <a:r>
              <a:rPr lang="en-ID" dirty="0" smtClean="0"/>
              <a:t> </a:t>
            </a:r>
            <a:r>
              <a:rPr lang="en-ID" dirty="0" err="1" smtClean="0"/>
              <a:t>kajian</a:t>
            </a:r>
            <a:r>
              <a:rPr lang="en-ID" dirty="0" smtClean="0"/>
              <a:t> </a:t>
            </a:r>
            <a:r>
              <a:rPr lang="en-ID" dirty="0" err="1" smtClean="0"/>
              <a:t>teori</a:t>
            </a:r>
            <a:r>
              <a:rPr lang="en-ID" dirty="0" smtClean="0"/>
              <a:t>, </a:t>
            </a:r>
            <a:r>
              <a:rPr lang="en-ID" dirty="0" err="1" smtClean="0"/>
              <a:t>apa</a:t>
            </a:r>
            <a:r>
              <a:rPr lang="en-ID" dirty="0" smtClean="0"/>
              <a:t> yang </a:t>
            </a:r>
            <a:r>
              <a:rPr lang="en-ID" dirty="0" err="1" smtClean="0"/>
              <a:t>sudah</a:t>
            </a:r>
            <a:r>
              <a:rPr lang="en-ID" dirty="0" smtClean="0"/>
              <a:t> di </a:t>
            </a:r>
            <a:r>
              <a:rPr lang="en-ID" dirty="0" err="1" smtClean="0"/>
              <a:t>tulis</a:t>
            </a:r>
            <a:r>
              <a:rPr lang="en-ID" dirty="0" smtClean="0"/>
              <a:t> di </a:t>
            </a:r>
            <a:r>
              <a:rPr lang="en-ID" dirty="0" err="1" smtClean="0"/>
              <a:t>latar</a:t>
            </a:r>
            <a:r>
              <a:rPr lang="en-ID" dirty="0" smtClean="0"/>
              <a:t> </a:t>
            </a:r>
            <a:r>
              <a:rPr lang="en-ID" dirty="0" err="1" smtClean="0"/>
              <a:t>belakang</a:t>
            </a:r>
            <a:r>
              <a:rPr lang="en-ID" dirty="0" smtClean="0"/>
              <a:t> </a:t>
            </a:r>
            <a:r>
              <a:rPr lang="en-ID" dirty="0" err="1" smtClean="0"/>
              <a:t>landasan</a:t>
            </a:r>
            <a:r>
              <a:rPr lang="en-ID" dirty="0" smtClean="0"/>
              <a:t> </a:t>
            </a:r>
            <a:r>
              <a:rPr lang="en-ID" dirty="0" err="1" smtClean="0"/>
              <a:t>teoritis</a:t>
            </a:r>
            <a:r>
              <a:rPr lang="en-ID" dirty="0" smtClean="0"/>
              <a:t>) </a:t>
            </a:r>
            <a:r>
              <a:rPr lang="en-ID" dirty="0" err="1" smtClean="0"/>
              <a:t>tidak</a:t>
            </a:r>
            <a:r>
              <a:rPr lang="en-ID" dirty="0" smtClean="0"/>
              <a:t> </a:t>
            </a:r>
            <a:r>
              <a:rPr lang="en-ID" dirty="0" err="1" smtClean="0"/>
              <a:t>boleh</a:t>
            </a:r>
            <a:r>
              <a:rPr lang="en-ID" dirty="0" smtClean="0"/>
              <a:t> </a:t>
            </a:r>
            <a:r>
              <a:rPr lang="en-ID" dirty="0" err="1" smtClean="0"/>
              <a:t>diulang</a:t>
            </a:r>
            <a:r>
              <a:rPr lang="en-ID" dirty="0" smtClean="0"/>
              <a:t> di </a:t>
            </a:r>
            <a:r>
              <a:rPr lang="en-ID" dirty="0" err="1" smtClean="0"/>
              <a:t>bab</a:t>
            </a:r>
            <a:r>
              <a:rPr lang="en-ID" dirty="0" smtClean="0"/>
              <a:t> II (</a:t>
            </a:r>
            <a:r>
              <a:rPr lang="en-ID" dirty="0" err="1" smtClean="0"/>
              <a:t>kajian</a:t>
            </a:r>
            <a:r>
              <a:rPr lang="en-ID" dirty="0" smtClean="0"/>
              <a:t> </a:t>
            </a:r>
            <a:r>
              <a:rPr lang="en-ID" dirty="0" err="1" smtClean="0"/>
              <a:t>teori</a:t>
            </a:r>
            <a:r>
              <a:rPr lang="en-ID" dirty="0" smtClean="0"/>
              <a:t>).</a:t>
            </a:r>
          </a:p>
          <a:p>
            <a:pPr marL="457200" indent="-457200">
              <a:buAutoNum type="alphaUcPeriod" startAt="3"/>
            </a:pPr>
            <a:r>
              <a:rPr lang="en-ID" dirty="0" err="1" smtClean="0"/>
              <a:t>Penelitian</a:t>
            </a:r>
            <a:r>
              <a:rPr lang="en-ID" dirty="0" smtClean="0"/>
              <a:t> </a:t>
            </a:r>
            <a:r>
              <a:rPr lang="en-ID" dirty="0" err="1" smtClean="0"/>
              <a:t>Relevan</a:t>
            </a:r>
            <a:endParaRPr lang="en-ID" dirty="0" smtClean="0"/>
          </a:p>
          <a:p>
            <a:pPr marL="0" indent="0">
              <a:buNone/>
            </a:pPr>
            <a:r>
              <a:rPr lang="en-ID" dirty="0" err="1" smtClean="0"/>
              <a:t>Berisi</a:t>
            </a:r>
            <a:r>
              <a:rPr lang="en-ID" dirty="0" smtClean="0"/>
              <a:t> </a:t>
            </a:r>
            <a:r>
              <a:rPr lang="en-ID" dirty="0" err="1" smtClean="0"/>
              <a:t>tentang</a:t>
            </a:r>
            <a:r>
              <a:rPr lang="en-ID" dirty="0" smtClean="0"/>
              <a:t> </a:t>
            </a:r>
            <a:r>
              <a:rPr lang="en-ID" dirty="0" err="1" smtClean="0"/>
              <a:t>jurnal</a:t>
            </a:r>
            <a:r>
              <a:rPr lang="en-ID" dirty="0" smtClean="0"/>
              <a:t> yang </a:t>
            </a:r>
            <a:r>
              <a:rPr lang="en-ID" dirty="0" err="1" smtClean="0"/>
              <a:t>berkaitan</a:t>
            </a:r>
            <a:r>
              <a:rPr lang="en-ID" dirty="0" smtClean="0"/>
              <a:t> </a:t>
            </a:r>
            <a:r>
              <a:rPr lang="en-ID" dirty="0" err="1" smtClean="0"/>
              <a:t>dengan</a:t>
            </a:r>
            <a:r>
              <a:rPr lang="en-ID" dirty="0" smtClean="0"/>
              <a:t> </a:t>
            </a:r>
            <a:r>
              <a:rPr lang="en-ID" dirty="0" err="1" smtClean="0"/>
              <a:t>penelitian</a:t>
            </a:r>
            <a:r>
              <a:rPr lang="en-ID" dirty="0" smtClean="0"/>
              <a:t>. </a:t>
            </a:r>
            <a:r>
              <a:rPr lang="en-ID" dirty="0" err="1" smtClean="0"/>
              <a:t>Jurnal</a:t>
            </a:r>
            <a:r>
              <a:rPr lang="en-ID" dirty="0" smtClean="0"/>
              <a:t> </a:t>
            </a:r>
            <a:r>
              <a:rPr lang="en-ID" dirty="0" err="1" smtClean="0"/>
              <a:t>tidak</a:t>
            </a:r>
            <a:r>
              <a:rPr lang="en-ID" dirty="0" smtClean="0"/>
              <a:t> </a:t>
            </a:r>
            <a:r>
              <a:rPr lang="en-ID" dirty="0" err="1" smtClean="0"/>
              <a:t>harus</a:t>
            </a:r>
            <a:r>
              <a:rPr lang="en-ID" dirty="0" smtClean="0"/>
              <a:t> </a:t>
            </a:r>
            <a:r>
              <a:rPr lang="en-ID" dirty="0" err="1" smtClean="0"/>
              <a:t>sama</a:t>
            </a:r>
            <a:r>
              <a:rPr lang="en-ID" dirty="0" smtClean="0"/>
              <a:t> </a:t>
            </a:r>
            <a:r>
              <a:rPr lang="en-ID" dirty="0" err="1" smtClean="0"/>
              <a:t>persis</a:t>
            </a:r>
            <a:r>
              <a:rPr lang="en-ID" dirty="0" smtClean="0"/>
              <a:t>, minimal </a:t>
            </a:r>
            <a:r>
              <a:rPr lang="en-ID" dirty="0" err="1" smtClean="0"/>
              <a:t>ada</a:t>
            </a:r>
            <a:r>
              <a:rPr lang="en-ID" dirty="0" smtClean="0"/>
              <a:t> 1 variable yang </a:t>
            </a:r>
            <a:r>
              <a:rPr lang="en-ID" dirty="0" err="1" smtClean="0"/>
              <a:t>sama</a:t>
            </a:r>
            <a:r>
              <a:rPr lang="en-ID" dirty="0" smtClean="0"/>
              <a:t>.</a:t>
            </a:r>
          </a:p>
          <a:p>
            <a:pPr marL="0" indent="0">
              <a:buNone/>
            </a:pPr>
            <a:r>
              <a:rPr lang="en-ID" dirty="0" err="1" smtClean="0"/>
              <a:t>Penelitian</a:t>
            </a:r>
            <a:r>
              <a:rPr lang="en-ID" dirty="0" smtClean="0"/>
              <a:t> </a:t>
            </a:r>
            <a:r>
              <a:rPr lang="en-ID" dirty="0" err="1" smtClean="0"/>
              <a:t>relevan</a:t>
            </a:r>
            <a:r>
              <a:rPr lang="en-ID" dirty="0" smtClean="0"/>
              <a:t>, </a:t>
            </a:r>
            <a:r>
              <a:rPr lang="en-ID" dirty="0" err="1" smtClean="0"/>
              <a:t>wajib</a:t>
            </a:r>
            <a:r>
              <a:rPr lang="en-ID" dirty="0" smtClean="0"/>
              <a:t> </a:t>
            </a:r>
            <a:r>
              <a:rPr lang="en-ID" dirty="0" err="1" smtClean="0"/>
              <a:t>mencantumkan</a:t>
            </a:r>
            <a:r>
              <a:rPr lang="en-ID" dirty="0" smtClean="0"/>
              <a:t> </a:t>
            </a:r>
            <a:r>
              <a:rPr lang="en-ID" dirty="0" err="1" smtClean="0"/>
              <a:t>jurnal</a:t>
            </a:r>
            <a:r>
              <a:rPr lang="en-ID" dirty="0" smtClean="0"/>
              <a:t> </a:t>
            </a:r>
            <a:r>
              <a:rPr lang="en-ID" dirty="0" err="1" smtClean="0"/>
              <a:t>dari</a:t>
            </a:r>
            <a:r>
              <a:rPr lang="en-ID" dirty="0" smtClean="0"/>
              <a:t> </a:t>
            </a:r>
            <a:r>
              <a:rPr lang="en-ID" dirty="0" err="1" smtClean="0"/>
              <a:t>dosen</a:t>
            </a:r>
            <a:r>
              <a:rPr lang="en-ID" dirty="0" smtClean="0"/>
              <a:t> </a:t>
            </a:r>
            <a:r>
              <a:rPr lang="en-ID" dirty="0" err="1" smtClean="0"/>
              <a:t>pengampu</a:t>
            </a:r>
            <a:r>
              <a:rPr lang="en-ID" dirty="0" smtClean="0"/>
              <a:t>. </a:t>
            </a:r>
          </a:p>
          <a:p>
            <a:pPr marL="457200" indent="-457200">
              <a:buAutoNum type="alphaUcPeriod"/>
            </a:pPr>
            <a:endParaRPr lang="en-ID" dirty="0" smtClean="0"/>
          </a:p>
        </p:txBody>
      </p:sp>
    </p:spTree>
    <p:extLst>
      <p:ext uri="{BB962C8B-B14F-4D97-AF65-F5344CB8AC3E}">
        <p14:creationId xmlns:p14="http://schemas.microsoft.com/office/powerpoint/2010/main" val="82324355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95401" y="875211"/>
            <a:ext cx="9601196" cy="5000657"/>
          </a:xfrm>
        </p:spPr>
        <p:txBody>
          <a:bodyPr/>
          <a:lstStyle/>
          <a:p>
            <a:pPr marL="0" indent="0">
              <a:buNone/>
            </a:pPr>
            <a:r>
              <a:rPr lang="en-ID" dirty="0" smtClean="0"/>
              <a:t>C. </a:t>
            </a:r>
            <a:r>
              <a:rPr lang="en-ID" dirty="0" err="1" smtClean="0"/>
              <a:t>Kerangka</a:t>
            </a:r>
            <a:r>
              <a:rPr lang="en-ID" dirty="0" smtClean="0"/>
              <a:t> </a:t>
            </a:r>
            <a:r>
              <a:rPr lang="en-ID" dirty="0" err="1" smtClean="0"/>
              <a:t>Berpikir</a:t>
            </a:r>
            <a:endParaRPr lang="en-ID" dirty="0" smtClean="0"/>
          </a:p>
          <a:p>
            <a:pPr marL="0" indent="0">
              <a:buNone/>
            </a:pPr>
            <a:r>
              <a:rPr lang="en-ID" dirty="0" err="1" smtClean="0"/>
              <a:t>Berisi</a:t>
            </a:r>
            <a:r>
              <a:rPr lang="en-ID" dirty="0" smtClean="0"/>
              <a:t> </a:t>
            </a:r>
            <a:r>
              <a:rPr lang="en-ID" dirty="0" err="1" smtClean="0"/>
              <a:t>tentang</a:t>
            </a:r>
            <a:r>
              <a:rPr lang="en-ID" dirty="0" smtClean="0"/>
              <a:t> </a:t>
            </a:r>
            <a:r>
              <a:rPr lang="en-ID" dirty="0" err="1" smtClean="0"/>
              <a:t>bagan</a:t>
            </a:r>
            <a:r>
              <a:rPr lang="en-ID" dirty="0" smtClean="0"/>
              <a:t>/</a:t>
            </a:r>
            <a:r>
              <a:rPr lang="en-ID" dirty="0" err="1" smtClean="0"/>
              <a:t>siklus</a:t>
            </a:r>
            <a:r>
              <a:rPr lang="en-ID" dirty="0" smtClean="0"/>
              <a:t> di PTK (</a:t>
            </a:r>
            <a:r>
              <a:rPr lang="en-ID" dirty="0" err="1" smtClean="0"/>
              <a:t>cek</a:t>
            </a:r>
            <a:r>
              <a:rPr lang="en-ID" dirty="0" smtClean="0"/>
              <a:t> </a:t>
            </a:r>
            <a:r>
              <a:rPr lang="en-ID" dirty="0" err="1" smtClean="0"/>
              <a:t>buku</a:t>
            </a:r>
            <a:r>
              <a:rPr lang="en-ID" dirty="0" smtClean="0"/>
              <a:t> </a:t>
            </a:r>
            <a:r>
              <a:rPr lang="en-ID" dirty="0" err="1" smtClean="0"/>
              <a:t>panduan</a:t>
            </a:r>
            <a:r>
              <a:rPr lang="en-ID" dirty="0" smtClean="0"/>
              <a:t> </a:t>
            </a:r>
            <a:r>
              <a:rPr lang="en-ID" dirty="0" err="1" smtClean="0"/>
              <a:t>penulisan</a:t>
            </a:r>
            <a:r>
              <a:rPr lang="en-ID" dirty="0" smtClean="0"/>
              <a:t> </a:t>
            </a:r>
            <a:r>
              <a:rPr lang="en-ID" dirty="0" err="1" smtClean="0"/>
              <a:t>skripsi</a:t>
            </a:r>
            <a:r>
              <a:rPr lang="en-ID" dirty="0" smtClean="0"/>
              <a:t> </a:t>
            </a:r>
            <a:r>
              <a:rPr lang="en-ID" dirty="0" err="1" smtClean="0"/>
              <a:t>untuk</a:t>
            </a:r>
            <a:r>
              <a:rPr lang="en-ID" dirty="0" smtClean="0"/>
              <a:t> </a:t>
            </a:r>
            <a:r>
              <a:rPr lang="en-ID" dirty="0" err="1" smtClean="0"/>
              <a:t>bagannya</a:t>
            </a:r>
            <a:r>
              <a:rPr lang="en-ID" dirty="0" smtClean="0"/>
              <a:t>).</a:t>
            </a:r>
          </a:p>
          <a:p>
            <a:pPr marL="0" indent="0">
              <a:buNone/>
            </a:pPr>
            <a:r>
              <a:rPr lang="en-ID" dirty="0" smtClean="0"/>
              <a:t>D. </a:t>
            </a:r>
            <a:r>
              <a:rPr lang="en-ID" dirty="0" err="1" smtClean="0"/>
              <a:t>Hipotesis</a:t>
            </a:r>
            <a:r>
              <a:rPr lang="en-ID" dirty="0" smtClean="0"/>
              <a:t> </a:t>
            </a:r>
            <a:r>
              <a:rPr lang="en-ID" dirty="0" err="1" smtClean="0"/>
              <a:t>Tindakan</a:t>
            </a:r>
            <a:endParaRPr lang="en-ID" dirty="0" smtClean="0"/>
          </a:p>
          <a:p>
            <a:pPr marL="0" indent="0">
              <a:buNone/>
            </a:pPr>
            <a:r>
              <a:rPr lang="en-ID" dirty="0" err="1" smtClean="0"/>
              <a:t>Berisi</a:t>
            </a:r>
            <a:r>
              <a:rPr lang="en-ID" dirty="0" smtClean="0"/>
              <a:t> </a:t>
            </a:r>
            <a:r>
              <a:rPr lang="en-ID" dirty="0" err="1" smtClean="0"/>
              <a:t>tentang</a:t>
            </a:r>
            <a:r>
              <a:rPr lang="en-ID" dirty="0" smtClean="0"/>
              <a:t> </a:t>
            </a:r>
            <a:r>
              <a:rPr lang="en-ID" dirty="0" err="1" smtClean="0"/>
              <a:t>hipotesis</a:t>
            </a:r>
            <a:r>
              <a:rPr lang="en-ID" dirty="0" smtClean="0"/>
              <a:t> yang </a:t>
            </a:r>
            <a:r>
              <a:rPr lang="en-ID" dirty="0" err="1" smtClean="0"/>
              <a:t>diberikan</a:t>
            </a:r>
            <a:r>
              <a:rPr lang="en-ID" dirty="0" smtClean="0"/>
              <a:t> di </a:t>
            </a:r>
            <a:r>
              <a:rPr lang="en-ID" dirty="0" err="1" smtClean="0"/>
              <a:t>penelitian</a:t>
            </a:r>
            <a:r>
              <a:rPr lang="en-ID" dirty="0" smtClean="0"/>
              <a:t>.</a:t>
            </a:r>
            <a:endParaRPr lang="en-US" dirty="0"/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928457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ID" dirty="0" smtClean="0"/>
              <a:t>H. </a:t>
            </a:r>
            <a:r>
              <a:rPr lang="en-ID" dirty="0" err="1" smtClean="0"/>
              <a:t>Metodologi</a:t>
            </a:r>
            <a:r>
              <a:rPr lang="en-ID" dirty="0" smtClean="0"/>
              <a:t> </a:t>
            </a:r>
            <a:r>
              <a:rPr lang="en-ID" dirty="0" err="1" smtClean="0"/>
              <a:t>Penelitian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457200" indent="-457200">
              <a:buAutoNum type="alphaUcPeriod"/>
            </a:pPr>
            <a:r>
              <a:rPr lang="en-ID" dirty="0" smtClean="0"/>
              <a:t>Setting </a:t>
            </a:r>
            <a:r>
              <a:rPr lang="en-ID" dirty="0" err="1" smtClean="0"/>
              <a:t>Penelitian</a:t>
            </a:r>
            <a:endParaRPr lang="en-ID" dirty="0" smtClean="0"/>
          </a:p>
          <a:p>
            <a:pPr marL="0" indent="0">
              <a:buNone/>
            </a:pPr>
            <a:r>
              <a:rPr lang="en-ID" dirty="0" err="1" smtClean="0"/>
              <a:t>Berisi</a:t>
            </a:r>
            <a:r>
              <a:rPr lang="en-ID" dirty="0" smtClean="0"/>
              <a:t> </a:t>
            </a:r>
            <a:r>
              <a:rPr lang="en-ID" dirty="0" err="1" smtClean="0"/>
              <a:t>tentang</a:t>
            </a:r>
            <a:r>
              <a:rPr lang="en-ID" dirty="0" smtClean="0"/>
              <a:t>:</a:t>
            </a:r>
          </a:p>
          <a:p>
            <a:pPr marL="457200" indent="-457200">
              <a:buAutoNum type="arabicPeriod"/>
            </a:pPr>
            <a:r>
              <a:rPr lang="en-ID" dirty="0" err="1" smtClean="0"/>
              <a:t>Waktu</a:t>
            </a:r>
            <a:endParaRPr lang="en-ID" dirty="0" smtClean="0"/>
          </a:p>
          <a:p>
            <a:pPr marL="457200" indent="-457200">
              <a:buAutoNum type="arabicPeriod"/>
            </a:pPr>
            <a:r>
              <a:rPr lang="en-ID" dirty="0" err="1" smtClean="0"/>
              <a:t>Tempat</a:t>
            </a:r>
            <a:endParaRPr lang="en-ID" dirty="0" smtClean="0"/>
          </a:p>
          <a:p>
            <a:pPr marL="0" indent="0">
              <a:buNone/>
            </a:pPr>
            <a:r>
              <a:rPr lang="en-ID" dirty="0" smtClean="0"/>
              <a:t>B. </a:t>
            </a:r>
            <a:r>
              <a:rPr lang="en-ID" dirty="0" err="1" smtClean="0"/>
              <a:t>Subjek</a:t>
            </a:r>
            <a:r>
              <a:rPr lang="en-ID" dirty="0" smtClean="0"/>
              <a:t> </a:t>
            </a:r>
            <a:r>
              <a:rPr lang="en-ID" dirty="0" err="1" smtClean="0"/>
              <a:t>Penelitian</a:t>
            </a:r>
            <a:endParaRPr lang="en-ID" dirty="0" smtClean="0"/>
          </a:p>
          <a:p>
            <a:pPr marL="0" indent="0">
              <a:buNone/>
            </a:pPr>
            <a:r>
              <a:rPr lang="en-ID" dirty="0" err="1" smtClean="0"/>
              <a:t>Berisi</a:t>
            </a:r>
            <a:r>
              <a:rPr lang="en-ID" dirty="0" smtClean="0"/>
              <a:t> </a:t>
            </a:r>
            <a:r>
              <a:rPr lang="en-ID" dirty="0" err="1" smtClean="0"/>
              <a:t>tentang</a:t>
            </a:r>
            <a:r>
              <a:rPr lang="en-ID" dirty="0" smtClean="0"/>
              <a:t> </a:t>
            </a:r>
            <a:r>
              <a:rPr lang="en-ID" dirty="0" err="1" smtClean="0"/>
              <a:t>subjek</a:t>
            </a:r>
            <a:r>
              <a:rPr lang="en-ID" dirty="0" smtClean="0"/>
              <a:t> yang </a:t>
            </a:r>
            <a:r>
              <a:rPr lang="en-ID" dirty="0" err="1" smtClean="0"/>
              <a:t>akan</a:t>
            </a:r>
            <a:r>
              <a:rPr lang="en-ID" dirty="0" smtClean="0"/>
              <a:t> </a:t>
            </a:r>
            <a:r>
              <a:rPr lang="en-ID" dirty="0" err="1" smtClean="0"/>
              <a:t>digunakan</a:t>
            </a:r>
            <a:r>
              <a:rPr lang="en-ID" dirty="0" smtClean="0"/>
              <a:t> </a:t>
            </a:r>
            <a:r>
              <a:rPr lang="en-ID" dirty="0" err="1" smtClean="0"/>
              <a:t>dalam</a:t>
            </a:r>
            <a:r>
              <a:rPr lang="en-ID" dirty="0" smtClean="0"/>
              <a:t> </a:t>
            </a:r>
            <a:r>
              <a:rPr lang="en-ID" dirty="0" err="1" smtClean="0"/>
              <a:t>penelitian</a:t>
            </a:r>
            <a:r>
              <a:rPr lang="en-ID" dirty="0" smtClean="0"/>
              <a:t>, </a:t>
            </a:r>
            <a:r>
              <a:rPr lang="en-ID" dirty="0" err="1" smtClean="0"/>
              <a:t>memuat</a:t>
            </a:r>
            <a:r>
              <a:rPr lang="en-ID" dirty="0" smtClean="0"/>
              <a:t> </a:t>
            </a:r>
            <a:r>
              <a:rPr lang="en-ID" dirty="0" err="1" smtClean="0"/>
              <a:t>jumlah</a:t>
            </a:r>
            <a:r>
              <a:rPr lang="en-ID" dirty="0" smtClean="0"/>
              <a:t> </a:t>
            </a:r>
            <a:r>
              <a:rPr lang="en-ID" dirty="0" err="1" smtClean="0"/>
              <a:t>anak</a:t>
            </a:r>
            <a:r>
              <a:rPr lang="en-ID" dirty="0" smtClean="0"/>
              <a:t>, </a:t>
            </a:r>
            <a:r>
              <a:rPr lang="en-ID" dirty="0" err="1" smtClean="0"/>
              <a:t>jumlah</a:t>
            </a:r>
            <a:r>
              <a:rPr lang="en-ID" dirty="0" smtClean="0"/>
              <a:t> </a:t>
            </a:r>
            <a:r>
              <a:rPr lang="en-ID" dirty="0" err="1" smtClean="0"/>
              <a:t>dari</a:t>
            </a:r>
            <a:r>
              <a:rPr lang="en-ID" dirty="0" smtClean="0"/>
              <a:t> </a:t>
            </a:r>
            <a:r>
              <a:rPr lang="en-ID" dirty="0" err="1" smtClean="0"/>
              <a:t>jenis</a:t>
            </a:r>
            <a:r>
              <a:rPr lang="en-ID" dirty="0" smtClean="0"/>
              <a:t> </a:t>
            </a:r>
            <a:r>
              <a:rPr lang="en-ID" dirty="0" err="1" smtClean="0"/>
              <a:t>kelamin</a:t>
            </a:r>
            <a:r>
              <a:rPr lang="en-ID" dirty="0" smtClean="0"/>
              <a:t> </a:t>
            </a:r>
            <a:r>
              <a:rPr lang="en-ID" dirty="0" err="1" smtClean="0"/>
              <a:t>dari</a:t>
            </a:r>
            <a:r>
              <a:rPr lang="en-ID" dirty="0" smtClean="0"/>
              <a:t> </a:t>
            </a:r>
            <a:r>
              <a:rPr lang="en-ID" dirty="0" err="1" smtClean="0"/>
              <a:t>subjek</a:t>
            </a:r>
            <a:r>
              <a:rPr lang="en-ID" dirty="0" smtClean="0"/>
              <a:t> </a:t>
            </a:r>
            <a:r>
              <a:rPr lang="en-ID" dirty="0" err="1" smtClean="0"/>
              <a:t>penelitian</a:t>
            </a:r>
            <a:r>
              <a:rPr lang="en-ID" dirty="0" smtClean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98639636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95401" y="1097280"/>
            <a:ext cx="9601196" cy="4778588"/>
          </a:xfrm>
        </p:spPr>
        <p:txBody>
          <a:bodyPr/>
          <a:lstStyle/>
          <a:p>
            <a:pPr marL="0" indent="0">
              <a:buNone/>
            </a:pPr>
            <a:r>
              <a:rPr lang="en-ID" dirty="0" smtClean="0"/>
              <a:t>C. </a:t>
            </a:r>
            <a:r>
              <a:rPr lang="en-ID" dirty="0" err="1" smtClean="0"/>
              <a:t>Sumber</a:t>
            </a:r>
            <a:r>
              <a:rPr lang="en-ID" dirty="0" smtClean="0"/>
              <a:t> Data</a:t>
            </a:r>
          </a:p>
          <a:p>
            <a:pPr marL="0" indent="0">
              <a:buNone/>
            </a:pPr>
            <a:r>
              <a:rPr lang="en-ID" dirty="0" err="1" smtClean="0"/>
              <a:t>Berisi</a:t>
            </a:r>
            <a:r>
              <a:rPr lang="en-ID" dirty="0" smtClean="0"/>
              <a:t> </a:t>
            </a:r>
            <a:r>
              <a:rPr lang="en-ID" dirty="0" err="1" smtClean="0"/>
              <a:t>tentang</a:t>
            </a:r>
            <a:r>
              <a:rPr lang="en-ID" dirty="0" smtClean="0"/>
              <a:t> </a:t>
            </a:r>
            <a:r>
              <a:rPr lang="en-ID" dirty="0" err="1" smtClean="0"/>
              <a:t>darimana</a:t>
            </a:r>
            <a:r>
              <a:rPr lang="en-ID" dirty="0" smtClean="0"/>
              <a:t> </a:t>
            </a:r>
            <a:r>
              <a:rPr lang="en-ID" dirty="0" err="1" smtClean="0"/>
              <a:t>sumber</a:t>
            </a:r>
            <a:r>
              <a:rPr lang="en-ID" dirty="0" smtClean="0"/>
              <a:t> data </a:t>
            </a:r>
            <a:r>
              <a:rPr lang="en-ID" dirty="0" err="1" smtClean="0"/>
              <a:t>penelitian</a:t>
            </a:r>
            <a:r>
              <a:rPr lang="en-ID" dirty="0" smtClean="0"/>
              <a:t> </a:t>
            </a:r>
            <a:r>
              <a:rPr lang="en-ID" dirty="0" err="1" smtClean="0"/>
              <a:t>diperoleh</a:t>
            </a:r>
            <a:r>
              <a:rPr lang="en-ID" dirty="0" smtClean="0"/>
              <a:t>.</a:t>
            </a:r>
          </a:p>
          <a:p>
            <a:pPr marL="0" indent="0">
              <a:buNone/>
            </a:pPr>
            <a:r>
              <a:rPr lang="en-ID" dirty="0" smtClean="0"/>
              <a:t>D. </a:t>
            </a:r>
            <a:r>
              <a:rPr lang="en-ID" dirty="0" err="1" smtClean="0"/>
              <a:t>Prosedur</a:t>
            </a:r>
            <a:r>
              <a:rPr lang="en-ID" dirty="0" smtClean="0"/>
              <a:t> </a:t>
            </a:r>
            <a:r>
              <a:rPr lang="en-ID" dirty="0" err="1" smtClean="0"/>
              <a:t>atau</a:t>
            </a:r>
            <a:r>
              <a:rPr lang="en-ID" dirty="0" smtClean="0"/>
              <a:t> </a:t>
            </a:r>
            <a:r>
              <a:rPr lang="en-ID" dirty="0" err="1" smtClean="0"/>
              <a:t>Siklus</a:t>
            </a:r>
            <a:r>
              <a:rPr lang="en-ID" dirty="0" smtClean="0"/>
              <a:t> </a:t>
            </a:r>
            <a:r>
              <a:rPr lang="en-ID" dirty="0" err="1" smtClean="0"/>
              <a:t>Penelitian</a:t>
            </a:r>
            <a:endParaRPr lang="en-ID" dirty="0" smtClean="0"/>
          </a:p>
          <a:p>
            <a:pPr marL="0" indent="0">
              <a:buNone/>
            </a:pPr>
            <a:r>
              <a:rPr lang="en-ID" dirty="0" err="1" smtClean="0"/>
              <a:t>Berisi</a:t>
            </a:r>
            <a:r>
              <a:rPr lang="en-ID" dirty="0" smtClean="0"/>
              <a:t> </a:t>
            </a:r>
            <a:r>
              <a:rPr lang="en-ID" dirty="0" err="1" smtClean="0"/>
              <a:t>uraian</a:t>
            </a:r>
            <a:r>
              <a:rPr lang="en-ID" dirty="0" smtClean="0"/>
              <a:t> </a:t>
            </a:r>
            <a:r>
              <a:rPr lang="en-ID" dirty="0" err="1" smtClean="0"/>
              <a:t>prosedur</a:t>
            </a:r>
            <a:r>
              <a:rPr lang="en-ID" dirty="0" smtClean="0"/>
              <a:t> PTK (4 </a:t>
            </a:r>
            <a:r>
              <a:rPr lang="en-ID" dirty="0" err="1" smtClean="0"/>
              <a:t>tahap</a:t>
            </a:r>
            <a:r>
              <a:rPr lang="en-ID" dirty="0" smtClean="0"/>
              <a:t>), </a:t>
            </a:r>
            <a:r>
              <a:rPr lang="en-ID" dirty="0" err="1" smtClean="0"/>
              <a:t>dari</a:t>
            </a:r>
            <a:r>
              <a:rPr lang="en-ID" dirty="0" smtClean="0"/>
              <a:t> </a:t>
            </a:r>
            <a:r>
              <a:rPr lang="en-ID" dirty="0" err="1" smtClean="0"/>
              <a:t>siklus</a:t>
            </a:r>
            <a:r>
              <a:rPr lang="en-ID" dirty="0" smtClean="0"/>
              <a:t> 1 </a:t>
            </a:r>
            <a:r>
              <a:rPr lang="en-ID" dirty="0" err="1" smtClean="0"/>
              <a:t>dan</a:t>
            </a:r>
            <a:r>
              <a:rPr lang="en-ID" dirty="0" smtClean="0"/>
              <a:t> </a:t>
            </a:r>
            <a:r>
              <a:rPr lang="en-ID" dirty="0" err="1" smtClean="0"/>
              <a:t>Siklus</a:t>
            </a:r>
            <a:r>
              <a:rPr lang="en-ID" dirty="0" smtClean="0"/>
              <a:t> 2 (</a:t>
            </a:r>
            <a:r>
              <a:rPr lang="en-ID" dirty="0" err="1" smtClean="0"/>
              <a:t>dalam</a:t>
            </a:r>
            <a:r>
              <a:rPr lang="en-ID" dirty="0" smtClean="0"/>
              <a:t> </a:t>
            </a:r>
            <a:r>
              <a:rPr lang="en-ID" dirty="0" err="1" smtClean="0"/>
              <a:t>bentuk</a:t>
            </a:r>
            <a:r>
              <a:rPr lang="en-ID" dirty="0" smtClean="0"/>
              <a:t> table).</a:t>
            </a:r>
          </a:p>
          <a:p>
            <a:pPr marL="0" indent="0">
              <a:buNone/>
            </a:pPr>
            <a:r>
              <a:rPr lang="en-ID" dirty="0" smtClean="0"/>
              <a:t>E. </a:t>
            </a:r>
            <a:r>
              <a:rPr lang="en-ID" dirty="0" err="1" smtClean="0"/>
              <a:t>Metode</a:t>
            </a:r>
            <a:r>
              <a:rPr lang="en-ID" dirty="0" smtClean="0"/>
              <a:t> </a:t>
            </a:r>
            <a:r>
              <a:rPr lang="en-ID" dirty="0" err="1" smtClean="0"/>
              <a:t>Pengumpulan</a:t>
            </a:r>
            <a:r>
              <a:rPr lang="en-ID" dirty="0" smtClean="0"/>
              <a:t> Data</a:t>
            </a:r>
          </a:p>
          <a:p>
            <a:pPr marL="0" indent="0">
              <a:buNone/>
            </a:pPr>
            <a:r>
              <a:rPr lang="en-ID" dirty="0" err="1" smtClean="0"/>
              <a:t>Berisi</a:t>
            </a:r>
            <a:r>
              <a:rPr lang="en-ID" dirty="0" smtClean="0"/>
              <a:t> </a:t>
            </a:r>
            <a:r>
              <a:rPr lang="en-ID" dirty="0" err="1" smtClean="0"/>
              <a:t>tentang</a:t>
            </a:r>
            <a:r>
              <a:rPr lang="en-ID" dirty="0" smtClean="0"/>
              <a:t> </a:t>
            </a:r>
            <a:r>
              <a:rPr lang="en-ID" dirty="0" err="1" smtClean="0"/>
              <a:t>cara</a:t>
            </a:r>
            <a:r>
              <a:rPr lang="en-ID" dirty="0" smtClean="0"/>
              <a:t> yang </a:t>
            </a:r>
            <a:r>
              <a:rPr lang="en-ID" dirty="0" err="1" smtClean="0"/>
              <a:t>digunakan</a:t>
            </a:r>
            <a:r>
              <a:rPr lang="en-ID" dirty="0" smtClean="0"/>
              <a:t> </a:t>
            </a:r>
            <a:r>
              <a:rPr lang="en-ID" dirty="0" err="1" smtClean="0"/>
              <a:t>untuk</a:t>
            </a:r>
            <a:r>
              <a:rPr lang="en-ID" dirty="0" smtClean="0"/>
              <a:t> </a:t>
            </a:r>
            <a:r>
              <a:rPr lang="en-ID" dirty="0" err="1" smtClean="0"/>
              <a:t>mengumpulkan</a:t>
            </a:r>
            <a:r>
              <a:rPr lang="en-ID" dirty="0" smtClean="0"/>
              <a:t> data </a:t>
            </a:r>
            <a:r>
              <a:rPr lang="en-ID" dirty="0" err="1" smtClean="0"/>
              <a:t>penelitian</a:t>
            </a:r>
            <a:r>
              <a:rPr lang="en-ID" dirty="0" smtClean="0"/>
              <a:t>.</a:t>
            </a:r>
          </a:p>
          <a:p>
            <a:pPr marL="0" indent="0">
              <a:buNone/>
            </a:pPr>
            <a:r>
              <a:rPr lang="en-ID" dirty="0" smtClean="0"/>
              <a:t>F. </a:t>
            </a:r>
            <a:r>
              <a:rPr lang="en-ID" dirty="0" err="1" smtClean="0"/>
              <a:t>Instrumen</a:t>
            </a:r>
            <a:r>
              <a:rPr lang="en-ID" dirty="0" smtClean="0"/>
              <a:t> </a:t>
            </a:r>
            <a:r>
              <a:rPr lang="en-ID" dirty="0" err="1" smtClean="0"/>
              <a:t>Penelitian</a:t>
            </a:r>
            <a:endParaRPr lang="en-ID" dirty="0" smtClean="0"/>
          </a:p>
          <a:p>
            <a:pPr marL="0" indent="0">
              <a:buNone/>
            </a:pPr>
            <a:r>
              <a:rPr lang="en-ID" dirty="0" smtClean="0"/>
              <a:t>G. </a:t>
            </a:r>
            <a:r>
              <a:rPr lang="en-ID" dirty="0" err="1" smtClean="0"/>
              <a:t>Indikator</a:t>
            </a:r>
            <a:r>
              <a:rPr lang="en-ID" dirty="0" smtClean="0"/>
              <a:t> </a:t>
            </a:r>
            <a:r>
              <a:rPr lang="en-ID" dirty="0" err="1" smtClean="0"/>
              <a:t>Penelitian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74605058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Organic">
  <a:themeElements>
    <a:clrScheme name="Organic">
      <a:dk1>
        <a:sysClr val="windowText" lastClr="000000"/>
      </a:dk1>
      <a:lt1>
        <a:sysClr val="window" lastClr="FFFFFF"/>
      </a:lt1>
      <a:dk2>
        <a:srgbClr val="212121"/>
      </a:dk2>
      <a:lt2>
        <a:srgbClr val="DADADA"/>
      </a:lt2>
      <a:accent1>
        <a:srgbClr val="83992A"/>
      </a:accent1>
      <a:accent2>
        <a:srgbClr val="3C9770"/>
      </a:accent2>
      <a:accent3>
        <a:srgbClr val="44709D"/>
      </a:accent3>
      <a:accent4>
        <a:srgbClr val="A23C33"/>
      </a:accent4>
      <a:accent5>
        <a:srgbClr val="D97828"/>
      </a:accent5>
      <a:accent6>
        <a:srgbClr val="DEB340"/>
      </a:accent6>
      <a:hlink>
        <a:srgbClr val="A8BF4D"/>
      </a:hlink>
      <a:folHlink>
        <a:srgbClr val="B4CA80"/>
      </a:folHlink>
    </a:clrScheme>
    <a:fontScheme name="Organic">
      <a:majorFont>
        <a:latin typeface="Garamond" panose="02020404030301010803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Garamond" panose="02020404030301010803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Organic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lumMod val="110000"/>
              </a:schemeClr>
            </a:gs>
            <a:gs pos="100000">
              <a:schemeClr val="phClr">
                <a:tint val="82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74000"/>
                <a:satMod val="130000"/>
                <a:lumMod val="90000"/>
              </a:schemeClr>
              <a:schemeClr val="phClr">
                <a:tint val="94000"/>
                <a:satMod val="120000"/>
                <a:lumMod val="104000"/>
              </a:schemeClr>
            </a:duotone>
          </a:blip>
          <a:tile tx="0" ty="0" sx="100000" sy="100000" flip="none" algn="tl"/>
        </a:blip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38100" dist="254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88000"/>
                <a:lumMod val="98000"/>
              </a:schemeClr>
            </a:gs>
          </a:gsLst>
          <a:lin ang="5400000" scaled="0"/>
        </a:gradFill>
        <a:blipFill>
          <a:blip xmlns:r="http://schemas.openxmlformats.org/officeDocument/2006/relationships" r:embed="rId2"/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rganic" id="{28CDC826-8792-45C0-861B-85EB3ADEDA33}" vid="{7DAC20F1-423D-49E2-BD0B-50532748BAD0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Organic</Template>
  <TotalTime>70</TotalTime>
  <Words>275</Words>
  <Application>Microsoft Office PowerPoint</Application>
  <PresentationFormat>Widescreen</PresentationFormat>
  <Paragraphs>53</Paragraphs>
  <Slides>11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4" baseType="lpstr">
      <vt:lpstr>Arial</vt:lpstr>
      <vt:lpstr>Garamond</vt:lpstr>
      <vt:lpstr>Organic</vt:lpstr>
      <vt:lpstr>PROPOSAL PTK</vt:lpstr>
      <vt:lpstr>A. Latar Belakang</vt:lpstr>
      <vt:lpstr>B. Identifikasi Masalah</vt:lpstr>
      <vt:lpstr>C. Pembatasan Masalah</vt:lpstr>
      <vt:lpstr>D. Rumusan Masalah</vt:lpstr>
      <vt:lpstr>E. Tujuan Penelitian</vt:lpstr>
      <vt:lpstr>F. Manfaat Penelitian</vt:lpstr>
      <vt:lpstr>G. Kajian Teori dan Hipotesis</vt:lpstr>
      <vt:lpstr>PowerPoint Presentation</vt:lpstr>
      <vt:lpstr>H. Metodologi Penelitian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PROPOSAL PTK</dc:title>
  <dc:creator>ASUS</dc:creator>
  <cp:lastModifiedBy>ASUS</cp:lastModifiedBy>
  <cp:revision>4</cp:revision>
  <dcterms:created xsi:type="dcterms:W3CDTF">2020-03-09T02:57:57Z</dcterms:created>
  <dcterms:modified xsi:type="dcterms:W3CDTF">2020-03-29T03:16:55Z</dcterms:modified>
</cp:coreProperties>
</file>