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Lst>
  <p:sldSz cx="9144000" cy="6858000" type="screen4x3"/>
  <p:notesSz cx="6858000" cy="9144000"/>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386"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9" name="Rectangle 8"/>
          <p:cNvSpPr/>
          <p:nvPr/>
        </p:nvSpPr>
        <p:spPr bwMode="ltGray">
          <a:xfrm>
            <a:off x="0" y="0"/>
            <a:ext cx="9143999" cy="513543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Title 1"/>
          <p:cNvSpPr>
            <a:spLocks noGrp="1"/>
          </p:cNvSpPr>
          <p:nvPr>
            <p:ph type="ctrTitle"/>
          </p:nvPr>
        </p:nvSpPr>
        <p:spPr>
          <a:xfrm>
            <a:off x="685800" y="3355848"/>
            <a:ext cx="8077200" cy="1673352"/>
          </a:xfrm>
        </p:spPr>
        <p:txBody>
          <a:bodyPr vert="horz" lIns="91440" tIns="0" rIns="45720" bIns="0" rtlCol="0" anchor="t">
            <a:normAutofit/>
            <a:scene3d>
              <a:camera prst="orthographicFront"/>
              <a:lightRig rig="threePt" dir="t">
                <a:rot lat="0" lon="0" rev="4800000"/>
              </a:lightRig>
            </a:scene3d>
            <a:sp3d prstMaterial="matte">
              <a:bevelT w="50800" h="10160"/>
            </a:sp3d>
          </a:bodyPr>
          <a:lstStyle>
            <a:lvl1pPr algn="l">
              <a:defRPr sz="4700" b="1"/>
            </a:lvl1pPr>
            <a:extLst/>
          </a:lstStyle>
          <a:p>
            <a:r>
              <a:rPr kumimoji="0" lang="en-US" smtClean="0"/>
              <a:t>Click to edit Master title style</a:t>
            </a:r>
            <a:endParaRPr kumimoji="0" lang="en-US"/>
          </a:p>
        </p:txBody>
      </p:sp>
      <p:sp>
        <p:nvSpPr>
          <p:cNvPr id="3" name="Subtitle 2"/>
          <p:cNvSpPr>
            <a:spLocks noGrp="1"/>
          </p:cNvSpPr>
          <p:nvPr>
            <p:ph type="subTitle" idx="1"/>
          </p:nvPr>
        </p:nvSpPr>
        <p:spPr>
          <a:xfrm>
            <a:off x="685800" y="1828800"/>
            <a:ext cx="8077200" cy="1499616"/>
          </a:xfrm>
        </p:spPr>
        <p:txBody>
          <a:bodyPr lIns="118872" tIns="0" rIns="45720" bIns="0" anchor="b"/>
          <a:lstStyle>
            <a:lvl1pPr marL="0" indent="0" algn="l">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extLst/>
          </a:lstStyle>
          <a:p>
            <a:r>
              <a:rPr kumimoji="0" lang="en-US" smtClean="0"/>
              <a:t>Click to edit Master subtitle style</a:t>
            </a:r>
            <a:endParaRPr kumimoji="0" lang="en-US"/>
          </a:p>
        </p:txBody>
      </p:sp>
      <p:sp>
        <p:nvSpPr>
          <p:cNvPr id="4" name="Date Placeholder 3"/>
          <p:cNvSpPr>
            <a:spLocks noGrp="1"/>
          </p:cNvSpPr>
          <p:nvPr>
            <p:ph type="dt" sz="half" idx="10"/>
          </p:nvPr>
        </p:nvSpPr>
        <p:spPr/>
        <p:txBody>
          <a:bodyPr/>
          <a:lstStyle/>
          <a:p>
            <a:fld id="{8F5FEB44-4084-46F2-8D0A-907225B35FA8}" type="datetimeFigureOut">
              <a:rPr lang="id-ID" smtClean="0"/>
              <a:t>28/03/2019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A510FB62-5617-474C-988C-F98BEA4CD3EE}" type="slidenum">
              <a:rPr lang="id-ID" smtClean="0"/>
              <a:t>‹#›</a:t>
            </a:fld>
            <a:endParaRPr lang="id-ID"/>
          </a:p>
        </p:txBody>
      </p:sp>
      <p:sp>
        <p:nvSpPr>
          <p:cNvPr id="10" name="Rectangle 9"/>
          <p:cNvSpPr/>
          <p:nvPr/>
        </p:nvSpPr>
        <p:spPr bwMode="invGray">
          <a:xfrm>
            <a:off x="0" y="5128334"/>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155448"/>
            <a:ext cx="8229600" cy="1252728"/>
          </a:xfrm>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F5FEB44-4084-46F2-8D0A-907225B35FA8}" type="datetimeFigureOut">
              <a:rPr lang="id-ID" smtClean="0"/>
              <a:t>28/03/2019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A510FB62-5617-474C-988C-F98BEA4CD3EE}" type="slidenum">
              <a:rPr lang="id-ID" smtClean="0"/>
              <a:t>‹#›</a:t>
            </a:fld>
            <a:endParaRPr lang="id-ID"/>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9" name="Rectangle 8"/>
          <p:cNvSpPr/>
          <p:nvPr/>
        </p:nvSpPr>
        <p:spPr bwMode="ltGray">
          <a:xfrm>
            <a:off x="0" y="1"/>
            <a:ext cx="9144000" cy="260252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12" name="Rectangle 11"/>
          <p:cNvSpPr/>
          <p:nvPr/>
        </p:nvSpPr>
        <p:spPr bwMode="invGray">
          <a:xfrm>
            <a:off x="0" y="2602520"/>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Title 1"/>
          <p:cNvSpPr>
            <a:spLocks noGrp="1"/>
          </p:cNvSpPr>
          <p:nvPr>
            <p:ph type="title"/>
          </p:nvPr>
        </p:nvSpPr>
        <p:spPr>
          <a:xfrm>
            <a:off x="749808" y="118872"/>
            <a:ext cx="8013192" cy="1636776"/>
          </a:xfrm>
        </p:spPr>
        <p:txBody>
          <a:bodyPr vert="horz" lIns="91440" tIns="0" rIns="91440" bIns="0" rtlCol="0" anchor="b">
            <a:normAutofit/>
            <a:scene3d>
              <a:camera prst="orthographicFront"/>
              <a:lightRig rig="threePt" dir="t">
                <a:rot lat="0" lon="0" rev="4800000"/>
              </a:lightRig>
            </a:scene3d>
            <a:sp3d prstMaterial="matte">
              <a:bevelT w="50800" h="10160"/>
            </a:sp3d>
          </a:bodyPr>
          <a:lstStyle>
            <a:lvl1pPr algn="l">
              <a:defRPr sz="47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740664" y="1828800"/>
            <a:ext cx="8022336" cy="685800"/>
          </a:xfrm>
        </p:spPr>
        <p:txBody>
          <a:bodyPr lIns="146304" tIns="0" rIns="45720" bIns="0" anchor="t"/>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8F5FEB44-4084-46F2-8D0A-907225B35FA8}" type="datetimeFigureOut">
              <a:rPr lang="id-ID" smtClean="0"/>
              <a:t>28/03/2019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A510FB62-5617-474C-988C-F98BEA4CD3EE}" type="slidenum">
              <a:rPr lang="id-ID" smtClean="0"/>
              <a:t>‹#›</a:t>
            </a:fld>
            <a:endParaRPr lang="id-ID"/>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773936"/>
            <a:ext cx="4038600" cy="4623816"/>
          </a:xfrm>
        </p:spPr>
        <p:txBody>
          <a:bodyPr lIns="9144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773936"/>
            <a:ext cx="4038600" cy="462381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8F5FEB44-4084-46F2-8D0A-907225B35FA8}" type="datetimeFigureOut">
              <a:rPr lang="id-ID" smtClean="0"/>
              <a:t>28/03/2019</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A510FB62-5617-474C-988C-F98BEA4CD3EE}" type="slidenum">
              <a:rPr lang="id-ID" smtClean="0"/>
              <a:t>‹#›</a:t>
            </a:fld>
            <a:endParaRPr lang="id-ID"/>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698987"/>
            <a:ext cx="4040188"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eaLnBrk="1" latinLnBrk="0" hangingPunct="1"/>
            <a:r>
              <a:rPr kumimoji="0" lang="en-US" smtClean="0"/>
              <a:t>Click to edit Master text styles</a:t>
            </a:r>
          </a:p>
        </p:txBody>
      </p:sp>
      <p:sp>
        <p:nvSpPr>
          <p:cNvPr id="4" name="Content Placeholder 3"/>
          <p:cNvSpPr>
            <a:spLocks noGrp="1"/>
          </p:cNvSpPr>
          <p:nvPr>
            <p:ph sz="half" idx="2"/>
          </p:nvPr>
        </p:nvSpPr>
        <p:spPr>
          <a:xfrm>
            <a:off x="457200" y="2449512"/>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Text Placeholder 4"/>
          <p:cNvSpPr>
            <a:spLocks noGrp="1"/>
          </p:cNvSpPr>
          <p:nvPr>
            <p:ph type="body" sz="quarter" idx="3"/>
          </p:nvPr>
        </p:nvSpPr>
        <p:spPr>
          <a:xfrm>
            <a:off x="4645025" y="1698987"/>
            <a:ext cx="4041775"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eaLnBrk="1" latinLnBrk="0" hangingPunct="1"/>
            <a:r>
              <a:rPr kumimoji="0" lang="en-US" smtClean="0"/>
              <a:t>Click to edit Master text styles</a:t>
            </a:r>
          </a:p>
        </p:txBody>
      </p:sp>
      <p:sp>
        <p:nvSpPr>
          <p:cNvPr id="6" name="Content Placeholder 5"/>
          <p:cNvSpPr>
            <a:spLocks noGrp="1"/>
          </p:cNvSpPr>
          <p:nvPr>
            <p:ph sz="quarter" idx="4"/>
          </p:nvPr>
        </p:nvSpPr>
        <p:spPr>
          <a:xfrm>
            <a:off x="4645025" y="2449512"/>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8F5FEB44-4084-46F2-8D0A-907225B35FA8}" type="datetimeFigureOut">
              <a:rPr lang="id-ID" smtClean="0"/>
              <a:t>28/03/2019</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A510FB62-5617-474C-988C-F98BEA4CD3EE}" type="slidenum">
              <a:rPr lang="id-ID" smtClean="0"/>
              <a:t>‹#›</a:t>
            </a:fld>
            <a:endParaRPr lang="id-ID"/>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8F5FEB44-4084-46F2-8D0A-907225B35FA8}" type="datetimeFigureOut">
              <a:rPr lang="id-ID" smtClean="0"/>
              <a:t>28/03/2019</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A510FB62-5617-474C-988C-F98BEA4CD3EE}" type="slidenum">
              <a:rPr lang="id-ID" smtClean="0"/>
              <a:t>‹#›</a:t>
            </a:fld>
            <a:endParaRPr lang="id-ID"/>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F5FEB44-4084-46F2-8D0A-907225B35FA8}" type="datetimeFigureOut">
              <a:rPr lang="id-ID" smtClean="0"/>
              <a:t>28/03/2019</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A510FB62-5617-474C-988C-F98BEA4CD3EE}" type="slidenum">
              <a:rPr lang="id-ID" smtClean="0"/>
              <a:t>‹#›</a:t>
            </a:fld>
            <a:endParaRPr lang="id-ID"/>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7838" y="152400"/>
            <a:ext cx="2523744" cy="978408"/>
          </a:xfrm>
        </p:spPr>
        <p:txBody>
          <a:bodyPr vert="horz" lIns="73152" rIns="45720" bIns="0" rtlCol="0" anchor="b">
            <a:normAutofit/>
            <a:sp3d prstMaterial="matte"/>
          </a:bodyPr>
          <a:lstStyle>
            <a:lvl1pPr algn="l">
              <a:defRPr sz="2000" b="0"/>
            </a:lvl1pPr>
            <a:extLst/>
          </a:lstStyle>
          <a:p>
            <a:r>
              <a:rPr kumimoji="0" lang="en-US" smtClean="0"/>
              <a:t>Click to edit Master title style</a:t>
            </a:r>
            <a:endParaRPr kumimoji="0" lang="en-US"/>
          </a:p>
        </p:txBody>
      </p:sp>
      <p:sp>
        <p:nvSpPr>
          <p:cNvPr id="3" name="Content Placeholder 2"/>
          <p:cNvSpPr>
            <a:spLocks noGrp="1"/>
          </p:cNvSpPr>
          <p:nvPr>
            <p:ph idx="1"/>
          </p:nvPr>
        </p:nvSpPr>
        <p:spPr>
          <a:xfrm>
            <a:off x="3019377" y="1743133"/>
            <a:ext cx="5920641" cy="455888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Text Placeholder 3"/>
          <p:cNvSpPr>
            <a:spLocks noGrp="1"/>
          </p:cNvSpPr>
          <p:nvPr>
            <p:ph type="body" sz="half" idx="2"/>
          </p:nvPr>
        </p:nvSpPr>
        <p:spPr>
          <a:xfrm>
            <a:off x="167838" y="1730018"/>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8F5FEB44-4084-46F2-8D0A-907225B35FA8}" type="datetimeFigureOut">
              <a:rPr lang="id-ID" smtClean="0"/>
              <a:t>28/03/2019</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A510FB62-5617-474C-988C-F98BEA4CD3EE}" type="slidenum">
              <a:rPr lang="id-ID" smtClean="0"/>
              <a:t>‹#›</a:t>
            </a:fld>
            <a:endParaRPr lang="id-ID"/>
          </a:p>
        </p:txBody>
      </p:sp>
      <p:sp>
        <p:nvSpPr>
          <p:cNvPr id="12" name="Rectangle 11"/>
          <p:cNvSpPr/>
          <p:nvPr/>
        </p:nvSpPr>
        <p:spPr bwMode="invGray">
          <a:xfrm>
            <a:off x="2855737" y="0"/>
            <a:ext cx="45720" cy="1453896"/>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Rectangle 8"/>
          <p:cNvSpPr/>
          <p:nvPr/>
        </p:nvSpPr>
        <p:spPr bwMode="invGray">
          <a:xfrm>
            <a:off x="2855737" y="0"/>
            <a:ext cx="45720" cy="1453896"/>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64592" y="155448"/>
            <a:ext cx="2525150" cy="978408"/>
          </a:xfrm>
        </p:spPr>
        <p:txBody>
          <a:bodyPr lIns="73152" bIns="0" anchor="b">
            <a:sp3d prstMaterial="matte"/>
          </a:bodyPr>
          <a:lstStyle>
            <a:lvl1pPr algn="l">
              <a:defRPr sz="2000" b="0"/>
            </a:lvl1pPr>
            <a:extLst/>
          </a:lstStyle>
          <a:p>
            <a:r>
              <a:rPr kumimoji="0" lang="en-US" smtClean="0"/>
              <a:t>Click to edit Master title style</a:t>
            </a:r>
            <a:endParaRPr kumimoji="0" lang="en-US"/>
          </a:p>
        </p:txBody>
      </p:sp>
      <p:sp>
        <p:nvSpPr>
          <p:cNvPr id="3" name="Picture Placeholder 2"/>
          <p:cNvSpPr>
            <a:spLocks noGrp="1"/>
          </p:cNvSpPr>
          <p:nvPr>
            <p:ph type="pic" idx="1"/>
          </p:nvPr>
        </p:nvSpPr>
        <p:spPr>
          <a:xfrm>
            <a:off x="2903805" y="1484808"/>
            <a:ext cx="6247397" cy="5373192"/>
          </a:xfrm>
          <a:solidFill>
            <a:schemeClr val="bg2">
              <a:shade val="75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extLst/>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164592" y="1728216"/>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a:xfrm>
            <a:off x="164592" y="1170432"/>
            <a:ext cx="2523744" cy="201168"/>
          </a:xfrm>
        </p:spPr>
        <p:txBody>
          <a:bodyPr/>
          <a:lstStyle/>
          <a:p>
            <a:fld id="{8F5FEB44-4084-46F2-8D0A-907225B35FA8}" type="datetimeFigureOut">
              <a:rPr lang="id-ID" smtClean="0"/>
              <a:t>28/03/2019</a:t>
            </a:fld>
            <a:endParaRPr lang="id-ID"/>
          </a:p>
        </p:txBody>
      </p:sp>
      <p:sp>
        <p:nvSpPr>
          <p:cNvPr id="11" name="Rectangle 10"/>
          <p:cNvSpPr/>
          <p:nvPr/>
        </p:nvSpPr>
        <p:spPr>
          <a:xfrm>
            <a:off x="2855737" y="0"/>
            <a:ext cx="45720"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Rectangle 8"/>
          <p:cNvSpPr/>
          <p:nvPr/>
        </p:nvSpPr>
        <p:spPr bwMode="invGray">
          <a:xfrm>
            <a:off x="2855737" y="0"/>
            <a:ext cx="45720"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6" name="Footer Placeholder 5"/>
          <p:cNvSpPr>
            <a:spLocks noGrp="1"/>
          </p:cNvSpPr>
          <p:nvPr>
            <p:ph type="ftr" sz="quarter" idx="11"/>
          </p:nvPr>
        </p:nvSpPr>
        <p:spPr>
          <a:xfrm>
            <a:off x="3035808" y="1170432"/>
            <a:ext cx="5193792" cy="201168"/>
          </a:xfrm>
        </p:spPr>
        <p:txBody>
          <a:bodyPr/>
          <a:lstStyle>
            <a:lvl1pPr>
              <a:defRPr>
                <a:solidFill>
                  <a:schemeClr val="bg1">
                    <a:shade val="50000"/>
                  </a:schemeClr>
                </a:solidFill>
              </a:defRPr>
            </a:lvl1pPr>
          </a:lstStyle>
          <a:p>
            <a:endParaRPr lang="id-ID"/>
          </a:p>
        </p:txBody>
      </p:sp>
      <p:sp>
        <p:nvSpPr>
          <p:cNvPr id="7" name="Slide Number Placeholder 6"/>
          <p:cNvSpPr>
            <a:spLocks noGrp="1"/>
          </p:cNvSpPr>
          <p:nvPr>
            <p:ph type="sldNum" sz="quarter" idx="12"/>
          </p:nvPr>
        </p:nvSpPr>
        <p:spPr>
          <a:xfrm>
            <a:off x="8339328" y="1170432"/>
            <a:ext cx="733864" cy="201168"/>
          </a:xfrm>
        </p:spPr>
        <p:txBody>
          <a:bodyPr/>
          <a:lstStyle/>
          <a:p>
            <a:fld id="{A510FB62-5617-474C-988C-F98BEA4CD3EE}" type="slidenum">
              <a:rPr lang="id-ID" smtClean="0"/>
              <a:t>‹#›</a:t>
            </a:fld>
            <a:endParaRPr lang="id-ID"/>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F5FEB44-4084-46F2-8D0A-907225B35FA8}" type="datetimeFigureOut">
              <a:rPr lang="id-ID" smtClean="0"/>
              <a:t>28/03/2019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A510FB62-5617-474C-988C-F98BEA4CD3EE}" type="slidenum">
              <a:rPr lang="id-ID" smtClean="0"/>
              <a:t>‹#›</a:t>
            </a:fld>
            <a:endParaRPr lang="id-ID"/>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9" name="Rectangle 8"/>
          <p:cNvSpPr/>
          <p:nvPr/>
        </p:nvSpPr>
        <p:spPr bwMode="invGray">
          <a:xfrm>
            <a:off x="6598920" y="0"/>
            <a:ext cx="45720" cy="6858000"/>
          </a:xfrm>
          <a:prstGeom prst="rect">
            <a:avLst/>
          </a:prstGeom>
          <a:solidFill>
            <a:srgbClr val="FFFFFF"/>
          </a:solidFill>
          <a:ln w="48000" cap="flat" cmpd="thickThin" algn="ctr">
            <a:noFill/>
            <a:prstDash val="solid"/>
          </a:ln>
          <a:effectLst>
            <a:outerShdw blurRad="31750" dist="10160" dir="108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8" name="Rectangle 7"/>
          <p:cNvSpPr/>
          <p:nvPr/>
        </p:nvSpPr>
        <p:spPr bwMode="ltGray">
          <a:xfrm>
            <a:off x="6647687" y="0"/>
            <a:ext cx="2514601" cy="685800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Vertical Title 1"/>
          <p:cNvSpPr>
            <a:spLocks noGrp="1"/>
          </p:cNvSpPr>
          <p:nvPr>
            <p:ph type="title" orient="vert"/>
          </p:nvPr>
        </p:nvSpPr>
        <p:spPr>
          <a:xfrm>
            <a:off x="6781800" y="274640"/>
            <a:ext cx="19050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304800"/>
            <a:ext cx="60198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F5FEB44-4084-46F2-8D0A-907225B35FA8}" type="datetimeFigureOut">
              <a:rPr lang="id-ID" smtClean="0"/>
              <a:t>28/03/2019</a:t>
            </a:fld>
            <a:endParaRPr lang="id-ID"/>
          </a:p>
        </p:txBody>
      </p:sp>
      <p:sp>
        <p:nvSpPr>
          <p:cNvPr id="5" name="Footer Placeholder 4"/>
          <p:cNvSpPr>
            <a:spLocks noGrp="1"/>
          </p:cNvSpPr>
          <p:nvPr>
            <p:ph type="ftr" sz="quarter" idx="11"/>
          </p:nvPr>
        </p:nvSpPr>
        <p:spPr>
          <a:xfrm>
            <a:off x="2640597" y="6377459"/>
            <a:ext cx="3836404" cy="365125"/>
          </a:xfrm>
        </p:spPr>
        <p:txBody>
          <a:bodyPr/>
          <a:lstStyle/>
          <a:p>
            <a:endParaRPr lang="id-ID"/>
          </a:p>
        </p:txBody>
      </p:sp>
      <p:sp>
        <p:nvSpPr>
          <p:cNvPr id="6" name="Slide Number Placeholder 5"/>
          <p:cNvSpPr>
            <a:spLocks noGrp="1"/>
          </p:cNvSpPr>
          <p:nvPr>
            <p:ph type="sldNum" sz="quarter" idx="12"/>
          </p:nvPr>
        </p:nvSpPr>
        <p:spPr/>
        <p:txBody>
          <a:bodyPr/>
          <a:lstStyle/>
          <a:p>
            <a:fld id="{A510FB62-5617-474C-988C-F98BEA4CD3EE}" type="slidenum">
              <a:rPr lang="id-ID" smtClean="0"/>
              <a:t>‹#›</a:t>
            </a:fld>
            <a:endParaRPr lang="id-ID"/>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bwMode="invGray">
          <a:xfrm>
            <a:off x="0" y="1435895"/>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7" name="Rectangle 6"/>
          <p:cNvSpPr/>
          <p:nvPr/>
        </p:nvSpPr>
        <p:spPr bwMode="ltGray">
          <a:xfrm>
            <a:off x="0" y="0"/>
            <a:ext cx="9143999" cy="143373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Title Placeholder 1"/>
          <p:cNvSpPr>
            <a:spLocks noGrp="1"/>
          </p:cNvSpPr>
          <p:nvPr>
            <p:ph type="title"/>
          </p:nvPr>
        </p:nvSpPr>
        <p:spPr>
          <a:xfrm>
            <a:off x="457200" y="152400"/>
            <a:ext cx="8229600" cy="1251062"/>
          </a:xfrm>
          <a:prstGeom prst="rect">
            <a:avLst/>
          </a:prstGeom>
        </p:spPr>
        <p:txBody>
          <a:bodyPr vert="horz" lIns="91440" rIns="45720" rtlCol="0" anchor="ctr">
            <a:normAutofit/>
            <a:scene3d>
              <a:camera prst="orthographicFront"/>
              <a:lightRig rig="threePt" dir="t">
                <a:rot lat="0" lon="0" rev="4800000"/>
              </a:lightRig>
            </a:scene3d>
            <a:sp3d prstMaterial="matte">
              <a:bevelT w="50800" h="10160"/>
            </a:sp3d>
          </a:bodyPr>
          <a:lstStyle>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775191"/>
            <a:ext cx="8229600" cy="4625609"/>
          </a:xfrm>
          <a:prstGeom prst="rect">
            <a:avLst/>
          </a:prstGeom>
        </p:spPr>
        <p:txBody>
          <a:bodyPr vert="horz" lIns="54864" tIns="91440" rtlCol="0">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4" name="Date Placeholder 3"/>
          <p:cNvSpPr>
            <a:spLocks noGrp="1"/>
          </p:cNvSpPr>
          <p:nvPr>
            <p:ph type="dt" sz="half" idx="2"/>
          </p:nvPr>
        </p:nvSpPr>
        <p:spPr>
          <a:xfrm>
            <a:off x="457200" y="6476999"/>
            <a:ext cx="2133600" cy="274320"/>
          </a:xfrm>
          <a:prstGeom prst="rect">
            <a:avLst/>
          </a:prstGeom>
        </p:spPr>
        <p:txBody>
          <a:bodyPr vert="horz" lIns="109728" rIns="45720" bIns="0" rtlCol="0" anchor="b"/>
          <a:lstStyle>
            <a:lvl1pPr algn="l" eaLnBrk="1" latinLnBrk="0" hangingPunct="1">
              <a:defRPr kumimoji="0" sz="1200">
                <a:solidFill>
                  <a:schemeClr val="tx1">
                    <a:tint val="95000"/>
                  </a:schemeClr>
                </a:solidFill>
              </a:defRPr>
            </a:lvl1pPr>
            <a:extLst/>
          </a:lstStyle>
          <a:p>
            <a:fld id="{8F5FEB44-4084-46F2-8D0A-907225B35FA8}" type="datetimeFigureOut">
              <a:rPr lang="id-ID" smtClean="0"/>
              <a:t>28/03/2019</a:t>
            </a:fld>
            <a:endParaRPr lang="id-ID"/>
          </a:p>
        </p:txBody>
      </p:sp>
      <p:sp>
        <p:nvSpPr>
          <p:cNvPr id="5" name="Footer Placeholder 4"/>
          <p:cNvSpPr>
            <a:spLocks noGrp="1"/>
          </p:cNvSpPr>
          <p:nvPr>
            <p:ph type="ftr" sz="quarter" idx="3"/>
          </p:nvPr>
        </p:nvSpPr>
        <p:spPr>
          <a:xfrm>
            <a:off x="2640596" y="6476999"/>
            <a:ext cx="5507719" cy="274320"/>
          </a:xfrm>
          <a:prstGeom prst="rect">
            <a:avLst/>
          </a:prstGeom>
        </p:spPr>
        <p:txBody>
          <a:bodyPr vert="horz" lIns="45720" rIns="45720" bIns="0" rtlCol="0" anchor="b"/>
          <a:lstStyle>
            <a:lvl1pPr algn="l" eaLnBrk="1" latinLnBrk="0" hangingPunct="1">
              <a:defRPr kumimoji="0" sz="1200">
                <a:solidFill>
                  <a:schemeClr val="tx1">
                    <a:tint val="95000"/>
                  </a:schemeClr>
                </a:solidFill>
              </a:defRPr>
            </a:lvl1pPr>
            <a:extLst/>
          </a:lstStyle>
          <a:p>
            <a:endParaRPr lang="id-ID"/>
          </a:p>
        </p:txBody>
      </p:sp>
      <p:sp>
        <p:nvSpPr>
          <p:cNvPr id="6" name="Slide Number Placeholder 5"/>
          <p:cNvSpPr>
            <a:spLocks noGrp="1"/>
          </p:cNvSpPr>
          <p:nvPr>
            <p:ph type="sldNum" sz="quarter" idx="4"/>
          </p:nvPr>
        </p:nvSpPr>
        <p:spPr>
          <a:xfrm>
            <a:off x="8204396" y="6476999"/>
            <a:ext cx="733864" cy="274320"/>
          </a:xfrm>
          <a:prstGeom prst="rect">
            <a:avLst/>
          </a:prstGeom>
        </p:spPr>
        <p:txBody>
          <a:bodyPr vert="horz" bIns="0" rtlCol="0" anchor="b"/>
          <a:lstStyle>
            <a:lvl1pPr algn="r" eaLnBrk="1" latinLnBrk="0" hangingPunct="1">
              <a:defRPr kumimoji="0" sz="1200">
                <a:solidFill>
                  <a:schemeClr val="tx1">
                    <a:tint val="95000"/>
                  </a:schemeClr>
                </a:solidFill>
              </a:defRPr>
            </a:lvl1pPr>
            <a:extLst/>
          </a:lstStyle>
          <a:p>
            <a:fld id="{A510FB62-5617-474C-988C-F98BEA4CD3EE}" type="slidenum">
              <a:rPr lang="id-ID" smtClean="0"/>
              <a:t>‹#›</a:t>
            </a:fld>
            <a:endParaRPr lang="id-ID"/>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4500" b="1" kern="1200">
          <a:solidFill>
            <a:schemeClr val="accent1">
              <a:satMod val="150000"/>
            </a:schemeClr>
          </a:solidFill>
          <a:effectLst/>
          <a:latin typeface="+mj-lt"/>
          <a:ea typeface="+mj-ea"/>
          <a:cs typeface="+mj-cs"/>
        </a:defRPr>
      </a:lvl1pPr>
      <a:extLst/>
    </p:titleStyle>
    <p:bodyStyle>
      <a:lvl1pPr marL="438912" indent="-320040" algn="l" rtl="0" eaLnBrk="1" latinLnBrk="0" hangingPunct="1">
        <a:spcBef>
          <a:spcPts val="0"/>
        </a:spcBef>
        <a:buClr>
          <a:schemeClr val="accent1"/>
        </a:buClr>
        <a:buSzPct val="80000"/>
        <a:buFont typeface="Wingdings 2"/>
        <a:buChar char=""/>
        <a:defRPr kumimoji="0" sz="3200" kern="1200">
          <a:solidFill>
            <a:schemeClr val="tx1"/>
          </a:solidFill>
          <a:latin typeface="+mn-lt"/>
          <a:ea typeface="+mn-ea"/>
          <a:cs typeface="+mn-cs"/>
        </a:defRPr>
      </a:lvl1pPr>
      <a:lvl2pPr marL="731520" indent="-274320" algn="l" rtl="0" eaLnBrk="1" latinLnBrk="0" hangingPunct="1">
        <a:spcBef>
          <a:spcPct val="20000"/>
        </a:spcBef>
        <a:buClr>
          <a:schemeClr val="accent2"/>
        </a:buClr>
        <a:buSzPct val="90000"/>
        <a:buFont typeface="Wingdings"/>
        <a:buChar char=""/>
        <a:defRPr kumimoji="0" sz="2800" kern="1200">
          <a:solidFill>
            <a:schemeClr val="tx1"/>
          </a:solidFill>
          <a:latin typeface="+mn-lt"/>
          <a:ea typeface="+mn-ea"/>
          <a:cs typeface="+mn-cs"/>
        </a:defRPr>
      </a:lvl2pPr>
      <a:lvl3pPr marL="996696" indent="-228600" algn="l" rtl="0" eaLnBrk="1" latinLnBrk="0" hangingPunct="1">
        <a:spcBef>
          <a:spcPct val="20000"/>
        </a:spcBef>
        <a:buClr>
          <a:schemeClr val="accent3"/>
        </a:buClr>
        <a:buFont typeface="Arial"/>
        <a:buChar char="▪"/>
        <a:defRPr kumimoji="0" sz="2400" kern="1200">
          <a:solidFill>
            <a:schemeClr val="tx1"/>
          </a:solidFill>
          <a:latin typeface="+mn-lt"/>
          <a:ea typeface="+mn-ea"/>
          <a:cs typeface="+mn-cs"/>
        </a:defRPr>
      </a:lvl3pPr>
      <a:lvl4pPr marL="1216152" indent="-182880" algn="l" rtl="0" eaLnBrk="1" latinLnBrk="0" hangingPunct="1">
        <a:spcBef>
          <a:spcPct val="20000"/>
        </a:spcBef>
        <a:buClr>
          <a:schemeClr val="accent4"/>
        </a:buClr>
        <a:buFont typeface="Arial"/>
        <a:buChar char="▪"/>
        <a:defRPr kumimoji="0" sz="2000" kern="1200">
          <a:solidFill>
            <a:schemeClr val="tx1"/>
          </a:solidFill>
          <a:latin typeface="+mn-lt"/>
          <a:ea typeface="+mn-ea"/>
          <a:cs typeface="+mn-cs"/>
        </a:defRPr>
      </a:lvl4pPr>
      <a:lvl5pPr marL="1426464" indent="-182880" algn="l" rtl="0" eaLnBrk="1" latinLnBrk="0" hangingPunct="1">
        <a:spcBef>
          <a:spcPct val="20000"/>
        </a:spcBef>
        <a:buClr>
          <a:schemeClr val="accent5"/>
        </a:buClr>
        <a:buFont typeface="Wingdings 3"/>
        <a:buChar char=""/>
        <a:defRPr kumimoji="0" lang="en-US" sz="2000" kern="1200" smtClean="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id-ID" b="1" dirty="0" smtClean="0"/>
              <a:t>Sistem Pencernaan Pada Manusia</a:t>
            </a:r>
            <a:endParaRPr lang="id-ID" b="1" dirty="0"/>
          </a:p>
        </p:txBody>
      </p:sp>
      <p:sp>
        <p:nvSpPr>
          <p:cNvPr id="4" name="Subtitle 3"/>
          <p:cNvSpPr>
            <a:spLocks noGrp="1"/>
          </p:cNvSpPr>
          <p:nvPr>
            <p:ph type="subTitle" idx="1"/>
          </p:nvPr>
        </p:nvSpPr>
        <p:spPr/>
        <p:txBody>
          <a:bodyPr/>
          <a:lstStyle/>
          <a:p>
            <a:endParaRPr lang="id-ID"/>
          </a:p>
        </p:txBody>
      </p:sp>
    </p:spTree>
    <p:extLst>
      <p:ext uri="{BB962C8B-B14F-4D97-AF65-F5344CB8AC3E}">
        <p14:creationId xmlns:p14="http://schemas.microsoft.com/office/powerpoint/2010/main" val="14254328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smtClean="0"/>
              <a:t>Pengertian</a:t>
            </a:r>
            <a:endParaRPr lang="id-ID" b="1" dirty="0"/>
          </a:p>
        </p:txBody>
      </p:sp>
      <p:sp>
        <p:nvSpPr>
          <p:cNvPr id="3" name="Content Placeholder 2"/>
          <p:cNvSpPr>
            <a:spLocks noGrp="1"/>
          </p:cNvSpPr>
          <p:nvPr>
            <p:ph idx="1"/>
          </p:nvPr>
        </p:nvSpPr>
        <p:spPr/>
        <p:txBody>
          <a:bodyPr/>
          <a:lstStyle/>
          <a:p>
            <a:pPr marL="0" indent="0">
              <a:buNone/>
            </a:pPr>
            <a:r>
              <a:rPr lang="id-ID" dirty="0"/>
              <a:t>Sistem pencernaan manusia adalah sebuah sistem yang membantu manusia dalam mencerna makanan dan minuman yang dikonsumsinya menjadi zat yang lebih mudah dicerna oleh tubuh untuk diambil berbagai kandungan di dalamnya, yang akan berguna untuk organ dalam dan bagian tubuh secara keseluruhan.</a:t>
            </a:r>
          </a:p>
        </p:txBody>
      </p:sp>
    </p:spTree>
    <p:extLst>
      <p:ext uri="{BB962C8B-B14F-4D97-AF65-F5344CB8AC3E}">
        <p14:creationId xmlns:p14="http://schemas.microsoft.com/office/powerpoint/2010/main" val="32326073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b="1" dirty="0" smtClean="0"/>
              <a:t>Bagian-Bagian Pencernaan pada Manusia</a:t>
            </a:r>
            <a:endParaRPr lang="id-ID" b="1" dirty="0"/>
          </a:p>
        </p:txBody>
      </p:sp>
      <p:sp>
        <p:nvSpPr>
          <p:cNvPr id="3" name="Content Placeholder 2"/>
          <p:cNvSpPr>
            <a:spLocks noGrp="1"/>
          </p:cNvSpPr>
          <p:nvPr>
            <p:ph idx="1"/>
          </p:nvPr>
        </p:nvSpPr>
        <p:spPr>
          <a:xfrm>
            <a:off x="457200" y="1600200"/>
            <a:ext cx="4546848" cy="4525963"/>
          </a:xfrm>
        </p:spPr>
        <p:txBody>
          <a:bodyPr/>
          <a:lstStyle/>
          <a:p>
            <a:r>
              <a:rPr lang="id-ID" dirty="0" smtClean="0"/>
              <a:t>Mulut</a:t>
            </a:r>
          </a:p>
          <a:p>
            <a:r>
              <a:rPr lang="id-ID" dirty="0" smtClean="0"/>
              <a:t>Kerongkongan (Esofagus)</a:t>
            </a:r>
          </a:p>
          <a:p>
            <a:r>
              <a:rPr lang="id-ID" dirty="0" smtClean="0"/>
              <a:t>Lambung</a:t>
            </a:r>
          </a:p>
          <a:p>
            <a:r>
              <a:rPr lang="id-ID" dirty="0" smtClean="0"/>
              <a:t>Usus Halus</a:t>
            </a:r>
          </a:p>
          <a:p>
            <a:r>
              <a:rPr lang="id-ID" dirty="0" smtClean="0"/>
              <a:t>Usus Besar</a:t>
            </a:r>
          </a:p>
          <a:p>
            <a:r>
              <a:rPr lang="id-ID" dirty="0" smtClean="0"/>
              <a:t>Rektum dan Anus</a:t>
            </a:r>
            <a:endParaRPr lang="id-ID" dirty="0"/>
          </a:p>
        </p:txBody>
      </p:sp>
      <p:pic>
        <p:nvPicPr>
          <p:cNvPr id="1026" name="Picture 2" descr="C:\Users\Asus\Documents\sistem-pencernaan-manusia-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16016" y="1340768"/>
            <a:ext cx="4176464" cy="4124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623823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94122"/>
          </a:xfrm>
        </p:spPr>
        <p:txBody>
          <a:bodyPr/>
          <a:lstStyle/>
          <a:p>
            <a:r>
              <a:rPr lang="id-ID" b="1" dirty="0" smtClean="0"/>
              <a:t>Mulut</a:t>
            </a:r>
            <a:endParaRPr lang="id-ID" b="1" dirty="0"/>
          </a:p>
        </p:txBody>
      </p:sp>
      <p:sp>
        <p:nvSpPr>
          <p:cNvPr id="3" name="Content Placeholder 2"/>
          <p:cNvSpPr>
            <a:spLocks noGrp="1"/>
          </p:cNvSpPr>
          <p:nvPr>
            <p:ph idx="1"/>
          </p:nvPr>
        </p:nvSpPr>
        <p:spPr>
          <a:xfrm>
            <a:off x="323528" y="1484784"/>
            <a:ext cx="5050904" cy="4925144"/>
          </a:xfrm>
        </p:spPr>
        <p:txBody>
          <a:bodyPr>
            <a:normAutofit fontScale="55000" lnSpcReduction="20000"/>
          </a:bodyPr>
          <a:lstStyle/>
          <a:p>
            <a:pPr marL="0" indent="0">
              <a:buNone/>
            </a:pPr>
            <a:r>
              <a:rPr lang="id-ID" dirty="0"/>
              <a:t>Bagian terdepan dari sistem pencernaan manusia adalah mulut. Bagian ini menjadi pintu bagi makanan dan minuman yang Anda konsumsi untuk masuk dan diteruskan kepada sistem pencernaan selanjutnya.</a:t>
            </a:r>
          </a:p>
          <a:p>
            <a:r>
              <a:rPr lang="id-ID" dirty="0"/>
              <a:t>Pada bagian mulut terdapat beberapa bagian penting. Diantaranya adalah lidah yang berfungsi untuk merasa makanan, memposisikan makanan agar mudah dikunyah dan membantu makanan untuk ditelan.</a:t>
            </a:r>
          </a:p>
          <a:p>
            <a:r>
              <a:rPr lang="id-ID" dirty="0"/>
              <a:t>Kedua, ada gigi yang berfungsi untuk mengunyah makanan yang dikonsumsi agar menjadi lebih halus dan lebih mudah dicerna.</a:t>
            </a:r>
          </a:p>
          <a:p>
            <a:r>
              <a:rPr lang="id-ID" dirty="0"/>
              <a:t>Ketiga ada juga ludah yang akan membantu Anda menelan makanan dengan lebih mudah lagi dan juga berfungsi sebagai pelindung rongga mulut</a:t>
            </a:r>
            <a:r>
              <a:rPr lang="id-ID" dirty="0" smtClean="0"/>
              <a:t>.</a:t>
            </a:r>
            <a:endParaRPr lang="id-ID" dirty="0"/>
          </a:p>
        </p:txBody>
      </p:sp>
      <p:pic>
        <p:nvPicPr>
          <p:cNvPr id="4098" name="Picture 2" descr="C:\Users\Asus\Documents\mulut-anatomi.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71033" y="2060848"/>
            <a:ext cx="3621447" cy="29986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735276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Kerongkongan (esofagus)</a:t>
            </a:r>
            <a:endParaRPr lang="id-ID" dirty="0"/>
          </a:p>
        </p:txBody>
      </p:sp>
      <p:sp>
        <p:nvSpPr>
          <p:cNvPr id="3" name="Content Placeholder 2"/>
          <p:cNvSpPr>
            <a:spLocks noGrp="1"/>
          </p:cNvSpPr>
          <p:nvPr>
            <p:ph idx="1"/>
          </p:nvPr>
        </p:nvSpPr>
        <p:spPr>
          <a:xfrm>
            <a:off x="457200" y="1600200"/>
            <a:ext cx="4762872" cy="4525963"/>
          </a:xfrm>
        </p:spPr>
        <p:txBody>
          <a:bodyPr>
            <a:normAutofit fontScale="62500" lnSpcReduction="20000"/>
          </a:bodyPr>
          <a:lstStyle/>
          <a:p>
            <a:r>
              <a:rPr lang="id-ID" dirty="0"/>
              <a:t>Kerongkongan adalah lorong yang akan dimasuki makanan yang selesai Anda kunyah diantara rongga mulut menuju lambung dan melalui proses pencernaan yang selanjutnya.</a:t>
            </a:r>
          </a:p>
          <a:p>
            <a:r>
              <a:rPr lang="id-ID" dirty="0"/>
              <a:t>Kerongkongan dalam bahasa ilmiah sering disebut dengan esofagus. Dalam melakukan tugasnya kerongkongan melakukan gerakan yang disebut dengan gerakan peristaltik yang akan membantu dalam mendorong makanan yang sudah dikunyah agar masuk ke dalam lambung secara perlahan-lahan</a:t>
            </a:r>
            <a:r>
              <a:rPr lang="id-ID" dirty="0" smtClean="0"/>
              <a:t>, </a:t>
            </a:r>
            <a:r>
              <a:rPr lang="sv-SE" dirty="0"/>
              <a:t>Menurut penelitian makanan akan melewati kerongkongan hanya dalam waktu 6 detik saja.</a:t>
            </a:r>
            <a:endParaRPr lang="id-ID" dirty="0"/>
          </a:p>
        </p:txBody>
      </p:sp>
      <p:pic>
        <p:nvPicPr>
          <p:cNvPr id="2050" name="Picture 2" descr="C:\Users\Asus\Documents\ker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74650" y="1586136"/>
            <a:ext cx="3473967" cy="35490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87680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6481" y="188640"/>
            <a:ext cx="8229600" cy="940966"/>
          </a:xfrm>
        </p:spPr>
        <p:txBody>
          <a:bodyPr/>
          <a:lstStyle/>
          <a:p>
            <a:r>
              <a:rPr lang="id-ID" dirty="0" smtClean="0"/>
              <a:t>Lambung</a:t>
            </a:r>
            <a:endParaRPr lang="id-ID" dirty="0"/>
          </a:p>
        </p:txBody>
      </p:sp>
      <p:sp>
        <p:nvSpPr>
          <p:cNvPr id="3" name="Content Placeholder 2"/>
          <p:cNvSpPr>
            <a:spLocks noGrp="1"/>
          </p:cNvSpPr>
          <p:nvPr>
            <p:ph idx="1"/>
          </p:nvPr>
        </p:nvSpPr>
        <p:spPr>
          <a:xfrm>
            <a:off x="461653" y="1412776"/>
            <a:ext cx="8219256" cy="2116832"/>
          </a:xfrm>
        </p:spPr>
        <p:txBody>
          <a:bodyPr>
            <a:normAutofit fontScale="62500" lnSpcReduction="20000"/>
          </a:bodyPr>
          <a:lstStyle/>
          <a:p>
            <a:r>
              <a:rPr lang="id-ID" dirty="0"/>
              <a:t>Selanjutnya adalah lambung atau bahasa ilmiahnya adalah ventrikulus. Lambung bentuknya seperti kantong yang menggelembung dan letaknya pada bagian kiri dalam rongga di perut.</a:t>
            </a:r>
          </a:p>
          <a:p>
            <a:r>
              <a:rPr lang="id-ID" dirty="0"/>
              <a:t>Lambung secara garis besar terdiri dari 3 bagian dan semuanya sangat membantu dalam sejumlah proses pencernaan. Lambung memiliki banyak fungsi penting dalam sistem pencernaan salah satunya adalah menghasilkan asam klorida yang akan membasmi semua mikroorganisme yang ada pada makanan yang Anda konsumsi</a:t>
            </a:r>
            <a:r>
              <a:rPr lang="id-ID" dirty="0" smtClean="0"/>
              <a:t>.</a:t>
            </a:r>
            <a:endParaRPr lang="id-ID" dirty="0"/>
          </a:p>
        </p:txBody>
      </p:sp>
      <p:pic>
        <p:nvPicPr>
          <p:cNvPr id="3074" name="Picture 2" descr="C:\Users\Asus\Documents\lambun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5656" y="3356992"/>
            <a:ext cx="6191250" cy="28369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01055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Usus Halus</a:t>
            </a:r>
            <a:endParaRPr lang="id-ID" dirty="0"/>
          </a:p>
        </p:txBody>
      </p:sp>
      <p:sp>
        <p:nvSpPr>
          <p:cNvPr id="3" name="Content Placeholder 2"/>
          <p:cNvSpPr>
            <a:spLocks noGrp="1"/>
          </p:cNvSpPr>
          <p:nvPr>
            <p:ph idx="1"/>
          </p:nvPr>
        </p:nvSpPr>
        <p:spPr>
          <a:xfrm>
            <a:off x="457200" y="1600201"/>
            <a:ext cx="8075240" cy="2764904"/>
          </a:xfrm>
        </p:spPr>
        <p:txBody>
          <a:bodyPr>
            <a:normAutofit fontScale="77500" lnSpcReduction="20000"/>
          </a:bodyPr>
          <a:lstStyle/>
          <a:p>
            <a:r>
              <a:rPr lang="id-ID" dirty="0"/>
              <a:t>Usus Halus memiliki beberapa bagian, diantaranya adalah usus dua belas jari, usus kosong dan usus penyerapan. Ada banyak proses yang terjadi pada usus halus.</a:t>
            </a:r>
          </a:p>
          <a:p>
            <a:r>
              <a:rPr lang="id-ID" dirty="0"/>
              <a:t>Di dalamnya usus halus juga memproduksi berbagai macam enzim yang dapat mengubah beberapa zat makanan menjadi kandungan yang dibutuhkan tubuh dan lebih mudah diserap</a:t>
            </a:r>
            <a:r>
              <a:rPr lang="id-ID" dirty="0" smtClean="0"/>
              <a:t>.</a:t>
            </a:r>
            <a:endParaRPr lang="id-ID" dirty="0"/>
          </a:p>
        </p:txBody>
      </p:sp>
      <p:pic>
        <p:nvPicPr>
          <p:cNvPr id="5122" name="Picture 2" descr="C:\Users\Asus\Documents\usus-halus-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1760" y="3871989"/>
            <a:ext cx="3829050" cy="2590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084747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Usus Besar</a:t>
            </a:r>
            <a:endParaRPr lang="id-ID" dirty="0"/>
          </a:p>
        </p:txBody>
      </p:sp>
      <p:sp>
        <p:nvSpPr>
          <p:cNvPr id="3" name="Content Placeholder 2"/>
          <p:cNvSpPr>
            <a:spLocks noGrp="1"/>
          </p:cNvSpPr>
          <p:nvPr>
            <p:ph idx="1"/>
          </p:nvPr>
        </p:nvSpPr>
        <p:spPr>
          <a:xfrm>
            <a:off x="457200" y="1600201"/>
            <a:ext cx="4546848" cy="3989040"/>
          </a:xfrm>
        </p:spPr>
        <p:txBody>
          <a:bodyPr>
            <a:normAutofit fontScale="92500"/>
          </a:bodyPr>
          <a:lstStyle/>
          <a:p>
            <a:pPr marL="0" indent="0">
              <a:buNone/>
            </a:pPr>
            <a:r>
              <a:rPr lang="id-ID" dirty="0"/>
              <a:t>Usus besar adalah tempat sisa makanan kemudian berada dan nantinya akan dibusukkan menggunakan bakteri Escherichia coli sehingga bisa menjadi kotoran yang kemudian akan dibuang melalui anus.</a:t>
            </a:r>
          </a:p>
        </p:txBody>
      </p:sp>
      <p:pic>
        <p:nvPicPr>
          <p:cNvPr id="6146" name="Picture 2" descr="C:\Users\Asus\Documents\20171130_101136usus-besar-400x40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60032" y="1597810"/>
            <a:ext cx="3810000" cy="38957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782120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Rektrum dan Anus</a:t>
            </a:r>
            <a:endParaRPr lang="id-ID" dirty="0"/>
          </a:p>
        </p:txBody>
      </p:sp>
      <p:sp>
        <p:nvSpPr>
          <p:cNvPr id="3" name="Content Placeholder 2"/>
          <p:cNvSpPr>
            <a:spLocks noGrp="1"/>
          </p:cNvSpPr>
          <p:nvPr>
            <p:ph idx="1"/>
          </p:nvPr>
        </p:nvSpPr>
        <p:spPr/>
        <p:txBody>
          <a:bodyPr>
            <a:normAutofit fontScale="92500" lnSpcReduction="20000"/>
          </a:bodyPr>
          <a:lstStyle/>
          <a:p>
            <a:r>
              <a:rPr lang="id-ID" dirty="0"/>
              <a:t>Pada bagian ujung usus besar inilah yang disebut dengan rektum yang merupakan jalur yang akan dilalui kotoran menuju ke tempat pembuangan terakhirnya yaitu anus.</a:t>
            </a:r>
          </a:p>
          <a:p>
            <a:r>
              <a:rPr lang="id-ID" dirty="0"/>
              <a:t>Pada saat kotoran memasuki rektum maka itu berarti tempat penyimpanan kotoran yang berada di atasnya sudah penuh dan pada saat itulah Anda akan merasakan sakit perut serta keinginan untuk buang air besar.</a:t>
            </a:r>
          </a:p>
          <a:p>
            <a:r>
              <a:rPr lang="id-ID" dirty="0"/>
              <a:t>Sedangkan anus seperti yang kita semua ketahui merupakan lubang dimana kotoran akan dikeluarkan dari dalam tubuh untuk </a:t>
            </a:r>
            <a:r>
              <a:rPr lang="id-ID" dirty="0" smtClean="0"/>
              <a:t>dibuang.</a:t>
            </a:r>
            <a:endParaRPr lang="id-ID" dirty="0"/>
          </a:p>
        </p:txBody>
      </p:sp>
    </p:spTree>
    <p:extLst>
      <p:ext uri="{BB962C8B-B14F-4D97-AF65-F5344CB8AC3E}">
        <p14:creationId xmlns:p14="http://schemas.microsoft.com/office/powerpoint/2010/main" val="34662363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smtClean="0"/>
              <a:t>Alur Proses Pencernaan Pada Manusia</a:t>
            </a:r>
            <a:endParaRPr lang="id-ID" dirty="0"/>
          </a:p>
        </p:txBody>
      </p:sp>
      <p:sp>
        <p:nvSpPr>
          <p:cNvPr id="3" name="Content Placeholder 2"/>
          <p:cNvSpPr>
            <a:spLocks noGrp="1"/>
          </p:cNvSpPr>
          <p:nvPr>
            <p:ph idx="1"/>
          </p:nvPr>
        </p:nvSpPr>
        <p:spPr/>
        <p:txBody>
          <a:bodyPr/>
          <a:lstStyle/>
          <a:p>
            <a:pPr marL="0" indent="0">
              <a:buNone/>
            </a:pPr>
            <a:r>
              <a:rPr lang="id-ID" dirty="0"/>
              <a:t>Mulut </a:t>
            </a:r>
            <a:r>
              <a:rPr lang="id-ID" dirty="0" smtClean="0"/>
              <a:t>&gt; Faring &gt; Esofagus </a:t>
            </a:r>
            <a:r>
              <a:rPr lang="id-ID" dirty="0"/>
              <a:t>(</a:t>
            </a:r>
            <a:r>
              <a:rPr lang="id-ID" dirty="0" smtClean="0"/>
              <a:t>Kerongkongan) &gt; Lambung &gt; Pankreas &gt; Kantung empedu &gt; Hati &gt; Usus </a:t>
            </a:r>
            <a:r>
              <a:rPr lang="id-ID" dirty="0"/>
              <a:t>halus (usus dua belas jari, usus kosong, usus </a:t>
            </a:r>
            <a:r>
              <a:rPr lang="id-ID" dirty="0" smtClean="0"/>
              <a:t>penyerapan) &gt; Usus </a:t>
            </a:r>
            <a:r>
              <a:rPr lang="id-ID" dirty="0"/>
              <a:t>besar </a:t>
            </a:r>
            <a:r>
              <a:rPr lang="id-ID" dirty="0" smtClean="0"/>
              <a:t>&gt; Usus buntu &gt; Umbai cacing &gt; Rektum &gt; Anus</a:t>
            </a:r>
            <a:endParaRPr lang="id-ID" dirty="0"/>
          </a:p>
        </p:txBody>
      </p:sp>
    </p:spTree>
    <p:extLst>
      <p:ext uri="{BB962C8B-B14F-4D97-AF65-F5344CB8AC3E}">
        <p14:creationId xmlns:p14="http://schemas.microsoft.com/office/powerpoint/2010/main" val="12375556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smtClean="0"/>
              <a:t>Gangguan Sistem Pencernaan Manusia</a:t>
            </a:r>
            <a:endParaRPr lang="id-ID" dirty="0"/>
          </a:p>
        </p:txBody>
      </p:sp>
      <p:sp>
        <p:nvSpPr>
          <p:cNvPr id="3" name="Content Placeholder 2"/>
          <p:cNvSpPr>
            <a:spLocks noGrp="1"/>
          </p:cNvSpPr>
          <p:nvPr>
            <p:ph idx="1"/>
          </p:nvPr>
        </p:nvSpPr>
        <p:spPr/>
        <p:txBody>
          <a:bodyPr/>
          <a:lstStyle/>
          <a:p>
            <a:r>
              <a:rPr lang="id-ID" dirty="0" smtClean="0"/>
              <a:t>Maagh</a:t>
            </a:r>
          </a:p>
          <a:p>
            <a:r>
              <a:rPr lang="id-ID" dirty="0" smtClean="0"/>
              <a:t>Diare</a:t>
            </a:r>
          </a:p>
          <a:p>
            <a:r>
              <a:rPr lang="id-ID" dirty="0" smtClean="0"/>
              <a:t>Tukak Lambung</a:t>
            </a:r>
          </a:p>
          <a:p>
            <a:r>
              <a:rPr lang="id-ID" dirty="0" smtClean="0"/>
              <a:t>Usus Buntu</a:t>
            </a:r>
            <a:endParaRPr lang="id-ID" dirty="0"/>
          </a:p>
        </p:txBody>
      </p:sp>
    </p:spTree>
    <p:extLst>
      <p:ext uri="{BB962C8B-B14F-4D97-AF65-F5344CB8AC3E}">
        <p14:creationId xmlns:p14="http://schemas.microsoft.com/office/powerpoint/2010/main" val="14010489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Maagh</a:t>
            </a:r>
            <a:endParaRPr lang="id-ID" dirty="0"/>
          </a:p>
        </p:txBody>
      </p:sp>
      <p:sp>
        <p:nvSpPr>
          <p:cNvPr id="3" name="Content Placeholder 2"/>
          <p:cNvSpPr>
            <a:spLocks noGrp="1"/>
          </p:cNvSpPr>
          <p:nvPr>
            <p:ph idx="1"/>
          </p:nvPr>
        </p:nvSpPr>
        <p:spPr>
          <a:xfrm>
            <a:off x="457200" y="1600200"/>
            <a:ext cx="3970784" cy="4525963"/>
          </a:xfrm>
        </p:spPr>
        <p:txBody>
          <a:bodyPr/>
          <a:lstStyle/>
          <a:p>
            <a:pPr marL="0" indent="0">
              <a:buNone/>
            </a:pPr>
            <a:r>
              <a:rPr lang="id-ID" dirty="0"/>
              <a:t>Gangguan pada lambung ini terjadi karena bertambah banyaknya kadar asam lambung yang menyebabkan perut menjadi sangat perih</a:t>
            </a:r>
            <a:r>
              <a:rPr lang="id-ID" dirty="0" smtClean="0"/>
              <a:t>.</a:t>
            </a:r>
            <a:endParaRPr lang="id-ID" dirty="0"/>
          </a:p>
        </p:txBody>
      </p:sp>
      <p:pic>
        <p:nvPicPr>
          <p:cNvPr id="7170" name="Picture 2" descr="C:\Users\Asus\Documents\Sakit-Maag-Nyeri-Ulu-Hati-980x490.jpg"/>
          <p:cNvPicPr>
            <a:picLocks noChangeAspect="1" noChangeArrowheads="1"/>
          </p:cNvPicPr>
          <p:nvPr/>
        </p:nvPicPr>
        <p:blipFill rotWithShape="1">
          <a:blip r:embed="rId2">
            <a:extLst>
              <a:ext uri="{28A0092B-C50C-407E-A947-70E740481C1C}">
                <a14:useLocalDpi xmlns:a14="http://schemas.microsoft.com/office/drawing/2010/main" val="0"/>
              </a:ext>
            </a:extLst>
          </a:blip>
          <a:srcRect l="9779" r="38867"/>
          <a:stretch/>
        </p:blipFill>
        <p:spPr bwMode="auto">
          <a:xfrm flipH="1">
            <a:off x="5220072" y="2060848"/>
            <a:ext cx="2521038" cy="30830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9206729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Diare</a:t>
            </a:r>
            <a:endParaRPr lang="id-ID" dirty="0"/>
          </a:p>
        </p:txBody>
      </p:sp>
      <p:sp>
        <p:nvSpPr>
          <p:cNvPr id="3" name="Content Placeholder 2"/>
          <p:cNvSpPr>
            <a:spLocks noGrp="1"/>
          </p:cNvSpPr>
          <p:nvPr>
            <p:ph idx="1"/>
          </p:nvPr>
        </p:nvSpPr>
        <p:spPr/>
        <p:txBody>
          <a:bodyPr/>
          <a:lstStyle/>
          <a:p>
            <a:pPr marL="0" indent="0">
              <a:buNone/>
            </a:pPr>
            <a:r>
              <a:rPr lang="id-ID" dirty="0"/>
              <a:t>D</a:t>
            </a:r>
            <a:r>
              <a:rPr lang="id-ID" dirty="0" smtClean="0"/>
              <a:t>iare </a:t>
            </a:r>
            <a:r>
              <a:rPr lang="id-ID" dirty="0"/>
              <a:t>merupakan akibat dari masuknya bakteri atau kuman yang kemudian menyebabkan dinding usus besar mengalami iritasi, akibatnya perut menjadi sakit dan feses orang yang mengalami diare biasanya berbentuk cair dan encer.</a:t>
            </a:r>
          </a:p>
        </p:txBody>
      </p:sp>
    </p:spTree>
    <p:extLst>
      <p:ext uri="{BB962C8B-B14F-4D97-AF65-F5344CB8AC3E}">
        <p14:creationId xmlns:p14="http://schemas.microsoft.com/office/powerpoint/2010/main" val="189808115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Tukak Lambung</a:t>
            </a:r>
            <a:endParaRPr lang="id-ID" dirty="0"/>
          </a:p>
        </p:txBody>
      </p:sp>
      <p:sp>
        <p:nvSpPr>
          <p:cNvPr id="3" name="Content Placeholder 2"/>
          <p:cNvSpPr>
            <a:spLocks noGrp="1"/>
          </p:cNvSpPr>
          <p:nvPr>
            <p:ph idx="1"/>
          </p:nvPr>
        </p:nvSpPr>
        <p:spPr/>
        <p:txBody>
          <a:bodyPr/>
          <a:lstStyle/>
          <a:p>
            <a:pPr marL="0" indent="0">
              <a:buNone/>
            </a:pPr>
            <a:r>
              <a:rPr lang="id-ID" dirty="0" smtClean="0"/>
              <a:t>Tukak </a:t>
            </a:r>
            <a:r>
              <a:rPr lang="id-ID" dirty="0"/>
              <a:t>lambung yang merupakan gangguan yang terjadi akibat adanya kerusakan pada bagian selaput lendir di dalam lambung manusia, selain itu masih ada banyak lagi gangguan sistem pencernaan lainnya.</a:t>
            </a:r>
          </a:p>
        </p:txBody>
      </p:sp>
    </p:spTree>
    <p:extLst>
      <p:ext uri="{BB962C8B-B14F-4D97-AF65-F5344CB8AC3E}">
        <p14:creationId xmlns:p14="http://schemas.microsoft.com/office/powerpoint/2010/main" val="24361295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Usus Buntu</a:t>
            </a:r>
            <a:endParaRPr lang="id-ID" dirty="0"/>
          </a:p>
        </p:txBody>
      </p:sp>
      <p:sp>
        <p:nvSpPr>
          <p:cNvPr id="3" name="Content Placeholder 2"/>
          <p:cNvSpPr>
            <a:spLocks noGrp="1"/>
          </p:cNvSpPr>
          <p:nvPr>
            <p:ph idx="1"/>
          </p:nvPr>
        </p:nvSpPr>
        <p:spPr/>
        <p:txBody>
          <a:bodyPr/>
          <a:lstStyle/>
          <a:p>
            <a:pPr marL="0" indent="0">
              <a:buNone/>
            </a:pPr>
            <a:r>
              <a:rPr lang="id-ID" dirty="0" smtClean="0"/>
              <a:t>Usus Buntu merupakan penyakit yang diakibatkan karena terlalu banyak mengkonsumsi biji-bijian, makanan pedas/banyak mengandung cabai, asam yang berlebihan sehingga terkumpul pada usus buntu dan tidak dapat keluar bersamaan dengan feses makanan lainnya. Gejala yang sering muncul yaitu perut sebelah kiri terasa perih tak tertahankan,</a:t>
            </a:r>
            <a:endParaRPr lang="id-ID" dirty="0"/>
          </a:p>
        </p:txBody>
      </p:sp>
    </p:spTree>
    <p:extLst>
      <p:ext uri="{BB962C8B-B14F-4D97-AF65-F5344CB8AC3E}">
        <p14:creationId xmlns:p14="http://schemas.microsoft.com/office/powerpoint/2010/main" val="18047123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Sekian &amp; Terimakasih</a:t>
            </a:r>
            <a:endParaRPr lang="id-ID" dirty="0"/>
          </a:p>
        </p:txBody>
      </p:sp>
      <p:pic>
        <p:nvPicPr>
          <p:cNvPr id="8194" name="Picture 2" descr="C:\Users\Asus\Documents\peribahasa-jawa-kuno-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500" y="1193800"/>
            <a:ext cx="8458200" cy="53435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6360443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ule">
  <a:themeElements>
    <a:clrScheme name="Module">
      <a:dk1>
        <a:sysClr val="windowText" lastClr="000000"/>
      </a:dk1>
      <a:lt1>
        <a:sysClr val="window" lastClr="FFFFFF"/>
      </a:lt1>
      <a:dk2>
        <a:srgbClr val="5A6378"/>
      </a:dk2>
      <a:lt2>
        <a:srgbClr val="D4D4D6"/>
      </a:lt2>
      <a:accent1>
        <a:srgbClr val="F0AD00"/>
      </a:accent1>
      <a:accent2>
        <a:srgbClr val="60B5CC"/>
      </a:accent2>
      <a:accent3>
        <a:srgbClr val="E66C7D"/>
      </a:accent3>
      <a:accent4>
        <a:srgbClr val="6BB76D"/>
      </a:accent4>
      <a:accent5>
        <a:srgbClr val="E88651"/>
      </a:accent5>
      <a:accent6>
        <a:srgbClr val="C64847"/>
      </a:accent6>
      <a:hlink>
        <a:srgbClr val="168BBA"/>
      </a:hlink>
      <a:folHlink>
        <a:srgbClr val="680000"/>
      </a:folHlink>
    </a:clrScheme>
    <a:fontScheme name="Module">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dul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47500"/>
                <a:satMod val="137000"/>
              </a:schemeClr>
            </a:gs>
            <a:gs pos="55000">
              <a:schemeClr val="phClr">
                <a:shade val="69000"/>
                <a:satMod val="137000"/>
              </a:schemeClr>
            </a:gs>
            <a:gs pos="100000">
              <a:schemeClr val="phClr">
                <a:shade val="98000"/>
                <a:satMod val="137000"/>
              </a:schemeClr>
            </a:gs>
          </a:gsLst>
          <a:lin ang="16200000" scaled="0"/>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fov="0">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48000"/>
                <a:satMod val="300000"/>
              </a:schemeClr>
            </a:gs>
            <a:gs pos="12000">
              <a:schemeClr val="phClr">
                <a:tint val="48000"/>
                <a:satMod val="300000"/>
              </a:schemeClr>
            </a:gs>
            <a:gs pos="20000">
              <a:schemeClr val="phClr">
                <a:tint val="49000"/>
                <a:satMod val="300000"/>
              </a:schemeClr>
            </a:gs>
            <a:gs pos="100000">
              <a:schemeClr val="phClr">
                <a:shade val="30000"/>
              </a:schemeClr>
            </a:gs>
          </a:gsLst>
          <a:path path="circle">
            <a:fillToRect l="10000" t="-25000" r="10000" b="125000"/>
          </a:path>
        </a:gradFill>
        <a:blipFill>
          <a:blip xmlns:r="http://schemas.openxmlformats.org/officeDocument/2006/relationships" r:embed="rId1">
            <a:duotone>
              <a:schemeClr val="phClr">
                <a:shade val="75000"/>
                <a:satMod val="105000"/>
              </a:schemeClr>
              <a:schemeClr val="phClr">
                <a:tint val="95000"/>
                <a:satMod val="105000"/>
              </a:schemeClr>
            </a:duotone>
          </a:blip>
          <a:tile tx="0" ty="0" sx="38000" sy="38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Module</Template>
  <TotalTime>35</TotalTime>
  <Words>674</Words>
  <Application>Microsoft Office PowerPoint</Application>
  <PresentationFormat>On-screen Show (4:3)</PresentationFormat>
  <Paragraphs>46</Paragraphs>
  <Slides>16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vt:i4>
      </vt:variant>
    </vt:vector>
  </HeadingPairs>
  <TitlesOfParts>
    <vt:vector size="22" baseType="lpstr">
      <vt:lpstr>Arial</vt:lpstr>
      <vt:lpstr>Corbel</vt:lpstr>
      <vt:lpstr>Wingdings</vt:lpstr>
      <vt:lpstr>Wingdings 2</vt:lpstr>
      <vt:lpstr>Wingdings 3</vt:lpstr>
      <vt:lpstr>Module</vt:lpstr>
      <vt:lpstr>Sistem Pencernaan Pada Manusia</vt:lpstr>
      <vt:lpstr>Pengertian</vt:lpstr>
      <vt:lpstr>Bagian-Bagian Pencernaan pada Manusia</vt:lpstr>
      <vt:lpstr>Mulut</vt:lpstr>
      <vt:lpstr>Kerongkongan (esofagus)</vt:lpstr>
      <vt:lpstr>Lambung</vt:lpstr>
      <vt:lpstr>Usus Halus</vt:lpstr>
      <vt:lpstr>Usus Besar</vt:lpstr>
      <vt:lpstr>Rektrum dan Anus</vt:lpstr>
      <vt:lpstr>Alur Proses Pencernaan Pada Manusia</vt:lpstr>
      <vt:lpstr>Gangguan Sistem Pencernaan Manusia</vt:lpstr>
      <vt:lpstr>Maagh</vt:lpstr>
      <vt:lpstr>Diare</vt:lpstr>
      <vt:lpstr>Tukak Lambung</vt:lpstr>
      <vt:lpstr>Usus Buntu</vt:lpstr>
      <vt:lpstr>Sekian &amp; Terimakasih</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Sistem Pencernaan Pada Manusia</dc:title>
  <dc:creator>Asus</dc:creator>
  <cp:lastModifiedBy>taufik</cp:lastModifiedBy>
  <cp:revision>6</cp:revision>
  <dcterms:created xsi:type="dcterms:W3CDTF">2018-04-03T04:18:17Z</dcterms:created>
  <dcterms:modified xsi:type="dcterms:W3CDTF">2019-03-28T01:56:26Z</dcterms:modified>
</cp:coreProperties>
</file>