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5E2A8B4E-D867-4FE9-95AE-A797D671D5EF}" type="datetimeFigureOut">
              <a:rPr lang="en-US" smtClean="0"/>
              <a:t>10/15/2018</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DBB307A-EFB5-4BE9-8CE0-47EECDB6290D}" type="slidenum">
              <a:rPr lang="en-US" smtClean="0"/>
              <a:t>‹#›</a:t>
            </a:fld>
            <a:endParaRPr lang="en-US"/>
          </a:p>
        </p:txBody>
      </p:sp>
    </p:spTree>
    <p:extLst>
      <p:ext uri="{BB962C8B-B14F-4D97-AF65-F5344CB8AC3E}">
        <p14:creationId xmlns:p14="http://schemas.microsoft.com/office/powerpoint/2010/main" val="12904043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5E2A8B4E-D867-4FE9-95AE-A797D671D5EF}" type="datetimeFigureOut">
              <a:rPr lang="en-US" smtClean="0"/>
              <a:t>10/15/2018</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DBB307A-EFB5-4BE9-8CE0-47EECDB6290D}" type="slidenum">
              <a:rPr lang="en-US" smtClean="0"/>
              <a:t>‹#›</a:t>
            </a:fld>
            <a:endParaRPr lang="en-US"/>
          </a:p>
        </p:txBody>
      </p:sp>
    </p:spTree>
    <p:extLst>
      <p:ext uri="{BB962C8B-B14F-4D97-AF65-F5344CB8AC3E}">
        <p14:creationId xmlns:p14="http://schemas.microsoft.com/office/powerpoint/2010/main" val="10578849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5E2A8B4E-D867-4FE9-95AE-A797D671D5EF}" type="datetimeFigureOut">
              <a:rPr lang="en-US" smtClean="0"/>
              <a:t>10/15/2018</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DBB307A-EFB5-4BE9-8CE0-47EECDB6290D}" type="slidenum">
              <a:rPr lang="en-US" smtClean="0"/>
              <a:t>‹#›</a:t>
            </a:fld>
            <a:endParaRPr lang="en-US"/>
          </a:p>
        </p:txBody>
      </p:sp>
    </p:spTree>
    <p:extLst>
      <p:ext uri="{BB962C8B-B14F-4D97-AF65-F5344CB8AC3E}">
        <p14:creationId xmlns:p14="http://schemas.microsoft.com/office/powerpoint/2010/main" val="38955602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fld id="{5E2A8B4E-D867-4FE9-95AE-A797D671D5EF}" type="datetimeFigureOut">
              <a:rPr lang="en-US" smtClean="0"/>
              <a:t>10/15/2018</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3DBB307A-EFB5-4BE9-8CE0-47EECDB6290D}" type="slidenum">
              <a:rPr lang="en-US" smtClean="0"/>
              <a:t>‹#›</a:t>
            </a:fld>
            <a:endParaRPr lang="en-US"/>
          </a:p>
        </p:txBody>
      </p:sp>
    </p:spTree>
    <p:extLst>
      <p:ext uri="{BB962C8B-B14F-4D97-AF65-F5344CB8AC3E}">
        <p14:creationId xmlns:p14="http://schemas.microsoft.com/office/powerpoint/2010/main" val="8053152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fld id="{5E2A8B4E-D867-4FE9-95AE-A797D671D5EF}" type="datetimeFigureOut">
              <a:rPr lang="en-US" smtClean="0"/>
              <a:t>10/15/2018</a:t>
            </a:fld>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3DBB307A-EFB5-4BE9-8CE0-47EECDB6290D}" type="slidenum">
              <a:rPr lang="en-US" smtClean="0"/>
              <a:t>‹#›</a:t>
            </a:fld>
            <a:endParaRPr lang="en-US"/>
          </a:p>
        </p:txBody>
      </p:sp>
    </p:spTree>
    <p:extLst>
      <p:ext uri="{BB962C8B-B14F-4D97-AF65-F5344CB8AC3E}">
        <p14:creationId xmlns:p14="http://schemas.microsoft.com/office/powerpoint/2010/main" val="31688052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fld id="{5E2A8B4E-D867-4FE9-95AE-A797D671D5EF}" type="datetimeFigureOut">
              <a:rPr lang="en-US" smtClean="0"/>
              <a:t>10/15/2018</a:t>
            </a:fld>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3DBB307A-EFB5-4BE9-8CE0-47EECDB6290D}" type="slidenum">
              <a:rPr lang="en-US" smtClean="0"/>
              <a:t>‹#›</a:t>
            </a:fld>
            <a:endParaRPr lang="en-US"/>
          </a:p>
        </p:txBody>
      </p:sp>
    </p:spTree>
    <p:extLst>
      <p:ext uri="{BB962C8B-B14F-4D97-AF65-F5344CB8AC3E}">
        <p14:creationId xmlns:p14="http://schemas.microsoft.com/office/powerpoint/2010/main" val="30057128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5E2A8B4E-D867-4FE9-95AE-A797D671D5EF}" type="datetimeFigureOut">
              <a:rPr lang="en-US" smtClean="0"/>
              <a:t>10/15/2018</a:t>
            </a:fld>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3DBB307A-EFB5-4BE9-8CE0-47EECDB6290D}" type="slidenum">
              <a:rPr lang="en-US" smtClean="0"/>
              <a:t>‹#›</a:t>
            </a:fld>
            <a:endParaRPr lang="en-US"/>
          </a:p>
        </p:txBody>
      </p:sp>
    </p:spTree>
    <p:extLst>
      <p:ext uri="{BB962C8B-B14F-4D97-AF65-F5344CB8AC3E}">
        <p14:creationId xmlns:p14="http://schemas.microsoft.com/office/powerpoint/2010/main" val="7663334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5E2A8B4E-D867-4FE9-95AE-A797D671D5EF}" type="datetimeFigureOut">
              <a:rPr lang="en-US" smtClean="0"/>
              <a:t>10/15/2018</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3DBB307A-EFB5-4BE9-8CE0-47EECDB6290D}" type="slidenum">
              <a:rPr lang="en-US" smtClean="0"/>
              <a:t>‹#›</a:t>
            </a:fld>
            <a:endParaRPr lang="en-US"/>
          </a:p>
        </p:txBody>
      </p:sp>
    </p:spTree>
    <p:extLst>
      <p:ext uri="{BB962C8B-B14F-4D97-AF65-F5344CB8AC3E}">
        <p14:creationId xmlns:p14="http://schemas.microsoft.com/office/powerpoint/2010/main" val="32721827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5E2A8B4E-D867-4FE9-95AE-A797D671D5EF}" type="datetimeFigureOut">
              <a:rPr lang="en-US" smtClean="0"/>
              <a:t>10/15/2018</a:t>
            </a:fld>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3DBB307A-EFB5-4BE9-8CE0-47EECDB6290D}" type="slidenum">
              <a:rPr lang="en-US" smtClean="0"/>
              <a:t>‹#›</a:t>
            </a:fld>
            <a:endParaRPr lang="en-US"/>
          </a:p>
        </p:txBody>
      </p:sp>
    </p:spTree>
    <p:extLst>
      <p:ext uri="{BB962C8B-B14F-4D97-AF65-F5344CB8AC3E}">
        <p14:creationId xmlns:p14="http://schemas.microsoft.com/office/powerpoint/2010/main" val="12938023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5E2A8B4E-D867-4FE9-95AE-A797D671D5EF}" type="datetimeFigureOut">
              <a:rPr lang="en-US" smtClean="0"/>
              <a:t>10/15/2018</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DBB307A-EFB5-4BE9-8CE0-47EECDB6290D}" type="slidenum">
              <a:rPr lang="en-US" smtClean="0"/>
              <a:t>‹#›</a:t>
            </a:fld>
            <a:endParaRPr lang="en-US"/>
          </a:p>
        </p:txBody>
      </p:sp>
    </p:spTree>
    <p:extLst>
      <p:ext uri="{BB962C8B-B14F-4D97-AF65-F5344CB8AC3E}">
        <p14:creationId xmlns:p14="http://schemas.microsoft.com/office/powerpoint/2010/main" val="41165793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5E2A8B4E-D867-4FE9-95AE-A797D671D5EF}" type="datetimeFigureOut">
              <a:rPr lang="en-US" smtClean="0"/>
              <a:t>10/15/2018</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DBB307A-EFB5-4BE9-8CE0-47EECDB6290D}" type="slidenum">
              <a:rPr lang="en-US" smtClean="0"/>
              <a:t>‹#›</a:t>
            </a:fld>
            <a:endParaRPr lang="en-US"/>
          </a:p>
        </p:txBody>
      </p:sp>
    </p:spTree>
    <p:extLst>
      <p:ext uri="{BB962C8B-B14F-4D97-AF65-F5344CB8AC3E}">
        <p14:creationId xmlns:p14="http://schemas.microsoft.com/office/powerpoint/2010/main" val="30728132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fld id="{5E2A8B4E-D867-4FE9-95AE-A797D671D5EF}" type="datetimeFigureOut">
              <a:rPr lang="en-US" smtClean="0"/>
              <a:t>10/15/2018</a:t>
            </a:fld>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3DBB307A-EFB5-4BE9-8CE0-47EECDB6290D}"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err="1" smtClean="0"/>
              <a:t>Agregat</a:t>
            </a:r>
            <a:endParaRPr lang="en-US" dirty="0"/>
          </a:p>
        </p:txBody>
      </p:sp>
      <p:sp>
        <p:nvSpPr>
          <p:cNvPr id="3" name="Subtitle 2"/>
          <p:cNvSpPr>
            <a:spLocks noGrp="1"/>
          </p:cNvSpPr>
          <p:nvPr>
            <p:ph type="subTitle" idx="1"/>
          </p:nvPr>
        </p:nvSpPr>
        <p:spPr/>
        <p:txBody>
          <a:bodyPr/>
          <a:lstStyle/>
          <a:p>
            <a:r>
              <a:rPr lang="en-US" dirty="0" smtClean="0"/>
              <a:t>Part 2</a:t>
            </a:r>
            <a:endParaRPr lang="en-US" dirty="0"/>
          </a:p>
        </p:txBody>
      </p:sp>
    </p:spTree>
    <p:extLst>
      <p:ext uri="{BB962C8B-B14F-4D97-AF65-F5344CB8AC3E}">
        <p14:creationId xmlns:p14="http://schemas.microsoft.com/office/powerpoint/2010/main" val="12058641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b="1" dirty="0"/>
              <a:t>BAHAN-BAHAN YANG MERUGIKAN </a:t>
            </a:r>
            <a:r>
              <a:rPr lang="id-ID" b="1" dirty="0" smtClean="0"/>
              <a:t>AGREGAT</a:t>
            </a:r>
            <a:endParaRPr lang="en-US" dirty="0"/>
          </a:p>
        </p:txBody>
      </p:sp>
      <p:sp>
        <p:nvSpPr>
          <p:cNvPr id="3" name="Content Placeholder 2"/>
          <p:cNvSpPr>
            <a:spLocks noGrp="1"/>
          </p:cNvSpPr>
          <p:nvPr>
            <p:ph idx="1"/>
          </p:nvPr>
        </p:nvSpPr>
        <p:spPr/>
        <p:txBody>
          <a:bodyPr/>
          <a:lstStyle/>
          <a:p>
            <a:r>
              <a:rPr lang="id-ID" dirty="0"/>
              <a:t>Bahan-bahan yang merugikan agregat adalah bahan-bahan yang mengganggu proses pengikatan dan pengerasan beton, mengurangi kekuatan serta berat isi beton, menyebabkan terkelupasnya beton dan mempengaruhi ketahanan beton terhadap karat</a:t>
            </a:r>
            <a:endParaRPr lang="en-US" dirty="0"/>
          </a:p>
        </p:txBody>
      </p:sp>
    </p:spTree>
    <p:extLst>
      <p:ext uri="{BB962C8B-B14F-4D97-AF65-F5344CB8AC3E}">
        <p14:creationId xmlns:p14="http://schemas.microsoft.com/office/powerpoint/2010/main" val="20939823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a:normAutofit fontScale="70000" lnSpcReduction="20000"/>
          </a:bodyPr>
          <a:lstStyle/>
          <a:p>
            <a:r>
              <a:rPr lang="id-ID" dirty="0"/>
              <a:t>Bahan-bahan padat yang menetap, seperti : lempung, Lumpur dan abu</a:t>
            </a:r>
            <a:r>
              <a:rPr lang="id-ID" dirty="0" smtClean="0"/>
              <a:t>.</a:t>
            </a:r>
            <a:endParaRPr lang="en-US" dirty="0" smtClean="0"/>
          </a:p>
          <a:p>
            <a:r>
              <a:rPr lang="id-ID" dirty="0"/>
              <a:t>Bahan  organic dan  humus,  seperti  :  daun-daun  yg  membusuk,  humus, asam untuk menyamak, dll. Bahan-bahan ini akan mengganggu proses hidrasi pada </a:t>
            </a:r>
            <a:r>
              <a:rPr lang="id-ID" dirty="0" smtClean="0"/>
              <a:t>beton</a:t>
            </a:r>
            <a:endParaRPr lang="en-US" dirty="0" smtClean="0"/>
          </a:p>
          <a:p>
            <a:r>
              <a:rPr lang="id-ID" dirty="0"/>
              <a:t>Garam, seperti : Chlorida, sulfat, Karbonat dan Fosfat. Bahan-bahan ini dapat  bereaksi  secara  kimiawi  sehingga  memperlambat  atau  merobah proses pengikatan semen, menurunkan kekuatan bahkan menghancurkan </a:t>
            </a:r>
            <a:r>
              <a:rPr lang="id-ID" dirty="0" smtClean="0"/>
              <a:t>beton</a:t>
            </a:r>
            <a:endParaRPr lang="en-US" dirty="0" smtClean="0"/>
          </a:p>
          <a:p>
            <a:r>
              <a:rPr lang="id-ID" dirty="0"/>
              <a:t>Agregat yang reaktif terhadap alkali, yaitu agregat yg mengandung silika reaktif,  biasanya terdapat  pada batuan  cherts,  batu  kapur dan  beberapa jenis batuan beku. Jenis agregat ini dapat bereaksi dengan alkali yang ada dalam semen dan membentuk gel-silika, sehingga agregat mengembang/membengkak   dan   menyebabkan   timbulnya   retak   </a:t>
            </a:r>
            <a:r>
              <a:rPr lang="id-ID" dirty="0" smtClean="0"/>
              <a:t>serta</a:t>
            </a:r>
            <a:r>
              <a:rPr lang="en-US" dirty="0" smtClean="0"/>
              <a:t> </a:t>
            </a:r>
            <a:r>
              <a:rPr lang="id-ID" dirty="0" smtClean="0"/>
              <a:t>penguraian </a:t>
            </a:r>
            <a:r>
              <a:rPr lang="id-ID" dirty="0"/>
              <a:t>beton</a:t>
            </a:r>
            <a:endParaRPr lang="en-US" dirty="0"/>
          </a:p>
        </p:txBody>
      </p:sp>
    </p:spTree>
    <p:extLst>
      <p:ext uri="{BB962C8B-B14F-4D97-AF65-F5344CB8AC3E}">
        <p14:creationId xmlns:p14="http://schemas.microsoft.com/office/powerpoint/2010/main" val="30709315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b="1" dirty="0"/>
              <a:t>GRADASI (SUSUNAN BUTIRAN) AGREGAT KASAR DAN HALUS</a:t>
            </a:r>
            <a:endParaRPr lang="en-US" dirty="0"/>
          </a:p>
        </p:txBody>
      </p:sp>
      <p:sp>
        <p:nvSpPr>
          <p:cNvPr id="3" name="Content Placeholder 2"/>
          <p:cNvSpPr>
            <a:spLocks noGrp="1"/>
          </p:cNvSpPr>
          <p:nvPr>
            <p:ph idx="1"/>
          </p:nvPr>
        </p:nvSpPr>
        <p:spPr>
          <a:xfrm>
            <a:off x="457200" y="1295400"/>
            <a:ext cx="8229600" cy="4525963"/>
          </a:xfrm>
        </p:spPr>
        <p:txBody>
          <a:bodyPr/>
          <a:lstStyle/>
          <a:p>
            <a:r>
              <a:rPr lang="id-ID" dirty="0"/>
              <a:t>Gradasi agregat adalah distribusi ukuran butiran dari agregat, baik agregat kasar maupun halus. </a:t>
            </a:r>
            <a:endParaRPr lang="en-US" dirty="0" smtClean="0"/>
          </a:p>
          <a:p>
            <a:r>
              <a:rPr lang="id-ID" dirty="0" smtClean="0"/>
              <a:t>Agregat </a:t>
            </a:r>
            <a:r>
              <a:rPr lang="id-ID" dirty="0"/>
              <a:t>yang mempunyai ukuran seragam (sama) akan menghasilkan volume pori antar butiran menjadi besar. </a:t>
            </a:r>
            <a:endParaRPr lang="en-US" dirty="0" smtClean="0"/>
          </a:p>
          <a:p>
            <a:r>
              <a:rPr lang="id-ID" dirty="0" smtClean="0"/>
              <a:t>Sebaliknya </a:t>
            </a:r>
            <a:r>
              <a:rPr lang="id-ID" dirty="0"/>
              <a:t>agregat  yg mempunyai ukuran bervariasi mempunyai volume pori kecil,</a:t>
            </a:r>
            <a:endParaRPr lang="en-US" dirty="0"/>
          </a:p>
        </p:txBody>
      </p:sp>
    </p:spTree>
    <p:extLst>
      <p:ext uri="{BB962C8B-B14F-4D97-AF65-F5344CB8AC3E}">
        <p14:creationId xmlns:p14="http://schemas.microsoft.com/office/powerpoint/2010/main" val="35432670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b="1" dirty="0"/>
              <a:t>Ukuran Bukaan dan Ukuran Saringan dari Satu Set Ayakan</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421849773"/>
              </p:ext>
            </p:extLst>
          </p:nvPr>
        </p:nvGraphicFramePr>
        <p:xfrm>
          <a:off x="1219200" y="1981197"/>
          <a:ext cx="7239000" cy="4191002"/>
        </p:xfrm>
        <a:graphic>
          <a:graphicData uri="http://schemas.openxmlformats.org/drawingml/2006/table">
            <a:tbl>
              <a:tblPr>
                <a:tableStyleId>{5C22544A-7EE6-4342-B048-85BDC9FD1C3A}</a:tableStyleId>
              </a:tblPr>
              <a:tblGrid>
                <a:gridCol w="1808863"/>
                <a:gridCol w="1808863"/>
                <a:gridCol w="1810637"/>
                <a:gridCol w="1810637"/>
              </a:tblGrid>
              <a:tr h="397491">
                <a:tc>
                  <a:txBody>
                    <a:bodyPr/>
                    <a:lstStyle/>
                    <a:p>
                      <a:pPr marL="125730" marR="0">
                        <a:lnSpc>
                          <a:spcPts val="1295"/>
                        </a:lnSpc>
                        <a:spcBef>
                          <a:spcPts val="0"/>
                        </a:spcBef>
                        <a:spcAft>
                          <a:spcPts val="0"/>
                        </a:spcAft>
                      </a:pPr>
                      <a:r>
                        <a:rPr lang="id-ID" sz="1600">
                          <a:effectLst/>
                        </a:rPr>
                        <a:t>Uku</a:t>
                      </a:r>
                      <a:r>
                        <a:rPr lang="id-ID" sz="1600" spc="-5">
                          <a:effectLst/>
                        </a:rPr>
                        <a:t>ra</a:t>
                      </a:r>
                      <a:r>
                        <a:rPr lang="id-ID" sz="1600">
                          <a:effectLst/>
                        </a:rPr>
                        <a:t>n </a:t>
                      </a:r>
                      <a:r>
                        <a:rPr lang="id-ID" sz="1600" spc="5">
                          <a:effectLst/>
                        </a:rPr>
                        <a:t>S</a:t>
                      </a:r>
                      <a:r>
                        <a:rPr lang="id-ID" sz="1600" spc="-5">
                          <a:effectLst/>
                        </a:rPr>
                        <a:t>ar</a:t>
                      </a:r>
                      <a:r>
                        <a:rPr lang="id-ID" sz="1600">
                          <a:effectLst/>
                        </a:rPr>
                        <a:t>i</a:t>
                      </a:r>
                      <a:r>
                        <a:rPr lang="id-ID" sz="1600" spc="10">
                          <a:effectLst/>
                        </a:rPr>
                        <a:t>n</a:t>
                      </a:r>
                      <a:r>
                        <a:rPr lang="id-ID" sz="1600" spc="-25">
                          <a:effectLst/>
                        </a:rPr>
                        <a:t>g</a:t>
                      </a:r>
                      <a:r>
                        <a:rPr lang="id-ID" sz="1600" spc="-5">
                          <a:effectLst/>
                        </a:rPr>
                        <a:t>a</a:t>
                      </a:r>
                      <a:r>
                        <a:rPr lang="id-ID" sz="1600">
                          <a:effectLst/>
                        </a:rPr>
                        <a:t>n</a:t>
                      </a:r>
                      <a:endParaRPr lang="en-US" sz="1600">
                        <a:effectLst/>
                        <a:latin typeface="Calibri"/>
                        <a:ea typeface="Times New Roman"/>
                        <a:cs typeface="Times New Roman"/>
                      </a:endParaRPr>
                    </a:p>
                  </a:txBody>
                  <a:tcPr marL="0" marR="0" marT="0" marB="0"/>
                </a:tc>
                <a:tc>
                  <a:txBody>
                    <a:bodyPr/>
                    <a:lstStyle/>
                    <a:p>
                      <a:pPr marL="221615" marR="0">
                        <a:lnSpc>
                          <a:spcPts val="1295"/>
                        </a:lnSpc>
                        <a:spcBef>
                          <a:spcPts val="0"/>
                        </a:spcBef>
                        <a:spcAft>
                          <a:spcPts val="0"/>
                        </a:spcAft>
                      </a:pPr>
                      <a:r>
                        <a:rPr lang="id-ID" sz="1600" spc="-20">
                          <a:effectLst/>
                        </a:rPr>
                        <a:t>B</a:t>
                      </a:r>
                      <a:r>
                        <a:rPr lang="id-ID" sz="1600">
                          <a:effectLst/>
                        </a:rPr>
                        <a:t>uk</a:t>
                      </a:r>
                      <a:r>
                        <a:rPr lang="id-ID" sz="1600" spc="-5">
                          <a:effectLst/>
                        </a:rPr>
                        <a:t>aa</a:t>
                      </a:r>
                      <a:r>
                        <a:rPr lang="id-ID" sz="1600">
                          <a:effectLst/>
                        </a:rPr>
                        <a:t>n</a:t>
                      </a:r>
                      <a:r>
                        <a:rPr lang="id-ID" sz="1600" spc="10">
                          <a:effectLst/>
                        </a:rPr>
                        <a:t> </a:t>
                      </a:r>
                      <a:r>
                        <a:rPr lang="id-ID" sz="1600">
                          <a:effectLst/>
                        </a:rPr>
                        <a:t>(mm)</a:t>
                      </a:r>
                      <a:endParaRPr lang="en-US" sz="1600">
                        <a:effectLst/>
                        <a:latin typeface="Calibri"/>
                        <a:ea typeface="Times New Roman"/>
                        <a:cs typeface="Times New Roman"/>
                      </a:endParaRPr>
                    </a:p>
                  </a:txBody>
                  <a:tcPr marL="0" marR="0" marT="0" marB="0"/>
                </a:tc>
                <a:tc>
                  <a:txBody>
                    <a:bodyPr/>
                    <a:lstStyle/>
                    <a:p>
                      <a:pPr marL="125730" marR="0">
                        <a:lnSpc>
                          <a:spcPts val="1295"/>
                        </a:lnSpc>
                        <a:spcBef>
                          <a:spcPts val="0"/>
                        </a:spcBef>
                        <a:spcAft>
                          <a:spcPts val="0"/>
                        </a:spcAft>
                      </a:pPr>
                      <a:r>
                        <a:rPr lang="id-ID" sz="1600">
                          <a:effectLst/>
                        </a:rPr>
                        <a:t>Uku</a:t>
                      </a:r>
                      <a:r>
                        <a:rPr lang="id-ID" sz="1600" spc="-5">
                          <a:effectLst/>
                        </a:rPr>
                        <a:t>ra</a:t>
                      </a:r>
                      <a:r>
                        <a:rPr lang="id-ID" sz="1600">
                          <a:effectLst/>
                        </a:rPr>
                        <a:t>n </a:t>
                      </a:r>
                      <a:r>
                        <a:rPr lang="id-ID" sz="1600" spc="5">
                          <a:effectLst/>
                        </a:rPr>
                        <a:t>S</a:t>
                      </a:r>
                      <a:r>
                        <a:rPr lang="id-ID" sz="1600" spc="-5">
                          <a:effectLst/>
                        </a:rPr>
                        <a:t>ar</a:t>
                      </a:r>
                      <a:r>
                        <a:rPr lang="id-ID" sz="1600">
                          <a:effectLst/>
                        </a:rPr>
                        <a:t>i</a:t>
                      </a:r>
                      <a:r>
                        <a:rPr lang="id-ID" sz="1600" spc="10">
                          <a:effectLst/>
                        </a:rPr>
                        <a:t>n</a:t>
                      </a:r>
                      <a:r>
                        <a:rPr lang="id-ID" sz="1600" spc="-25">
                          <a:effectLst/>
                        </a:rPr>
                        <a:t>g</a:t>
                      </a:r>
                      <a:r>
                        <a:rPr lang="id-ID" sz="1600" spc="-5">
                          <a:effectLst/>
                        </a:rPr>
                        <a:t>a</a:t>
                      </a:r>
                      <a:r>
                        <a:rPr lang="id-ID" sz="1600">
                          <a:effectLst/>
                        </a:rPr>
                        <a:t>n</a:t>
                      </a:r>
                      <a:endParaRPr lang="en-US" sz="1600">
                        <a:effectLst/>
                        <a:latin typeface="Calibri"/>
                        <a:ea typeface="Times New Roman"/>
                        <a:cs typeface="Times New Roman"/>
                      </a:endParaRPr>
                    </a:p>
                  </a:txBody>
                  <a:tcPr marL="0" marR="0" marT="0" marB="0"/>
                </a:tc>
                <a:tc>
                  <a:txBody>
                    <a:bodyPr/>
                    <a:lstStyle/>
                    <a:p>
                      <a:pPr marL="221615" marR="0">
                        <a:lnSpc>
                          <a:spcPts val="1295"/>
                        </a:lnSpc>
                        <a:spcBef>
                          <a:spcPts val="0"/>
                        </a:spcBef>
                        <a:spcAft>
                          <a:spcPts val="0"/>
                        </a:spcAft>
                      </a:pPr>
                      <a:r>
                        <a:rPr lang="id-ID" sz="1600" spc="-20">
                          <a:effectLst/>
                        </a:rPr>
                        <a:t>B</a:t>
                      </a:r>
                      <a:r>
                        <a:rPr lang="id-ID" sz="1600">
                          <a:effectLst/>
                        </a:rPr>
                        <a:t>uk</a:t>
                      </a:r>
                      <a:r>
                        <a:rPr lang="id-ID" sz="1600" spc="-5">
                          <a:effectLst/>
                        </a:rPr>
                        <a:t>aa</a:t>
                      </a:r>
                      <a:r>
                        <a:rPr lang="id-ID" sz="1600">
                          <a:effectLst/>
                        </a:rPr>
                        <a:t>n</a:t>
                      </a:r>
                      <a:r>
                        <a:rPr lang="id-ID" sz="1600" spc="10">
                          <a:effectLst/>
                        </a:rPr>
                        <a:t> </a:t>
                      </a:r>
                      <a:r>
                        <a:rPr lang="id-ID" sz="1600">
                          <a:effectLst/>
                        </a:rPr>
                        <a:t>(mm)</a:t>
                      </a:r>
                      <a:endParaRPr lang="en-US" sz="1600">
                        <a:effectLst/>
                        <a:latin typeface="Calibri"/>
                        <a:ea typeface="Times New Roman"/>
                        <a:cs typeface="Times New Roman"/>
                      </a:endParaRPr>
                    </a:p>
                  </a:txBody>
                  <a:tcPr marL="0" marR="0" marT="0" marB="0"/>
                </a:tc>
              </a:tr>
              <a:tr h="432185">
                <a:tc>
                  <a:txBody>
                    <a:bodyPr/>
                    <a:lstStyle/>
                    <a:p>
                      <a:pPr marL="448945" marR="448310" algn="ctr">
                        <a:lnSpc>
                          <a:spcPct val="115000"/>
                        </a:lnSpc>
                        <a:spcBef>
                          <a:spcPts val="20"/>
                        </a:spcBef>
                        <a:spcAft>
                          <a:spcPts val="0"/>
                        </a:spcAft>
                      </a:pPr>
                      <a:r>
                        <a:rPr lang="id-ID" sz="1600">
                          <a:effectLst/>
                        </a:rPr>
                        <a:t>4 in</a:t>
                      </a:r>
                      <a:r>
                        <a:rPr lang="id-ID" sz="1600" spc="-5">
                          <a:effectLst/>
                        </a:rPr>
                        <a:t>c</a:t>
                      </a:r>
                      <a:r>
                        <a:rPr lang="id-ID" sz="1600">
                          <a:effectLst/>
                        </a:rPr>
                        <a:t>i</a:t>
                      </a:r>
                      <a:endParaRPr lang="en-US" sz="1600">
                        <a:effectLst/>
                        <a:latin typeface="Calibri"/>
                        <a:ea typeface="Times New Roman"/>
                        <a:cs typeface="Times New Roman"/>
                      </a:endParaRPr>
                    </a:p>
                  </a:txBody>
                  <a:tcPr marL="0" marR="0" marT="0" marB="0"/>
                </a:tc>
                <a:tc>
                  <a:txBody>
                    <a:bodyPr/>
                    <a:lstStyle/>
                    <a:p>
                      <a:pPr marL="505460" marR="505460" algn="ctr">
                        <a:lnSpc>
                          <a:spcPct val="115000"/>
                        </a:lnSpc>
                        <a:spcBef>
                          <a:spcPts val="20"/>
                        </a:spcBef>
                        <a:spcAft>
                          <a:spcPts val="0"/>
                        </a:spcAft>
                      </a:pPr>
                      <a:r>
                        <a:rPr lang="id-ID" sz="1600">
                          <a:effectLst/>
                        </a:rPr>
                        <a:t>100</a:t>
                      </a:r>
                      <a:endParaRPr lang="en-US" sz="1600">
                        <a:effectLst/>
                        <a:latin typeface="Calibri"/>
                        <a:ea typeface="Times New Roman"/>
                        <a:cs typeface="Times New Roman"/>
                      </a:endParaRPr>
                    </a:p>
                  </a:txBody>
                  <a:tcPr marL="0" marR="0" marT="0" marB="0"/>
                </a:tc>
                <a:tc>
                  <a:txBody>
                    <a:bodyPr/>
                    <a:lstStyle/>
                    <a:p>
                      <a:pPr marL="414020" marR="0">
                        <a:lnSpc>
                          <a:spcPct val="115000"/>
                        </a:lnSpc>
                        <a:spcBef>
                          <a:spcPts val="20"/>
                        </a:spcBef>
                        <a:spcAft>
                          <a:spcPts val="0"/>
                        </a:spcAft>
                      </a:pPr>
                      <a:r>
                        <a:rPr lang="id-ID" sz="1600">
                          <a:effectLst/>
                        </a:rPr>
                        <a:t>3/8 in</a:t>
                      </a:r>
                      <a:r>
                        <a:rPr lang="id-ID" sz="1600" spc="-5">
                          <a:effectLst/>
                        </a:rPr>
                        <a:t>c</a:t>
                      </a:r>
                      <a:r>
                        <a:rPr lang="id-ID" sz="1600">
                          <a:effectLst/>
                        </a:rPr>
                        <a:t>i</a:t>
                      </a:r>
                      <a:endParaRPr lang="en-US" sz="1600">
                        <a:effectLst/>
                        <a:latin typeface="Calibri"/>
                        <a:ea typeface="Times New Roman"/>
                        <a:cs typeface="Times New Roman"/>
                      </a:endParaRPr>
                    </a:p>
                  </a:txBody>
                  <a:tcPr marL="0" marR="0" marT="0" marB="0"/>
                </a:tc>
                <a:tc>
                  <a:txBody>
                    <a:bodyPr/>
                    <a:lstStyle/>
                    <a:p>
                      <a:pPr marL="525145" marR="525145" algn="ctr">
                        <a:lnSpc>
                          <a:spcPct val="115000"/>
                        </a:lnSpc>
                        <a:spcBef>
                          <a:spcPts val="20"/>
                        </a:spcBef>
                        <a:spcAft>
                          <a:spcPts val="0"/>
                        </a:spcAft>
                      </a:pPr>
                      <a:r>
                        <a:rPr lang="id-ID" sz="1600">
                          <a:effectLst/>
                        </a:rPr>
                        <a:t>9,5</a:t>
                      </a:r>
                      <a:endParaRPr lang="en-US" sz="1600">
                        <a:effectLst/>
                        <a:latin typeface="Calibri"/>
                        <a:ea typeface="Times New Roman"/>
                        <a:cs typeface="Times New Roman"/>
                      </a:endParaRPr>
                    </a:p>
                  </a:txBody>
                  <a:tcPr marL="0" marR="0" marT="0" marB="0"/>
                </a:tc>
              </a:tr>
              <a:tr h="418307">
                <a:tc>
                  <a:txBody>
                    <a:bodyPr/>
                    <a:lstStyle/>
                    <a:p>
                      <a:pPr marL="407670" marR="0">
                        <a:lnSpc>
                          <a:spcPts val="1360"/>
                        </a:lnSpc>
                        <a:spcBef>
                          <a:spcPts val="0"/>
                        </a:spcBef>
                        <a:spcAft>
                          <a:spcPts val="0"/>
                        </a:spcAft>
                      </a:pPr>
                      <a:r>
                        <a:rPr lang="id-ID" sz="1600">
                          <a:effectLst/>
                        </a:rPr>
                        <a:t>3</a:t>
                      </a:r>
                      <a:r>
                        <a:rPr lang="id-ID" sz="1600" spc="5">
                          <a:effectLst/>
                        </a:rPr>
                        <a:t>1</a:t>
                      </a:r>
                      <a:r>
                        <a:rPr lang="id-ID" sz="1600" spc="-10">
                          <a:effectLst/>
                        </a:rPr>
                        <a:t>/</a:t>
                      </a:r>
                      <a:r>
                        <a:rPr lang="id-ID" sz="1600">
                          <a:effectLst/>
                        </a:rPr>
                        <a:t>2</a:t>
                      </a:r>
                      <a:r>
                        <a:rPr lang="id-ID" sz="1600" spc="105">
                          <a:effectLst/>
                        </a:rPr>
                        <a:t> </a:t>
                      </a:r>
                      <a:r>
                        <a:rPr lang="id-ID" sz="1600">
                          <a:effectLst/>
                        </a:rPr>
                        <a:t>in</a:t>
                      </a:r>
                      <a:r>
                        <a:rPr lang="id-ID" sz="1600" spc="-5">
                          <a:effectLst/>
                        </a:rPr>
                        <a:t>c</a:t>
                      </a:r>
                      <a:r>
                        <a:rPr lang="id-ID" sz="1600">
                          <a:effectLst/>
                        </a:rPr>
                        <a:t>i</a:t>
                      </a:r>
                      <a:endParaRPr lang="en-US" sz="1600">
                        <a:effectLst/>
                        <a:latin typeface="Calibri"/>
                        <a:ea typeface="Times New Roman"/>
                        <a:cs typeface="Times New Roman"/>
                      </a:endParaRPr>
                    </a:p>
                  </a:txBody>
                  <a:tcPr marL="0" marR="0" marT="0" marB="0"/>
                </a:tc>
                <a:tc>
                  <a:txBody>
                    <a:bodyPr/>
                    <a:lstStyle/>
                    <a:p>
                      <a:pPr marL="543560" marR="543560" algn="ctr">
                        <a:lnSpc>
                          <a:spcPts val="1360"/>
                        </a:lnSpc>
                        <a:spcBef>
                          <a:spcPts val="0"/>
                        </a:spcBef>
                        <a:spcAft>
                          <a:spcPts val="0"/>
                        </a:spcAft>
                      </a:pPr>
                      <a:r>
                        <a:rPr lang="id-ID" sz="1600">
                          <a:effectLst/>
                        </a:rPr>
                        <a:t>90</a:t>
                      </a:r>
                      <a:endParaRPr lang="en-US" sz="1600">
                        <a:effectLst/>
                        <a:latin typeface="Calibri"/>
                        <a:ea typeface="Times New Roman"/>
                        <a:cs typeface="Times New Roman"/>
                      </a:endParaRPr>
                    </a:p>
                  </a:txBody>
                  <a:tcPr marL="0" marR="0" marT="0" marB="0"/>
                </a:tc>
                <a:tc>
                  <a:txBody>
                    <a:bodyPr/>
                    <a:lstStyle/>
                    <a:p>
                      <a:pPr marL="470535" marR="470535" algn="ctr">
                        <a:lnSpc>
                          <a:spcPts val="1360"/>
                        </a:lnSpc>
                        <a:spcBef>
                          <a:spcPts val="0"/>
                        </a:spcBef>
                        <a:spcAft>
                          <a:spcPts val="0"/>
                        </a:spcAft>
                      </a:pPr>
                      <a:r>
                        <a:rPr lang="id-ID" sz="1600">
                          <a:effectLst/>
                        </a:rPr>
                        <a:t>No.4</a:t>
                      </a:r>
                      <a:endParaRPr lang="en-US" sz="1600">
                        <a:effectLst/>
                        <a:latin typeface="Calibri"/>
                        <a:ea typeface="Times New Roman"/>
                        <a:cs typeface="Times New Roman"/>
                      </a:endParaRPr>
                    </a:p>
                  </a:txBody>
                  <a:tcPr marL="0" marR="0" marT="0" marB="0"/>
                </a:tc>
                <a:tc>
                  <a:txBody>
                    <a:bodyPr/>
                    <a:lstStyle/>
                    <a:p>
                      <a:pPr marL="487045" marR="487045" algn="ctr">
                        <a:lnSpc>
                          <a:spcPts val="1360"/>
                        </a:lnSpc>
                        <a:spcBef>
                          <a:spcPts val="0"/>
                        </a:spcBef>
                        <a:spcAft>
                          <a:spcPts val="0"/>
                        </a:spcAft>
                      </a:pPr>
                      <a:r>
                        <a:rPr lang="id-ID" sz="1600">
                          <a:effectLst/>
                        </a:rPr>
                        <a:t>4,75</a:t>
                      </a:r>
                      <a:endParaRPr lang="en-US" sz="1600">
                        <a:effectLst/>
                        <a:latin typeface="Calibri"/>
                        <a:ea typeface="Times New Roman"/>
                        <a:cs typeface="Times New Roman"/>
                      </a:endParaRPr>
                    </a:p>
                  </a:txBody>
                  <a:tcPr marL="0" marR="0" marT="0" marB="0"/>
                </a:tc>
              </a:tr>
              <a:tr h="421281">
                <a:tc>
                  <a:txBody>
                    <a:bodyPr/>
                    <a:lstStyle/>
                    <a:p>
                      <a:pPr marL="448945" marR="448310" algn="ctr">
                        <a:lnSpc>
                          <a:spcPts val="1360"/>
                        </a:lnSpc>
                        <a:spcBef>
                          <a:spcPts val="0"/>
                        </a:spcBef>
                        <a:spcAft>
                          <a:spcPts val="0"/>
                        </a:spcAft>
                      </a:pPr>
                      <a:r>
                        <a:rPr lang="id-ID" sz="1600">
                          <a:effectLst/>
                        </a:rPr>
                        <a:t>3 in</a:t>
                      </a:r>
                      <a:r>
                        <a:rPr lang="id-ID" sz="1600" spc="-5">
                          <a:effectLst/>
                        </a:rPr>
                        <a:t>c</a:t>
                      </a:r>
                      <a:r>
                        <a:rPr lang="id-ID" sz="1600">
                          <a:effectLst/>
                        </a:rPr>
                        <a:t>i</a:t>
                      </a:r>
                      <a:endParaRPr lang="en-US" sz="1600">
                        <a:effectLst/>
                        <a:latin typeface="Calibri"/>
                        <a:ea typeface="Times New Roman"/>
                        <a:cs typeface="Times New Roman"/>
                      </a:endParaRPr>
                    </a:p>
                  </a:txBody>
                  <a:tcPr marL="0" marR="0" marT="0" marB="0"/>
                </a:tc>
                <a:tc>
                  <a:txBody>
                    <a:bodyPr/>
                    <a:lstStyle/>
                    <a:p>
                      <a:pPr marL="543560" marR="543560" algn="ctr">
                        <a:lnSpc>
                          <a:spcPts val="1360"/>
                        </a:lnSpc>
                        <a:spcBef>
                          <a:spcPts val="0"/>
                        </a:spcBef>
                        <a:spcAft>
                          <a:spcPts val="0"/>
                        </a:spcAft>
                      </a:pPr>
                      <a:r>
                        <a:rPr lang="id-ID" sz="1600">
                          <a:effectLst/>
                        </a:rPr>
                        <a:t>75</a:t>
                      </a:r>
                      <a:endParaRPr lang="en-US" sz="1600">
                        <a:effectLst/>
                        <a:latin typeface="Calibri"/>
                        <a:ea typeface="Times New Roman"/>
                        <a:cs typeface="Times New Roman"/>
                      </a:endParaRPr>
                    </a:p>
                  </a:txBody>
                  <a:tcPr marL="0" marR="0" marT="0" marB="0"/>
                </a:tc>
                <a:tc>
                  <a:txBody>
                    <a:bodyPr/>
                    <a:lstStyle/>
                    <a:p>
                      <a:pPr marL="470535" marR="470535" algn="ctr">
                        <a:lnSpc>
                          <a:spcPts val="1360"/>
                        </a:lnSpc>
                        <a:spcBef>
                          <a:spcPts val="0"/>
                        </a:spcBef>
                        <a:spcAft>
                          <a:spcPts val="0"/>
                        </a:spcAft>
                      </a:pPr>
                      <a:r>
                        <a:rPr lang="id-ID" sz="1600">
                          <a:effectLst/>
                        </a:rPr>
                        <a:t>No.8</a:t>
                      </a:r>
                      <a:endParaRPr lang="en-US" sz="1600">
                        <a:effectLst/>
                        <a:latin typeface="Calibri"/>
                        <a:ea typeface="Times New Roman"/>
                        <a:cs typeface="Times New Roman"/>
                      </a:endParaRPr>
                    </a:p>
                  </a:txBody>
                  <a:tcPr marL="0" marR="0" marT="0" marB="0"/>
                </a:tc>
                <a:tc>
                  <a:txBody>
                    <a:bodyPr/>
                    <a:lstStyle/>
                    <a:p>
                      <a:pPr marL="487045" marR="487045" algn="ctr">
                        <a:lnSpc>
                          <a:spcPts val="1360"/>
                        </a:lnSpc>
                        <a:spcBef>
                          <a:spcPts val="0"/>
                        </a:spcBef>
                        <a:spcAft>
                          <a:spcPts val="0"/>
                        </a:spcAft>
                      </a:pPr>
                      <a:r>
                        <a:rPr lang="id-ID" sz="1600">
                          <a:effectLst/>
                        </a:rPr>
                        <a:t>2,36</a:t>
                      </a:r>
                      <a:endParaRPr lang="en-US" sz="1600">
                        <a:effectLst/>
                        <a:latin typeface="Calibri"/>
                        <a:ea typeface="Times New Roman"/>
                        <a:cs typeface="Times New Roman"/>
                      </a:endParaRPr>
                    </a:p>
                  </a:txBody>
                  <a:tcPr marL="0" marR="0" marT="0" marB="0"/>
                </a:tc>
              </a:tr>
              <a:tr h="421281">
                <a:tc>
                  <a:txBody>
                    <a:bodyPr/>
                    <a:lstStyle/>
                    <a:p>
                      <a:pPr marL="407670" marR="0">
                        <a:lnSpc>
                          <a:spcPts val="1345"/>
                        </a:lnSpc>
                        <a:spcBef>
                          <a:spcPts val="0"/>
                        </a:spcBef>
                        <a:spcAft>
                          <a:spcPts val="0"/>
                        </a:spcAft>
                      </a:pPr>
                      <a:r>
                        <a:rPr lang="id-ID" sz="1600">
                          <a:effectLst/>
                        </a:rPr>
                        <a:t>2</a:t>
                      </a:r>
                      <a:r>
                        <a:rPr lang="id-ID" sz="1600" spc="5">
                          <a:effectLst/>
                        </a:rPr>
                        <a:t>1</a:t>
                      </a:r>
                      <a:r>
                        <a:rPr lang="id-ID" sz="1600" spc="-10">
                          <a:effectLst/>
                        </a:rPr>
                        <a:t>/</a:t>
                      </a:r>
                      <a:r>
                        <a:rPr lang="id-ID" sz="1600">
                          <a:effectLst/>
                        </a:rPr>
                        <a:t>2</a:t>
                      </a:r>
                      <a:r>
                        <a:rPr lang="id-ID" sz="1600" spc="105">
                          <a:effectLst/>
                        </a:rPr>
                        <a:t> </a:t>
                      </a:r>
                      <a:r>
                        <a:rPr lang="id-ID" sz="1600">
                          <a:effectLst/>
                        </a:rPr>
                        <a:t>in</a:t>
                      </a:r>
                      <a:r>
                        <a:rPr lang="id-ID" sz="1600" spc="-5">
                          <a:effectLst/>
                        </a:rPr>
                        <a:t>c</a:t>
                      </a:r>
                      <a:r>
                        <a:rPr lang="id-ID" sz="1600">
                          <a:effectLst/>
                        </a:rPr>
                        <a:t>i</a:t>
                      </a:r>
                      <a:endParaRPr lang="en-US" sz="1600">
                        <a:effectLst/>
                        <a:latin typeface="Calibri"/>
                        <a:ea typeface="Times New Roman"/>
                        <a:cs typeface="Times New Roman"/>
                      </a:endParaRPr>
                    </a:p>
                  </a:txBody>
                  <a:tcPr marL="0" marR="0" marT="0" marB="0"/>
                </a:tc>
                <a:tc>
                  <a:txBody>
                    <a:bodyPr/>
                    <a:lstStyle/>
                    <a:p>
                      <a:pPr marL="543560" marR="543560" algn="ctr">
                        <a:lnSpc>
                          <a:spcPts val="1345"/>
                        </a:lnSpc>
                        <a:spcBef>
                          <a:spcPts val="0"/>
                        </a:spcBef>
                        <a:spcAft>
                          <a:spcPts val="0"/>
                        </a:spcAft>
                      </a:pPr>
                      <a:r>
                        <a:rPr lang="id-ID" sz="1600">
                          <a:effectLst/>
                        </a:rPr>
                        <a:t>63</a:t>
                      </a:r>
                      <a:endParaRPr lang="en-US" sz="1600">
                        <a:effectLst/>
                        <a:latin typeface="Calibri"/>
                        <a:ea typeface="Times New Roman"/>
                        <a:cs typeface="Times New Roman"/>
                      </a:endParaRPr>
                    </a:p>
                  </a:txBody>
                  <a:tcPr marL="0" marR="0" marT="0" marB="0"/>
                </a:tc>
                <a:tc>
                  <a:txBody>
                    <a:bodyPr/>
                    <a:lstStyle/>
                    <a:p>
                      <a:pPr marL="432435" marR="432435" algn="ctr">
                        <a:lnSpc>
                          <a:spcPts val="1345"/>
                        </a:lnSpc>
                        <a:spcBef>
                          <a:spcPts val="0"/>
                        </a:spcBef>
                        <a:spcAft>
                          <a:spcPts val="0"/>
                        </a:spcAft>
                      </a:pPr>
                      <a:r>
                        <a:rPr lang="id-ID" sz="1600">
                          <a:effectLst/>
                        </a:rPr>
                        <a:t>No.16</a:t>
                      </a:r>
                      <a:endParaRPr lang="en-US" sz="1600">
                        <a:effectLst/>
                        <a:latin typeface="Calibri"/>
                        <a:ea typeface="Times New Roman"/>
                        <a:cs typeface="Times New Roman"/>
                      </a:endParaRPr>
                    </a:p>
                  </a:txBody>
                  <a:tcPr marL="0" marR="0" marT="0" marB="0"/>
                </a:tc>
                <a:tc>
                  <a:txBody>
                    <a:bodyPr/>
                    <a:lstStyle/>
                    <a:p>
                      <a:pPr marL="487045" marR="487045" algn="ctr">
                        <a:lnSpc>
                          <a:spcPts val="1345"/>
                        </a:lnSpc>
                        <a:spcBef>
                          <a:spcPts val="0"/>
                        </a:spcBef>
                        <a:spcAft>
                          <a:spcPts val="0"/>
                        </a:spcAft>
                      </a:pPr>
                      <a:r>
                        <a:rPr lang="id-ID" sz="1600">
                          <a:effectLst/>
                        </a:rPr>
                        <a:t>1,18</a:t>
                      </a:r>
                      <a:endParaRPr lang="en-US" sz="1600">
                        <a:effectLst/>
                        <a:latin typeface="Calibri"/>
                        <a:ea typeface="Times New Roman"/>
                        <a:cs typeface="Times New Roman"/>
                      </a:endParaRPr>
                    </a:p>
                  </a:txBody>
                  <a:tcPr marL="0" marR="0" marT="0" marB="0"/>
                </a:tc>
              </a:tr>
              <a:tr h="418307">
                <a:tc>
                  <a:txBody>
                    <a:bodyPr/>
                    <a:lstStyle/>
                    <a:p>
                      <a:pPr marL="448945" marR="448310" algn="ctr">
                        <a:lnSpc>
                          <a:spcPts val="1360"/>
                        </a:lnSpc>
                        <a:spcBef>
                          <a:spcPts val="0"/>
                        </a:spcBef>
                        <a:spcAft>
                          <a:spcPts val="0"/>
                        </a:spcAft>
                      </a:pPr>
                      <a:r>
                        <a:rPr lang="id-ID" sz="1600">
                          <a:effectLst/>
                        </a:rPr>
                        <a:t>2 in</a:t>
                      </a:r>
                      <a:r>
                        <a:rPr lang="id-ID" sz="1600" spc="-5">
                          <a:effectLst/>
                        </a:rPr>
                        <a:t>c</a:t>
                      </a:r>
                      <a:r>
                        <a:rPr lang="id-ID" sz="1600">
                          <a:effectLst/>
                        </a:rPr>
                        <a:t>i</a:t>
                      </a:r>
                      <a:endParaRPr lang="en-US" sz="1600">
                        <a:effectLst/>
                        <a:latin typeface="Calibri"/>
                        <a:ea typeface="Times New Roman"/>
                        <a:cs typeface="Times New Roman"/>
                      </a:endParaRPr>
                    </a:p>
                  </a:txBody>
                  <a:tcPr marL="0" marR="0" marT="0" marB="0"/>
                </a:tc>
                <a:tc>
                  <a:txBody>
                    <a:bodyPr/>
                    <a:lstStyle/>
                    <a:p>
                      <a:pPr marL="543560" marR="543560" algn="ctr">
                        <a:lnSpc>
                          <a:spcPts val="1360"/>
                        </a:lnSpc>
                        <a:spcBef>
                          <a:spcPts val="0"/>
                        </a:spcBef>
                        <a:spcAft>
                          <a:spcPts val="0"/>
                        </a:spcAft>
                      </a:pPr>
                      <a:r>
                        <a:rPr lang="id-ID" sz="1600">
                          <a:effectLst/>
                        </a:rPr>
                        <a:t>50</a:t>
                      </a:r>
                      <a:endParaRPr lang="en-US" sz="1600">
                        <a:effectLst/>
                        <a:latin typeface="Calibri"/>
                        <a:ea typeface="Times New Roman"/>
                        <a:cs typeface="Times New Roman"/>
                      </a:endParaRPr>
                    </a:p>
                  </a:txBody>
                  <a:tcPr marL="0" marR="0" marT="0" marB="0"/>
                </a:tc>
                <a:tc>
                  <a:txBody>
                    <a:bodyPr/>
                    <a:lstStyle/>
                    <a:p>
                      <a:pPr marL="432435" marR="432435" algn="ctr">
                        <a:lnSpc>
                          <a:spcPts val="1360"/>
                        </a:lnSpc>
                        <a:spcBef>
                          <a:spcPts val="0"/>
                        </a:spcBef>
                        <a:spcAft>
                          <a:spcPts val="0"/>
                        </a:spcAft>
                      </a:pPr>
                      <a:r>
                        <a:rPr lang="id-ID" sz="1600">
                          <a:effectLst/>
                        </a:rPr>
                        <a:t>No.30</a:t>
                      </a:r>
                      <a:endParaRPr lang="en-US" sz="1600">
                        <a:effectLst/>
                        <a:latin typeface="Calibri"/>
                        <a:ea typeface="Times New Roman"/>
                        <a:cs typeface="Times New Roman"/>
                      </a:endParaRPr>
                    </a:p>
                  </a:txBody>
                  <a:tcPr marL="0" marR="0" marT="0" marB="0"/>
                </a:tc>
                <a:tc>
                  <a:txBody>
                    <a:bodyPr/>
                    <a:lstStyle/>
                    <a:p>
                      <a:pPr marL="525145" marR="525145" algn="ctr">
                        <a:lnSpc>
                          <a:spcPts val="1360"/>
                        </a:lnSpc>
                        <a:spcBef>
                          <a:spcPts val="0"/>
                        </a:spcBef>
                        <a:spcAft>
                          <a:spcPts val="0"/>
                        </a:spcAft>
                      </a:pPr>
                      <a:r>
                        <a:rPr lang="id-ID" sz="1600">
                          <a:effectLst/>
                        </a:rPr>
                        <a:t>0,6</a:t>
                      </a:r>
                      <a:endParaRPr lang="en-US" sz="1600">
                        <a:effectLst/>
                        <a:latin typeface="Calibri"/>
                        <a:ea typeface="Times New Roman"/>
                        <a:cs typeface="Times New Roman"/>
                      </a:endParaRPr>
                    </a:p>
                  </a:txBody>
                  <a:tcPr marL="0" marR="0" marT="0" marB="0"/>
                </a:tc>
              </a:tr>
              <a:tr h="421281">
                <a:tc>
                  <a:txBody>
                    <a:bodyPr/>
                    <a:lstStyle/>
                    <a:p>
                      <a:pPr marL="407670" marR="0">
                        <a:lnSpc>
                          <a:spcPts val="1360"/>
                        </a:lnSpc>
                        <a:spcBef>
                          <a:spcPts val="0"/>
                        </a:spcBef>
                        <a:spcAft>
                          <a:spcPts val="0"/>
                        </a:spcAft>
                      </a:pPr>
                      <a:r>
                        <a:rPr lang="id-ID" sz="1600">
                          <a:effectLst/>
                        </a:rPr>
                        <a:t>1</a:t>
                      </a:r>
                      <a:r>
                        <a:rPr lang="id-ID" sz="1600" spc="5">
                          <a:effectLst/>
                        </a:rPr>
                        <a:t>1</a:t>
                      </a:r>
                      <a:r>
                        <a:rPr lang="id-ID" sz="1600" spc="-10">
                          <a:effectLst/>
                        </a:rPr>
                        <a:t>/</a:t>
                      </a:r>
                      <a:r>
                        <a:rPr lang="id-ID" sz="1600">
                          <a:effectLst/>
                        </a:rPr>
                        <a:t>2</a:t>
                      </a:r>
                      <a:r>
                        <a:rPr lang="id-ID" sz="1600" spc="105">
                          <a:effectLst/>
                        </a:rPr>
                        <a:t> </a:t>
                      </a:r>
                      <a:r>
                        <a:rPr lang="id-ID" sz="1600">
                          <a:effectLst/>
                        </a:rPr>
                        <a:t>in</a:t>
                      </a:r>
                      <a:r>
                        <a:rPr lang="id-ID" sz="1600" spc="-5">
                          <a:effectLst/>
                        </a:rPr>
                        <a:t>c</a:t>
                      </a:r>
                      <a:r>
                        <a:rPr lang="id-ID" sz="1600">
                          <a:effectLst/>
                        </a:rPr>
                        <a:t>i</a:t>
                      </a:r>
                      <a:endParaRPr lang="en-US" sz="1600">
                        <a:effectLst/>
                        <a:latin typeface="Calibri"/>
                        <a:ea typeface="Times New Roman"/>
                        <a:cs typeface="Times New Roman"/>
                      </a:endParaRPr>
                    </a:p>
                  </a:txBody>
                  <a:tcPr marL="0" marR="0" marT="0" marB="0"/>
                </a:tc>
                <a:tc>
                  <a:txBody>
                    <a:bodyPr/>
                    <a:lstStyle/>
                    <a:p>
                      <a:pPr marL="487045" marR="485775" algn="ctr">
                        <a:lnSpc>
                          <a:spcPts val="1360"/>
                        </a:lnSpc>
                        <a:spcBef>
                          <a:spcPts val="0"/>
                        </a:spcBef>
                        <a:spcAft>
                          <a:spcPts val="0"/>
                        </a:spcAft>
                      </a:pPr>
                      <a:r>
                        <a:rPr lang="id-ID" sz="1600">
                          <a:effectLst/>
                        </a:rPr>
                        <a:t>37,5</a:t>
                      </a:r>
                      <a:endParaRPr lang="en-US" sz="1600">
                        <a:effectLst/>
                        <a:latin typeface="Calibri"/>
                        <a:ea typeface="Times New Roman"/>
                        <a:cs typeface="Times New Roman"/>
                      </a:endParaRPr>
                    </a:p>
                  </a:txBody>
                  <a:tcPr marL="0" marR="0" marT="0" marB="0"/>
                </a:tc>
                <a:tc>
                  <a:txBody>
                    <a:bodyPr/>
                    <a:lstStyle/>
                    <a:p>
                      <a:pPr marL="432435" marR="432435" algn="ctr">
                        <a:lnSpc>
                          <a:spcPts val="1360"/>
                        </a:lnSpc>
                        <a:spcBef>
                          <a:spcPts val="0"/>
                        </a:spcBef>
                        <a:spcAft>
                          <a:spcPts val="0"/>
                        </a:spcAft>
                      </a:pPr>
                      <a:r>
                        <a:rPr lang="id-ID" sz="1600">
                          <a:effectLst/>
                        </a:rPr>
                        <a:t>No.50</a:t>
                      </a:r>
                      <a:endParaRPr lang="en-US" sz="1600">
                        <a:effectLst/>
                        <a:latin typeface="Calibri"/>
                        <a:ea typeface="Times New Roman"/>
                        <a:cs typeface="Times New Roman"/>
                      </a:endParaRPr>
                    </a:p>
                  </a:txBody>
                  <a:tcPr marL="0" marR="0" marT="0" marB="0"/>
                </a:tc>
                <a:tc>
                  <a:txBody>
                    <a:bodyPr/>
                    <a:lstStyle/>
                    <a:p>
                      <a:pPr marL="525145" marR="525145" algn="ctr">
                        <a:lnSpc>
                          <a:spcPts val="1360"/>
                        </a:lnSpc>
                        <a:spcBef>
                          <a:spcPts val="0"/>
                        </a:spcBef>
                        <a:spcAft>
                          <a:spcPts val="0"/>
                        </a:spcAft>
                      </a:pPr>
                      <a:r>
                        <a:rPr lang="id-ID" sz="1600">
                          <a:effectLst/>
                        </a:rPr>
                        <a:t>0,3</a:t>
                      </a:r>
                      <a:endParaRPr lang="en-US" sz="1600">
                        <a:effectLst/>
                        <a:latin typeface="Calibri"/>
                        <a:ea typeface="Times New Roman"/>
                        <a:cs typeface="Times New Roman"/>
                      </a:endParaRPr>
                    </a:p>
                  </a:txBody>
                  <a:tcPr marL="0" marR="0" marT="0" marB="0"/>
                </a:tc>
              </a:tr>
              <a:tr h="421281">
                <a:tc>
                  <a:txBody>
                    <a:bodyPr/>
                    <a:lstStyle/>
                    <a:p>
                      <a:pPr marL="448945" marR="448310" algn="ctr">
                        <a:lnSpc>
                          <a:spcPts val="1345"/>
                        </a:lnSpc>
                        <a:spcBef>
                          <a:spcPts val="0"/>
                        </a:spcBef>
                        <a:spcAft>
                          <a:spcPts val="0"/>
                        </a:spcAft>
                      </a:pPr>
                      <a:r>
                        <a:rPr lang="id-ID" sz="1600">
                          <a:effectLst/>
                        </a:rPr>
                        <a:t>1 in</a:t>
                      </a:r>
                      <a:r>
                        <a:rPr lang="id-ID" sz="1600" spc="-5">
                          <a:effectLst/>
                        </a:rPr>
                        <a:t>c</a:t>
                      </a:r>
                      <a:r>
                        <a:rPr lang="id-ID" sz="1600">
                          <a:effectLst/>
                        </a:rPr>
                        <a:t>i</a:t>
                      </a:r>
                      <a:endParaRPr lang="en-US" sz="1600">
                        <a:effectLst/>
                        <a:latin typeface="Calibri"/>
                        <a:ea typeface="Times New Roman"/>
                        <a:cs typeface="Times New Roman"/>
                      </a:endParaRPr>
                    </a:p>
                  </a:txBody>
                  <a:tcPr marL="0" marR="0" marT="0" marB="0"/>
                </a:tc>
                <a:tc>
                  <a:txBody>
                    <a:bodyPr/>
                    <a:lstStyle/>
                    <a:p>
                      <a:pPr marL="543560" marR="543560" algn="ctr">
                        <a:lnSpc>
                          <a:spcPts val="1345"/>
                        </a:lnSpc>
                        <a:spcBef>
                          <a:spcPts val="0"/>
                        </a:spcBef>
                        <a:spcAft>
                          <a:spcPts val="0"/>
                        </a:spcAft>
                      </a:pPr>
                      <a:r>
                        <a:rPr lang="id-ID" sz="1600">
                          <a:effectLst/>
                        </a:rPr>
                        <a:t>25</a:t>
                      </a:r>
                      <a:endParaRPr lang="en-US" sz="1600">
                        <a:effectLst/>
                        <a:latin typeface="Calibri"/>
                        <a:ea typeface="Times New Roman"/>
                        <a:cs typeface="Times New Roman"/>
                      </a:endParaRPr>
                    </a:p>
                  </a:txBody>
                  <a:tcPr marL="0" marR="0" marT="0" marB="0"/>
                </a:tc>
                <a:tc>
                  <a:txBody>
                    <a:bodyPr/>
                    <a:lstStyle/>
                    <a:p>
                      <a:pPr marL="418465" marR="0">
                        <a:lnSpc>
                          <a:spcPts val="1345"/>
                        </a:lnSpc>
                        <a:spcBef>
                          <a:spcPts val="0"/>
                        </a:spcBef>
                        <a:spcAft>
                          <a:spcPts val="0"/>
                        </a:spcAft>
                      </a:pPr>
                      <a:r>
                        <a:rPr lang="id-ID" sz="1600">
                          <a:effectLst/>
                        </a:rPr>
                        <a:t>No.100</a:t>
                      </a:r>
                      <a:endParaRPr lang="en-US" sz="1600">
                        <a:effectLst/>
                        <a:latin typeface="Calibri"/>
                        <a:ea typeface="Times New Roman"/>
                        <a:cs typeface="Times New Roman"/>
                      </a:endParaRPr>
                    </a:p>
                  </a:txBody>
                  <a:tcPr marL="0" marR="0" marT="0" marB="0"/>
                </a:tc>
                <a:tc>
                  <a:txBody>
                    <a:bodyPr/>
                    <a:lstStyle/>
                    <a:p>
                      <a:pPr marL="487045" marR="487045" algn="ctr">
                        <a:lnSpc>
                          <a:spcPts val="1345"/>
                        </a:lnSpc>
                        <a:spcBef>
                          <a:spcPts val="0"/>
                        </a:spcBef>
                        <a:spcAft>
                          <a:spcPts val="0"/>
                        </a:spcAft>
                      </a:pPr>
                      <a:r>
                        <a:rPr lang="id-ID" sz="1600">
                          <a:effectLst/>
                        </a:rPr>
                        <a:t>0,15</a:t>
                      </a:r>
                      <a:endParaRPr lang="en-US" sz="1600">
                        <a:effectLst/>
                        <a:latin typeface="Calibri"/>
                        <a:ea typeface="Times New Roman"/>
                        <a:cs typeface="Times New Roman"/>
                      </a:endParaRPr>
                    </a:p>
                  </a:txBody>
                  <a:tcPr marL="0" marR="0" marT="0" marB="0"/>
                </a:tc>
              </a:tr>
              <a:tr h="418307">
                <a:tc>
                  <a:txBody>
                    <a:bodyPr/>
                    <a:lstStyle/>
                    <a:p>
                      <a:pPr marL="429260" marR="429895" algn="ctr">
                        <a:lnSpc>
                          <a:spcPts val="1360"/>
                        </a:lnSpc>
                        <a:spcBef>
                          <a:spcPts val="0"/>
                        </a:spcBef>
                        <a:spcAft>
                          <a:spcPts val="0"/>
                        </a:spcAft>
                      </a:pPr>
                      <a:r>
                        <a:rPr lang="id-ID" sz="1600">
                          <a:effectLst/>
                        </a:rPr>
                        <a:t>¾ in</a:t>
                      </a:r>
                      <a:r>
                        <a:rPr lang="id-ID" sz="1600" spc="-5">
                          <a:effectLst/>
                        </a:rPr>
                        <a:t>c</a:t>
                      </a:r>
                      <a:r>
                        <a:rPr lang="id-ID" sz="1600">
                          <a:effectLst/>
                        </a:rPr>
                        <a:t>i</a:t>
                      </a:r>
                      <a:endParaRPr lang="en-US" sz="1600">
                        <a:effectLst/>
                        <a:latin typeface="Calibri"/>
                        <a:ea typeface="Times New Roman"/>
                        <a:cs typeface="Times New Roman"/>
                      </a:endParaRPr>
                    </a:p>
                  </a:txBody>
                  <a:tcPr marL="0" marR="0" marT="0" marB="0"/>
                </a:tc>
                <a:tc>
                  <a:txBody>
                    <a:bodyPr/>
                    <a:lstStyle/>
                    <a:p>
                      <a:pPr marL="543560" marR="543560" algn="ctr">
                        <a:lnSpc>
                          <a:spcPts val="1360"/>
                        </a:lnSpc>
                        <a:spcBef>
                          <a:spcPts val="0"/>
                        </a:spcBef>
                        <a:spcAft>
                          <a:spcPts val="0"/>
                        </a:spcAft>
                      </a:pPr>
                      <a:r>
                        <a:rPr lang="id-ID" sz="1600">
                          <a:effectLst/>
                        </a:rPr>
                        <a:t>19</a:t>
                      </a:r>
                      <a:endParaRPr lang="en-US" sz="1600">
                        <a:effectLst/>
                        <a:latin typeface="Calibri"/>
                        <a:ea typeface="Times New Roman"/>
                        <a:cs typeface="Times New Roman"/>
                      </a:endParaRPr>
                    </a:p>
                  </a:txBody>
                  <a:tcPr marL="0" marR="0" marT="0" marB="0"/>
                </a:tc>
                <a:tc>
                  <a:txBody>
                    <a:bodyPr/>
                    <a:lstStyle/>
                    <a:p>
                      <a:pPr marL="400050" marR="0">
                        <a:lnSpc>
                          <a:spcPts val="1360"/>
                        </a:lnSpc>
                        <a:spcBef>
                          <a:spcPts val="0"/>
                        </a:spcBef>
                        <a:spcAft>
                          <a:spcPts val="0"/>
                        </a:spcAft>
                      </a:pPr>
                      <a:r>
                        <a:rPr lang="id-ID" sz="1600">
                          <a:effectLst/>
                        </a:rPr>
                        <a:t>No. 200</a:t>
                      </a:r>
                      <a:endParaRPr lang="en-US" sz="1600">
                        <a:effectLst/>
                        <a:latin typeface="Calibri"/>
                        <a:ea typeface="Times New Roman"/>
                        <a:cs typeface="Times New Roman"/>
                      </a:endParaRPr>
                    </a:p>
                  </a:txBody>
                  <a:tcPr marL="0" marR="0" marT="0" marB="0"/>
                </a:tc>
                <a:tc>
                  <a:txBody>
                    <a:bodyPr/>
                    <a:lstStyle/>
                    <a:p>
                      <a:pPr marL="448945" marR="448945" algn="ctr">
                        <a:lnSpc>
                          <a:spcPts val="1360"/>
                        </a:lnSpc>
                        <a:spcBef>
                          <a:spcPts val="0"/>
                        </a:spcBef>
                        <a:spcAft>
                          <a:spcPts val="0"/>
                        </a:spcAft>
                      </a:pPr>
                      <a:r>
                        <a:rPr lang="id-ID" sz="1600">
                          <a:effectLst/>
                        </a:rPr>
                        <a:t>0,075</a:t>
                      </a:r>
                      <a:endParaRPr lang="en-US" sz="1600">
                        <a:effectLst/>
                        <a:latin typeface="Calibri"/>
                        <a:ea typeface="Times New Roman"/>
                        <a:cs typeface="Times New Roman"/>
                      </a:endParaRPr>
                    </a:p>
                  </a:txBody>
                  <a:tcPr marL="0" marR="0" marT="0" marB="0"/>
                </a:tc>
              </a:tr>
              <a:tr h="421281">
                <a:tc>
                  <a:txBody>
                    <a:bodyPr/>
                    <a:lstStyle/>
                    <a:p>
                      <a:pPr marL="412115" marR="0">
                        <a:lnSpc>
                          <a:spcPts val="1360"/>
                        </a:lnSpc>
                        <a:spcBef>
                          <a:spcPts val="0"/>
                        </a:spcBef>
                        <a:spcAft>
                          <a:spcPts val="0"/>
                        </a:spcAft>
                      </a:pPr>
                      <a:r>
                        <a:rPr lang="id-ID" sz="1600">
                          <a:effectLst/>
                        </a:rPr>
                        <a:t>1/2 in</a:t>
                      </a:r>
                      <a:r>
                        <a:rPr lang="id-ID" sz="1600" spc="-5">
                          <a:effectLst/>
                        </a:rPr>
                        <a:t>c</a:t>
                      </a:r>
                      <a:r>
                        <a:rPr lang="id-ID" sz="1600">
                          <a:effectLst/>
                        </a:rPr>
                        <a:t>i</a:t>
                      </a:r>
                      <a:endParaRPr lang="en-US" sz="1600">
                        <a:effectLst/>
                        <a:latin typeface="Calibri"/>
                        <a:ea typeface="Times New Roman"/>
                        <a:cs typeface="Times New Roman"/>
                      </a:endParaRPr>
                    </a:p>
                  </a:txBody>
                  <a:tcPr marL="0" marR="0" marT="0" marB="0"/>
                </a:tc>
                <a:tc>
                  <a:txBody>
                    <a:bodyPr/>
                    <a:lstStyle/>
                    <a:p>
                      <a:pPr marL="487045" marR="485775" algn="ctr">
                        <a:lnSpc>
                          <a:spcPts val="1360"/>
                        </a:lnSpc>
                        <a:spcBef>
                          <a:spcPts val="0"/>
                        </a:spcBef>
                        <a:spcAft>
                          <a:spcPts val="0"/>
                        </a:spcAft>
                      </a:pPr>
                      <a:r>
                        <a:rPr lang="id-ID" sz="1600">
                          <a:effectLst/>
                        </a:rPr>
                        <a:t>12,5</a:t>
                      </a:r>
                      <a:endParaRPr lang="en-US" sz="1600">
                        <a:effectLst/>
                        <a:latin typeface="Calibri"/>
                        <a:ea typeface="Times New Roman"/>
                        <a:cs typeface="Times New Roman"/>
                      </a:endParaRPr>
                    </a:p>
                  </a:txBody>
                  <a:tcPr marL="0" marR="0" marT="0" marB="0"/>
                </a:tc>
                <a:tc>
                  <a:txBody>
                    <a:bodyPr/>
                    <a:lstStyle/>
                    <a:p>
                      <a:pPr marL="0" marR="0">
                        <a:lnSpc>
                          <a:spcPct val="115000"/>
                        </a:lnSpc>
                        <a:spcBef>
                          <a:spcPts val="0"/>
                        </a:spcBef>
                        <a:spcAft>
                          <a:spcPts val="0"/>
                        </a:spcAft>
                      </a:pPr>
                      <a:r>
                        <a:rPr lang="id-ID" sz="1600">
                          <a:effectLst/>
                        </a:rPr>
                        <a:t> </a:t>
                      </a:r>
                      <a:endParaRPr lang="en-US" sz="1600">
                        <a:effectLst/>
                        <a:latin typeface="Calibri"/>
                        <a:ea typeface="Times New Roman"/>
                        <a:cs typeface="Times New Roman"/>
                      </a:endParaRPr>
                    </a:p>
                  </a:txBody>
                  <a:tcPr marL="0" marR="0" marT="0" marB="0"/>
                </a:tc>
                <a:tc>
                  <a:txBody>
                    <a:bodyPr/>
                    <a:lstStyle/>
                    <a:p>
                      <a:pPr marL="0" marR="0">
                        <a:lnSpc>
                          <a:spcPct val="115000"/>
                        </a:lnSpc>
                        <a:spcBef>
                          <a:spcPts val="0"/>
                        </a:spcBef>
                        <a:spcAft>
                          <a:spcPts val="0"/>
                        </a:spcAft>
                      </a:pPr>
                      <a:r>
                        <a:rPr lang="id-ID" sz="1600" dirty="0">
                          <a:effectLst/>
                        </a:rPr>
                        <a:t> </a:t>
                      </a:r>
                      <a:endParaRPr lang="en-US" sz="1600" dirty="0">
                        <a:effectLst/>
                        <a:latin typeface="Calibri"/>
                        <a:ea typeface="Times New Roman"/>
                        <a:cs typeface="Times New Roman"/>
                      </a:endParaRPr>
                    </a:p>
                  </a:txBody>
                  <a:tcPr marL="0" marR="0" marT="0" marB="0"/>
                </a:tc>
              </a:tr>
            </a:tbl>
          </a:graphicData>
        </a:graphic>
      </p:graphicFrame>
    </p:spTree>
    <p:extLst>
      <p:ext uri="{BB962C8B-B14F-4D97-AF65-F5344CB8AC3E}">
        <p14:creationId xmlns:p14="http://schemas.microsoft.com/office/powerpoint/2010/main" val="40578532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b="1" dirty="0"/>
              <a:t>Ukuran lubang Ayakan Standar ASTM, BS dan ISO</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346272214"/>
              </p:ext>
            </p:extLst>
          </p:nvPr>
        </p:nvGraphicFramePr>
        <p:xfrm>
          <a:off x="1371600" y="1600199"/>
          <a:ext cx="6477001" cy="4724403"/>
        </p:xfrm>
        <a:graphic>
          <a:graphicData uri="http://schemas.openxmlformats.org/drawingml/2006/table">
            <a:tbl>
              <a:tblPr>
                <a:tableStyleId>{5C22544A-7EE6-4342-B048-85BDC9FD1C3A}</a:tableStyleId>
              </a:tblPr>
              <a:tblGrid>
                <a:gridCol w="2160059"/>
                <a:gridCol w="2156883"/>
                <a:gridCol w="2160059"/>
              </a:tblGrid>
              <a:tr h="344326">
                <a:tc>
                  <a:txBody>
                    <a:bodyPr/>
                    <a:lstStyle/>
                    <a:p>
                      <a:pPr marL="160655" marR="0">
                        <a:lnSpc>
                          <a:spcPts val="1295"/>
                        </a:lnSpc>
                        <a:spcBef>
                          <a:spcPts val="0"/>
                        </a:spcBef>
                        <a:spcAft>
                          <a:spcPts val="0"/>
                        </a:spcAft>
                      </a:pPr>
                      <a:r>
                        <a:rPr lang="id-ID" sz="1600" b="1" dirty="0">
                          <a:effectLst/>
                        </a:rPr>
                        <a:t>A</a:t>
                      </a:r>
                      <a:r>
                        <a:rPr lang="id-ID" sz="1600" b="1" spc="5" dirty="0">
                          <a:effectLst/>
                        </a:rPr>
                        <a:t>S</a:t>
                      </a:r>
                      <a:r>
                        <a:rPr lang="id-ID" sz="1600" b="1" dirty="0">
                          <a:effectLst/>
                        </a:rPr>
                        <a:t>TM –E 11</a:t>
                      </a:r>
                      <a:r>
                        <a:rPr lang="id-ID" sz="1600" b="1" spc="-5" dirty="0">
                          <a:effectLst/>
                        </a:rPr>
                        <a:t>-</a:t>
                      </a:r>
                      <a:r>
                        <a:rPr lang="id-ID" sz="1600" b="1" dirty="0">
                          <a:effectLst/>
                        </a:rPr>
                        <a:t>70 (mm)</a:t>
                      </a:r>
                      <a:endParaRPr lang="en-US" sz="1600" b="1" dirty="0">
                        <a:effectLst/>
                        <a:latin typeface="Calibri"/>
                        <a:ea typeface="Times New Roman"/>
                        <a:cs typeface="Times New Roman"/>
                      </a:endParaRPr>
                    </a:p>
                  </a:txBody>
                  <a:tcPr marL="0" marR="0" marT="0" marB="0"/>
                </a:tc>
                <a:tc>
                  <a:txBody>
                    <a:bodyPr/>
                    <a:lstStyle/>
                    <a:p>
                      <a:pPr marL="266065" marR="0">
                        <a:lnSpc>
                          <a:spcPts val="1295"/>
                        </a:lnSpc>
                        <a:spcBef>
                          <a:spcPts val="0"/>
                        </a:spcBef>
                        <a:spcAft>
                          <a:spcPts val="0"/>
                        </a:spcAft>
                      </a:pPr>
                      <a:r>
                        <a:rPr lang="id-ID" sz="1600" b="1" spc="-20">
                          <a:effectLst/>
                        </a:rPr>
                        <a:t>B</a:t>
                      </a:r>
                      <a:r>
                        <a:rPr lang="id-ID" sz="1600" b="1">
                          <a:effectLst/>
                        </a:rPr>
                        <a:t>S</a:t>
                      </a:r>
                      <a:r>
                        <a:rPr lang="id-ID" sz="1600" b="1" spc="5">
                          <a:effectLst/>
                        </a:rPr>
                        <a:t> </a:t>
                      </a:r>
                      <a:r>
                        <a:rPr lang="id-ID" sz="1600" b="1">
                          <a:effectLst/>
                        </a:rPr>
                        <a:t>410</a:t>
                      </a:r>
                      <a:r>
                        <a:rPr lang="id-ID" sz="1600" b="1" spc="-5">
                          <a:effectLst/>
                        </a:rPr>
                        <a:t>-</a:t>
                      </a:r>
                      <a:r>
                        <a:rPr lang="id-ID" sz="1600" b="1">
                          <a:effectLst/>
                        </a:rPr>
                        <a:t>1969 </a:t>
                      </a:r>
                      <a:r>
                        <a:rPr lang="id-ID" sz="1600" b="1" spc="-5">
                          <a:effectLst/>
                        </a:rPr>
                        <a:t>(</a:t>
                      </a:r>
                      <a:r>
                        <a:rPr lang="id-ID" sz="1600" b="1">
                          <a:effectLst/>
                        </a:rPr>
                        <a:t>mm)</a:t>
                      </a:r>
                      <a:endParaRPr lang="en-US" sz="1600" b="1">
                        <a:effectLst/>
                        <a:latin typeface="Calibri"/>
                        <a:ea typeface="Times New Roman"/>
                        <a:cs typeface="Times New Roman"/>
                      </a:endParaRPr>
                    </a:p>
                  </a:txBody>
                  <a:tcPr marL="0" marR="0" marT="0" marB="0"/>
                </a:tc>
                <a:tc>
                  <a:txBody>
                    <a:bodyPr/>
                    <a:lstStyle/>
                    <a:p>
                      <a:pPr marL="549275" marR="0">
                        <a:lnSpc>
                          <a:spcPts val="1295"/>
                        </a:lnSpc>
                        <a:spcBef>
                          <a:spcPts val="0"/>
                        </a:spcBef>
                        <a:spcAft>
                          <a:spcPts val="0"/>
                        </a:spcAft>
                      </a:pPr>
                      <a:r>
                        <a:rPr lang="id-ID" sz="1600" b="1" spc="-30" dirty="0">
                          <a:effectLst/>
                        </a:rPr>
                        <a:t>I</a:t>
                      </a:r>
                      <a:r>
                        <a:rPr lang="id-ID" sz="1600" b="1" spc="5" dirty="0">
                          <a:effectLst/>
                        </a:rPr>
                        <a:t>S</a:t>
                      </a:r>
                      <a:r>
                        <a:rPr lang="id-ID" sz="1600" b="1" dirty="0">
                          <a:effectLst/>
                        </a:rPr>
                        <a:t>O </a:t>
                      </a:r>
                      <a:r>
                        <a:rPr lang="id-ID" sz="1600" b="1" spc="-5" dirty="0">
                          <a:effectLst/>
                        </a:rPr>
                        <a:t>(</a:t>
                      </a:r>
                      <a:r>
                        <a:rPr lang="id-ID" sz="1600" b="1" dirty="0">
                          <a:effectLst/>
                        </a:rPr>
                        <a:t>m</a:t>
                      </a:r>
                      <a:r>
                        <a:rPr lang="id-ID" sz="1600" b="1" spc="15" dirty="0">
                          <a:effectLst/>
                        </a:rPr>
                        <a:t>m</a:t>
                      </a:r>
                      <a:r>
                        <a:rPr lang="id-ID" sz="1600" b="1" dirty="0">
                          <a:effectLst/>
                        </a:rPr>
                        <a:t>)</a:t>
                      </a:r>
                      <a:endParaRPr lang="en-US" sz="1600" b="1" dirty="0">
                        <a:effectLst/>
                        <a:latin typeface="Calibri"/>
                        <a:ea typeface="Times New Roman"/>
                        <a:cs typeface="Times New Roman"/>
                      </a:endParaRPr>
                    </a:p>
                  </a:txBody>
                  <a:tcPr marL="0" marR="0" marT="0" marB="0"/>
                </a:tc>
              </a:tr>
              <a:tr h="376097">
                <a:tc>
                  <a:txBody>
                    <a:bodyPr/>
                    <a:lstStyle/>
                    <a:p>
                      <a:pPr marL="721995" marR="721995" algn="ctr">
                        <a:lnSpc>
                          <a:spcPct val="115000"/>
                        </a:lnSpc>
                        <a:spcBef>
                          <a:spcPts val="5"/>
                        </a:spcBef>
                        <a:spcAft>
                          <a:spcPts val="0"/>
                        </a:spcAft>
                      </a:pPr>
                      <a:r>
                        <a:rPr lang="id-ID" sz="1600">
                          <a:effectLst/>
                        </a:rPr>
                        <a:t>152</a:t>
                      </a:r>
                      <a:endParaRPr lang="en-US" sz="1600">
                        <a:effectLst/>
                        <a:latin typeface="Calibri"/>
                        <a:ea typeface="Times New Roman"/>
                        <a:cs typeface="Times New Roman"/>
                      </a:endParaRPr>
                    </a:p>
                  </a:txBody>
                  <a:tcPr marL="0" marR="0" marT="0" marB="0"/>
                </a:tc>
                <a:tc>
                  <a:txBody>
                    <a:bodyPr/>
                    <a:lstStyle/>
                    <a:p>
                      <a:pPr marL="720725" marR="721995" algn="ctr">
                        <a:lnSpc>
                          <a:spcPct val="115000"/>
                        </a:lnSpc>
                        <a:spcBef>
                          <a:spcPts val="5"/>
                        </a:spcBef>
                        <a:spcAft>
                          <a:spcPts val="0"/>
                        </a:spcAft>
                      </a:pPr>
                      <a:r>
                        <a:rPr lang="id-ID" sz="1600">
                          <a:effectLst/>
                        </a:rPr>
                        <a:t>150</a:t>
                      </a:r>
                      <a:endParaRPr lang="en-US" sz="1600">
                        <a:effectLst/>
                        <a:latin typeface="Calibri"/>
                        <a:ea typeface="Times New Roman"/>
                        <a:cs typeface="Times New Roman"/>
                      </a:endParaRPr>
                    </a:p>
                  </a:txBody>
                  <a:tcPr marL="0" marR="0" marT="0" marB="0"/>
                </a:tc>
                <a:tc>
                  <a:txBody>
                    <a:bodyPr/>
                    <a:lstStyle/>
                    <a:p>
                      <a:pPr marL="721995" marR="721995" algn="ctr">
                        <a:lnSpc>
                          <a:spcPct val="115000"/>
                        </a:lnSpc>
                        <a:spcBef>
                          <a:spcPts val="5"/>
                        </a:spcBef>
                        <a:spcAft>
                          <a:spcPts val="0"/>
                        </a:spcAft>
                      </a:pPr>
                      <a:r>
                        <a:rPr lang="id-ID" sz="1600">
                          <a:effectLst/>
                        </a:rPr>
                        <a:t>128</a:t>
                      </a:r>
                      <a:endParaRPr lang="en-US" sz="1600">
                        <a:effectLst/>
                        <a:latin typeface="Calibri"/>
                        <a:ea typeface="Times New Roman"/>
                        <a:cs typeface="Times New Roman"/>
                      </a:endParaRPr>
                    </a:p>
                  </a:txBody>
                  <a:tcPr marL="0" marR="0" marT="0" marB="0"/>
                </a:tc>
              </a:tr>
              <a:tr h="364935">
                <a:tc>
                  <a:txBody>
                    <a:bodyPr/>
                    <a:lstStyle/>
                    <a:p>
                      <a:pPr marL="760095" marR="760095" algn="ctr">
                        <a:lnSpc>
                          <a:spcPts val="1345"/>
                        </a:lnSpc>
                        <a:spcBef>
                          <a:spcPts val="0"/>
                        </a:spcBef>
                        <a:spcAft>
                          <a:spcPts val="0"/>
                        </a:spcAft>
                      </a:pPr>
                      <a:r>
                        <a:rPr lang="id-ID" sz="1600">
                          <a:effectLst/>
                        </a:rPr>
                        <a:t>76</a:t>
                      </a:r>
                      <a:endParaRPr lang="en-US" sz="1600">
                        <a:effectLst/>
                        <a:latin typeface="Calibri"/>
                        <a:ea typeface="Times New Roman"/>
                        <a:cs typeface="Times New Roman"/>
                      </a:endParaRPr>
                    </a:p>
                  </a:txBody>
                  <a:tcPr marL="0" marR="0" marT="0" marB="0"/>
                </a:tc>
                <a:tc>
                  <a:txBody>
                    <a:bodyPr/>
                    <a:lstStyle/>
                    <a:p>
                      <a:pPr marL="758825" marR="760095" algn="ctr">
                        <a:lnSpc>
                          <a:spcPts val="1345"/>
                        </a:lnSpc>
                        <a:spcBef>
                          <a:spcPts val="0"/>
                        </a:spcBef>
                        <a:spcAft>
                          <a:spcPts val="0"/>
                        </a:spcAft>
                      </a:pPr>
                      <a:r>
                        <a:rPr lang="id-ID" sz="1600">
                          <a:effectLst/>
                        </a:rPr>
                        <a:t>75</a:t>
                      </a:r>
                      <a:endParaRPr lang="en-US" sz="1600">
                        <a:effectLst/>
                        <a:latin typeface="Calibri"/>
                        <a:ea typeface="Times New Roman"/>
                        <a:cs typeface="Times New Roman"/>
                      </a:endParaRPr>
                    </a:p>
                  </a:txBody>
                  <a:tcPr marL="0" marR="0" marT="0" marB="0"/>
                </a:tc>
                <a:tc>
                  <a:txBody>
                    <a:bodyPr/>
                    <a:lstStyle/>
                    <a:p>
                      <a:pPr marL="760095" marR="760095" algn="ctr">
                        <a:lnSpc>
                          <a:spcPts val="1345"/>
                        </a:lnSpc>
                        <a:spcBef>
                          <a:spcPts val="0"/>
                        </a:spcBef>
                        <a:spcAft>
                          <a:spcPts val="0"/>
                        </a:spcAft>
                      </a:pPr>
                      <a:r>
                        <a:rPr lang="id-ID" sz="1600">
                          <a:effectLst/>
                        </a:rPr>
                        <a:t>64</a:t>
                      </a:r>
                      <a:endParaRPr lang="en-US" sz="1600">
                        <a:effectLst/>
                        <a:latin typeface="Calibri"/>
                        <a:ea typeface="Times New Roman"/>
                        <a:cs typeface="Times New Roman"/>
                      </a:endParaRPr>
                    </a:p>
                  </a:txBody>
                  <a:tcPr marL="0" marR="0" marT="0" marB="0"/>
                </a:tc>
              </a:tr>
              <a:tr h="360642">
                <a:tc>
                  <a:txBody>
                    <a:bodyPr/>
                    <a:lstStyle/>
                    <a:p>
                      <a:pPr marL="760095" marR="760095" algn="ctr">
                        <a:lnSpc>
                          <a:spcPts val="1345"/>
                        </a:lnSpc>
                        <a:spcBef>
                          <a:spcPts val="0"/>
                        </a:spcBef>
                        <a:spcAft>
                          <a:spcPts val="0"/>
                        </a:spcAft>
                      </a:pPr>
                      <a:r>
                        <a:rPr lang="id-ID" sz="1600">
                          <a:effectLst/>
                        </a:rPr>
                        <a:t>38</a:t>
                      </a:r>
                      <a:endParaRPr lang="en-US" sz="1600">
                        <a:effectLst/>
                        <a:latin typeface="Calibri"/>
                        <a:ea typeface="Times New Roman"/>
                        <a:cs typeface="Times New Roman"/>
                      </a:endParaRPr>
                    </a:p>
                  </a:txBody>
                  <a:tcPr marL="0" marR="0" marT="0" marB="0"/>
                </a:tc>
                <a:tc>
                  <a:txBody>
                    <a:bodyPr/>
                    <a:lstStyle/>
                    <a:p>
                      <a:pPr marL="702310" marR="702310" algn="ctr">
                        <a:lnSpc>
                          <a:spcPts val="1345"/>
                        </a:lnSpc>
                        <a:spcBef>
                          <a:spcPts val="0"/>
                        </a:spcBef>
                        <a:spcAft>
                          <a:spcPts val="0"/>
                        </a:spcAft>
                      </a:pPr>
                      <a:r>
                        <a:rPr lang="id-ID" sz="1600">
                          <a:effectLst/>
                        </a:rPr>
                        <a:t>37,5</a:t>
                      </a:r>
                      <a:endParaRPr lang="en-US" sz="1600">
                        <a:effectLst/>
                        <a:latin typeface="Calibri"/>
                        <a:ea typeface="Times New Roman"/>
                        <a:cs typeface="Times New Roman"/>
                      </a:endParaRPr>
                    </a:p>
                  </a:txBody>
                  <a:tcPr marL="0" marR="0" marT="0" marB="0"/>
                </a:tc>
                <a:tc>
                  <a:txBody>
                    <a:bodyPr/>
                    <a:lstStyle/>
                    <a:p>
                      <a:pPr marL="760095" marR="760095" algn="ctr">
                        <a:lnSpc>
                          <a:spcPts val="1345"/>
                        </a:lnSpc>
                        <a:spcBef>
                          <a:spcPts val="0"/>
                        </a:spcBef>
                        <a:spcAft>
                          <a:spcPts val="0"/>
                        </a:spcAft>
                      </a:pPr>
                      <a:r>
                        <a:rPr lang="id-ID" sz="1600">
                          <a:effectLst/>
                        </a:rPr>
                        <a:t>32</a:t>
                      </a:r>
                      <a:endParaRPr lang="en-US" sz="1600">
                        <a:effectLst/>
                        <a:latin typeface="Calibri"/>
                        <a:ea typeface="Times New Roman"/>
                        <a:cs typeface="Times New Roman"/>
                      </a:endParaRPr>
                    </a:p>
                  </a:txBody>
                  <a:tcPr marL="0" marR="0" marT="0" marB="0"/>
                </a:tc>
              </a:tr>
              <a:tr h="366652">
                <a:tc>
                  <a:txBody>
                    <a:bodyPr/>
                    <a:lstStyle/>
                    <a:p>
                      <a:pPr marL="760095" marR="760095" algn="ctr">
                        <a:lnSpc>
                          <a:spcPts val="1360"/>
                        </a:lnSpc>
                        <a:spcBef>
                          <a:spcPts val="0"/>
                        </a:spcBef>
                        <a:spcAft>
                          <a:spcPts val="0"/>
                        </a:spcAft>
                      </a:pPr>
                      <a:r>
                        <a:rPr lang="id-ID" sz="1600">
                          <a:effectLst/>
                        </a:rPr>
                        <a:t>19</a:t>
                      </a:r>
                      <a:endParaRPr lang="en-US" sz="1600">
                        <a:effectLst/>
                        <a:latin typeface="Calibri"/>
                        <a:ea typeface="Times New Roman"/>
                        <a:cs typeface="Times New Roman"/>
                      </a:endParaRPr>
                    </a:p>
                  </a:txBody>
                  <a:tcPr marL="0" marR="0" marT="0" marB="0"/>
                </a:tc>
                <a:tc>
                  <a:txBody>
                    <a:bodyPr/>
                    <a:lstStyle/>
                    <a:p>
                      <a:pPr marL="758825" marR="760095" algn="ctr">
                        <a:lnSpc>
                          <a:spcPts val="1360"/>
                        </a:lnSpc>
                        <a:spcBef>
                          <a:spcPts val="0"/>
                        </a:spcBef>
                        <a:spcAft>
                          <a:spcPts val="0"/>
                        </a:spcAft>
                      </a:pPr>
                      <a:r>
                        <a:rPr lang="id-ID" sz="1600">
                          <a:effectLst/>
                        </a:rPr>
                        <a:t>20</a:t>
                      </a:r>
                      <a:endParaRPr lang="en-US" sz="1600">
                        <a:effectLst/>
                        <a:latin typeface="Calibri"/>
                        <a:ea typeface="Times New Roman"/>
                        <a:cs typeface="Times New Roman"/>
                      </a:endParaRPr>
                    </a:p>
                  </a:txBody>
                  <a:tcPr marL="0" marR="0" marT="0" marB="0"/>
                </a:tc>
                <a:tc>
                  <a:txBody>
                    <a:bodyPr/>
                    <a:lstStyle/>
                    <a:p>
                      <a:pPr marL="760095" marR="760095" algn="ctr">
                        <a:lnSpc>
                          <a:spcPts val="1360"/>
                        </a:lnSpc>
                        <a:spcBef>
                          <a:spcPts val="0"/>
                        </a:spcBef>
                        <a:spcAft>
                          <a:spcPts val="0"/>
                        </a:spcAft>
                      </a:pPr>
                      <a:r>
                        <a:rPr lang="id-ID" sz="1600">
                          <a:effectLst/>
                        </a:rPr>
                        <a:t>16</a:t>
                      </a:r>
                      <a:endParaRPr lang="en-US" sz="1600">
                        <a:effectLst/>
                        <a:latin typeface="Calibri"/>
                        <a:ea typeface="Times New Roman"/>
                        <a:cs typeface="Times New Roman"/>
                      </a:endParaRPr>
                    </a:p>
                  </a:txBody>
                  <a:tcPr marL="0" marR="0" marT="0" marB="0"/>
                </a:tc>
              </a:tr>
              <a:tr h="364935">
                <a:tc>
                  <a:txBody>
                    <a:bodyPr/>
                    <a:lstStyle/>
                    <a:p>
                      <a:pPr marL="741680" marR="740410" algn="ctr">
                        <a:lnSpc>
                          <a:spcPts val="1345"/>
                        </a:lnSpc>
                        <a:spcBef>
                          <a:spcPts val="0"/>
                        </a:spcBef>
                        <a:spcAft>
                          <a:spcPts val="0"/>
                        </a:spcAft>
                      </a:pPr>
                      <a:r>
                        <a:rPr lang="id-ID" sz="1600">
                          <a:effectLst/>
                        </a:rPr>
                        <a:t>9,5</a:t>
                      </a:r>
                      <a:endParaRPr lang="en-US" sz="1600">
                        <a:effectLst/>
                        <a:latin typeface="Calibri"/>
                        <a:ea typeface="Times New Roman"/>
                        <a:cs typeface="Times New Roman"/>
                      </a:endParaRPr>
                    </a:p>
                  </a:txBody>
                  <a:tcPr marL="0" marR="0" marT="0" marB="0"/>
                </a:tc>
                <a:tc>
                  <a:txBody>
                    <a:bodyPr/>
                    <a:lstStyle/>
                    <a:p>
                      <a:pPr marL="758825" marR="760095" algn="ctr">
                        <a:lnSpc>
                          <a:spcPts val="1345"/>
                        </a:lnSpc>
                        <a:spcBef>
                          <a:spcPts val="0"/>
                        </a:spcBef>
                        <a:spcAft>
                          <a:spcPts val="0"/>
                        </a:spcAft>
                      </a:pPr>
                      <a:r>
                        <a:rPr lang="id-ID" sz="1600">
                          <a:effectLst/>
                        </a:rPr>
                        <a:t>10</a:t>
                      </a:r>
                      <a:endParaRPr lang="en-US" sz="1600">
                        <a:effectLst/>
                        <a:latin typeface="Calibri"/>
                        <a:ea typeface="Times New Roman"/>
                        <a:cs typeface="Times New Roman"/>
                      </a:endParaRPr>
                    </a:p>
                  </a:txBody>
                  <a:tcPr marL="0" marR="0" marT="0" marB="0"/>
                </a:tc>
                <a:tc>
                  <a:txBody>
                    <a:bodyPr/>
                    <a:lstStyle/>
                    <a:p>
                      <a:pPr marL="798195" marR="798195" algn="ctr">
                        <a:lnSpc>
                          <a:spcPts val="1345"/>
                        </a:lnSpc>
                        <a:spcBef>
                          <a:spcPts val="0"/>
                        </a:spcBef>
                        <a:spcAft>
                          <a:spcPts val="0"/>
                        </a:spcAft>
                      </a:pPr>
                      <a:r>
                        <a:rPr lang="id-ID" sz="1600">
                          <a:effectLst/>
                        </a:rPr>
                        <a:t>8</a:t>
                      </a:r>
                      <a:endParaRPr lang="en-US" sz="1600">
                        <a:effectLst/>
                        <a:latin typeface="Calibri"/>
                        <a:ea typeface="Times New Roman"/>
                        <a:cs typeface="Times New Roman"/>
                      </a:endParaRPr>
                    </a:p>
                  </a:txBody>
                  <a:tcPr marL="0" marR="0" marT="0" marB="0"/>
                </a:tc>
              </a:tr>
              <a:tr h="360642">
                <a:tc>
                  <a:txBody>
                    <a:bodyPr/>
                    <a:lstStyle/>
                    <a:p>
                      <a:pPr marL="703580" marR="702310" algn="ctr">
                        <a:lnSpc>
                          <a:spcPts val="1345"/>
                        </a:lnSpc>
                        <a:spcBef>
                          <a:spcPts val="0"/>
                        </a:spcBef>
                        <a:spcAft>
                          <a:spcPts val="0"/>
                        </a:spcAft>
                      </a:pPr>
                      <a:r>
                        <a:rPr lang="id-ID" sz="1600">
                          <a:effectLst/>
                        </a:rPr>
                        <a:t>4,75</a:t>
                      </a:r>
                      <a:endParaRPr lang="en-US" sz="1600">
                        <a:effectLst/>
                        <a:latin typeface="Calibri"/>
                        <a:ea typeface="Times New Roman"/>
                        <a:cs typeface="Times New Roman"/>
                      </a:endParaRPr>
                    </a:p>
                  </a:txBody>
                  <a:tcPr marL="0" marR="0" marT="0" marB="0"/>
                </a:tc>
                <a:tc>
                  <a:txBody>
                    <a:bodyPr/>
                    <a:lstStyle/>
                    <a:p>
                      <a:pPr marL="796925" marR="798195" algn="ctr">
                        <a:lnSpc>
                          <a:spcPts val="1345"/>
                        </a:lnSpc>
                        <a:spcBef>
                          <a:spcPts val="0"/>
                        </a:spcBef>
                        <a:spcAft>
                          <a:spcPts val="0"/>
                        </a:spcAft>
                      </a:pPr>
                      <a:r>
                        <a:rPr lang="id-ID" sz="1600">
                          <a:effectLst/>
                        </a:rPr>
                        <a:t>5</a:t>
                      </a:r>
                      <a:endParaRPr lang="en-US" sz="1600">
                        <a:effectLst/>
                        <a:latin typeface="Calibri"/>
                        <a:ea typeface="Times New Roman"/>
                        <a:cs typeface="Times New Roman"/>
                      </a:endParaRPr>
                    </a:p>
                  </a:txBody>
                  <a:tcPr marL="0" marR="0" marT="0" marB="0"/>
                </a:tc>
                <a:tc>
                  <a:txBody>
                    <a:bodyPr/>
                    <a:lstStyle/>
                    <a:p>
                      <a:pPr marL="798195" marR="798195" algn="ctr">
                        <a:lnSpc>
                          <a:spcPts val="1345"/>
                        </a:lnSpc>
                        <a:spcBef>
                          <a:spcPts val="0"/>
                        </a:spcBef>
                        <a:spcAft>
                          <a:spcPts val="0"/>
                        </a:spcAft>
                      </a:pPr>
                      <a:r>
                        <a:rPr lang="id-ID" sz="1600">
                          <a:effectLst/>
                        </a:rPr>
                        <a:t>4</a:t>
                      </a:r>
                      <a:endParaRPr lang="en-US" sz="1600">
                        <a:effectLst/>
                        <a:latin typeface="Calibri"/>
                        <a:ea typeface="Times New Roman"/>
                        <a:cs typeface="Times New Roman"/>
                      </a:endParaRPr>
                    </a:p>
                  </a:txBody>
                  <a:tcPr marL="0" marR="0" marT="0" marB="0"/>
                </a:tc>
              </a:tr>
              <a:tr h="366652">
                <a:tc>
                  <a:txBody>
                    <a:bodyPr/>
                    <a:lstStyle/>
                    <a:p>
                      <a:pPr marL="703580" marR="702310" algn="ctr">
                        <a:lnSpc>
                          <a:spcPts val="1360"/>
                        </a:lnSpc>
                        <a:spcBef>
                          <a:spcPts val="0"/>
                        </a:spcBef>
                        <a:spcAft>
                          <a:spcPts val="0"/>
                        </a:spcAft>
                      </a:pPr>
                      <a:r>
                        <a:rPr lang="id-ID" sz="1600">
                          <a:effectLst/>
                        </a:rPr>
                        <a:t>2,36</a:t>
                      </a:r>
                      <a:endParaRPr lang="en-US" sz="1600">
                        <a:effectLst/>
                        <a:latin typeface="Calibri"/>
                        <a:ea typeface="Times New Roman"/>
                        <a:cs typeface="Times New Roman"/>
                      </a:endParaRPr>
                    </a:p>
                  </a:txBody>
                  <a:tcPr marL="0" marR="0" marT="0" marB="0"/>
                </a:tc>
                <a:tc>
                  <a:txBody>
                    <a:bodyPr/>
                    <a:lstStyle/>
                    <a:p>
                      <a:pPr marL="702310" marR="702310" algn="ctr">
                        <a:lnSpc>
                          <a:spcPts val="1360"/>
                        </a:lnSpc>
                        <a:spcBef>
                          <a:spcPts val="0"/>
                        </a:spcBef>
                        <a:spcAft>
                          <a:spcPts val="0"/>
                        </a:spcAft>
                      </a:pPr>
                      <a:r>
                        <a:rPr lang="id-ID" sz="1600">
                          <a:effectLst/>
                        </a:rPr>
                        <a:t>2,36</a:t>
                      </a:r>
                      <a:endParaRPr lang="en-US" sz="1600">
                        <a:effectLst/>
                        <a:latin typeface="Calibri"/>
                        <a:ea typeface="Times New Roman"/>
                        <a:cs typeface="Times New Roman"/>
                      </a:endParaRPr>
                    </a:p>
                  </a:txBody>
                  <a:tcPr marL="0" marR="0" marT="0" marB="0"/>
                </a:tc>
                <a:tc>
                  <a:txBody>
                    <a:bodyPr/>
                    <a:lstStyle/>
                    <a:p>
                      <a:pPr marL="798195" marR="798195" algn="ctr">
                        <a:lnSpc>
                          <a:spcPts val="1360"/>
                        </a:lnSpc>
                        <a:spcBef>
                          <a:spcPts val="0"/>
                        </a:spcBef>
                        <a:spcAft>
                          <a:spcPts val="0"/>
                        </a:spcAft>
                      </a:pPr>
                      <a:r>
                        <a:rPr lang="id-ID" sz="1600">
                          <a:effectLst/>
                        </a:rPr>
                        <a:t>2</a:t>
                      </a:r>
                      <a:endParaRPr lang="en-US" sz="1600">
                        <a:effectLst/>
                        <a:latin typeface="Calibri"/>
                        <a:ea typeface="Times New Roman"/>
                        <a:cs typeface="Times New Roman"/>
                      </a:endParaRPr>
                    </a:p>
                  </a:txBody>
                  <a:tcPr marL="0" marR="0" marT="0" marB="0"/>
                </a:tc>
              </a:tr>
              <a:tr h="364935">
                <a:tc>
                  <a:txBody>
                    <a:bodyPr/>
                    <a:lstStyle/>
                    <a:p>
                      <a:pPr marL="703580" marR="702310" algn="ctr">
                        <a:lnSpc>
                          <a:spcPts val="1345"/>
                        </a:lnSpc>
                        <a:spcBef>
                          <a:spcPts val="0"/>
                        </a:spcBef>
                        <a:spcAft>
                          <a:spcPts val="0"/>
                        </a:spcAft>
                      </a:pPr>
                      <a:r>
                        <a:rPr lang="id-ID" sz="1600">
                          <a:effectLst/>
                        </a:rPr>
                        <a:t>1,18</a:t>
                      </a:r>
                      <a:endParaRPr lang="en-US" sz="1600">
                        <a:effectLst/>
                        <a:latin typeface="Calibri"/>
                        <a:ea typeface="Times New Roman"/>
                        <a:cs typeface="Times New Roman"/>
                      </a:endParaRPr>
                    </a:p>
                  </a:txBody>
                  <a:tcPr marL="0" marR="0" marT="0" marB="0"/>
                </a:tc>
                <a:tc>
                  <a:txBody>
                    <a:bodyPr/>
                    <a:lstStyle/>
                    <a:p>
                      <a:pPr marL="702310" marR="702310" algn="ctr">
                        <a:lnSpc>
                          <a:spcPts val="1345"/>
                        </a:lnSpc>
                        <a:spcBef>
                          <a:spcPts val="0"/>
                        </a:spcBef>
                        <a:spcAft>
                          <a:spcPts val="0"/>
                        </a:spcAft>
                      </a:pPr>
                      <a:r>
                        <a:rPr lang="id-ID" sz="1600">
                          <a:effectLst/>
                        </a:rPr>
                        <a:t>1,18</a:t>
                      </a:r>
                      <a:endParaRPr lang="en-US" sz="1600">
                        <a:effectLst/>
                        <a:latin typeface="Calibri"/>
                        <a:ea typeface="Times New Roman"/>
                        <a:cs typeface="Times New Roman"/>
                      </a:endParaRPr>
                    </a:p>
                  </a:txBody>
                  <a:tcPr marL="0" marR="0" marT="0" marB="0"/>
                </a:tc>
                <a:tc>
                  <a:txBody>
                    <a:bodyPr/>
                    <a:lstStyle/>
                    <a:p>
                      <a:pPr marL="798195" marR="798195" algn="ctr">
                        <a:lnSpc>
                          <a:spcPts val="1345"/>
                        </a:lnSpc>
                        <a:spcBef>
                          <a:spcPts val="0"/>
                        </a:spcBef>
                        <a:spcAft>
                          <a:spcPts val="0"/>
                        </a:spcAft>
                      </a:pPr>
                      <a:r>
                        <a:rPr lang="id-ID" sz="1600">
                          <a:effectLst/>
                        </a:rPr>
                        <a:t>1</a:t>
                      </a:r>
                      <a:endParaRPr lang="en-US" sz="1600">
                        <a:effectLst/>
                        <a:latin typeface="Calibri"/>
                        <a:ea typeface="Times New Roman"/>
                        <a:cs typeface="Times New Roman"/>
                      </a:endParaRPr>
                    </a:p>
                  </a:txBody>
                  <a:tcPr marL="0" marR="0" marT="0" marB="0"/>
                </a:tc>
              </a:tr>
              <a:tr h="360642">
                <a:tc>
                  <a:txBody>
                    <a:bodyPr/>
                    <a:lstStyle/>
                    <a:p>
                      <a:pPr marL="703580" marR="702310" algn="ctr">
                        <a:lnSpc>
                          <a:spcPts val="1345"/>
                        </a:lnSpc>
                        <a:spcBef>
                          <a:spcPts val="0"/>
                        </a:spcBef>
                        <a:spcAft>
                          <a:spcPts val="0"/>
                        </a:spcAft>
                      </a:pPr>
                      <a:r>
                        <a:rPr lang="id-ID" sz="1600">
                          <a:effectLst/>
                        </a:rPr>
                        <a:t>0,60</a:t>
                      </a:r>
                      <a:endParaRPr lang="en-US" sz="1600">
                        <a:effectLst/>
                        <a:latin typeface="Calibri"/>
                        <a:ea typeface="Times New Roman"/>
                        <a:cs typeface="Times New Roman"/>
                      </a:endParaRPr>
                    </a:p>
                  </a:txBody>
                  <a:tcPr marL="0" marR="0" marT="0" marB="0"/>
                </a:tc>
                <a:tc>
                  <a:txBody>
                    <a:bodyPr/>
                    <a:lstStyle/>
                    <a:p>
                      <a:pPr marL="702310" marR="702310" algn="ctr">
                        <a:lnSpc>
                          <a:spcPts val="1345"/>
                        </a:lnSpc>
                        <a:spcBef>
                          <a:spcPts val="0"/>
                        </a:spcBef>
                        <a:spcAft>
                          <a:spcPts val="0"/>
                        </a:spcAft>
                      </a:pPr>
                      <a:r>
                        <a:rPr lang="id-ID" sz="1600">
                          <a:effectLst/>
                        </a:rPr>
                        <a:t>0,60</a:t>
                      </a:r>
                      <a:endParaRPr lang="en-US" sz="1600">
                        <a:effectLst/>
                        <a:latin typeface="Calibri"/>
                        <a:ea typeface="Times New Roman"/>
                        <a:cs typeface="Times New Roman"/>
                      </a:endParaRPr>
                    </a:p>
                  </a:txBody>
                  <a:tcPr marL="0" marR="0" marT="0" marB="0"/>
                </a:tc>
                <a:tc>
                  <a:txBody>
                    <a:bodyPr/>
                    <a:lstStyle/>
                    <a:p>
                      <a:pPr marL="703580" marR="702310" algn="ctr">
                        <a:lnSpc>
                          <a:spcPts val="1345"/>
                        </a:lnSpc>
                        <a:spcBef>
                          <a:spcPts val="0"/>
                        </a:spcBef>
                        <a:spcAft>
                          <a:spcPts val="0"/>
                        </a:spcAft>
                      </a:pPr>
                      <a:r>
                        <a:rPr lang="id-ID" sz="1600">
                          <a:effectLst/>
                        </a:rPr>
                        <a:t>0,50</a:t>
                      </a:r>
                      <a:endParaRPr lang="en-US" sz="1600">
                        <a:effectLst/>
                        <a:latin typeface="Calibri"/>
                        <a:ea typeface="Times New Roman"/>
                        <a:cs typeface="Times New Roman"/>
                      </a:endParaRPr>
                    </a:p>
                  </a:txBody>
                  <a:tcPr marL="0" marR="0" marT="0" marB="0"/>
                </a:tc>
              </a:tr>
              <a:tr h="366652">
                <a:tc>
                  <a:txBody>
                    <a:bodyPr/>
                    <a:lstStyle/>
                    <a:p>
                      <a:pPr marL="703580" marR="702310" algn="ctr">
                        <a:lnSpc>
                          <a:spcPts val="1360"/>
                        </a:lnSpc>
                        <a:spcBef>
                          <a:spcPts val="0"/>
                        </a:spcBef>
                        <a:spcAft>
                          <a:spcPts val="0"/>
                        </a:spcAft>
                      </a:pPr>
                      <a:r>
                        <a:rPr lang="id-ID" sz="1600">
                          <a:effectLst/>
                        </a:rPr>
                        <a:t>0,30</a:t>
                      </a:r>
                      <a:endParaRPr lang="en-US" sz="1600">
                        <a:effectLst/>
                        <a:latin typeface="Calibri"/>
                        <a:ea typeface="Times New Roman"/>
                        <a:cs typeface="Times New Roman"/>
                      </a:endParaRPr>
                    </a:p>
                  </a:txBody>
                  <a:tcPr marL="0" marR="0" marT="0" marB="0"/>
                </a:tc>
                <a:tc>
                  <a:txBody>
                    <a:bodyPr/>
                    <a:lstStyle/>
                    <a:p>
                      <a:pPr marL="702310" marR="702310" algn="ctr">
                        <a:lnSpc>
                          <a:spcPts val="1360"/>
                        </a:lnSpc>
                        <a:spcBef>
                          <a:spcPts val="0"/>
                        </a:spcBef>
                        <a:spcAft>
                          <a:spcPts val="0"/>
                        </a:spcAft>
                      </a:pPr>
                      <a:r>
                        <a:rPr lang="id-ID" sz="1600">
                          <a:effectLst/>
                        </a:rPr>
                        <a:t>0,30</a:t>
                      </a:r>
                      <a:endParaRPr lang="en-US" sz="1600">
                        <a:effectLst/>
                        <a:latin typeface="Calibri"/>
                        <a:ea typeface="Times New Roman"/>
                        <a:cs typeface="Times New Roman"/>
                      </a:endParaRPr>
                    </a:p>
                  </a:txBody>
                  <a:tcPr marL="0" marR="0" marT="0" marB="0"/>
                </a:tc>
                <a:tc>
                  <a:txBody>
                    <a:bodyPr/>
                    <a:lstStyle/>
                    <a:p>
                      <a:pPr marL="703580" marR="702310" algn="ctr">
                        <a:lnSpc>
                          <a:spcPts val="1360"/>
                        </a:lnSpc>
                        <a:spcBef>
                          <a:spcPts val="0"/>
                        </a:spcBef>
                        <a:spcAft>
                          <a:spcPts val="0"/>
                        </a:spcAft>
                      </a:pPr>
                      <a:r>
                        <a:rPr lang="id-ID" sz="1600">
                          <a:effectLst/>
                        </a:rPr>
                        <a:t>0,25</a:t>
                      </a:r>
                      <a:endParaRPr lang="en-US" sz="1600">
                        <a:effectLst/>
                        <a:latin typeface="Calibri"/>
                        <a:ea typeface="Times New Roman"/>
                        <a:cs typeface="Times New Roman"/>
                      </a:endParaRPr>
                    </a:p>
                  </a:txBody>
                  <a:tcPr marL="0" marR="0" marT="0" marB="0"/>
                </a:tc>
              </a:tr>
              <a:tr h="364935">
                <a:tc>
                  <a:txBody>
                    <a:bodyPr/>
                    <a:lstStyle/>
                    <a:p>
                      <a:pPr marL="703580" marR="702310" algn="ctr">
                        <a:lnSpc>
                          <a:spcPts val="1345"/>
                        </a:lnSpc>
                        <a:spcBef>
                          <a:spcPts val="0"/>
                        </a:spcBef>
                        <a:spcAft>
                          <a:spcPts val="0"/>
                        </a:spcAft>
                      </a:pPr>
                      <a:r>
                        <a:rPr lang="id-ID" sz="1600">
                          <a:effectLst/>
                        </a:rPr>
                        <a:t>0,15</a:t>
                      </a:r>
                      <a:endParaRPr lang="en-US" sz="1600">
                        <a:effectLst/>
                        <a:latin typeface="Calibri"/>
                        <a:ea typeface="Times New Roman"/>
                        <a:cs typeface="Times New Roman"/>
                      </a:endParaRPr>
                    </a:p>
                  </a:txBody>
                  <a:tcPr marL="0" marR="0" marT="0" marB="0"/>
                </a:tc>
                <a:tc>
                  <a:txBody>
                    <a:bodyPr/>
                    <a:lstStyle/>
                    <a:p>
                      <a:pPr marL="702310" marR="702310" algn="ctr">
                        <a:lnSpc>
                          <a:spcPts val="1345"/>
                        </a:lnSpc>
                        <a:spcBef>
                          <a:spcPts val="0"/>
                        </a:spcBef>
                        <a:spcAft>
                          <a:spcPts val="0"/>
                        </a:spcAft>
                      </a:pPr>
                      <a:r>
                        <a:rPr lang="id-ID" sz="1600">
                          <a:effectLst/>
                        </a:rPr>
                        <a:t>0,15</a:t>
                      </a:r>
                      <a:endParaRPr lang="en-US" sz="1600">
                        <a:effectLst/>
                        <a:latin typeface="Calibri"/>
                        <a:ea typeface="Times New Roman"/>
                        <a:cs typeface="Times New Roman"/>
                      </a:endParaRPr>
                    </a:p>
                  </a:txBody>
                  <a:tcPr marL="0" marR="0" marT="0" marB="0"/>
                </a:tc>
                <a:tc>
                  <a:txBody>
                    <a:bodyPr/>
                    <a:lstStyle/>
                    <a:p>
                      <a:pPr marL="665480" marR="664210" algn="ctr">
                        <a:lnSpc>
                          <a:spcPts val="1345"/>
                        </a:lnSpc>
                        <a:spcBef>
                          <a:spcPts val="0"/>
                        </a:spcBef>
                        <a:spcAft>
                          <a:spcPts val="0"/>
                        </a:spcAft>
                      </a:pPr>
                      <a:r>
                        <a:rPr lang="id-ID" sz="1600">
                          <a:effectLst/>
                        </a:rPr>
                        <a:t>0,125</a:t>
                      </a:r>
                      <a:endParaRPr lang="en-US" sz="1600">
                        <a:effectLst/>
                        <a:latin typeface="Calibri"/>
                        <a:ea typeface="Times New Roman"/>
                        <a:cs typeface="Times New Roman"/>
                      </a:endParaRPr>
                    </a:p>
                  </a:txBody>
                  <a:tcPr marL="0" marR="0" marT="0" marB="0"/>
                </a:tc>
              </a:tr>
              <a:tr h="362358">
                <a:tc>
                  <a:txBody>
                    <a:bodyPr/>
                    <a:lstStyle/>
                    <a:p>
                      <a:pPr marL="665480" marR="664210" algn="ctr">
                        <a:lnSpc>
                          <a:spcPts val="1345"/>
                        </a:lnSpc>
                        <a:spcBef>
                          <a:spcPts val="0"/>
                        </a:spcBef>
                        <a:spcAft>
                          <a:spcPts val="0"/>
                        </a:spcAft>
                      </a:pPr>
                      <a:r>
                        <a:rPr lang="id-ID" sz="1600">
                          <a:effectLst/>
                        </a:rPr>
                        <a:t>0,075</a:t>
                      </a:r>
                      <a:endParaRPr lang="en-US" sz="1600">
                        <a:effectLst/>
                        <a:latin typeface="Calibri"/>
                        <a:ea typeface="Times New Roman"/>
                        <a:cs typeface="Times New Roman"/>
                      </a:endParaRPr>
                    </a:p>
                  </a:txBody>
                  <a:tcPr marL="0" marR="0" marT="0" marB="0"/>
                </a:tc>
                <a:tc>
                  <a:txBody>
                    <a:bodyPr/>
                    <a:lstStyle/>
                    <a:p>
                      <a:pPr marL="664210" marR="664210" algn="ctr">
                        <a:lnSpc>
                          <a:spcPts val="1345"/>
                        </a:lnSpc>
                        <a:spcBef>
                          <a:spcPts val="0"/>
                        </a:spcBef>
                        <a:spcAft>
                          <a:spcPts val="0"/>
                        </a:spcAft>
                      </a:pPr>
                      <a:r>
                        <a:rPr lang="id-ID" sz="1600">
                          <a:effectLst/>
                        </a:rPr>
                        <a:t>0,075</a:t>
                      </a:r>
                      <a:endParaRPr lang="en-US" sz="1600">
                        <a:effectLst/>
                        <a:latin typeface="Calibri"/>
                        <a:ea typeface="Times New Roman"/>
                        <a:cs typeface="Times New Roman"/>
                      </a:endParaRPr>
                    </a:p>
                  </a:txBody>
                  <a:tcPr marL="0" marR="0" marT="0" marB="0"/>
                </a:tc>
                <a:tc>
                  <a:txBody>
                    <a:bodyPr/>
                    <a:lstStyle/>
                    <a:p>
                      <a:pPr marL="665480" marR="664210" algn="ctr">
                        <a:lnSpc>
                          <a:spcPts val="1345"/>
                        </a:lnSpc>
                        <a:spcBef>
                          <a:spcPts val="0"/>
                        </a:spcBef>
                        <a:spcAft>
                          <a:spcPts val="0"/>
                        </a:spcAft>
                      </a:pPr>
                      <a:r>
                        <a:rPr lang="id-ID" sz="1600" dirty="0">
                          <a:effectLst/>
                        </a:rPr>
                        <a:t>0,062</a:t>
                      </a:r>
                      <a:endParaRPr lang="en-US" sz="1600" dirty="0">
                        <a:effectLst/>
                        <a:latin typeface="Calibri"/>
                        <a:ea typeface="Times New Roman"/>
                        <a:cs typeface="Times New Roman"/>
                      </a:endParaRPr>
                    </a:p>
                  </a:txBody>
                  <a:tcPr marL="0" marR="0" marT="0" marB="0"/>
                </a:tc>
              </a:tr>
            </a:tbl>
          </a:graphicData>
        </a:graphic>
      </p:graphicFrame>
    </p:spTree>
    <p:extLst>
      <p:ext uri="{BB962C8B-B14F-4D97-AF65-F5344CB8AC3E}">
        <p14:creationId xmlns:p14="http://schemas.microsoft.com/office/powerpoint/2010/main" val="15164058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b="1" i="1" dirty="0"/>
              <a:t>Modulus Kehalusan Butir (Fineness Modulus = FM</a:t>
            </a:r>
            <a:r>
              <a:rPr lang="id-ID" b="1" i="1" dirty="0" smtClean="0"/>
              <a:t>)</a:t>
            </a:r>
            <a:endParaRPr lang="en-US" dirty="0"/>
          </a:p>
        </p:txBody>
      </p:sp>
      <p:sp>
        <p:nvSpPr>
          <p:cNvPr id="3" name="Content Placeholder 2"/>
          <p:cNvSpPr>
            <a:spLocks noGrp="1"/>
          </p:cNvSpPr>
          <p:nvPr>
            <p:ph idx="1"/>
          </p:nvPr>
        </p:nvSpPr>
        <p:spPr/>
        <p:txBody>
          <a:bodyPr>
            <a:normAutofit fontScale="77500" lnSpcReduction="20000"/>
          </a:bodyPr>
          <a:lstStyle/>
          <a:p>
            <a:r>
              <a:rPr lang="id-ID" dirty="0"/>
              <a:t>Modulus kehalusan butir (angka kehalusan) adalah jumlah persen tertinggal komulatif pada tiap-tiap ayakan dari suatu seri ayakan yang ukuran lubangnya </a:t>
            </a:r>
            <a:r>
              <a:rPr lang="id-ID" dirty="0" smtClean="0"/>
              <a:t>berbanding </a:t>
            </a:r>
            <a:r>
              <a:rPr lang="id-ID" dirty="0"/>
              <a:t>dua kali lipat, dimulai dari ayakan berukuran lubang 0,15 mm, </a:t>
            </a:r>
            <a:r>
              <a:rPr lang="id-ID" dirty="0" smtClean="0"/>
              <a:t>dibagi</a:t>
            </a:r>
            <a:r>
              <a:rPr lang="en-US" dirty="0" smtClean="0"/>
              <a:t> </a:t>
            </a:r>
            <a:r>
              <a:rPr lang="id-ID" dirty="0" smtClean="0"/>
              <a:t>100.</a:t>
            </a:r>
            <a:endParaRPr lang="en-US" dirty="0" smtClean="0"/>
          </a:p>
          <a:p>
            <a:r>
              <a:rPr lang="id-ID" dirty="0"/>
              <a:t>Makin  besar  nilai  Modulus  Halus  Butir  (MHB)  suatu  agregat  berarti semakin besar butiran agregatnya (semakin kasar). </a:t>
            </a:r>
            <a:endParaRPr lang="en-US" dirty="0" smtClean="0"/>
          </a:p>
          <a:p>
            <a:r>
              <a:rPr lang="id-ID" dirty="0" smtClean="0"/>
              <a:t>MHB </a:t>
            </a:r>
            <a:r>
              <a:rPr lang="id-ID" dirty="0"/>
              <a:t>pasir berkisar </a:t>
            </a:r>
            <a:r>
              <a:rPr lang="id-ID" dirty="0" smtClean="0"/>
              <a:t>antara</a:t>
            </a:r>
            <a:r>
              <a:rPr lang="en-US" dirty="0" smtClean="0"/>
              <a:t> </a:t>
            </a:r>
            <a:r>
              <a:rPr lang="id-ID" dirty="0" smtClean="0"/>
              <a:t>1,50 </a:t>
            </a:r>
            <a:r>
              <a:rPr lang="id-ID" dirty="0"/>
              <a:t>– 3,8, kerikil sebesar 5,0 – 8,0. Sedangkan MHB dari campuran agregat halus dan kasar sebesar 5,0 – 6,0.</a:t>
            </a:r>
            <a:endParaRPr lang="en-US" dirty="0"/>
          </a:p>
          <a:p>
            <a:endParaRPr lang="en-US" dirty="0"/>
          </a:p>
          <a:p>
            <a:endParaRPr lang="en-US" dirty="0"/>
          </a:p>
        </p:txBody>
      </p:sp>
    </p:spTree>
    <p:extLst>
      <p:ext uri="{BB962C8B-B14F-4D97-AF65-F5344CB8AC3E}">
        <p14:creationId xmlns:p14="http://schemas.microsoft.com/office/powerpoint/2010/main" val="20356429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 </a:t>
            </a:r>
            <a:r>
              <a:rPr lang="id-ID" b="1" dirty="0"/>
              <a:t>Contoh Data Hasil Analisa Ayak</a:t>
            </a:r>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3166760032"/>
              </p:ext>
            </p:extLst>
          </p:nvPr>
        </p:nvGraphicFramePr>
        <p:xfrm>
          <a:off x="1981200" y="1752604"/>
          <a:ext cx="5334000" cy="4571997"/>
        </p:xfrm>
        <a:graphic>
          <a:graphicData uri="http://schemas.openxmlformats.org/drawingml/2006/table">
            <a:tbl>
              <a:tblPr>
                <a:tableStyleId>{5C22544A-7EE6-4342-B048-85BDC9FD1C3A}</a:tableStyleId>
              </a:tblPr>
              <a:tblGrid>
                <a:gridCol w="1818451"/>
                <a:gridCol w="1818451"/>
                <a:gridCol w="1697098"/>
              </a:tblGrid>
              <a:tr h="337531">
                <a:tc rowSpan="2">
                  <a:txBody>
                    <a:bodyPr/>
                    <a:lstStyle/>
                    <a:p>
                      <a:pPr marL="62865" marR="67945" indent="1270" algn="ctr">
                        <a:lnSpc>
                          <a:spcPts val="1140"/>
                        </a:lnSpc>
                        <a:spcBef>
                          <a:spcPts val="210"/>
                        </a:spcBef>
                        <a:spcAft>
                          <a:spcPts val="0"/>
                        </a:spcAft>
                      </a:pPr>
                      <a:r>
                        <a:rPr lang="id-ID" sz="1400" spc="10">
                          <a:effectLst/>
                        </a:rPr>
                        <a:t>U</a:t>
                      </a:r>
                      <a:r>
                        <a:rPr lang="id-ID" sz="1400" spc="30">
                          <a:effectLst/>
                        </a:rPr>
                        <a:t>k</a:t>
                      </a:r>
                      <a:r>
                        <a:rPr lang="id-ID" sz="1400" spc="15">
                          <a:effectLst/>
                        </a:rPr>
                        <a:t>u</a:t>
                      </a:r>
                      <a:r>
                        <a:rPr lang="id-ID" sz="1400">
                          <a:effectLst/>
                        </a:rPr>
                        <a:t>r</a:t>
                      </a:r>
                      <a:r>
                        <a:rPr lang="id-ID" sz="1400" spc="15">
                          <a:effectLst/>
                        </a:rPr>
                        <a:t>a</a:t>
                      </a:r>
                      <a:r>
                        <a:rPr lang="id-ID" sz="1400">
                          <a:effectLst/>
                        </a:rPr>
                        <a:t>n L</a:t>
                      </a:r>
                      <a:r>
                        <a:rPr lang="id-ID" sz="1400" spc="15">
                          <a:effectLst/>
                        </a:rPr>
                        <a:t>uban</a:t>
                      </a:r>
                      <a:r>
                        <a:rPr lang="id-ID" sz="1400">
                          <a:effectLst/>
                        </a:rPr>
                        <a:t>g </a:t>
                      </a:r>
                      <a:r>
                        <a:rPr lang="id-ID" sz="1400" spc="20">
                          <a:effectLst/>
                        </a:rPr>
                        <a:t>A</a:t>
                      </a:r>
                      <a:r>
                        <a:rPr lang="id-ID" sz="1400" spc="-40">
                          <a:effectLst/>
                        </a:rPr>
                        <a:t>y</a:t>
                      </a:r>
                      <a:r>
                        <a:rPr lang="id-ID" sz="1400">
                          <a:effectLst/>
                        </a:rPr>
                        <a:t>a</a:t>
                      </a:r>
                      <a:r>
                        <a:rPr lang="id-ID" sz="1400" spc="30">
                          <a:effectLst/>
                        </a:rPr>
                        <a:t>k</a:t>
                      </a:r>
                      <a:r>
                        <a:rPr lang="id-ID" sz="1400">
                          <a:effectLst/>
                        </a:rPr>
                        <a:t>an</a:t>
                      </a:r>
                      <a:r>
                        <a:rPr lang="id-ID" sz="1400" spc="-75">
                          <a:effectLst/>
                        </a:rPr>
                        <a:t> </a:t>
                      </a:r>
                      <a:r>
                        <a:rPr lang="id-ID" sz="1400" spc="15">
                          <a:effectLst/>
                        </a:rPr>
                        <a:t>(</a:t>
                      </a:r>
                      <a:r>
                        <a:rPr lang="id-ID" sz="1400" spc="20">
                          <a:effectLst/>
                        </a:rPr>
                        <a:t>m</a:t>
                      </a:r>
                      <a:r>
                        <a:rPr lang="id-ID" sz="1400" spc="35">
                          <a:effectLst/>
                        </a:rPr>
                        <a:t>m</a:t>
                      </a:r>
                      <a:r>
                        <a:rPr lang="id-ID" sz="1400">
                          <a:effectLst/>
                        </a:rPr>
                        <a:t>)</a:t>
                      </a:r>
                      <a:endParaRPr lang="en-US" sz="1400">
                        <a:effectLst/>
                        <a:latin typeface="Calibri"/>
                        <a:ea typeface="Times New Roman"/>
                        <a:cs typeface="Times New Roman"/>
                      </a:endParaRPr>
                    </a:p>
                  </a:txBody>
                  <a:tcPr marL="0" marR="0" marT="0" marB="0"/>
                </a:tc>
                <a:tc gridSpan="2">
                  <a:txBody>
                    <a:bodyPr/>
                    <a:lstStyle/>
                    <a:p>
                      <a:pPr marL="542925" marR="0">
                        <a:lnSpc>
                          <a:spcPct val="115000"/>
                        </a:lnSpc>
                        <a:spcBef>
                          <a:spcPts val="315"/>
                        </a:spcBef>
                        <a:spcAft>
                          <a:spcPts val="0"/>
                        </a:spcAft>
                      </a:pPr>
                      <a:r>
                        <a:rPr lang="id-ID" sz="1400" spc="-5">
                          <a:effectLst/>
                        </a:rPr>
                        <a:t>B</a:t>
                      </a:r>
                      <a:r>
                        <a:rPr lang="id-ID" sz="1400">
                          <a:effectLst/>
                        </a:rPr>
                        <a:t>e</a:t>
                      </a:r>
                      <a:r>
                        <a:rPr lang="id-ID" sz="1400" spc="5">
                          <a:effectLst/>
                        </a:rPr>
                        <a:t>r</a:t>
                      </a:r>
                      <a:r>
                        <a:rPr lang="id-ID" sz="1400">
                          <a:effectLst/>
                        </a:rPr>
                        <a:t>at</a:t>
                      </a:r>
                      <a:r>
                        <a:rPr lang="id-ID" sz="1400" spc="-50">
                          <a:effectLst/>
                        </a:rPr>
                        <a:t> </a:t>
                      </a:r>
                      <a:r>
                        <a:rPr lang="id-ID" sz="1400" spc="30">
                          <a:effectLst/>
                        </a:rPr>
                        <a:t>T</a:t>
                      </a:r>
                      <a:r>
                        <a:rPr lang="id-ID" sz="1400">
                          <a:effectLst/>
                        </a:rPr>
                        <a:t>e</a:t>
                      </a:r>
                      <a:r>
                        <a:rPr lang="id-ID" sz="1400" spc="5">
                          <a:effectLst/>
                        </a:rPr>
                        <a:t>r</a:t>
                      </a:r>
                      <a:r>
                        <a:rPr lang="id-ID" sz="1400">
                          <a:effectLst/>
                        </a:rPr>
                        <a:t>t</a:t>
                      </a:r>
                      <a:r>
                        <a:rPr lang="id-ID" sz="1400" spc="-5">
                          <a:effectLst/>
                        </a:rPr>
                        <a:t>i</a:t>
                      </a:r>
                      <a:r>
                        <a:rPr lang="id-ID" sz="1400" spc="10">
                          <a:effectLst/>
                        </a:rPr>
                        <a:t>n</a:t>
                      </a:r>
                      <a:r>
                        <a:rPr lang="id-ID" sz="1400">
                          <a:effectLst/>
                        </a:rPr>
                        <a:t>gg</a:t>
                      </a:r>
                      <a:r>
                        <a:rPr lang="id-ID" sz="1400" spc="20">
                          <a:effectLst/>
                        </a:rPr>
                        <a:t>a</a:t>
                      </a:r>
                      <a:r>
                        <a:rPr lang="id-ID" sz="1400">
                          <a:effectLst/>
                        </a:rPr>
                        <a:t>l</a:t>
                      </a:r>
                      <a:r>
                        <a:rPr lang="id-ID" sz="1400" spc="-100">
                          <a:effectLst/>
                        </a:rPr>
                        <a:t> </a:t>
                      </a:r>
                      <a:r>
                        <a:rPr lang="id-ID" sz="1400">
                          <a:effectLst/>
                        </a:rPr>
                        <a:t>(g</a:t>
                      </a:r>
                      <a:r>
                        <a:rPr lang="id-ID" sz="1400" spc="5">
                          <a:effectLst/>
                        </a:rPr>
                        <a:t>r</a:t>
                      </a:r>
                      <a:r>
                        <a:rPr lang="id-ID" sz="1400">
                          <a:effectLst/>
                        </a:rPr>
                        <a:t>a</a:t>
                      </a:r>
                      <a:r>
                        <a:rPr lang="id-ID" sz="1400" spc="45">
                          <a:effectLst/>
                        </a:rPr>
                        <a:t>m</a:t>
                      </a:r>
                      <a:r>
                        <a:rPr lang="id-ID" sz="1400">
                          <a:effectLst/>
                        </a:rPr>
                        <a:t>)</a:t>
                      </a:r>
                      <a:endParaRPr lang="en-US" sz="1400">
                        <a:effectLst/>
                        <a:latin typeface="Calibri"/>
                        <a:ea typeface="Times New Roman"/>
                        <a:cs typeface="Times New Roman"/>
                      </a:endParaRPr>
                    </a:p>
                  </a:txBody>
                  <a:tcPr marL="0" marR="0" marT="0" marB="0"/>
                </a:tc>
                <a:tc hMerge="1">
                  <a:txBody>
                    <a:bodyPr/>
                    <a:lstStyle/>
                    <a:p>
                      <a:endParaRPr lang="en-US"/>
                    </a:p>
                  </a:txBody>
                  <a:tcPr/>
                </a:tc>
              </a:tr>
              <a:tr h="401207">
                <a:tc vMerge="1">
                  <a:txBody>
                    <a:bodyPr/>
                    <a:lstStyle/>
                    <a:p>
                      <a:endParaRPr lang="en-US"/>
                    </a:p>
                  </a:txBody>
                  <a:tcPr/>
                </a:tc>
                <a:tc>
                  <a:txBody>
                    <a:bodyPr/>
                    <a:lstStyle/>
                    <a:p>
                      <a:pPr marL="0" marR="0">
                        <a:lnSpc>
                          <a:spcPts val="850"/>
                        </a:lnSpc>
                        <a:spcBef>
                          <a:spcPts val="5"/>
                        </a:spcBef>
                        <a:spcAft>
                          <a:spcPts val="0"/>
                        </a:spcAft>
                      </a:pPr>
                      <a:r>
                        <a:rPr lang="id-ID" sz="1400">
                          <a:effectLst/>
                        </a:rPr>
                        <a:t> </a:t>
                      </a:r>
                      <a:endParaRPr lang="en-US" sz="1400">
                        <a:effectLst/>
                      </a:endParaRPr>
                    </a:p>
                    <a:p>
                      <a:pPr marL="210820" marR="0">
                        <a:lnSpc>
                          <a:spcPct val="115000"/>
                        </a:lnSpc>
                        <a:spcBef>
                          <a:spcPts val="0"/>
                        </a:spcBef>
                        <a:spcAft>
                          <a:spcPts val="0"/>
                        </a:spcAft>
                      </a:pPr>
                      <a:r>
                        <a:rPr lang="id-ID" sz="1400" spc="-5">
                          <a:effectLst/>
                        </a:rPr>
                        <a:t>A</a:t>
                      </a:r>
                      <a:r>
                        <a:rPr lang="id-ID" sz="1400">
                          <a:effectLst/>
                        </a:rPr>
                        <a:t>g</a:t>
                      </a:r>
                      <a:r>
                        <a:rPr lang="id-ID" sz="1400" spc="5">
                          <a:effectLst/>
                        </a:rPr>
                        <a:t>r</a:t>
                      </a:r>
                      <a:r>
                        <a:rPr lang="id-ID" sz="1400">
                          <a:effectLst/>
                        </a:rPr>
                        <a:t>e</a:t>
                      </a:r>
                      <a:r>
                        <a:rPr lang="id-ID" sz="1400" spc="10">
                          <a:effectLst/>
                        </a:rPr>
                        <a:t>g</a:t>
                      </a:r>
                      <a:r>
                        <a:rPr lang="id-ID" sz="1400">
                          <a:effectLst/>
                        </a:rPr>
                        <a:t>at</a:t>
                      </a:r>
                      <a:r>
                        <a:rPr lang="id-ID" sz="1400" spc="-60">
                          <a:effectLst/>
                        </a:rPr>
                        <a:t> </a:t>
                      </a:r>
                      <a:r>
                        <a:rPr lang="id-ID" sz="1400" spc="-5">
                          <a:effectLst/>
                        </a:rPr>
                        <a:t>K</a:t>
                      </a:r>
                      <a:r>
                        <a:rPr lang="id-ID" sz="1400" spc="10">
                          <a:effectLst/>
                        </a:rPr>
                        <a:t>a</a:t>
                      </a:r>
                      <a:r>
                        <a:rPr lang="id-ID" sz="1400" spc="5">
                          <a:effectLst/>
                        </a:rPr>
                        <a:t>s</a:t>
                      </a:r>
                      <a:r>
                        <a:rPr lang="id-ID" sz="1400">
                          <a:effectLst/>
                        </a:rPr>
                        <a:t>ar</a:t>
                      </a:r>
                      <a:endParaRPr lang="en-US" sz="1400">
                        <a:effectLst/>
                        <a:latin typeface="Calibri"/>
                        <a:ea typeface="Times New Roman"/>
                        <a:cs typeface="Times New Roman"/>
                      </a:endParaRPr>
                    </a:p>
                  </a:txBody>
                  <a:tcPr marL="0" marR="0" marT="0" marB="0"/>
                </a:tc>
                <a:tc>
                  <a:txBody>
                    <a:bodyPr/>
                    <a:lstStyle/>
                    <a:p>
                      <a:pPr marL="0" marR="0">
                        <a:lnSpc>
                          <a:spcPts val="850"/>
                        </a:lnSpc>
                        <a:spcBef>
                          <a:spcPts val="5"/>
                        </a:spcBef>
                        <a:spcAft>
                          <a:spcPts val="0"/>
                        </a:spcAft>
                      </a:pPr>
                      <a:r>
                        <a:rPr lang="id-ID" sz="1400">
                          <a:effectLst/>
                        </a:rPr>
                        <a:t> </a:t>
                      </a:r>
                      <a:endParaRPr lang="en-US" sz="1400">
                        <a:effectLst/>
                      </a:endParaRPr>
                    </a:p>
                    <a:p>
                      <a:pPr marL="170815" marR="0">
                        <a:lnSpc>
                          <a:spcPct val="115000"/>
                        </a:lnSpc>
                        <a:spcBef>
                          <a:spcPts val="0"/>
                        </a:spcBef>
                        <a:spcAft>
                          <a:spcPts val="0"/>
                        </a:spcAft>
                      </a:pPr>
                      <a:r>
                        <a:rPr lang="id-ID" sz="1400" spc="-5">
                          <a:effectLst/>
                        </a:rPr>
                        <a:t>A</a:t>
                      </a:r>
                      <a:r>
                        <a:rPr lang="id-ID" sz="1400">
                          <a:effectLst/>
                        </a:rPr>
                        <a:t>g</a:t>
                      </a:r>
                      <a:r>
                        <a:rPr lang="id-ID" sz="1400" spc="5">
                          <a:effectLst/>
                        </a:rPr>
                        <a:t>r</a:t>
                      </a:r>
                      <a:r>
                        <a:rPr lang="id-ID" sz="1400">
                          <a:effectLst/>
                        </a:rPr>
                        <a:t>e</a:t>
                      </a:r>
                      <a:r>
                        <a:rPr lang="id-ID" sz="1400" spc="10">
                          <a:effectLst/>
                        </a:rPr>
                        <a:t>g</a:t>
                      </a:r>
                      <a:r>
                        <a:rPr lang="id-ID" sz="1400">
                          <a:effectLst/>
                        </a:rPr>
                        <a:t>at</a:t>
                      </a:r>
                      <a:r>
                        <a:rPr lang="id-ID" sz="1400" spc="-75">
                          <a:effectLst/>
                        </a:rPr>
                        <a:t> </a:t>
                      </a:r>
                      <a:r>
                        <a:rPr lang="id-ID" sz="1400" spc="25">
                          <a:effectLst/>
                        </a:rPr>
                        <a:t>H</a:t>
                      </a:r>
                      <a:r>
                        <a:rPr lang="id-ID" sz="1400">
                          <a:effectLst/>
                        </a:rPr>
                        <a:t>a</a:t>
                      </a:r>
                      <a:r>
                        <a:rPr lang="id-ID" sz="1400" spc="-5">
                          <a:effectLst/>
                        </a:rPr>
                        <a:t>l</a:t>
                      </a:r>
                      <a:r>
                        <a:rPr lang="id-ID" sz="1400">
                          <a:effectLst/>
                        </a:rPr>
                        <a:t>us</a:t>
                      </a:r>
                      <a:endParaRPr lang="en-US" sz="1400">
                        <a:effectLst/>
                        <a:latin typeface="Calibri"/>
                        <a:ea typeface="Times New Roman"/>
                        <a:cs typeface="Times New Roman"/>
                      </a:endParaRPr>
                    </a:p>
                  </a:txBody>
                  <a:tcPr marL="0" marR="0" marT="0" marB="0"/>
                </a:tc>
              </a:tr>
              <a:tr h="364717">
                <a:tc>
                  <a:txBody>
                    <a:bodyPr/>
                    <a:lstStyle/>
                    <a:p>
                      <a:pPr marL="0" marR="0">
                        <a:lnSpc>
                          <a:spcPts val="700"/>
                        </a:lnSpc>
                        <a:spcBef>
                          <a:spcPts val="15"/>
                        </a:spcBef>
                        <a:spcAft>
                          <a:spcPts val="0"/>
                        </a:spcAft>
                      </a:pPr>
                      <a:r>
                        <a:rPr lang="id-ID" sz="1400">
                          <a:effectLst/>
                        </a:rPr>
                        <a:t> </a:t>
                      </a:r>
                      <a:endParaRPr lang="en-US" sz="1400">
                        <a:effectLst/>
                      </a:endParaRPr>
                    </a:p>
                    <a:p>
                      <a:pPr marL="356870" marR="361950" algn="ctr">
                        <a:lnSpc>
                          <a:spcPct val="115000"/>
                        </a:lnSpc>
                        <a:spcBef>
                          <a:spcPts val="0"/>
                        </a:spcBef>
                        <a:spcAft>
                          <a:spcPts val="0"/>
                        </a:spcAft>
                      </a:pPr>
                      <a:r>
                        <a:rPr lang="id-ID" sz="1400" spc="15">
                          <a:effectLst/>
                        </a:rPr>
                        <a:t>3</a:t>
                      </a:r>
                      <a:r>
                        <a:rPr lang="id-ID" sz="1400">
                          <a:effectLst/>
                        </a:rPr>
                        <a:t>8</a:t>
                      </a:r>
                      <a:endParaRPr lang="en-US" sz="1400">
                        <a:effectLst/>
                        <a:latin typeface="Calibri"/>
                        <a:ea typeface="Times New Roman"/>
                        <a:cs typeface="Times New Roman"/>
                      </a:endParaRPr>
                    </a:p>
                  </a:txBody>
                  <a:tcPr marL="0" marR="0" marT="0" marB="0"/>
                </a:tc>
                <a:tc>
                  <a:txBody>
                    <a:bodyPr/>
                    <a:lstStyle/>
                    <a:p>
                      <a:pPr marL="555625" marR="556260" algn="ctr">
                        <a:lnSpc>
                          <a:spcPct val="115000"/>
                        </a:lnSpc>
                        <a:spcBef>
                          <a:spcPts val="420"/>
                        </a:spcBef>
                        <a:spcAft>
                          <a:spcPts val="0"/>
                        </a:spcAft>
                      </a:pPr>
                      <a:r>
                        <a:rPr lang="id-ID" sz="1400">
                          <a:effectLst/>
                        </a:rPr>
                        <a:t>0</a:t>
                      </a:r>
                      <a:endParaRPr lang="en-US" sz="1400">
                        <a:effectLst/>
                        <a:latin typeface="Calibri"/>
                        <a:ea typeface="Times New Roman"/>
                        <a:cs typeface="Times New Roman"/>
                      </a:endParaRPr>
                    </a:p>
                  </a:txBody>
                  <a:tcPr marL="0" marR="0" marT="0" marB="0"/>
                </a:tc>
                <a:tc>
                  <a:txBody>
                    <a:bodyPr/>
                    <a:lstStyle/>
                    <a:p>
                      <a:pPr marL="0" marR="0">
                        <a:lnSpc>
                          <a:spcPts val="700"/>
                        </a:lnSpc>
                        <a:spcBef>
                          <a:spcPts val="15"/>
                        </a:spcBef>
                        <a:spcAft>
                          <a:spcPts val="0"/>
                        </a:spcAft>
                      </a:pPr>
                      <a:r>
                        <a:rPr lang="id-ID" sz="1400">
                          <a:effectLst/>
                        </a:rPr>
                        <a:t> </a:t>
                      </a:r>
                      <a:endParaRPr lang="en-US" sz="1400">
                        <a:effectLst/>
                      </a:endParaRPr>
                    </a:p>
                    <a:p>
                      <a:pPr marL="514985" marR="518795" algn="ctr">
                        <a:lnSpc>
                          <a:spcPct val="115000"/>
                        </a:lnSpc>
                        <a:spcBef>
                          <a:spcPts val="0"/>
                        </a:spcBef>
                        <a:spcAft>
                          <a:spcPts val="0"/>
                        </a:spcAft>
                      </a:pPr>
                      <a:r>
                        <a:rPr lang="id-ID" sz="1400">
                          <a:effectLst/>
                        </a:rPr>
                        <a:t>0</a:t>
                      </a:r>
                      <a:endParaRPr lang="en-US" sz="1400">
                        <a:effectLst/>
                        <a:latin typeface="Calibri"/>
                        <a:ea typeface="Times New Roman"/>
                        <a:cs typeface="Times New Roman"/>
                      </a:endParaRPr>
                    </a:p>
                  </a:txBody>
                  <a:tcPr marL="0" marR="0" marT="0" marB="0"/>
                </a:tc>
              </a:tr>
              <a:tr h="346471">
                <a:tc>
                  <a:txBody>
                    <a:bodyPr/>
                    <a:lstStyle/>
                    <a:p>
                      <a:pPr marL="0" marR="0">
                        <a:lnSpc>
                          <a:spcPts val="600"/>
                        </a:lnSpc>
                        <a:spcBef>
                          <a:spcPts val="30"/>
                        </a:spcBef>
                        <a:spcAft>
                          <a:spcPts val="0"/>
                        </a:spcAft>
                      </a:pPr>
                      <a:r>
                        <a:rPr lang="id-ID" sz="1400">
                          <a:effectLst/>
                        </a:rPr>
                        <a:t> </a:t>
                      </a:r>
                      <a:endParaRPr lang="en-US" sz="1400">
                        <a:effectLst/>
                      </a:endParaRPr>
                    </a:p>
                    <a:p>
                      <a:pPr marL="356870" marR="361950" algn="ctr">
                        <a:lnSpc>
                          <a:spcPct val="115000"/>
                        </a:lnSpc>
                        <a:spcBef>
                          <a:spcPts val="0"/>
                        </a:spcBef>
                        <a:spcAft>
                          <a:spcPts val="0"/>
                        </a:spcAft>
                      </a:pPr>
                      <a:r>
                        <a:rPr lang="id-ID" sz="1400" spc="15">
                          <a:effectLst/>
                        </a:rPr>
                        <a:t>1</a:t>
                      </a:r>
                      <a:r>
                        <a:rPr lang="id-ID" sz="1400">
                          <a:effectLst/>
                        </a:rPr>
                        <a:t>9</a:t>
                      </a:r>
                      <a:endParaRPr lang="en-US" sz="1400">
                        <a:effectLst/>
                        <a:latin typeface="Calibri"/>
                        <a:ea typeface="Times New Roman"/>
                        <a:cs typeface="Times New Roman"/>
                      </a:endParaRPr>
                    </a:p>
                  </a:txBody>
                  <a:tcPr marL="0" marR="0" marT="0" marB="0"/>
                </a:tc>
                <a:tc>
                  <a:txBody>
                    <a:bodyPr/>
                    <a:lstStyle/>
                    <a:p>
                      <a:pPr marL="441325" marR="441960" algn="ctr">
                        <a:lnSpc>
                          <a:spcPct val="115000"/>
                        </a:lnSpc>
                        <a:spcBef>
                          <a:spcPts val="350"/>
                        </a:spcBef>
                        <a:spcAft>
                          <a:spcPts val="0"/>
                        </a:spcAft>
                      </a:pPr>
                      <a:r>
                        <a:rPr lang="id-ID" sz="1400">
                          <a:effectLst/>
                        </a:rPr>
                        <a:t>2279</a:t>
                      </a:r>
                      <a:endParaRPr lang="en-US" sz="1400">
                        <a:effectLst/>
                        <a:latin typeface="Calibri"/>
                        <a:ea typeface="Times New Roman"/>
                        <a:cs typeface="Times New Roman"/>
                      </a:endParaRPr>
                    </a:p>
                  </a:txBody>
                  <a:tcPr marL="0" marR="0" marT="0" marB="0"/>
                </a:tc>
                <a:tc>
                  <a:txBody>
                    <a:bodyPr/>
                    <a:lstStyle/>
                    <a:p>
                      <a:pPr marL="0" marR="0">
                        <a:lnSpc>
                          <a:spcPts val="600"/>
                        </a:lnSpc>
                        <a:spcBef>
                          <a:spcPts val="30"/>
                        </a:spcBef>
                        <a:spcAft>
                          <a:spcPts val="0"/>
                        </a:spcAft>
                      </a:pPr>
                      <a:r>
                        <a:rPr lang="id-ID" sz="1400">
                          <a:effectLst/>
                        </a:rPr>
                        <a:t> </a:t>
                      </a:r>
                      <a:endParaRPr lang="en-US" sz="1400">
                        <a:effectLst/>
                      </a:endParaRPr>
                    </a:p>
                    <a:p>
                      <a:pPr marL="514985" marR="518795" algn="ctr">
                        <a:lnSpc>
                          <a:spcPct val="115000"/>
                        </a:lnSpc>
                        <a:spcBef>
                          <a:spcPts val="0"/>
                        </a:spcBef>
                        <a:spcAft>
                          <a:spcPts val="0"/>
                        </a:spcAft>
                      </a:pPr>
                      <a:r>
                        <a:rPr lang="id-ID" sz="1400">
                          <a:effectLst/>
                        </a:rPr>
                        <a:t>0</a:t>
                      </a:r>
                      <a:endParaRPr lang="en-US" sz="1400">
                        <a:effectLst/>
                        <a:latin typeface="Calibri"/>
                        <a:ea typeface="Times New Roman"/>
                        <a:cs typeface="Times New Roman"/>
                      </a:endParaRPr>
                    </a:p>
                  </a:txBody>
                  <a:tcPr marL="0" marR="0" marT="0" marB="0"/>
                </a:tc>
              </a:tr>
              <a:tr h="346471">
                <a:tc>
                  <a:txBody>
                    <a:bodyPr/>
                    <a:lstStyle/>
                    <a:p>
                      <a:pPr marL="0" marR="0">
                        <a:lnSpc>
                          <a:spcPts val="600"/>
                        </a:lnSpc>
                        <a:spcBef>
                          <a:spcPts val="30"/>
                        </a:spcBef>
                        <a:spcAft>
                          <a:spcPts val="0"/>
                        </a:spcAft>
                      </a:pPr>
                      <a:r>
                        <a:rPr lang="id-ID" sz="1400">
                          <a:effectLst/>
                        </a:rPr>
                        <a:t> </a:t>
                      </a:r>
                      <a:endParaRPr lang="en-US" sz="1400">
                        <a:effectLst/>
                      </a:endParaRPr>
                    </a:p>
                    <a:p>
                      <a:pPr marL="339725" marR="343535" algn="ctr">
                        <a:lnSpc>
                          <a:spcPct val="115000"/>
                        </a:lnSpc>
                        <a:spcBef>
                          <a:spcPts val="0"/>
                        </a:spcBef>
                        <a:spcAft>
                          <a:spcPts val="0"/>
                        </a:spcAft>
                      </a:pPr>
                      <a:r>
                        <a:rPr lang="id-ID" sz="1400">
                          <a:effectLst/>
                        </a:rPr>
                        <a:t>9</a:t>
                      </a:r>
                      <a:r>
                        <a:rPr lang="id-ID" sz="1400" spc="20">
                          <a:effectLst/>
                        </a:rPr>
                        <a:t>,</a:t>
                      </a:r>
                      <a:r>
                        <a:rPr lang="id-ID" sz="1400">
                          <a:effectLst/>
                        </a:rPr>
                        <a:t>6</a:t>
                      </a:r>
                      <a:endParaRPr lang="en-US" sz="1400">
                        <a:effectLst/>
                        <a:latin typeface="Calibri"/>
                        <a:ea typeface="Times New Roman"/>
                        <a:cs typeface="Times New Roman"/>
                      </a:endParaRPr>
                    </a:p>
                  </a:txBody>
                  <a:tcPr marL="0" marR="0" marT="0" marB="0"/>
                </a:tc>
                <a:tc>
                  <a:txBody>
                    <a:bodyPr/>
                    <a:lstStyle/>
                    <a:p>
                      <a:pPr marL="441325" marR="441960" algn="ctr">
                        <a:lnSpc>
                          <a:spcPct val="115000"/>
                        </a:lnSpc>
                        <a:spcBef>
                          <a:spcPts val="350"/>
                        </a:spcBef>
                        <a:spcAft>
                          <a:spcPts val="0"/>
                        </a:spcAft>
                      </a:pPr>
                      <a:r>
                        <a:rPr lang="id-ID" sz="1400">
                          <a:effectLst/>
                        </a:rPr>
                        <a:t>2614</a:t>
                      </a:r>
                      <a:endParaRPr lang="en-US" sz="1400">
                        <a:effectLst/>
                        <a:latin typeface="Calibri"/>
                        <a:ea typeface="Times New Roman"/>
                        <a:cs typeface="Times New Roman"/>
                      </a:endParaRPr>
                    </a:p>
                  </a:txBody>
                  <a:tcPr marL="0" marR="0" marT="0" marB="0"/>
                </a:tc>
                <a:tc>
                  <a:txBody>
                    <a:bodyPr/>
                    <a:lstStyle/>
                    <a:p>
                      <a:pPr marL="510540" marR="515620" algn="ctr">
                        <a:lnSpc>
                          <a:spcPct val="115000"/>
                        </a:lnSpc>
                        <a:spcBef>
                          <a:spcPts val="350"/>
                        </a:spcBef>
                        <a:spcAft>
                          <a:spcPts val="0"/>
                        </a:spcAft>
                      </a:pPr>
                      <a:r>
                        <a:rPr lang="id-ID" sz="1400">
                          <a:effectLst/>
                        </a:rPr>
                        <a:t>0</a:t>
                      </a:r>
                      <a:endParaRPr lang="en-US" sz="1400">
                        <a:effectLst/>
                        <a:latin typeface="Calibri"/>
                        <a:ea typeface="Times New Roman"/>
                        <a:cs typeface="Times New Roman"/>
                      </a:endParaRPr>
                    </a:p>
                  </a:txBody>
                  <a:tcPr marL="0" marR="0" marT="0" marB="0"/>
                </a:tc>
              </a:tr>
              <a:tr h="346471">
                <a:tc>
                  <a:txBody>
                    <a:bodyPr/>
                    <a:lstStyle/>
                    <a:p>
                      <a:pPr marL="0" marR="0">
                        <a:lnSpc>
                          <a:spcPts val="600"/>
                        </a:lnSpc>
                        <a:spcBef>
                          <a:spcPts val="30"/>
                        </a:spcBef>
                        <a:spcAft>
                          <a:spcPts val="0"/>
                        </a:spcAft>
                      </a:pPr>
                      <a:r>
                        <a:rPr lang="id-ID" sz="1400">
                          <a:effectLst/>
                        </a:rPr>
                        <a:t> </a:t>
                      </a:r>
                      <a:endParaRPr lang="en-US" sz="1400">
                        <a:effectLst/>
                      </a:endParaRPr>
                    </a:p>
                    <a:p>
                      <a:pPr marL="339725" marR="343535" algn="ctr">
                        <a:lnSpc>
                          <a:spcPct val="115000"/>
                        </a:lnSpc>
                        <a:spcBef>
                          <a:spcPts val="0"/>
                        </a:spcBef>
                        <a:spcAft>
                          <a:spcPts val="0"/>
                        </a:spcAft>
                      </a:pPr>
                      <a:r>
                        <a:rPr lang="id-ID" sz="1400">
                          <a:effectLst/>
                        </a:rPr>
                        <a:t>4</a:t>
                      </a:r>
                      <a:r>
                        <a:rPr lang="id-ID" sz="1400" spc="20">
                          <a:effectLst/>
                        </a:rPr>
                        <a:t>,</a:t>
                      </a:r>
                      <a:r>
                        <a:rPr lang="id-ID" sz="1400">
                          <a:effectLst/>
                        </a:rPr>
                        <a:t>8</a:t>
                      </a:r>
                      <a:endParaRPr lang="en-US" sz="1400">
                        <a:effectLst/>
                        <a:latin typeface="Calibri"/>
                        <a:ea typeface="Times New Roman"/>
                        <a:cs typeface="Times New Roman"/>
                      </a:endParaRPr>
                    </a:p>
                  </a:txBody>
                  <a:tcPr marL="0" marR="0" marT="0" marB="0"/>
                </a:tc>
                <a:tc>
                  <a:txBody>
                    <a:bodyPr/>
                    <a:lstStyle/>
                    <a:p>
                      <a:pPr marL="517525" marR="518160" algn="ctr">
                        <a:lnSpc>
                          <a:spcPct val="115000"/>
                        </a:lnSpc>
                        <a:spcBef>
                          <a:spcPts val="350"/>
                        </a:spcBef>
                        <a:spcAft>
                          <a:spcPts val="0"/>
                        </a:spcAft>
                      </a:pPr>
                      <a:r>
                        <a:rPr lang="id-ID" sz="1400">
                          <a:effectLst/>
                        </a:rPr>
                        <a:t>51</a:t>
                      </a:r>
                      <a:endParaRPr lang="en-US" sz="1400">
                        <a:effectLst/>
                        <a:latin typeface="Calibri"/>
                        <a:ea typeface="Times New Roman"/>
                        <a:cs typeface="Times New Roman"/>
                      </a:endParaRPr>
                    </a:p>
                  </a:txBody>
                  <a:tcPr marL="0" marR="0" marT="0" marB="0"/>
                </a:tc>
                <a:tc>
                  <a:txBody>
                    <a:bodyPr/>
                    <a:lstStyle/>
                    <a:p>
                      <a:pPr marL="454025" marR="457835" algn="ctr">
                        <a:lnSpc>
                          <a:spcPct val="115000"/>
                        </a:lnSpc>
                        <a:spcBef>
                          <a:spcPts val="350"/>
                        </a:spcBef>
                        <a:spcAft>
                          <a:spcPts val="0"/>
                        </a:spcAft>
                      </a:pPr>
                      <a:r>
                        <a:rPr lang="id-ID" sz="1400">
                          <a:effectLst/>
                        </a:rPr>
                        <a:t>3,9</a:t>
                      </a:r>
                      <a:endParaRPr lang="en-US" sz="1400">
                        <a:effectLst/>
                        <a:latin typeface="Calibri"/>
                        <a:ea typeface="Times New Roman"/>
                        <a:cs typeface="Times New Roman"/>
                      </a:endParaRPr>
                    </a:p>
                  </a:txBody>
                  <a:tcPr marL="0" marR="0" marT="0" marB="0"/>
                </a:tc>
              </a:tr>
              <a:tr h="346471">
                <a:tc>
                  <a:txBody>
                    <a:bodyPr/>
                    <a:lstStyle/>
                    <a:p>
                      <a:pPr marL="0" marR="0">
                        <a:lnSpc>
                          <a:spcPts val="600"/>
                        </a:lnSpc>
                        <a:spcBef>
                          <a:spcPts val="30"/>
                        </a:spcBef>
                        <a:spcAft>
                          <a:spcPts val="0"/>
                        </a:spcAft>
                      </a:pPr>
                      <a:r>
                        <a:rPr lang="id-ID" sz="1400">
                          <a:effectLst/>
                        </a:rPr>
                        <a:t> </a:t>
                      </a:r>
                      <a:endParaRPr lang="en-US" sz="1400">
                        <a:effectLst/>
                      </a:endParaRPr>
                    </a:p>
                    <a:p>
                      <a:pPr marL="339725" marR="343535" algn="ctr">
                        <a:lnSpc>
                          <a:spcPct val="115000"/>
                        </a:lnSpc>
                        <a:spcBef>
                          <a:spcPts val="0"/>
                        </a:spcBef>
                        <a:spcAft>
                          <a:spcPts val="0"/>
                        </a:spcAft>
                      </a:pPr>
                      <a:r>
                        <a:rPr lang="id-ID" sz="1400">
                          <a:effectLst/>
                        </a:rPr>
                        <a:t>2</a:t>
                      </a:r>
                      <a:r>
                        <a:rPr lang="id-ID" sz="1400" spc="20">
                          <a:effectLst/>
                        </a:rPr>
                        <a:t>,</a:t>
                      </a:r>
                      <a:r>
                        <a:rPr lang="id-ID" sz="1400">
                          <a:effectLst/>
                        </a:rPr>
                        <a:t>4</a:t>
                      </a:r>
                      <a:endParaRPr lang="en-US" sz="1400">
                        <a:effectLst/>
                        <a:latin typeface="Calibri"/>
                        <a:ea typeface="Times New Roman"/>
                        <a:cs typeface="Times New Roman"/>
                      </a:endParaRPr>
                    </a:p>
                  </a:txBody>
                  <a:tcPr marL="0" marR="0" marT="0" marB="0"/>
                </a:tc>
                <a:tc>
                  <a:txBody>
                    <a:bodyPr/>
                    <a:lstStyle/>
                    <a:p>
                      <a:pPr marL="517525" marR="518160" algn="ctr">
                        <a:lnSpc>
                          <a:spcPct val="115000"/>
                        </a:lnSpc>
                        <a:spcBef>
                          <a:spcPts val="360"/>
                        </a:spcBef>
                        <a:spcAft>
                          <a:spcPts val="0"/>
                        </a:spcAft>
                      </a:pPr>
                      <a:r>
                        <a:rPr lang="id-ID" sz="1400">
                          <a:effectLst/>
                        </a:rPr>
                        <a:t>56</a:t>
                      </a:r>
                      <a:endParaRPr lang="en-US" sz="1400">
                        <a:effectLst/>
                        <a:latin typeface="Calibri"/>
                        <a:ea typeface="Times New Roman"/>
                        <a:cs typeface="Times New Roman"/>
                      </a:endParaRPr>
                    </a:p>
                  </a:txBody>
                  <a:tcPr marL="0" marR="0" marT="0" marB="0"/>
                </a:tc>
                <a:tc>
                  <a:txBody>
                    <a:bodyPr/>
                    <a:lstStyle/>
                    <a:p>
                      <a:pPr marL="416560" marR="419735" algn="ctr">
                        <a:lnSpc>
                          <a:spcPct val="115000"/>
                        </a:lnSpc>
                        <a:spcBef>
                          <a:spcPts val="360"/>
                        </a:spcBef>
                        <a:spcAft>
                          <a:spcPts val="0"/>
                        </a:spcAft>
                      </a:pPr>
                      <a:r>
                        <a:rPr lang="id-ID" sz="1400">
                          <a:effectLst/>
                        </a:rPr>
                        <a:t>11,3</a:t>
                      </a:r>
                      <a:endParaRPr lang="en-US" sz="1400">
                        <a:effectLst/>
                        <a:latin typeface="Calibri"/>
                        <a:ea typeface="Times New Roman"/>
                        <a:cs typeface="Times New Roman"/>
                      </a:endParaRPr>
                    </a:p>
                  </a:txBody>
                  <a:tcPr marL="0" marR="0" marT="0" marB="0"/>
                </a:tc>
              </a:tr>
              <a:tr h="346471">
                <a:tc>
                  <a:txBody>
                    <a:bodyPr/>
                    <a:lstStyle/>
                    <a:p>
                      <a:pPr marL="0" marR="0">
                        <a:lnSpc>
                          <a:spcPts val="600"/>
                        </a:lnSpc>
                        <a:spcBef>
                          <a:spcPts val="30"/>
                        </a:spcBef>
                        <a:spcAft>
                          <a:spcPts val="0"/>
                        </a:spcAft>
                      </a:pPr>
                      <a:r>
                        <a:rPr lang="id-ID" sz="1400">
                          <a:effectLst/>
                        </a:rPr>
                        <a:t> </a:t>
                      </a:r>
                      <a:endParaRPr lang="en-US" sz="1400">
                        <a:effectLst/>
                      </a:endParaRPr>
                    </a:p>
                    <a:p>
                      <a:pPr marL="339725" marR="343535" algn="ctr">
                        <a:lnSpc>
                          <a:spcPct val="115000"/>
                        </a:lnSpc>
                        <a:spcBef>
                          <a:spcPts val="0"/>
                        </a:spcBef>
                        <a:spcAft>
                          <a:spcPts val="0"/>
                        </a:spcAft>
                      </a:pPr>
                      <a:r>
                        <a:rPr lang="id-ID" sz="1400">
                          <a:effectLst/>
                        </a:rPr>
                        <a:t>1</a:t>
                      </a:r>
                      <a:r>
                        <a:rPr lang="id-ID" sz="1400" spc="20">
                          <a:effectLst/>
                        </a:rPr>
                        <a:t>,</a:t>
                      </a:r>
                      <a:r>
                        <a:rPr lang="id-ID" sz="1400">
                          <a:effectLst/>
                        </a:rPr>
                        <a:t>2</a:t>
                      </a:r>
                      <a:endParaRPr lang="en-US" sz="1400">
                        <a:effectLst/>
                        <a:latin typeface="Calibri"/>
                        <a:ea typeface="Times New Roman"/>
                        <a:cs typeface="Times New Roman"/>
                      </a:endParaRPr>
                    </a:p>
                  </a:txBody>
                  <a:tcPr marL="0" marR="0" marT="0" marB="0"/>
                </a:tc>
                <a:tc>
                  <a:txBody>
                    <a:bodyPr/>
                    <a:lstStyle/>
                    <a:p>
                      <a:pPr marL="0" marR="0">
                        <a:lnSpc>
                          <a:spcPts val="600"/>
                        </a:lnSpc>
                        <a:spcBef>
                          <a:spcPts val="30"/>
                        </a:spcBef>
                        <a:spcAft>
                          <a:spcPts val="0"/>
                        </a:spcAft>
                      </a:pPr>
                      <a:r>
                        <a:rPr lang="id-ID" sz="1400">
                          <a:effectLst/>
                        </a:rPr>
                        <a:t> </a:t>
                      </a:r>
                      <a:endParaRPr lang="en-US" sz="1400">
                        <a:effectLst/>
                      </a:endParaRPr>
                    </a:p>
                    <a:p>
                      <a:pPr marL="560070" marR="562610" algn="ctr">
                        <a:lnSpc>
                          <a:spcPct val="115000"/>
                        </a:lnSpc>
                        <a:spcBef>
                          <a:spcPts val="0"/>
                        </a:spcBef>
                        <a:spcAft>
                          <a:spcPts val="0"/>
                        </a:spcAft>
                      </a:pPr>
                      <a:r>
                        <a:rPr lang="id-ID" sz="1400">
                          <a:effectLst/>
                        </a:rPr>
                        <a:t>0</a:t>
                      </a:r>
                      <a:endParaRPr lang="en-US" sz="1400">
                        <a:effectLst/>
                        <a:latin typeface="Calibri"/>
                        <a:ea typeface="Times New Roman"/>
                        <a:cs typeface="Times New Roman"/>
                      </a:endParaRPr>
                    </a:p>
                  </a:txBody>
                  <a:tcPr marL="0" marR="0" marT="0" marB="0"/>
                </a:tc>
                <a:tc>
                  <a:txBody>
                    <a:bodyPr/>
                    <a:lstStyle/>
                    <a:p>
                      <a:pPr marL="415925" marR="419735" algn="ctr">
                        <a:lnSpc>
                          <a:spcPct val="115000"/>
                        </a:lnSpc>
                        <a:spcBef>
                          <a:spcPts val="350"/>
                        </a:spcBef>
                        <a:spcAft>
                          <a:spcPts val="0"/>
                        </a:spcAft>
                      </a:pPr>
                      <a:r>
                        <a:rPr lang="id-ID" sz="1400">
                          <a:effectLst/>
                        </a:rPr>
                        <a:t>65,5</a:t>
                      </a:r>
                      <a:endParaRPr lang="en-US" sz="1400">
                        <a:effectLst/>
                        <a:latin typeface="Calibri"/>
                        <a:ea typeface="Times New Roman"/>
                        <a:cs typeface="Times New Roman"/>
                      </a:endParaRPr>
                    </a:p>
                  </a:txBody>
                  <a:tcPr marL="0" marR="0" marT="0" marB="0"/>
                </a:tc>
              </a:tr>
              <a:tr h="346471">
                <a:tc>
                  <a:txBody>
                    <a:bodyPr/>
                    <a:lstStyle/>
                    <a:p>
                      <a:pPr marL="0" marR="0">
                        <a:lnSpc>
                          <a:spcPts val="600"/>
                        </a:lnSpc>
                        <a:spcBef>
                          <a:spcPts val="30"/>
                        </a:spcBef>
                        <a:spcAft>
                          <a:spcPts val="0"/>
                        </a:spcAft>
                      </a:pPr>
                      <a:r>
                        <a:rPr lang="id-ID" sz="1400">
                          <a:effectLst/>
                        </a:rPr>
                        <a:t> </a:t>
                      </a:r>
                      <a:endParaRPr lang="en-US" sz="1400">
                        <a:effectLst/>
                      </a:endParaRPr>
                    </a:p>
                    <a:p>
                      <a:pPr marL="339725" marR="343535" algn="ctr">
                        <a:lnSpc>
                          <a:spcPct val="115000"/>
                        </a:lnSpc>
                        <a:spcBef>
                          <a:spcPts val="0"/>
                        </a:spcBef>
                        <a:spcAft>
                          <a:spcPts val="0"/>
                        </a:spcAft>
                      </a:pPr>
                      <a:r>
                        <a:rPr lang="id-ID" sz="1400">
                          <a:effectLst/>
                        </a:rPr>
                        <a:t>0</a:t>
                      </a:r>
                      <a:r>
                        <a:rPr lang="id-ID" sz="1400" spc="20">
                          <a:effectLst/>
                        </a:rPr>
                        <a:t>,</a:t>
                      </a:r>
                      <a:r>
                        <a:rPr lang="id-ID" sz="1400">
                          <a:effectLst/>
                        </a:rPr>
                        <a:t>6</a:t>
                      </a:r>
                      <a:endParaRPr lang="en-US" sz="1400">
                        <a:effectLst/>
                        <a:latin typeface="Calibri"/>
                        <a:ea typeface="Times New Roman"/>
                        <a:cs typeface="Times New Roman"/>
                      </a:endParaRPr>
                    </a:p>
                  </a:txBody>
                  <a:tcPr marL="0" marR="0" marT="0" marB="0"/>
                </a:tc>
                <a:tc>
                  <a:txBody>
                    <a:bodyPr/>
                    <a:lstStyle/>
                    <a:p>
                      <a:pPr marL="0" marR="0">
                        <a:lnSpc>
                          <a:spcPts val="600"/>
                        </a:lnSpc>
                        <a:spcBef>
                          <a:spcPts val="30"/>
                        </a:spcBef>
                        <a:spcAft>
                          <a:spcPts val="0"/>
                        </a:spcAft>
                      </a:pPr>
                      <a:r>
                        <a:rPr lang="id-ID" sz="1400">
                          <a:effectLst/>
                        </a:rPr>
                        <a:t> </a:t>
                      </a:r>
                      <a:endParaRPr lang="en-US" sz="1400">
                        <a:effectLst/>
                      </a:endParaRPr>
                    </a:p>
                    <a:p>
                      <a:pPr marL="560070" marR="562610" algn="ctr">
                        <a:lnSpc>
                          <a:spcPct val="115000"/>
                        </a:lnSpc>
                        <a:spcBef>
                          <a:spcPts val="0"/>
                        </a:spcBef>
                        <a:spcAft>
                          <a:spcPts val="0"/>
                        </a:spcAft>
                      </a:pPr>
                      <a:r>
                        <a:rPr lang="id-ID" sz="1400">
                          <a:effectLst/>
                        </a:rPr>
                        <a:t>0</a:t>
                      </a:r>
                      <a:endParaRPr lang="en-US" sz="1400">
                        <a:effectLst/>
                        <a:latin typeface="Calibri"/>
                        <a:ea typeface="Times New Roman"/>
                        <a:cs typeface="Times New Roman"/>
                      </a:endParaRPr>
                    </a:p>
                  </a:txBody>
                  <a:tcPr marL="0" marR="0" marT="0" marB="0"/>
                </a:tc>
                <a:tc>
                  <a:txBody>
                    <a:bodyPr/>
                    <a:lstStyle/>
                    <a:p>
                      <a:pPr marL="378460" marR="381635" algn="ctr">
                        <a:lnSpc>
                          <a:spcPct val="115000"/>
                        </a:lnSpc>
                        <a:spcBef>
                          <a:spcPts val="360"/>
                        </a:spcBef>
                        <a:spcAft>
                          <a:spcPts val="0"/>
                        </a:spcAft>
                      </a:pPr>
                      <a:r>
                        <a:rPr lang="id-ID" sz="1400">
                          <a:effectLst/>
                        </a:rPr>
                        <a:t>205,7</a:t>
                      </a:r>
                      <a:endParaRPr lang="en-US" sz="1400">
                        <a:effectLst/>
                        <a:latin typeface="Calibri"/>
                        <a:ea typeface="Times New Roman"/>
                        <a:cs typeface="Times New Roman"/>
                      </a:endParaRPr>
                    </a:p>
                  </a:txBody>
                  <a:tcPr marL="0" marR="0" marT="0" marB="0"/>
                </a:tc>
              </a:tr>
              <a:tr h="346471">
                <a:tc>
                  <a:txBody>
                    <a:bodyPr/>
                    <a:lstStyle/>
                    <a:p>
                      <a:pPr marL="0" marR="0">
                        <a:lnSpc>
                          <a:spcPts val="600"/>
                        </a:lnSpc>
                        <a:spcBef>
                          <a:spcPts val="15"/>
                        </a:spcBef>
                        <a:spcAft>
                          <a:spcPts val="0"/>
                        </a:spcAft>
                      </a:pPr>
                      <a:r>
                        <a:rPr lang="id-ID" sz="1400">
                          <a:effectLst/>
                        </a:rPr>
                        <a:t> </a:t>
                      </a:r>
                      <a:endParaRPr lang="en-US" sz="1400">
                        <a:effectLst/>
                      </a:endParaRPr>
                    </a:p>
                    <a:p>
                      <a:pPr marL="339725" marR="343535" algn="ctr">
                        <a:lnSpc>
                          <a:spcPct val="115000"/>
                        </a:lnSpc>
                        <a:spcBef>
                          <a:spcPts val="0"/>
                        </a:spcBef>
                        <a:spcAft>
                          <a:spcPts val="0"/>
                        </a:spcAft>
                      </a:pPr>
                      <a:r>
                        <a:rPr lang="id-ID" sz="1400">
                          <a:effectLst/>
                        </a:rPr>
                        <a:t>0</a:t>
                      </a:r>
                      <a:r>
                        <a:rPr lang="id-ID" sz="1400" spc="20">
                          <a:effectLst/>
                        </a:rPr>
                        <a:t>,</a:t>
                      </a:r>
                      <a:r>
                        <a:rPr lang="id-ID" sz="1400">
                          <a:effectLst/>
                        </a:rPr>
                        <a:t>3</a:t>
                      </a:r>
                      <a:endParaRPr lang="en-US" sz="1400">
                        <a:effectLst/>
                        <a:latin typeface="Calibri"/>
                        <a:ea typeface="Times New Roman"/>
                        <a:cs typeface="Times New Roman"/>
                      </a:endParaRPr>
                    </a:p>
                  </a:txBody>
                  <a:tcPr marL="0" marR="0" marT="0" marB="0"/>
                </a:tc>
                <a:tc>
                  <a:txBody>
                    <a:bodyPr/>
                    <a:lstStyle/>
                    <a:p>
                      <a:pPr marL="0" marR="0">
                        <a:lnSpc>
                          <a:spcPts val="600"/>
                        </a:lnSpc>
                        <a:spcBef>
                          <a:spcPts val="15"/>
                        </a:spcBef>
                        <a:spcAft>
                          <a:spcPts val="0"/>
                        </a:spcAft>
                      </a:pPr>
                      <a:r>
                        <a:rPr lang="id-ID" sz="1400">
                          <a:effectLst/>
                        </a:rPr>
                        <a:t> </a:t>
                      </a:r>
                      <a:endParaRPr lang="en-US" sz="1400">
                        <a:effectLst/>
                      </a:endParaRPr>
                    </a:p>
                    <a:p>
                      <a:pPr marL="560070" marR="562610" algn="ctr">
                        <a:lnSpc>
                          <a:spcPct val="115000"/>
                        </a:lnSpc>
                        <a:spcBef>
                          <a:spcPts val="0"/>
                        </a:spcBef>
                        <a:spcAft>
                          <a:spcPts val="0"/>
                        </a:spcAft>
                      </a:pPr>
                      <a:r>
                        <a:rPr lang="id-ID" sz="1400">
                          <a:effectLst/>
                        </a:rPr>
                        <a:t>0</a:t>
                      </a:r>
                      <a:endParaRPr lang="en-US" sz="1400">
                        <a:effectLst/>
                        <a:latin typeface="Calibri"/>
                        <a:ea typeface="Times New Roman"/>
                        <a:cs typeface="Times New Roman"/>
                      </a:endParaRPr>
                    </a:p>
                  </a:txBody>
                  <a:tcPr marL="0" marR="0" marT="0" marB="0"/>
                </a:tc>
                <a:tc>
                  <a:txBody>
                    <a:bodyPr/>
                    <a:lstStyle/>
                    <a:p>
                      <a:pPr marL="434340" marR="439420" algn="ctr">
                        <a:lnSpc>
                          <a:spcPct val="115000"/>
                        </a:lnSpc>
                        <a:spcBef>
                          <a:spcPts val="350"/>
                        </a:spcBef>
                        <a:spcAft>
                          <a:spcPts val="0"/>
                        </a:spcAft>
                      </a:pPr>
                      <a:r>
                        <a:rPr lang="id-ID" sz="1400">
                          <a:effectLst/>
                        </a:rPr>
                        <a:t>158</a:t>
                      </a:r>
                      <a:endParaRPr lang="en-US" sz="1400">
                        <a:effectLst/>
                        <a:latin typeface="Calibri"/>
                        <a:ea typeface="Times New Roman"/>
                        <a:cs typeface="Times New Roman"/>
                      </a:endParaRPr>
                    </a:p>
                  </a:txBody>
                  <a:tcPr marL="0" marR="0" marT="0" marB="0"/>
                </a:tc>
              </a:tr>
              <a:tr h="346471">
                <a:tc>
                  <a:txBody>
                    <a:bodyPr/>
                    <a:lstStyle/>
                    <a:p>
                      <a:pPr marL="0" marR="0">
                        <a:lnSpc>
                          <a:spcPts val="600"/>
                        </a:lnSpc>
                        <a:spcBef>
                          <a:spcPts val="30"/>
                        </a:spcBef>
                        <a:spcAft>
                          <a:spcPts val="0"/>
                        </a:spcAft>
                      </a:pPr>
                      <a:r>
                        <a:rPr lang="id-ID" sz="1400">
                          <a:effectLst/>
                        </a:rPr>
                        <a:t> </a:t>
                      </a:r>
                      <a:endParaRPr lang="en-US" sz="1400">
                        <a:effectLst/>
                      </a:endParaRPr>
                    </a:p>
                    <a:p>
                      <a:pPr marL="304800" marR="309880" algn="ctr">
                        <a:lnSpc>
                          <a:spcPct val="115000"/>
                        </a:lnSpc>
                        <a:spcBef>
                          <a:spcPts val="0"/>
                        </a:spcBef>
                        <a:spcAft>
                          <a:spcPts val="0"/>
                        </a:spcAft>
                      </a:pPr>
                      <a:r>
                        <a:rPr lang="id-ID" sz="1400">
                          <a:effectLst/>
                        </a:rPr>
                        <a:t>0</a:t>
                      </a:r>
                      <a:r>
                        <a:rPr lang="id-ID" sz="1400" spc="20">
                          <a:effectLst/>
                        </a:rPr>
                        <a:t>,</a:t>
                      </a:r>
                      <a:r>
                        <a:rPr lang="id-ID" sz="1400">
                          <a:effectLst/>
                        </a:rPr>
                        <a:t>15</a:t>
                      </a:r>
                      <a:endParaRPr lang="en-US" sz="1400">
                        <a:effectLst/>
                        <a:latin typeface="Calibri"/>
                        <a:ea typeface="Times New Roman"/>
                        <a:cs typeface="Times New Roman"/>
                      </a:endParaRPr>
                    </a:p>
                  </a:txBody>
                  <a:tcPr marL="0" marR="0" marT="0" marB="0"/>
                </a:tc>
                <a:tc>
                  <a:txBody>
                    <a:bodyPr/>
                    <a:lstStyle/>
                    <a:p>
                      <a:pPr marL="0" marR="0">
                        <a:lnSpc>
                          <a:spcPts val="600"/>
                        </a:lnSpc>
                        <a:spcBef>
                          <a:spcPts val="30"/>
                        </a:spcBef>
                        <a:spcAft>
                          <a:spcPts val="0"/>
                        </a:spcAft>
                      </a:pPr>
                      <a:r>
                        <a:rPr lang="id-ID" sz="1400">
                          <a:effectLst/>
                        </a:rPr>
                        <a:t> </a:t>
                      </a:r>
                      <a:endParaRPr lang="en-US" sz="1400">
                        <a:effectLst/>
                      </a:endParaRPr>
                    </a:p>
                    <a:p>
                      <a:pPr marL="560070" marR="562610" algn="ctr">
                        <a:lnSpc>
                          <a:spcPct val="115000"/>
                        </a:lnSpc>
                        <a:spcBef>
                          <a:spcPts val="0"/>
                        </a:spcBef>
                        <a:spcAft>
                          <a:spcPts val="0"/>
                        </a:spcAft>
                      </a:pPr>
                      <a:r>
                        <a:rPr lang="id-ID" sz="1400">
                          <a:effectLst/>
                        </a:rPr>
                        <a:t>0</a:t>
                      </a:r>
                      <a:endParaRPr lang="en-US" sz="1400">
                        <a:effectLst/>
                        <a:latin typeface="Calibri"/>
                        <a:ea typeface="Times New Roman"/>
                        <a:cs typeface="Times New Roman"/>
                      </a:endParaRPr>
                    </a:p>
                  </a:txBody>
                  <a:tcPr marL="0" marR="0" marT="0" marB="0"/>
                </a:tc>
                <a:tc>
                  <a:txBody>
                    <a:bodyPr/>
                    <a:lstStyle/>
                    <a:p>
                      <a:pPr marL="415925" marR="419735" algn="ctr">
                        <a:lnSpc>
                          <a:spcPct val="115000"/>
                        </a:lnSpc>
                        <a:spcBef>
                          <a:spcPts val="350"/>
                        </a:spcBef>
                        <a:spcAft>
                          <a:spcPts val="0"/>
                        </a:spcAft>
                      </a:pPr>
                      <a:r>
                        <a:rPr lang="id-ID" sz="1400">
                          <a:effectLst/>
                        </a:rPr>
                        <a:t>48,6</a:t>
                      </a:r>
                      <a:endParaRPr lang="en-US" sz="1400">
                        <a:effectLst/>
                        <a:latin typeface="Calibri"/>
                        <a:ea typeface="Times New Roman"/>
                        <a:cs typeface="Times New Roman"/>
                      </a:endParaRPr>
                    </a:p>
                  </a:txBody>
                  <a:tcPr marL="0" marR="0" marT="0" marB="0"/>
                </a:tc>
              </a:tr>
              <a:tr h="346471">
                <a:tc>
                  <a:txBody>
                    <a:bodyPr/>
                    <a:lstStyle/>
                    <a:p>
                      <a:pPr marL="0" marR="0">
                        <a:lnSpc>
                          <a:spcPts val="600"/>
                        </a:lnSpc>
                        <a:spcBef>
                          <a:spcPts val="30"/>
                        </a:spcBef>
                        <a:spcAft>
                          <a:spcPts val="0"/>
                        </a:spcAft>
                      </a:pPr>
                      <a:r>
                        <a:rPr lang="id-ID" sz="1400">
                          <a:effectLst/>
                        </a:rPr>
                        <a:t> </a:t>
                      </a:r>
                      <a:endParaRPr lang="en-US" sz="1400">
                        <a:effectLst/>
                      </a:endParaRPr>
                    </a:p>
                    <a:p>
                      <a:pPr marL="321310" marR="328295" algn="ctr">
                        <a:lnSpc>
                          <a:spcPct val="115000"/>
                        </a:lnSpc>
                        <a:spcBef>
                          <a:spcPts val="0"/>
                        </a:spcBef>
                        <a:spcAft>
                          <a:spcPts val="0"/>
                        </a:spcAft>
                      </a:pPr>
                      <a:r>
                        <a:rPr lang="id-ID" sz="1400" spc="15">
                          <a:effectLst/>
                        </a:rPr>
                        <a:t>p</a:t>
                      </a:r>
                      <a:r>
                        <a:rPr lang="id-ID" sz="1400">
                          <a:effectLst/>
                        </a:rPr>
                        <a:t>an</a:t>
                      </a:r>
                      <a:endParaRPr lang="en-US" sz="1400">
                        <a:effectLst/>
                        <a:latin typeface="Calibri"/>
                        <a:ea typeface="Times New Roman"/>
                        <a:cs typeface="Times New Roman"/>
                      </a:endParaRPr>
                    </a:p>
                  </a:txBody>
                  <a:tcPr marL="0" marR="0" marT="0" marB="0"/>
                </a:tc>
                <a:tc>
                  <a:txBody>
                    <a:bodyPr/>
                    <a:lstStyle/>
                    <a:p>
                      <a:pPr marL="0" marR="0">
                        <a:lnSpc>
                          <a:spcPts val="600"/>
                        </a:lnSpc>
                        <a:spcBef>
                          <a:spcPts val="30"/>
                        </a:spcBef>
                        <a:spcAft>
                          <a:spcPts val="0"/>
                        </a:spcAft>
                      </a:pPr>
                      <a:r>
                        <a:rPr lang="id-ID" sz="1400">
                          <a:effectLst/>
                        </a:rPr>
                        <a:t> </a:t>
                      </a:r>
                      <a:endParaRPr lang="en-US" sz="1400">
                        <a:effectLst/>
                      </a:endParaRPr>
                    </a:p>
                    <a:p>
                      <a:pPr marL="560070" marR="562610" algn="ctr">
                        <a:lnSpc>
                          <a:spcPct val="115000"/>
                        </a:lnSpc>
                        <a:spcBef>
                          <a:spcPts val="0"/>
                        </a:spcBef>
                        <a:spcAft>
                          <a:spcPts val="0"/>
                        </a:spcAft>
                      </a:pPr>
                      <a:r>
                        <a:rPr lang="id-ID" sz="1400">
                          <a:effectLst/>
                        </a:rPr>
                        <a:t>0</a:t>
                      </a:r>
                      <a:endParaRPr lang="en-US" sz="1400">
                        <a:effectLst/>
                        <a:latin typeface="Calibri"/>
                        <a:ea typeface="Times New Roman"/>
                        <a:cs typeface="Times New Roman"/>
                      </a:endParaRPr>
                    </a:p>
                  </a:txBody>
                  <a:tcPr marL="0" marR="0" marT="0" marB="0"/>
                </a:tc>
                <a:tc>
                  <a:txBody>
                    <a:bodyPr/>
                    <a:lstStyle/>
                    <a:p>
                      <a:pPr marL="510540" marR="515620" algn="ctr">
                        <a:lnSpc>
                          <a:spcPct val="115000"/>
                        </a:lnSpc>
                        <a:spcBef>
                          <a:spcPts val="350"/>
                        </a:spcBef>
                        <a:spcAft>
                          <a:spcPts val="0"/>
                        </a:spcAft>
                      </a:pPr>
                      <a:r>
                        <a:rPr lang="id-ID" sz="1400">
                          <a:effectLst/>
                        </a:rPr>
                        <a:t>7</a:t>
                      </a:r>
                      <a:endParaRPr lang="en-US" sz="1400">
                        <a:effectLst/>
                        <a:latin typeface="Calibri"/>
                        <a:ea typeface="Times New Roman"/>
                        <a:cs typeface="Times New Roman"/>
                      </a:endParaRPr>
                    </a:p>
                  </a:txBody>
                  <a:tcPr marL="0" marR="0" marT="0" marB="0"/>
                </a:tc>
              </a:tr>
              <a:tr h="350303">
                <a:tc>
                  <a:txBody>
                    <a:bodyPr/>
                    <a:lstStyle/>
                    <a:p>
                      <a:pPr marL="0" marR="0">
                        <a:lnSpc>
                          <a:spcPts val="600"/>
                        </a:lnSpc>
                        <a:spcBef>
                          <a:spcPts val="30"/>
                        </a:spcBef>
                        <a:spcAft>
                          <a:spcPts val="0"/>
                        </a:spcAft>
                      </a:pPr>
                      <a:r>
                        <a:rPr lang="id-ID" sz="1400">
                          <a:effectLst/>
                        </a:rPr>
                        <a:t> </a:t>
                      </a:r>
                      <a:endParaRPr lang="en-US" sz="1400">
                        <a:effectLst/>
                      </a:endParaRPr>
                    </a:p>
                    <a:p>
                      <a:pPr marL="243205" marR="0">
                        <a:lnSpc>
                          <a:spcPct val="115000"/>
                        </a:lnSpc>
                        <a:spcBef>
                          <a:spcPts val="0"/>
                        </a:spcBef>
                        <a:spcAft>
                          <a:spcPts val="0"/>
                        </a:spcAft>
                      </a:pPr>
                      <a:r>
                        <a:rPr lang="id-ID" sz="1400" spc="5">
                          <a:effectLst/>
                        </a:rPr>
                        <a:t>J</a:t>
                      </a:r>
                      <a:r>
                        <a:rPr lang="id-ID" sz="1400" spc="-25">
                          <a:effectLst/>
                        </a:rPr>
                        <a:t>u</a:t>
                      </a:r>
                      <a:r>
                        <a:rPr lang="id-ID" sz="1400" spc="45">
                          <a:effectLst/>
                        </a:rPr>
                        <a:t>m</a:t>
                      </a:r>
                      <a:r>
                        <a:rPr lang="id-ID" sz="1400" spc="-5">
                          <a:effectLst/>
                        </a:rPr>
                        <a:t>l</a:t>
                      </a:r>
                      <a:r>
                        <a:rPr lang="id-ID" sz="1400">
                          <a:effectLst/>
                        </a:rPr>
                        <a:t>ah</a:t>
                      </a:r>
                      <a:endParaRPr lang="en-US" sz="1400">
                        <a:effectLst/>
                        <a:latin typeface="Calibri"/>
                        <a:ea typeface="Times New Roman"/>
                        <a:cs typeface="Times New Roman"/>
                      </a:endParaRPr>
                    </a:p>
                  </a:txBody>
                  <a:tcPr marL="0" marR="0" marT="0" marB="0"/>
                </a:tc>
                <a:tc>
                  <a:txBody>
                    <a:bodyPr/>
                    <a:lstStyle/>
                    <a:p>
                      <a:pPr marL="0" marR="0">
                        <a:lnSpc>
                          <a:spcPts val="600"/>
                        </a:lnSpc>
                        <a:spcBef>
                          <a:spcPts val="30"/>
                        </a:spcBef>
                        <a:spcAft>
                          <a:spcPts val="0"/>
                        </a:spcAft>
                      </a:pPr>
                      <a:r>
                        <a:rPr lang="id-ID" sz="1400">
                          <a:effectLst/>
                        </a:rPr>
                        <a:t> </a:t>
                      </a:r>
                      <a:endParaRPr lang="en-US" sz="1400">
                        <a:effectLst/>
                      </a:endParaRPr>
                    </a:p>
                    <a:p>
                      <a:pPr marL="455295" marR="459105" algn="ctr">
                        <a:lnSpc>
                          <a:spcPct val="115000"/>
                        </a:lnSpc>
                        <a:spcBef>
                          <a:spcPts val="0"/>
                        </a:spcBef>
                        <a:spcAft>
                          <a:spcPts val="0"/>
                        </a:spcAft>
                      </a:pPr>
                      <a:r>
                        <a:rPr lang="id-ID" sz="1400" spc="15">
                          <a:effectLst/>
                        </a:rPr>
                        <a:t>5</a:t>
                      </a:r>
                      <a:r>
                        <a:rPr lang="id-ID" sz="1400">
                          <a:effectLst/>
                        </a:rPr>
                        <a:t>0</a:t>
                      </a:r>
                      <a:r>
                        <a:rPr lang="id-ID" sz="1400" spc="15">
                          <a:effectLst/>
                        </a:rPr>
                        <a:t>0</a:t>
                      </a:r>
                      <a:r>
                        <a:rPr lang="id-ID" sz="1400">
                          <a:effectLst/>
                        </a:rPr>
                        <a:t>0</a:t>
                      </a:r>
                      <a:endParaRPr lang="en-US" sz="1400">
                        <a:effectLst/>
                        <a:latin typeface="Calibri"/>
                        <a:ea typeface="Times New Roman"/>
                        <a:cs typeface="Times New Roman"/>
                      </a:endParaRPr>
                    </a:p>
                  </a:txBody>
                  <a:tcPr marL="0" marR="0" marT="0" marB="0"/>
                </a:tc>
                <a:tc>
                  <a:txBody>
                    <a:bodyPr/>
                    <a:lstStyle/>
                    <a:p>
                      <a:pPr marL="0" marR="0">
                        <a:lnSpc>
                          <a:spcPts val="600"/>
                        </a:lnSpc>
                        <a:spcBef>
                          <a:spcPts val="30"/>
                        </a:spcBef>
                        <a:spcAft>
                          <a:spcPts val="0"/>
                        </a:spcAft>
                      </a:pPr>
                      <a:r>
                        <a:rPr lang="id-ID" sz="1400" dirty="0">
                          <a:effectLst/>
                        </a:rPr>
                        <a:t> </a:t>
                      </a:r>
                      <a:endParaRPr lang="en-US" sz="1400" dirty="0">
                        <a:effectLst/>
                      </a:endParaRPr>
                    </a:p>
                    <a:p>
                      <a:pPr marL="447675" marR="452755" algn="ctr">
                        <a:lnSpc>
                          <a:spcPct val="115000"/>
                        </a:lnSpc>
                        <a:spcBef>
                          <a:spcPts val="0"/>
                        </a:spcBef>
                        <a:spcAft>
                          <a:spcPts val="0"/>
                        </a:spcAft>
                      </a:pPr>
                      <a:r>
                        <a:rPr lang="id-ID" sz="1400" spc="15" dirty="0">
                          <a:effectLst/>
                        </a:rPr>
                        <a:t>5</a:t>
                      </a:r>
                      <a:r>
                        <a:rPr lang="id-ID" sz="1400" dirty="0">
                          <a:effectLst/>
                        </a:rPr>
                        <a:t>00</a:t>
                      </a:r>
                      <a:endParaRPr lang="en-US" sz="1400" dirty="0">
                        <a:effectLst/>
                        <a:latin typeface="Calibri"/>
                        <a:ea typeface="Times New Roman"/>
                        <a:cs typeface="Times New Roman"/>
                      </a:endParaRPr>
                    </a:p>
                  </a:txBody>
                  <a:tcPr marL="0" marR="0" marT="0" marB="0"/>
                </a:tc>
              </a:tr>
            </a:tbl>
          </a:graphicData>
        </a:graphic>
      </p:graphicFrame>
    </p:spTree>
    <p:extLst>
      <p:ext uri="{BB962C8B-B14F-4D97-AF65-F5344CB8AC3E}">
        <p14:creationId xmlns:p14="http://schemas.microsoft.com/office/powerpoint/2010/main" val="20400051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Perhitungan MHB Pasir</a:t>
            </a:r>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766044189"/>
              </p:ext>
            </p:extLst>
          </p:nvPr>
        </p:nvGraphicFramePr>
        <p:xfrm>
          <a:off x="76200" y="1447800"/>
          <a:ext cx="5486400" cy="5355570"/>
        </p:xfrm>
        <a:graphic>
          <a:graphicData uri="http://schemas.openxmlformats.org/drawingml/2006/table">
            <a:tbl>
              <a:tblPr>
                <a:tableStyleId>{5C22544A-7EE6-4342-B048-85BDC9FD1C3A}</a:tableStyleId>
              </a:tblPr>
              <a:tblGrid>
                <a:gridCol w="1387179"/>
                <a:gridCol w="1170114"/>
                <a:gridCol w="947907"/>
                <a:gridCol w="1981200"/>
              </a:tblGrid>
              <a:tr h="343491">
                <a:tc rowSpan="2">
                  <a:txBody>
                    <a:bodyPr/>
                    <a:lstStyle/>
                    <a:p>
                      <a:pPr marL="73025" marR="80645" indent="6985" algn="ctr">
                        <a:lnSpc>
                          <a:spcPct val="115000"/>
                        </a:lnSpc>
                        <a:spcBef>
                          <a:spcPts val="240"/>
                        </a:spcBef>
                        <a:spcAft>
                          <a:spcPts val="0"/>
                        </a:spcAft>
                      </a:pPr>
                      <a:r>
                        <a:rPr lang="id-ID" sz="1800" dirty="0">
                          <a:effectLst/>
                        </a:rPr>
                        <a:t>Uku</a:t>
                      </a:r>
                      <a:r>
                        <a:rPr lang="id-ID" sz="1800" spc="-5" dirty="0">
                          <a:effectLst/>
                        </a:rPr>
                        <a:t>ra</a:t>
                      </a:r>
                      <a:r>
                        <a:rPr lang="id-ID" sz="1800" dirty="0">
                          <a:effectLst/>
                        </a:rPr>
                        <a:t>n </a:t>
                      </a:r>
                      <a:r>
                        <a:rPr lang="id-ID" sz="1800" spc="-25" dirty="0">
                          <a:effectLst/>
                        </a:rPr>
                        <a:t>L</a:t>
                      </a:r>
                      <a:r>
                        <a:rPr lang="id-ID" sz="1800" dirty="0">
                          <a:effectLst/>
                        </a:rPr>
                        <a:t>ub</a:t>
                      </a:r>
                      <a:r>
                        <a:rPr lang="id-ID" sz="1800" spc="-5" dirty="0">
                          <a:effectLst/>
                        </a:rPr>
                        <a:t>a</a:t>
                      </a:r>
                      <a:r>
                        <a:rPr lang="id-ID" sz="1800" spc="25" dirty="0">
                          <a:effectLst/>
                        </a:rPr>
                        <a:t>n</a:t>
                      </a:r>
                      <a:r>
                        <a:rPr lang="id-ID" sz="1800" dirty="0">
                          <a:effectLst/>
                        </a:rPr>
                        <a:t>g </a:t>
                      </a:r>
                      <a:r>
                        <a:rPr lang="id-ID" sz="1800" spc="20" dirty="0">
                          <a:effectLst/>
                        </a:rPr>
                        <a:t>A</a:t>
                      </a:r>
                      <a:r>
                        <a:rPr lang="id-ID" sz="1800" spc="-50" dirty="0">
                          <a:effectLst/>
                        </a:rPr>
                        <a:t>y</a:t>
                      </a:r>
                      <a:r>
                        <a:rPr lang="id-ID" sz="1800" spc="5" dirty="0">
                          <a:effectLst/>
                        </a:rPr>
                        <a:t>a</a:t>
                      </a:r>
                      <a:r>
                        <a:rPr lang="id-ID" sz="1800" dirty="0">
                          <a:effectLst/>
                        </a:rPr>
                        <a:t>k</a:t>
                      </a:r>
                      <a:r>
                        <a:rPr lang="id-ID" sz="1800" spc="-5" dirty="0">
                          <a:effectLst/>
                        </a:rPr>
                        <a:t>a</a:t>
                      </a:r>
                      <a:r>
                        <a:rPr lang="id-ID" sz="1800" dirty="0">
                          <a:effectLst/>
                        </a:rPr>
                        <a:t>n (mm)</a:t>
                      </a:r>
                      <a:endParaRPr lang="en-US" sz="1800" dirty="0">
                        <a:effectLst/>
                        <a:latin typeface="Calibri"/>
                        <a:ea typeface="Times New Roman"/>
                        <a:cs typeface="Times New Roman"/>
                      </a:endParaRPr>
                    </a:p>
                  </a:txBody>
                  <a:tcPr marL="0" marR="0" marT="0" marB="0"/>
                </a:tc>
                <a:tc gridSpan="3">
                  <a:txBody>
                    <a:bodyPr/>
                    <a:lstStyle/>
                    <a:p>
                      <a:pPr marL="1144270" marR="1148080" algn="ctr">
                        <a:lnSpc>
                          <a:spcPct val="115000"/>
                        </a:lnSpc>
                        <a:spcBef>
                          <a:spcPts val="145"/>
                        </a:spcBef>
                        <a:spcAft>
                          <a:spcPts val="0"/>
                        </a:spcAft>
                      </a:pPr>
                      <a:r>
                        <a:rPr lang="id-ID" sz="1800" spc="-20" dirty="0">
                          <a:effectLst/>
                        </a:rPr>
                        <a:t>B</a:t>
                      </a:r>
                      <a:r>
                        <a:rPr lang="id-ID" sz="1800" spc="5" dirty="0">
                          <a:effectLst/>
                        </a:rPr>
                        <a:t>e</a:t>
                      </a:r>
                      <a:r>
                        <a:rPr lang="id-ID" sz="1800" spc="-5" dirty="0">
                          <a:effectLst/>
                        </a:rPr>
                        <a:t>ra</a:t>
                      </a:r>
                      <a:r>
                        <a:rPr lang="id-ID" sz="1800" dirty="0">
                          <a:effectLst/>
                        </a:rPr>
                        <a:t>t T</a:t>
                      </a:r>
                      <a:r>
                        <a:rPr lang="id-ID" sz="1800" spc="-5" dirty="0">
                          <a:effectLst/>
                        </a:rPr>
                        <a:t>er</a:t>
                      </a:r>
                      <a:r>
                        <a:rPr lang="id-ID" sz="1800" dirty="0">
                          <a:effectLst/>
                        </a:rPr>
                        <a:t>ti</a:t>
                      </a:r>
                      <a:r>
                        <a:rPr lang="id-ID" sz="1800" spc="25" dirty="0">
                          <a:effectLst/>
                        </a:rPr>
                        <a:t>n</a:t>
                      </a:r>
                      <a:r>
                        <a:rPr lang="id-ID" sz="1800" dirty="0">
                          <a:effectLst/>
                        </a:rPr>
                        <a:t>g</a:t>
                      </a:r>
                      <a:r>
                        <a:rPr lang="id-ID" sz="1800" spc="-25" dirty="0">
                          <a:effectLst/>
                        </a:rPr>
                        <a:t>g</a:t>
                      </a:r>
                      <a:r>
                        <a:rPr lang="id-ID" sz="1800" spc="-5" dirty="0">
                          <a:effectLst/>
                        </a:rPr>
                        <a:t>a</a:t>
                      </a:r>
                      <a:r>
                        <a:rPr lang="id-ID" sz="1800" dirty="0">
                          <a:effectLst/>
                        </a:rPr>
                        <a:t>l</a:t>
                      </a:r>
                      <a:endParaRPr lang="en-US" sz="1800" dirty="0">
                        <a:effectLst/>
                        <a:latin typeface="Calibri"/>
                        <a:ea typeface="Times New Roman"/>
                        <a:cs typeface="Times New Roman"/>
                      </a:endParaRPr>
                    </a:p>
                  </a:txBody>
                  <a:tcPr marL="0" marR="0" marT="0" marB="0"/>
                </a:tc>
                <a:tc hMerge="1">
                  <a:txBody>
                    <a:bodyPr/>
                    <a:lstStyle/>
                    <a:p>
                      <a:endParaRPr lang="en-US"/>
                    </a:p>
                  </a:txBody>
                  <a:tcPr/>
                </a:tc>
                <a:tc hMerge="1">
                  <a:txBody>
                    <a:bodyPr/>
                    <a:lstStyle/>
                    <a:p>
                      <a:endParaRPr lang="en-US"/>
                    </a:p>
                  </a:txBody>
                  <a:tcPr/>
                </a:tc>
              </a:tr>
              <a:tr h="572795">
                <a:tc vMerge="1">
                  <a:txBody>
                    <a:bodyPr/>
                    <a:lstStyle/>
                    <a:p>
                      <a:endParaRPr lang="en-US"/>
                    </a:p>
                  </a:txBody>
                  <a:tcPr/>
                </a:tc>
                <a:tc>
                  <a:txBody>
                    <a:bodyPr/>
                    <a:lstStyle/>
                    <a:p>
                      <a:pPr marL="0" marR="0">
                        <a:lnSpc>
                          <a:spcPts val="500"/>
                        </a:lnSpc>
                        <a:spcBef>
                          <a:spcPts val="25"/>
                        </a:spcBef>
                        <a:spcAft>
                          <a:spcPts val="0"/>
                        </a:spcAft>
                      </a:pPr>
                      <a:r>
                        <a:rPr lang="id-ID" sz="1800">
                          <a:effectLst/>
                        </a:rPr>
                        <a:t> </a:t>
                      </a:r>
                      <a:endParaRPr lang="en-US" sz="1800">
                        <a:effectLst/>
                      </a:endParaRPr>
                    </a:p>
                    <a:p>
                      <a:pPr marL="0" marR="0">
                        <a:lnSpc>
                          <a:spcPts val="1000"/>
                        </a:lnSpc>
                        <a:spcBef>
                          <a:spcPts val="0"/>
                        </a:spcBef>
                        <a:spcAft>
                          <a:spcPts val="0"/>
                        </a:spcAft>
                      </a:pPr>
                      <a:r>
                        <a:rPr lang="id-ID" sz="1800">
                          <a:effectLst/>
                        </a:rPr>
                        <a:t> </a:t>
                      </a:r>
                      <a:endParaRPr lang="en-US" sz="1800">
                        <a:effectLst/>
                      </a:endParaRPr>
                    </a:p>
                    <a:p>
                      <a:pPr marL="256540" marR="0">
                        <a:lnSpc>
                          <a:spcPct val="115000"/>
                        </a:lnSpc>
                        <a:spcBef>
                          <a:spcPts val="0"/>
                        </a:spcBef>
                        <a:spcAft>
                          <a:spcPts val="0"/>
                        </a:spcAft>
                      </a:pPr>
                      <a:r>
                        <a:rPr lang="id-ID" sz="1800">
                          <a:effectLst/>
                        </a:rPr>
                        <a:t>G</a:t>
                      </a:r>
                      <a:r>
                        <a:rPr lang="id-ID" sz="1800" spc="-5">
                          <a:effectLst/>
                        </a:rPr>
                        <a:t>ra</a:t>
                      </a:r>
                      <a:r>
                        <a:rPr lang="id-ID" sz="1800">
                          <a:effectLst/>
                        </a:rPr>
                        <a:t>m</a:t>
                      </a:r>
                      <a:endParaRPr lang="en-US" sz="1800">
                        <a:effectLst/>
                        <a:latin typeface="Calibri"/>
                        <a:ea typeface="Times New Roman"/>
                        <a:cs typeface="Times New Roman"/>
                      </a:endParaRPr>
                    </a:p>
                  </a:txBody>
                  <a:tcPr marL="0" marR="0" marT="0" marB="0"/>
                </a:tc>
                <a:tc>
                  <a:txBody>
                    <a:bodyPr/>
                    <a:lstStyle/>
                    <a:p>
                      <a:pPr marL="0" marR="0">
                        <a:lnSpc>
                          <a:spcPts val="500"/>
                        </a:lnSpc>
                        <a:spcBef>
                          <a:spcPts val="25"/>
                        </a:spcBef>
                        <a:spcAft>
                          <a:spcPts val="0"/>
                        </a:spcAft>
                      </a:pPr>
                      <a:r>
                        <a:rPr lang="id-ID" sz="1800">
                          <a:effectLst/>
                        </a:rPr>
                        <a:t> </a:t>
                      </a:r>
                      <a:endParaRPr lang="en-US" sz="1800">
                        <a:effectLst/>
                      </a:endParaRPr>
                    </a:p>
                    <a:p>
                      <a:pPr marL="0" marR="0">
                        <a:lnSpc>
                          <a:spcPts val="1000"/>
                        </a:lnSpc>
                        <a:spcBef>
                          <a:spcPts val="0"/>
                        </a:spcBef>
                        <a:spcAft>
                          <a:spcPts val="0"/>
                        </a:spcAft>
                      </a:pPr>
                      <a:r>
                        <a:rPr lang="id-ID" sz="1800">
                          <a:effectLst/>
                        </a:rPr>
                        <a:t> </a:t>
                      </a:r>
                      <a:endParaRPr lang="en-US" sz="1800">
                        <a:effectLst/>
                      </a:endParaRPr>
                    </a:p>
                    <a:p>
                      <a:pPr marL="61595" marR="0">
                        <a:lnSpc>
                          <a:spcPct val="115000"/>
                        </a:lnSpc>
                        <a:spcBef>
                          <a:spcPts val="0"/>
                        </a:spcBef>
                        <a:spcAft>
                          <a:spcPts val="0"/>
                        </a:spcAft>
                      </a:pPr>
                      <a:r>
                        <a:rPr lang="id-ID" sz="1800" spc="5">
                          <a:effectLst/>
                        </a:rPr>
                        <a:t>P</a:t>
                      </a:r>
                      <a:r>
                        <a:rPr lang="id-ID" sz="1800" spc="-5">
                          <a:effectLst/>
                        </a:rPr>
                        <a:t>er</a:t>
                      </a:r>
                      <a:r>
                        <a:rPr lang="id-ID" sz="1800">
                          <a:effectLst/>
                        </a:rPr>
                        <a:t>s</a:t>
                      </a:r>
                      <a:r>
                        <a:rPr lang="id-ID" sz="1800" spc="-5">
                          <a:effectLst/>
                        </a:rPr>
                        <a:t>e</a:t>
                      </a:r>
                      <a:r>
                        <a:rPr lang="id-ID" sz="1800">
                          <a:effectLst/>
                        </a:rPr>
                        <a:t>n </a:t>
                      </a:r>
                      <a:r>
                        <a:rPr lang="id-ID" sz="1800" spc="-5">
                          <a:effectLst/>
                        </a:rPr>
                        <a:t>(</a:t>
                      </a:r>
                      <a:r>
                        <a:rPr lang="id-ID" sz="1800" spc="10">
                          <a:effectLst/>
                        </a:rPr>
                        <a:t>%</a:t>
                      </a:r>
                      <a:r>
                        <a:rPr lang="id-ID" sz="1800">
                          <a:effectLst/>
                        </a:rPr>
                        <a:t>)</a:t>
                      </a:r>
                      <a:endParaRPr lang="en-US" sz="1800">
                        <a:effectLst/>
                        <a:latin typeface="Calibri"/>
                        <a:ea typeface="Times New Roman"/>
                        <a:cs typeface="Times New Roman"/>
                      </a:endParaRPr>
                    </a:p>
                  </a:txBody>
                  <a:tcPr marL="0" marR="0" marT="0" marB="0"/>
                </a:tc>
                <a:tc>
                  <a:txBody>
                    <a:bodyPr/>
                    <a:lstStyle/>
                    <a:p>
                      <a:pPr marL="59690" marR="0">
                        <a:lnSpc>
                          <a:spcPct val="115000"/>
                        </a:lnSpc>
                        <a:spcBef>
                          <a:spcPts val="155"/>
                        </a:spcBef>
                        <a:spcAft>
                          <a:spcPts val="0"/>
                        </a:spcAft>
                      </a:pPr>
                      <a:r>
                        <a:rPr lang="id-ID" sz="1800" spc="5">
                          <a:effectLst/>
                        </a:rPr>
                        <a:t>P</a:t>
                      </a:r>
                      <a:r>
                        <a:rPr lang="id-ID" sz="1800" spc="-5">
                          <a:effectLst/>
                        </a:rPr>
                        <a:t>er</a:t>
                      </a:r>
                      <a:r>
                        <a:rPr lang="id-ID" sz="1800">
                          <a:effectLst/>
                        </a:rPr>
                        <a:t>s</a:t>
                      </a:r>
                      <a:r>
                        <a:rPr lang="id-ID" sz="1800" spc="-5">
                          <a:effectLst/>
                        </a:rPr>
                        <a:t>e</a:t>
                      </a:r>
                      <a:r>
                        <a:rPr lang="id-ID" sz="1800">
                          <a:effectLst/>
                        </a:rPr>
                        <a:t>n T</a:t>
                      </a:r>
                      <a:r>
                        <a:rPr lang="id-ID" sz="1800" spc="-5">
                          <a:effectLst/>
                        </a:rPr>
                        <a:t>er</a:t>
                      </a:r>
                      <a:r>
                        <a:rPr lang="id-ID" sz="1800">
                          <a:effectLst/>
                        </a:rPr>
                        <a:t>t</a:t>
                      </a:r>
                      <a:r>
                        <a:rPr lang="id-ID" sz="1800" spc="5">
                          <a:effectLst/>
                        </a:rPr>
                        <a:t>i</a:t>
                      </a:r>
                      <a:r>
                        <a:rPr lang="id-ID" sz="1800" spc="10">
                          <a:effectLst/>
                        </a:rPr>
                        <a:t>n</a:t>
                      </a:r>
                      <a:r>
                        <a:rPr lang="id-ID" sz="1800">
                          <a:effectLst/>
                        </a:rPr>
                        <a:t>g</a:t>
                      </a:r>
                      <a:r>
                        <a:rPr lang="id-ID" sz="1800" spc="-25">
                          <a:effectLst/>
                        </a:rPr>
                        <a:t>g</a:t>
                      </a:r>
                      <a:r>
                        <a:rPr lang="id-ID" sz="1800" spc="-5">
                          <a:effectLst/>
                        </a:rPr>
                        <a:t>a</a:t>
                      </a:r>
                      <a:r>
                        <a:rPr lang="id-ID" sz="1800">
                          <a:effectLst/>
                        </a:rPr>
                        <a:t>l</a:t>
                      </a:r>
                      <a:endParaRPr lang="en-US" sz="1800">
                        <a:effectLst/>
                      </a:endParaRPr>
                    </a:p>
                    <a:p>
                      <a:pPr marL="59690" marR="0">
                        <a:lnSpc>
                          <a:spcPts val="1370"/>
                        </a:lnSpc>
                        <a:spcBef>
                          <a:spcPts val="0"/>
                        </a:spcBef>
                        <a:spcAft>
                          <a:spcPts val="0"/>
                        </a:spcAft>
                      </a:pPr>
                      <a:r>
                        <a:rPr lang="id-ID" sz="1800">
                          <a:effectLst/>
                        </a:rPr>
                        <a:t>Komul</a:t>
                      </a:r>
                      <a:r>
                        <a:rPr lang="id-ID" sz="1800" spc="-5">
                          <a:effectLst/>
                        </a:rPr>
                        <a:t>a</a:t>
                      </a:r>
                      <a:r>
                        <a:rPr lang="id-ID" sz="1800">
                          <a:effectLst/>
                        </a:rPr>
                        <a:t>tif</a:t>
                      </a:r>
                      <a:endParaRPr lang="en-US" sz="1800">
                        <a:effectLst/>
                        <a:latin typeface="Calibri"/>
                        <a:ea typeface="Times New Roman"/>
                        <a:cs typeface="Times New Roman"/>
                      </a:endParaRPr>
                    </a:p>
                  </a:txBody>
                  <a:tcPr marL="0" marR="0" marT="0" marB="0"/>
                </a:tc>
              </a:tr>
              <a:tr h="358345">
                <a:tc>
                  <a:txBody>
                    <a:bodyPr/>
                    <a:lstStyle/>
                    <a:p>
                      <a:pPr marL="412750" marR="414655" algn="ctr">
                        <a:lnSpc>
                          <a:spcPct val="115000"/>
                        </a:lnSpc>
                        <a:spcBef>
                          <a:spcPts val="420"/>
                        </a:spcBef>
                        <a:spcAft>
                          <a:spcPts val="0"/>
                        </a:spcAft>
                      </a:pPr>
                      <a:r>
                        <a:rPr lang="id-ID" sz="1800">
                          <a:effectLst/>
                        </a:rPr>
                        <a:t>38</a:t>
                      </a:r>
                      <a:endParaRPr lang="en-US" sz="1800">
                        <a:effectLst/>
                        <a:latin typeface="Calibri"/>
                        <a:ea typeface="Times New Roman"/>
                        <a:cs typeface="Times New Roman"/>
                      </a:endParaRPr>
                    </a:p>
                  </a:txBody>
                  <a:tcPr marL="0" marR="0" marT="0" marB="0"/>
                </a:tc>
                <a:tc>
                  <a:txBody>
                    <a:bodyPr/>
                    <a:lstStyle/>
                    <a:p>
                      <a:pPr marL="367665" marR="373380" algn="ctr">
                        <a:lnSpc>
                          <a:spcPct val="115000"/>
                        </a:lnSpc>
                        <a:spcBef>
                          <a:spcPts val="420"/>
                        </a:spcBef>
                        <a:spcAft>
                          <a:spcPts val="0"/>
                        </a:spcAft>
                      </a:pPr>
                      <a:r>
                        <a:rPr lang="id-ID" sz="1800">
                          <a:effectLst/>
                        </a:rPr>
                        <a:t>0</a:t>
                      </a:r>
                      <a:endParaRPr lang="en-US" sz="1800">
                        <a:effectLst/>
                        <a:latin typeface="Calibri"/>
                        <a:ea typeface="Times New Roman"/>
                        <a:cs typeface="Times New Roman"/>
                      </a:endParaRPr>
                    </a:p>
                  </a:txBody>
                  <a:tcPr marL="0" marR="0" marT="0" marB="0"/>
                </a:tc>
                <a:tc>
                  <a:txBody>
                    <a:bodyPr/>
                    <a:lstStyle/>
                    <a:p>
                      <a:pPr marL="0" marR="65405" algn="r">
                        <a:lnSpc>
                          <a:spcPct val="115000"/>
                        </a:lnSpc>
                        <a:spcBef>
                          <a:spcPts val="420"/>
                        </a:spcBef>
                        <a:spcAft>
                          <a:spcPts val="0"/>
                        </a:spcAft>
                      </a:pPr>
                      <a:r>
                        <a:rPr lang="id-ID" sz="1800">
                          <a:effectLst/>
                        </a:rPr>
                        <a:t>0</a:t>
                      </a:r>
                      <a:endParaRPr lang="en-US" sz="1800">
                        <a:effectLst/>
                        <a:latin typeface="Calibri"/>
                        <a:ea typeface="Times New Roman"/>
                        <a:cs typeface="Times New Roman"/>
                      </a:endParaRPr>
                    </a:p>
                  </a:txBody>
                  <a:tcPr marL="0" marR="0" marT="0" marB="0"/>
                </a:tc>
                <a:tc>
                  <a:txBody>
                    <a:bodyPr/>
                    <a:lstStyle/>
                    <a:p>
                      <a:pPr marL="0" marR="60325" algn="r">
                        <a:lnSpc>
                          <a:spcPct val="115000"/>
                        </a:lnSpc>
                        <a:spcBef>
                          <a:spcPts val="420"/>
                        </a:spcBef>
                        <a:spcAft>
                          <a:spcPts val="0"/>
                        </a:spcAft>
                      </a:pPr>
                      <a:r>
                        <a:rPr lang="id-ID" sz="1800">
                          <a:effectLst/>
                        </a:rPr>
                        <a:t>0</a:t>
                      </a:r>
                      <a:endParaRPr lang="en-US" sz="1800">
                        <a:effectLst/>
                        <a:latin typeface="Calibri"/>
                        <a:ea typeface="Times New Roman"/>
                        <a:cs typeface="Times New Roman"/>
                      </a:endParaRPr>
                    </a:p>
                  </a:txBody>
                  <a:tcPr marL="0" marR="0" marT="0" marB="0"/>
                </a:tc>
              </a:tr>
              <a:tr h="343491">
                <a:tc>
                  <a:txBody>
                    <a:bodyPr/>
                    <a:lstStyle/>
                    <a:p>
                      <a:pPr marL="412750" marR="414655" algn="ctr">
                        <a:lnSpc>
                          <a:spcPct val="115000"/>
                        </a:lnSpc>
                        <a:spcBef>
                          <a:spcPts val="350"/>
                        </a:spcBef>
                        <a:spcAft>
                          <a:spcPts val="0"/>
                        </a:spcAft>
                      </a:pPr>
                      <a:r>
                        <a:rPr lang="id-ID" sz="1800">
                          <a:effectLst/>
                        </a:rPr>
                        <a:t>19</a:t>
                      </a:r>
                      <a:endParaRPr lang="en-US" sz="1800">
                        <a:effectLst/>
                        <a:latin typeface="Calibri"/>
                        <a:ea typeface="Times New Roman"/>
                        <a:cs typeface="Times New Roman"/>
                      </a:endParaRPr>
                    </a:p>
                  </a:txBody>
                  <a:tcPr marL="0" marR="0" marT="0" marB="0"/>
                </a:tc>
                <a:tc>
                  <a:txBody>
                    <a:bodyPr/>
                    <a:lstStyle/>
                    <a:p>
                      <a:pPr marL="367665" marR="373380" algn="ctr">
                        <a:lnSpc>
                          <a:spcPct val="115000"/>
                        </a:lnSpc>
                        <a:spcBef>
                          <a:spcPts val="350"/>
                        </a:spcBef>
                        <a:spcAft>
                          <a:spcPts val="0"/>
                        </a:spcAft>
                      </a:pPr>
                      <a:r>
                        <a:rPr lang="id-ID" sz="1800">
                          <a:effectLst/>
                        </a:rPr>
                        <a:t>0</a:t>
                      </a:r>
                      <a:endParaRPr lang="en-US" sz="1800">
                        <a:effectLst/>
                        <a:latin typeface="Calibri"/>
                        <a:ea typeface="Times New Roman"/>
                        <a:cs typeface="Times New Roman"/>
                      </a:endParaRPr>
                    </a:p>
                  </a:txBody>
                  <a:tcPr marL="0" marR="0" marT="0" marB="0"/>
                </a:tc>
                <a:tc>
                  <a:txBody>
                    <a:bodyPr/>
                    <a:lstStyle/>
                    <a:p>
                      <a:pPr marL="0" marR="65405" algn="r">
                        <a:lnSpc>
                          <a:spcPct val="115000"/>
                        </a:lnSpc>
                        <a:spcBef>
                          <a:spcPts val="350"/>
                        </a:spcBef>
                        <a:spcAft>
                          <a:spcPts val="0"/>
                        </a:spcAft>
                      </a:pPr>
                      <a:r>
                        <a:rPr lang="id-ID" sz="1800">
                          <a:effectLst/>
                        </a:rPr>
                        <a:t>0</a:t>
                      </a:r>
                      <a:endParaRPr lang="en-US" sz="1800">
                        <a:effectLst/>
                        <a:latin typeface="Calibri"/>
                        <a:ea typeface="Times New Roman"/>
                        <a:cs typeface="Times New Roman"/>
                      </a:endParaRPr>
                    </a:p>
                  </a:txBody>
                  <a:tcPr marL="0" marR="0" marT="0" marB="0"/>
                </a:tc>
                <a:tc>
                  <a:txBody>
                    <a:bodyPr/>
                    <a:lstStyle/>
                    <a:p>
                      <a:pPr marL="0" marR="60325" algn="r">
                        <a:lnSpc>
                          <a:spcPct val="115000"/>
                        </a:lnSpc>
                        <a:spcBef>
                          <a:spcPts val="350"/>
                        </a:spcBef>
                        <a:spcAft>
                          <a:spcPts val="0"/>
                        </a:spcAft>
                      </a:pPr>
                      <a:r>
                        <a:rPr lang="id-ID" sz="1800">
                          <a:effectLst/>
                        </a:rPr>
                        <a:t>0</a:t>
                      </a:r>
                      <a:endParaRPr lang="en-US" sz="1800">
                        <a:effectLst/>
                        <a:latin typeface="Calibri"/>
                        <a:ea typeface="Times New Roman"/>
                        <a:cs typeface="Times New Roman"/>
                      </a:endParaRPr>
                    </a:p>
                  </a:txBody>
                  <a:tcPr marL="0" marR="0" marT="0" marB="0"/>
                </a:tc>
              </a:tr>
              <a:tr h="343491">
                <a:tc>
                  <a:txBody>
                    <a:bodyPr/>
                    <a:lstStyle/>
                    <a:p>
                      <a:pPr marL="393065" marR="396240" algn="ctr">
                        <a:lnSpc>
                          <a:spcPct val="115000"/>
                        </a:lnSpc>
                        <a:spcBef>
                          <a:spcPts val="350"/>
                        </a:spcBef>
                        <a:spcAft>
                          <a:spcPts val="0"/>
                        </a:spcAft>
                      </a:pPr>
                      <a:r>
                        <a:rPr lang="id-ID" sz="1800">
                          <a:effectLst/>
                        </a:rPr>
                        <a:t>9,6</a:t>
                      </a:r>
                      <a:endParaRPr lang="en-US" sz="1800">
                        <a:effectLst/>
                        <a:latin typeface="Calibri"/>
                        <a:ea typeface="Times New Roman"/>
                        <a:cs typeface="Times New Roman"/>
                      </a:endParaRPr>
                    </a:p>
                  </a:txBody>
                  <a:tcPr marL="0" marR="0" marT="0" marB="0"/>
                </a:tc>
                <a:tc>
                  <a:txBody>
                    <a:bodyPr/>
                    <a:lstStyle/>
                    <a:p>
                      <a:pPr marL="367665" marR="373380" algn="ctr">
                        <a:lnSpc>
                          <a:spcPct val="115000"/>
                        </a:lnSpc>
                        <a:spcBef>
                          <a:spcPts val="350"/>
                        </a:spcBef>
                        <a:spcAft>
                          <a:spcPts val="0"/>
                        </a:spcAft>
                      </a:pPr>
                      <a:r>
                        <a:rPr lang="id-ID" sz="1800">
                          <a:effectLst/>
                        </a:rPr>
                        <a:t>0</a:t>
                      </a:r>
                      <a:endParaRPr lang="en-US" sz="1800">
                        <a:effectLst/>
                        <a:latin typeface="Calibri"/>
                        <a:ea typeface="Times New Roman"/>
                        <a:cs typeface="Times New Roman"/>
                      </a:endParaRPr>
                    </a:p>
                  </a:txBody>
                  <a:tcPr marL="0" marR="0" marT="0" marB="0"/>
                </a:tc>
                <a:tc>
                  <a:txBody>
                    <a:bodyPr/>
                    <a:lstStyle/>
                    <a:p>
                      <a:pPr marL="0" marR="65405" algn="r">
                        <a:lnSpc>
                          <a:spcPct val="115000"/>
                        </a:lnSpc>
                        <a:spcBef>
                          <a:spcPts val="350"/>
                        </a:spcBef>
                        <a:spcAft>
                          <a:spcPts val="0"/>
                        </a:spcAft>
                      </a:pPr>
                      <a:r>
                        <a:rPr lang="id-ID" sz="1800">
                          <a:effectLst/>
                        </a:rPr>
                        <a:t>0</a:t>
                      </a:r>
                      <a:endParaRPr lang="en-US" sz="1800">
                        <a:effectLst/>
                        <a:latin typeface="Calibri"/>
                        <a:ea typeface="Times New Roman"/>
                        <a:cs typeface="Times New Roman"/>
                      </a:endParaRPr>
                    </a:p>
                  </a:txBody>
                  <a:tcPr marL="0" marR="0" marT="0" marB="0"/>
                </a:tc>
                <a:tc>
                  <a:txBody>
                    <a:bodyPr/>
                    <a:lstStyle/>
                    <a:p>
                      <a:pPr marL="0" marR="60325" algn="r">
                        <a:lnSpc>
                          <a:spcPct val="115000"/>
                        </a:lnSpc>
                        <a:spcBef>
                          <a:spcPts val="350"/>
                        </a:spcBef>
                        <a:spcAft>
                          <a:spcPts val="0"/>
                        </a:spcAft>
                      </a:pPr>
                      <a:r>
                        <a:rPr lang="id-ID" sz="1800">
                          <a:effectLst/>
                        </a:rPr>
                        <a:t>0</a:t>
                      </a:r>
                      <a:endParaRPr lang="en-US" sz="1800">
                        <a:effectLst/>
                        <a:latin typeface="Calibri"/>
                        <a:ea typeface="Times New Roman"/>
                        <a:cs typeface="Times New Roman"/>
                      </a:endParaRPr>
                    </a:p>
                  </a:txBody>
                  <a:tcPr marL="0" marR="0" marT="0" marB="0"/>
                </a:tc>
              </a:tr>
              <a:tr h="343491">
                <a:tc>
                  <a:txBody>
                    <a:bodyPr/>
                    <a:lstStyle/>
                    <a:p>
                      <a:pPr marL="393065" marR="396240" algn="ctr">
                        <a:lnSpc>
                          <a:spcPct val="115000"/>
                        </a:lnSpc>
                        <a:spcBef>
                          <a:spcPts val="350"/>
                        </a:spcBef>
                        <a:spcAft>
                          <a:spcPts val="0"/>
                        </a:spcAft>
                      </a:pPr>
                      <a:r>
                        <a:rPr lang="id-ID" sz="1800">
                          <a:effectLst/>
                        </a:rPr>
                        <a:t>4,8</a:t>
                      </a:r>
                      <a:endParaRPr lang="en-US" sz="1800">
                        <a:effectLst/>
                        <a:latin typeface="Calibri"/>
                        <a:ea typeface="Times New Roman"/>
                        <a:cs typeface="Times New Roman"/>
                      </a:endParaRPr>
                    </a:p>
                  </a:txBody>
                  <a:tcPr marL="0" marR="0" marT="0" marB="0"/>
                </a:tc>
                <a:tc>
                  <a:txBody>
                    <a:bodyPr/>
                    <a:lstStyle/>
                    <a:p>
                      <a:pPr marL="311785" marR="315595" algn="ctr">
                        <a:lnSpc>
                          <a:spcPct val="115000"/>
                        </a:lnSpc>
                        <a:spcBef>
                          <a:spcPts val="350"/>
                        </a:spcBef>
                        <a:spcAft>
                          <a:spcPts val="0"/>
                        </a:spcAft>
                      </a:pPr>
                      <a:r>
                        <a:rPr lang="id-ID" sz="1800">
                          <a:effectLst/>
                        </a:rPr>
                        <a:t>3,9</a:t>
                      </a:r>
                      <a:endParaRPr lang="en-US" sz="1800">
                        <a:effectLst/>
                        <a:latin typeface="Calibri"/>
                        <a:ea typeface="Times New Roman"/>
                        <a:cs typeface="Times New Roman"/>
                      </a:endParaRPr>
                    </a:p>
                  </a:txBody>
                  <a:tcPr marL="0" marR="0" marT="0" marB="0"/>
                </a:tc>
                <a:tc>
                  <a:txBody>
                    <a:bodyPr/>
                    <a:lstStyle/>
                    <a:p>
                      <a:pPr marL="494030" marR="0">
                        <a:lnSpc>
                          <a:spcPct val="115000"/>
                        </a:lnSpc>
                        <a:spcBef>
                          <a:spcPts val="350"/>
                        </a:spcBef>
                        <a:spcAft>
                          <a:spcPts val="0"/>
                        </a:spcAft>
                      </a:pPr>
                      <a:r>
                        <a:rPr lang="id-ID" sz="1800">
                          <a:effectLst/>
                        </a:rPr>
                        <a:t>0,78</a:t>
                      </a:r>
                      <a:endParaRPr lang="en-US" sz="1800">
                        <a:effectLst/>
                        <a:latin typeface="Calibri"/>
                        <a:ea typeface="Times New Roman"/>
                        <a:cs typeface="Times New Roman"/>
                      </a:endParaRPr>
                    </a:p>
                  </a:txBody>
                  <a:tcPr marL="0" marR="0" marT="0" marB="0"/>
                </a:tc>
                <a:tc>
                  <a:txBody>
                    <a:bodyPr/>
                    <a:lstStyle/>
                    <a:p>
                      <a:pPr marL="0" marR="60325" algn="r">
                        <a:lnSpc>
                          <a:spcPct val="115000"/>
                        </a:lnSpc>
                        <a:spcBef>
                          <a:spcPts val="350"/>
                        </a:spcBef>
                        <a:spcAft>
                          <a:spcPts val="0"/>
                        </a:spcAft>
                      </a:pPr>
                      <a:r>
                        <a:rPr lang="id-ID" sz="1800">
                          <a:effectLst/>
                        </a:rPr>
                        <a:t>0,78</a:t>
                      </a:r>
                      <a:endParaRPr lang="en-US" sz="1800">
                        <a:effectLst/>
                        <a:latin typeface="Calibri"/>
                        <a:ea typeface="Times New Roman"/>
                        <a:cs typeface="Times New Roman"/>
                      </a:endParaRPr>
                    </a:p>
                  </a:txBody>
                  <a:tcPr marL="0" marR="0" marT="0" marB="0"/>
                </a:tc>
              </a:tr>
              <a:tr h="345348">
                <a:tc>
                  <a:txBody>
                    <a:bodyPr/>
                    <a:lstStyle/>
                    <a:p>
                      <a:pPr marL="393065" marR="396240" algn="ctr">
                        <a:lnSpc>
                          <a:spcPct val="115000"/>
                        </a:lnSpc>
                        <a:spcBef>
                          <a:spcPts val="360"/>
                        </a:spcBef>
                        <a:spcAft>
                          <a:spcPts val="0"/>
                        </a:spcAft>
                      </a:pPr>
                      <a:r>
                        <a:rPr lang="id-ID" sz="1800">
                          <a:effectLst/>
                        </a:rPr>
                        <a:t>2,4</a:t>
                      </a:r>
                      <a:endParaRPr lang="en-US" sz="1800">
                        <a:effectLst/>
                        <a:latin typeface="Calibri"/>
                        <a:ea typeface="Times New Roman"/>
                        <a:cs typeface="Times New Roman"/>
                      </a:endParaRPr>
                    </a:p>
                  </a:txBody>
                  <a:tcPr marL="0" marR="0" marT="0" marB="0"/>
                </a:tc>
                <a:tc>
                  <a:txBody>
                    <a:bodyPr/>
                    <a:lstStyle/>
                    <a:p>
                      <a:pPr marL="273685" marR="277495" algn="ctr">
                        <a:lnSpc>
                          <a:spcPct val="115000"/>
                        </a:lnSpc>
                        <a:spcBef>
                          <a:spcPts val="360"/>
                        </a:spcBef>
                        <a:spcAft>
                          <a:spcPts val="0"/>
                        </a:spcAft>
                      </a:pPr>
                      <a:r>
                        <a:rPr lang="id-ID" sz="1800">
                          <a:effectLst/>
                        </a:rPr>
                        <a:t>11,3</a:t>
                      </a:r>
                      <a:endParaRPr lang="en-US" sz="1800">
                        <a:effectLst/>
                        <a:latin typeface="Calibri"/>
                        <a:ea typeface="Times New Roman"/>
                        <a:cs typeface="Times New Roman"/>
                      </a:endParaRPr>
                    </a:p>
                  </a:txBody>
                  <a:tcPr marL="0" marR="0" marT="0" marB="0"/>
                </a:tc>
                <a:tc>
                  <a:txBody>
                    <a:bodyPr/>
                    <a:lstStyle/>
                    <a:p>
                      <a:pPr marL="494030" marR="0">
                        <a:lnSpc>
                          <a:spcPct val="115000"/>
                        </a:lnSpc>
                        <a:spcBef>
                          <a:spcPts val="360"/>
                        </a:spcBef>
                        <a:spcAft>
                          <a:spcPts val="0"/>
                        </a:spcAft>
                      </a:pPr>
                      <a:r>
                        <a:rPr lang="id-ID" sz="1800">
                          <a:effectLst/>
                        </a:rPr>
                        <a:t>2,26</a:t>
                      </a:r>
                      <a:endParaRPr lang="en-US" sz="1800">
                        <a:effectLst/>
                        <a:latin typeface="Calibri"/>
                        <a:ea typeface="Times New Roman"/>
                        <a:cs typeface="Times New Roman"/>
                      </a:endParaRPr>
                    </a:p>
                  </a:txBody>
                  <a:tcPr marL="0" marR="0" marT="0" marB="0"/>
                </a:tc>
                <a:tc>
                  <a:txBody>
                    <a:bodyPr/>
                    <a:lstStyle/>
                    <a:p>
                      <a:pPr marL="0" marR="60325" algn="r">
                        <a:lnSpc>
                          <a:spcPct val="115000"/>
                        </a:lnSpc>
                        <a:spcBef>
                          <a:spcPts val="360"/>
                        </a:spcBef>
                        <a:spcAft>
                          <a:spcPts val="0"/>
                        </a:spcAft>
                      </a:pPr>
                      <a:r>
                        <a:rPr lang="id-ID" sz="1800">
                          <a:effectLst/>
                        </a:rPr>
                        <a:t>3,04</a:t>
                      </a:r>
                      <a:endParaRPr lang="en-US" sz="1800">
                        <a:effectLst/>
                        <a:latin typeface="Calibri"/>
                        <a:ea typeface="Times New Roman"/>
                        <a:cs typeface="Times New Roman"/>
                      </a:endParaRPr>
                    </a:p>
                  </a:txBody>
                  <a:tcPr marL="0" marR="0" marT="0" marB="0"/>
                </a:tc>
              </a:tr>
              <a:tr h="343491">
                <a:tc>
                  <a:txBody>
                    <a:bodyPr/>
                    <a:lstStyle/>
                    <a:p>
                      <a:pPr marL="393065" marR="396240" algn="ctr">
                        <a:lnSpc>
                          <a:spcPct val="115000"/>
                        </a:lnSpc>
                        <a:spcBef>
                          <a:spcPts val="350"/>
                        </a:spcBef>
                        <a:spcAft>
                          <a:spcPts val="0"/>
                        </a:spcAft>
                      </a:pPr>
                      <a:r>
                        <a:rPr lang="id-ID" sz="1800">
                          <a:effectLst/>
                        </a:rPr>
                        <a:t>1,2</a:t>
                      </a:r>
                      <a:endParaRPr lang="en-US" sz="1800">
                        <a:effectLst/>
                        <a:latin typeface="Calibri"/>
                        <a:ea typeface="Times New Roman"/>
                        <a:cs typeface="Times New Roman"/>
                      </a:endParaRPr>
                    </a:p>
                  </a:txBody>
                  <a:tcPr marL="0" marR="0" marT="0" marB="0"/>
                </a:tc>
                <a:tc>
                  <a:txBody>
                    <a:bodyPr/>
                    <a:lstStyle/>
                    <a:p>
                      <a:pPr marL="273685" marR="277495" algn="ctr">
                        <a:lnSpc>
                          <a:spcPct val="115000"/>
                        </a:lnSpc>
                        <a:spcBef>
                          <a:spcPts val="350"/>
                        </a:spcBef>
                        <a:spcAft>
                          <a:spcPts val="0"/>
                        </a:spcAft>
                      </a:pPr>
                      <a:r>
                        <a:rPr lang="id-ID" sz="1800">
                          <a:effectLst/>
                        </a:rPr>
                        <a:t>65,5</a:t>
                      </a:r>
                      <a:endParaRPr lang="en-US" sz="1800">
                        <a:effectLst/>
                        <a:latin typeface="Calibri"/>
                        <a:ea typeface="Times New Roman"/>
                        <a:cs typeface="Times New Roman"/>
                      </a:endParaRPr>
                    </a:p>
                  </a:txBody>
                  <a:tcPr marL="0" marR="0" marT="0" marB="0"/>
                </a:tc>
                <a:tc>
                  <a:txBody>
                    <a:bodyPr/>
                    <a:lstStyle/>
                    <a:p>
                      <a:pPr marL="494030" marR="0">
                        <a:lnSpc>
                          <a:spcPct val="115000"/>
                        </a:lnSpc>
                        <a:spcBef>
                          <a:spcPts val="350"/>
                        </a:spcBef>
                        <a:spcAft>
                          <a:spcPts val="0"/>
                        </a:spcAft>
                      </a:pPr>
                      <a:r>
                        <a:rPr lang="id-ID" sz="1800">
                          <a:effectLst/>
                        </a:rPr>
                        <a:t>13,1</a:t>
                      </a:r>
                      <a:endParaRPr lang="en-US" sz="1800">
                        <a:effectLst/>
                        <a:latin typeface="Calibri"/>
                        <a:ea typeface="Times New Roman"/>
                        <a:cs typeface="Times New Roman"/>
                      </a:endParaRPr>
                    </a:p>
                  </a:txBody>
                  <a:tcPr marL="0" marR="0" marT="0" marB="0"/>
                </a:tc>
                <a:tc>
                  <a:txBody>
                    <a:bodyPr/>
                    <a:lstStyle/>
                    <a:p>
                      <a:pPr marL="0" marR="60325" algn="r">
                        <a:lnSpc>
                          <a:spcPct val="115000"/>
                        </a:lnSpc>
                        <a:spcBef>
                          <a:spcPts val="350"/>
                        </a:spcBef>
                        <a:spcAft>
                          <a:spcPts val="0"/>
                        </a:spcAft>
                      </a:pPr>
                      <a:r>
                        <a:rPr lang="id-ID" sz="1800">
                          <a:effectLst/>
                        </a:rPr>
                        <a:t>16,14</a:t>
                      </a:r>
                      <a:endParaRPr lang="en-US" sz="1800">
                        <a:effectLst/>
                        <a:latin typeface="Calibri"/>
                        <a:ea typeface="Times New Roman"/>
                        <a:cs typeface="Times New Roman"/>
                      </a:endParaRPr>
                    </a:p>
                  </a:txBody>
                  <a:tcPr marL="0" marR="0" marT="0" marB="0"/>
                </a:tc>
              </a:tr>
              <a:tr h="345348">
                <a:tc>
                  <a:txBody>
                    <a:bodyPr/>
                    <a:lstStyle/>
                    <a:p>
                      <a:pPr marL="393065" marR="396240" algn="ctr">
                        <a:lnSpc>
                          <a:spcPct val="115000"/>
                        </a:lnSpc>
                        <a:spcBef>
                          <a:spcPts val="360"/>
                        </a:spcBef>
                        <a:spcAft>
                          <a:spcPts val="0"/>
                        </a:spcAft>
                      </a:pPr>
                      <a:r>
                        <a:rPr lang="id-ID" sz="1800">
                          <a:effectLst/>
                        </a:rPr>
                        <a:t>0,6</a:t>
                      </a:r>
                      <a:endParaRPr lang="en-US" sz="1800">
                        <a:effectLst/>
                        <a:latin typeface="Calibri"/>
                        <a:ea typeface="Times New Roman"/>
                        <a:cs typeface="Times New Roman"/>
                      </a:endParaRPr>
                    </a:p>
                  </a:txBody>
                  <a:tcPr marL="0" marR="0" marT="0" marB="0"/>
                </a:tc>
                <a:tc>
                  <a:txBody>
                    <a:bodyPr/>
                    <a:lstStyle/>
                    <a:p>
                      <a:pPr marL="259715" marR="0">
                        <a:lnSpc>
                          <a:spcPct val="115000"/>
                        </a:lnSpc>
                        <a:spcBef>
                          <a:spcPts val="360"/>
                        </a:spcBef>
                        <a:spcAft>
                          <a:spcPts val="0"/>
                        </a:spcAft>
                      </a:pPr>
                      <a:r>
                        <a:rPr lang="id-ID" sz="1800">
                          <a:effectLst/>
                        </a:rPr>
                        <a:t>205,7</a:t>
                      </a:r>
                      <a:endParaRPr lang="en-US" sz="1800">
                        <a:effectLst/>
                        <a:latin typeface="Calibri"/>
                        <a:ea typeface="Times New Roman"/>
                        <a:cs typeface="Times New Roman"/>
                      </a:endParaRPr>
                    </a:p>
                  </a:txBody>
                  <a:tcPr marL="0" marR="0" marT="0" marB="0"/>
                </a:tc>
                <a:tc>
                  <a:txBody>
                    <a:bodyPr/>
                    <a:lstStyle/>
                    <a:p>
                      <a:pPr marL="417830" marR="0">
                        <a:lnSpc>
                          <a:spcPct val="115000"/>
                        </a:lnSpc>
                        <a:spcBef>
                          <a:spcPts val="360"/>
                        </a:spcBef>
                        <a:spcAft>
                          <a:spcPts val="0"/>
                        </a:spcAft>
                      </a:pPr>
                      <a:r>
                        <a:rPr lang="id-ID" sz="1800">
                          <a:effectLst/>
                        </a:rPr>
                        <a:t>41,14</a:t>
                      </a:r>
                      <a:endParaRPr lang="en-US" sz="1800">
                        <a:effectLst/>
                        <a:latin typeface="Calibri"/>
                        <a:ea typeface="Times New Roman"/>
                        <a:cs typeface="Times New Roman"/>
                      </a:endParaRPr>
                    </a:p>
                  </a:txBody>
                  <a:tcPr marL="0" marR="0" marT="0" marB="0"/>
                </a:tc>
                <a:tc>
                  <a:txBody>
                    <a:bodyPr/>
                    <a:lstStyle/>
                    <a:p>
                      <a:pPr marL="0" marR="60325" algn="r">
                        <a:lnSpc>
                          <a:spcPct val="115000"/>
                        </a:lnSpc>
                        <a:spcBef>
                          <a:spcPts val="360"/>
                        </a:spcBef>
                        <a:spcAft>
                          <a:spcPts val="0"/>
                        </a:spcAft>
                      </a:pPr>
                      <a:r>
                        <a:rPr lang="id-ID" sz="1800">
                          <a:effectLst/>
                        </a:rPr>
                        <a:t>57,28</a:t>
                      </a:r>
                      <a:endParaRPr lang="en-US" sz="1800">
                        <a:effectLst/>
                        <a:latin typeface="Calibri"/>
                        <a:ea typeface="Times New Roman"/>
                        <a:cs typeface="Times New Roman"/>
                      </a:endParaRPr>
                    </a:p>
                  </a:txBody>
                  <a:tcPr marL="0" marR="0" marT="0" marB="0"/>
                </a:tc>
              </a:tr>
              <a:tr h="343491">
                <a:tc>
                  <a:txBody>
                    <a:bodyPr/>
                    <a:lstStyle/>
                    <a:p>
                      <a:pPr marL="393065" marR="396240" algn="ctr">
                        <a:lnSpc>
                          <a:spcPct val="115000"/>
                        </a:lnSpc>
                        <a:spcBef>
                          <a:spcPts val="350"/>
                        </a:spcBef>
                        <a:spcAft>
                          <a:spcPts val="0"/>
                        </a:spcAft>
                      </a:pPr>
                      <a:r>
                        <a:rPr lang="id-ID" sz="1800">
                          <a:effectLst/>
                        </a:rPr>
                        <a:t>0,3</a:t>
                      </a:r>
                      <a:endParaRPr lang="en-US" sz="1800">
                        <a:effectLst/>
                        <a:latin typeface="Calibri"/>
                        <a:ea typeface="Times New Roman"/>
                        <a:cs typeface="Times New Roman"/>
                      </a:endParaRPr>
                    </a:p>
                  </a:txBody>
                  <a:tcPr marL="0" marR="0" marT="0" marB="0"/>
                </a:tc>
                <a:tc>
                  <a:txBody>
                    <a:bodyPr/>
                    <a:lstStyle/>
                    <a:p>
                      <a:pPr marL="291465" marR="297180" algn="ctr">
                        <a:lnSpc>
                          <a:spcPct val="115000"/>
                        </a:lnSpc>
                        <a:spcBef>
                          <a:spcPts val="350"/>
                        </a:spcBef>
                        <a:spcAft>
                          <a:spcPts val="0"/>
                        </a:spcAft>
                      </a:pPr>
                      <a:r>
                        <a:rPr lang="id-ID" sz="1800">
                          <a:effectLst/>
                        </a:rPr>
                        <a:t>158</a:t>
                      </a:r>
                      <a:endParaRPr lang="en-US" sz="1800">
                        <a:effectLst/>
                        <a:latin typeface="Calibri"/>
                        <a:ea typeface="Times New Roman"/>
                        <a:cs typeface="Times New Roman"/>
                      </a:endParaRPr>
                    </a:p>
                  </a:txBody>
                  <a:tcPr marL="0" marR="0" marT="0" marB="0"/>
                </a:tc>
                <a:tc>
                  <a:txBody>
                    <a:bodyPr/>
                    <a:lstStyle/>
                    <a:p>
                      <a:pPr marL="494030" marR="0">
                        <a:lnSpc>
                          <a:spcPct val="115000"/>
                        </a:lnSpc>
                        <a:spcBef>
                          <a:spcPts val="350"/>
                        </a:spcBef>
                        <a:spcAft>
                          <a:spcPts val="0"/>
                        </a:spcAft>
                      </a:pPr>
                      <a:r>
                        <a:rPr lang="id-ID" sz="1800">
                          <a:effectLst/>
                        </a:rPr>
                        <a:t>31,6</a:t>
                      </a:r>
                      <a:endParaRPr lang="en-US" sz="1800">
                        <a:effectLst/>
                        <a:latin typeface="Calibri"/>
                        <a:ea typeface="Times New Roman"/>
                        <a:cs typeface="Times New Roman"/>
                      </a:endParaRPr>
                    </a:p>
                  </a:txBody>
                  <a:tcPr marL="0" marR="0" marT="0" marB="0"/>
                </a:tc>
                <a:tc>
                  <a:txBody>
                    <a:bodyPr/>
                    <a:lstStyle/>
                    <a:p>
                      <a:pPr marL="0" marR="60325" algn="r">
                        <a:lnSpc>
                          <a:spcPct val="115000"/>
                        </a:lnSpc>
                        <a:spcBef>
                          <a:spcPts val="350"/>
                        </a:spcBef>
                        <a:spcAft>
                          <a:spcPts val="0"/>
                        </a:spcAft>
                      </a:pPr>
                      <a:r>
                        <a:rPr lang="id-ID" sz="1800">
                          <a:effectLst/>
                        </a:rPr>
                        <a:t>88,88</a:t>
                      </a:r>
                      <a:endParaRPr lang="en-US" sz="1800">
                        <a:effectLst/>
                        <a:latin typeface="Calibri"/>
                        <a:ea typeface="Times New Roman"/>
                        <a:cs typeface="Times New Roman"/>
                      </a:endParaRPr>
                    </a:p>
                  </a:txBody>
                  <a:tcPr marL="0" marR="0" marT="0" marB="0"/>
                </a:tc>
              </a:tr>
              <a:tr h="343491">
                <a:tc>
                  <a:txBody>
                    <a:bodyPr/>
                    <a:lstStyle/>
                    <a:p>
                      <a:pPr marL="354965" marR="358140" algn="ctr">
                        <a:lnSpc>
                          <a:spcPct val="115000"/>
                        </a:lnSpc>
                        <a:spcBef>
                          <a:spcPts val="350"/>
                        </a:spcBef>
                        <a:spcAft>
                          <a:spcPts val="0"/>
                        </a:spcAft>
                      </a:pPr>
                      <a:r>
                        <a:rPr lang="id-ID" sz="1800">
                          <a:effectLst/>
                        </a:rPr>
                        <a:t>0,15</a:t>
                      </a:r>
                      <a:endParaRPr lang="en-US" sz="1800">
                        <a:effectLst/>
                        <a:latin typeface="Calibri"/>
                        <a:ea typeface="Times New Roman"/>
                        <a:cs typeface="Times New Roman"/>
                      </a:endParaRPr>
                    </a:p>
                  </a:txBody>
                  <a:tcPr marL="0" marR="0" marT="0" marB="0"/>
                </a:tc>
                <a:tc>
                  <a:txBody>
                    <a:bodyPr/>
                    <a:lstStyle/>
                    <a:p>
                      <a:pPr marL="273685" marR="277495" algn="ctr">
                        <a:lnSpc>
                          <a:spcPct val="115000"/>
                        </a:lnSpc>
                        <a:spcBef>
                          <a:spcPts val="350"/>
                        </a:spcBef>
                        <a:spcAft>
                          <a:spcPts val="0"/>
                        </a:spcAft>
                      </a:pPr>
                      <a:r>
                        <a:rPr lang="id-ID" sz="1800">
                          <a:effectLst/>
                        </a:rPr>
                        <a:t>48,6</a:t>
                      </a:r>
                      <a:endParaRPr lang="en-US" sz="1800">
                        <a:effectLst/>
                        <a:latin typeface="Calibri"/>
                        <a:ea typeface="Times New Roman"/>
                        <a:cs typeface="Times New Roman"/>
                      </a:endParaRPr>
                    </a:p>
                  </a:txBody>
                  <a:tcPr marL="0" marR="0" marT="0" marB="0"/>
                </a:tc>
                <a:tc>
                  <a:txBody>
                    <a:bodyPr/>
                    <a:lstStyle/>
                    <a:p>
                      <a:pPr marL="494030" marR="0">
                        <a:lnSpc>
                          <a:spcPct val="115000"/>
                        </a:lnSpc>
                        <a:spcBef>
                          <a:spcPts val="350"/>
                        </a:spcBef>
                        <a:spcAft>
                          <a:spcPts val="0"/>
                        </a:spcAft>
                      </a:pPr>
                      <a:r>
                        <a:rPr lang="id-ID" sz="1800">
                          <a:effectLst/>
                        </a:rPr>
                        <a:t>9,72</a:t>
                      </a:r>
                      <a:endParaRPr lang="en-US" sz="1800">
                        <a:effectLst/>
                        <a:latin typeface="Calibri"/>
                        <a:ea typeface="Times New Roman"/>
                        <a:cs typeface="Times New Roman"/>
                      </a:endParaRPr>
                    </a:p>
                  </a:txBody>
                  <a:tcPr marL="0" marR="0" marT="0" marB="0"/>
                </a:tc>
                <a:tc>
                  <a:txBody>
                    <a:bodyPr/>
                    <a:lstStyle/>
                    <a:p>
                      <a:pPr marL="0" marR="60325" algn="r">
                        <a:lnSpc>
                          <a:spcPct val="115000"/>
                        </a:lnSpc>
                        <a:spcBef>
                          <a:spcPts val="350"/>
                        </a:spcBef>
                        <a:spcAft>
                          <a:spcPts val="0"/>
                        </a:spcAft>
                      </a:pPr>
                      <a:r>
                        <a:rPr lang="id-ID" sz="1800">
                          <a:effectLst/>
                        </a:rPr>
                        <a:t>98,6</a:t>
                      </a:r>
                      <a:endParaRPr lang="en-US" sz="1800">
                        <a:effectLst/>
                        <a:latin typeface="Calibri"/>
                        <a:ea typeface="Times New Roman"/>
                        <a:cs typeface="Times New Roman"/>
                      </a:endParaRPr>
                    </a:p>
                  </a:txBody>
                  <a:tcPr marL="0" marR="0" marT="0" marB="0"/>
                </a:tc>
              </a:tr>
              <a:tr h="343491">
                <a:tc>
                  <a:txBody>
                    <a:bodyPr/>
                    <a:lstStyle/>
                    <a:p>
                      <a:pPr marL="377825" marR="382270" algn="ctr">
                        <a:lnSpc>
                          <a:spcPct val="115000"/>
                        </a:lnSpc>
                        <a:spcBef>
                          <a:spcPts val="350"/>
                        </a:spcBef>
                        <a:spcAft>
                          <a:spcPts val="0"/>
                        </a:spcAft>
                      </a:pPr>
                      <a:r>
                        <a:rPr lang="id-ID" sz="1800">
                          <a:effectLst/>
                        </a:rPr>
                        <a:t>p</a:t>
                      </a:r>
                      <a:r>
                        <a:rPr lang="id-ID" sz="1800" spc="-5">
                          <a:effectLst/>
                        </a:rPr>
                        <a:t>a</a:t>
                      </a:r>
                      <a:r>
                        <a:rPr lang="id-ID" sz="1800">
                          <a:effectLst/>
                        </a:rPr>
                        <a:t>n</a:t>
                      </a:r>
                      <a:endParaRPr lang="en-US" sz="1800">
                        <a:effectLst/>
                        <a:latin typeface="Calibri"/>
                        <a:ea typeface="Times New Roman"/>
                        <a:cs typeface="Times New Roman"/>
                      </a:endParaRPr>
                    </a:p>
                  </a:txBody>
                  <a:tcPr marL="0" marR="0" marT="0" marB="0"/>
                </a:tc>
                <a:tc>
                  <a:txBody>
                    <a:bodyPr/>
                    <a:lstStyle/>
                    <a:p>
                      <a:pPr marL="367665" marR="373380" algn="ctr">
                        <a:lnSpc>
                          <a:spcPct val="115000"/>
                        </a:lnSpc>
                        <a:spcBef>
                          <a:spcPts val="350"/>
                        </a:spcBef>
                        <a:spcAft>
                          <a:spcPts val="0"/>
                        </a:spcAft>
                      </a:pPr>
                      <a:r>
                        <a:rPr lang="id-ID" sz="1800">
                          <a:effectLst/>
                        </a:rPr>
                        <a:t>7</a:t>
                      </a:r>
                      <a:endParaRPr lang="en-US" sz="1800">
                        <a:effectLst/>
                        <a:latin typeface="Calibri"/>
                        <a:ea typeface="Times New Roman"/>
                        <a:cs typeface="Times New Roman"/>
                      </a:endParaRPr>
                    </a:p>
                  </a:txBody>
                  <a:tcPr marL="0" marR="0" marT="0" marB="0"/>
                </a:tc>
                <a:tc>
                  <a:txBody>
                    <a:bodyPr/>
                    <a:lstStyle/>
                    <a:p>
                      <a:pPr marL="0" marR="65405" algn="r">
                        <a:lnSpc>
                          <a:spcPct val="115000"/>
                        </a:lnSpc>
                        <a:spcBef>
                          <a:spcPts val="350"/>
                        </a:spcBef>
                        <a:spcAft>
                          <a:spcPts val="0"/>
                        </a:spcAft>
                      </a:pPr>
                      <a:r>
                        <a:rPr lang="id-ID" sz="1800">
                          <a:effectLst/>
                        </a:rPr>
                        <a:t>1,4</a:t>
                      </a:r>
                      <a:endParaRPr lang="en-US" sz="1800">
                        <a:effectLst/>
                        <a:latin typeface="Calibri"/>
                        <a:ea typeface="Times New Roman"/>
                        <a:cs typeface="Times New Roman"/>
                      </a:endParaRPr>
                    </a:p>
                  </a:txBody>
                  <a:tcPr marL="0" marR="0" marT="0" marB="0"/>
                </a:tc>
                <a:tc>
                  <a:txBody>
                    <a:bodyPr/>
                    <a:lstStyle/>
                    <a:p>
                      <a:pPr marL="0" marR="59690" algn="r">
                        <a:lnSpc>
                          <a:spcPct val="115000"/>
                        </a:lnSpc>
                        <a:spcBef>
                          <a:spcPts val="350"/>
                        </a:spcBef>
                        <a:spcAft>
                          <a:spcPts val="0"/>
                        </a:spcAft>
                      </a:pPr>
                      <a:r>
                        <a:rPr lang="id-ID" sz="1800">
                          <a:effectLst/>
                        </a:rPr>
                        <a:t>-</a:t>
                      </a:r>
                      <a:endParaRPr lang="en-US" sz="1800">
                        <a:effectLst/>
                        <a:latin typeface="Calibri"/>
                        <a:ea typeface="Times New Roman"/>
                        <a:cs typeface="Times New Roman"/>
                      </a:endParaRPr>
                    </a:p>
                  </a:txBody>
                  <a:tcPr marL="0" marR="0" marT="0" marB="0"/>
                </a:tc>
              </a:tr>
              <a:tr h="354632">
                <a:tc>
                  <a:txBody>
                    <a:bodyPr/>
                    <a:lstStyle/>
                    <a:p>
                      <a:pPr marL="292100" marR="0">
                        <a:lnSpc>
                          <a:spcPct val="115000"/>
                        </a:lnSpc>
                        <a:spcBef>
                          <a:spcPts val="360"/>
                        </a:spcBef>
                        <a:spcAft>
                          <a:spcPts val="0"/>
                        </a:spcAft>
                      </a:pPr>
                      <a:r>
                        <a:rPr lang="id-ID" sz="1800" spc="25">
                          <a:effectLst/>
                        </a:rPr>
                        <a:t>J</a:t>
                      </a:r>
                      <a:r>
                        <a:rPr lang="id-ID" sz="1800">
                          <a:effectLst/>
                        </a:rPr>
                        <a:t>u</a:t>
                      </a:r>
                      <a:r>
                        <a:rPr lang="id-ID" sz="1800" spc="-20">
                          <a:effectLst/>
                        </a:rPr>
                        <a:t>m</a:t>
                      </a:r>
                      <a:r>
                        <a:rPr lang="id-ID" sz="1800">
                          <a:effectLst/>
                        </a:rPr>
                        <a:t>l</a:t>
                      </a:r>
                      <a:r>
                        <a:rPr lang="id-ID" sz="1800" spc="-5">
                          <a:effectLst/>
                        </a:rPr>
                        <a:t>a</a:t>
                      </a:r>
                      <a:r>
                        <a:rPr lang="id-ID" sz="1800">
                          <a:effectLst/>
                        </a:rPr>
                        <a:t>h</a:t>
                      </a:r>
                      <a:endParaRPr lang="en-US" sz="1800">
                        <a:effectLst/>
                        <a:latin typeface="Calibri"/>
                        <a:ea typeface="Times New Roman"/>
                        <a:cs typeface="Times New Roman"/>
                      </a:endParaRPr>
                    </a:p>
                  </a:txBody>
                  <a:tcPr marL="0" marR="0" marT="0" marB="0"/>
                </a:tc>
                <a:tc>
                  <a:txBody>
                    <a:bodyPr/>
                    <a:lstStyle/>
                    <a:p>
                      <a:pPr marL="291465" marR="297180" algn="ctr">
                        <a:lnSpc>
                          <a:spcPct val="115000"/>
                        </a:lnSpc>
                        <a:spcBef>
                          <a:spcPts val="360"/>
                        </a:spcBef>
                        <a:spcAft>
                          <a:spcPts val="0"/>
                        </a:spcAft>
                      </a:pPr>
                      <a:r>
                        <a:rPr lang="id-ID" sz="1800">
                          <a:effectLst/>
                        </a:rPr>
                        <a:t>500</a:t>
                      </a:r>
                      <a:endParaRPr lang="en-US" sz="1800">
                        <a:effectLst/>
                        <a:latin typeface="Calibri"/>
                        <a:ea typeface="Times New Roman"/>
                        <a:cs typeface="Times New Roman"/>
                      </a:endParaRPr>
                    </a:p>
                  </a:txBody>
                  <a:tcPr marL="0" marR="0" marT="0" marB="0"/>
                </a:tc>
                <a:tc>
                  <a:txBody>
                    <a:bodyPr/>
                    <a:lstStyle/>
                    <a:p>
                      <a:pPr marL="532130" marR="0">
                        <a:lnSpc>
                          <a:spcPct val="115000"/>
                        </a:lnSpc>
                        <a:spcBef>
                          <a:spcPts val="360"/>
                        </a:spcBef>
                        <a:spcAft>
                          <a:spcPts val="0"/>
                        </a:spcAft>
                      </a:pPr>
                      <a:r>
                        <a:rPr lang="id-ID" sz="1800">
                          <a:effectLst/>
                        </a:rPr>
                        <a:t>100</a:t>
                      </a:r>
                      <a:endParaRPr lang="en-US" sz="1800">
                        <a:effectLst/>
                        <a:latin typeface="Calibri"/>
                        <a:ea typeface="Times New Roman"/>
                        <a:cs typeface="Times New Roman"/>
                      </a:endParaRPr>
                    </a:p>
                  </a:txBody>
                  <a:tcPr marL="0" marR="0" marT="0" marB="0"/>
                </a:tc>
                <a:tc>
                  <a:txBody>
                    <a:bodyPr/>
                    <a:lstStyle/>
                    <a:p>
                      <a:pPr marL="0" marR="60325" algn="r">
                        <a:lnSpc>
                          <a:spcPct val="115000"/>
                        </a:lnSpc>
                        <a:spcBef>
                          <a:spcPts val="360"/>
                        </a:spcBef>
                        <a:spcAft>
                          <a:spcPts val="0"/>
                        </a:spcAft>
                      </a:pPr>
                      <a:r>
                        <a:rPr lang="id-ID" sz="1800" dirty="0">
                          <a:effectLst/>
                        </a:rPr>
                        <a:t>264,72</a:t>
                      </a:r>
                      <a:endParaRPr lang="en-US" sz="1800" dirty="0">
                        <a:effectLst/>
                        <a:latin typeface="Calibri"/>
                        <a:ea typeface="Times New Roman"/>
                        <a:cs typeface="Times New Roman"/>
                      </a:endParaRPr>
                    </a:p>
                  </a:txBody>
                  <a:tcPr marL="0" marR="0" marT="0" marB="0"/>
                </a:tc>
              </a:tr>
            </a:tbl>
          </a:graphicData>
        </a:graphic>
      </p:graphicFrame>
      <p:sp>
        <p:nvSpPr>
          <p:cNvPr id="4" name="Rectangle 2"/>
          <p:cNvSpPr>
            <a:spLocks noChangeArrowheads="1"/>
          </p:cNvSpPr>
          <p:nvPr/>
        </p:nvSpPr>
        <p:spPr bwMode="auto">
          <a:xfrm>
            <a:off x="4498975" y="635000"/>
            <a:ext cx="76200" cy="3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endParaRPr lang="en-US"/>
          </a:p>
        </p:txBody>
      </p:sp>
      <p:pic>
        <p:nvPicPr>
          <p:cNvPr id="4097"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57200"/>
            <a:ext cx="76200" cy="381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4"/>
          <p:cNvSpPr>
            <a:spLocks noChangeArrowheads="1"/>
          </p:cNvSpPr>
          <p:nvPr/>
        </p:nvSpPr>
        <p:spPr bwMode="auto">
          <a:xfrm>
            <a:off x="0" y="4953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5638801" y="2532266"/>
            <a:ext cx="35052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200" b="0" i="0" u="none" strike="noStrike" cap="none" normalizeH="0" baseline="0" dirty="0" smtClean="0">
                <a:ln>
                  <a:noFill/>
                </a:ln>
                <a:solidFill>
                  <a:schemeClr val="tx1"/>
                </a:solidFill>
                <a:effectLst/>
                <a:latin typeface="Times New Roman" pitchFamily="18" charset="0"/>
                <a:cs typeface="Times New Roman" pitchFamily="18" charset="0"/>
              </a:rPr>
              <a:t>Jadi Modulus Halus Butir (MHB) pasir =   </a:t>
            </a:r>
            <a:r>
              <a:rPr kumimoji="0" lang="id-ID" sz="1200" b="0" i="0" u="sng" strike="noStrike" cap="none" normalizeH="0" baseline="0" dirty="0" smtClean="0">
                <a:ln>
                  <a:noFill/>
                </a:ln>
                <a:solidFill>
                  <a:schemeClr val="tx1"/>
                </a:solidFill>
                <a:effectLst/>
                <a:latin typeface="Times New Roman" pitchFamily="18" charset="0"/>
                <a:cs typeface="Times New Roman" pitchFamily="18" charset="0"/>
              </a:rPr>
              <a:t>264,72</a:t>
            </a:r>
            <a:endParaRPr kumimoji="0" lang="en-US"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id-ID" sz="1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100</a:t>
            </a:r>
            <a:endParaRPr kumimoji="0" lang="id-ID"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r>
            <a:br>
              <a:rPr kumimoji="0" lang="id-ID"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br>
            <a:r>
              <a:rPr kumimoji="0" lang="en-US" sz="1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1200" b="0"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1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id-ID" sz="1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2,6472</a:t>
            </a:r>
            <a:endParaRPr kumimoji="0" lang="id-ID"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r>
            <a:br>
              <a:rPr kumimoji="0" lang="id-ID"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br>
            <a:endParaRPr kumimoji="0" lang="id-ID" sz="12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5931189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Perhitungan MHB Kerikil</a:t>
            </a:r>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468401420"/>
              </p:ext>
            </p:extLst>
          </p:nvPr>
        </p:nvGraphicFramePr>
        <p:xfrm>
          <a:off x="457201" y="1600199"/>
          <a:ext cx="4495799" cy="4782114"/>
        </p:xfrm>
        <a:graphic>
          <a:graphicData uri="http://schemas.openxmlformats.org/drawingml/2006/table">
            <a:tbl>
              <a:tblPr>
                <a:tableStyleId>{5C22544A-7EE6-4342-B048-85BDC9FD1C3A}</a:tableStyleId>
              </a:tblPr>
              <a:tblGrid>
                <a:gridCol w="1142999"/>
                <a:gridCol w="1066800"/>
                <a:gridCol w="838200"/>
                <a:gridCol w="1447800"/>
              </a:tblGrid>
              <a:tr h="276160">
                <a:tc rowSpan="2">
                  <a:txBody>
                    <a:bodyPr/>
                    <a:lstStyle/>
                    <a:p>
                      <a:pPr marL="73025" marR="78740" indent="3810" algn="ctr">
                        <a:lnSpc>
                          <a:spcPct val="115000"/>
                        </a:lnSpc>
                        <a:spcBef>
                          <a:spcPts val="240"/>
                        </a:spcBef>
                        <a:spcAft>
                          <a:spcPts val="0"/>
                        </a:spcAft>
                      </a:pPr>
                      <a:r>
                        <a:rPr lang="id-ID" sz="1600">
                          <a:effectLst/>
                        </a:rPr>
                        <a:t>Uku</a:t>
                      </a:r>
                      <a:r>
                        <a:rPr lang="id-ID" sz="1600" spc="-5">
                          <a:effectLst/>
                        </a:rPr>
                        <a:t>ra</a:t>
                      </a:r>
                      <a:r>
                        <a:rPr lang="id-ID" sz="1600">
                          <a:effectLst/>
                        </a:rPr>
                        <a:t>n </a:t>
                      </a:r>
                      <a:r>
                        <a:rPr lang="id-ID" sz="1600" spc="-25">
                          <a:effectLst/>
                        </a:rPr>
                        <a:t>L</a:t>
                      </a:r>
                      <a:r>
                        <a:rPr lang="id-ID" sz="1600">
                          <a:effectLst/>
                        </a:rPr>
                        <a:t>ub</a:t>
                      </a:r>
                      <a:r>
                        <a:rPr lang="id-ID" sz="1600" spc="-5">
                          <a:effectLst/>
                        </a:rPr>
                        <a:t>a</a:t>
                      </a:r>
                      <a:r>
                        <a:rPr lang="id-ID" sz="1600" spc="25">
                          <a:effectLst/>
                        </a:rPr>
                        <a:t>n</a:t>
                      </a:r>
                      <a:r>
                        <a:rPr lang="id-ID" sz="1600">
                          <a:effectLst/>
                        </a:rPr>
                        <a:t>g </a:t>
                      </a:r>
                      <a:r>
                        <a:rPr lang="id-ID" sz="1600" spc="20">
                          <a:effectLst/>
                        </a:rPr>
                        <a:t>A</a:t>
                      </a:r>
                      <a:r>
                        <a:rPr lang="id-ID" sz="1600" spc="-50">
                          <a:effectLst/>
                        </a:rPr>
                        <a:t>y</a:t>
                      </a:r>
                      <a:r>
                        <a:rPr lang="id-ID" sz="1600" spc="5">
                          <a:effectLst/>
                        </a:rPr>
                        <a:t>a</a:t>
                      </a:r>
                      <a:r>
                        <a:rPr lang="id-ID" sz="1600">
                          <a:effectLst/>
                        </a:rPr>
                        <a:t>k</a:t>
                      </a:r>
                      <a:r>
                        <a:rPr lang="id-ID" sz="1600" spc="-5">
                          <a:effectLst/>
                        </a:rPr>
                        <a:t>a</a:t>
                      </a:r>
                      <a:r>
                        <a:rPr lang="id-ID" sz="1600">
                          <a:effectLst/>
                        </a:rPr>
                        <a:t>n (mm)</a:t>
                      </a:r>
                      <a:endParaRPr lang="en-US" sz="1600">
                        <a:effectLst/>
                        <a:latin typeface="Calibri"/>
                        <a:ea typeface="Times New Roman"/>
                        <a:cs typeface="Times New Roman"/>
                      </a:endParaRPr>
                    </a:p>
                  </a:txBody>
                  <a:tcPr marL="0" marR="0" marT="0" marB="0"/>
                </a:tc>
                <a:tc gridSpan="3">
                  <a:txBody>
                    <a:bodyPr/>
                    <a:lstStyle/>
                    <a:p>
                      <a:pPr marL="1087755" marR="1091565" algn="ctr">
                        <a:lnSpc>
                          <a:spcPct val="115000"/>
                        </a:lnSpc>
                        <a:spcBef>
                          <a:spcPts val="145"/>
                        </a:spcBef>
                        <a:spcAft>
                          <a:spcPts val="0"/>
                        </a:spcAft>
                      </a:pPr>
                      <a:r>
                        <a:rPr lang="id-ID" sz="1600" spc="-20">
                          <a:effectLst/>
                        </a:rPr>
                        <a:t>B</a:t>
                      </a:r>
                      <a:r>
                        <a:rPr lang="id-ID" sz="1600" spc="5">
                          <a:effectLst/>
                        </a:rPr>
                        <a:t>e</a:t>
                      </a:r>
                      <a:r>
                        <a:rPr lang="id-ID" sz="1600" spc="-5">
                          <a:effectLst/>
                        </a:rPr>
                        <a:t>ra</a:t>
                      </a:r>
                      <a:r>
                        <a:rPr lang="id-ID" sz="1600">
                          <a:effectLst/>
                        </a:rPr>
                        <a:t>t T</a:t>
                      </a:r>
                      <a:r>
                        <a:rPr lang="id-ID" sz="1600" spc="-5">
                          <a:effectLst/>
                        </a:rPr>
                        <a:t>er</a:t>
                      </a:r>
                      <a:r>
                        <a:rPr lang="id-ID" sz="1600">
                          <a:effectLst/>
                        </a:rPr>
                        <a:t>ti</a:t>
                      </a:r>
                      <a:r>
                        <a:rPr lang="id-ID" sz="1600" spc="25">
                          <a:effectLst/>
                        </a:rPr>
                        <a:t>n</a:t>
                      </a:r>
                      <a:r>
                        <a:rPr lang="id-ID" sz="1600">
                          <a:effectLst/>
                        </a:rPr>
                        <a:t>g</a:t>
                      </a:r>
                      <a:r>
                        <a:rPr lang="id-ID" sz="1600" spc="-25">
                          <a:effectLst/>
                        </a:rPr>
                        <a:t>g</a:t>
                      </a:r>
                      <a:r>
                        <a:rPr lang="id-ID" sz="1600" spc="-5">
                          <a:effectLst/>
                        </a:rPr>
                        <a:t>a</a:t>
                      </a:r>
                      <a:r>
                        <a:rPr lang="id-ID" sz="1600">
                          <a:effectLst/>
                        </a:rPr>
                        <a:t>l</a:t>
                      </a:r>
                      <a:endParaRPr lang="en-US" sz="1600">
                        <a:effectLst/>
                        <a:latin typeface="Calibri"/>
                        <a:ea typeface="Times New Roman"/>
                        <a:cs typeface="Times New Roman"/>
                      </a:endParaRPr>
                    </a:p>
                  </a:txBody>
                  <a:tcPr marL="0" marR="0" marT="0" marB="0"/>
                </a:tc>
                <a:tc hMerge="1">
                  <a:txBody>
                    <a:bodyPr/>
                    <a:lstStyle/>
                    <a:p>
                      <a:endParaRPr lang="en-US"/>
                    </a:p>
                  </a:txBody>
                  <a:tcPr/>
                </a:tc>
                <a:tc hMerge="1">
                  <a:txBody>
                    <a:bodyPr/>
                    <a:lstStyle/>
                    <a:p>
                      <a:endParaRPr lang="en-US"/>
                    </a:p>
                  </a:txBody>
                  <a:tcPr/>
                </a:tc>
              </a:tr>
              <a:tr h="464281">
                <a:tc vMerge="1">
                  <a:txBody>
                    <a:bodyPr/>
                    <a:lstStyle/>
                    <a:p>
                      <a:endParaRPr lang="en-US"/>
                    </a:p>
                  </a:txBody>
                  <a:tcPr/>
                </a:tc>
                <a:tc>
                  <a:txBody>
                    <a:bodyPr/>
                    <a:lstStyle/>
                    <a:p>
                      <a:pPr marL="0" marR="0">
                        <a:lnSpc>
                          <a:spcPts val="500"/>
                        </a:lnSpc>
                        <a:spcBef>
                          <a:spcPts val="40"/>
                        </a:spcBef>
                        <a:spcAft>
                          <a:spcPts val="0"/>
                        </a:spcAft>
                      </a:pPr>
                      <a:r>
                        <a:rPr lang="id-ID" sz="1600">
                          <a:effectLst/>
                        </a:rPr>
                        <a:t> </a:t>
                      </a:r>
                      <a:endParaRPr lang="en-US" sz="1600">
                        <a:effectLst/>
                      </a:endParaRPr>
                    </a:p>
                    <a:p>
                      <a:pPr marL="0" marR="0">
                        <a:lnSpc>
                          <a:spcPts val="1000"/>
                        </a:lnSpc>
                        <a:spcBef>
                          <a:spcPts val="0"/>
                        </a:spcBef>
                        <a:spcAft>
                          <a:spcPts val="0"/>
                        </a:spcAft>
                      </a:pPr>
                      <a:r>
                        <a:rPr lang="id-ID" sz="1600">
                          <a:effectLst/>
                        </a:rPr>
                        <a:t> </a:t>
                      </a:r>
                      <a:endParaRPr lang="en-US" sz="1600">
                        <a:effectLst/>
                      </a:endParaRPr>
                    </a:p>
                    <a:p>
                      <a:pPr marL="212090" marR="0">
                        <a:lnSpc>
                          <a:spcPct val="115000"/>
                        </a:lnSpc>
                        <a:spcBef>
                          <a:spcPts val="0"/>
                        </a:spcBef>
                        <a:spcAft>
                          <a:spcPts val="0"/>
                        </a:spcAft>
                      </a:pPr>
                      <a:r>
                        <a:rPr lang="id-ID" sz="1600">
                          <a:effectLst/>
                        </a:rPr>
                        <a:t>G</a:t>
                      </a:r>
                      <a:r>
                        <a:rPr lang="id-ID" sz="1600" spc="-5">
                          <a:effectLst/>
                        </a:rPr>
                        <a:t>ra</a:t>
                      </a:r>
                      <a:r>
                        <a:rPr lang="id-ID" sz="1600">
                          <a:effectLst/>
                        </a:rPr>
                        <a:t>m</a:t>
                      </a:r>
                      <a:endParaRPr lang="en-US" sz="1600">
                        <a:effectLst/>
                        <a:latin typeface="Calibri"/>
                        <a:ea typeface="Times New Roman"/>
                        <a:cs typeface="Times New Roman"/>
                      </a:endParaRPr>
                    </a:p>
                  </a:txBody>
                  <a:tcPr marL="0" marR="0" marT="0" marB="0"/>
                </a:tc>
                <a:tc>
                  <a:txBody>
                    <a:bodyPr/>
                    <a:lstStyle/>
                    <a:p>
                      <a:pPr marL="60960" marR="0">
                        <a:lnSpc>
                          <a:spcPct val="115000"/>
                        </a:lnSpc>
                        <a:spcBef>
                          <a:spcPts val="170"/>
                        </a:spcBef>
                        <a:spcAft>
                          <a:spcPts val="0"/>
                        </a:spcAft>
                      </a:pPr>
                      <a:r>
                        <a:rPr lang="id-ID" sz="1600" spc="5">
                          <a:effectLst/>
                        </a:rPr>
                        <a:t>P</a:t>
                      </a:r>
                      <a:r>
                        <a:rPr lang="id-ID" sz="1600" spc="-5">
                          <a:effectLst/>
                        </a:rPr>
                        <a:t>er</a:t>
                      </a:r>
                      <a:r>
                        <a:rPr lang="id-ID" sz="1600">
                          <a:effectLst/>
                        </a:rPr>
                        <a:t>s</a:t>
                      </a:r>
                      <a:r>
                        <a:rPr lang="id-ID" sz="1600" spc="-5">
                          <a:effectLst/>
                        </a:rPr>
                        <a:t>e</a:t>
                      </a:r>
                      <a:r>
                        <a:rPr lang="id-ID" sz="1600">
                          <a:effectLst/>
                        </a:rPr>
                        <a:t>n</a:t>
                      </a:r>
                      <a:endParaRPr lang="en-US" sz="1600">
                        <a:effectLst/>
                      </a:endParaRPr>
                    </a:p>
                    <a:p>
                      <a:pPr marL="60960" marR="0">
                        <a:lnSpc>
                          <a:spcPts val="1370"/>
                        </a:lnSpc>
                        <a:spcBef>
                          <a:spcPts val="0"/>
                        </a:spcBef>
                        <a:spcAft>
                          <a:spcPts val="0"/>
                        </a:spcAft>
                      </a:pPr>
                      <a:r>
                        <a:rPr lang="id-ID" sz="1600">
                          <a:effectLst/>
                        </a:rPr>
                        <a:t>(</a:t>
                      </a:r>
                      <a:r>
                        <a:rPr lang="id-ID" sz="1600" spc="-5">
                          <a:effectLst/>
                        </a:rPr>
                        <a:t>%</a:t>
                      </a:r>
                      <a:r>
                        <a:rPr lang="id-ID" sz="1600">
                          <a:effectLst/>
                        </a:rPr>
                        <a:t>)</a:t>
                      </a:r>
                      <a:endParaRPr lang="en-US" sz="1600">
                        <a:effectLst/>
                        <a:latin typeface="Calibri"/>
                        <a:ea typeface="Times New Roman"/>
                        <a:cs typeface="Times New Roman"/>
                      </a:endParaRPr>
                    </a:p>
                  </a:txBody>
                  <a:tcPr marL="0" marR="0" marT="0" marB="0"/>
                </a:tc>
                <a:tc>
                  <a:txBody>
                    <a:bodyPr/>
                    <a:lstStyle/>
                    <a:p>
                      <a:pPr marL="59690" marR="0">
                        <a:lnSpc>
                          <a:spcPct val="115000"/>
                        </a:lnSpc>
                        <a:spcBef>
                          <a:spcPts val="170"/>
                        </a:spcBef>
                        <a:spcAft>
                          <a:spcPts val="0"/>
                        </a:spcAft>
                      </a:pPr>
                      <a:r>
                        <a:rPr lang="id-ID" sz="1600" spc="5">
                          <a:effectLst/>
                        </a:rPr>
                        <a:t>P</a:t>
                      </a:r>
                      <a:r>
                        <a:rPr lang="id-ID" sz="1600" spc="-5">
                          <a:effectLst/>
                        </a:rPr>
                        <a:t>er</a:t>
                      </a:r>
                      <a:r>
                        <a:rPr lang="id-ID" sz="1600">
                          <a:effectLst/>
                        </a:rPr>
                        <a:t>s</a:t>
                      </a:r>
                      <a:r>
                        <a:rPr lang="id-ID" sz="1600" spc="-5">
                          <a:effectLst/>
                        </a:rPr>
                        <a:t>e</a:t>
                      </a:r>
                      <a:r>
                        <a:rPr lang="id-ID" sz="1600">
                          <a:effectLst/>
                        </a:rPr>
                        <a:t>n T</a:t>
                      </a:r>
                      <a:r>
                        <a:rPr lang="id-ID" sz="1600" spc="-5">
                          <a:effectLst/>
                        </a:rPr>
                        <a:t>er</a:t>
                      </a:r>
                      <a:r>
                        <a:rPr lang="id-ID" sz="1600">
                          <a:effectLst/>
                        </a:rPr>
                        <a:t>t</a:t>
                      </a:r>
                      <a:r>
                        <a:rPr lang="id-ID" sz="1600" spc="5">
                          <a:effectLst/>
                        </a:rPr>
                        <a:t>i</a:t>
                      </a:r>
                      <a:r>
                        <a:rPr lang="id-ID" sz="1600" spc="10">
                          <a:effectLst/>
                        </a:rPr>
                        <a:t>n</a:t>
                      </a:r>
                      <a:r>
                        <a:rPr lang="id-ID" sz="1600">
                          <a:effectLst/>
                        </a:rPr>
                        <a:t>g</a:t>
                      </a:r>
                      <a:r>
                        <a:rPr lang="id-ID" sz="1600" spc="-25">
                          <a:effectLst/>
                        </a:rPr>
                        <a:t>g</a:t>
                      </a:r>
                      <a:r>
                        <a:rPr lang="id-ID" sz="1600" spc="-5">
                          <a:effectLst/>
                        </a:rPr>
                        <a:t>a</a:t>
                      </a:r>
                      <a:r>
                        <a:rPr lang="id-ID" sz="1600">
                          <a:effectLst/>
                        </a:rPr>
                        <a:t>l</a:t>
                      </a:r>
                      <a:endParaRPr lang="en-US" sz="1600">
                        <a:effectLst/>
                      </a:endParaRPr>
                    </a:p>
                    <a:p>
                      <a:pPr marL="59690" marR="0">
                        <a:lnSpc>
                          <a:spcPts val="1370"/>
                        </a:lnSpc>
                        <a:spcBef>
                          <a:spcPts val="0"/>
                        </a:spcBef>
                        <a:spcAft>
                          <a:spcPts val="0"/>
                        </a:spcAft>
                      </a:pPr>
                      <a:r>
                        <a:rPr lang="id-ID" sz="1600">
                          <a:effectLst/>
                        </a:rPr>
                        <a:t>Komul</a:t>
                      </a:r>
                      <a:r>
                        <a:rPr lang="id-ID" sz="1600" spc="-5">
                          <a:effectLst/>
                        </a:rPr>
                        <a:t>a</a:t>
                      </a:r>
                      <a:r>
                        <a:rPr lang="id-ID" sz="1600">
                          <a:effectLst/>
                        </a:rPr>
                        <a:t>tif</a:t>
                      </a:r>
                      <a:endParaRPr lang="en-US" sz="1600">
                        <a:effectLst/>
                        <a:latin typeface="Calibri"/>
                        <a:ea typeface="Times New Roman"/>
                        <a:cs typeface="Times New Roman"/>
                      </a:endParaRPr>
                    </a:p>
                  </a:txBody>
                  <a:tcPr marL="0" marR="0" marT="0" marB="0"/>
                </a:tc>
              </a:tr>
              <a:tr h="290458">
                <a:tc>
                  <a:txBody>
                    <a:bodyPr/>
                    <a:lstStyle/>
                    <a:p>
                      <a:pPr marL="409575" marR="415925" algn="ctr">
                        <a:lnSpc>
                          <a:spcPct val="115000"/>
                        </a:lnSpc>
                        <a:spcBef>
                          <a:spcPts val="420"/>
                        </a:spcBef>
                        <a:spcAft>
                          <a:spcPts val="0"/>
                        </a:spcAft>
                      </a:pPr>
                      <a:r>
                        <a:rPr lang="id-ID" sz="1600">
                          <a:effectLst/>
                        </a:rPr>
                        <a:t>38</a:t>
                      </a:r>
                      <a:endParaRPr lang="en-US" sz="1600">
                        <a:effectLst/>
                        <a:latin typeface="Calibri"/>
                        <a:ea typeface="Times New Roman"/>
                        <a:cs typeface="Times New Roman"/>
                      </a:endParaRPr>
                    </a:p>
                  </a:txBody>
                  <a:tcPr marL="0" marR="0" marT="0" marB="0"/>
                </a:tc>
                <a:tc>
                  <a:txBody>
                    <a:bodyPr/>
                    <a:lstStyle/>
                    <a:p>
                      <a:pPr marL="323850" marR="327660" algn="ctr">
                        <a:lnSpc>
                          <a:spcPct val="115000"/>
                        </a:lnSpc>
                        <a:spcBef>
                          <a:spcPts val="420"/>
                        </a:spcBef>
                        <a:spcAft>
                          <a:spcPts val="0"/>
                        </a:spcAft>
                      </a:pPr>
                      <a:r>
                        <a:rPr lang="id-ID" sz="1600">
                          <a:effectLst/>
                        </a:rPr>
                        <a:t>0</a:t>
                      </a:r>
                      <a:endParaRPr lang="en-US" sz="1600">
                        <a:effectLst/>
                        <a:latin typeface="Calibri"/>
                        <a:ea typeface="Times New Roman"/>
                        <a:cs typeface="Times New Roman"/>
                      </a:endParaRPr>
                    </a:p>
                  </a:txBody>
                  <a:tcPr marL="0" marR="0" marT="0" marB="0"/>
                </a:tc>
                <a:tc>
                  <a:txBody>
                    <a:bodyPr/>
                    <a:lstStyle/>
                    <a:p>
                      <a:pPr marL="0" marR="65405" algn="r">
                        <a:lnSpc>
                          <a:spcPct val="115000"/>
                        </a:lnSpc>
                        <a:spcBef>
                          <a:spcPts val="420"/>
                        </a:spcBef>
                        <a:spcAft>
                          <a:spcPts val="0"/>
                        </a:spcAft>
                      </a:pPr>
                      <a:r>
                        <a:rPr lang="id-ID" sz="1600">
                          <a:effectLst/>
                        </a:rPr>
                        <a:t>0</a:t>
                      </a:r>
                      <a:endParaRPr lang="en-US" sz="1600">
                        <a:effectLst/>
                        <a:latin typeface="Calibri"/>
                        <a:ea typeface="Times New Roman"/>
                        <a:cs typeface="Times New Roman"/>
                      </a:endParaRPr>
                    </a:p>
                  </a:txBody>
                  <a:tcPr marL="0" marR="0" marT="0" marB="0"/>
                </a:tc>
                <a:tc>
                  <a:txBody>
                    <a:bodyPr/>
                    <a:lstStyle/>
                    <a:p>
                      <a:pPr marL="0" marR="61595" algn="r">
                        <a:lnSpc>
                          <a:spcPct val="115000"/>
                        </a:lnSpc>
                        <a:spcBef>
                          <a:spcPts val="420"/>
                        </a:spcBef>
                        <a:spcAft>
                          <a:spcPts val="0"/>
                        </a:spcAft>
                      </a:pPr>
                      <a:r>
                        <a:rPr lang="id-ID" sz="1600">
                          <a:effectLst/>
                        </a:rPr>
                        <a:t>0</a:t>
                      </a:r>
                      <a:endParaRPr lang="en-US" sz="1600">
                        <a:effectLst/>
                        <a:latin typeface="Calibri"/>
                        <a:ea typeface="Times New Roman"/>
                        <a:cs typeface="Times New Roman"/>
                      </a:endParaRPr>
                    </a:p>
                  </a:txBody>
                  <a:tcPr marL="0" marR="0" marT="0" marB="0"/>
                </a:tc>
              </a:tr>
              <a:tr h="278418">
                <a:tc>
                  <a:txBody>
                    <a:bodyPr/>
                    <a:lstStyle/>
                    <a:p>
                      <a:pPr marL="409575" marR="415925" algn="ctr">
                        <a:lnSpc>
                          <a:spcPct val="115000"/>
                        </a:lnSpc>
                        <a:spcBef>
                          <a:spcPts val="350"/>
                        </a:spcBef>
                        <a:spcAft>
                          <a:spcPts val="0"/>
                        </a:spcAft>
                      </a:pPr>
                      <a:r>
                        <a:rPr lang="id-ID" sz="1600">
                          <a:effectLst/>
                        </a:rPr>
                        <a:t>19</a:t>
                      </a:r>
                      <a:endParaRPr lang="en-US" sz="1600">
                        <a:effectLst/>
                        <a:latin typeface="Calibri"/>
                        <a:ea typeface="Times New Roman"/>
                        <a:cs typeface="Times New Roman"/>
                      </a:endParaRPr>
                    </a:p>
                  </a:txBody>
                  <a:tcPr marL="0" marR="0" marT="0" marB="0"/>
                </a:tc>
                <a:tc>
                  <a:txBody>
                    <a:bodyPr/>
                    <a:lstStyle/>
                    <a:p>
                      <a:pPr marL="233680" marR="0">
                        <a:lnSpc>
                          <a:spcPct val="115000"/>
                        </a:lnSpc>
                        <a:spcBef>
                          <a:spcPts val="350"/>
                        </a:spcBef>
                        <a:spcAft>
                          <a:spcPts val="0"/>
                        </a:spcAft>
                      </a:pPr>
                      <a:r>
                        <a:rPr lang="id-ID" sz="1600">
                          <a:effectLst/>
                        </a:rPr>
                        <a:t>2279</a:t>
                      </a:r>
                      <a:endParaRPr lang="en-US" sz="1600">
                        <a:effectLst/>
                        <a:latin typeface="Calibri"/>
                        <a:ea typeface="Times New Roman"/>
                        <a:cs typeface="Times New Roman"/>
                      </a:endParaRPr>
                    </a:p>
                  </a:txBody>
                  <a:tcPr marL="0" marR="0" marT="0" marB="0"/>
                </a:tc>
                <a:tc>
                  <a:txBody>
                    <a:bodyPr/>
                    <a:lstStyle/>
                    <a:p>
                      <a:pPr marL="273050" marR="0">
                        <a:lnSpc>
                          <a:spcPct val="115000"/>
                        </a:lnSpc>
                        <a:spcBef>
                          <a:spcPts val="350"/>
                        </a:spcBef>
                        <a:spcAft>
                          <a:spcPts val="0"/>
                        </a:spcAft>
                      </a:pPr>
                      <a:r>
                        <a:rPr lang="id-ID" sz="1600">
                          <a:effectLst/>
                        </a:rPr>
                        <a:t>45,58</a:t>
                      </a:r>
                      <a:endParaRPr lang="en-US" sz="1600">
                        <a:effectLst/>
                        <a:latin typeface="Calibri"/>
                        <a:ea typeface="Times New Roman"/>
                        <a:cs typeface="Times New Roman"/>
                      </a:endParaRPr>
                    </a:p>
                  </a:txBody>
                  <a:tcPr marL="0" marR="0" marT="0" marB="0"/>
                </a:tc>
                <a:tc>
                  <a:txBody>
                    <a:bodyPr/>
                    <a:lstStyle/>
                    <a:p>
                      <a:pPr marL="0" marR="61595" algn="r">
                        <a:lnSpc>
                          <a:spcPct val="115000"/>
                        </a:lnSpc>
                        <a:spcBef>
                          <a:spcPts val="350"/>
                        </a:spcBef>
                        <a:spcAft>
                          <a:spcPts val="0"/>
                        </a:spcAft>
                      </a:pPr>
                      <a:r>
                        <a:rPr lang="id-ID" sz="1600">
                          <a:effectLst/>
                        </a:rPr>
                        <a:t>45,58</a:t>
                      </a:r>
                      <a:endParaRPr lang="en-US" sz="1600">
                        <a:effectLst/>
                        <a:latin typeface="Calibri"/>
                        <a:ea typeface="Times New Roman"/>
                        <a:cs typeface="Times New Roman"/>
                      </a:endParaRPr>
                    </a:p>
                  </a:txBody>
                  <a:tcPr marL="0" marR="0" marT="0" marB="0"/>
                </a:tc>
              </a:tr>
              <a:tr h="279923">
                <a:tc>
                  <a:txBody>
                    <a:bodyPr/>
                    <a:lstStyle/>
                    <a:p>
                      <a:pPr marL="393065" marR="394335" algn="ctr">
                        <a:lnSpc>
                          <a:spcPct val="115000"/>
                        </a:lnSpc>
                        <a:spcBef>
                          <a:spcPts val="360"/>
                        </a:spcBef>
                        <a:spcAft>
                          <a:spcPts val="0"/>
                        </a:spcAft>
                      </a:pPr>
                      <a:r>
                        <a:rPr lang="id-ID" sz="1600">
                          <a:effectLst/>
                        </a:rPr>
                        <a:t>9,6</a:t>
                      </a:r>
                      <a:endParaRPr lang="en-US" sz="1600">
                        <a:effectLst/>
                        <a:latin typeface="Calibri"/>
                        <a:ea typeface="Times New Roman"/>
                        <a:cs typeface="Times New Roman"/>
                      </a:endParaRPr>
                    </a:p>
                  </a:txBody>
                  <a:tcPr marL="0" marR="0" marT="0" marB="0"/>
                </a:tc>
                <a:tc>
                  <a:txBody>
                    <a:bodyPr/>
                    <a:lstStyle/>
                    <a:p>
                      <a:pPr marL="233680" marR="0">
                        <a:lnSpc>
                          <a:spcPct val="115000"/>
                        </a:lnSpc>
                        <a:spcBef>
                          <a:spcPts val="360"/>
                        </a:spcBef>
                        <a:spcAft>
                          <a:spcPts val="0"/>
                        </a:spcAft>
                      </a:pPr>
                      <a:r>
                        <a:rPr lang="id-ID" sz="1600">
                          <a:effectLst/>
                        </a:rPr>
                        <a:t>2614</a:t>
                      </a:r>
                      <a:endParaRPr lang="en-US" sz="1600">
                        <a:effectLst/>
                        <a:latin typeface="Calibri"/>
                        <a:ea typeface="Times New Roman"/>
                        <a:cs typeface="Times New Roman"/>
                      </a:endParaRPr>
                    </a:p>
                  </a:txBody>
                  <a:tcPr marL="0" marR="0" marT="0" marB="0"/>
                </a:tc>
                <a:tc>
                  <a:txBody>
                    <a:bodyPr/>
                    <a:lstStyle/>
                    <a:p>
                      <a:pPr marL="273050" marR="0">
                        <a:lnSpc>
                          <a:spcPct val="115000"/>
                        </a:lnSpc>
                        <a:spcBef>
                          <a:spcPts val="360"/>
                        </a:spcBef>
                        <a:spcAft>
                          <a:spcPts val="0"/>
                        </a:spcAft>
                      </a:pPr>
                      <a:r>
                        <a:rPr lang="id-ID" sz="1600">
                          <a:effectLst/>
                        </a:rPr>
                        <a:t>52,28</a:t>
                      </a:r>
                      <a:endParaRPr lang="en-US" sz="1600">
                        <a:effectLst/>
                        <a:latin typeface="Calibri"/>
                        <a:ea typeface="Times New Roman"/>
                        <a:cs typeface="Times New Roman"/>
                      </a:endParaRPr>
                    </a:p>
                  </a:txBody>
                  <a:tcPr marL="0" marR="0" marT="0" marB="0"/>
                </a:tc>
                <a:tc>
                  <a:txBody>
                    <a:bodyPr/>
                    <a:lstStyle/>
                    <a:p>
                      <a:pPr marL="0" marR="61595" algn="r">
                        <a:lnSpc>
                          <a:spcPct val="115000"/>
                        </a:lnSpc>
                        <a:spcBef>
                          <a:spcPts val="360"/>
                        </a:spcBef>
                        <a:spcAft>
                          <a:spcPts val="0"/>
                        </a:spcAft>
                      </a:pPr>
                      <a:r>
                        <a:rPr lang="id-ID" sz="1600">
                          <a:effectLst/>
                        </a:rPr>
                        <a:t>97,86</a:t>
                      </a:r>
                      <a:endParaRPr lang="en-US" sz="1600">
                        <a:effectLst/>
                        <a:latin typeface="Calibri"/>
                        <a:ea typeface="Times New Roman"/>
                        <a:cs typeface="Times New Roman"/>
                      </a:endParaRPr>
                    </a:p>
                  </a:txBody>
                  <a:tcPr marL="0" marR="0" marT="0" marB="0"/>
                </a:tc>
              </a:tr>
              <a:tr h="278418">
                <a:tc>
                  <a:txBody>
                    <a:bodyPr/>
                    <a:lstStyle/>
                    <a:p>
                      <a:pPr marL="393065" marR="394335" algn="ctr">
                        <a:lnSpc>
                          <a:spcPct val="115000"/>
                        </a:lnSpc>
                        <a:spcBef>
                          <a:spcPts val="350"/>
                        </a:spcBef>
                        <a:spcAft>
                          <a:spcPts val="0"/>
                        </a:spcAft>
                      </a:pPr>
                      <a:r>
                        <a:rPr lang="id-ID" sz="1600">
                          <a:effectLst/>
                        </a:rPr>
                        <a:t>4,8</a:t>
                      </a:r>
                      <a:endParaRPr lang="en-US" sz="1600">
                        <a:effectLst/>
                        <a:latin typeface="Calibri"/>
                        <a:ea typeface="Times New Roman"/>
                        <a:cs typeface="Times New Roman"/>
                      </a:endParaRPr>
                    </a:p>
                  </a:txBody>
                  <a:tcPr marL="0" marR="0" marT="0" marB="0"/>
                </a:tc>
                <a:tc>
                  <a:txBody>
                    <a:bodyPr/>
                    <a:lstStyle/>
                    <a:p>
                      <a:pPr marL="285750" marR="289560" algn="ctr">
                        <a:lnSpc>
                          <a:spcPct val="115000"/>
                        </a:lnSpc>
                        <a:spcBef>
                          <a:spcPts val="350"/>
                        </a:spcBef>
                        <a:spcAft>
                          <a:spcPts val="0"/>
                        </a:spcAft>
                      </a:pPr>
                      <a:r>
                        <a:rPr lang="id-ID" sz="1600">
                          <a:effectLst/>
                        </a:rPr>
                        <a:t>51</a:t>
                      </a:r>
                      <a:endParaRPr lang="en-US" sz="1600">
                        <a:effectLst/>
                        <a:latin typeface="Calibri"/>
                        <a:ea typeface="Times New Roman"/>
                        <a:cs typeface="Times New Roman"/>
                      </a:endParaRPr>
                    </a:p>
                  </a:txBody>
                  <a:tcPr marL="0" marR="0" marT="0" marB="0"/>
                </a:tc>
                <a:tc>
                  <a:txBody>
                    <a:bodyPr/>
                    <a:lstStyle/>
                    <a:p>
                      <a:pPr marL="349250" marR="0">
                        <a:lnSpc>
                          <a:spcPct val="115000"/>
                        </a:lnSpc>
                        <a:spcBef>
                          <a:spcPts val="350"/>
                        </a:spcBef>
                        <a:spcAft>
                          <a:spcPts val="0"/>
                        </a:spcAft>
                      </a:pPr>
                      <a:r>
                        <a:rPr lang="id-ID" sz="1600">
                          <a:effectLst/>
                        </a:rPr>
                        <a:t>1,02</a:t>
                      </a:r>
                      <a:endParaRPr lang="en-US" sz="1600">
                        <a:effectLst/>
                        <a:latin typeface="Calibri"/>
                        <a:ea typeface="Times New Roman"/>
                        <a:cs typeface="Times New Roman"/>
                      </a:endParaRPr>
                    </a:p>
                  </a:txBody>
                  <a:tcPr marL="0" marR="0" marT="0" marB="0"/>
                </a:tc>
                <a:tc>
                  <a:txBody>
                    <a:bodyPr/>
                    <a:lstStyle/>
                    <a:p>
                      <a:pPr marL="0" marR="61595" algn="r">
                        <a:lnSpc>
                          <a:spcPct val="115000"/>
                        </a:lnSpc>
                        <a:spcBef>
                          <a:spcPts val="350"/>
                        </a:spcBef>
                        <a:spcAft>
                          <a:spcPts val="0"/>
                        </a:spcAft>
                      </a:pPr>
                      <a:r>
                        <a:rPr lang="id-ID" sz="1600">
                          <a:effectLst/>
                        </a:rPr>
                        <a:t>98,88</a:t>
                      </a:r>
                      <a:endParaRPr lang="en-US" sz="1600">
                        <a:effectLst/>
                        <a:latin typeface="Calibri"/>
                        <a:ea typeface="Times New Roman"/>
                        <a:cs typeface="Times New Roman"/>
                      </a:endParaRPr>
                    </a:p>
                  </a:txBody>
                  <a:tcPr marL="0" marR="0" marT="0" marB="0"/>
                </a:tc>
              </a:tr>
              <a:tr h="278418">
                <a:tc>
                  <a:txBody>
                    <a:bodyPr/>
                    <a:lstStyle/>
                    <a:p>
                      <a:pPr marL="393065" marR="394335" algn="ctr">
                        <a:lnSpc>
                          <a:spcPct val="115000"/>
                        </a:lnSpc>
                        <a:spcBef>
                          <a:spcPts val="350"/>
                        </a:spcBef>
                        <a:spcAft>
                          <a:spcPts val="0"/>
                        </a:spcAft>
                      </a:pPr>
                      <a:r>
                        <a:rPr lang="id-ID" sz="1600">
                          <a:effectLst/>
                        </a:rPr>
                        <a:t>2,4</a:t>
                      </a:r>
                      <a:endParaRPr lang="en-US" sz="1600">
                        <a:effectLst/>
                        <a:latin typeface="Calibri"/>
                        <a:ea typeface="Times New Roman"/>
                        <a:cs typeface="Times New Roman"/>
                      </a:endParaRPr>
                    </a:p>
                  </a:txBody>
                  <a:tcPr marL="0" marR="0" marT="0" marB="0"/>
                </a:tc>
                <a:tc>
                  <a:txBody>
                    <a:bodyPr/>
                    <a:lstStyle/>
                    <a:p>
                      <a:pPr marL="285750" marR="289560" algn="ctr">
                        <a:lnSpc>
                          <a:spcPct val="115000"/>
                        </a:lnSpc>
                        <a:spcBef>
                          <a:spcPts val="350"/>
                        </a:spcBef>
                        <a:spcAft>
                          <a:spcPts val="0"/>
                        </a:spcAft>
                      </a:pPr>
                      <a:r>
                        <a:rPr lang="id-ID" sz="1600">
                          <a:effectLst/>
                        </a:rPr>
                        <a:t>56</a:t>
                      </a:r>
                      <a:endParaRPr lang="en-US" sz="1600">
                        <a:effectLst/>
                        <a:latin typeface="Calibri"/>
                        <a:ea typeface="Times New Roman"/>
                        <a:cs typeface="Times New Roman"/>
                      </a:endParaRPr>
                    </a:p>
                  </a:txBody>
                  <a:tcPr marL="0" marR="0" marT="0" marB="0"/>
                </a:tc>
                <a:tc>
                  <a:txBody>
                    <a:bodyPr/>
                    <a:lstStyle/>
                    <a:p>
                      <a:pPr marL="349250" marR="0">
                        <a:lnSpc>
                          <a:spcPct val="115000"/>
                        </a:lnSpc>
                        <a:spcBef>
                          <a:spcPts val="350"/>
                        </a:spcBef>
                        <a:spcAft>
                          <a:spcPts val="0"/>
                        </a:spcAft>
                      </a:pPr>
                      <a:r>
                        <a:rPr lang="id-ID" sz="1600">
                          <a:effectLst/>
                        </a:rPr>
                        <a:t>1,12</a:t>
                      </a:r>
                      <a:endParaRPr lang="en-US" sz="1600">
                        <a:effectLst/>
                        <a:latin typeface="Calibri"/>
                        <a:ea typeface="Times New Roman"/>
                        <a:cs typeface="Times New Roman"/>
                      </a:endParaRPr>
                    </a:p>
                  </a:txBody>
                  <a:tcPr marL="0" marR="0" marT="0" marB="0"/>
                </a:tc>
                <a:tc>
                  <a:txBody>
                    <a:bodyPr/>
                    <a:lstStyle/>
                    <a:p>
                      <a:pPr marL="0" marR="61595" algn="r">
                        <a:lnSpc>
                          <a:spcPct val="115000"/>
                        </a:lnSpc>
                        <a:spcBef>
                          <a:spcPts val="350"/>
                        </a:spcBef>
                        <a:spcAft>
                          <a:spcPts val="0"/>
                        </a:spcAft>
                      </a:pPr>
                      <a:r>
                        <a:rPr lang="id-ID" sz="1600">
                          <a:effectLst/>
                        </a:rPr>
                        <a:t>100</a:t>
                      </a:r>
                      <a:endParaRPr lang="en-US" sz="1600">
                        <a:effectLst/>
                        <a:latin typeface="Calibri"/>
                        <a:ea typeface="Times New Roman"/>
                        <a:cs typeface="Times New Roman"/>
                      </a:endParaRPr>
                    </a:p>
                  </a:txBody>
                  <a:tcPr marL="0" marR="0" marT="0" marB="0"/>
                </a:tc>
              </a:tr>
              <a:tr h="285792">
                <a:tc>
                  <a:txBody>
                    <a:bodyPr/>
                    <a:lstStyle/>
                    <a:p>
                      <a:pPr marL="393065" marR="394335" algn="ctr">
                        <a:lnSpc>
                          <a:spcPct val="115000"/>
                        </a:lnSpc>
                        <a:spcBef>
                          <a:spcPts val="350"/>
                        </a:spcBef>
                        <a:spcAft>
                          <a:spcPts val="0"/>
                        </a:spcAft>
                      </a:pPr>
                      <a:r>
                        <a:rPr lang="id-ID" sz="1600">
                          <a:effectLst/>
                        </a:rPr>
                        <a:t>1,2</a:t>
                      </a:r>
                      <a:endParaRPr lang="en-US" sz="1600">
                        <a:effectLst/>
                        <a:latin typeface="Calibri"/>
                        <a:ea typeface="Times New Roman"/>
                        <a:cs typeface="Times New Roman"/>
                      </a:endParaRPr>
                    </a:p>
                  </a:txBody>
                  <a:tcPr marL="0" marR="0" marT="0" marB="0"/>
                </a:tc>
                <a:tc>
                  <a:txBody>
                    <a:bodyPr/>
                    <a:lstStyle/>
                    <a:p>
                      <a:pPr marL="0" marR="0">
                        <a:lnSpc>
                          <a:spcPts val="600"/>
                        </a:lnSpc>
                        <a:spcBef>
                          <a:spcPts val="30"/>
                        </a:spcBef>
                        <a:spcAft>
                          <a:spcPts val="0"/>
                        </a:spcAft>
                      </a:pPr>
                      <a:r>
                        <a:rPr lang="id-ID" sz="1600">
                          <a:effectLst/>
                        </a:rPr>
                        <a:t> </a:t>
                      </a:r>
                      <a:endParaRPr lang="en-US" sz="1600">
                        <a:effectLst/>
                      </a:endParaRPr>
                    </a:p>
                    <a:p>
                      <a:pPr marL="328930" marR="334010" algn="ctr">
                        <a:lnSpc>
                          <a:spcPct val="115000"/>
                        </a:lnSpc>
                        <a:spcBef>
                          <a:spcPts val="0"/>
                        </a:spcBef>
                        <a:spcAft>
                          <a:spcPts val="0"/>
                        </a:spcAft>
                      </a:pPr>
                      <a:r>
                        <a:rPr lang="id-ID" sz="1600">
                          <a:effectLst/>
                        </a:rPr>
                        <a:t>0</a:t>
                      </a:r>
                      <a:endParaRPr lang="en-US" sz="1600">
                        <a:effectLst/>
                        <a:latin typeface="Calibri"/>
                        <a:ea typeface="Times New Roman"/>
                        <a:cs typeface="Times New Roman"/>
                      </a:endParaRPr>
                    </a:p>
                  </a:txBody>
                  <a:tcPr marL="0" marR="0" marT="0" marB="0"/>
                </a:tc>
                <a:tc>
                  <a:txBody>
                    <a:bodyPr/>
                    <a:lstStyle/>
                    <a:p>
                      <a:pPr marL="0" marR="65405" algn="r">
                        <a:lnSpc>
                          <a:spcPct val="115000"/>
                        </a:lnSpc>
                        <a:spcBef>
                          <a:spcPts val="350"/>
                        </a:spcBef>
                        <a:spcAft>
                          <a:spcPts val="0"/>
                        </a:spcAft>
                      </a:pPr>
                      <a:r>
                        <a:rPr lang="id-ID" sz="1600">
                          <a:effectLst/>
                        </a:rPr>
                        <a:t>0</a:t>
                      </a:r>
                      <a:endParaRPr lang="en-US" sz="1600">
                        <a:effectLst/>
                        <a:latin typeface="Calibri"/>
                        <a:ea typeface="Times New Roman"/>
                        <a:cs typeface="Times New Roman"/>
                      </a:endParaRPr>
                    </a:p>
                  </a:txBody>
                  <a:tcPr marL="0" marR="0" marT="0" marB="0"/>
                </a:tc>
                <a:tc>
                  <a:txBody>
                    <a:bodyPr/>
                    <a:lstStyle/>
                    <a:p>
                      <a:pPr marL="0" marR="61595" algn="r">
                        <a:lnSpc>
                          <a:spcPct val="115000"/>
                        </a:lnSpc>
                        <a:spcBef>
                          <a:spcPts val="350"/>
                        </a:spcBef>
                        <a:spcAft>
                          <a:spcPts val="0"/>
                        </a:spcAft>
                      </a:pPr>
                      <a:r>
                        <a:rPr lang="id-ID" sz="1600">
                          <a:effectLst/>
                        </a:rPr>
                        <a:t>100</a:t>
                      </a:r>
                      <a:endParaRPr lang="en-US" sz="1600">
                        <a:effectLst/>
                        <a:latin typeface="Calibri"/>
                        <a:ea typeface="Times New Roman"/>
                        <a:cs typeface="Times New Roman"/>
                      </a:endParaRPr>
                    </a:p>
                  </a:txBody>
                  <a:tcPr marL="0" marR="0" marT="0" marB="0"/>
                </a:tc>
              </a:tr>
              <a:tr h="285792">
                <a:tc>
                  <a:txBody>
                    <a:bodyPr/>
                    <a:lstStyle/>
                    <a:p>
                      <a:pPr marL="393065" marR="394335" algn="ctr">
                        <a:lnSpc>
                          <a:spcPct val="115000"/>
                        </a:lnSpc>
                        <a:spcBef>
                          <a:spcPts val="360"/>
                        </a:spcBef>
                        <a:spcAft>
                          <a:spcPts val="0"/>
                        </a:spcAft>
                      </a:pPr>
                      <a:r>
                        <a:rPr lang="id-ID" sz="1600">
                          <a:effectLst/>
                        </a:rPr>
                        <a:t>0,6</a:t>
                      </a:r>
                      <a:endParaRPr lang="en-US" sz="1600">
                        <a:effectLst/>
                        <a:latin typeface="Calibri"/>
                        <a:ea typeface="Times New Roman"/>
                        <a:cs typeface="Times New Roman"/>
                      </a:endParaRPr>
                    </a:p>
                  </a:txBody>
                  <a:tcPr marL="0" marR="0" marT="0" marB="0"/>
                </a:tc>
                <a:tc>
                  <a:txBody>
                    <a:bodyPr/>
                    <a:lstStyle/>
                    <a:p>
                      <a:pPr marL="0" marR="0">
                        <a:lnSpc>
                          <a:spcPts val="600"/>
                        </a:lnSpc>
                        <a:spcBef>
                          <a:spcPts val="40"/>
                        </a:spcBef>
                        <a:spcAft>
                          <a:spcPts val="0"/>
                        </a:spcAft>
                      </a:pPr>
                      <a:r>
                        <a:rPr lang="id-ID" sz="1600">
                          <a:effectLst/>
                        </a:rPr>
                        <a:t> </a:t>
                      </a:r>
                      <a:endParaRPr lang="en-US" sz="1600">
                        <a:effectLst/>
                      </a:endParaRPr>
                    </a:p>
                    <a:p>
                      <a:pPr marL="328930" marR="334010" algn="ctr">
                        <a:lnSpc>
                          <a:spcPct val="115000"/>
                        </a:lnSpc>
                        <a:spcBef>
                          <a:spcPts val="0"/>
                        </a:spcBef>
                        <a:spcAft>
                          <a:spcPts val="0"/>
                        </a:spcAft>
                      </a:pPr>
                      <a:r>
                        <a:rPr lang="id-ID" sz="1600">
                          <a:effectLst/>
                        </a:rPr>
                        <a:t>0</a:t>
                      </a:r>
                      <a:endParaRPr lang="en-US" sz="1600">
                        <a:effectLst/>
                        <a:latin typeface="Calibri"/>
                        <a:ea typeface="Times New Roman"/>
                        <a:cs typeface="Times New Roman"/>
                      </a:endParaRPr>
                    </a:p>
                  </a:txBody>
                  <a:tcPr marL="0" marR="0" marT="0" marB="0"/>
                </a:tc>
                <a:tc>
                  <a:txBody>
                    <a:bodyPr/>
                    <a:lstStyle/>
                    <a:p>
                      <a:pPr marL="0" marR="65405" algn="r">
                        <a:lnSpc>
                          <a:spcPct val="115000"/>
                        </a:lnSpc>
                        <a:spcBef>
                          <a:spcPts val="360"/>
                        </a:spcBef>
                        <a:spcAft>
                          <a:spcPts val="0"/>
                        </a:spcAft>
                      </a:pPr>
                      <a:r>
                        <a:rPr lang="id-ID" sz="1600">
                          <a:effectLst/>
                        </a:rPr>
                        <a:t>0</a:t>
                      </a:r>
                      <a:endParaRPr lang="en-US" sz="1600">
                        <a:effectLst/>
                        <a:latin typeface="Calibri"/>
                        <a:ea typeface="Times New Roman"/>
                        <a:cs typeface="Times New Roman"/>
                      </a:endParaRPr>
                    </a:p>
                  </a:txBody>
                  <a:tcPr marL="0" marR="0" marT="0" marB="0"/>
                </a:tc>
                <a:tc>
                  <a:txBody>
                    <a:bodyPr/>
                    <a:lstStyle/>
                    <a:p>
                      <a:pPr marL="0" marR="61595" algn="r">
                        <a:lnSpc>
                          <a:spcPct val="115000"/>
                        </a:lnSpc>
                        <a:spcBef>
                          <a:spcPts val="360"/>
                        </a:spcBef>
                        <a:spcAft>
                          <a:spcPts val="0"/>
                        </a:spcAft>
                      </a:pPr>
                      <a:r>
                        <a:rPr lang="id-ID" sz="1600">
                          <a:effectLst/>
                        </a:rPr>
                        <a:t>100</a:t>
                      </a:r>
                      <a:endParaRPr lang="en-US" sz="1600">
                        <a:effectLst/>
                        <a:latin typeface="Calibri"/>
                        <a:ea typeface="Times New Roman"/>
                        <a:cs typeface="Times New Roman"/>
                      </a:endParaRPr>
                    </a:p>
                  </a:txBody>
                  <a:tcPr marL="0" marR="0" marT="0" marB="0"/>
                </a:tc>
              </a:tr>
              <a:tr h="285792">
                <a:tc>
                  <a:txBody>
                    <a:bodyPr/>
                    <a:lstStyle/>
                    <a:p>
                      <a:pPr marL="393065" marR="394335" algn="ctr">
                        <a:lnSpc>
                          <a:spcPct val="115000"/>
                        </a:lnSpc>
                        <a:spcBef>
                          <a:spcPts val="350"/>
                        </a:spcBef>
                        <a:spcAft>
                          <a:spcPts val="0"/>
                        </a:spcAft>
                      </a:pPr>
                      <a:r>
                        <a:rPr lang="id-ID" sz="1600">
                          <a:effectLst/>
                        </a:rPr>
                        <a:t>0,3</a:t>
                      </a:r>
                      <a:endParaRPr lang="en-US" sz="1600">
                        <a:effectLst/>
                        <a:latin typeface="Calibri"/>
                        <a:ea typeface="Times New Roman"/>
                        <a:cs typeface="Times New Roman"/>
                      </a:endParaRPr>
                    </a:p>
                  </a:txBody>
                  <a:tcPr marL="0" marR="0" marT="0" marB="0"/>
                </a:tc>
                <a:tc>
                  <a:txBody>
                    <a:bodyPr/>
                    <a:lstStyle/>
                    <a:p>
                      <a:pPr marL="0" marR="0">
                        <a:lnSpc>
                          <a:spcPts val="600"/>
                        </a:lnSpc>
                        <a:spcBef>
                          <a:spcPts val="30"/>
                        </a:spcBef>
                        <a:spcAft>
                          <a:spcPts val="0"/>
                        </a:spcAft>
                      </a:pPr>
                      <a:r>
                        <a:rPr lang="id-ID" sz="1600">
                          <a:effectLst/>
                        </a:rPr>
                        <a:t> </a:t>
                      </a:r>
                      <a:endParaRPr lang="en-US" sz="1600">
                        <a:effectLst/>
                      </a:endParaRPr>
                    </a:p>
                    <a:p>
                      <a:pPr marL="328930" marR="334010" algn="ctr">
                        <a:lnSpc>
                          <a:spcPct val="115000"/>
                        </a:lnSpc>
                        <a:spcBef>
                          <a:spcPts val="0"/>
                        </a:spcBef>
                        <a:spcAft>
                          <a:spcPts val="0"/>
                        </a:spcAft>
                      </a:pPr>
                      <a:r>
                        <a:rPr lang="id-ID" sz="1600">
                          <a:effectLst/>
                        </a:rPr>
                        <a:t>0</a:t>
                      </a:r>
                      <a:endParaRPr lang="en-US" sz="1600">
                        <a:effectLst/>
                        <a:latin typeface="Calibri"/>
                        <a:ea typeface="Times New Roman"/>
                        <a:cs typeface="Times New Roman"/>
                      </a:endParaRPr>
                    </a:p>
                  </a:txBody>
                  <a:tcPr marL="0" marR="0" marT="0" marB="0"/>
                </a:tc>
                <a:tc>
                  <a:txBody>
                    <a:bodyPr/>
                    <a:lstStyle/>
                    <a:p>
                      <a:pPr marL="0" marR="65405" algn="r">
                        <a:lnSpc>
                          <a:spcPct val="115000"/>
                        </a:lnSpc>
                        <a:spcBef>
                          <a:spcPts val="350"/>
                        </a:spcBef>
                        <a:spcAft>
                          <a:spcPts val="0"/>
                        </a:spcAft>
                      </a:pPr>
                      <a:r>
                        <a:rPr lang="id-ID" sz="1600">
                          <a:effectLst/>
                        </a:rPr>
                        <a:t>0</a:t>
                      </a:r>
                      <a:endParaRPr lang="en-US" sz="1600">
                        <a:effectLst/>
                        <a:latin typeface="Calibri"/>
                        <a:ea typeface="Times New Roman"/>
                        <a:cs typeface="Times New Roman"/>
                      </a:endParaRPr>
                    </a:p>
                  </a:txBody>
                  <a:tcPr marL="0" marR="0" marT="0" marB="0"/>
                </a:tc>
                <a:tc>
                  <a:txBody>
                    <a:bodyPr/>
                    <a:lstStyle/>
                    <a:p>
                      <a:pPr marL="0" marR="61595" algn="r">
                        <a:lnSpc>
                          <a:spcPct val="115000"/>
                        </a:lnSpc>
                        <a:spcBef>
                          <a:spcPts val="350"/>
                        </a:spcBef>
                        <a:spcAft>
                          <a:spcPts val="0"/>
                        </a:spcAft>
                      </a:pPr>
                      <a:r>
                        <a:rPr lang="id-ID" sz="1600">
                          <a:effectLst/>
                        </a:rPr>
                        <a:t>100</a:t>
                      </a:r>
                      <a:endParaRPr lang="en-US" sz="1600">
                        <a:effectLst/>
                        <a:latin typeface="Calibri"/>
                        <a:ea typeface="Times New Roman"/>
                        <a:cs typeface="Times New Roman"/>
                      </a:endParaRPr>
                    </a:p>
                  </a:txBody>
                  <a:tcPr marL="0" marR="0" marT="0" marB="0"/>
                </a:tc>
              </a:tr>
              <a:tr h="285792">
                <a:tc>
                  <a:txBody>
                    <a:bodyPr/>
                    <a:lstStyle/>
                    <a:p>
                      <a:pPr marL="354965" marR="356235" algn="ctr">
                        <a:lnSpc>
                          <a:spcPct val="115000"/>
                        </a:lnSpc>
                        <a:spcBef>
                          <a:spcPts val="360"/>
                        </a:spcBef>
                        <a:spcAft>
                          <a:spcPts val="0"/>
                        </a:spcAft>
                      </a:pPr>
                      <a:r>
                        <a:rPr lang="id-ID" sz="1600">
                          <a:effectLst/>
                        </a:rPr>
                        <a:t>0,15</a:t>
                      </a:r>
                      <a:endParaRPr lang="en-US" sz="1600">
                        <a:effectLst/>
                        <a:latin typeface="Calibri"/>
                        <a:ea typeface="Times New Roman"/>
                        <a:cs typeface="Times New Roman"/>
                      </a:endParaRPr>
                    </a:p>
                  </a:txBody>
                  <a:tcPr marL="0" marR="0" marT="0" marB="0"/>
                </a:tc>
                <a:tc>
                  <a:txBody>
                    <a:bodyPr/>
                    <a:lstStyle/>
                    <a:p>
                      <a:pPr marL="0" marR="0">
                        <a:lnSpc>
                          <a:spcPts val="600"/>
                        </a:lnSpc>
                        <a:spcBef>
                          <a:spcPts val="30"/>
                        </a:spcBef>
                        <a:spcAft>
                          <a:spcPts val="0"/>
                        </a:spcAft>
                      </a:pPr>
                      <a:r>
                        <a:rPr lang="id-ID" sz="1600">
                          <a:effectLst/>
                        </a:rPr>
                        <a:t> </a:t>
                      </a:r>
                      <a:endParaRPr lang="en-US" sz="1600">
                        <a:effectLst/>
                      </a:endParaRPr>
                    </a:p>
                    <a:p>
                      <a:pPr marL="328930" marR="334010" algn="ctr">
                        <a:lnSpc>
                          <a:spcPct val="115000"/>
                        </a:lnSpc>
                        <a:spcBef>
                          <a:spcPts val="0"/>
                        </a:spcBef>
                        <a:spcAft>
                          <a:spcPts val="0"/>
                        </a:spcAft>
                      </a:pPr>
                      <a:r>
                        <a:rPr lang="id-ID" sz="1600">
                          <a:effectLst/>
                        </a:rPr>
                        <a:t>0</a:t>
                      </a:r>
                      <a:endParaRPr lang="en-US" sz="1600">
                        <a:effectLst/>
                        <a:latin typeface="Calibri"/>
                        <a:ea typeface="Times New Roman"/>
                        <a:cs typeface="Times New Roman"/>
                      </a:endParaRPr>
                    </a:p>
                  </a:txBody>
                  <a:tcPr marL="0" marR="0" marT="0" marB="0"/>
                </a:tc>
                <a:tc>
                  <a:txBody>
                    <a:bodyPr/>
                    <a:lstStyle/>
                    <a:p>
                      <a:pPr marL="0" marR="65405" algn="r">
                        <a:lnSpc>
                          <a:spcPct val="115000"/>
                        </a:lnSpc>
                        <a:spcBef>
                          <a:spcPts val="360"/>
                        </a:spcBef>
                        <a:spcAft>
                          <a:spcPts val="0"/>
                        </a:spcAft>
                      </a:pPr>
                      <a:r>
                        <a:rPr lang="id-ID" sz="1600">
                          <a:effectLst/>
                        </a:rPr>
                        <a:t>0</a:t>
                      </a:r>
                      <a:endParaRPr lang="en-US" sz="1600">
                        <a:effectLst/>
                        <a:latin typeface="Calibri"/>
                        <a:ea typeface="Times New Roman"/>
                        <a:cs typeface="Times New Roman"/>
                      </a:endParaRPr>
                    </a:p>
                  </a:txBody>
                  <a:tcPr marL="0" marR="0" marT="0" marB="0"/>
                </a:tc>
                <a:tc>
                  <a:txBody>
                    <a:bodyPr/>
                    <a:lstStyle/>
                    <a:p>
                      <a:pPr marL="0" marR="61595" algn="r">
                        <a:lnSpc>
                          <a:spcPct val="115000"/>
                        </a:lnSpc>
                        <a:spcBef>
                          <a:spcPts val="360"/>
                        </a:spcBef>
                        <a:spcAft>
                          <a:spcPts val="0"/>
                        </a:spcAft>
                      </a:pPr>
                      <a:r>
                        <a:rPr lang="id-ID" sz="1600">
                          <a:effectLst/>
                        </a:rPr>
                        <a:t>100</a:t>
                      </a:r>
                      <a:endParaRPr lang="en-US" sz="1600">
                        <a:effectLst/>
                        <a:latin typeface="Calibri"/>
                        <a:ea typeface="Times New Roman"/>
                        <a:cs typeface="Times New Roman"/>
                      </a:endParaRPr>
                    </a:p>
                  </a:txBody>
                  <a:tcPr marL="0" marR="0" marT="0" marB="0"/>
                </a:tc>
              </a:tr>
              <a:tr h="285792">
                <a:tc>
                  <a:txBody>
                    <a:bodyPr/>
                    <a:lstStyle/>
                    <a:p>
                      <a:pPr marL="377825" marR="381000" algn="ctr">
                        <a:lnSpc>
                          <a:spcPct val="115000"/>
                        </a:lnSpc>
                        <a:spcBef>
                          <a:spcPts val="350"/>
                        </a:spcBef>
                        <a:spcAft>
                          <a:spcPts val="0"/>
                        </a:spcAft>
                      </a:pPr>
                      <a:r>
                        <a:rPr lang="id-ID" sz="1600">
                          <a:effectLst/>
                        </a:rPr>
                        <a:t>p</a:t>
                      </a:r>
                      <a:r>
                        <a:rPr lang="id-ID" sz="1600" spc="-5">
                          <a:effectLst/>
                        </a:rPr>
                        <a:t>a</a:t>
                      </a:r>
                      <a:r>
                        <a:rPr lang="id-ID" sz="1600">
                          <a:effectLst/>
                        </a:rPr>
                        <a:t>n</a:t>
                      </a:r>
                      <a:endParaRPr lang="en-US" sz="1600">
                        <a:effectLst/>
                        <a:latin typeface="Calibri"/>
                        <a:ea typeface="Times New Roman"/>
                        <a:cs typeface="Times New Roman"/>
                      </a:endParaRPr>
                    </a:p>
                  </a:txBody>
                  <a:tcPr marL="0" marR="0" marT="0" marB="0"/>
                </a:tc>
                <a:tc>
                  <a:txBody>
                    <a:bodyPr/>
                    <a:lstStyle/>
                    <a:p>
                      <a:pPr marL="0" marR="0">
                        <a:lnSpc>
                          <a:spcPts val="600"/>
                        </a:lnSpc>
                        <a:spcBef>
                          <a:spcPts val="15"/>
                        </a:spcBef>
                        <a:spcAft>
                          <a:spcPts val="0"/>
                        </a:spcAft>
                      </a:pPr>
                      <a:r>
                        <a:rPr lang="id-ID" sz="1600">
                          <a:effectLst/>
                        </a:rPr>
                        <a:t> </a:t>
                      </a:r>
                      <a:endParaRPr lang="en-US" sz="1600">
                        <a:effectLst/>
                      </a:endParaRPr>
                    </a:p>
                    <a:p>
                      <a:pPr marL="328930" marR="334010" algn="ctr">
                        <a:lnSpc>
                          <a:spcPct val="115000"/>
                        </a:lnSpc>
                        <a:spcBef>
                          <a:spcPts val="0"/>
                        </a:spcBef>
                        <a:spcAft>
                          <a:spcPts val="0"/>
                        </a:spcAft>
                      </a:pPr>
                      <a:r>
                        <a:rPr lang="id-ID" sz="1600">
                          <a:effectLst/>
                        </a:rPr>
                        <a:t>0</a:t>
                      </a:r>
                      <a:endParaRPr lang="en-US" sz="1600">
                        <a:effectLst/>
                        <a:latin typeface="Calibri"/>
                        <a:ea typeface="Times New Roman"/>
                        <a:cs typeface="Times New Roman"/>
                      </a:endParaRPr>
                    </a:p>
                  </a:txBody>
                  <a:tcPr marL="0" marR="0" marT="0" marB="0"/>
                </a:tc>
                <a:tc>
                  <a:txBody>
                    <a:bodyPr/>
                    <a:lstStyle/>
                    <a:p>
                      <a:pPr marL="0" marR="65405" algn="r">
                        <a:lnSpc>
                          <a:spcPct val="115000"/>
                        </a:lnSpc>
                        <a:spcBef>
                          <a:spcPts val="350"/>
                        </a:spcBef>
                        <a:spcAft>
                          <a:spcPts val="0"/>
                        </a:spcAft>
                      </a:pPr>
                      <a:r>
                        <a:rPr lang="id-ID" sz="1600">
                          <a:effectLst/>
                        </a:rPr>
                        <a:t>0</a:t>
                      </a:r>
                      <a:endParaRPr lang="en-US" sz="1600">
                        <a:effectLst/>
                        <a:latin typeface="Calibri"/>
                        <a:ea typeface="Times New Roman"/>
                        <a:cs typeface="Times New Roman"/>
                      </a:endParaRPr>
                    </a:p>
                  </a:txBody>
                  <a:tcPr marL="0" marR="0" marT="0" marB="0"/>
                </a:tc>
                <a:tc>
                  <a:txBody>
                    <a:bodyPr/>
                    <a:lstStyle/>
                    <a:p>
                      <a:pPr marL="0" marR="61595" algn="r">
                        <a:lnSpc>
                          <a:spcPct val="115000"/>
                        </a:lnSpc>
                        <a:spcBef>
                          <a:spcPts val="350"/>
                        </a:spcBef>
                        <a:spcAft>
                          <a:spcPts val="0"/>
                        </a:spcAft>
                      </a:pPr>
                      <a:r>
                        <a:rPr lang="id-ID" sz="1600">
                          <a:effectLst/>
                        </a:rPr>
                        <a:t>-</a:t>
                      </a:r>
                      <a:endParaRPr lang="en-US" sz="1600">
                        <a:effectLst/>
                        <a:latin typeface="Calibri"/>
                        <a:ea typeface="Times New Roman"/>
                        <a:cs typeface="Times New Roman"/>
                      </a:endParaRPr>
                    </a:p>
                  </a:txBody>
                  <a:tcPr marL="0" marR="0" marT="0" marB="0"/>
                </a:tc>
              </a:tr>
              <a:tr h="287448">
                <a:tc>
                  <a:txBody>
                    <a:bodyPr/>
                    <a:lstStyle/>
                    <a:p>
                      <a:pPr marL="290195" marR="0">
                        <a:lnSpc>
                          <a:spcPct val="115000"/>
                        </a:lnSpc>
                        <a:spcBef>
                          <a:spcPts val="350"/>
                        </a:spcBef>
                        <a:spcAft>
                          <a:spcPts val="0"/>
                        </a:spcAft>
                      </a:pPr>
                      <a:r>
                        <a:rPr lang="id-ID" sz="1600" spc="25">
                          <a:effectLst/>
                        </a:rPr>
                        <a:t>J</a:t>
                      </a:r>
                      <a:r>
                        <a:rPr lang="id-ID" sz="1600">
                          <a:effectLst/>
                        </a:rPr>
                        <a:t>u</a:t>
                      </a:r>
                      <a:r>
                        <a:rPr lang="id-ID" sz="1600" spc="-20">
                          <a:effectLst/>
                        </a:rPr>
                        <a:t>m</a:t>
                      </a:r>
                      <a:r>
                        <a:rPr lang="id-ID" sz="1600">
                          <a:effectLst/>
                        </a:rPr>
                        <a:t>l</a:t>
                      </a:r>
                      <a:r>
                        <a:rPr lang="id-ID" sz="1600" spc="-5">
                          <a:effectLst/>
                        </a:rPr>
                        <a:t>a</a:t>
                      </a:r>
                      <a:r>
                        <a:rPr lang="id-ID" sz="1600">
                          <a:effectLst/>
                        </a:rPr>
                        <a:t>h</a:t>
                      </a:r>
                      <a:endParaRPr lang="en-US" sz="1600">
                        <a:effectLst/>
                        <a:latin typeface="Calibri"/>
                        <a:ea typeface="Times New Roman"/>
                        <a:cs typeface="Times New Roman"/>
                      </a:endParaRPr>
                    </a:p>
                  </a:txBody>
                  <a:tcPr marL="0" marR="0" marT="0" marB="0"/>
                </a:tc>
                <a:tc>
                  <a:txBody>
                    <a:bodyPr/>
                    <a:lstStyle/>
                    <a:p>
                      <a:pPr marL="233680" marR="0">
                        <a:lnSpc>
                          <a:spcPct val="115000"/>
                        </a:lnSpc>
                        <a:spcBef>
                          <a:spcPts val="350"/>
                        </a:spcBef>
                        <a:spcAft>
                          <a:spcPts val="0"/>
                        </a:spcAft>
                      </a:pPr>
                      <a:r>
                        <a:rPr lang="id-ID" sz="1600">
                          <a:effectLst/>
                        </a:rPr>
                        <a:t>5000</a:t>
                      </a:r>
                      <a:endParaRPr lang="en-US" sz="1600">
                        <a:effectLst/>
                        <a:latin typeface="Calibri"/>
                        <a:ea typeface="Times New Roman"/>
                        <a:cs typeface="Times New Roman"/>
                      </a:endParaRPr>
                    </a:p>
                  </a:txBody>
                  <a:tcPr marL="0" marR="0" marT="0" marB="0"/>
                </a:tc>
                <a:tc>
                  <a:txBody>
                    <a:bodyPr/>
                    <a:lstStyle/>
                    <a:p>
                      <a:pPr marL="387350" marR="0">
                        <a:lnSpc>
                          <a:spcPct val="115000"/>
                        </a:lnSpc>
                        <a:spcBef>
                          <a:spcPts val="350"/>
                        </a:spcBef>
                        <a:spcAft>
                          <a:spcPts val="0"/>
                        </a:spcAft>
                      </a:pPr>
                      <a:r>
                        <a:rPr lang="id-ID" sz="1600">
                          <a:effectLst/>
                        </a:rPr>
                        <a:t>100</a:t>
                      </a:r>
                      <a:endParaRPr lang="en-US" sz="1600">
                        <a:effectLst/>
                        <a:latin typeface="Calibri"/>
                        <a:ea typeface="Times New Roman"/>
                        <a:cs typeface="Times New Roman"/>
                      </a:endParaRPr>
                    </a:p>
                  </a:txBody>
                  <a:tcPr marL="0" marR="0" marT="0" marB="0"/>
                </a:tc>
                <a:tc>
                  <a:txBody>
                    <a:bodyPr/>
                    <a:lstStyle/>
                    <a:p>
                      <a:pPr marL="0" marR="61595" algn="r">
                        <a:lnSpc>
                          <a:spcPct val="115000"/>
                        </a:lnSpc>
                        <a:spcBef>
                          <a:spcPts val="350"/>
                        </a:spcBef>
                        <a:spcAft>
                          <a:spcPts val="0"/>
                        </a:spcAft>
                      </a:pPr>
                      <a:r>
                        <a:rPr lang="id-ID" sz="1600" dirty="0">
                          <a:effectLst/>
                        </a:rPr>
                        <a:t>742,32</a:t>
                      </a:r>
                      <a:endParaRPr lang="en-US" sz="1600" dirty="0">
                        <a:effectLst/>
                        <a:latin typeface="Calibri"/>
                        <a:ea typeface="Times New Roman"/>
                        <a:cs typeface="Times New Roman"/>
                      </a:endParaRPr>
                    </a:p>
                  </a:txBody>
                  <a:tcPr marL="0" marR="0" marT="0" marB="0"/>
                </a:tc>
              </a:tr>
            </a:tbl>
          </a:graphicData>
        </a:graphic>
      </p:graphicFrame>
      <p:sp>
        <p:nvSpPr>
          <p:cNvPr id="4" name="Rectangle 2"/>
          <p:cNvSpPr>
            <a:spLocks noChangeArrowheads="1"/>
          </p:cNvSpPr>
          <p:nvPr/>
        </p:nvSpPr>
        <p:spPr bwMode="auto">
          <a:xfrm>
            <a:off x="4595813" y="469900"/>
            <a:ext cx="88900" cy="3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endParaRPr lang="en-US"/>
          </a:p>
        </p:txBody>
      </p:sp>
      <p:pic>
        <p:nvPicPr>
          <p:cNvPr id="5121"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57200"/>
            <a:ext cx="85725" cy="381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5105400" y="2071301"/>
            <a:ext cx="4038600"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Jadi Modulus Halus Butir (MHB) kerikil =</a:t>
            </a:r>
            <a:r>
              <a:rPr kumimoji="0" lang="en-US"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eaLnBrk="0" fontAlgn="base" hangingPunct="0">
              <a:spcBef>
                <a:spcPct val="0"/>
              </a:spcBef>
              <a:spcAft>
                <a:spcPct val="0"/>
              </a:spcAft>
            </a:pPr>
            <a:r>
              <a:rPr kumimoji="0" lang="id-ID" sz="16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742,32</a:t>
            </a:r>
            <a:r>
              <a:rPr kumimoji="0" lang="en-US" sz="16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1600" b="0" i="0"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 </a:t>
            </a:r>
            <a:r>
              <a:rPr kumimoji="0" lang="id-ID"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7,4232</a:t>
            </a:r>
            <a:endParaRPr lang="id-ID" sz="1600" dirty="0">
              <a:latin typeface="Arial" pitchFamily="34" charset="0"/>
              <a:cs typeface="Arial" pitchFamily="34" charset="0"/>
            </a:endParaRPr>
          </a:p>
          <a:p>
            <a:pPr eaLnBrk="0" fontAlgn="base" hangingPunct="0">
              <a:spcBef>
                <a:spcPct val="0"/>
              </a:spcBef>
              <a:spcAft>
                <a:spcPct val="0"/>
              </a:spcAft>
            </a:pPr>
            <a:r>
              <a:rPr kumimoji="0" lang="id-ID" sz="1600" b="0" i="0" u="none" strike="noStrike" cap="none" normalizeH="0" baseline="0" dirty="0" smtClean="0">
                <a:ln>
                  <a:noFill/>
                </a:ln>
                <a:solidFill>
                  <a:schemeClr val="tx1"/>
                </a:solidFill>
                <a:effectLst/>
                <a:latin typeface="Times New Roman" pitchFamily="18" charset="0"/>
                <a:cs typeface="Times New Roman" pitchFamily="18" charset="0"/>
              </a:rPr>
              <a:t>100</a:t>
            </a:r>
            <a:endParaRPr kumimoji="0" lang="id-ID"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6577474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b="1" i="1" dirty="0"/>
              <a:t>Syarat Gradasi Agregat </a:t>
            </a:r>
            <a:r>
              <a:rPr lang="id-ID" b="1" i="1" dirty="0" smtClean="0"/>
              <a:t>Halus</a:t>
            </a:r>
            <a:endParaRPr lang="en-US" dirty="0"/>
          </a:p>
        </p:txBody>
      </p:sp>
      <p:sp>
        <p:nvSpPr>
          <p:cNvPr id="3" name="Content Placeholder 2"/>
          <p:cNvSpPr>
            <a:spLocks noGrp="1"/>
          </p:cNvSpPr>
          <p:nvPr>
            <p:ph idx="1"/>
          </p:nvPr>
        </p:nvSpPr>
        <p:spPr/>
        <p:txBody>
          <a:bodyPr/>
          <a:lstStyle/>
          <a:p>
            <a:r>
              <a:rPr lang="id-ID" dirty="0"/>
              <a:t>Menurut  British Standard  (BS) memberikan syarat  gradasi untuk  pasir. Kekasaran pasir dibagi menjadi empat kelompok menurut gradasinya, yaitu pasir halus (zone 4), agak halus (zone 3), agak kasar (zone 2) dan kasar (zone 1)</a:t>
            </a:r>
            <a:endParaRPr lang="en-US" dirty="0"/>
          </a:p>
        </p:txBody>
      </p:sp>
    </p:spTree>
    <p:extLst>
      <p:ext uri="{BB962C8B-B14F-4D97-AF65-F5344CB8AC3E}">
        <p14:creationId xmlns:p14="http://schemas.microsoft.com/office/powerpoint/2010/main" val="12269742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709"/>
            <a:ext cx="8229600" cy="457200"/>
          </a:xfrm>
        </p:spPr>
        <p:txBody>
          <a:bodyPr>
            <a:normAutofit/>
          </a:bodyPr>
          <a:lstStyle/>
          <a:p>
            <a:r>
              <a:rPr lang="id-ID" sz="2400" b="1" dirty="0"/>
              <a:t>GRADASI AGREGAT HALUS MENURUT BS</a:t>
            </a:r>
            <a:endParaRPr lang="en-US" sz="2400" dirty="0"/>
          </a:p>
        </p:txBody>
      </p:sp>
      <p:graphicFrame>
        <p:nvGraphicFramePr>
          <p:cNvPr id="4" name="Table 3"/>
          <p:cNvGraphicFramePr>
            <a:graphicFrameLocks noGrp="1"/>
          </p:cNvGraphicFramePr>
          <p:nvPr>
            <p:extLst>
              <p:ext uri="{D42A27DB-BD31-4B8C-83A1-F6EECF244321}">
                <p14:modId xmlns:p14="http://schemas.microsoft.com/office/powerpoint/2010/main" val="3602124610"/>
              </p:ext>
            </p:extLst>
          </p:nvPr>
        </p:nvGraphicFramePr>
        <p:xfrm>
          <a:off x="80010" y="609600"/>
          <a:ext cx="4720590" cy="2468245"/>
        </p:xfrm>
        <a:graphic>
          <a:graphicData uri="http://schemas.openxmlformats.org/drawingml/2006/table">
            <a:tbl>
              <a:tblPr>
                <a:tableStyleId>{5C22544A-7EE6-4342-B048-85BDC9FD1C3A}</a:tableStyleId>
              </a:tblPr>
              <a:tblGrid>
                <a:gridCol w="1266190"/>
                <a:gridCol w="980440"/>
                <a:gridCol w="807720"/>
                <a:gridCol w="833120"/>
                <a:gridCol w="833120"/>
              </a:tblGrid>
              <a:tr h="267970">
                <a:tc rowSpan="2">
                  <a:txBody>
                    <a:bodyPr/>
                    <a:lstStyle/>
                    <a:p>
                      <a:pPr marL="72390" marR="76200" algn="ctr">
                        <a:lnSpc>
                          <a:spcPct val="115000"/>
                        </a:lnSpc>
                        <a:spcBef>
                          <a:spcPts val="80"/>
                        </a:spcBef>
                        <a:spcAft>
                          <a:spcPts val="0"/>
                        </a:spcAft>
                      </a:pPr>
                      <a:r>
                        <a:rPr lang="id-ID" sz="1200" spc="5" dirty="0">
                          <a:effectLst/>
                        </a:rPr>
                        <a:t>Luban</a:t>
                      </a:r>
                      <a:r>
                        <a:rPr lang="id-ID" sz="1200" dirty="0">
                          <a:effectLst/>
                        </a:rPr>
                        <a:t>g</a:t>
                      </a:r>
                      <a:r>
                        <a:rPr lang="id-ID" sz="1200" spc="-5" dirty="0">
                          <a:effectLst/>
                        </a:rPr>
                        <a:t> </a:t>
                      </a:r>
                      <a:r>
                        <a:rPr lang="id-ID" sz="1200" spc="5" dirty="0">
                          <a:effectLst/>
                        </a:rPr>
                        <a:t>A</a:t>
                      </a:r>
                      <a:r>
                        <a:rPr lang="id-ID" sz="1200" spc="-25" dirty="0">
                          <a:effectLst/>
                        </a:rPr>
                        <a:t>y</a:t>
                      </a:r>
                      <a:r>
                        <a:rPr lang="id-ID" sz="1200" spc="5" dirty="0">
                          <a:effectLst/>
                        </a:rPr>
                        <a:t>a</a:t>
                      </a:r>
                      <a:r>
                        <a:rPr lang="id-ID" sz="1200" dirty="0">
                          <a:effectLst/>
                        </a:rPr>
                        <a:t>k</a:t>
                      </a:r>
                      <a:r>
                        <a:rPr lang="id-ID" sz="1200" spc="5" dirty="0">
                          <a:effectLst/>
                        </a:rPr>
                        <a:t>a</a:t>
                      </a:r>
                      <a:r>
                        <a:rPr lang="id-ID" sz="1200" dirty="0">
                          <a:effectLst/>
                        </a:rPr>
                        <a:t>n</a:t>
                      </a:r>
                      <a:endParaRPr lang="en-US" sz="1100" dirty="0">
                        <a:effectLst/>
                      </a:endParaRPr>
                    </a:p>
                    <a:p>
                      <a:pPr marL="0" marR="0">
                        <a:lnSpc>
                          <a:spcPts val="650"/>
                        </a:lnSpc>
                        <a:spcBef>
                          <a:spcPts val="45"/>
                        </a:spcBef>
                        <a:spcAft>
                          <a:spcPts val="0"/>
                        </a:spcAft>
                      </a:pPr>
                      <a:r>
                        <a:rPr lang="id-ID" sz="650" dirty="0">
                          <a:effectLst/>
                        </a:rPr>
                        <a:t> </a:t>
                      </a:r>
                      <a:endParaRPr lang="en-US" sz="1100" dirty="0">
                        <a:effectLst/>
                      </a:endParaRPr>
                    </a:p>
                    <a:p>
                      <a:pPr marL="429260" marR="426085" algn="ctr">
                        <a:lnSpc>
                          <a:spcPct val="115000"/>
                        </a:lnSpc>
                        <a:spcBef>
                          <a:spcPts val="0"/>
                        </a:spcBef>
                        <a:spcAft>
                          <a:spcPts val="0"/>
                        </a:spcAft>
                      </a:pPr>
                      <a:r>
                        <a:rPr lang="id-ID" sz="1200" spc="-5" dirty="0">
                          <a:effectLst/>
                        </a:rPr>
                        <a:t>(</a:t>
                      </a:r>
                      <a:r>
                        <a:rPr lang="id-ID" sz="1200" spc="5" dirty="0">
                          <a:effectLst/>
                        </a:rPr>
                        <a:t>m</a:t>
                      </a:r>
                      <a:r>
                        <a:rPr lang="id-ID" sz="1200" spc="10" dirty="0">
                          <a:effectLst/>
                        </a:rPr>
                        <a:t>m</a:t>
                      </a:r>
                      <a:r>
                        <a:rPr lang="id-ID" sz="1200" dirty="0">
                          <a:effectLst/>
                        </a:rPr>
                        <a:t>)</a:t>
                      </a:r>
                      <a:endParaRPr lang="en-US" sz="1100" dirty="0">
                        <a:effectLst/>
                        <a:latin typeface="Calibri"/>
                        <a:ea typeface="Times New Roman"/>
                        <a:cs typeface="Times New Roman"/>
                      </a:endParaRPr>
                    </a:p>
                  </a:txBody>
                  <a:tcPr marL="0" marR="0" marT="0" marB="0"/>
                </a:tc>
                <a:tc gridSpan="4">
                  <a:txBody>
                    <a:bodyPr/>
                    <a:lstStyle/>
                    <a:p>
                      <a:pPr marL="389255" marR="0">
                        <a:lnSpc>
                          <a:spcPts val="1355"/>
                        </a:lnSpc>
                        <a:spcBef>
                          <a:spcPts val="0"/>
                        </a:spcBef>
                        <a:spcAft>
                          <a:spcPts val="0"/>
                        </a:spcAft>
                      </a:pPr>
                      <a:r>
                        <a:rPr lang="id-ID" sz="1200" spc="5" dirty="0">
                          <a:effectLst/>
                        </a:rPr>
                        <a:t>Pe</a:t>
                      </a:r>
                      <a:r>
                        <a:rPr lang="id-ID" sz="1200" spc="-5" dirty="0">
                          <a:effectLst/>
                        </a:rPr>
                        <a:t>r</a:t>
                      </a:r>
                      <a:r>
                        <a:rPr lang="id-ID" sz="1200" dirty="0">
                          <a:effectLst/>
                        </a:rPr>
                        <a:t>s</a:t>
                      </a:r>
                      <a:r>
                        <a:rPr lang="id-ID" sz="1200" spc="5" dirty="0">
                          <a:effectLst/>
                        </a:rPr>
                        <a:t>e</a:t>
                      </a:r>
                      <a:r>
                        <a:rPr lang="id-ID" sz="1200" dirty="0">
                          <a:effectLst/>
                        </a:rPr>
                        <a:t>n</a:t>
                      </a:r>
                      <a:r>
                        <a:rPr lang="id-ID" sz="1200" spc="10" dirty="0">
                          <a:effectLst/>
                        </a:rPr>
                        <a:t> </a:t>
                      </a:r>
                      <a:r>
                        <a:rPr lang="id-ID" sz="1200" spc="5" dirty="0">
                          <a:effectLst/>
                        </a:rPr>
                        <a:t>be</a:t>
                      </a:r>
                      <a:r>
                        <a:rPr lang="id-ID" sz="1200" spc="-5" dirty="0">
                          <a:effectLst/>
                        </a:rPr>
                        <a:t>ra</a:t>
                      </a:r>
                      <a:r>
                        <a:rPr lang="id-ID" sz="1200" dirty="0">
                          <a:effectLst/>
                        </a:rPr>
                        <a:t>t</a:t>
                      </a:r>
                      <a:r>
                        <a:rPr lang="id-ID" sz="1200" spc="5" dirty="0">
                          <a:effectLst/>
                        </a:rPr>
                        <a:t> </a:t>
                      </a:r>
                      <a:r>
                        <a:rPr lang="id-ID" sz="1200" spc="-5" dirty="0">
                          <a:effectLst/>
                        </a:rPr>
                        <a:t>b</a:t>
                      </a:r>
                      <a:r>
                        <a:rPr lang="id-ID" sz="1200" spc="5" dirty="0">
                          <a:effectLst/>
                        </a:rPr>
                        <a:t>u</a:t>
                      </a:r>
                      <a:r>
                        <a:rPr lang="id-ID" sz="1200" dirty="0">
                          <a:effectLst/>
                        </a:rPr>
                        <a:t>tir </a:t>
                      </a:r>
                      <a:r>
                        <a:rPr lang="id-ID" sz="1200" spc="-25" dirty="0">
                          <a:effectLst/>
                        </a:rPr>
                        <a:t>y</a:t>
                      </a:r>
                      <a:r>
                        <a:rPr lang="id-ID" sz="1200" spc="5" dirty="0">
                          <a:effectLst/>
                        </a:rPr>
                        <a:t>an</a:t>
                      </a:r>
                      <a:r>
                        <a:rPr lang="id-ID" sz="1200" dirty="0">
                          <a:effectLst/>
                        </a:rPr>
                        <a:t>g</a:t>
                      </a:r>
                      <a:r>
                        <a:rPr lang="id-ID" sz="1200" spc="-5" dirty="0">
                          <a:effectLst/>
                        </a:rPr>
                        <a:t> </a:t>
                      </a:r>
                      <a:r>
                        <a:rPr lang="id-ID" sz="1200" spc="5" dirty="0">
                          <a:effectLst/>
                        </a:rPr>
                        <a:t>Le</a:t>
                      </a:r>
                      <a:r>
                        <a:rPr lang="id-ID" sz="1200" spc="-25" dirty="0">
                          <a:effectLst/>
                        </a:rPr>
                        <a:t>w</a:t>
                      </a:r>
                      <a:r>
                        <a:rPr lang="id-ID" sz="1200" spc="5" dirty="0">
                          <a:effectLst/>
                        </a:rPr>
                        <a:t>a</a:t>
                      </a:r>
                      <a:r>
                        <a:rPr lang="id-ID" sz="1200" dirty="0">
                          <a:effectLst/>
                        </a:rPr>
                        <a:t>t</a:t>
                      </a:r>
                      <a:r>
                        <a:rPr lang="id-ID" sz="1200" spc="5" dirty="0">
                          <a:effectLst/>
                        </a:rPr>
                        <a:t> </a:t>
                      </a:r>
                      <a:r>
                        <a:rPr lang="id-ID" sz="1200" spc="40" dirty="0">
                          <a:effectLst/>
                        </a:rPr>
                        <a:t>A</a:t>
                      </a:r>
                      <a:r>
                        <a:rPr lang="id-ID" sz="1200" spc="-25" dirty="0">
                          <a:effectLst/>
                        </a:rPr>
                        <a:t>y</a:t>
                      </a:r>
                      <a:r>
                        <a:rPr lang="id-ID" sz="1200" spc="5" dirty="0">
                          <a:effectLst/>
                        </a:rPr>
                        <a:t>a</a:t>
                      </a:r>
                      <a:r>
                        <a:rPr lang="id-ID" sz="1200" dirty="0">
                          <a:effectLst/>
                        </a:rPr>
                        <a:t>k</a:t>
                      </a:r>
                      <a:r>
                        <a:rPr lang="id-ID" sz="1200" spc="5" dirty="0">
                          <a:effectLst/>
                        </a:rPr>
                        <a:t>a</a:t>
                      </a:r>
                      <a:r>
                        <a:rPr lang="id-ID" sz="1200" dirty="0">
                          <a:effectLst/>
                        </a:rPr>
                        <a:t>n</a:t>
                      </a:r>
                      <a:endParaRPr lang="en-US" sz="1100" dirty="0">
                        <a:effectLst/>
                        <a:latin typeface="Calibri"/>
                        <a:ea typeface="Times New Roman"/>
                        <a:cs typeface="Times New Roman"/>
                      </a:endParaRPr>
                    </a:p>
                  </a:txBody>
                  <a:tcPr marL="0" marR="0" marT="0" marB="0"/>
                </a:tc>
                <a:tc hMerge="1">
                  <a:txBody>
                    <a:bodyPr/>
                    <a:lstStyle/>
                    <a:p>
                      <a:endParaRPr lang="en-US"/>
                    </a:p>
                  </a:txBody>
                  <a:tcPr/>
                </a:tc>
                <a:tc hMerge="1">
                  <a:txBody>
                    <a:bodyPr/>
                    <a:lstStyle/>
                    <a:p>
                      <a:endParaRPr lang="en-US"/>
                    </a:p>
                  </a:txBody>
                  <a:tcPr/>
                </a:tc>
                <a:tc hMerge="1">
                  <a:txBody>
                    <a:bodyPr/>
                    <a:lstStyle/>
                    <a:p>
                      <a:endParaRPr lang="en-US"/>
                    </a:p>
                  </a:txBody>
                  <a:tcPr/>
                </a:tc>
              </a:tr>
              <a:tr h="304800">
                <a:tc vMerge="1">
                  <a:txBody>
                    <a:bodyPr/>
                    <a:lstStyle/>
                    <a:p>
                      <a:endParaRPr lang="en-US"/>
                    </a:p>
                  </a:txBody>
                  <a:tcPr/>
                </a:tc>
                <a:tc>
                  <a:txBody>
                    <a:bodyPr/>
                    <a:lstStyle/>
                    <a:p>
                      <a:pPr marL="270510" marR="0">
                        <a:lnSpc>
                          <a:spcPct val="115000"/>
                        </a:lnSpc>
                        <a:spcBef>
                          <a:spcPts val="175"/>
                        </a:spcBef>
                        <a:spcAft>
                          <a:spcPts val="0"/>
                        </a:spcAft>
                      </a:pPr>
                      <a:r>
                        <a:rPr lang="id-ID" sz="1200">
                          <a:effectLst/>
                        </a:rPr>
                        <a:t>Z</a:t>
                      </a:r>
                      <a:r>
                        <a:rPr lang="id-ID" sz="1200" spc="5">
                          <a:effectLst/>
                        </a:rPr>
                        <a:t>on</a:t>
                      </a:r>
                      <a:r>
                        <a:rPr lang="id-ID" sz="1200">
                          <a:effectLst/>
                        </a:rPr>
                        <a:t>e</a:t>
                      </a:r>
                      <a:r>
                        <a:rPr lang="id-ID" sz="1200" spc="10">
                          <a:effectLst/>
                        </a:rPr>
                        <a:t> </a:t>
                      </a:r>
                      <a:r>
                        <a:rPr lang="id-ID" sz="1200">
                          <a:effectLst/>
                        </a:rPr>
                        <a:t>I</a:t>
                      </a:r>
                      <a:endParaRPr lang="en-US" sz="1100">
                        <a:effectLst/>
                        <a:latin typeface="Calibri"/>
                        <a:ea typeface="Times New Roman"/>
                        <a:cs typeface="Times New Roman"/>
                      </a:endParaRPr>
                    </a:p>
                  </a:txBody>
                  <a:tcPr marL="0" marR="0" marT="0" marB="0"/>
                </a:tc>
                <a:tc>
                  <a:txBody>
                    <a:bodyPr/>
                    <a:lstStyle/>
                    <a:p>
                      <a:pPr marL="133350" marR="0">
                        <a:lnSpc>
                          <a:spcPct val="115000"/>
                        </a:lnSpc>
                        <a:spcBef>
                          <a:spcPts val="175"/>
                        </a:spcBef>
                        <a:spcAft>
                          <a:spcPts val="0"/>
                        </a:spcAft>
                      </a:pPr>
                      <a:r>
                        <a:rPr lang="id-ID" sz="1200">
                          <a:effectLst/>
                        </a:rPr>
                        <a:t>Z</a:t>
                      </a:r>
                      <a:r>
                        <a:rPr lang="id-ID" sz="1200" spc="5">
                          <a:effectLst/>
                        </a:rPr>
                        <a:t>on</a:t>
                      </a:r>
                      <a:r>
                        <a:rPr lang="id-ID" sz="1200">
                          <a:effectLst/>
                        </a:rPr>
                        <a:t>e</a:t>
                      </a:r>
                      <a:r>
                        <a:rPr lang="id-ID" sz="1200" spc="10">
                          <a:effectLst/>
                        </a:rPr>
                        <a:t> </a:t>
                      </a:r>
                      <a:r>
                        <a:rPr lang="id-ID" sz="1200" spc="5">
                          <a:effectLst/>
                        </a:rPr>
                        <a:t>I</a:t>
                      </a:r>
                      <a:r>
                        <a:rPr lang="id-ID" sz="1200">
                          <a:effectLst/>
                        </a:rPr>
                        <a:t>I</a:t>
                      </a:r>
                      <a:endParaRPr lang="en-US" sz="1100">
                        <a:effectLst/>
                        <a:latin typeface="Calibri"/>
                        <a:ea typeface="Times New Roman"/>
                        <a:cs typeface="Times New Roman"/>
                      </a:endParaRPr>
                    </a:p>
                  </a:txBody>
                  <a:tcPr marL="0" marR="0" marT="0" marB="0"/>
                </a:tc>
                <a:tc>
                  <a:txBody>
                    <a:bodyPr/>
                    <a:lstStyle/>
                    <a:p>
                      <a:pPr marL="142875" marR="0">
                        <a:lnSpc>
                          <a:spcPct val="115000"/>
                        </a:lnSpc>
                        <a:spcBef>
                          <a:spcPts val="175"/>
                        </a:spcBef>
                        <a:spcAft>
                          <a:spcPts val="0"/>
                        </a:spcAft>
                      </a:pPr>
                      <a:r>
                        <a:rPr lang="id-ID" sz="1200">
                          <a:effectLst/>
                        </a:rPr>
                        <a:t>Z</a:t>
                      </a:r>
                      <a:r>
                        <a:rPr lang="id-ID" sz="1200" spc="5">
                          <a:effectLst/>
                        </a:rPr>
                        <a:t>on</a:t>
                      </a:r>
                      <a:r>
                        <a:rPr lang="id-ID" sz="1200">
                          <a:effectLst/>
                        </a:rPr>
                        <a:t>e</a:t>
                      </a:r>
                      <a:r>
                        <a:rPr lang="id-ID" sz="1200" spc="10">
                          <a:effectLst/>
                        </a:rPr>
                        <a:t> </a:t>
                      </a:r>
                      <a:r>
                        <a:rPr lang="id-ID" sz="1200" spc="5">
                          <a:effectLst/>
                        </a:rPr>
                        <a:t>I</a:t>
                      </a:r>
                      <a:r>
                        <a:rPr lang="id-ID" sz="1200">
                          <a:effectLst/>
                        </a:rPr>
                        <a:t>II</a:t>
                      </a:r>
                      <a:endParaRPr lang="en-US" sz="1100">
                        <a:effectLst/>
                        <a:latin typeface="Calibri"/>
                        <a:ea typeface="Times New Roman"/>
                        <a:cs typeface="Times New Roman"/>
                      </a:endParaRPr>
                    </a:p>
                  </a:txBody>
                  <a:tcPr marL="0" marR="0" marT="0" marB="0"/>
                </a:tc>
                <a:tc>
                  <a:txBody>
                    <a:bodyPr/>
                    <a:lstStyle/>
                    <a:p>
                      <a:pPr marL="145415" marR="0">
                        <a:lnSpc>
                          <a:spcPct val="115000"/>
                        </a:lnSpc>
                        <a:spcBef>
                          <a:spcPts val="175"/>
                        </a:spcBef>
                        <a:spcAft>
                          <a:spcPts val="0"/>
                        </a:spcAft>
                      </a:pPr>
                      <a:r>
                        <a:rPr lang="id-ID" sz="1200">
                          <a:effectLst/>
                        </a:rPr>
                        <a:t>Z</a:t>
                      </a:r>
                      <a:r>
                        <a:rPr lang="id-ID" sz="1200" spc="5">
                          <a:effectLst/>
                        </a:rPr>
                        <a:t>on</a:t>
                      </a:r>
                      <a:r>
                        <a:rPr lang="id-ID" sz="1200">
                          <a:effectLst/>
                        </a:rPr>
                        <a:t>e</a:t>
                      </a:r>
                      <a:r>
                        <a:rPr lang="id-ID" sz="1200" spc="10">
                          <a:effectLst/>
                        </a:rPr>
                        <a:t> </a:t>
                      </a:r>
                      <a:r>
                        <a:rPr lang="id-ID" sz="1200" spc="5">
                          <a:effectLst/>
                        </a:rPr>
                        <a:t>I</a:t>
                      </a:r>
                      <a:r>
                        <a:rPr lang="id-ID" sz="1200">
                          <a:effectLst/>
                        </a:rPr>
                        <a:t>V</a:t>
                      </a:r>
                      <a:endParaRPr lang="en-US" sz="1100">
                        <a:effectLst/>
                        <a:latin typeface="Calibri"/>
                        <a:ea typeface="Times New Roman"/>
                        <a:cs typeface="Times New Roman"/>
                      </a:endParaRPr>
                    </a:p>
                  </a:txBody>
                  <a:tcPr marL="0" marR="0" marT="0" marB="0"/>
                </a:tc>
              </a:tr>
              <a:tr h="278765">
                <a:tc>
                  <a:txBody>
                    <a:bodyPr/>
                    <a:lstStyle/>
                    <a:p>
                      <a:pPr marL="522605" marR="520065" algn="ctr">
                        <a:lnSpc>
                          <a:spcPct val="115000"/>
                        </a:lnSpc>
                        <a:spcBef>
                          <a:spcPts val="45"/>
                        </a:spcBef>
                        <a:spcAft>
                          <a:spcPts val="0"/>
                        </a:spcAft>
                      </a:pPr>
                      <a:r>
                        <a:rPr lang="id-ID" sz="1200" spc="5">
                          <a:effectLst/>
                        </a:rPr>
                        <a:t>1</a:t>
                      </a:r>
                      <a:r>
                        <a:rPr lang="id-ID" sz="1200">
                          <a:effectLst/>
                        </a:rPr>
                        <a:t>0</a:t>
                      </a:r>
                      <a:endParaRPr lang="en-US" sz="1100">
                        <a:effectLst/>
                        <a:latin typeface="Calibri"/>
                        <a:ea typeface="Times New Roman"/>
                        <a:cs typeface="Times New Roman"/>
                      </a:endParaRPr>
                    </a:p>
                  </a:txBody>
                  <a:tcPr marL="0" marR="0" marT="0" marB="0"/>
                </a:tc>
                <a:tc>
                  <a:txBody>
                    <a:bodyPr/>
                    <a:lstStyle/>
                    <a:p>
                      <a:pPr marL="336550" marR="334010" algn="ctr">
                        <a:lnSpc>
                          <a:spcPct val="115000"/>
                        </a:lnSpc>
                        <a:spcBef>
                          <a:spcPts val="45"/>
                        </a:spcBef>
                        <a:spcAft>
                          <a:spcPts val="0"/>
                        </a:spcAft>
                      </a:pPr>
                      <a:r>
                        <a:rPr lang="id-ID" sz="1200" spc="5">
                          <a:effectLst/>
                        </a:rPr>
                        <a:t>10</a:t>
                      </a:r>
                      <a:r>
                        <a:rPr lang="id-ID" sz="1200">
                          <a:effectLst/>
                        </a:rPr>
                        <a:t>0</a:t>
                      </a:r>
                      <a:endParaRPr lang="en-US" sz="1100">
                        <a:effectLst/>
                        <a:latin typeface="Calibri"/>
                        <a:ea typeface="Times New Roman"/>
                        <a:cs typeface="Times New Roman"/>
                      </a:endParaRPr>
                    </a:p>
                  </a:txBody>
                  <a:tcPr marL="0" marR="0" marT="0" marB="0"/>
                </a:tc>
                <a:tc>
                  <a:txBody>
                    <a:bodyPr/>
                    <a:lstStyle/>
                    <a:p>
                      <a:pPr marL="243205" marR="0">
                        <a:lnSpc>
                          <a:spcPct val="115000"/>
                        </a:lnSpc>
                        <a:spcBef>
                          <a:spcPts val="45"/>
                        </a:spcBef>
                        <a:spcAft>
                          <a:spcPts val="0"/>
                        </a:spcAft>
                      </a:pPr>
                      <a:r>
                        <a:rPr lang="id-ID" sz="1200" spc="5">
                          <a:effectLst/>
                        </a:rPr>
                        <a:t>10</a:t>
                      </a:r>
                      <a:r>
                        <a:rPr lang="id-ID" sz="1200">
                          <a:effectLst/>
                        </a:rPr>
                        <a:t>0</a:t>
                      </a:r>
                      <a:endParaRPr lang="en-US" sz="1100">
                        <a:effectLst/>
                        <a:latin typeface="Calibri"/>
                        <a:ea typeface="Times New Roman"/>
                        <a:cs typeface="Times New Roman"/>
                      </a:endParaRPr>
                    </a:p>
                  </a:txBody>
                  <a:tcPr marL="0" marR="0" marT="0" marB="0"/>
                </a:tc>
                <a:tc>
                  <a:txBody>
                    <a:bodyPr/>
                    <a:lstStyle/>
                    <a:p>
                      <a:pPr marL="249555" marR="248920" algn="ctr">
                        <a:lnSpc>
                          <a:spcPct val="115000"/>
                        </a:lnSpc>
                        <a:spcBef>
                          <a:spcPts val="45"/>
                        </a:spcBef>
                        <a:spcAft>
                          <a:spcPts val="0"/>
                        </a:spcAft>
                      </a:pPr>
                      <a:r>
                        <a:rPr lang="id-ID" sz="1200" spc="5">
                          <a:effectLst/>
                        </a:rPr>
                        <a:t>10</a:t>
                      </a:r>
                      <a:r>
                        <a:rPr lang="id-ID" sz="1200">
                          <a:effectLst/>
                        </a:rPr>
                        <a:t>0</a:t>
                      </a:r>
                      <a:endParaRPr lang="en-US" sz="1100">
                        <a:effectLst/>
                        <a:latin typeface="Calibri"/>
                        <a:ea typeface="Times New Roman"/>
                        <a:cs typeface="Times New Roman"/>
                      </a:endParaRPr>
                    </a:p>
                  </a:txBody>
                  <a:tcPr marL="0" marR="0" marT="0" marB="0"/>
                </a:tc>
                <a:tc>
                  <a:txBody>
                    <a:bodyPr/>
                    <a:lstStyle/>
                    <a:p>
                      <a:pPr marL="263525" marR="260985" algn="ctr">
                        <a:lnSpc>
                          <a:spcPct val="115000"/>
                        </a:lnSpc>
                        <a:spcBef>
                          <a:spcPts val="45"/>
                        </a:spcBef>
                        <a:spcAft>
                          <a:spcPts val="0"/>
                        </a:spcAft>
                      </a:pPr>
                      <a:r>
                        <a:rPr lang="id-ID" sz="1200" spc="5">
                          <a:effectLst/>
                        </a:rPr>
                        <a:t>10</a:t>
                      </a:r>
                      <a:r>
                        <a:rPr lang="id-ID" sz="1200">
                          <a:effectLst/>
                        </a:rPr>
                        <a:t>0</a:t>
                      </a:r>
                      <a:endParaRPr lang="en-US" sz="1100">
                        <a:effectLst/>
                        <a:latin typeface="Calibri"/>
                        <a:ea typeface="Times New Roman"/>
                        <a:cs typeface="Times New Roman"/>
                      </a:endParaRPr>
                    </a:p>
                  </a:txBody>
                  <a:tcPr marL="0" marR="0" marT="0" marB="0"/>
                </a:tc>
              </a:tr>
              <a:tr h="267970">
                <a:tc>
                  <a:txBody>
                    <a:bodyPr/>
                    <a:lstStyle/>
                    <a:p>
                      <a:pPr marL="501015" marR="498475" algn="ctr">
                        <a:lnSpc>
                          <a:spcPts val="1365"/>
                        </a:lnSpc>
                        <a:spcBef>
                          <a:spcPts val="0"/>
                        </a:spcBef>
                        <a:spcAft>
                          <a:spcPts val="0"/>
                        </a:spcAft>
                      </a:pPr>
                      <a:r>
                        <a:rPr lang="id-ID" sz="1200" spc="5">
                          <a:effectLst/>
                        </a:rPr>
                        <a:t>4</a:t>
                      </a:r>
                      <a:r>
                        <a:rPr lang="id-ID" sz="1200">
                          <a:effectLst/>
                        </a:rPr>
                        <a:t>,8</a:t>
                      </a:r>
                      <a:endParaRPr lang="en-US" sz="1100">
                        <a:effectLst/>
                        <a:latin typeface="Calibri"/>
                        <a:ea typeface="Times New Roman"/>
                        <a:cs typeface="Times New Roman"/>
                      </a:endParaRPr>
                    </a:p>
                  </a:txBody>
                  <a:tcPr marL="0" marR="0" marT="0" marB="0"/>
                </a:tc>
                <a:tc>
                  <a:txBody>
                    <a:bodyPr/>
                    <a:lstStyle/>
                    <a:p>
                      <a:pPr marL="229235" marR="0">
                        <a:lnSpc>
                          <a:spcPts val="1365"/>
                        </a:lnSpc>
                        <a:spcBef>
                          <a:spcPts val="0"/>
                        </a:spcBef>
                        <a:spcAft>
                          <a:spcPts val="0"/>
                        </a:spcAft>
                      </a:pPr>
                      <a:r>
                        <a:rPr lang="id-ID" sz="1200" spc="5">
                          <a:effectLst/>
                        </a:rPr>
                        <a:t>9</a:t>
                      </a:r>
                      <a:r>
                        <a:rPr lang="id-ID" sz="1200">
                          <a:effectLst/>
                        </a:rPr>
                        <a:t>0</a:t>
                      </a:r>
                      <a:r>
                        <a:rPr lang="id-ID" sz="1200" spc="20">
                          <a:effectLst/>
                        </a:rPr>
                        <a:t> </a:t>
                      </a:r>
                      <a:r>
                        <a:rPr lang="id-ID" sz="1200" spc="-5">
                          <a:effectLst/>
                        </a:rPr>
                        <a:t>-1</a:t>
                      </a:r>
                      <a:r>
                        <a:rPr lang="id-ID" sz="1200" spc="5">
                          <a:effectLst/>
                        </a:rPr>
                        <a:t>0</a:t>
                      </a:r>
                      <a:r>
                        <a:rPr lang="id-ID" sz="1200">
                          <a:effectLst/>
                        </a:rPr>
                        <a:t>0</a:t>
                      </a:r>
                      <a:endParaRPr lang="en-US" sz="1100">
                        <a:effectLst/>
                        <a:latin typeface="Calibri"/>
                        <a:ea typeface="Times New Roman"/>
                        <a:cs typeface="Times New Roman"/>
                      </a:endParaRPr>
                    </a:p>
                  </a:txBody>
                  <a:tcPr marL="0" marR="0" marT="0" marB="0"/>
                </a:tc>
                <a:tc>
                  <a:txBody>
                    <a:bodyPr/>
                    <a:lstStyle/>
                    <a:p>
                      <a:pPr marL="110490" marR="0">
                        <a:lnSpc>
                          <a:spcPts val="1365"/>
                        </a:lnSpc>
                        <a:spcBef>
                          <a:spcPts val="0"/>
                        </a:spcBef>
                        <a:spcAft>
                          <a:spcPts val="0"/>
                        </a:spcAft>
                      </a:pPr>
                      <a:r>
                        <a:rPr lang="id-ID" sz="1200" spc="5">
                          <a:effectLst/>
                        </a:rPr>
                        <a:t>9</a:t>
                      </a:r>
                      <a:r>
                        <a:rPr lang="id-ID" sz="1200">
                          <a:effectLst/>
                        </a:rPr>
                        <a:t>0</a:t>
                      </a:r>
                      <a:r>
                        <a:rPr lang="id-ID" sz="1200" spc="20">
                          <a:effectLst/>
                        </a:rPr>
                        <a:t> </a:t>
                      </a:r>
                      <a:r>
                        <a:rPr lang="id-ID" sz="1200" spc="-5">
                          <a:effectLst/>
                        </a:rPr>
                        <a:t>-1</a:t>
                      </a:r>
                      <a:r>
                        <a:rPr lang="id-ID" sz="1200" spc="5">
                          <a:effectLst/>
                        </a:rPr>
                        <a:t>0</a:t>
                      </a:r>
                      <a:r>
                        <a:rPr lang="id-ID" sz="1200">
                          <a:effectLst/>
                        </a:rPr>
                        <a:t>0</a:t>
                      </a:r>
                      <a:endParaRPr lang="en-US" sz="1100">
                        <a:effectLst/>
                        <a:latin typeface="Calibri"/>
                        <a:ea typeface="Times New Roman"/>
                        <a:cs typeface="Times New Roman"/>
                      </a:endParaRPr>
                    </a:p>
                  </a:txBody>
                  <a:tcPr marL="0" marR="0" marT="0" marB="0"/>
                </a:tc>
                <a:tc>
                  <a:txBody>
                    <a:bodyPr/>
                    <a:lstStyle/>
                    <a:p>
                      <a:pPr marL="142875" marR="0">
                        <a:lnSpc>
                          <a:spcPts val="1365"/>
                        </a:lnSpc>
                        <a:spcBef>
                          <a:spcPts val="0"/>
                        </a:spcBef>
                        <a:spcAft>
                          <a:spcPts val="0"/>
                        </a:spcAft>
                      </a:pPr>
                      <a:r>
                        <a:rPr lang="id-ID" sz="1200" spc="5">
                          <a:effectLst/>
                        </a:rPr>
                        <a:t>9</a:t>
                      </a:r>
                      <a:r>
                        <a:rPr lang="id-ID" sz="1200">
                          <a:effectLst/>
                        </a:rPr>
                        <a:t>0</a:t>
                      </a:r>
                      <a:r>
                        <a:rPr lang="id-ID" sz="1200" spc="20">
                          <a:effectLst/>
                        </a:rPr>
                        <a:t> </a:t>
                      </a:r>
                      <a:r>
                        <a:rPr lang="id-ID" sz="1200" spc="-5">
                          <a:effectLst/>
                        </a:rPr>
                        <a:t>-1</a:t>
                      </a:r>
                      <a:r>
                        <a:rPr lang="id-ID" sz="1200" spc="5">
                          <a:effectLst/>
                        </a:rPr>
                        <a:t>0</a:t>
                      </a:r>
                      <a:r>
                        <a:rPr lang="id-ID" sz="1200">
                          <a:effectLst/>
                        </a:rPr>
                        <a:t>0</a:t>
                      </a:r>
                      <a:endParaRPr lang="en-US" sz="1100">
                        <a:effectLst/>
                        <a:latin typeface="Calibri"/>
                        <a:ea typeface="Times New Roman"/>
                        <a:cs typeface="Times New Roman"/>
                      </a:endParaRPr>
                    </a:p>
                  </a:txBody>
                  <a:tcPr marL="0" marR="0" marT="0" marB="0"/>
                </a:tc>
                <a:tc>
                  <a:txBody>
                    <a:bodyPr/>
                    <a:lstStyle/>
                    <a:p>
                      <a:pPr marL="156210" marR="0">
                        <a:lnSpc>
                          <a:spcPts val="1365"/>
                        </a:lnSpc>
                        <a:spcBef>
                          <a:spcPts val="0"/>
                        </a:spcBef>
                        <a:spcAft>
                          <a:spcPts val="0"/>
                        </a:spcAft>
                      </a:pPr>
                      <a:r>
                        <a:rPr lang="id-ID" sz="1200" spc="5">
                          <a:effectLst/>
                        </a:rPr>
                        <a:t>9</a:t>
                      </a:r>
                      <a:r>
                        <a:rPr lang="id-ID" sz="1200">
                          <a:effectLst/>
                        </a:rPr>
                        <a:t>5</a:t>
                      </a:r>
                      <a:r>
                        <a:rPr lang="id-ID" sz="1200" spc="20">
                          <a:effectLst/>
                        </a:rPr>
                        <a:t> </a:t>
                      </a:r>
                      <a:r>
                        <a:rPr lang="id-ID" sz="1200" spc="-5">
                          <a:effectLst/>
                        </a:rPr>
                        <a:t>-1</a:t>
                      </a:r>
                      <a:r>
                        <a:rPr lang="id-ID" sz="1200" spc="5">
                          <a:effectLst/>
                        </a:rPr>
                        <a:t>0</a:t>
                      </a:r>
                      <a:r>
                        <a:rPr lang="id-ID" sz="1200">
                          <a:effectLst/>
                        </a:rPr>
                        <a:t>0</a:t>
                      </a:r>
                      <a:endParaRPr lang="en-US" sz="1100">
                        <a:effectLst/>
                        <a:latin typeface="Calibri"/>
                        <a:ea typeface="Times New Roman"/>
                        <a:cs typeface="Times New Roman"/>
                      </a:endParaRPr>
                    </a:p>
                  </a:txBody>
                  <a:tcPr marL="0" marR="0" marT="0" marB="0"/>
                </a:tc>
              </a:tr>
              <a:tr h="269875">
                <a:tc>
                  <a:txBody>
                    <a:bodyPr/>
                    <a:lstStyle/>
                    <a:p>
                      <a:pPr marL="501015" marR="498475" algn="ctr">
                        <a:lnSpc>
                          <a:spcPts val="1355"/>
                        </a:lnSpc>
                        <a:spcBef>
                          <a:spcPts val="0"/>
                        </a:spcBef>
                        <a:spcAft>
                          <a:spcPts val="0"/>
                        </a:spcAft>
                      </a:pPr>
                      <a:r>
                        <a:rPr lang="id-ID" sz="1200" spc="5">
                          <a:effectLst/>
                        </a:rPr>
                        <a:t>2</a:t>
                      </a:r>
                      <a:r>
                        <a:rPr lang="id-ID" sz="1200">
                          <a:effectLst/>
                        </a:rPr>
                        <a:t>,4</a:t>
                      </a:r>
                      <a:endParaRPr lang="en-US" sz="1100">
                        <a:effectLst/>
                        <a:latin typeface="Calibri"/>
                        <a:ea typeface="Times New Roman"/>
                        <a:cs typeface="Times New Roman"/>
                      </a:endParaRPr>
                    </a:p>
                  </a:txBody>
                  <a:tcPr marL="0" marR="0" marT="0" marB="0"/>
                </a:tc>
                <a:tc>
                  <a:txBody>
                    <a:bodyPr/>
                    <a:lstStyle/>
                    <a:p>
                      <a:pPr marL="232410" marR="0">
                        <a:lnSpc>
                          <a:spcPts val="1355"/>
                        </a:lnSpc>
                        <a:spcBef>
                          <a:spcPts val="0"/>
                        </a:spcBef>
                        <a:spcAft>
                          <a:spcPts val="0"/>
                        </a:spcAft>
                      </a:pPr>
                      <a:r>
                        <a:rPr lang="id-ID" sz="1200" spc="5">
                          <a:effectLst/>
                        </a:rPr>
                        <a:t>6</a:t>
                      </a:r>
                      <a:r>
                        <a:rPr lang="id-ID" sz="1200">
                          <a:effectLst/>
                        </a:rPr>
                        <a:t>0</a:t>
                      </a:r>
                      <a:r>
                        <a:rPr lang="id-ID" sz="1200" spc="20">
                          <a:effectLst/>
                        </a:rPr>
                        <a:t> </a:t>
                      </a:r>
                      <a:r>
                        <a:rPr lang="id-ID" sz="1200">
                          <a:effectLst/>
                        </a:rPr>
                        <a:t>–</a:t>
                      </a:r>
                      <a:r>
                        <a:rPr lang="id-ID" sz="1200" spc="-5">
                          <a:effectLst/>
                        </a:rPr>
                        <a:t> </a:t>
                      </a:r>
                      <a:r>
                        <a:rPr lang="id-ID" sz="1200" spc="5">
                          <a:effectLst/>
                        </a:rPr>
                        <a:t>9</a:t>
                      </a:r>
                      <a:r>
                        <a:rPr lang="id-ID" sz="1200">
                          <a:effectLst/>
                        </a:rPr>
                        <a:t>5</a:t>
                      </a:r>
                      <a:endParaRPr lang="en-US" sz="1100">
                        <a:effectLst/>
                        <a:latin typeface="Calibri"/>
                        <a:ea typeface="Times New Roman"/>
                        <a:cs typeface="Times New Roman"/>
                      </a:endParaRPr>
                    </a:p>
                  </a:txBody>
                  <a:tcPr marL="0" marR="0" marT="0" marB="0"/>
                </a:tc>
                <a:tc>
                  <a:txBody>
                    <a:bodyPr/>
                    <a:lstStyle/>
                    <a:p>
                      <a:pPr marL="110490" marR="0">
                        <a:lnSpc>
                          <a:spcPts val="1355"/>
                        </a:lnSpc>
                        <a:spcBef>
                          <a:spcPts val="0"/>
                        </a:spcBef>
                        <a:spcAft>
                          <a:spcPts val="0"/>
                        </a:spcAft>
                      </a:pPr>
                      <a:r>
                        <a:rPr lang="id-ID" sz="1200" spc="5">
                          <a:effectLst/>
                        </a:rPr>
                        <a:t>7</a:t>
                      </a:r>
                      <a:r>
                        <a:rPr lang="id-ID" sz="1200">
                          <a:effectLst/>
                        </a:rPr>
                        <a:t>5</a:t>
                      </a:r>
                      <a:r>
                        <a:rPr lang="id-ID" sz="1200" spc="20">
                          <a:effectLst/>
                        </a:rPr>
                        <a:t> </a:t>
                      </a:r>
                      <a:r>
                        <a:rPr lang="id-ID" sz="1200" spc="-5">
                          <a:effectLst/>
                        </a:rPr>
                        <a:t>-1</a:t>
                      </a:r>
                      <a:r>
                        <a:rPr lang="id-ID" sz="1200" spc="5">
                          <a:effectLst/>
                        </a:rPr>
                        <a:t>0</a:t>
                      </a:r>
                      <a:r>
                        <a:rPr lang="id-ID" sz="1200">
                          <a:effectLst/>
                        </a:rPr>
                        <a:t>0</a:t>
                      </a:r>
                      <a:endParaRPr lang="en-US" sz="1100">
                        <a:effectLst/>
                        <a:latin typeface="Calibri"/>
                        <a:ea typeface="Times New Roman"/>
                        <a:cs typeface="Times New Roman"/>
                      </a:endParaRPr>
                    </a:p>
                  </a:txBody>
                  <a:tcPr marL="0" marR="0" marT="0" marB="0"/>
                </a:tc>
                <a:tc>
                  <a:txBody>
                    <a:bodyPr/>
                    <a:lstStyle/>
                    <a:p>
                      <a:pPr marL="142875" marR="0">
                        <a:lnSpc>
                          <a:spcPts val="1355"/>
                        </a:lnSpc>
                        <a:spcBef>
                          <a:spcPts val="0"/>
                        </a:spcBef>
                        <a:spcAft>
                          <a:spcPts val="0"/>
                        </a:spcAft>
                      </a:pPr>
                      <a:r>
                        <a:rPr lang="id-ID" sz="1200" spc="5">
                          <a:effectLst/>
                        </a:rPr>
                        <a:t>8</a:t>
                      </a:r>
                      <a:r>
                        <a:rPr lang="id-ID" sz="1200">
                          <a:effectLst/>
                        </a:rPr>
                        <a:t>5</a:t>
                      </a:r>
                      <a:r>
                        <a:rPr lang="id-ID" sz="1200" spc="20">
                          <a:effectLst/>
                        </a:rPr>
                        <a:t> </a:t>
                      </a:r>
                      <a:r>
                        <a:rPr lang="id-ID" sz="1200" spc="-5">
                          <a:effectLst/>
                        </a:rPr>
                        <a:t>-1</a:t>
                      </a:r>
                      <a:r>
                        <a:rPr lang="id-ID" sz="1200" spc="5">
                          <a:effectLst/>
                        </a:rPr>
                        <a:t>0</a:t>
                      </a:r>
                      <a:r>
                        <a:rPr lang="id-ID" sz="1200">
                          <a:effectLst/>
                        </a:rPr>
                        <a:t>0</a:t>
                      </a:r>
                      <a:endParaRPr lang="en-US" sz="1100">
                        <a:effectLst/>
                        <a:latin typeface="Calibri"/>
                        <a:ea typeface="Times New Roman"/>
                        <a:cs typeface="Times New Roman"/>
                      </a:endParaRPr>
                    </a:p>
                  </a:txBody>
                  <a:tcPr marL="0" marR="0" marT="0" marB="0"/>
                </a:tc>
                <a:tc>
                  <a:txBody>
                    <a:bodyPr/>
                    <a:lstStyle/>
                    <a:p>
                      <a:pPr marL="156210" marR="0">
                        <a:lnSpc>
                          <a:spcPts val="1355"/>
                        </a:lnSpc>
                        <a:spcBef>
                          <a:spcPts val="0"/>
                        </a:spcBef>
                        <a:spcAft>
                          <a:spcPts val="0"/>
                        </a:spcAft>
                      </a:pPr>
                      <a:r>
                        <a:rPr lang="id-ID" sz="1200" spc="5">
                          <a:effectLst/>
                        </a:rPr>
                        <a:t>9</a:t>
                      </a:r>
                      <a:r>
                        <a:rPr lang="id-ID" sz="1200">
                          <a:effectLst/>
                        </a:rPr>
                        <a:t>5</a:t>
                      </a:r>
                      <a:r>
                        <a:rPr lang="id-ID" sz="1200" spc="20">
                          <a:effectLst/>
                        </a:rPr>
                        <a:t> </a:t>
                      </a:r>
                      <a:r>
                        <a:rPr lang="id-ID" sz="1200" spc="-5">
                          <a:effectLst/>
                        </a:rPr>
                        <a:t>-1</a:t>
                      </a:r>
                      <a:r>
                        <a:rPr lang="id-ID" sz="1200" spc="5">
                          <a:effectLst/>
                        </a:rPr>
                        <a:t>0</a:t>
                      </a:r>
                      <a:r>
                        <a:rPr lang="id-ID" sz="1200">
                          <a:effectLst/>
                        </a:rPr>
                        <a:t>0</a:t>
                      </a:r>
                      <a:endParaRPr lang="en-US" sz="1100">
                        <a:effectLst/>
                        <a:latin typeface="Calibri"/>
                        <a:ea typeface="Times New Roman"/>
                        <a:cs typeface="Times New Roman"/>
                      </a:endParaRPr>
                    </a:p>
                  </a:txBody>
                  <a:tcPr marL="0" marR="0" marT="0" marB="0"/>
                </a:tc>
              </a:tr>
              <a:tr h="269875">
                <a:tc>
                  <a:txBody>
                    <a:bodyPr/>
                    <a:lstStyle/>
                    <a:p>
                      <a:pPr marL="501015" marR="498475" algn="ctr">
                        <a:lnSpc>
                          <a:spcPts val="1365"/>
                        </a:lnSpc>
                        <a:spcBef>
                          <a:spcPts val="0"/>
                        </a:spcBef>
                        <a:spcAft>
                          <a:spcPts val="0"/>
                        </a:spcAft>
                      </a:pPr>
                      <a:r>
                        <a:rPr lang="id-ID" sz="1200" spc="5">
                          <a:effectLst/>
                        </a:rPr>
                        <a:t>1</a:t>
                      </a:r>
                      <a:r>
                        <a:rPr lang="id-ID" sz="1200">
                          <a:effectLst/>
                        </a:rPr>
                        <a:t>,2</a:t>
                      </a:r>
                      <a:endParaRPr lang="en-US" sz="1100">
                        <a:effectLst/>
                        <a:latin typeface="Calibri"/>
                        <a:ea typeface="Times New Roman"/>
                        <a:cs typeface="Times New Roman"/>
                      </a:endParaRPr>
                    </a:p>
                  </a:txBody>
                  <a:tcPr marL="0" marR="0" marT="0" marB="0"/>
                </a:tc>
                <a:tc>
                  <a:txBody>
                    <a:bodyPr/>
                    <a:lstStyle/>
                    <a:p>
                      <a:pPr marL="270510" marR="0">
                        <a:lnSpc>
                          <a:spcPts val="1365"/>
                        </a:lnSpc>
                        <a:spcBef>
                          <a:spcPts val="0"/>
                        </a:spcBef>
                        <a:spcAft>
                          <a:spcPts val="0"/>
                        </a:spcAft>
                      </a:pPr>
                      <a:r>
                        <a:rPr lang="id-ID" sz="1200" spc="5">
                          <a:effectLst/>
                        </a:rPr>
                        <a:t>3</a:t>
                      </a:r>
                      <a:r>
                        <a:rPr lang="id-ID" sz="1200">
                          <a:effectLst/>
                        </a:rPr>
                        <a:t>0</a:t>
                      </a:r>
                      <a:r>
                        <a:rPr lang="id-ID" sz="1200" spc="20">
                          <a:effectLst/>
                        </a:rPr>
                        <a:t> </a:t>
                      </a:r>
                      <a:r>
                        <a:rPr lang="id-ID" sz="1200" spc="-5">
                          <a:effectLst/>
                        </a:rPr>
                        <a:t>-</a:t>
                      </a:r>
                      <a:r>
                        <a:rPr lang="id-ID" sz="1200" spc="5">
                          <a:effectLst/>
                        </a:rPr>
                        <a:t>7</a:t>
                      </a:r>
                      <a:r>
                        <a:rPr lang="id-ID" sz="1200">
                          <a:effectLst/>
                        </a:rPr>
                        <a:t>0</a:t>
                      </a:r>
                      <a:endParaRPr lang="en-US" sz="1100">
                        <a:effectLst/>
                        <a:latin typeface="Calibri"/>
                        <a:ea typeface="Times New Roman"/>
                        <a:cs typeface="Times New Roman"/>
                      </a:endParaRPr>
                    </a:p>
                  </a:txBody>
                  <a:tcPr marL="0" marR="0" marT="0" marB="0"/>
                </a:tc>
                <a:tc>
                  <a:txBody>
                    <a:bodyPr/>
                    <a:lstStyle/>
                    <a:p>
                      <a:pPr marL="133350" marR="0">
                        <a:lnSpc>
                          <a:spcPts val="1365"/>
                        </a:lnSpc>
                        <a:spcBef>
                          <a:spcPts val="0"/>
                        </a:spcBef>
                        <a:spcAft>
                          <a:spcPts val="0"/>
                        </a:spcAft>
                      </a:pPr>
                      <a:r>
                        <a:rPr lang="id-ID" sz="1200" spc="5">
                          <a:effectLst/>
                        </a:rPr>
                        <a:t>5</a:t>
                      </a:r>
                      <a:r>
                        <a:rPr lang="id-ID" sz="1200">
                          <a:effectLst/>
                        </a:rPr>
                        <a:t>5</a:t>
                      </a:r>
                      <a:r>
                        <a:rPr lang="id-ID" sz="1200" spc="20">
                          <a:effectLst/>
                        </a:rPr>
                        <a:t> </a:t>
                      </a:r>
                      <a:r>
                        <a:rPr lang="id-ID" sz="1200">
                          <a:effectLst/>
                        </a:rPr>
                        <a:t>- </a:t>
                      </a:r>
                      <a:r>
                        <a:rPr lang="id-ID" sz="1200" spc="-5">
                          <a:effectLst/>
                        </a:rPr>
                        <a:t>9</a:t>
                      </a:r>
                      <a:r>
                        <a:rPr lang="id-ID" sz="1200">
                          <a:effectLst/>
                        </a:rPr>
                        <a:t>0</a:t>
                      </a:r>
                      <a:endParaRPr lang="en-US" sz="1100">
                        <a:effectLst/>
                        <a:latin typeface="Calibri"/>
                        <a:ea typeface="Times New Roman"/>
                        <a:cs typeface="Times New Roman"/>
                      </a:endParaRPr>
                    </a:p>
                  </a:txBody>
                  <a:tcPr marL="0" marR="0" marT="0" marB="0"/>
                </a:tc>
                <a:tc>
                  <a:txBody>
                    <a:bodyPr/>
                    <a:lstStyle/>
                    <a:p>
                      <a:pPr marL="142875" marR="0">
                        <a:lnSpc>
                          <a:spcPts val="1365"/>
                        </a:lnSpc>
                        <a:spcBef>
                          <a:spcPts val="0"/>
                        </a:spcBef>
                        <a:spcAft>
                          <a:spcPts val="0"/>
                        </a:spcAft>
                      </a:pPr>
                      <a:r>
                        <a:rPr lang="id-ID" sz="1200" spc="5">
                          <a:effectLst/>
                        </a:rPr>
                        <a:t>7</a:t>
                      </a:r>
                      <a:r>
                        <a:rPr lang="id-ID" sz="1200">
                          <a:effectLst/>
                        </a:rPr>
                        <a:t>5</a:t>
                      </a:r>
                      <a:r>
                        <a:rPr lang="id-ID" sz="1200" spc="20">
                          <a:effectLst/>
                        </a:rPr>
                        <a:t> </a:t>
                      </a:r>
                      <a:r>
                        <a:rPr lang="id-ID" sz="1200" spc="-5">
                          <a:effectLst/>
                        </a:rPr>
                        <a:t>-1</a:t>
                      </a:r>
                      <a:r>
                        <a:rPr lang="id-ID" sz="1200" spc="5">
                          <a:effectLst/>
                        </a:rPr>
                        <a:t>0</a:t>
                      </a:r>
                      <a:r>
                        <a:rPr lang="id-ID" sz="1200">
                          <a:effectLst/>
                        </a:rPr>
                        <a:t>0</a:t>
                      </a:r>
                      <a:endParaRPr lang="en-US" sz="1100">
                        <a:effectLst/>
                        <a:latin typeface="Calibri"/>
                        <a:ea typeface="Times New Roman"/>
                        <a:cs typeface="Times New Roman"/>
                      </a:endParaRPr>
                    </a:p>
                  </a:txBody>
                  <a:tcPr marL="0" marR="0" marT="0" marB="0"/>
                </a:tc>
                <a:tc>
                  <a:txBody>
                    <a:bodyPr/>
                    <a:lstStyle/>
                    <a:p>
                      <a:pPr marL="156210" marR="0">
                        <a:lnSpc>
                          <a:spcPts val="1365"/>
                        </a:lnSpc>
                        <a:spcBef>
                          <a:spcPts val="0"/>
                        </a:spcBef>
                        <a:spcAft>
                          <a:spcPts val="0"/>
                        </a:spcAft>
                      </a:pPr>
                      <a:r>
                        <a:rPr lang="id-ID" sz="1200" spc="5">
                          <a:effectLst/>
                        </a:rPr>
                        <a:t>9</a:t>
                      </a:r>
                      <a:r>
                        <a:rPr lang="id-ID" sz="1200">
                          <a:effectLst/>
                        </a:rPr>
                        <a:t>0</a:t>
                      </a:r>
                      <a:r>
                        <a:rPr lang="id-ID" sz="1200" spc="20">
                          <a:effectLst/>
                        </a:rPr>
                        <a:t> </a:t>
                      </a:r>
                      <a:r>
                        <a:rPr lang="id-ID" sz="1200" spc="-5">
                          <a:effectLst/>
                        </a:rPr>
                        <a:t>-1</a:t>
                      </a:r>
                      <a:r>
                        <a:rPr lang="id-ID" sz="1200" spc="5">
                          <a:effectLst/>
                        </a:rPr>
                        <a:t>0</a:t>
                      </a:r>
                      <a:r>
                        <a:rPr lang="id-ID" sz="1200">
                          <a:effectLst/>
                        </a:rPr>
                        <a:t>0</a:t>
                      </a:r>
                      <a:endParaRPr lang="en-US" sz="1100">
                        <a:effectLst/>
                        <a:latin typeface="Calibri"/>
                        <a:ea typeface="Times New Roman"/>
                        <a:cs typeface="Times New Roman"/>
                      </a:endParaRPr>
                    </a:p>
                  </a:txBody>
                  <a:tcPr marL="0" marR="0" marT="0" marB="0"/>
                </a:tc>
              </a:tr>
              <a:tr h="267970">
                <a:tc>
                  <a:txBody>
                    <a:bodyPr/>
                    <a:lstStyle/>
                    <a:p>
                      <a:pPr marL="501015" marR="498475" algn="ctr">
                        <a:lnSpc>
                          <a:spcPts val="1365"/>
                        </a:lnSpc>
                        <a:spcBef>
                          <a:spcPts val="0"/>
                        </a:spcBef>
                        <a:spcAft>
                          <a:spcPts val="0"/>
                        </a:spcAft>
                      </a:pPr>
                      <a:r>
                        <a:rPr lang="id-ID" sz="1200" spc="5">
                          <a:effectLst/>
                        </a:rPr>
                        <a:t>0</a:t>
                      </a:r>
                      <a:r>
                        <a:rPr lang="id-ID" sz="1200">
                          <a:effectLst/>
                        </a:rPr>
                        <a:t>,6</a:t>
                      </a:r>
                      <a:endParaRPr lang="en-US" sz="1100">
                        <a:effectLst/>
                        <a:latin typeface="Calibri"/>
                        <a:ea typeface="Times New Roman"/>
                        <a:cs typeface="Times New Roman"/>
                      </a:endParaRPr>
                    </a:p>
                  </a:txBody>
                  <a:tcPr marL="0" marR="0" marT="0" marB="0"/>
                </a:tc>
                <a:tc>
                  <a:txBody>
                    <a:bodyPr/>
                    <a:lstStyle/>
                    <a:p>
                      <a:pPr marL="232410" marR="0">
                        <a:lnSpc>
                          <a:spcPts val="1365"/>
                        </a:lnSpc>
                        <a:spcBef>
                          <a:spcPts val="0"/>
                        </a:spcBef>
                        <a:spcAft>
                          <a:spcPts val="0"/>
                        </a:spcAft>
                      </a:pPr>
                      <a:r>
                        <a:rPr lang="id-ID" sz="1200" spc="5">
                          <a:effectLst/>
                        </a:rPr>
                        <a:t>1</a:t>
                      </a:r>
                      <a:r>
                        <a:rPr lang="id-ID" sz="1200">
                          <a:effectLst/>
                        </a:rPr>
                        <a:t>5</a:t>
                      </a:r>
                      <a:r>
                        <a:rPr lang="id-ID" sz="1200" spc="20">
                          <a:effectLst/>
                        </a:rPr>
                        <a:t> </a:t>
                      </a:r>
                      <a:r>
                        <a:rPr lang="id-ID" sz="1200">
                          <a:effectLst/>
                        </a:rPr>
                        <a:t>–</a:t>
                      </a:r>
                      <a:r>
                        <a:rPr lang="id-ID" sz="1200" spc="-5">
                          <a:effectLst/>
                        </a:rPr>
                        <a:t> </a:t>
                      </a:r>
                      <a:r>
                        <a:rPr lang="id-ID" sz="1200" spc="5">
                          <a:effectLst/>
                        </a:rPr>
                        <a:t>3</a:t>
                      </a:r>
                      <a:r>
                        <a:rPr lang="id-ID" sz="1200">
                          <a:effectLst/>
                        </a:rPr>
                        <a:t>4</a:t>
                      </a:r>
                      <a:endParaRPr lang="en-US" sz="1100">
                        <a:effectLst/>
                        <a:latin typeface="Calibri"/>
                        <a:ea typeface="Times New Roman"/>
                        <a:cs typeface="Times New Roman"/>
                      </a:endParaRPr>
                    </a:p>
                  </a:txBody>
                  <a:tcPr marL="0" marR="0" marT="0" marB="0"/>
                </a:tc>
                <a:tc>
                  <a:txBody>
                    <a:bodyPr/>
                    <a:lstStyle/>
                    <a:p>
                      <a:pPr marL="133350" marR="0">
                        <a:lnSpc>
                          <a:spcPts val="1365"/>
                        </a:lnSpc>
                        <a:spcBef>
                          <a:spcPts val="0"/>
                        </a:spcBef>
                        <a:spcAft>
                          <a:spcPts val="0"/>
                        </a:spcAft>
                      </a:pPr>
                      <a:r>
                        <a:rPr lang="id-ID" sz="1200" spc="5">
                          <a:effectLst/>
                        </a:rPr>
                        <a:t>3</a:t>
                      </a:r>
                      <a:r>
                        <a:rPr lang="id-ID" sz="1200">
                          <a:effectLst/>
                        </a:rPr>
                        <a:t>5</a:t>
                      </a:r>
                      <a:r>
                        <a:rPr lang="id-ID" sz="1200" spc="20">
                          <a:effectLst/>
                        </a:rPr>
                        <a:t> </a:t>
                      </a:r>
                      <a:r>
                        <a:rPr lang="id-ID" sz="1200">
                          <a:effectLst/>
                        </a:rPr>
                        <a:t>- </a:t>
                      </a:r>
                      <a:r>
                        <a:rPr lang="id-ID" sz="1200" spc="-5">
                          <a:effectLst/>
                        </a:rPr>
                        <a:t>5</a:t>
                      </a:r>
                      <a:r>
                        <a:rPr lang="id-ID" sz="1200">
                          <a:effectLst/>
                        </a:rPr>
                        <a:t>9</a:t>
                      </a:r>
                      <a:endParaRPr lang="en-US" sz="1100">
                        <a:effectLst/>
                        <a:latin typeface="Calibri"/>
                        <a:ea typeface="Times New Roman"/>
                        <a:cs typeface="Times New Roman"/>
                      </a:endParaRPr>
                    </a:p>
                  </a:txBody>
                  <a:tcPr marL="0" marR="0" marT="0" marB="0"/>
                </a:tc>
                <a:tc>
                  <a:txBody>
                    <a:bodyPr/>
                    <a:lstStyle/>
                    <a:p>
                      <a:pPr marL="163830" marR="0">
                        <a:lnSpc>
                          <a:spcPts val="1365"/>
                        </a:lnSpc>
                        <a:spcBef>
                          <a:spcPts val="0"/>
                        </a:spcBef>
                        <a:spcAft>
                          <a:spcPts val="0"/>
                        </a:spcAft>
                      </a:pPr>
                      <a:r>
                        <a:rPr lang="id-ID" sz="1200" spc="5">
                          <a:effectLst/>
                        </a:rPr>
                        <a:t>6</a:t>
                      </a:r>
                      <a:r>
                        <a:rPr lang="id-ID" sz="1200">
                          <a:effectLst/>
                        </a:rPr>
                        <a:t>0</a:t>
                      </a:r>
                      <a:r>
                        <a:rPr lang="id-ID" sz="1200" spc="20">
                          <a:effectLst/>
                        </a:rPr>
                        <a:t> </a:t>
                      </a:r>
                      <a:r>
                        <a:rPr lang="id-ID" sz="1200">
                          <a:effectLst/>
                        </a:rPr>
                        <a:t>- </a:t>
                      </a:r>
                      <a:r>
                        <a:rPr lang="id-ID" sz="1200" spc="-5">
                          <a:effectLst/>
                        </a:rPr>
                        <a:t>7</a:t>
                      </a:r>
                      <a:r>
                        <a:rPr lang="id-ID" sz="1200">
                          <a:effectLst/>
                        </a:rPr>
                        <a:t>9</a:t>
                      </a:r>
                      <a:endParaRPr lang="en-US" sz="1100">
                        <a:effectLst/>
                        <a:latin typeface="Calibri"/>
                        <a:ea typeface="Times New Roman"/>
                        <a:cs typeface="Times New Roman"/>
                      </a:endParaRPr>
                    </a:p>
                  </a:txBody>
                  <a:tcPr marL="0" marR="0" marT="0" marB="0"/>
                </a:tc>
                <a:tc>
                  <a:txBody>
                    <a:bodyPr/>
                    <a:lstStyle/>
                    <a:p>
                      <a:pPr marL="156210" marR="0">
                        <a:lnSpc>
                          <a:spcPts val="1365"/>
                        </a:lnSpc>
                        <a:spcBef>
                          <a:spcPts val="0"/>
                        </a:spcBef>
                        <a:spcAft>
                          <a:spcPts val="0"/>
                        </a:spcAft>
                      </a:pPr>
                      <a:r>
                        <a:rPr lang="id-ID" sz="1200" spc="5">
                          <a:effectLst/>
                        </a:rPr>
                        <a:t>8</a:t>
                      </a:r>
                      <a:r>
                        <a:rPr lang="id-ID" sz="1200">
                          <a:effectLst/>
                        </a:rPr>
                        <a:t>0</a:t>
                      </a:r>
                      <a:r>
                        <a:rPr lang="id-ID" sz="1200" spc="20">
                          <a:effectLst/>
                        </a:rPr>
                        <a:t> </a:t>
                      </a:r>
                      <a:r>
                        <a:rPr lang="id-ID" sz="1200" spc="-5">
                          <a:effectLst/>
                        </a:rPr>
                        <a:t>-1</a:t>
                      </a:r>
                      <a:r>
                        <a:rPr lang="id-ID" sz="1200" spc="5">
                          <a:effectLst/>
                        </a:rPr>
                        <a:t>0</a:t>
                      </a:r>
                      <a:r>
                        <a:rPr lang="id-ID" sz="1200">
                          <a:effectLst/>
                        </a:rPr>
                        <a:t>0</a:t>
                      </a:r>
                      <a:endParaRPr lang="en-US" sz="1100">
                        <a:effectLst/>
                        <a:latin typeface="Calibri"/>
                        <a:ea typeface="Times New Roman"/>
                        <a:cs typeface="Times New Roman"/>
                      </a:endParaRPr>
                    </a:p>
                  </a:txBody>
                  <a:tcPr marL="0" marR="0" marT="0" marB="0"/>
                </a:tc>
              </a:tr>
              <a:tr h="269875">
                <a:tc>
                  <a:txBody>
                    <a:bodyPr/>
                    <a:lstStyle/>
                    <a:p>
                      <a:pPr marL="501015" marR="498475" algn="ctr">
                        <a:lnSpc>
                          <a:spcPts val="1355"/>
                        </a:lnSpc>
                        <a:spcBef>
                          <a:spcPts val="0"/>
                        </a:spcBef>
                        <a:spcAft>
                          <a:spcPts val="0"/>
                        </a:spcAft>
                      </a:pPr>
                      <a:r>
                        <a:rPr lang="id-ID" sz="1200" spc="5">
                          <a:effectLst/>
                        </a:rPr>
                        <a:t>0</a:t>
                      </a:r>
                      <a:r>
                        <a:rPr lang="id-ID" sz="1200">
                          <a:effectLst/>
                        </a:rPr>
                        <a:t>,3</a:t>
                      </a:r>
                      <a:endParaRPr lang="en-US" sz="1100">
                        <a:effectLst/>
                        <a:latin typeface="Calibri"/>
                        <a:ea typeface="Times New Roman"/>
                        <a:cs typeface="Times New Roman"/>
                      </a:endParaRPr>
                    </a:p>
                  </a:txBody>
                  <a:tcPr marL="0" marR="0" marT="0" marB="0"/>
                </a:tc>
                <a:tc>
                  <a:txBody>
                    <a:bodyPr/>
                    <a:lstStyle/>
                    <a:p>
                      <a:pPr marL="274955" marR="0">
                        <a:lnSpc>
                          <a:spcPts val="1355"/>
                        </a:lnSpc>
                        <a:spcBef>
                          <a:spcPts val="0"/>
                        </a:spcBef>
                        <a:spcAft>
                          <a:spcPts val="0"/>
                        </a:spcAft>
                      </a:pPr>
                      <a:r>
                        <a:rPr lang="id-ID" sz="1200">
                          <a:effectLst/>
                        </a:rPr>
                        <a:t>5</a:t>
                      </a:r>
                      <a:r>
                        <a:rPr lang="id-ID" sz="1200" spc="20">
                          <a:effectLst/>
                        </a:rPr>
                        <a:t> </a:t>
                      </a:r>
                      <a:r>
                        <a:rPr lang="id-ID" sz="1200">
                          <a:effectLst/>
                        </a:rPr>
                        <a:t>–</a:t>
                      </a:r>
                      <a:r>
                        <a:rPr lang="id-ID" sz="1200" spc="-5">
                          <a:effectLst/>
                        </a:rPr>
                        <a:t> </a:t>
                      </a:r>
                      <a:r>
                        <a:rPr lang="id-ID" sz="1200" spc="5">
                          <a:effectLst/>
                        </a:rPr>
                        <a:t>2</a:t>
                      </a:r>
                      <a:r>
                        <a:rPr lang="id-ID" sz="1200">
                          <a:effectLst/>
                        </a:rPr>
                        <a:t>0</a:t>
                      </a:r>
                      <a:endParaRPr lang="en-US" sz="1100">
                        <a:effectLst/>
                        <a:latin typeface="Calibri"/>
                        <a:ea typeface="Times New Roman"/>
                        <a:cs typeface="Times New Roman"/>
                      </a:endParaRPr>
                    </a:p>
                  </a:txBody>
                  <a:tcPr marL="0" marR="0" marT="0" marB="0"/>
                </a:tc>
                <a:tc>
                  <a:txBody>
                    <a:bodyPr/>
                    <a:lstStyle/>
                    <a:p>
                      <a:pPr marL="175895" marR="0">
                        <a:lnSpc>
                          <a:spcPts val="1355"/>
                        </a:lnSpc>
                        <a:spcBef>
                          <a:spcPts val="0"/>
                        </a:spcBef>
                        <a:spcAft>
                          <a:spcPts val="0"/>
                        </a:spcAft>
                      </a:pPr>
                      <a:r>
                        <a:rPr lang="id-ID" sz="1200">
                          <a:effectLst/>
                        </a:rPr>
                        <a:t>8</a:t>
                      </a:r>
                      <a:r>
                        <a:rPr lang="id-ID" sz="1200" spc="20">
                          <a:effectLst/>
                        </a:rPr>
                        <a:t> </a:t>
                      </a:r>
                      <a:r>
                        <a:rPr lang="id-ID" sz="1200">
                          <a:effectLst/>
                        </a:rPr>
                        <a:t>- </a:t>
                      </a:r>
                      <a:r>
                        <a:rPr lang="id-ID" sz="1200" spc="5">
                          <a:effectLst/>
                        </a:rPr>
                        <a:t>3</a:t>
                      </a:r>
                      <a:r>
                        <a:rPr lang="id-ID" sz="1200">
                          <a:effectLst/>
                        </a:rPr>
                        <a:t>0</a:t>
                      </a:r>
                      <a:endParaRPr lang="en-US" sz="1100">
                        <a:effectLst/>
                        <a:latin typeface="Calibri"/>
                        <a:ea typeface="Times New Roman"/>
                        <a:cs typeface="Times New Roman"/>
                      </a:endParaRPr>
                    </a:p>
                  </a:txBody>
                  <a:tcPr marL="0" marR="0" marT="0" marB="0"/>
                </a:tc>
                <a:tc>
                  <a:txBody>
                    <a:bodyPr/>
                    <a:lstStyle/>
                    <a:p>
                      <a:pPr marL="163830" marR="0">
                        <a:lnSpc>
                          <a:spcPts val="1355"/>
                        </a:lnSpc>
                        <a:spcBef>
                          <a:spcPts val="0"/>
                        </a:spcBef>
                        <a:spcAft>
                          <a:spcPts val="0"/>
                        </a:spcAft>
                      </a:pPr>
                      <a:r>
                        <a:rPr lang="id-ID" sz="1200" spc="5">
                          <a:effectLst/>
                        </a:rPr>
                        <a:t>1</a:t>
                      </a:r>
                      <a:r>
                        <a:rPr lang="id-ID" sz="1200">
                          <a:effectLst/>
                        </a:rPr>
                        <a:t>2</a:t>
                      </a:r>
                      <a:r>
                        <a:rPr lang="id-ID" sz="1200" spc="20">
                          <a:effectLst/>
                        </a:rPr>
                        <a:t> </a:t>
                      </a:r>
                      <a:r>
                        <a:rPr lang="id-ID" sz="1200">
                          <a:effectLst/>
                        </a:rPr>
                        <a:t>- </a:t>
                      </a:r>
                      <a:r>
                        <a:rPr lang="id-ID" sz="1200" spc="-5">
                          <a:effectLst/>
                        </a:rPr>
                        <a:t>4</a:t>
                      </a:r>
                      <a:r>
                        <a:rPr lang="id-ID" sz="1200">
                          <a:effectLst/>
                        </a:rPr>
                        <a:t>0</a:t>
                      </a:r>
                      <a:endParaRPr lang="en-US" sz="1100">
                        <a:effectLst/>
                        <a:latin typeface="Calibri"/>
                        <a:ea typeface="Times New Roman"/>
                        <a:cs typeface="Times New Roman"/>
                      </a:endParaRPr>
                    </a:p>
                  </a:txBody>
                  <a:tcPr marL="0" marR="0" marT="0" marB="0"/>
                </a:tc>
                <a:tc>
                  <a:txBody>
                    <a:bodyPr/>
                    <a:lstStyle/>
                    <a:p>
                      <a:pPr marL="175895" marR="0">
                        <a:lnSpc>
                          <a:spcPts val="1355"/>
                        </a:lnSpc>
                        <a:spcBef>
                          <a:spcPts val="0"/>
                        </a:spcBef>
                        <a:spcAft>
                          <a:spcPts val="0"/>
                        </a:spcAft>
                      </a:pPr>
                      <a:r>
                        <a:rPr lang="id-ID" sz="1200" spc="5">
                          <a:effectLst/>
                        </a:rPr>
                        <a:t>1</a:t>
                      </a:r>
                      <a:r>
                        <a:rPr lang="id-ID" sz="1200">
                          <a:effectLst/>
                        </a:rPr>
                        <a:t>5</a:t>
                      </a:r>
                      <a:r>
                        <a:rPr lang="id-ID" sz="1200" spc="20">
                          <a:effectLst/>
                        </a:rPr>
                        <a:t> </a:t>
                      </a:r>
                      <a:r>
                        <a:rPr lang="id-ID" sz="1200">
                          <a:effectLst/>
                        </a:rPr>
                        <a:t>- </a:t>
                      </a:r>
                      <a:r>
                        <a:rPr lang="id-ID" sz="1200" spc="-5">
                          <a:effectLst/>
                        </a:rPr>
                        <a:t>5</a:t>
                      </a:r>
                      <a:r>
                        <a:rPr lang="id-ID" sz="1200">
                          <a:effectLst/>
                        </a:rPr>
                        <a:t>0</a:t>
                      </a:r>
                      <a:endParaRPr lang="en-US" sz="1100">
                        <a:effectLst/>
                        <a:latin typeface="Calibri"/>
                        <a:ea typeface="Times New Roman"/>
                        <a:cs typeface="Times New Roman"/>
                      </a:endParaRPr>
                    </a:p>
                  </a:txBody>
                  <a:tcPr marL="0" marR="0" marT="0" marB="0"/>
                </a:tc>
              </a:tr>
              <a:tr h="271145">
                <a:tc>
                  <a:txBody>
                    <a:bodyPr/>
                    <a:lstStyle/>
                    <a:p>
                      <a:pPr marL="458470" marR="455930" algn="ctr">
                        <a:lnSpc>
                          <a:spcPts val="1365"/>
                        </a:lnSpc>
                        <a:spcBef>
                          <a:spcPts val="0"/>
                        </a:spcBef>
                        <a:spcAft>
                          <a:spcPts val="0"/>
                        </a:spcAft>
                      </a:pPr>
                      <a:r>
                        <a:rPr lang="id-ID" sz="1200" spc="5">
                          <a:effectLst/>
                        </a:rPr>
                        <a:t>0,1</a:t>
                      </a:r>
                      <a:r>
                        <a:rPr lang="id-ID" sz="1200">
                          <a:effectLst/>
                        </a:rPr>
                        <a:t>5</a:t>
                      </a:r>
                      <a:endParaRPr lang="en-US" sz="1100">
                        <a:effectLst/>
                        <a:latin typeface="Calibri"/>
                        <a:ea typeface="Times New Roman"/>
                        <a:cs typeface="Times New Roman"/>
                      </a:endParaRPr>
                    </a:p>
                  </a:txBody>
                  <a:tcPr marL="0" marR="0" marT="0" marB="0"/>
                </a:tc>
                <a:tc>
                  <a:txBody>
                    <a:bodyPr/>
                    <a:lstStyle/>
                    <a:p>
                      <a:pPr marL="313055" marR="0">
                        <a:lnSpc>
                          <a:spcPts val="1365"/>
                        </a:lnSpc>
                        <a:spcBef>
                          <a:spcPts val="0"/>
                        </a:spcBef>
                        <a:spcAft>
                          <a:spcPts val="0"/>
                        </a:spcAft>
                      </a:pPr>
                      <a:r>
                        <a:rPr lang="id-ID" sz="1200">
                          <a:effectLst/>
                        </a:rPr>
                        <a:t>0</a:t>
                      </a:r>
                      <a:r>
                        <a:rPr lang="id-ID" sz="1200" spc="20">
                          <a:effectLst/>
                        </a:rPr>
                        <a:t> </a:t>
                      </a:r>
                      <a:r>
                        <a:rPr lang="id-ID" sz="1200" spc="-5">
                          <a:effectLst/>
                        </a:rPr>
                        <a:t>-</a:t>
                      </a:r>
                      <a:r>
                        <a:rPr lang="id-ID" sz="1200" spc="5">
                          <a:effectLst/>
                        </a:rPr>
                        <a:t>1</a:t>
                      </a:r>
                      <a:r>
                        <a:rPr lang="id-ID" sz="1200">
                          <a:effectLst/>
                        </a:rPr>
                        <a:t>0</a:t>
                      </a:r>
                      <a:endParaRPr lang="en-US" sz="1100">
                        <a:effectLst/>
                        <a:latin typeface="Calibri"/>
                        <a:ea typeface="Times New Roman"/>
                        <a:cs typeface="Times New Roman"/>
                      </a:endParaRPr>
                    </a:p>
                  </a:txBody>
                  <a:tcPr marL="0" marR="0" marT="0" marB="0"/>
                </a:tc>
                <a:tc>
                  <a:txBody>
                    <a:bodyPr/>
                    <a:lstStyle/>
                    <a:p>
                      <a:pPr marL="197485" marR="0">
                        <a:lnSpc>
                          <a:spcPts val="1365"/>
                        </a:lnSpc>
                        <a:spcBef>
                          <a:spcPts val="0"/>
                        </a:spcBef>
                        <a:spcAft>
                          <a:spcPts val="0"/>
                        </a:spcAft>
                      </a:pPr>
                      <a:r>
                        <a:rPr lang="id-ID" sz="1200">
                          <a:effectLst/>
                        </a:rPr>
                        <a:t>0</a:t>
                      </a:r>
                      <a:r>
                        <a:rPr lang="id-ID" sz="1200" spc="20">
                          <a:effectLst/>
                        </a:rPr>
                        <a:t> </a:t>
                      </a:r>
                      <a:r>
                        <a:rPr lang="id-ID" sz="1200" spc="-5">
                          <a:effectLst/>
                        </a:rPr>
                        <a:t>-</a:t>
                      </a:r>
                      <a:r>
                        <a:rPr lang="id-ID" sz="1200" spc="5">
                          <a:effectLst/>
                        </a:rPr>
                        <a:t>1</a:t>
                      </a:r>
                      <a:r>
                        <a:rPr lang="id-ID" sz="1200">
                          <a:effectLst/>
                        </a:rPr>
                        <a:t>0</a:t>
                      </a:r>
                      <a:endParaRPr lang="en-US" sz="1100">
                        <a:effectLst/>
                        <a:latin typeface="Calibri"/>
                        <a:ea typeface="Times New Roman"/>
                        <a:cs typeface="Times New Roman"/>
                      </a:endParaRPr>
                    </a:p>
                  </a:txBody>
                  <a:tcPr marL="0" marR="0" marT="0" marB="0"/>
                </a:tc>
                <a:tc>
                  <a:txBody>
                    <a:bodyPr/>
                    <a:lstStyle/>
                    <a:p>
                      <a:pPr marL="227965" marR="0">
                        <a:lnSpc>
                          <a:spcPts val="1365"/>
                        </a:lnSpc>
                        <a:spcBef>
                          <a:spcPts val="0"/>
                        </a:spcBef>
                        <a:spcAft>
                          <a:spcPts val="0"/>
                        </a:spcAft>
                      </a:pPr>
                      <a:r>
                        <a:rPr lang="id-ID" sz="1200">
                          <a:effectLst/>
                        </a:rPr>
                        <a:t>0</a:t>
                      </a:r>
                      <a:r>
                        <a:rPr lang="id-ID" sz="1200" spc="20">
                          <a:effectLst/>
                        </a:rPr>
                        <a:t> </a:t>
                      </a:r>
                      <a:r>
                        <a:rPr lang="id-ID" sz="1200" spc="-5">
                          <a:effectLst/>
                        </a:rPr>
                        <a:t>-</a:t>
                      </a:r>
                      <a:r>
                        <a:rPr lang="id-ID" sz="1200" spc="5">
                          <a:effectLst/>
                        </a:rPr>
                        <a:t>1</a:t>
                      </a:r>
                      <a:r>
                        <a:rPr lang="id-ID" sz="1200">
                          <a:effectLst/>
                        </a:rPr>
                        <a:t>0</a:t>
                      </a:r>
                      <a:endParaRPr lang="en-US" sz="1100">
                        <a:effectLst/>
                        <a:latin typeface="Calibri"/>
                        <a:ea typeface="Times New Roman"/>
                        <a:cs typeface="Times New Roman"/>
                      </a:endParaRPr>
                    </a:p>
                  </a:txBody>
                  <a:tcPr marL="0" marR="0" marT="0" marB="0"/>
                </a:tc>
                <a:tc>
                  <a:txBody>
                    <a:bodyPr/>
                    <a:lstStyle/>
                    <a:p>
                      <a:pPr marL="240030" marR="0">
                        <a:lnSpc>
                          <a:spcPts val="1365"/>
                        </a:lnSpc>
                        <a:spcBef>
                          <a:spcPts val="0"/>
                        </a:spcBef>
                        <a:spcAft>
                          <a:spcPts val="0"/>
                        </a:spcAft>
                      </a:pPr>
                      <a:r>
                        <a:rPr lang="id-ID" sz="1200" dirty="0">
                          <a:effectLst/>
                        </a:rPr>
                        <a:t>0</a:t>
                      </a:r>
                      <a:r>
                        <a:rPr lang="id-ID" sz="1200" spc="20" dirty="0">
                          <a:effectLst/>
                        </a:rPr>
                        <a:t> </a:t>
                      </a:r>
                      <a:r>
                        <a:rPr lang="id-ID" sz="1200" spc="-5" dirty="0">
                          <a:effectLst/>
                        </a:rPr>
                        <a:t>-</a:t>
                      </a:r>
                      <a:r>
                        <a:rPr lang="id-ID" sz="1200" spc="5" dirty="0">
                          <a:effectLst/>
                        </a:rPr>
                        <a:t>1</a:t>
                      </a:r>
                      <a:r>
                        <a:rPr lang="id-ID" sz="1200" dirty="0">
                          <a:effectLst/>
                        </a:rPr>
                        <a:t>5</a:t>
                      </a:r>
                      <a:endParaRPr lang="en-US" sz="1100" dirty="0">
                        <a:effectLst/>
                        <a:latin typeface="Calibri"/>
                        <a:ea typeface="Times New Roman"/>
                        <a:cs typeface="Times New Roman"/>
                      </a:endParaRPr>
                    </a:p>
                  </a:txBody>
                  <a:tcPr marL="0" marR="0" marT="0" marB="0"/>
                </a:tc>
              </a:tr>
            </a:tbl>
          </a:graphicData>
        </a:graphic>
      </p:graphicFrame>
      <p:pic>
        <p:nvPicPr>
          <p:cNvPr id="6257" name="Picture 1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35324" y="457200"/>
            <a:ext cx="4175820"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258" name="Picture 1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124200"/>
            <a:ext cx="4551726" cy="259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259" name="Picture 11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51726" y="3235035"/>
            <a:ext cx="4592274" cy="2556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01957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2057400"/>
            <a:ext cx="4772025" cy="29414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74858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b="1" i="1" dirty="0"/>
              <a:t>Syarat Gradasi Agregat Kasar</a:t>
            </a:r>
            <a:r>
              <a:rPr lang="en-US" dirty="0"/>
              <a:t/>
            </a:r>
            <a:br>
              <a:rPr lang="en-US" dirty="0"/>
            </a:br>
            <a:endParaRPr lang="en-US" dirty="0"/>
          </a:p>
        </p:txBody>
      </p:sp>
      <p:sp>
        <p:nvSpPr>
          <p:cNvPr id="3" name="Content Placeholder 2"/>
          <p:cNvSpPr>
            <a:spLocks noGrp="1"/>
          </p:cNvSpPr>
          <p:nvPr>
            <p:ph idx="1"/>
          </p:nvPr>
        </p:nvSpPr>
        <p:spPr>
          <a:xfrm>
            <a:off x="457200" y="884237"/>
            <a:ext cx="8229600" cy="4525963"/>
          </a:xfrm>
        </p:spPr>
        <p:txBody>
          <a:bodyPr>
            <a:normAutofit/>
          </a:bodyPr>
          <a:lstStyle/>
          <a:p>
            <a:r>
              <a:rPr lang="id-ID" sz="2400" dirty="0"/>
              <a:t>Syarat  gradasi  agregat  kasar  (kerikil)  menurut  British  Standar  (BS</a:t>
            </a:r>
            <a:r>
              <a:rPr lang="id-ID" sz="2400" dirty="0" smtClean="0"/>
              <a:t>)</a:t>
            </a:r>
            <a:r>
              <a:rPr lang="en-US" sz="2400" dirty="0" smtClean="0"/>
              <a:t> </a:t>
            </a:r>
            <a:r>
              <a:rPr lang="id-ID" sz="2400" dirty="0" smtClean="0"/>
              <a:t>disajikan </a:t>
            </a:r>
            <a:r>
              <a:rPr lang="id-ID" sz="2400" dirty="0"/>
              <a:t>pada </a:t>
            </a:r>
            <a:r>
              <a:rPr lang="id-ID" sz="2400" dirty="0" smtClean="0"/>
              <a:t>Tabel</a:t>
            </a:r>
            <a:r>
              <a:rPr lang="en-US" sz="2400" dirty="0" smtClean="0"/>
              <a:t> </a:t>
            </a:r>
            <a:r>
              <a:rPr lang="en-US" sz="2400" dirty="0" err="1" smtClean="0"/>
              <a:t>berikut</a:t>
            </a:r>
            <a:endParaRPr lang="en-US" sz="2400" dirty="0"/>
          </a:p>
        </p:txBody>
      </p:sp>
      <p:graphicFrame>
        <p:nvGraphicFramePr>
          <p:cNvPr id="4" name="Table 3"/>
          <p:cNvGraphicFramePr>
            <a:graphicFrameLocks noGrp="1"/>
          </p:cNvGraphicFramePr>
          <p:nvPr>
            <p:extLst>
              <p:ext uri="{D42A27DB-BD31-4B8C-83A1-F6EECF244321}">
                <p14:modId xmlns:p14="http://schemas.microsoft.com/office/powerpoint/2010/main" val="1366827026"/>
              </p:ext>
            </p:extLst>
          </p:nvPr>
        </p:nvGraphicFramePr>
        <p:xfrm>
          <a:off x="1066800" y="1905000"/>
          <a:ext cx="5681345" cy="2890679"/>
        </p:xfrm>
        <a:graphic>
          <a:graphicData uri="http://schemas.openxmlformats.org/drawingml/2006/table">
            <a:tbl>
              <a:tblPr>
                <a:tableStyleId>{5C22544A-7EE6-4342-B048-85BDC9FD1C3A}</a:tableStyleId>
              </a:tblPr>
              <a:tblGrid>
                <a:gridCol w="1802049"/>
                <a:gridCol w="1342833"/>
                <a:gridCol w="1342833"/>
                <a:gridCol w="1193630"/>
              </a:tblGrid>
              <a:tr h="655926">
                <a:tc rowSpan="3">
                  <a:txBody>
                    <a:bodyPr/>
                    <a:lstStyle/>
                    <a:p>
                      <a:pPr marL="0" marR="0">
                        <a:lnSpc>
                          <a:spcPts val="1000"/>
                        </a:lnSpc>
                        <a:spcBef>
                          <a:spcPts val="0"/>
                        </a:spcBef>
                        <a:spcAft>
                          <a:spcPts val="0"/>
                        </a:spcAft>
                      </a:pPr>
                      <a:r>
                        <a:rPr lang="id-ID" sz="1600">
                          <a:effectLst/>
                        </a:rPr>
                        <a:t> </a:t>
                      </a:r>
                      <a:endParaRPr lang="en-US" sz="1600">
                        <a:effectLst/>
                      </a:endParaRPr>
                    </a:p>
                    <a:p>
                      <a:pPr marL="0" marR="0">
                        <a:lnSpc>
                          <a:spcPts val="1000"/>
                        </a:lnSpc>
                        <a:spcBef>
                          <a:spcPts val="60"/>
                        </a:spcBef>
                        <a:spcAft>
                          <a:spcPts val="0"/>
                        </a:spcAft>
                      </a:pPr>
                      <a:r>
                        <a:rPr lang="id-ID" sz="1600">
                          <a:effectLst/>
                        </a:rPr>
                        <a:t> </a:t>
                      </a:r>
                      <a:endParaRPr lang="en-US" sz="1600">
                        <a:effectLst/>
                      </a:endParaRPr>
                    </a:p>
                    <a:p>
                      <a:pPr marL="130810" marR="132715" algn="ctr">
                        <a:lnSpc>
                          <a:spcPct val="115000"/>
                        </a:lnSpc>
                        <a:spcBef>
                          <a:spcPts val="0"/>
                        </a:spcBef>
                        <a:spcAft>
                          <a:spcPts val="0"/>
                        </a:spcAft>
                      </a:pPr>
                      <a:r>
                        <a:rPr lang="id-ID" sz="1600" spc="5">
                          <a:effectLst/>
                        </a:rPr>
                        <a:t>Luban</a:t>
                      </a:r>
                      <a:r>
                        <a:rPr lang="id-ID" sz="1600">
                          <a:effectLst/>
                        </a:rPr>
                        <a:t>g</a:t>
                      </a:r>
                      <a:r>
                        <a:rPr lang="id-ID" sz="1600" spc="-5">
                          <a:effectLst/>
                        </a:rPr>
                        <a:t> </a:t>
                      </a:r>
                      <a:r>
                        <a:rPr lang="id-ID" sz="1600" spc="5">
                          <a:effectLst/>
                        </a:rPr>
                        <a:t>A</a:t>
                      </a:r>
                      <a:r>
                        <a:rPr lang="id-ID" sz="1600" spc="-25">
                          <a:effectLst/>
                        </a:rPr>
                        <a:t>y</a:t>
                      </a:r>
                      <a:r>
                        <a:rPr lang="id-ID" sz="1600" spc="5">
                          <a:effectLst/>
                        </a:rPr>
                        <a:t>a</a:t>
                      </a:r>
                      <a:r>
                        <a:rPr lang="id-ID" sz="1600">
                          <a:effectLst/>
                        </a:rPr>
                        <a:t>k</a:t>
                      </a:r>
                      <a:r>
                        <a:rPr lang="id-ID" sz="1600" spc="5">
                          <a:effectLst/>
                        </a:rPr>
                        <a:t>a</a:t>
                      </a:r>
                      <a:r>
                        <a:rPr lang="id-ID" sz="1600">
                          <a:effectLst/>
                        </a:rPr>
                        <a:t>n</a:t>
                      </a:r>
                      <a:endParaRPr lang="en-US" sz="1600">
                        <a:effectLst/>
                      </a:endParaRPr>
                    </a:p>
                    <a:p>
                      <a:pPr marL="485775" marR="483870" algn="ctr">
                        <a:lnSpc>
                          <a:spcPct val="115000"/>
                        </a:lnSpc>
                        <a:spcBef>
                          <a:spcPts val="0"/>
                        </a:spcBef>
                        <a:spcAft>
                          <a:spcPts val="0"/>
                        </a:spcAft>
                      </a:pPr>
                      <a:r>
                        <a:rPr lang="id-ID" sz="1600" spc="-5">
                          <a:effectLst/>
                        </a:rPr>
                        <a:t>(</a:t>
                      </a:r>
                      <a:r>
                        <a:rPr lang="id-ID" sz="1600" spc="5">
                          <a:effectLst/>
                        </a:rPr>
                        <a:t>m</a:t>
                      </a:r>
                      <a:r>
                        <a:rPr lang="id-ID" sz="1600" spc="10">
                          <a:effectLst/>
                        </a:rPr>
                        <a:t>m</a:t>
                      </a:r>
                      <a:r>
                        <a:rPr lang="id-ID" sz="1600">
                          <a:effectLst/>
                        </a:rPr>
                        <a:t>)</a:t>
                      </a:r>
                      <a:endParaRPr lang="en-US" sz="1600">
                        <a:effectLst/>
                        <a:latin typeface="Calibri"/>
                        <a:ea typeface="Times New Roman"/>
                        <a:cs typeface="Times New Roman"/>
                      </a:endParaRPr>
                    </a:p>
                  </a:txBody>
                  <a:tcPr marL="0" marR="0" marT="0" marB="0"/>
                </a:tc>
                <a:tc gridSpan="3">
                  <a:txBody>
                    <a:bodyPr/>
                    <a:lstStyle/>
                    <a:p>
                      <a:pPr marL="0" marR="0">
                        <a:lnSpc>
                          <a:spcPts val="950"/>
                        </a:lnSpc>
                        <a:spcBef>
                          <a:spcPts val="5"/>
                        </a:spcBef>
                        <a:spcAft>
                          <a:spcPts val="0"/>
                        </a:spcAft>
                      </a:pPr>
                      <a:r>
                        <a:rPr lang="id-ID" sz="1600">
                          <a:effectLst/>
                        </a:rPr>
                        <a:t> </a:t>
                      </a:r>
                      <a:endParaRPr lang="en-US" sz="1600">
                        <a:effectLst/>
                      </a:endParaRPr>
                    </a:p>
                    <a:p>
                      <a:pPr marL="114935" marR="0">
                        <a:lnSpc>
                          <a:spcPct val="115000"/>
                        </a:lnSpc>
                        <a:spcBef>
                          <a:spcPts val="0"/>
                        </a:spcBef>
                        <a:spcAft>
                          <a:spcPts val="0"/>
                        </a:spcAft>
                      </a:pPr>
                      <a:r>
                        <a:rPr lang="id-ID" sz="1600" spc="5">
                          <a:effectLst/>
                        </a:rPr>
                        <a:t>Pe</a:t>
                      </a:r>
                      <a:r>
                        <a:rPr lang="id-ID" sz="1600" spc="-5">
                          <a:effectLst/>
                        </a:rPr>
                        <a:t>r</a:t>
                      </a:r>
                      <a:r>
                        <a:rPr lang="id-ID" sz="1600">
                          <a:effectLst/>
                        </a:rPr>
                        <a:t>s</a:t>
                      </a:r>
                      <a:r>
                        <a:rPr lang="id-ID" sz="1600" spc="5">
                          <a:effectLst/>
                        </a:rPr>
                        <a:t>e</a:t>
                      </a:r>
                      <a:r>
                        <a:rPr lang="id-ID" sz="1600">
                          <a:effectLst/>
                        </a:rPr>
                        <a:t>n </a:t>
                      </a:r>
                      <a:r>
                        <a:rPr lang="id-ID" sz="1600" spc="5">
                          <a:effectLst/>
                        </a:rPr>
                        <a:t>Be</a:t>
                      </a:r>
                      <a:r>
                        <a:rPr lang="id-ID" sz="1600" spc="-5">
                          <a:effectLst/>
                        </a:rPr>
                        <a:t>r</a:t>
                      </a:r>
                      <a:r>
                        <a:rPr lang="id-ID" sz="1600" spc="5">
                          <a:effectLst/>
                        </a:rPr>
                        <a:t>a</a:t>
                      </a:r>
                      <a:r>
                        <a:rPr lang="id-ID" sz="1600">
                          <a:effectLst/>
                        </a:rPr>
                        <a:t>t</a:t>
                      </a:r>
                      <a:r>
                        <a:rPr lang="id-ID" sz="1600" spc="-5">
                          <a:effectLst/>
                        </a:rPr>
                        <a:t> </a:t>
                      </a:r>
                      <a:r>
                        <a:rPr lang="id-ID" sz="1600">
                          <a:effectLst/>
                        </a:rPr>
                        <a:t>B</a:t>
                      </a:r>
                      <a:r>
                        <a:rPr lang="id-ID" sz="1600" spc="5">
                          <a:effectLst/>
                        </a:rPr>
                        <a:t>u</a:t>
                      </a:r>
                      <a:r>
                        <a:rPr lang="id-ID" sz="1600">
                          <a:effectLst/>
                        </a:rPr>
                        <a:t>tir</a:t>
                      </a:r>
                      <a:r>
                        <a:rPr lang="id-ID" sz="1600" spc="15">
                          <a:effectLst/>
                        </a:rPr>
                        <a:t> </a:t>
                      </a:r>
                      <a:r>
                        <a:rPr lang="id-ID" sz="1600" spc="-25">
                          <a:effectLst/>
                        </a:rPr>
                        <a:t>y</a:t>
                      </a:r>
                      <a:r>
                        <a:rPr lang="id-ID" sz="1600" spc="5">
                          <a:effectLst/>
                        </a:rPr>
                        <a:t>an</a:t>
                      </a:r>
                      <a:r>
                        <a:rPr lang="id-ID" sz="1600">
                          <a:effectLst/>
                        </a:rPr>
                        <a:t>g</a:t>
                      </a:r>
                      <a:r>
                        <a:rPr lang="id-ID" sz="1600" spc="-5">
                          <a:effectLst/>
                        </a:rPr>
                        <a:t> </a:t>
                      </a:r>
                      <a:r>
                        <a:rPr lang="id-ID" sz="1600" spc="5">
                          <a:effectLst/>
                        </a:rPr>
                        <a:t>Le</a:t>
                      </a:r>
                      <a:r>
                        <a:rPr lang="id-ID" sz="1600" spc="-25">
                          <a:effectLst/>
                        </a:rPr>
                        <a:t>w</a:t>
                      </a:r>
                      <a:r>
                        <a:rPr lang="id-ID" sz="1600" spc="5">
                          <a:effectLst/>
                        </a:rPr>
                        <a:t>a</a:t>
                      </a:r>
                      <a:r>
                        <a:rPr lang="id-ID" sz="1600">
                          <a:effectLst/>
                        </a:rPr>
                        <a:t>t</a:t>
                      </a:r>
                      <a:r>
                        <a:rPr lang="id-ID" sz="1600" spc="5">
                          <a:effectLst/>
                        </a:rPr>
                        <a:t> </a:t>
                      </a:r>
                      <a:r>
                        <a:rPr lang="id-ID" sz="1600" spc="15">
                          <a:effectLst/>
                        </a:rPr>
                        <a:t>A</a:t>
                      </a:r>
                      <a:r>
                        <a:rPr lang="id-ID" sz="1600" spc="-25">
                          <a:effectLst/>
                        </a:rPr>
                        <a:t>y</a:t>
                      </a:r>
                      <a:r>
                        <a:rPr lang="id-ID" sz="1600" spc="5">
                          <a:effectLst/>
                        </a:rPr>
                        <a:t>a</a:t>
                      </a:r>
                      <a:r>
                        <a:rPr lang="id-ID" sz="1600">
                          <a:effectLst/>
                        </a:rPr>
                        <a:t>k</a:t>
                      </a:r>
                      <a:r>
                        <a:rPr lang="id-ID" sz="1600" spc="5">
                          <a:effectLst/>
                        </a:rPr>
                        <a:t>a</a:t>
                      </a:r>
                      <a:r>
                        <a:rPr lang="id-ID" sz="1600">
                          <a:effectLst/>
                        </a:rPr>
                        <a:t>n</a:t>
                      </a:r>
                      <a:endParaRPr lang="en-US" sz="1600">
                        <a:effectLst/>
                        <a:latin typeface="Calibri"/>
                        <a:ea typeface="Times New Roman"/>
                        <a:cs typeface="Times New Roman"/>
                      </a:endParaRPr>
                    </a:p>
                  </a:txBody>
                  <a:tcPr marL="0" marR="0" marT="0" marB="0"/>
                </a:tc>
                <a:tc hMerge="1">
                  <a:txBody>
                    <a:bodyPr/>
                    <a:lstStyle/>
                    <a:p>
                      <a:endParaRPr lang="en-US"/>
                    </a:p>
                  </a:txBody>
                  <a:tcPr/>
                </a:tc>
                <a:tc hMerge="1">
                  <a:txBody>
                    <a:bodyPr/>
                    <a:lstStyle/>
                    <a:p>
                      <a:endParaRPr lang="en-US"/>
                    </a:p>
                  </a:txBody>
                  <a:tcPr/>
                </a:tc>
              </a:tr>
              <a:tr h="331799">
                <a:tc vMerge="1">
                  <a:txBody>
                    <a:bodyPr/>
                    <a:lstStyle/>
                    <a:p>
                      <a:endParaRPr lang="en-US"/>
                    </a:p>
                  </a:txBody>
                  <a:tcPr/>
                </a:tc>
                <a:tc gridSpan="3">
                  <a:txBody>
                    <a:bodyPr/>
                    <a:lstStyle/>
                    <a:p>
                      <a:pPr marL="659130" marR="0">
                        <a:lnSpc>
                          <a:spcPct val="115000"/>
                        </a:lnSpc>
                        <a:spcBef>
                          <a:spcPts val="225"/>
                        </a:spcBef>
                        <a:spcAft>
                          <a:spcPts val="0"/>
                        </a:spcAft>
                      </a:pPr>
                      <a:r>
                        <a:rPr lang="id-ID" sz="1600" spc="5">
                          <a:effectLst/>
                        </a:rPr>
                        <a:t>Be</a:t>
                      </a:r>
                      <a:r>
                        <a:rPr lang="id-ID" sz="1600">
                          <a:effectLst/>
                        </a:rPr>
                        <a:t>s</a:t>
                      </a:r>
                      <a:r>
                        <a:rPr lang="id-ID" sz="1600" spc="5">
                          <a:effectLst/>
                        </a:rPr>
                        <a:t>a</a:t>
                      </a:r>
                      <a:r>
                        <a:rPr lang="id-ID" sz="1600">
                          <a:effectLst/>
                        </a:rPr>
                        <a:t>r </a:t>
                      </a:r>
                      <a:r>
                        <a:rPr lang="id-ID" sz="1600" spc="-5">
                          <a:effectLst/>
                        </a:rPr>
                        <a:t>B</a:t>
                      </a:r>
                      <a:r>
                        <a:rPr lang="id-ID" sz="1600" spc="5">
                          <a:effectLst/>
                        </a:rPr>
                        <a:t>u</a:t>
                      </a:r>
                      <a:r>
                        <a:rPr lang="id-ID" sz="1600">
                          <a:effectLst/>
                        </a:rPr>
                        <a:t>tir </a:t>
                      </a:r>
                      <a:r>
                        <a:rPr lang="id-ID" sz="1600" spc="-5">
                          <a:effectLst/>
                        </a:rPr>
                        <a:t>M</a:t>
                      </a:r>
                      <a:r>
                        <a:rPr lang="id-ID" sz="1600" spc="5">
                          <a:effectLst/>
                        </a:rPr>
                        <a:t>a</a:t>
                      </a:r>
                      <a:r>
                        <a:rPr lang="id-ID" sz="1600">
                          <a:effectLst/>
                        </a:rPr>
                        <a:t>ksi</a:t>
                      </a:r>
                      <a:r>
                        <a:rPr lang="id-ID" sz="1600" spc="10">
                          <a:effectLst/>
                        </a:rPr>
                        <a:t>m</a:t>
                      </a:r>
                      <a:r>
                        <a:rPr lang="id-ID" sz="1600" spc="-5">
                          <a:effectLst/>
                        </a:rPr>
                        <a:t>u</a:t>
                      </a:r>
                      <a:r>
                        <a:rPr lang="id-ID" sz="1600">
                          <a:effectLst/>
                        </a:rPr>
                        <a:t>m</a:t>
                      </a:r>
                      <a:endParaRPr lang="en-US" sz="1600">
                        <a:effectLst/>
                        <a:latin typeface="Calibri"/>
                        <a:ea typeface="Times New Roman"/>
                        <a:cs typeface="Times New Roman"/>
                      </a:endParaRPr>
                    </a:p>
                  </a:txBody>
                  <a:tcPr marL="0" marR="0" marT="0" marB="0"/>
                </a:tc>
                <a:tc hMerge="1">
                  <a:txBody>
                    <a:bodyPr/>
                    <a:lstStyle/>
                    <a:p>
                      <a:endParaRPr lang="en-US"/>
                    </a:p>
                  </a:txBody>
                  <a:tcPr/>
                </a:tc>
                <a:tc hMerge="1">
                  <a:txBody>
                    <a:bodyPr/>
                    <a:lstStyle/>
                    <a:p>
                      <a:endParaRPr lang="en-US"/>
                    </a:p>
                  </a:txBody>
                  <a:tcPr/>
                </a:tc>
              </a:tr>
              <a:tr h="379747">
                <a:tc vMerge="1">
                  <a:txBody>
                    <a:bodyPr/>
                    <a:lstStyle/>
                    <a:p>
                      <a:endParaRPr lang="en-US"/>
                    </a:p>
                  </a:txBody>
                  <a:tcPr/>
                </a:tc>
                <a:tc>
                  <a:txBody>
                    <a:bodyPr/>
                    <a:lstStyle/>
                    <a:p>
                      <a:pPr marL="221615" marR="0">
                        <a:lnSpc>
                          <a:spcPct val="115000"/>
                        </a:lnSpc>
                        <a:spcBef>
                          <a:spcPts val="440"/>
                        </a:spcBef>
                        <a:spcAft>
                          <a:spcPts val="0"/>
                        </a:spcAft>
                      </a:pPr>
                      <a:r>
                        <a:rPr lang="id-ID" sz="1600" spc="5">
                          <a:effectLst/>
                        </a:rPr>
                        <a:t>4</a:t>
                      </a:r>
                      <a:r>
                        <a:rPr lang="id-ID" sz="1600">
                          <a:effectLst/>
                        </a:rPr>
                        <a:t>0</a:t>
                      </a:r>
                      <a:r>
                        <a:rPr lang="id-ID" sz="1600" spc="10">
                          <a:effectLst/>
                        </a:rPr>
                        <a:t> </a:t>
                      </a:r>
                      <a:r>
                        <a:rPr lang="id-ID" sz="1600" spc="-5">
                          <a:effectLst/>
                        </a:rPr>
                        <a:t>m</a:t>
                      </a:r>
                      <a:r>
                        <a:rPr lang="id-ID" sz="1600">
                          <a:effectLst/>
                        </a:rPr>
                        <a:t>m</a:t>
                      </a:r>
                      <a:endParaRPr lang="en-US" sz="1600">
                        <a:effectLst/>
                        <a:latin typeface="Calibri"/>
                        <a:ea typeface="Times New Roman"/>
                        <a:cs typeface="Times New Roman"/>
                      </a:endParaRPr>
                    </a:p>
                  </a:txBody>
                  <a:tcPr marL="0" marR="0" marT="0" marB="0"/>
                </a:tc>
                <a:tc>
                  <a:txBody>
                    <a:bodyPr/>
                    <a:lstStyle/>
                    <a:p>
                      <a:pPr marL="278130" marR="0">
                        <a:lnSpc>
                          <a:spcPct val="115000"/>
                        </a:lnSpc>
                        <a:spcBef>
                          <a:spcPts val="440"/>
                        </a:spcBef>
                        <a:spcAft>
                          <a:spcPts val="0"/>
                        </a:spcAft>
                      </a:pPr>
                      <a:r>
                        <a:rPr lang="id-ID" sz="1600" spc="5">
                          <a:effectLst/>
                        </a:rPr>
                        <a:t>2</a:t>
                      </a:r>
                      <a:r>
                        <a:rPr lang="id-ID" sz="1600">
                          <a:effectLst/>
                        </a:rPr>
                        <a:t>0</a:t>
                      </a:r>
                      <a:r>
                        <a:rPr lang="id-ID" sz="1600" spc="10">
                          <a:effectLst/>
                        </a:rPr>
                        <a:t> </a:t>
                      </a:r>
                      <a:r>
                        <a:rPr lang="id-ID" sz="1600" spc="-5">
                          <a:effectLst/>
                        </a:rPr>
                        <a:t>m</a:t>
                      </a:r>
                      <a:r>
                        <a:rPr lang="id-ID" sz="1600">
                          <a:effectLst/>
                        </a:rPr>
                        <a:t>m</a:t>
                      </a:r>
                      <a:endParaRPr lang="en-US" sz="1600">
                        <a:effectLst/>
                        <a:latin typeface="Calibri"/>
                        <a:ea typeface="Times New Roman"/>
                        <a:cs typeface="Times New Roman"/>
                      </a:endParaRPr>
                    </a:p>
                  </a:txBody>
                  <a:tcPr marL="0" marR="0" marT="0" marB="0"/>
                </a:tc>
                <a:tc>
                  <a:txBody>
                    <a:bodyPr/>
                    <a:lstStyle/>
                    <a:p>
                      <a:pPr marL="158115" marR="0">
                        <a:lnSpc>
                          <a:spcPct val="115000"/>
                        </a:lnSpc>
                        <a:spcBef>
                          <a:spcPts val="440"/>
                        </a:spcBef>
                        <a:spcAft>
                          <a:spcPts val="0"/>
                        </a:spcAft>
                      </a:pPr>
                      <a:r>
                        <a:rPr lang="id-ID" sz="1600" spc="5">
                          <a:effectLst/>
                        </a:rPr>
                        <a:t>12</a:t>
                      </a:r>
                      <a:r>
                        <a:rPr lang="id-ID" sz="1600">
                          <a:effectLst/>
                        </a:rPr>
                        <a:t>,5 </a:t>
                      </a:r>
                      <a:r>
                        <a:rPr lang="id-ID" sz="1600" spc="-5">
                          <a:effectLst/>
                        </a:rPr>
                        <a:t>m</a:t>
                      </a:r>
                      <a:r>
                        <a:rPr lang="id-ID" sz="1600">
                          <a:effectLst/>
                        </a:rPr>
                        <a:t>m</a:t>
                      </a:r>
                      <a:endParaRPr lang="en-US" sz="1600">
                        <a:effectLst/>
                        <a:latin typeface="Calibri"/>
                        <a:ea typeface="Times New Roman"/>
                        <a:cs typeface="Times New Roman"/>
                      </a:endParaRPr>
                    </a:p>
                  </a:txBody>
                  <a:tcPr marL="0" marR="0" marT="0" marB="0"/>
                </a:tc>
              </a:tr>
              <a:tr h="327004">
                <a:tc>
                  <a:txBody>
                    <a:bodyPr/>
                    <a:lstStyle/>
                    <a:p>
                      <a:pPr marL="578485" marR="577850" algn="ctr">
                        <a:lnSpc>
                          <a:spcPct val="115000"/>
                        </a:lnSpc>
                        <a:spcBef>
                          <a:spcPts val="235"/>
                        </a:spcBef>
                        <a:spcAft>
                          <a:spcPts val="0"/>
                        </a:spcAft>
                      </a:pPr>
                      <a:r>
                        <a:rPr lang="id-ID" sz="1600" spc="5">
                          <a:effectLst/>
                        </a:rPr>
                        <a:t>4</a:t>
                      </a:r>
                      <a:r>
                        <a:rPr lang="id-ID" sz="1600">
                          <a:effectLst/>
                        </a:rPr>
                        <a:t>0</a:t>
                      </a:r>
                      <a:endParaRPr lang="en-US" sz="1600">
                        <a:effectLst/>
                        <a:latin typeface="Calibri"/>
                        <a:ea typeface="Times New Roman"/>
                        <a:cs typeface="Times New Roman"/>
                      </a:endParaRPr>
                    </a:p>
                  </a:txBody>
                  <a:tcPr marL="0" marR="0" marT="0" marB="0"/>
                </a:tc>
                <a:tc>
                  <a:txBody>
                    <a:bodyPr/>
                    <a:lstStyle/>
                    <a:p>
                      <a:pPr marL="196215" marR="0">
                        <a:lnSpc>
                          <a:spcPct val="115000"/>
                        </a:lnSpc>
                        <a:spcBef>
                          <a:spcPts val="235"/>
                        </a:spcBef>
                        <a:spcAft>
                          <a:spcPts val="0"/>
                        </a:spcAft>
                      </a:pPr>
                      <a:r>
                        <a:rPr lang="id-ID" sz="1600" spc="5">
                          <a:effectLst/>
                        </a:rPr>
                        <a:t>9</a:t>
                      </a:r>
                      <a:r>
                        <a:rPr lang="id-ID" sz="1600">
                          <a:effectLst/>
                        </a:rPr>
                        <a:t>5</a:t>
                      </a:r>
                      <a:r>
                        <a:rPr lang="id-ID" sz="1600" spc="20">
                          <a:effectLst/>
                        </a:rPr>
                        <a:t> </a:t>
                      </a:r>
                      <a:r>
                        <a:rPr lang="id-ID" sz="1600" spc="-5">
                          <a:effectLst/>
                        </a:rPr>
                        <a:t>-1</a:t>
                      </a:r>
                      <a:r>
                        <a:rPr lang="id-ID" sz="1600" spc="5">
                          <a:effectLst/>
                        </a:rPr>
                        <a:t>0</a:t>
                      </a:r>
                      <a:r>
                        <a:rPr lang="id-ID" sz="1600">
                          <a:effectLst/>
                        </a:rPr>
                        <a:t>0</a:t>
                      </a:r>
                      <a:endParaRPr lang="en-US" sz="1600">
                        <a:effectLst/>
                        <a:latin typeface="Calibri"/>
                        <a:ea typeface="Times New Roman"/>
                        <a:cs typeface="Times New Roman"/>
                      </a:endParaRPr>
                    </a:p>
                  </a:txBody>
                  <a:tcPr marL="0" marR="0" marT="0" marB="0"/>
                </a:tc>
                <a:tc>
                  <a:txBody>
                    <a:bodyPr/>
                    <a:lstStyle/>
                    <a:p>
                      <a:pPr marL="360680" marR="358775" algn="ctr">
                        <a:lnSpc>
                          <a:spcPct val="115000"/>
                        </a:lnSpc>
                        <a:spcBef>
                          <a:spcPts val="235"/>
                        </a:spcBef>
                        <a:spcAft>
                          <a:spcPts val="0"/>
                        </a:spcAft>
                      </a:pPr>
                      <a:r>
                        <a:rPr lang="id-ID" sz="1600" spc="5">
                          <a:effectLst/>
                        </a:rPr>
                        <a:t>10</a:t>
                      </a:r>
                      <a:r>
                        <a:rPr lang="id-ID" sz="1600">
                          <a:effectLst/>
                        </a:rPr>
                        <a:t>0</a:t>
                      </a:r>
                      <a:endParaRPr lang="en-US" sz="1600">
                        <a:effectLst/>
                        <a:latin typeface="Calibri"/>
                        <a:ea typeface="Times New Roman"/>
                        <a:cs typeface="Times New Roman"/>
                      </a:endParaRPr>
                    </a:p>
                  </a:txBody>
                  <a:tcPr marL="0" marR="0" marT="0" marB="0"/>
                </a:tc>
                <a:tc>
                  <a:txBody>
                    <a:bodyPr/>
                    <a:lstStyle/>
                    <a:p>
                      <a:pPr marL="302895" marR="302260" algn="ctr">
                        <a:lnSpc>
                          <a:spcPct val="115000"/>
                        </a:lnSpc>
                        <a:spcBef>
                          <a:spcPts val="235"/>
                        </a:spcBef>
                        <a:spcAft>
                          <a:spcPts val="0"/>
                        </a:spcAft>
                      </a:pPr>
                      <a:r>
                        <a:rPr lang="id-ID" sz="1600" spc="5">
                          <a:effectLst/>
                        </a:rPr>
                        <a:t>10</a:t>
                      </a:r>
                      <a:r>
                        <a:rPr lang="id-ID" sz="1600">
                          <a:effectLst/>
                        </a:rPr>
                        <a:t>0</a:t>
                      </a:r>
                      <a:endParaRPr lang="en-US" sz="1600">
                        <a:effectLst/>
                        <a:latin typeface="Calibri"/>
                        <a:ea typeface="Times New Roman"/>
                        <a:cs typeface="Times New Roman"/>
                      </a:endParaRPr>
                    </a:p>
                  </a:txBody>
                  <a:tcPr marL="0" marR="0" marT="0" marB="0"/>
                </a:tc>
              </a:tr>
              <a:tr h="299003">
                <a:tc>
                  <a:txBody>
                    <a:bodyPr/>
                    <a:lstStyle/>
                    <a:p>
                      <a:pPr marL="578485" marR="577850" algn="ctr">
                        <a:lnSpc>
                          <a:spcPct val="115000"/>
                        </a:lnSpc>
                        <a:spcBef>
                          <a:spcPts val="80"/>
                        </a:spcBef>
                        <a:spcAft>
                          <a:spcPts val="0"/>
                        </a:spcAft>
                      </a:pPr>
                      <a:r>
                        <a:rPr lang="id-ID" sz="1600" spc="5">
                          <a:effectLst/>
                        </a:rPr>
                        <a:t>2</a:t>
                      </a:r>
                      <a:r>
                        <a:rPr lang="id-ID" sz="1600">
                          <a:effectLst/>
                        </a:rPr>
                        <a:t>0</a:t>
                      </a:r>
                      <a:endParaRPr lang="en-US" sz="1600">
                        <a:effectLst/>
                        <a:latin typeface="Calibri"/>
                        <a:ea typeface="Times New Roman"/>
                        <a:cs typeface="Times New Roman"/>
                      </a:endParaRPr>
                    </a:p>
                  </a:txBody>
                  <a:tcPr marL="0" marR="0" marT="0" marB="0"/>
                </a:tc>
                <a:tc>
                  <a:txBody>
                    <a:bodyPr/>
                    <a:lstStyle/>
                    <a:p>
                      <a:pPr marL="198755" marR="0">
                        <a:lnSpc>
                          <a:spcPct val="115000"/>
                        </a:lnSpc>
                        <a:spcBef>
                          <a:spcPts val="80"/>
                        </a:spcBef>
                        <a:spcAft>
                          <a:spcPts val="0"/>
                        </a:spcAft>
                      </a:pPr>
                      <a:r>
                        <a:rPr lang="id-ID" sz="1600" spc="5">
                          <a:effectLst/>
                        </a:rPr>
                        <a:t>3</a:t>
                      </a:r>
                      <a:r>
                        <a:rPr lang="id-ID" sz="1600">
                          <a:effectLst/>
                        </a:rPr>
                        <a:t>0</a:t>
                      </a:r>
                      <a:r>
                        <a:rPr lang="id-ID" sz="1600" spc="20">
                          <a:effectLst/>
                        </a:rPr>
                        <a:t> </a:t>
                      </a:r>
                      <a:r>
                        <a:rPr lang="id-ID" sz="1600">
                          <a:effectLst/>
                        </a:rPr>
                        <a:t>–</a:t>
                      </a:r>
                      <a:r>
                        <a:rPr lang="id-ID" sz="1600" spc="-5">
                          <a:effectLst/>
                        </a:rPr>
                        <a:t> </a:t>
                      </a:r>
                      <a:r>
                        <a:rPr lang="id-ID" sz="1600" spc="5">
                          <a:effectLst/>
                        </a:rPr>
                        <a:t>7</a:t>
                      </a:r>
                      <a:r>
                        <a:rPr lang="id-ID" sz="1600">
                          <a:effectLst/>
                        </a:rPr>
                        <a:t>0</a:t>
                      </a:r>
                      <a:endParaRPr lang="en-US" sz="1600">
                        <a:effectLst/>
                        <a:latin typeface="Calibri"/>
                        <a:ea typeface="Times New Roman"/>
                        <a:cs typeface="Times New Roman"/>
                      </a:endParaRPr>
                    </a:p>
                  </a:txBody>
                  <a:tcPr marL="0" marR="0" marT="0" marB="0"/>
                </a:tc>
                <a:tc>
                  <a:txBody>
                    <a:bodyPr/>
                    <a:lstStyle/>
                    <a:p>
                      <a:pPr marL="252095" marR="0">
                        <a:lnSpc>
                          <a:spcPct val="115000"/>
                        </a:lnSpc>
                        <a:spcBef>
                          <a:spcPts val="80"/>
                        </a:spcBef>
                        <a:spcAft>
                          <a:spcPts val="0"/>
                        </a:spcAft>
                      </a:pPr>
                      <a:r>
                        <a:rPr lang="id-ID" sz="1600" spc="5">
                          <a:effectLst/>
                        </a:rPr>
                        <a:t>9</a:t>
                      </a:r>
                      <a:r>
                        <a:rPr lang="id-ID" sz="1600">
                          <a:effectLst/>
                        </a:rPr>
                        <a:t>5</a:t>
                      </a:r>
                      <a:r>
                        <a:rPr lang="id-ID" sz="1600" spc="20">
                          <a:effectLst/>
                        </a:rPr>
                        <a:t> </a:t>
                      </a:r>
                      <a:r>
                        <a:rPr lang="id-ID" sz="1600" spc="-5">
                          <a:effectLst/>
                        </a:rPr>
                        <a:t>-1</a:t>
                      </a:r>
                      <a:r>
                        <a:rPr lang="id-ID" sz="1600" spc="5">
                          <a:effectLst/>
                        </a:rPr>
                        <a:t>0</a:t>
                      </a:r>
                      <a:r>
                        <a:rPr lang="id-ID" sz="1600">
                          <a:effectLst/>
                        </a:rPr>
                        <a:t>0</a:t>
                      </a:r>
                      <a:endParaRPr lang="en-US" sz="1600">
                        <a:effectLst/>
                        <a:latin typeface="Calibri"/>
                        <a:ea typeface="Times New Roman"/>
                        <a:cs typeface="Times New Roman"/>
                      </a:endParaRPr>
                    </a:p>
                  </a:txBody>
                  <a:tcPr marL="0" marR="0" marT="0" marB="0"/>
                </a:tc>
                <a:tc>
                  <a:txBody>
                    <a:bodyPr/>
                    <a:lstStyle/>
                    <a:p>
                      <a:pPr marL="302895" marR="302260" algn="ctr">
                        <a:lnSpc>
                          <a:spcPct val="115000"/>
                        </a:lnSpc>
                        <a:spcBef>
                          <a:spcPts val="80"/>
                        </a:spcBef>
                        <a:spcAft>
                          <a:spcPts val="0"/>
                        </a:spcAft>
                      </a:pPr>
                      <a:r>
                        <a:rPr lang="id-ID" sz="1600" spc="5">
                          <a:effectLst/>
                        </a:rPr>
                        <a:t>10</a:t>
                      </a:r>
                      <a:r>
                        <a:rPr lang="id-ID" sz="1600">
                          <a:effectLst/>
                        </a:rPr>
                        <a:t>0</a:t>
                      </a:r>
                      <a:endParaRPr lang="en-US" sz="1600">
                        <a:effectLst/>
                        <a:latin typeface="Calibri"/>
                        <a:ea typeface="Times New Roman"/>
                        <a:cs typeface="Times New Roman"/>
                      </a:endParaRPr>
                    </a:p>
                  </a:txBody>
                  <a:tcPr marL="0" marR="0" marT="0" marB="0"/>
                </a:tc>
              </a:tr>
              <a:tr h="299003">
                <a:tc>
                  <a:txBody>
                    <a:bodyPr/>
                    <a:lstStyle/>
                    <a:p>
                      <a:pPr marL="514985" marR="513715" algn="ctr">
                        <a:lnSpc>
                          <a:spcPct val="115000"/>
                        </a:lnSpc>
                        <a:spcBef>
                          <a:spcPts val="80"/>
                        </a:spcBef>
                        <a:spcAft>
                          <a:spcPts val="0"/>
                        </a:spcAft>
                      </a:pPr>
                      <a:r>
                        <a:rPr lang="id-ID" sz="1600" spc="5">
                          <a:effectLst/>
                        </a:rPr>
                        <a:t>12</a:t>
                      </a:r>
                      <a:r>
                        <a:rPr lang="id-ID" sz="1600">
                          <a:effectLst/>
                        </a:rPr>
                        <a:t>,5</a:t>
                      </a:r>
                      <a:endParaRPr lang="en-US" sz="1600">
                        <a:effectLst/>
                        <a:latin typeface="Calibri"/>
                        <a:ea typeface="Times New Roman"/>
                        <a:cs typeface="Times New Roman"/>
                      </a:endParaRPr>
                    </a:p>
                  </a:txBody>
                  <a:tcPr marL="0" marR="0" marT="0" marB="0"/>
                </a:tc>
                <a:tc>
                  <a:txBody>
                    <a:bodyPr/>
                    <a:lstStyle/>
                    <a:p>
                      <a:pPr marL="405130" marR="404495" algn="ctr">
                        <a:lnSpc>
                          <a:spcPct val="115000"/>
                        </a:lnSpc>
                        <a:spcBef>
                          <a:spcPts val="80"/>
                        </a:spcBef>
                        <a:spcAft>
                          <a:spcPts val="0"/>
                        </a:spcAft>
                      </a:pPr>
                      <a:r>
                        <a:rPr lang="id-ID" sz="1600">
                          <a:effectLst/>
                        </a:rPr>
                        <a:t>-</a:t>
                      </a:r>
                      <a:endParaRPr lang="en-US" sz="1600">
                        <a:effectLst/>
                        <a:latin typeface="Calibri"/>
                        <a:ea typeface="Times New Roman"/>
                        <a:cs typeface="Times New Roman"/>
                      </a:endParaRPr>
                    </a:p>
                  </a:txBody>
                  <a:tcPr marL="0" marR="0" marT="0" marB="0"/>
                </a:tc>
                <a:tc>
                  <a:txBody>
                    <a:bodyPr/>
                    <a:lstStyle/>
                    <a:p>
                      <a:pPr marL="462915" marR="461010" algn="ctr">
                        <a:lnSpc>
                          <a:spcPct val="115000"/>
                        </a:lnSpc>
                        <a:spcBef>
                          <a:spcPts val="80"/>
                        </a:spcBef>
                        <a:spcAft>
                          <a:spcPts val="0"/>
                        </a:spcAft>
                      </a:pPr>
                      <a:r>
                        <a:rPr lang="id-ID" sz="1600">
                          <a:effectLst/>
                        </a:rPr>
                        <a:t>-</a:t>
                      </a:r>
                      <a:endParaRPr lang="en-US" sz="1600">
                        <a:effectLst/>
                        <a:latin typeface="Calibri"/>
                        <a:ea typeface="Times New Roman"/>
                        <a:cs typeface="Times New Roman"/>
                      </a:endParaRPr>
                    </a:p>
                  </a:txBody>
                  <a:tcPr marL="0" marR="0" marT="0" marB="0"/>
                </a:tc>
                <a:tc>
                  <a:txBody>
                    <a:bodyPr/>
                    <a:lstStyle/>
                    <a:p>
                      <a:pPr marL="174625" marR="0">
                        <a:lnSpc>
                          <a:spcPct val="115000"/>
                        </a:lnSpc>
                        <a:spcBef>
                          <a:spcPts val="80"/>
                        </a:spcBef>
                        <a:spcAft>
                          <a:spcPts val="0"/>
                        </a:spcAft>
                      </a:pPr>
                      <a:r>
                        <a:rPr lang="id-ID" sz="1600" spc="5">
                          <a:effectLst/>
                        </a:rPr>
                        <a:t>9</a:t>
                      </a:r>
                      <a:r>
                        <a:rPr lang="id-ID" sz="1600">
                          <a:effectLst/>
                        </a:rPr>
                        <a:t>0</a:t>
                      </a:r>
                      <a:r>
                        <a:rPr lang="id-ID" sz="1600" spc="20">
                          <a:effectLst/>
                        </a:rPr>
                        <a:t> </a:t>
                      </a:r>
                      <a:r>
                        <a:rPr lang="id-ID" sz="1600">
                          <a:effectLst/>
                        </a:rPr>
                        <a:t>- </a:t>
                      </a:r>
                      <a:r>
                        <a:rPr lang="id-ID" sz="1600" spc="5">
                          <a:effectLst/>
                        </a:rPr>
                        <a:t>1</a:t>
                      </a:r>
                      <a:r>
                        <a:rPr lang="id-ID" sz="1600" spc="-5">
                          <a:effectLst/>
                        </a:rPr>
                        <a:t>0</a:t>
                      </a:r>
                      <a:r>
                        <a:rPr lang="id-ID" sz="1600">
                          <a:effectLst/>
                        </a:rPr>
                        <a:t>0</a:t>
                      </a:r>
                      <a:endParaRPr lang="en-US" sz="1600">
                        <a:effectLst/>
                        <a:latin typeface="Calibri"/>
                        <a:ea typeface="Times New Roman"/>
                        <a:cs typeface="Times New Roman"/>
                      </a:endParaRPr>
                    </a:p>
                  </a:txBody>
                  <a:tcPr marL="0" marR="0" marT="0" marB="0"/>
                </a:tc>
              </a:tr>
              <a:tr h="299194">
                <a:tc>
                  <a:txBody>
                    <a:bodyPr/>
                    <a:lstStyle/>
                    <a:p>
                      <a:pPr marL="578485" marR="577850" algn="ctr">
                        <a:lnSpc>
                          <a:spcPct val="115000"/>
                        </a:lnSpc>
                        <a:spcBef>
                          <a:spcPts val="90"/>
                        </a:spcBef>
                        <a:spcAft>
                          <a:spcPts val="0"/>
                        </a:spcAft>
                      </a:pPr>
                      <a:r>
                        <a:rPr lang="id-ID" sz="1600" spc="5">
                          <a:effectLst/>
                        </a:rPr>
                        <a:t>1</a:t>
                      </a:r>
                      <a:r>
                        <a:rPr lang="id-ID" sz="1600">
                          <a:effectLst/>
                        </a:rPr>
                        <a:t>0</a:t>
                      </a:r>
                      <a:endParaRPr lang="en-US" sz="1600">
                        <a:effectLst/>
                        <a:latin typeface="Calibri"/>
                        <a:ea typeface="Times New Roman"/>
                        <a:cs typeface="Times New Roman"/>
                      </a:endParaRPr>
                    </a:p>
                  </a:txBody>
                  <a:tcPr marL="0" marR="0" marT="0" marB="0"/>
                </a:tc>
                <a:tc>
                  <a:txBody>
                    <a:bodyPr/>
                    <a:lstStyle/>
                    <a:p>
                      <a:pPr marL="198755" marR="0">
                        <a:lnSpc>
                          <a:spcPct val="115000"/>
                        </a:lnSpc>
                        <a:spcBef>
                          <a:spcPts val="90"/>
                        </a:spcBef>
                        <a:spcAft>
                          <a:spcPts val="0"/>
                        </a:spcAft>
                      </a:pPr>
                      <a:r>
                        <a:rPr lang="id-ID" sz="1600" spc="5">
                          <a:effectLst/>
                        </a:rPr>
                        <a:t>1</a:t>
                      </a:r>
                      <a:r>
                        <a:rPr lang="id-ID" sz="1600">
                          <a:effectLst/>
                        </a:rPr>
                        <a:t>0</a:t>
                      </a:r>
                      <a:r>
                        <a:rPr lang="id-ID" sz="1600" spc="20">
                          <a:effectLst/>
                        </a:rPr>
                        <a:t> </a:t>
                      </a:r>
                      <a:r>
                        <a:rPr lang="id-ID" sz="1600">
                          <a:effectLst/>
                        </a:rPr>
                        <a:t>–</a:t>
                      </a:r>
                      <a:r>
                        <a:rPr lang="id-ID" sz="1600" spc="-5">
                          <a:effectLst/>
                        </a:rPr>
                        <a:t> </a:t>
                      </a:r>
                      <a:r>
                        <a:rPr lang="id-ID" sz="1600" spc="5">
                          <a:effectLst/>
                        </a:rPr>
                        <a:t>3</a:t>
                      </a:r>
                      <a:r>
                        <a:rPr lang="id-ID" sz="1600">
                          <a:effectLst/>
                        </a:rPr>
                        <a:t>5</a:t>
                      </a:r>
                      <a:endParaRPr lang="en-US" sz="1600">
                        <a:effectLst/>
                        <a:latin typeface="Calibri"/>
                        <a:ea typeface="Times New Roman"/>
                        <a:cs typeface="Times New Roman"/>
                      </a:endParaRPr>
                    </a:p>
                  </a:txBody>
                  <a:tcPr marL="0" marR="0" marT="0" marB="0"/>
                </a:tc>
                <a:tc>
                  <a:txBody>
                    <a:bodyPr/>
                    <a:lstStyle/>
                    <a:p>
                      <a:pPr marL="274955" marR="0">
                        <a:lnSpc>
                          <a:spcPct val="115000"/>
                        </a:lnSpc>
                        <a:spcBef>
                          <a:spcPts val="90"/>
                        </a:spcBef>
                        <a:spcAft>
                          <a:spcPts val="0"/>
                        </a:spcAft>
                      </a:pPr>
                      <a:r>
                        <a:rPr lang="id-ID" sz="1600" spc="5">
                          <a:effectLst/>
                        </a:rPr>
                        <a:t>2</a:t>
                      </a:r>
                      <a:r>
                        <a:rPr lang="id-ID" sz="1600">
                          <a:effectLst/>
                        </a:rPr>
                        <a:t>5</a:t>
                      </a:r>
                      <a:r>
                        <a:rPr lang="id-ID" sz="1600" spc="20">
                          <a:effectLst/>
                        </a:rPr>
                        <a:t> </a:t>
                      </a:r>
                      <a:r>
                        <a:rPr lang="id-ID" sz="1600">
                          <a:effectLst/>
                        </a:rPr>
                        <a:t>- </a:t>
                      </a:r>
                      <a:r>
                        <a:rPr lang="id-ID" sz="1600" spc="-5">
                          <a:effectLst/>
                        </a:rPr>
                        <a:t>5</a:t>
                      </a:r>
                      <a:r>
                        <a:rPr lang="id-ID" sz="1600">
                          <a:effectLst/>
                        </a:rPr>
                        <a:t>5</a:t>
                      </a:r>
                      <a:endParaRPr lang="en-US" sz="1600">
                        <a:effectLst/>
                        <a:latin typeface="Calibri"/>
                        <a:ea typeface="Times New Roman"/>
                        <a:cs typeface="Times New Roman"/>
                      </a:endParaRPr>
                    </a:p>
                  </a:txBody>
                  <a:tcPr marL="0" marR="0" marT="0" marB="0"/>
                </a:tc>
                <a:tc>
                  <a:txBody>
                    <a:bodyPr/>
                    <a:lstStyle/>
                    <a:p>
                      <a:pPr marL="217170" marR="0">
                        <a:lnSpc>
                          <a:spcPct val="115000"/>
                        </a:lnSpc>
                        <a:spcBef>
                          <a:spcPts val="90"/>
                        </a:spcBef>
                        <a:spcAft>
                          <a:spcPts val="0"/>
                        </a:spcAft>
                      </a:pPr>
                      <a:r>
                        <a:rPr lang="id-ID" sz="1600" spc="5">
                          <a:effectLst/>
                        </a:rPr>
                        <a:t>4</a:t>
                      </a:r>
                      <a:r>
                        <a:rPr lang="id-ID" sz="1600">
                          <a:effectLst/>
                        </a:rPr>
                        <a:t>0</a:t>
                      </a:r>
                      <a:r>
                        <a:rPr lang="id-ID" sz="1600" spc="20">
                          <a:effectLst/>
                        </a:rPr>
                        <a:t> </a:t>
                      </a:r>
                      <a:r>
                        <a:rPr lang="id-ID" sz="1600">
                          <a:effectLst/>
                        </a:rPr>
                        <a:t>- </a:t>
                      </a:r>
                      <a:r>
                        <a:rPr lang="id-ID" sz="1600" spc="-5">
                          <a:effectLst/>
                        </a:rPr>
                        <a:t>8</a:t>
                      </a:r>
                      <a:r>
                        <a:rPr lang="id-ID" sz="1600">
                          <a:effectLst/>
                        </a:rPr>
                        <a:t>5</a:t>
                      </a:r>
                      <a:endParaRPr lang="en-US" sz="1600">
                        <a:effectLst/>
                        <a:latin typeface="Calibri"/>
                        <a:ea typeface="Times New Roman"/>
                        <a:cs typeface="Times New Roman"/>
                      </a:endParaRPr>
                    </a:p>
                  </a:txBody>
                  <a:tcPr marL="0" marR="0" marT="0" marB="0"/>
                </a:tc>
              </a:tr>
              <a:tr h="299003">
                <a:tc>
                  <a:txBody>
                    <a:bodyPr/>
                    <a:lstStyle/>
                    <a:p>
                      <a:pPr marL="557530" marR="556895" algn="ctr">
                        <a:lnSpc>
                          <a:spcPct val="115000"/>
                        </a:lnSpc>
                        <a:spcBef>
                          <a:spcPts val="80"/>
                        </a:spcBef>
                        <a:spcAft>
                          <a:spcPts val="0"/>
                        </a:spcAft>
                      </a:pPr>
                      <a:r>
                        <a:rPr lang="id-ID" sz="1600" spc="5">
                          <a:effectLst/>
                        </a:rPr>
                        <a:t>4</a:t>
                      </a:r>
                      <a:r>
                        <a:rPr lang="id-ID" sz="1600">
                          <a:effectLst/>
                        </a:rPr>
                        <a:t>,8</a:t>
                      </a:r>
                      <a:endParaRPr lang="en-US" sz="1600">
                        <a:effectLst/>
                        <a:latin typeface="Calibri"/>
                        <a:ea typeface="Times New Roman"/>
                        <a:cs typeface="Times New Roman"/>
                      </a:endParaRPr>
                    </a:p>
                  </a:txBody>
                  <a:tcPr marL="0" marR="0" marT="0" marB="0"/>
                </a:tc>
                <a:tc>
                  <a:txBody>
                    <a:bodyPr/>
                    <a:lstStyle/>
                    <a:p>
                      <a:pPr marL="285750" marR="0">
                        <a:lnSpc>
                          <a:spcPct val="115000"/>
                        </a:lnSpc>
                        <a:spcBef>
                          <a:spcPts val="80"/>
                        </a:spcBef>
                        <a:spcAft>
                          <a:spcPts val="0"/>
                        </a:spcAft>
                      </a:pPr>
                      <a:r>
                        <a:rPr lang="id-ID" sz="1600">
                          <a:effectLst/>
                        </a:rPr>
                        <a:t>0</a:t>
                      </a:r>
                      <a:r>
                        <a:rPr lang="id-ID" sz="1600" spc="20">
                          <a:effectLst/>
                        </a:rPr>
                        <a:t> </a:t>
                      </a:r>
                      <a:r>
                        <a:rPr lang="id-ID" sz="1600">
                          <a:effectLst/>
                        </a:rPr>
                        <a:t>–</a:t>
                      </a:r>
                      <a:r>
                        <a:rPr lang="id-ID" sz="1600" spc="-5">
                          <a:effectLst/>
                        </a:rPr>
                        <a:t> </a:t>
                      </a:r>
                      <a:r>
                        <a:rPr lang="id-ID" sz="1600">
                          <a:effectLst/>
                        </a:rPr>
                        <a:t>5</a:t>
                      </a:r>
                      <a:endParaRPr lang="en-US" sz="1600">
                        <a:effectLst/>
                        <a:latin typeface="Calibri"/>
                        <a:ea typeface="Times New Roman"/>
                        <a:cs typeface="Times New Roman"/>
                      </a:endParaRPr>
                    </a:p>
                  </a:txBody>
                  <a:tcPr marL="0" marR="0" marT="0" marB="0"/>
                </a:tc>
                <a:tc>
                  <a:txBody>
                    <a:bodyPr/>
                    <a:lstStyle/>
                    <a:p>
                      <a:pPr marL="335915" marR="0">
                        <a:lnSpc>
                          <a:spcPct val="115000"/>
                        </a:lnSpc>
                        <a:spcBef>
                          <a:spcPts val="80"/>
                        </a:spcBef>
                        <a:spcAft>
                          <a:spcPts val="0"/>
                        </a:spcAft>
                      </a:pPr>
                      <a:r>
                        <a:rPr lang="id-ID" sz="1600">
                          <a:effectLst/>
                        </a:rPr>
                        <a:t>0</a:t>
                      </a:r>
                      <a:r>
                        <a:rPr lang="id-ID" sz="1600" spc="20">
                          <a:effectLst/>
                        </a:rPr>
                        <a:t> </a:t>
                      </a:r>
                      <a:r>
                        <a:rPr lang="id-ID" sz="1600" spc="-5">
                          <a:effectLst/>
                        </a:rPr>
                        <a:t>-</a:t>
                      </a:r>
                      <a:r>
                        <a:rPr lang="id-ID" sz="1600" spc="5">
                          <a:effectLst/>
                        </a:rPr>
                        <a:t>1</a:t>
                      </a:r>
                      <a:r>
                        <a:rPr lang="id-ID" sz="1600">
                          <a:effectLst/>
                        </a:rPr>
                        <a:t>0</a:t>
                      </a:r>
                      <a:endParaRPr lang="en-US" sz="1600">
                        <a:effectLst/>
                        <a:latin typeface="Calibri"/>
                        <a:ea typeface="Times New Roman"/>
                        <a:cs typeface="Times New Roman"/>
                      </a:endParaRPr>
                    </a:p>
                  </a:txBody>
                  <a:tcPr marL="0" marR="0" marT="0" marB="0"/>
                </a:tc>
                <a:tc>
                  <a:txBody>
                    <a:bodyPr/>
                    <a:lstStyle/>
                    <a:p>
                      <a:pPr marL="259715" marR="0">
                        <a:lnSpc>
                          <a:spcPct val="115000"/>
                        </a:lnSpc>
                        <a:spcBef>
                          <a:spcPts val="80"/>
                        </a:spcBef>
                        <a:spcAft>
                          <a:spcPts val="0"/>
                        </a:spcAft>
                      </a:pPr>
                      <a:r>
                        <a:rPr lang="id-ID" sz="1600" dirty="0">
                          <a:effectLst/>
                        </a:rPr>
                        <a:t>0</a:t>
                      </a:r>
                      <a:r>
                        <a:rPr lang="id-ID" sz="1600" spc="20" dirty="0">
                          <a:effectLst/>
                        </a:rPr>
                        <a:t> </a:t>
                      </a:r>
                      <a:r>
                        <a:rPr lang="id-ID" sz="1600" dirty="0">
                          <a:effectLst/>
                        </a:rPr>
                        <a:t>- </a:t>
                      </a:r>
                      <a:r>
                        <a:rPr lang="id-ID" sz="1600" spc="5" dirty="0">
                          <a:effectLst/>
                        </a:rPr>
                        <a:t>1</a:t>
                      </a:r>
                      <a:r>
                        <a:rPr lang="id-ID" sz="1600" dirty="0">
                          <a:effectLst/>
                        </a:rPr>
                        <a:t>0</a:t>
                      </a:r>
                      <a:endParaRPr lang="en-US" sz="1600" dirty="0">
                        <a:effectLst/>
                        <a:latin typeface="Calibri"/>
                        <a:ea typeface="Times New Roman"/>
                        <a:cs typeface="Times New Roman"/>
                      </a:endParaRPr>
                    </a:p>
                  </a:txBody>
                  <a:tcPr marL="0" marR="0" marT="0" marB="0"/>
                </a:tc>
              </a:tr>
            </a:tbl>
          </a:graphicData>
        </a:graphic>
      </p:graphicFrame>
    </p:spTree>
    <p:extLst>
      <p:ext uri="{BB962C8B-B14F-4D97-AF65-F5344CB8AC3E}">
        <p14:creationId xmlns:p14="http://schemas.microsoft.com/office/powerpoint/2010/main" val="28881092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i="1" dirty="0"/>
              <a:t>Gradasi Agregat Campuran</a:t>
            </a:r>
            <a:endParaRPr lang="en-US" dirty="0"/>
          </a:p>
        </p:txBody>
      </p:sp>
      <p:sp>
        <p:nvSpPr>
          <p:cNvPr id="3" name="Content Placeholder 2"/>
          <p:cNvSpPr>
            <a:spLocks noGrp="1"/>
          </p:cNvSpPr>
          <p:nvPr>
            <p:ph idx="1"/>
          </p:nvPr>
        </p:nvSpPr>
        <p:spPr/>
        <p:txBody>
          <a:bodyPr/>
          <a:lstStyle/>
          <a:p>
            <a:r>
              <a:rPr lang="id-ID" dirty="0"/>
              <a:t>Untuk campuran beton dengan besar butir maksimum agregat sebesar 40 mm, 30 mm, 20 mm dan 10 mm, maka gradasi agregat (campuran pasir dan kerikil ) harus berada di dalam batas-batas seperti yang tercantum dalam Tabel 2.11a, 2.11b</a:t>
            </a:r>
            <a:r>
              <a:rPr lang="id-ID" dirty="0" smtClean="0"/>
              <a:t>,</a:t>
            </a:r>
            <a:r>
              <a:rPr lang="en-US" dirty="0" smtClean="0"/>
              <a:t> </a:t>
            </a:r>
            <a:r>
              <a:rPr lang="id-ID" dirty="0" smtClean="0"/>
              <a:t>2.11c </a:t>
            </a:r>
            <a:r>
              <a:rPr lang="id-ID" dirty="0"/>
              <a:t>dan 2.11d.</a:t>
            </a:r>
            <a:endParaRPr lang="en-US" dirty="0"/>
          </a:p>
        </p:txBody>
      </p:sp>
    </p:spTree>
    <p:extLst>
      <p:ext uri="{BB962C8B-B14F-4D97-AF65-F5344CB8AC3E}">
        <p14:creationId xmlns:p14="http://schemas.microsoft.com/office/powerpoint/2010/main" val="28095560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2800" b="1" dirty="0"/>
              <a:t>PERSEN BUTIRAN YANG LEWAT AYAKAN (%) UNTUK AGREGAT DG DIAMTER MAK 40 MM</a:t>
            </a:r>
            <a:endParaRPr lang="en-US" sz="2800"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81400"/>
            <a:ext cx="4343400" cy="261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0327" y="1523999"/>
            <a:ext cx="4726761" cy="3041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1589871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normAutofit/>
          </a:bodyPr>
          <a:lstStyle/>
          <a:p>
            <a:r>
              <a:rPr lang="id-ID" sz="2800" b="1" dirty="0" smtClean="0"/>
              <a:t>PERSEN </a:t>
            </a:r>
            <a:r>
              <a:rPr lang="id-ID" sz="2800" b="1" dirty="0"/>
              <a:t>BUTIRAN YANG LEWAT AYAKAN (%) UNTUK AGREGAT DG DIAMTER MAK 30 MM</a:t>
            </a:r>
            <a:endParaRPr lang="en-US" sz="2800"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7" y="1066800"/>
            <a:ext cx="3543300" cy="264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50227" y="3124200"/>
            <a:ext cx="5380749" cy="3400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610229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id-ID" sz="2400" b="1" dirty="0"/>
              <a:t>PERSEN BUTIRAN YANG LEWAT AYAKAN (%) UNTUK AGREGAT DG DIAMTER MAK 20 MM</a:t>
            </a:r>
            <a:endParaRPr lang="en-US" sz="2400"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066800"/>
            <a:ext cx="4219575" cy="1885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3028950"/>
            <a:ext cx="5479517" cy="3600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8925908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id-ID" sz="2400" b="1" dirty="0" smtClean="0"/>
              <a:t>PERSEN BUTIRAN YANG LEWAT AYAKAN (%) UNTUK AGREGAT DG DIAMTER MAK 10 MM</a:t>
            </a:r>
            <a:endParaRPr lang="en-US" sz="2400" dirty="0"/>
          </a:p>
        </p:txBody>
      </p:sp>
      <p:pic>
        <p:nvPicPr>
          <p:cNvPr id="122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09822" y="3124200"/>
            <a:ext cx="5743684"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914400"/>
            <a:ext cx="4219575" cy="192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422418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MENGGABUNGKAN AGREGAT</a:t>
            </a:r>
            <a:endParaRPr lang="en-US" dirty="0"/>
          </a:p>
        </p:txBody>
      </p:sp>
      <p:sp>
        <p:nvSpPr>
          <p:cNvPr id="3" name="Content Placeholder 2"/>
          <p:cNvSpPr>
            <a:spLocks noGrp="1"/>
          </p:cNvSpPr>
          <p:nvPr>
            <p:ph idx="1"/>
          </p:nvPr>
        </p:nvSpPr>
        <p:spPr/>
        <p:txBody>
          <a:bodyPr>
            <a:normAutofit/>
          </a:bodyPr>
          <a:lstStyle/>
          <a:p>
            <a:r>
              <a:rPr lang="id-ID" dirty="0"/>
              <a:t>dalam pembuatan adukan beton maka diperlukan pencampuran agregat agar gradasinya sesuai standard akan menghasilkan beton yang mempunyai kuat tekan baik.</a:t>
            </a:r>
            <a:endParaRPr lang="en-US" dirty="0"/>
          </a:p>
        </p:txBody>
      </p:sp>
    </p:spTree>
    <p:extLst>
      <p:ext uri="{BB962C8B-B14F-4D97-AF65-F5344CB8AC3E}">
        <p14:creationId xmlns:p14="http://schemas.microsoft.com/office/powerpoint/2010/main" val="411053601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4525963"/>
          </a:xfrm>
        </p:spPr>
        <p:txBody>
          <a:bodyPr>
            <a:normAutofit fontScale="92500" lnSpcReduction="10000"/>
          </a:bodyPr>
          <a:lstStyle/>
          <a:p>
            <a:r>
              <a:rPr lang="id-ID" dirty="0" smtClean="0"/>
              <a:t>Ada beberapa kemungkinan yang dapat dilakukan untuk memperbaiki gradasi agregat, yaitu :</a:t>
            </a:r>
            <a:endParaRPr lang="en-US" dirty="0" smtClean="0"/>
          </a:p>
          <a:p>
            <a:r>
              <a:rPr lang="id-ID" dirty="0" smtClean="0"/>
              <a:t>a.   Menambah fraksi (bagian) butiran agregat yang kurang</a:t>
            </a:r>
            <a:endParaRPr lang="en-US" dirty="0" smtClean="0"/>
          </a:p>
          <a:p>
            <a:r>
              <a:rPr lang="id-ID" dirty="0" smtClean="0"/>
              <a:t>b.   Mengurangi jumlah butiran-butiran yang terlalu banyak</a:t>
            </a:r>
            <a:endParaRPr lang="en-US" dirty="0" smtClean="0"/>
          </a:p>
          <a:p>
            <a:r>
              <a:rPr lang="id-ID" dirty="0" smtClean="0"/>
              <a:t> c.    Menggabungkan  dua  atau  lebih  jenis  agregat  agar diperoleh  gradasi  yang memenuhi syarat.</a:t>
            </a:r>
            <a:endParaRPr lang="en-US" dirty="0"/>
          </a:p>
        </p:txBody>
      </p:sp>
    </p:spTree>
    <p:extLst>
      <p:ext uri="{BB962C8B-B14F-4D97-AF65-F5344CB8AC3E}">
        <p14:creationId xmlns:p14="http://schemas.microsoft.com/office/powerpoint/2010/main" val="3271928511"/>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Theme1</Template>
  <TotalTime>169</TotalTime>
  <Words>982</Words>
  <Application>Microsoft Office PowerPoint</Application>
  <PresentationFormat>On-screen Show (4:3)</PresentationFormat>
  <Paragraphs>368</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Times New Roman</vt:lpstr>
      <vt:lpstr>Theme1</vt:lpstr>
      <vt:lpstr>Agregat</vt:lpstr>
      <vt:lpstr>BAHAN-BAHAN YANG MERUGIKAN AGREGAT</vt:lpstr>
      <vt:lpstr>PowerPoint Presentation</vt:lpstr>
      <vt:lpstr>GRADASI (SUSUNAN BUTIRAN) AGREGAT KASAR DAN HALUS</vt:lpstr>
      <vt:lpstr>Ukuran Bukaan dan Ukuran Saringan dari Satu Set Ayakan</vt:lpstr>
      <vt:lpstr>Ukuran lubang Ayakan Standar ASTM, BS dan ISO</vt:lpstr>
      <vt:lpstr>Modulus Kehalusan Butir (Fineness Modulus = FM)</vt:lpstr>
      <vt:lpstr> Contoh Data Hasil Analisa Ayak</vt:lpstr>
      <vt:lpstr>Perhitungan MHB Pasir</vt:lpstr>
      <vt:lpstr>Perhitungan MHB Kerikil</vt:lpstr>
      <vt:lpstr>Syarat Gradasi Agregat Halus</vt:lpstr>
      <vt:lpstr>GRADASI AGREGAT HALUS MENURUT BS</vt:lpstr>
      <vt:lpstr>PowerPoint Presentation</vt:lpstr>
      <vt:lpstr>Syarat Gradasi Agregat Kasar </vt:lpstr>
      <vt:lpstr>Gradasi Agregat Campuran</vt:lpstr>
      <vt:lpstr>PERSEN BUTIRAN YANG LEWAT AYAKAN (%) UNTUK AGREGAT DG DIAMTER MAK 40 MM</vt:lpstr>
      <vt:lpstr>PERSEN BUTIRAN YANG LEWAT AYAKAN (%) UNTUK AGREGAT DG DIAMTER MAK 30 MM</vt:lpstr>
      <vt:lpstr>PERSEN BUTIRAN YANG LEWAT AYAKAN (%) UNTUK AGREGAT DG DIAMTER MAK 20 MM</vt:lpstr>
      <vt:lpstr>PERSEN BUTIRAN YANG LEWAT AYAKAN (%) UNTUK AGREGAT DG DIAMTER MAK 10 MM</vt:lpstr>
      <vt:lpstr>MENGGABUNGKAN AGREGAT</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9</cp:revision>
  <dcterms:created xsi:type="dcterms:W3CDTF">2017-10-02T12:50:30Z</dcterms:created>
  <dcterms:modified xsi:type="dcterms:W3CDTF">2018-10-15T01:50:40Z</dcterms:modified>
</cp:coreProperties>
</file>