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80" r:id="rId2"/>
    <p:sldMasterId id="2147483792" r:id="rId3"/>
    <p:sldMasterId id="2147483816" r:id="rId4"/>
    <p:sldMasterId id="2147483828" r:id="rId5"/>
    <p:sldMasterId id="2147483840" r:id="rId6"/>
  </p:sldMasterIdLst>
  <p:sldIdLst>
    <p:sldId id="256" r:id="rId7"/>
    <p:sldId id="257" r:id="rId8"/>
    <p:sldId id="263" r:id="rId9"/>
    <p:sldId id="264" r:id="rId10"/>
    <p:sldId id="265" r:id="rId11"/>
    <p:sldId id="266" r:id="rId12"/>
    <p:sldId id="267" r:id="rId13"/>
    <p:sldId id="268" r:id="rId14"/>
    <p:sldId id="277" r:id="rId15"/>
    <p:sldId id="270" r:id="rId16"/>
    <p:sldId id="269" r:id="rId17"/>
    <p:sldId id="271" r:id="rId18"/>
    <p:sldId id="272" r:id="rId19"/>
    <p:sldId id="278" r:id="rId20"/>
    <p:sldId id="273" r:id="rId21"/>
    <p:sldId id="274" r:id="rId22"/>
    <p:sldId id="275" r:id="rId23"/>
    <p:sldId id="276" r:id="rId24"/>
    <p:sldId id="258" r:id="rId25"/>
    <p:sldId id="259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2" r:id="rId39"/>
    <p:sldId id="293" r:id="rId40"/>
    <p:sldId id="291" r:id="rId41"/>
    <p:sldId id="261" r:id="rId42"/>
    <p:sldId id="262" r:id="rId43"/>
  </p:sldIdLst>
  <p:sldSz cx="9144000" cy="6858000" type="screen4x3"/>
  <p:notesSz cx="6858000" cy="9144000"/>
  <p:custDataLst>
    <p:tags r:id="rId4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1131" autoAdjust="0"/>
  </p:normalViewPr>
  <p:slideViewPr>
    <p:cSldViewPr>
      <p:cViewPr varScale="1">
        <p:scale>
          <a:sx n="71" d="100"/>
          <a:sy n="71" d="100"/>
        </p:scale>
        <p:origin x="127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tags" Target="tags/tag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tableStyles" Target="tableStyles.xml"/><Relationship Id="rId8" Type="http://schemas.openxmlformats.org/officeDocument/2006/relationships/slide" Target="slides/slide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viewProps" Target="viewProps.xml"/><Relationship Id="rId20" Type="http://schemas.openxmlformats.org/officeDocument/2006/relationships/slide" Target="slides/slide14.xml"/><Relationship Id="rId41" Type="http://schemas.openxmlformats.org/officeDocument/2006/relationships/slide" Target="slides/slide3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3C3AAE-8D37-41BF-994A-F898151268DC}" type="doc">
      <dgm:prSet loTypeId="urn:microsoft.com/office/officeart/2005/8/layout/hierarchy2" loCatId="hierarchy" qsTypeId="urn:microsoft.com/office/officeart/2005/8/quickstyle/3d4" qsCatId="3D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7E2508B0-3129-46D0-8A31-94A2833502A7}">
      <dgm:prSet/>
      <dgm:spPr/>
      <dgm:t>
        <a:bodyPr/>
        <a:lstStyle/>
        <a:p>
          <a:pPr rtl="0"/>
          <a:r>
            <a:rPr lang="en-US" smtClean="0"/>
            <a:t>PANDUAN INTERAKSI DENGAN ANAK-ANAK PRASEKOLAH</a:t>
          </a:r>
          <a:endParaRPr lang="en-GB"/>
        </a:p>
      </dgm:t>
    </dgm:pt>
    <dgm:pt modelId="{E562D27E-ED8F-4FE4-B295-B086D5109902}" type="parTrans" cxnId="{5D74B90F-B6B9-4FC9-A212-F33EA973DBBD}">
      <dgm:prSet/>
      <dgm:spPr/>
      <dgm:t>
        <a:bodyPr/>
        <a:lstStyle/>
        <a:p>
          <a:endParaRPr lang="en-GB"/>
        </a:p>
      </dgm:t>
    </dgm:pt>
    <dgm:pt modelId="{BCC1F3E2-65AF-4E9F-BFE5-92D192B9EF31}" type="sibTrans" cxnId="{5D74B90F-B6B9-4FC9-A212-F33EA973DBBD}">
      <dgm:prSet/>
      <dgm:spPr/>
      <dgm:t>
        <a:bodyPr/>
        <a:lstStyle/>
        <a:p>
          <a:endParaRPr lang="en-GB"/>
        </a:p>
      </dgm:t>
    </dgm:pt>
    <dgm:pt modelId="{E06CD2BC-CFCC-4ED9-B32F-CC8530EFBCA0}">
      <dgm:prSet/>
      <dgm:spPr/>
      <dgm:t>
        <a:bodyPr/>
        <a:lstStyle/>
        <a:p>
          <a:pPr rtl="0"/>
          <a:r>
            <a:rPr lang="en-US" b="1" smtClean="0"/>
            <a:t>Mengajukan  pertanyaan </a:t>
          </a:r>
          <a:endParaRPr lang="en-GB"/>
        </a:p>
      </dgm:t>
    </dgm:pt>
    <dgm:pt modelId="{124B5CE1-C09E-43B0-81CF-B913542C6AC1}" type="parTrans" cxnId="{FCAFDE34-F8B1-40BF-8BAB-31828BCD25CC}">
      <dgm:prSet/>
      <dgm:spPr/>
      <dgm:t>
        <a:bodyPr/>
        <a:lstStyle/>
        <a:p>
          <a:endParaRPr lang="en-GB"/>
        </a:p>
      </dgm:t>
    </dgm:pt>
    <dgm:pt modelId="{14B3B71B-F76A-49E9-859C-92E671D777E0}" type="sibTrans" cxnId="{FCAFDE34-F8B1-40BF-8BAB-31828BCD25CC}">
      <dgm:prSet/>
      <dgm:spPr/>
      <dgm:t>
        <a:bodyPr/>
        <a:lstStyle/>
        <a:p>
          <a:endParaRPr lang="en-GB"/>
        </a:p>
      </dgm:t>
    </dgm:pt>
    <dgm:pt modelId="{777A3560-9346-4884-AFE7-726C8A7798C7}">
      <dgm:prSet/>
      <dgm:spPr/>
      <dgm:t>
        <a:bodyPr/>
        <a:lstStyle/>
        <a:p>
          <a:pPr rtl="0"/>
          <a:r>
            <a:rPr lang="en-US" b="1" smtClean="0"/>
            <a:t>Bahasa Penyangga </a:t>
          </a:r>
          <a:endParaRPr lang="en-GB"/>
        </a:p>
      </dgm:t>
    </dgm:pt>
    <dgm:pt modelId="{23C8F125-A963-4BCE-A62C-B5BC39657BD0}" type="parTrans" cxnId="{3B025845-441C-46C1-8D4B-C3E2B8752137}">
      <dgm:prSet/>
      <dgm:spPr/>
      <dgm:t>
        <a:bodyPr/>
        <a:lstStyle/>
        <a:p>
          <a:endParaRPr lang="en-GB"/>
        </a:p>
      </dgm:t>
    </dgm:pt>
    <dgm:pt modelId="{47C4CC81-4ADE-4804-BE84-FAF736E88815}" type="sibTrans" cxnId="{3B025845-441C-46C1-8D4B-C3E2B8752137}">
      <dgm:prSet/>
      <dgm:spPr/>
      <dgm:t>
        <a:bodyPr/>
        <a:lstStyle/>
        <a:p>
          <a:endParaRPr lang="en-GB"/>
        </a:p>
      </dgm:t>
    </dgm:pt>
    <dgm:pt modelId="{B1BFF1C0-57E3-4665-80FE-E471CD47C3B6}">
      <dgm:prSet/>
      <dgm:spPr/>
      <dgm:t>
        <a:bodyPr/>
        <a:lstStyle/>
        <a:p>
          <a:pPr rtl="0"/>
          <a:r>
            <a:rPr lang="en-US" b="1" smtClean="0"/>
            <a:t>Resolusi Konflik </a:t>
          </a:r>
          <a:endParaRPr lang="en-GB"/>
        </a:p>
      </dgm:t>
    </dgm:pt>
    <dgm:pt modelId="{953D7120-449C-48CE-8439-6FEA178D868C}" type="parTrans" cxnId="{2125DED4-6E84-4E2E-A553-BFC7E88D3ECD}">
      <dgm:prSet/>
      <dgm:spPr/>
      <dgm:t>
        <a:bodyPr/>
        <a:lstStyle/>
        <a:p>
          <a:endParaRPr lang="en-GB"/>
        </a:p>
      </dgm:t>
    </dgm:pt>
    <dgm:pt modelId="{A5445247-9D9C-4E46-A502-63AEF7B20A4C}" type="sibTrans" cxnId="{2125DED4-6E84-4E2E-A553-BFC7E88D3ECD}">
      <dgm:prSet/>
      <dgm:spPr/>
      <dgm:t>
        <a:bodyPr/>
        <a:lstStyle/>
        <a:p>
          <a:endParaRPr lang="en-GB"/>
        </a:p>
      </dgm:t>
    </dgm:pt>
    <dgm:pt modelId="{30A9EA3B-862C-4688-86BD-4FB6F34C941C}" type="pres">
      <dgm:prSet presAssocID="{343C3AAE-8D37-41BF-994A-F898151268D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244426E3-6E87-4261-B1E5-04E09ABA7235}" type="pres">
      <dgm:prSet presAssocID="{7E2508B0-3129-46D0-8A31-94A2833502A7}" presName="root1" presStyleCnt="0"/>
      <dgm:spPr/>
    </dgm:pt>
    <dgm:pt modelId="{E9B08F0E-A399-45B0-AD40-83DA5A2FB9D7}" type="pres">
      <dgm:prSet presAssocID="{7E2508B0-3129-46D0-8A31-94A2833502A7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22E99894-6202-4384-966A-CC27E67B72B9}" type="pres">
      <dgm:prSet presAssocID="{7E2508B0-3129-46D0-8A31-94A2833502A7}" presName="level2hierChild" presStyleCnt="0"/>
      <dgm:spPr/>
    </dgm:pt>
    <dgm:pt modelId="{4923E1A8-BEE8-42B3-B16A-EF4067A3D202}" type="pres">
      <dgm:prSet presAssocID="{124B5CE1-C09E-43B0-81CF-B913542C6AC1}" presName="conn2-1" presStyleLbl="parChTrans1D2" presStyleIdx="0" presStyleCnt="3"/>
      <dgm:spPr/>
      <dgm:t>
        <a:bodyPr/>
        <a:lstStyle/>
        <a:p>
          <a:endParaRPr lang="en-GB"/>
        </a:p>
      </dgm:t>
    </dgm:pt>
    <dgm:pt modelId="{6B22C5DF-A92D-4667-AA3E-580901196E42}" type="pres">
      <dgm:prSet presAssocID="{124B5CE1-C09E-43B0-81CF-B913542C6AC1}" presName="connTx" presStyleLbl="parChTrans1D2" presStyleIdx="0" presStyleCnt="3"/>
      <dgm:spPr/>
      <dgm:t>
        <a:bodyPr/>
        <a:lstStyle/>
        <a:p>
          <a:endParaRPr lang="en-GB"/>
        </a:p>
      </dgm:t>
    </dgm:pt>
    <dgm:pt modelId="{93C60019-FF51-4895-9B60-4E8A3A95B600}" type="pres">
      <dgm:prSet presAssocID="{E06CD2BC-CFCC-4ED9-B32F-CC8530EFBCA0}" presName="root2" presStyleCnt="0"/>
      <dgm:spPr/>
    </dgm:pt>
    <dgm:pt modelId="{17E50815-63E1-487D-9D83-AAD54482A1D2}" type="pres">
      <dgm:prSet presAssocID="{E06CD2BC-CFCC-4ED9-B32F-CC8530EFBCA0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102C2855-B248-46F4-A5BE-9066258CB258}" type="pres">
      <dgm:prSet presAssocID="{E06CD2BC-CFCC-4ED9-B32F-CC8530EFBCA0}" presName="level3hierChild" presStyleCnt="0"/>
      <dgm:spPr/>
    </dgm:pt>
    <dgm:pt modelId="{D61067EE-C20A-4CAC-8580-D947B1CA7A26}" type="pres">
      <dgm:prSet presAssocID="{23C8F125-A963-4BCE-A62C-B5BC39657BD0}" presName="conn2-1" presStyleLbl="parChTrans1D2" presStyleIdx="1" presStyleCnt="3"/>
      <dgm:spPr/>
      <dgm:t>
        <a:bodyPr/>
        <a:lstStyle/>
        <a:p>
          <a:endParaRPr lang="en-GB"/>
        </a:p>
      </dgm:t>
    </dgm:pt>
    <dgm:pt modelId="{8DB2EA87-35F7-43A6-9ACF-D20A0D46A31D}" type="pres">
      <dgm:prSet presAssocID="{23C8F125-A963-4BCE-A62C-B5BC39657BD0}" presName="connTx" presStyleLbl="parChTrans1D2" presStyleIdx="1" presStyleCnt="3"/>
      <dgm:spPr/>
      <dgm:t>
        <a:bodyPr/>
        <a:lstStyle/>
        <a:p>
          <a:endParaRPr lang="en-GB"/>
        </a:p>
      </dgm:t>
    </dgm:pt>
    <dgm:pt modelId="{0005B002-3D8F-4105-9846-2179B6883A73}" type="pres">
      <dgm:prSet presAssocID="{777A3560-9346-4884-AFE7-726C8A7798C7}" presName="root2" presStyleCnt="0"/>
      <dgm:spPr/>
    </dgm:pt>
    <dgm:pt modelId="{FD0605BF-C7FA-4FFE-9E1C-85127DBB6E0C}" type="pres">
      <dgm:prSet presAssocID="{777A3560-9346-4884-AFE7-726C8A7798C7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385125C0-ED67-4D1B-A51B-849879A2E1BC}" type="pres">
      <dgm:prSet presAssocID="{777A3560-9346-4884-AFE7-726C8A7798C7}" presName="level3hierChild" presStyleCnt="0"/>
      <dgm:spPr/>
    </dgm:pt>
    <dgm:pt modelId="{94CEED88-9E65-429B-A445-EF65E501A945}" type="pres">
      <dgm:prSet presAssocID="{953D7120-449C-48CE-8439-6FEA178D868C}" presName="conn2-1" presStyleLbl="parChTrans1D2" presStyleIdx="2" presStyleCnt="3"/>
      <dgm:spPr/>
      <dgm:t>
        <a:bodyPr/>
        <a:lstStyle/>
        <a:p>
          <a:endParaRPr lang="en-GB"/>
        </a:p>
      </dgm:t>
    </dgm:pt>
    <dgm:pt modelId="{3C7075F8-DE45-43B8-8A75-884F1F605CDD}" type="pres">
      <dgm:prSet presAssocID="{953D7120-449C-48CE-8439-6FEA178D868C}" presName="connTx" presStyleLbl="parChTrans1D2" presStyleIdx="2" presStyleCnt="3"/>
      <dgm:spPr/>
      <dgm:t>
        <a:bodyPr/>
        <a:lstStyle/>
        <a:p>
          <a:endParaRPr lang="en-GB"/>
        </a:p>
      </dgm:t>
    </dgm:pt>
    <dgm:pt modelId="{E17B5AD0-6C17-44C6-B9BF-ACB71BC0574E}" type="pres">
      <dgm:prSet presAssocID="{B1BFF1C0-57E3-4665-80FE-E471CD47C3B6}" presName="root2" presStyleCnt="0"/>
      <dgm:spPr/>
    </dgm:pt>
    <dgm:pt modelId="{A7C55DFD-48AA-42CD-BCB2-11313DB31E00}" type="pres">
      <dgm:prSet presAssocID="{B1BFF1C0-57E3-4665-80FE-E471CD47C3B6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499D765F-47E0-4E71-98D8-EAACF388D8FD}" type="pres">
      <dgm:prSet presAssocID="{B1BFF1C0-57E3-4665-80FE-E471CD47C3B6}" presName="level3hierChild" presStyleCnt="0"/>
      <dgm:spPr/>
    </dgm:pt>
  </dgm:ptLst>
  <dgm:cxnLst>
    <dgm:cxn modelId="{63D921A3-53C0-4333-908B-F17B5287D47C}" type="presOf" srcId="{124B5CE1-C09E-43B0-81CF-B913542C6AC1}" destId="{4923E1A8-BEE8-42B3-B16A-EF4067A3D202}" srcOrd="0" destOrd="0" presId="urn:microsoft.com/office/officeart/2005/8/layout/hierarchy2"/>
    <dgm:cxn modelId="{E760D587-E697-4C04-979B-EC457CB1AF7B}" type="presOf" srcId="{953D7120-449C-48CE-8439-6FEA178D868C}" destId="{3C7075F8-DE45-43B8-8A75-884F1F605CDD}" srcOrd="1" destOrd="0" presId="urn:microsoft.com/office/officeart/2005/8/layout/hierarchy2"/>
    <dgm:cxn modelId="{64630275-863C-493D-AB91-B281E04CE864}" type="presOf" srcId="{23C8F125-A963-4BCE-A62C-B5BC39657BD0}" destId="{D61067EE-C20A-4CAC-8580-D947B1CA7A26}" srcOrd="0" destOrd="0" presId="urn:microsoft.com/office/officeart/2005/8/layout/hierarchy2"/>
    <dgm:cxn modelId="{9CE25FC8-570D-4DC6-B481-4282D4E8D995}" type="presOf" srcId="{124B5CE1-C09E-43B0-81CF-B913542C6AC1}" destId="{6B22C5DF-A92D-4667-AA3E-580901196E42}" srcOrd="1" destOrd="0" presId="urn:microsoft.com/office/officeart/2005/8/layout/hierarchy2"/>
    <dgm:cxn modelId="{5D74B90F-B6B9-4FC9-A212-F33EA973DBBD}" srcId="{343C3AAE-8D37-41BF-994A-F898151268DC}" destId="{7E2508B0-3129-46D0-8A31-94A2833502A7}" srcOrd="0" destOrd="0" parTransId="{E562D27E-ED8F-4FE4-B295-B086D5109902}" sibTransId="{BCC1F3E2-65AF-4E9F-BFE5-92D192B9EF31}"/>
    <dgm:cxn modelId="{FCAFDE34-F8B1-40BF-8BAB-31828BCD25CC}" srcId="{7E2508B0-3129-46D0-8A31-94A2833502A7}" destId="{E06CD2BC-CFCC-4ED9-B32F-CC8530EFBCA0}" srcOrd="0" destOrd="0" parTransId="{124B5CE1-C09E-43B0-81CF-B913542C6AC1}" sibTransId="{14B3B71B-F76A-49E9-859C-92E671D777E0}"/>
    <dgm:cxn modelId="{53783BF3-C616-4ED7-A187-5F8C5C36FD4F}" type="presOf" srcId="{7E2508B0-3129-46D0-8A31-94A2833502A7}" destId="{E9B08F0E-A399-45B0-AD40-83DA5A2FB9D7}" srcOrd="0" destOrd="0" presId="urn:microsoft.com/office/officeart/2005/8/layout/hierarchy2"/>
    <dgm:cxn modelId="{3B025845-441C-46C1-8D4B-C3E2B8752137}" srcId="{7E2508B0-3129-46D0-8A31-94A2833502A7}" destId="{777A3560-9346-4884-AFE7-726C8A7798C7}" srcOrd="1" destOrd="0" parTransId="{23C8F125-A963-4BCE-A62C-B5BC39657BD0}" sibTransId="{47C4CC81-4ADE-4804-BE84-FAF736E88815}"/>
    <dgm:cxn modelId="{9533CC09-1C0B-4C47-B7D7-0B4D2559A517}" type="presOf" srcId="{343C3AAE-8D37-41BF-994A-F898151268DC}" destId="{30A9EA3B-862C-4688-86BD-4FB6F34C941C}" srcOrd="0" destOrd="0" presId="urn:microsoft.com/office/officeart/2005/8/layout/hierarchy2"/>
    <dgm:cxn modelId="{47BBB3AA-8A17-42E8-8155-D655BE4B505E}" type="presOf" srcId="{E06CD2BC-CFCC-4ED9-B32F-CC8530EFBCA0}" destId="{17E50815-63E1-487D-9D83-AAD54482A1D2}" srcOrd="0" destOrd="0" presId="urn:microsoft.com/office/officeart/2005/8/layout/hierarchy2"/>
    <dgm:cxn modelId="{B212F196-4D02-40DB-B8D5-9EDCFF5C854A}" type="presOf" srcId="{777A3560-9346-4884-AFE7-726C8A7798C7}" destId="{FD0605BF-C7FA-4FFE-9E1C-85127DBB6E0C}" srcOrd="0" destOrd="0" presId="urn:microsoft.com/office/officeart/2005/8/layout/hierarchy2"/>
    <dgm:cxn modelId="{2125DED4-6E84-4E2E-A553-BFC7E88D3ECD}" srcId="{7E2508B0-3129-46D0-8A31-94A2833502A7}" destId="{B1BFF1C0-57E3-4665-80FE-E471CD47C3B6}" srcOrd="2" destOrd="0" parTransId="{953D7120-449C-48CE-8439-6FEA178D868C}" sibTransId="{A5445247-9D9C-4E46-A502-63AEF7B20A4C}"/>
    <dgm:cxn modelId="{A473CD37-E078-4FA3-AA3C-DBC2B00F855D}" type="presOf" srcId="{953D7120-449C-48CE-8439-6FEA178D868C}" destId="{94CEED88-9E65-429B-A445-EF65E501A945}" srcOrd="0" destOrd="0" presId="urn:microsoft.com/office/officeart/2005/8/layout/hierarchy2"/>
    <dgm:cxn modelId="{4D7C71AD-A0AA-410A-92A1-3E782A1B2DE1}" type="presOf" srcId="{23C8F125-A963-4BCE-A62C-B5BC39657BD0}" destId="{8DB2EA87-35F7-43A6-9ACF-D20A0D46A31D}" srcOrd="1" destOrd="0" presId="urn:microsoft.com/office/officeart/2005/8/layout/hierarchy2"/>
    <dgm:cxn modelId="{2DD80C4E-F87D-459C-843E-DEF2B17F78F9}" type="presOf" srcId="{B1BFF1C0-57E3-4665-80FE-E471CD47C3B6}" destId="{A7C55DFD-48AA-42CD-BCB2-11313DB31E00}" srcOrd="0" destOrd="0" presId="urn:microsoft.com/office/officeart/2005/8/layout/hierarchy2"/>
    <dgm:cxn modelId="{F920EFB7-494B-4877-8639-43DE5F97D34F}" type="presParOf" srcId="{30A9EA3B-862C-4688-86BD-4FB6F34C941C}" destId="{244426E3-6E87-4261-B1E5-04E09ABA7235}" srcOrd="0" destOrd="0" presId="urn:microsoft.com/office/officeart/2005/8/layout/hierarchy2"/>
    <dgm:cxn modelId="{7378A7EA-BC2E-4CA5-9012-45BF42A1BB35}" type="presParOf" srcId="{244426E3-6E87-4261-B1E5-04E09ABA7235}" destId="{E9B08F0E-A399-45B0-AD40-83DA5A2FB9D7}" srcOrd="0" destOrd="0" presId="urn:microsoft.com/office/officeart/2005/8/layout/hierarchy2"/>
    <dgm:cxn modelId="{CC2C11EF-FE98-4E3C-BFA8-A0150274D9B4}" type="presParOf" srcId="{244426E3-6E87-4261-B1E5-04E09ABA7235}" destId="{22E99894-6202-4384-966A-CC27E67B72B9}" srcOrd="1" destOrd="0" presId="urn:microsoft.com/office/officeart/2005/8/layout/hierarchy2"/>
    <dgm:cxn modelId="{5C040440-08C4-4EF5-B73F-3FD83108402F}" type="presParOf" srcId="{22E99894-6202-4384-966A-CC27E67B72B9}" destId="{4923E1A8-BEE8-42B3-B16A-EF4067A3D202}" srcOrd="0" destOrd="0" presId="urn:microsoft.com/office/officeart/2005/8/layout/hierarchy2"/>
    <dgm:cxn modelId="{9890CA42-7F7B-4D7E-A4F1-92A3E1A97C19}" type="presParOf" srcId="{4923E1A8-BEE8-42B3-B16A-EF4067A3D202}" destId="{6B22C5DF-A92D-4667-AA3E-580901196E42}" srcOrd="0" destOrd="0" presId="urn:microsoft.com/office/officeart/2005/8/layout/hierarchy2"/>
    <dgm:cxn modelId="{24D1C295-BA55-4D88-A4B4-B29406408072}" type="presParOf" srcId="{22E99894-6202-4384-966A-CC27E67B72B9}" destId="{93C60019-FF51-4895-9B60-4E8A3A95B600}" srcOrd="1" destOrd="0" presId="urn:microsoft.com/office/officeart/2005/8/layout/hierarchy2"/>
    <dgm:cxn modelId="{ED03D3D4-E5EC-4634-8CCA-EE7BAFB25DF8}" type="presParOf" srcId="{93C60019-FF51-4895-9B60-4E8A3A95B600}" destId="{17E50815-63E1-487D-9D83-AAD54482A1D2}" srcOrd="0" destOrd="0" presId="urn:microsoft.com/office/officeart/2005/8/layout/hierarchy2"/>
    <dgm:cxn modelId="{1922AA8B-1364-47BE-9F58-647C2DA863AB}" type="presParOf" srcId="{93C60019-FF51-4895-9B60-4E8A3A95B600}" destId="{102C2855-B248-46F4-A5BE-9066258CB258}" srcOrd="1" destOrd="0" presId="urn:microsoft.com/office/officeart/2005/8/layout/hierarchy2"/>
    <dgm:cxn modelId="{96B245D5-F73B-427E-BD07-86A9122330BD}" type="presParOf" srcId="{22E99894-6202-4384-966A-CC27E67B72B9}" destId="{D61067EE-C20A-4CAC-8580-D947B1CA7A26}" srcOrd="2" destOrd="0" presId="urn:microsoft.com/office/officeart/2005/8/layout/hierarchy2"/>
    <dgm:cxn modelId="{917F25EB-82A0-424E-B46F-445B6D4E8D9A}" type="presParOf" srcId="{D61067EE-C20A-4CAC-8580-D947B1CA7A26}" destId="{8DB2EA87-35F7-43A6-9ACF-D20A0D46A31D}" srcOrd="0" destOrd="0" presId="urn:microsoft.com/office/officeart/2005/8/layout/hierarchy2"/>
    <dgm:cxn modelId="{6D27EF2A-3BFF-4AFB-AE5F-92870C9B7405}" type="presParOf" srcId="{22E99894-6202-4384-966A-CC27E67B72B9}" destId="{0005B002-3D8F-4105-9846-2179B6883A73}" srcOrd="3" destOrd="0" presId="urn:microsoft.com/office/officeart/2005/8/layout/hierarchy2"/>
    <dgm:cxn modelId="{F9CB1D08-A4B3-44F6-AF1E-24DE95E83CCC}" type="presParOf" srcId="{0005B002-3D8F-4105-9846-2179B6883A73}" destId="{FD0605BF-C7FA-4FFE-9E1C-85127DBB6E0C}" srcOrd="0" destOrd="0" presId="urn:microsoft.com/office/officeart/2005/8/layout/hierarchy2"/>
    <dgm:cxn modelId="{BE28E96A-05A4-4E00-A3AD-FCDED26B1D7C}" type="presParOf" srcId="{0005B002-3D8F-4105-9846-2179B6883A73}" destId="{385125C0-ED67-4D1B-A51B-849879A2E1BC}" srcOrd="1" destOrd="0" presId="urn:microsoft.com/office/officeart/2005/8/layout/hierarchy2"/>
    <dgm:cxn modelId="{8B85DD3A-A6A6-44F8-905D-ED376BD6EFC1}" type="presParOf" srcId="{22E99894-6202-4384-966A-CC27E67B72B9}" destId="{94CEED88-9E65-429B-A445-EF65E501A945}" srcOrd="4" destOrd="0" presId="urn:microsoft.com/office/officeart/2005/8/layout/hierarchy2"/>
    <dgm:cxn modelId="{E33FED54-569D-47E6-B732-06E59647758A}" type="presParOf" srcId="{94CEED88-9E65-429B-A445-EF65E501A945}" destId="{3C7075F8-DE45-43B8-8A75-884F1F605CDD}" srcOrd="0" destOrd="0" presId="urn:microsoft.com/office/officeart/2005/8/layout/hierarchy2"/>
    <dgm:cxn modelId="{C894194A-46D2-43BD-8AA8-118A118D7C65}" type="presParOf" srcId="{22E99894-6202-4384-966A-CC27E67B72B9}" destId="{E17B5AD0-6C17-44C6-B9BF-ACB71BC0574E}" srcOrd="5" destOrd="0" presId="urn:microsoft.com/office/officeart/2005/8/layout/hierarchy2"/>
    <dgm:cxn modelId="{B7E35A31-9081-4F5B-8788-55CF6050DF35}" type="presParOf" srcId="{E17B5AD0-6C17-44C6-B9BF-ACB71BC0574E}" destId="{A7C55DFD-48AA-42CD-BCB2-11313DB31E00}" srcOrd="0" destOrd="0" presId="urn:microsoft.com/office/officeart/2005/8/layout/hierarchy2"/>
    <dgm:cxn modelId="{B9B5F574-48C9-4341-A90E-550F34935F07}" type="presParOf" srcId="{E17B5AD0-6C17-44C6-B9BF-ACB71BC0574E}" destId="{499D765F-47E0-4E71-98D8-EAACF388D8F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75CC6CA-6E76-442C-8385-251719BCAFA0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9792298-9B1A-482E-88AE-76EC8985E647}">
      <dgm:prSet/>
      <dgm:spPr/>
      <dgm:t>
        <a:bodyPr/>
        <a:lstStyle/>
        <a:p>
          <a:pPr rtl="0"/>
          <a:r>
            <a:rPr lang="en-US" b="1" dirty="0" err="1" smtClean="0"/>
            <a:t>Panduan</a:t>
          </a:r>
          <a:r>
            <a:rPr lang="en-US" b="1" dirty="0" smtClean="0"/>
            <a:t> Guru </a:t>
          </a:r>
          <a:r>
            <a:rPr lang="en-US" b="1" dirty="0" err="1" smtClean="0"/>
            <a:t>untuk</a:t>
          </a:r>
          <a:r>
            <a:rPr lang="en-US" b="1" dirty="0" smtClean="0"/>
            <a:t> </a:t>
          </a:r>
          <a:r>
            <a:rPr lang="en-US" b="1" dirty="0" err="1" smtClean="0"/>
            <a:t>Pembelajar</a:t>
          </a:r>
          <a:r>
            <a:rPr lang="en-US" b="1" dirty="0" smtClean="0"/>
            <a:t> Bahasa </a:t>
          </a:r>
          <a:r>
            <a:rPr lang="id-ID" b="1" dirty="0" smtClean="0"/>
            <a:t>asing</a:t>
          </a:r>
          <a:endParaRPr lang="en-GB" dirty="0"/>
        </a:p>
      </dgm:t>
    </dgm:pt>
    <dgm:pt modelId="{2ED0454E-3825-4FEC-BECA-ADF6EDCB1423}" type="parTrans" cxnId="{159462B3-BA5A-4A39-98C9-74EA3DD992BF}">
      <dgm:prSet/>
      <dgm:spPr/>
      <dgm:t>
        <a:bodyPr/>
        <a:lstStyle/>
        <a:p>
          <a:endParaRPr lang="en-GB"/>
        </a:p>
      </dgm:t>
    </dgm:pt>
    <dgm:pt modelId="{BB5CC7F1-CCE6-4B77-A19D-EC5E33DA26F7}" type="sibTrans" cxnId="{159462B3-BA5A-4A39-98C9-74EA3DD992BF}">
      <dgm:prSet/>
      <dgm:spPr/>
      <dgm:t>
        <a:bodyPr/>
        <a:lstStyle/>
        <a:p>
          <a:endParaRPr lang="en-GB"/>
        </a:p>
      </dgm:t>
    </dgm:pt>
    <dgm:pt modelId="{BFD1A14B-F2A1-47CB-B089-90EB53530A35}">
      <dgm:prSet/>
      <dgm:spPr/>
      <dgm:t>
        <a:bodyPr/>
        <a:lstStyle/>
        <a:p>
          <a:pPr rtl="0"/>
          <a:r>
            <a:rPr lang="en-US" smtClean="0"/>
            <a:t>Mendukung bahasa pertama anak.</a:t>
          </a:r>
          <a:endParaRPr lang="en-GB"/>
        </a:p>
      </dgm:t>
    </dgm:pt>
    <dgm:pt modelId="{CC016D74-841E-45F4-8078-9BBEFD249119}" type="parTrans" cxnId="{88C5BD08-3DC5-4751-BBEE-CD2C8B7261B7}">
      <dgm:prSet/>
      <dgm:spPr/>
      <dgm:t>
        <a:bodyPr/>
        <a:lstStyle/>
        <a:p>
          <a:endParaRPr lang="en-GB"/>
        </a:p>
      </dgm:t>
    </dgm:pt>
    <dgm:pt modelId="{3EDD71A3-3741-4CF3-914F-4CAA2112EBCE}" type="sibTrans" cxnId="{88C5BD08-3DC5-4751-BBEE-CD2C8B7261B7}">
      <dgm:prSet/>
      <dgm:spPr/>
      <dgm:t>
        <a:bodyPr/>
        <a:lstStyle/>
        <a:p>
          <a:endParaRPr lang="en-GB"/>
        </a:p>
      </dgm:t>
    </dgm:pt>
    <dgm:pt modelId="{E4FA5BAD-E6D8-41AA-B6C7-D83407260D3D}">
      <dgm:prSet/>
      <dgm:spPr/>
      <dgm:t>
        <a:bodyPr/>
        <a:lstStyle/>
        <a:p>
          <a:pPr rtl="0"/>
          <a:r>
            <a:rPr lang="en-US" smtClean="0"/>
            <a:t>Menyediakan kesempatan bagi guru memandu kelompok kecil dengan pembacaan buku bergambar bersama. </a:t>
          </a:r>
          <a:endParaRPr lang="en-GB"/>
        </a:p>
      </dgm:t>
    </dgm:pt>
    <dgm:pt modelId="{C240C916-E36A-490B-B1AD-16F276B5C9CF}" type="parTrans" cxnId="{44D91F5E-FB99-47FF-90A8-1D0DA7657A9B}">
      <dgm:prSet/>
      <dgm:spPr/>
      <dgm:t>
        <a:bodyPr/>
        <a:lstStyle/>
        <a:p>
          <a:endParaRPr lang="en-GB"/>
        </a:p>
      </dgm:t>
    </dgm:pt>
    <dgm:pt modelId="{800E829E-924B-4DAA-BCC0-F0D797F75EC3}" type="sibTrans" cxnId="{44D91F5E-FB99-47FF-90A8-1D0DA7657A9B}">
      <dgm:prSet/>
      <dgm:spPr/>
      <dgm:t>
        <a:bodyPr/>
        <a:lstStyle/>
        <a:p>
          <a:endParaRPr lang="en-GB"/>
        </a:p>
      </dgm:t>
    </dgm:pt>
    <dgm:pt modelId="{D48CD723-A684-4BC7-879B-3FD223E9C76B}">
      <dgm:prSet/>
      <dgm:spPr/>
      <dgm:t>
        <a:bodyPr/>
        <a:lstStyle/>
        <a:p>
          <a:pPr rtl="0"/>
          <a:r>
            <a:rPr lang="en-US" dirty="0" err="1" smtClean="0"/>
            <a:t>Aktifkan</a:t>
          </a:r>
          <a:r>
            <a:rPr lang="en-US" dirty="0" smtClean="0"/>
            <a:t>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bangunlah</a:t>
          </a:r>
          <a:r>
            <a:rPr lang="en-US" dirty="0" smtClean="0"/>
            <a:t> </a:t>
          </a:r>
          <a:r>
            <a:rPr lang="en-US" dirty="0" err="1" smtClean="0"/>
            <a:t>pengetahuan</a:t>
          </a:r>
          <a:r>
            <a:rPr lang="en-US" dirty="0" smtClean="0"/>
            <a:t> </a:t>
          </a:r>
          <a:r>
            <a:rPr lang="en-US" dirty="0" err="1" smtClean="0"/>
            <a:t>sebelumnya</a:t>
          </a:r>
          <a:r>
            <a:rPr lang="en-US" dirty="0" smtClean="0"/>
            <a:t> </a:t>
          </a:r>
          <a:r>
            <a:rPr lang="en-US" dirty="0" err="1" smtClean="0"/>
            <a:t>pada</a:t>
          </a:r>
          <a:r>
            <a:rPr lang="en-US" dirty="0" smtClean="0"/>
            <a:t> </a:t>
          </a:r>
          <a:r>
            <a:rPr lang="en-US" dirty="0" err="1" smtClean="0"/>
            <a:t>pembelajar</a:t>
          </a:r>
          <a:r>
            <a:rPr lang="en-US" dirty="0" smtClean="0"/>
            <a:t> </a:t>
          </a:r>
          <a:r>
            <a:rPr lang="en-US" dirty="0" err="1" smtClean="0"/>
            <a:t>bahasa</a:t>
          </a:r>
          <a:r>
            <a:rPr lang="en-US" dirty="0" smtClean="0"/>
            <a:t> </a:t>
          </a:r>
          <a:r>
            <a:rPr lang="id-ID" dirty="0" smtClean="0"/>
            <a:t>asing</a:t>
          </a:r>
          <a:r>
            <a:rPr lang="en-US" dirty="0" smtClean="0"/>
            <a:t>. </a:t>
          </a:r>
          <a:endParaRPr lang="en-GB" dirty="0"/>
        </a:p>
      </dgm:t>
    </dgm:pt>
    <dgm:pt modelId="{45358EDD-C00B-4970-AC6B-DFEDEA93BDF3}" type="parTrans" cxnId="{6097FF2A-A6B3-484A-B492-D89DB44922C8}">
      <dgm:prSet/>
      <dgm:spPr/>
      <dgm:t>
        <a:bodyPr/>
        <a:lstStyle/>
        <a:p>
          <a:endParaRPr lang="en-GB"/>
        </a:p>
      </dgm:t>
    </dgm:pt>
    <dgm:pt modelId="{65B48AE5-E303-46EC-98E9-F3E901DA45C2}" type="sibTrans" cxnId="{6097FF2A-A6B3-484A-B492-D89DB44922C8}">
      <dgm:prSet/>
      <dgm:spPr/>
      <dgm:t>
        <a:bodyPr/>
        <a:lstStyle/>
        <a:p>
          <a:endParaRPr lang="en-GB"/>
        </a:p>
      </dgm:t>
    </dgm:pt>
    <dgm:pt modelId="{5E0221CD-0233-4073-8B38-02166477961A}" type="pres">
      <dgm:prSet presAssocID="{875CC6CA-6E76-442C-8385-251719BCAFA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8AA1E57-4C0A-4DF3-B8F9-E81A47D40749}" type="pres">
      <dgm:prSet presAssocID="{D9792298-9B1A-482E-88AE-76EC8985E647}" presName="linNode" presStyleCnt="0"/>
      <dgm:spPr/>
    </dgm:pt>
    <dgm:pt modelId="{BC8ED280-7AB8-48CD-B20A-A132A104ADDA}" type="pres">
      <dgm:prSet presAssocID="{D9792298-9B1A-482E-88AE-76EC8985E647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F663F16-51AB-489A-9A5B-41F2AA09B36E}" type="pres">
      <dgm:prSet presAssocID="{D9792298-9B1A-482E-88AE-76EC8985E647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7123B518-B514-4EA8-BA31-89693D7A18AE}" type="presOf" srcId="{D48CD723-A684-4BC7-879B-3FD223E9C76B}" destId="{9F663F16-51AB-489A-9A5B-41F2AA09B36E}" srcOrd="0" destOrd="2" presId="urn:microsoft.com/office/officeart/2005/8/layout/vList5"/>
    <dgm:cxn modelId="{03661DA7-2364-47EC-B1BB-C0174FBAB9CE}" type="presOf" srcId="{875CC6CA-6E76-442C-8385-251719BCAFA0}" destId="{5E0221CD-0233-4073-8B38-02166477961A}" srcOrd="0" destOrd="0" presId="urn:microsoft.com/office/officeart/2005/8/layout/vList5"/>
    <dgm:cxn modelId="{46298F60-3932-4666-9E40-A6BC86BACC08}" type="presOf" srcId="{BFD1A14B-F2A1-47CB-B089-90EB53530A35}" destId="{9F663F16-51AB-489A-9A5B-41F2AA09B36E}" srcOrd="0" destOrd="0" presId="urn:microsoft.com/office/officeart/2005/8/layout/vList5"/>
    <dgm:cxn modelId="{9387C70F-A009-4D1D-9BE9-86C2D8B77A98}" type="presOf" srcId="{E4FA5BAD-E6D8-41AA-B6C7-D83407260D3D}" destId="{9F663F16-51AB-489A-9A5B-41F2AA09B36E}" srcOrd="0" destOrd="1" presId="urn:microsoft.com/office/officeart/2005/8/layout/vList5"/>
    <dgm:cxn modelId="{6097FF2A-A6B3-484A-B492-D89DB44922C8}" srcId="{D9792298-9B1A-482E-88AE-76EC8985E647}" destId="{D48CD723-A684-4BC7-879B-3FD223E9C76B}" srcOrd="2" destOrd="0" parTransId="{45358EDD-C00B-4970-AC6B-DFEDEA93BDF3}" sibTransId="{65B48AE5-E303-46EC-98E9-F3E901DA45C2}"/>
    <dgm:cxn modelId="{00EF2AC7-408C-472A-8222-8CD6E6317591}" type="presOf" srcId="{D9792298-9B1A-482E-88AE-76EC8985E647}" destId="{BC8ED280-7AB8-48CD-B20A-A132A104ADDA}" srcOrd="0" destOrd="0" presId="urn:microsoft.com/office/officeart/2005/8/layout/vList5"/>
    <dgm:cxn modelId="{159462B3-BA5A-4A39-98C9-74EA3DD992BF}" srcId="{875CC6CA-6E76-442C-8385-251719BCAFA0}" destId="{D9792298-9B1A-482E-88AE-76EC8985E647}" srcOrd="0" destOrd="0" parTransId="{2ED0454E-3825-4FEC-BECA-ADF6EDCB1423}" sibTransId="{BB5CC7F1-CCE6-4B77-A19D-EC5E33DA26F7}"/>
    <dgm:cxn modelId="{44D91F5E-FB99-47FF-90A8-1D0DA7657A9B}" srcId="{D9792298-9B1A-482E-88AE-76EC8985E647}" destId="{E4FA5BAD-E6D8-41AA-B6C7-D83407260D3D}" srcOrd="1" destOrd="0" parTransId="{C240C916-E36A-490B-B1AD-16F276B5C9CF}" sibTransId="{800E829E-924B-4DAA-BCC0-F0D797F75EC3}"/>
    <dgm:cxn modelId="{88C5BD08-3DC5-4751-BBEE-CD2C8B7261B7}" srcId="{D9792298-9B1A-482E-88AE-76EC8985E647}" destId="{BFD1A14B-F2A1-47CB-B089-90EB53530A35}" srcOrd="0" destOrd="0" parTransId="{CC016D74-841E-45F4-8078-9BBEFD249119}" sibTransId="{3EDD71A3-3741-4CF3-914F-4CAA2112EBCE}"/>
    <dgm:cxn modelId="{55CA05E3-F84E-4976-A28A-01FDEA3BCEC2}" type="presParOf" srcId="{5E0221CD-0233-4073-8B38-02166477961A}" destId="{F8AA1E57-4C0A-4DF3-B8F9-E81A47D40749}" srcOrd="0" destOrd="0" presId="urn:microsoft.com/office/officeart/2005/8/layout/vList5"/>
    <dgm:cxn modelId="{B3CE818A-1EB2-48CC-8331-79FAC124F16A}" type="presParOf" srcId="{F8AA1E57-4C0A-4DF3-B8F9-E81A47D40749}" destId="{BC8ED280-7AB8-48CD-B20A-A132A104ADDA}" srcOrd="0" destOrd="0" presId="urn:microsoft.com/office/officeart/2005/8/layout/vList5"/>
    <dgm:cxn modelId="{F268E81F-90AE-497B-9DB8-46930A735EE5}" type="presParOf" srcId="{F8AA1E57-4C0A-4DF3-B8F9-E81A47D40749}" destId="{9F663F16-51AB-489A-9A5B-41F2AA09B36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B08F0E-A399-45B0-AD40-83DA5A2FB9D7}">
      <dsp:nvSpPr>
        <dsp:cNvPr id="0" name=""/>
        <dsp:cNvSpPr/>
      </dsp:nvSpPr>
      <dsp:spPr>
        <a:xfrm>
          <a:off x="554235" y="1726778"/>
          <a:ext cx="2998886" cy="14994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PANDUAN INTERAKSI DENGAN ANAK-ANAK PRASEKOLAH</a:t>
          </a:r>
          <a:endParaRPr lang="en-GB" sz="2300" kern="1200"/>
        </a:p>
      </dsp:txBody>
      <dsp:txXfrm>
        <a:off x="598152" y="1770695"/>
        <a:ext cx="2911052" cy="1411609"/>
      </dsp:txXfrm>
    </dsp:sp>
    <dsp:sp modelId="{4923E1A8-BEE8-42B3-B16A-EF4067A3D202}">
      <dsp:nvSpPr>
        <dsp:cNvPr id="0" name=""/>
        <dsp:cNvSpPr/>
      </dsp:nvSpPr>
      <dsp:spPr>
        <a:xfrm rot="18289469">
          <a:off x="3102620" y="1587073"/>
          <a:ext cx="2100559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2100559" y="27246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800" kern="1200"/>
        </a:p>
      </dsp:txBody>
      <dsp:txXfrm>
        <a:off x="4100386" y="1561806"/>
        <a:ext cx="105027" cy="105027"/>
      </dsp:txXfrm>
    </dsp:sp>
    <dsp:sp modelId="{17E50815-63E1-487D-9D83-AAD54482A1D2}">
      <dsp:nvSpPr>
        <dsp:cNvPr id="0" name=""/>
        <dsp:cNvSpPr/>
      </dsp:nvSpPr>
      <dsp:spPr>
        <a:xfrm>
          <a:off x="4752677" y="2418"/>
          <a:ext cx="2998886" cy="14994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smtClean="0"/>
            <a:t>Mengajukan  pertanyaan </a:t>
          </a:r>
          <a:endParaRPr lang="en-GB" sz="2300" kern="1200"/>
        </a:p>
      </dsp:txBody>
      <dsp:txXfrm>
        <a:off x="4796594" y="46335"/>
        <a:ext cx="2911052" cy="1411609"/>
      </dsp:txXfrm>
    </dsp:sp>
    <dsp:sp modelId="{D61067EE-C20A-4CAC-8580-D947B1CA7A26}">
      <dsp:nvSpPr>
        <dsp:cNvPr id="0" name=""/>
        <dsp:cNvSpPr/>
      </dsp:nvSpPr>
      <dsp:spPr>
        <a:xfrm>
          <a:off x="3553122" y="2449253"/>
          <a:ext cx="1199554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199554" y="27246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/>
        </a:p>
      </dsp:txBody>
      <dsp:txXfrm>
        <a:off x="4122911" y="2446511"/>
        <a:ext cx="59977" cy="59977"/>
      </dsp:txXfrm>
    </dsp:sp>
    <dsp:sp modelId="{FD0605BF-C7FA-4FFE-9E1C-85127DBB6E0C}">
      <dsp:nvSpPr>
        <dsp:cNvPr id="0" name=""/>
        <dsp:cNvSpPr/>
      </dsp:nvSpPr>
      <dsp:spPr>
        <a:xfrm>
          <a:off x="4752677" y="1726778"/>
          <a:ext cx="2998886" cy="14994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smtClean="0"/>
            <a:t>Bahasa Penyangga </a:t>
          </a:r>
          <a:endParaRPr lang="en-GB" sz="2300" kern="1200"/>
        </a:p>
      </dsp:txBody>
      <dsp:txXfrm>
        <a:off x="4796594" y="1770695"/>
        <a:ext cx="2911052" cy="1411609"/>
      </dsp:txXfrm>
    </dsp:sp>
    <dsp:sp modelId="{94CEED88-9E65-429B-A445-EF65E501A945}">
      <dsp:nvSpPr>
        <dsp:cNvPr id="0" name=""/>
        <dsp:cNvSpPr/>
      </dsp:nvSpPr>
      <dsp:spPr>
        <a:xfrm rot="3310531">
          <a:off x="3102620" y="3311433"/>
          <a:ext cx="2100559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2100559" y="27246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800" kern="1200"/>
        </a:p>
      </dsp:txBody>
      <dsp:txXfrm>
        <a:off x="4100386" y="3286165"/>
        <a:ext cx="105027" cy="105027"/>
      </dsp:txXfrm>
    </dsp:sp>
    <dsp:sp modelId="{A7C55DFD-48AA-42CD-BCB2-11313DB31E00}">
      <dsp:nvSpPr>
        <dsp:cNvPr id="0" name=""/>
        <dsp:cNvSpPr/>
      </dsp:nvSpPr>
      <dsp:spPr>
        <a:xfrm>
          <a:off x="4752677" y="3451138"/>
          <a:ext cx="2998886" cy="14994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smtClean="0"/>
            <a:t>Resolusi Konflik </a:t>
          </a:r>
          <a:endParaRPr lang="en-GB" sz="2300" kern="1200"/>
        </a:p>
      </dsp:txBody>
      <dsp:txXfrm>
        <a:off x="4796594" y="3495055"/>
        <a:ext cx="2911052" cy="14116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663F16-51AB-489A-9A5B-41F2AA09B36E}">
      <dsp:nvSpPr>
        <dsp:cNvPr id="0" name=""/>
        <dsp:cNvSpPr/>
      </dsp:nvSpPr>
      <dsp:spPr>
        <a:xfrm rot="5400000">
          <a:off x="3678935" y="-115824"/>
          <a:ext cx="4145280" cy="541324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smtClean="0"/>
            <a:t>Mendukung bahasa pertama anak.</a:t>
          </a:r>
          <a:endParaRPr lang="en-GB" sz="2700" kern="1200"/>
        </a:p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smtClean="0"/>
            <a:t>Menyediakan kesempatan bagi guru memandu kelompok kecil dengan pembacaan buku bergambar bersama. </a:t>
          </a:r>
          <a:endParaRPr lang="en-GB" sz="2700" kern="1200"/>
        </a:p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 err="1" smtClean="0"/>
            <a:t>Aktifkan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dan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bangunlah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pengetahuan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sebelumnya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pada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pembelajar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bahasa</a:t>
          </a:r>
          <a:r>
            <a:rPr lang="en-US" sz="2700" kern="1200" dirty="0" smtClean="0"/>
            <a:t> </a:t>
          </a:r>
          <a:r>
            <a:rPr lang="id-ID" sz="2700" kern="1200" dirty="0" smtClean="0"/>
            <a:t>asing</a:t>
          </a:r>
          <a:r>
            <a:rPr lang="en-US" sz="2700" kern="1200" dirty="0" smtClean="0"/>
            <a:t>. </a:t>
          </a:r>
          <a:endParaRPr lang="en-GB" sz="2700" kern="1200" dirty="0"/>
        </a:p>
      </dsp:txBody>
      <dsp:txXfrm rot="-5400000">
        <a:off x="3044951" y="720516"/>
        <a:ext cx="5210892" cy="3740568"/>
      </dsp:txXfrm>
    </dsp:sp>
    <dsp:sp modelId="{BC8ED280-7AB8-48CD-B20A-A132A104ADDA}">
      <dsp:nvSpPr>
        <dsp:cNvPr id="0" name=""/>
        <dsp:cNvSpPr/>
      </dsp:nvSpPr>
      <dsp:spPr>
        <a:xfrm>
          <a:off x="0" y="0"/>
          <a:ext cx="3044952" cy="5181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/>
            <a:t>Panduan</a:t>
          </a:r>
          <a:r>
            <a:rPr lang="en-US" sz="4000" b="1" kern="1200" dirty="0" smtClean="0"/>
            <a:t> Guru </a:t>
          </a:r>
          <a:r>
            <a:rPr lang="en-US" sz="4000" b="1" kern="1200" dirty="0" err="1" smtClean="0"/>
            <a:t>untuk</a:t>
          </a:r>
          <a:r>
            <a:rPr lang="en-US" sz="4000" b="1" kern="1200" dirty="0" smtClean="0"/>
            <a:t> </a:t>
          </a:r>
          <a:r>
            <a:rPr lang="en-US" sz="4000" b="1" kern="1200" dirty="0" err="1" smtClean="0"/>
            <a:t>Pembelajar</a:t>
          </a:r>
          <a:r>
            <a:rPr lang="en-US" sz="4000" b="1" kern="1200" dirty="0" smtClean="0"/>
            <a:t> Bahasa </a:t>
          </a:r>
          <a:r>
            <a:rPr lang="id-ID" sz="4000" b="1" kern="1200" dirty="0" smtClean="0"/>
            <a:t>asing</a:t>
          </a:r>
          <a:endParaRPr lang="en-GB" sz="4000" kern="1200" dirty="0"/>
        </a:p>
      </dsp:txBody>
      <dsp:txXfrm>
        <a:off x="148642" y="148642"/>
        <a:ext cx="2747668" cy="48843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>
              <a:solidFill>
                <a:schemeClr val="accent1">
                  <a:tint val="20000"/>
                </a:schemeClr>
              </a:solidFill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kumimoji="0" 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>
              <a:solidFill>
                <a:schemeClr val="accent1">
                  <a:tint val="2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>
              <a:solidFill>
                <a:schemeClr val="accent1">
                  <a:tint val="20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kumimoji="0" lang="en-US">
              <a:solidFill>
                <a:schemeClr val="accent1">
                  <a:tint val="2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>
              <a:solidFill>
                <a:schemeClr val="accent1">
                  <a:tint val="2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>
              <a:solidFill>
                <a:schemeClr val="accent1">
                  <a:tint val="20000"/>
                </a:schemeClr>
              </a:solidFill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18704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21678075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91592017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73101453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66956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26292005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7799322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7279535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72576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69311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630317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32183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2532288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90643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52277269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581612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8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slideLayout" Target="../slideLayouts/slideLayout68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slideLayout" Target="../slideLayouts/slideLayout67.xml"/><Relationship Id="rId17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6" Type="http://schemas.openxmlformats.org/officeDocument/2006/relationships/slideLayout" Target="../slideLayouts/slideLayout71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5" Type="http://schemas.openxmlformats.org/officeDocument/2006/relationships/slideLayout" Target="../slideLayouts/slideLayout7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slideLayout" Target="../slideLayouts/slideLayout6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 sz="1000" dirty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3/26/2019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426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  <p:sldLayoutId id="2147483853" r:id="rId13"/>
    <p:sldLayoutId id="2147483854" r:id="rId14"/>
    <p:sldLayoutId id="2147483855" r:id="rId15"/>
    <p:sldLayoutId id="214748385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Layout" Target="../slideLayouts/slideLayout5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676400"/>
            <a:ext cx="8229600" cy="2971800"/>
          </a:xfrm>
        </p:spPr>
        <p:txBody>
          <a:bodyPr>
            <a:noAutofit/>
          </a:bodyPr>
          <a:lstStyle/>
          <a:p>
            <a:pPr algn="ctr"/>
            <a:r>
              <a:rPr lang="id-ID" sz="4800" dirty="0" smtClean="0">
                <a:solidFill>
                  <a:srgbClr val="FFC000"/>
                </a:solidFill>
                <a:effectLst/>
                <a:latin typeface="Broadway" pitchFamily="82" charset="0"/>
              </a:rPr>
              <a:t/>
            </a:r>
            <a:br>
              <a:rPr lang="id-ID" sz="4800" dirty="0" smtClean="0">
                <a:solidFill>
                  <a:srgbClr val="FFC000"/>
                </a:solidFill>
                <a:effectLst/>
                <a:latin typeface="Broadway" pitchFamily="82" charset="0"/>
              </a:rPr>
            </a:br>
            <a:r>
              <a:rPr lang="en-US" sz="4000" dirty="0" err="1" smtClean="0">
                <a:solidFill>
                  <a:srgbClr val="FFC000"/>
                </a:solidFill>
                <a:effectLst/>
                <a:latin typeface="Broadway" pitchFamily="82" charset="0"/>
              </a:rPr>
              <a:t>Memperluas</a:t>
            </a:r>
            <a:r>
              <a:rPr lang="en-US" sz="4000" dirty="0" smtClean="0">
                <a:solidFill>
                  <a:srgbClr val="FFC000"/>
                </a:solidFill>
                <a:effectLst/>
                <a:latin typeface="Broadway" pitchFamily="82" charset="0"/>
              </a:rPr>
              <a:t> </a:t>
            </a:r>
            <a:r>
              <a:rPr lang="en-US" sz="4000" dirty="0" err="1">
                <a:solidFill>
                  <a:srgbClr val="FFC000"/>
                </a:solidFill>
                <a:effectLst/>
                <a:latin typeface="Broadway" pitchFamily="82" charset="0"/>
              </a:rPr>
              <a:t>Perkembangan</a:t>
            </a:r>
            <a:r>
              <a:rPr lang="en-US" sz="4000" dirty="0">
                <a:solidFill>
                  <a:srgbClr val="FFC000"/>
                </a:solidFill>
                <a:effectLst/>
                <a:latin typeface="Broadway" pitchFamily="82" charset="0"/>
              </a:rPr>
              <a:t> Bahasa </a:t>
            </a:r>
            <a:r>
              <a:rPr lang="en-US" sz="4000" dirty="0" err="1">
                <a:solidFill>
                  <a:srgbClr val="FFC000"/>
                </a:solidFill>
                <a:effectLst/>
                <a:latin typeface="Broadway" pitchFamily="82" charset="0"/>
              </a:rPr>
              <a:t>Pada</a:t>
            </a:r>
            <a:r>
              <a:rPr lang="en-US" sz="4000" dirty="0">
                <a:solidFill>
                  <a:srgbClr val="FFC000"/>
                </a:solidFill>
                <a:effectLst/>
                <a:latin typeface="Broadway" pitchFamily="82" charset="0"/>
              </a:rPr>
              <a:t> </a:t>
            </a:r>
            <a:r>
              <a:rPr lang="en-US" sz="4000" dirty="0" err="1">
                <a:solidFill>
                  <a:srgbClr val="FFC000"/>
                </a:solidFill>
                <a:effectLst/>
                <a:latin typeface="Broadway" pitchFamily="82" charset="0"/>
              </a:rPr>
              <a:t>Anak-Anak</a:t>
            </a:r>
            <a:r>
              <a:rPr lang="en-US" sz="4000" dirty="0">
                <a:solidFill>
                  <a:srgbClr val="FFC000"/>
                </a:solidFill>
                <a:effectLst/>
                <a:latin typeface="Broadway" pitchFamily="82" charset="0"/>
              </a:rPr>
              <a:t> </a:t>
            </a:r>
            <a:r>
              <a:rPr lang="en-US" sz="4000" dirty="0" err="1">
                <a:solidFill>
                  <a:srgbClr val="FFC000"/>
                </a:solidFill>
                <a:effectLst/>
                <a:latin typeface="Broadway" pitchFamily="82" charset="0"/>
              </a:rPr>
              <a:t>Usia</a:t>
            </a:r>
            <a:r>
              <a:rPr lang="en-US" sz="4000" dirty="0">
                <a:solidFill>
                  <a:srgbClr val="FFC000"/>
                </a:solidFill>
                <a:effectLst/>
                <a:latin typeface="Broadway" pitchFamily="82" charset="0"/>
              </a:rPr>
              <a:t> </a:t>
            </a:r>
            <a:r>
              <a:rPr lang="en-US" sz="4000" dirty="0" err="1">
                <a:solidFill>
                  <a:srgbClr val="FFC000"/>
                </a:solidFill>
                <a:effectLst/>
                <a:latin typeface="Broadway" pitchFamily="82" charset="0"/>
              </a:rPr>
              <a:t>Prasekolah</a:t>
            </a:r>
            <a:r>
              <a:rPr lang="en-US" sz="4000" dirty="0">
                <a:solidFill>
                  <a:srgbClr val="FFC000"/>
                </a:solidFill>
                <a:effectLst/>
              </a:rPr>
              <a:t/>
            </a:r>
            <a:br>
              <a:rPr lang="en-US" sz="4000" dirty="0">
                <a:solidFill>
                  <a:srgbClr val="FFC000"/>
                </a:solidFill>
                <a:effectLst/>
              </a:rPr>
            </a:br>
            <a:endParaRPr lang="en-US" sz="4800" dirty="0">
              <a:solidFill>
                <a:srgbClr val="FFC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5257800"/>
            <a:ext cx="54864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12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77962"/>
          </a:xfrm>
        </p:spPr>
        <p:txBody>
          <a:bodyPr>
            <a:normAutofit/>
          </a:bodyPr>
          <a:lstStyle/>
          <a:p>
            <a:pPr lvl="0" algn="ctr"/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216821291"/>
              </p:ext>
            </p:extLst>
          </p:nvPr>
        </p:nvGraphicFramePr>
        <p:xfrm>
          <a:off x="457200" y="838200"/>
          <a:ext cx="8305800" cy="495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5439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A. </a:t>
            </a:r>
            <a:r>
              <a:rPr lang="en-GB" dirty="0"/>
              <a:t>. Tingkat </a:t>
            </a:r>
            <a:r>
              <a:rPr lang="en-GB" dirty="0" err="1"/>
              <a:t>pertanyaan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 err="1" smtClean="0">
                <a:latin typeface="Arial Narrow" pitchFamily="34" charset="0"/>
              </a:rPr>
              <a:t>Pertanyaan</a:t>
            </a:r>
            <a:r>
              <a:rPr lang="en-GB" sz="3200" dirty="0" smtClean="0">
                <a:latin typeface="Arial Narrow" pitchFamily="34" charset="0"/>
              </a:rPr>
              <a:t> </a:t>
            </a:r>
            <a:r>
              <a:rPr lang="en-GB" sz="3200" dirty="0">
                <a:latin typeface="Arial Narrow" pitchFamily="34" charset="0"/>
              </a:rPr>
              <a:t>yang </a:t>
            </a:r>
            <a:r>
              <a:rPr lang="en-GB" sz="3200" dirty="0" err="1">
                <a:latin typeface="Arial Narrow" pitchFamily="34" charset="0"/>
              </a:rPr>
              <a:t>diberikan</a:t>
            </a:r>
            <a:r>
              <a:rPr lang="en-GB" sz="3200" dirty="0">
                <a:latin typeface="Arial Narrow" pitchFamily="34" charset="0"/>
              </a:rPr>
              <a:t> </a:t>
            </a:r>
            <a:r>
              <a:rPr lang="en-GB" sz="3200" dirty="0" err="1">
                <a:latin typeface="Arial Narrow" pitchFamily="34" charset="0"/>
              </a:rPr>
              <a:t>bervariasi</a:t>
            </a:r>
            <a:r>
              <a:rPr lang="en-GB" sz="3200" dirty="0">
                <a:latin typeface="Arial Narrow" pitchFamily="34" charset="0"/>
              </a:rPr>
              <a:t> </a:t>
            </a:r>
            <a:r>
              <a:rPr lang="en-GB" sz="3200" dirty="0" err="1">
                <a:latin typeface="Arial Narrow" pitchFamily="34" charset="0"/>
              </a:rPr>
              <a:t>tergantung</a:t>
            </a:r>
            <a:r>
              <a:rPr lang="en-GB" sz="3200" dirty="0">
                <a:latin typeface="Arial Narrow" pitchFamily="34" charset="0"/>
              </a:rPr>
              <a:t> </a:t>
            </a:r>
            <a:r>
              <a:rPr lang="en-GB" sz="3200" dirty="0" err="1">
                <a:latin typeface="Arial Narrow" pitchFamily="34" charset="0"/>
              </a:rPr>
              <a:t>tingkat</a:t>
            </a:r>
            <a:r>
              <a:rPr lang="en-GB" sz="3200" dirty="0">
                <a:latin typeface="Arial Narrow" pitchFamily="34" charset="0"/>
              </a:rPr>
              <a:t> </a:t>
            </a:r>
            <a:r>
              <a:rPr lang="en-GB" sz="3200" dirty="0" err="1">
                <a:latin typeface="Arial Narrow" pitchFamily="34" charset="0"/>
              </a:rPr>
              <a:t>pengetahuan</a:t>
            </a:r>
            <a:r>
              <a:rPr lang="en-GB" sz="3200" dirty="0">
                <a:latin typeface="Arial Narrow" pitchFamily="34" charset="0"/>
              </a:rPr>
              <a:t> yang </a:t>
            </a:r>
            <a:r>
              <a:rPr lang="en-GB" sz="3200" dirty="0" err="1">
                <a:latin typeface="Arial Narrow" pitchFamily="34" charset="0"/>
              </a:rPr>
              <a:t>diharuskan</a:t>
            </a:r>
            <a:r>
              <a:rPr lang="en-GB" sz="3200" dirty="0">
                <a:latin typeface="Arial Narrow" pitchFamily="34" charset="0"/>
              </a:rPr>
              <a:t> </a:t>
            </a:r>
            <a:r>
              <a:rPr lang="en-GB" sz="3200" dirty="0" err="1">
                <a:latin typeface="Arial Narrow" pitchFamily="34" charset="0"/>
              </a:rPr>
              <a:t>dalam</a:t>
            </a:r>
            <a:r>
              <a:rPr lang="en-GB" sz="3200" dirty="0">
                <a:latin typeface="Arial Narrow" pitchFamily="34" charset="0"/>
              </a:rPr>
              <a:t> </a:t>
            </a:r>
            <a:r>
              <a:rPr lang="en-GB" sz="3200" dirty="0" err="1">
                <a:latin typeface="Arial Narrow" pitchFamily="34" charset="0"/>
              </a:rPr>
              <a:t>memberikan</a:t>
            </a:r>
            <a:r>
              <a:rPr lang="en-GB" sz="3200" dirty="0">
                <a:latin typeface="Arial Narrow" pitchFamily="34" charset="0"/>
              </a:rPr>
              <a:t> </a:t>
            </a:r>
            <a:r>
              <a:rPr lang="en-GB" sz="3200" dirty="0" err="1">
                <a:latin typeface="Arial Narrow" pitchFamily="34" charset="0"/>
              </a:rPr>
              <a:t>jawaban</a:t>
            </a:r>
            <a:r>
              <a:rPr lang="en-GB" sz="3200" dirty="0" smtClean="0">
                <a:latin typeface="Arial Narrow" pitchFamily="34" charset="0"/>
              </a:rPr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sz="2400" dirty="0">
                <a:solidFill>
                  <a:schemeClr val="accent1"/>
                </a:solidFill>
              </a:rPr>
              <a:t>Guru : </a:t>
            </a:r>
            <a:r>
              <a:rPr lang="en-GB" sz="2400" dirty="0" err="1">
                <a:solidFill>
                  <a:schemeClr val="accent1"/>
                </a:solidFill>
              </a:rPr>
              <a:t>Hewan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  <a:r>
              <a:rPr lang="en-GB" sz="2400" dirty="0" err="1">
                <a:solidFill>
                  <a:schemeClr val="accent1"/>
                </a:solidFill>
              </a:rPr>
              <a:t>apa</a:t>
            </a:r>
            <a:r>
              <a:rPr lang="en-GB" sz="2400" dirty="0">
                <a:solidFill>
                  <a:schemeClr val="accent1"/>
                </a:solidFill>
              </a:rPr>
              <a:t> yang </a:t>
            </a:r>
            <a:r>
              <a:rPr lang="en-GB" sz="2400" dirty="0" err="1">
                <a:solidFill>
                  <a:schemeClr val="accent1"/>
                </a:solidFill>
              </a:rPr>
              <a:t>kamu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  <a:r>
              <a:rPr lang="en-GB" sz="2400" dirty="0" err="1">
                <a:solidFill>
                  <a:schemeClr val="accent1"/>
                </a:solidFill>
              </a:rPr>
              <a:t>lihat</a:t>
            </a:r>
            <a:r>
              <a:rPr lang="en-GB" sz="2400" dirty="0">
                <a:solidFill>
                  <a:schemeClr val="accent1"/>
                </a:solidFill>
              </a:rPr>
              <a:t> di </a:t>
            </a:r>
            <a:r>
              <a:rPr lang="en-GB" sz="2400" dirty="0" err="1">
                <a:solidFill>
                  <a:schemeClr val="accent1"/>
                </a:solidFill>
              </a:rPr>
              <a:t>tanah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  <a:r>
              <a:rPr lang="en-GB" sz="2400" dirty="0" err="1">
                <a:solidFill>
                  <a:schemeClr val="accent1"/>
                </a:solidFill>
              </a:rPr>
              <a:t>dekat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  <a:r>
              <a:rPr lang="en-GB" sz="2400" dirty="0" err="1">
                <a:solidFill>
                  <a:schemeClr val="accent1"/>
                </a:solidFill>
              </a:rPr>
              <a:t>pohon</a:t>
            </a:r>
            <a:r>
              <a:rPr lang="en-GB" sz="2400" dirty="0">
                <a:solidFill>
                  <a:schemeClr val="accent1"/>
                </a:solidFill>
              </a:rPr>
              <a:t> ?</a:t>
            </a:r>
          </a:p>
          <a:p>
            <a:pPr marL="0" indent="0">
              <a:buNone/>
            </a:pPr>
            <a:r>
              <a:rPr lang="en-GB" sz="2400" dirty="0" err="1">
                <a:solidFill>
                  <a:schemeClr val="accent1"/>
                </a:solidFill>
              </a:rPr>
              <a:t>Anak</a:t>
            </a:r>
            <a:r>
              <a:rPr lang="en-GB" sz="2400" dirty="0">
                <a:solidFill>
                  <a:schemeClr val="accent1"/>
                </a:solidFill>
              </a:rPr>
              <a:t> : </a:t>
            </a:r>
            <a:r>
              <a:rPr lang="en-GB" sz="2400" dirty="0" err="1">
                <a:solidFill>
                  <a:schemeClr val="accent1"/>
                </a:solidFill>
              </a:rPr>
              <a:t>Tupai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accent1"/>
                </a:solidFill>
              </a:rPr>
              <a:t>Guru : </a:t>
            </a:r>
            <a:r>
              <a:rPr lang="en-GB" sz="2400" dirty="0" err="1">
                <a:solidFill>
                  <a:schemeClr val="accent1"/>
                </a:solidFill>
              </a:rPr>
              <a:t>Apa</a:t>
            </a:r>
            <a:r>
              <a:rPr lang="en-GB" sz="2400" dirty="0">
                <a:solidFill>
                  <a:schemeClr val="accent1"/>
                </a:solidFill>
              </a:rPr>
              <a:t> yang </a:t>
            </a:r>
            <a:r>
              <a:rPr lang="en-GB" sz="2400" dirty="0" err="1">
                <a:solidFill>
                  <a:schemeClr val="accent1"/>
                </a:solidFill>
              </a:rPr>
              <a:t>dilakukan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  <a:r>
              <a:rPr lang="en-GB" sz="2400" dirty="0" err="1">
                <a:solidFill>
                  <a:schemeClr val="accent1"/>
                </a:solidFill>
              </a:rPr>
              <a:t>tupai</a:t>
            </a:r>
            <a:r>
              <a:rPr lang="en-GB" sz="2400" dirty="0">
                <a:solidFill>
                  <a:schemeClr val="accent1"/>
                </a:solidFill>
              </a:rPr>
              <a:t> ?</a:t>
            </a:r>
          </a:p>
          <a:p>
            <a:pPr marL="0" indent="0">
              <a:buNone/>
            </a:pPr>
            <a:r>
              <a:rPr lang="en-GB" sz="2400" dirty="0" err="1">
                <a:solidFill>
                  <a:schemeClr val="accent1"/>
                </a:solidFill>
              </a:rPr>
              <a:t>Anak</a:t>
            </a:r>
            <a:r>
              <a:rPr lang="en-GB" sz="2400" dirty="0">
                <a:solidFill>
                  <a:schemeClr val="accent1"/>
                </a:solidFill>
              </a:rPr>
              <a:t> : </a:t>
            </a:r>
            <a:r>
              <a:rPr lang="en-GB" sz="2400" dirty="0" err="1">
                <a:solidFill>
                  <a:schemeClr val="accent1"/>
                </a:solidFill>
              </a:rPr>
              <a:t>Memungut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  <a:r>
              <a:rPr lang="en-GB" sz="2400" dirty="0" err="1">
                <a:solidFill>
                  <a:schemeClr val="accent1"/>
                </a:solidFill>
              </a:rPr>
              <a:t>kacang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accent1"/>
                </a:solidFill>
              </a:rPr>
              <a:t>Guru : </a:t>
            </a:r>
            <a:r>
              <a:rPr lang="en-GB" sz="2400" dirty="0" err="1">
                <a:solidFill>
                  <a:schemeClr val="accent1"/>
                </a:solidFill>
              </a:rPr>
              <a:t>Menurut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  <a:r>
              <a:rPr lang="en-GB" sz="2400" dirty="0" err="1">
                <a:solidFill>
                  <a:schemeClr val="accent1"/>
                </a:solidFill>
              </a:rPr>
              <a:t>kamu</a:t>
            </a:r>
            <a:r>
              <a:rPr lang="en-GB" sz="2400" dirty="0">
                <a:solidFill>
                  <a:schemeClr val="accent1"/>
                </a:solidFill>
              </a:rPr>
              <a:t>, </a:t>
            </a:r>
            <a:r>
              <a:rPr lang="en-GB" sz="2400" dirty="0" err="1">
                <a:solidFill>
                  <a:schemeClr val="accent1"/>
                </a:solidFill>
              </a:rPr>
              <a:t>mengapa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  <a:r>
              <a:rPr lang="en-GB" sz="2400" dirty="0" err="1">
                <a:solidFill>
                  <a:schemeClr val="accent1"/>
                </a:solidFill>
              </a:rPr>
              <a:t>tupai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  <a:r>
              <a:rPr lang="en-GB" sz="2400" dirty="0" err="1">
                <a:solidFill>
                  <a:schemeClr val="accent1"/>
                </a:solidFill>
              </a:rPr>
              <a:t>itu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  <a:r>
              <a:rPr lang="en-GB" sz="2400" dirty="0" err="1">
                <a:solidFill>
                  <a:schemeClr val="accent1"/>
                </a:solidFill>
              </a:rPr>
              <a:t>melakukan</a:t>
            </a:r>
            <a:r>
              <a:rPr lang="en-GB" sz="2400" dirty="0">
                <a:solidFill>
                  <a:schemeClr val="accent1"/>
                </a:solidFill>
              </a:rPr>
              <a:t> </a:t>
            </a:r>
            <a:r>
              <a:rPr lang="en-GB" sz="2400" dirty="0" err="1">
                <a:solidFill>
                  <a:schemeClr val="accent1"/>
                </a:solidFill>
              </a:rPr>
              <a:t>itu</a:t>
            </a:r>
            <a:r>
              <a:rPr lang="en-GB" sz="2400" dirty="0">
                <a:solidFill>
                  <a:schemeClr val="accent1"/>
                </a:solidFill>
              </a:rPr>
              <a:t> ?</a:t>
            </a:r>
          </a:p>
          <a:p>
            <a:pPr marL="0" indent="0">
              <a:buNone/>
            </a:pPr>
            <a:endParaRPr lang="en-GB" sz="24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321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B. </a:t>
            </a:r>
            <a:r>
              <a:rPr lang="en-US" b="1" dirty="0" err="1"/>
              <a:t>Pertanyaan</a:t>
            </a:r>
            <a:r>
              <a:rPr lang="en-US" b="1" dirty="0"/>
              <a:t> yang </a:t>
            </a:r>
            <a:r>
              <a:rPr lang="en-US" b="1" dirty="0" err="1"/>
              <a:t>direncanakan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0355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 err="1" smtClean="0"/>
              <a:t>Sebelumnya</a:t>
            </a:r>
            <a:r>
              <a:rPr lang="en-GB" sz="3200" dirty="0" smtClean="0"/>
              <a:t> </a:t>
            </a:r>
            <a:r>
              <a:rPr lang="en-GB" sz="3200" dirty="0" err="1"/>
              <a:t>dan</a:t>
            </a:r>
            <a:r>
              <a:rPr lang="en-GB" sz="3200" dirty="0"/>
              <a:t> </a:t>
            </a:r>
            <a:r>
              <a:rPr lang="en-GB" sz="3200" dirty="0" err="1"/>
              <a:t>pertanyaan</a:t>
            </a:r>
            <a:r>
              <a:rPr lang="en-GB" sz="3200" dirty="0"/>
              <a:t> </a:t>
            </a:r>
            <a:r>
              <a:rPr lang="en-GB" sz="3200" dirty="0" err="1"/>
              <a:t>spontan</a:t>
            </a:r>
            <a:r>
              <a:rPr lang="en-GB" sz="3200" dirty="0"/>
              <a:t>, guru </a:t>
            </a:r>
            <a:r>
              <a:rPr lang="en-GB" sz="3200" dirty="0" err="1"/>
              <a:t>perlu</a:t>
            </a:r>
            <a:r>
              <a:rPr lang="en-GB" sz="3200" dirty="0"/>
              <a:t> </a:t>
            </a:r>
            <a:r>
              <a:rPr lang="en-GB" sz="3200" dirty="0" err="1"/>
              <a:t>meluangkan</a:t>
            </a:r>
            <a:r>
              <a:rPr lang="en-GB" sz="3200" dirty="0"/>
              <a:t> </a:t>
            </a:r>
            <a:r>
              <a:rPr lang="en-GB" sz="3200" dirty="0" err="1"/>
              <a:t>waktu</a:t>
            </a:r>
            <a:r>
              <a:rPr lang="en-GB" sz="3200" dirty="0"/>
              <a:t> </a:t>
            </a:r>
            <a:r>
              <a:rPr lang="en-GB" sz="3200" dirty="0" err="1"/>
              <a:t>untuk</a:t>
            </a:r>
            <a:r>
              <a:rPr lang="en-GB" sz="3200" dirty="0"/>
              <a:t> </a:t>
            </a:r>
            <a:r>
              <a:rPr lang="en-GB" sz="3200" dirty="0" err="1"/>
              <a:t>mengembangkan</a:t>
            </a:r>
            <a:r>
              <a:rPr lang="en-GB" sz="3200" dirty="0"/>
              <a:t> </a:t>
            </a:r>
            <a:r>
              <a:rPr lang="en-GB" sz="3200" dirty="0" err="1"/>
              <a:t>beberapa</a:t>
            </a:r>
            <a:r>
              <a:rPr lang="en-GB" sz="3200" dirty="0"/>
              <a:t> </a:t>
            </a:r>
            <a:r>
              <a:rPr lang="en-GB" sz="3200" dirty="0" err="1"/>
              <a:t>pertanyaan</a:t>
            </a:r>
            <a:r>
              <a:rPr lang="en-GB" sz="3200" dirty="0"/>
              <a:t> </a:t>
            </a:r>
            <a:r>
              <a:rPr lang="en-GB" sz="3200" dirty="0" err="1"/>
              <a:t>untuk</a:t>
            </a:r>
            <a:r>
              <a:rPr lang="en-GB" sz="3200" dirty="0"/>
              <a:t> </a:t>
            </a:r>
            <a:r>
              <a:rPr lang="en-GB" sz="3200" dirty="0" err="1"/>
              <a:t>kegiatan</a:t>
            </a:r>
            <a:r>
              <a:rPr lang="en-GB" sz="3200" dirty="0"/>
              <a:t> </a:t>
            </a:r>
            <a:r>
              <a:rPr lang="en-GB" sz="3200" dirty="0" err="1"/>
              <a:t>kelompok</a:t>
            </a:r>
            <a:r>
              <a:rPr lang="en-GB" sz="3200" dirty="0"/>
              <a:t> </a:t>
            </a:r>
            <a:r>
              <a:rPr lang="en-GB" sz="3200" dirty="0" err="1"/>
              <a:t>lebih</a:t>
            </a:r>
            <a:r>
              <a:rPr lang="en-GB" sz="3200" dirty="0"/>
              <a:t> </a:t>
            </a:r>
            <a:r>
              <a:rPr lang="en-GB" sz="3200" dirty="0" err="1"/>
              <a:t>lanjut</a:t>
            </a:r>
            <a:r>
              <a:rPr lang="en-GB" sz="3200" dirty="0"/>
              <a:t> </a:t>
            </a:r>
            <a:r>
              <a:rPr lang="en-GB" sz="3200" dirty="0" err="1"/>
              <a:t>sehingga</a:t>
            </a:r>
            <a:r>
              <a:rPr lang="en-GB" sz="3200" dirty="0"/>
              <a:t> </a:t>
            </a:r>
            <a:r>
              <a:rPr lang="en-GB" sz="3200" dirty="0" err="1"/>
              <a:t>mereka</a:t>
            </a:r>
            <a:r>
              <a:rPr lang="en-GB" sz="3200" dirty="0"/>
              <a:t> </a:t>
            </a:r>
            <a:r>
              <a:rPr lang="en-GB" sz="3200" dirty="0" err="1"/>
              <a:t>bisa</a:t>
            </a:r>
            <a:r>
              <a:rPr lang="en-GB" sz="3200" dirty="0"/>
              <a:t> </a:t>
            </a:r>
            <a:r>
              <a:rPr lang="en-GB" sz="3200" dirty="0" err="1"/>
              <a:t>mengamati</a:t>
            </a:r>
            <a:r>
              <a:rPr lang="en-GB" sz="3200" dirty="0"/>
              <a:t> </a:t>
            </a:r>
            <a:r>
              <a:rPr lang="en-GB" sz="3200" dirty="0" err="1"/>
              <a:t>tingkat</a:t>
            </a:r>
            <a:r>
              <a:rPr lang="en-GB" sz="3200" dirty="0"/>
              <a:t> </a:t>
            </a:r>
            <a:r>
              <a:rPr lang="en-GB" sz="3200" dirty="0" err="1"/>
              <a:t>dan</a:t>
            </a:r>
            <a:r>
              <a:rPr lang="en-GB" sz="3200" dirty="0"/>
              <a:t> </a:t>
            </a:r>
            <a:r>
              <a:rPr lang="en-GB" sz="3200" dirty="0" err="1"/>
              <a:t>kualitas</a:t>
            </a:r>
            <a:r>
              <a:rPr lang="en-GB" sz="3200" dirty="0"/>
              <a:t> </a:t>
            </a:r>
            <a:r>
              <a:rPr lang="en-GB" sz="3200" dirty="0" err="1"/>
              <a:t>pertanyaan</a:t>
            </a:r>
            <a:r>
              <a:rPr lang="en-GB" sz="3200" dirty="0"/>
              <a:t> yang </a:t>
            </a:r>
            <a:r>
              <a:rPr lang="en-GB" sz="3200" dirty="0" err="1"/>
              <a:t>mereka</a:t>
            </a:r>
            <a:r>
              <a:rPr lang="en-GB" sz="3200" dirty="0"/>
              <a:t> </a:t>
            </a:r>
            <a:r>
              <a:rPr lang="en-GB" sz="3200" dirty="0" err="1"/>
              <a:t>ajukan</a:t>
            </a:r>
            <a:r>
              <a:rPr lang="en-GB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27728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</a:t>
            </a:r>
            <a:r>
              <a:rPr lang="en-GB" dirty="0" smtClean="0"/>
              <a:t>.</a:t>
            </a:r>
            <a:r>
              <a:rPr lang="en-GB" dirty="0"/>
              <a:t>	</a:t>
            </a:r>
            <a:r>
              <a:rPr lang="en-GB" dirty="0" err="1"/>
              <a:t>Beragam</a:t>
            </a:r>
            <a:r>
              <a:rPr lang="en-GB" dirty="0"/>
              <a:t> </a:t>
            </a:r>
            <a:r>
              <a:rPr lang="en-GB" dirty="0" err="1"/>
              <a:t>tujuan</a:t>
            </a:r>
            <a:r>
              <a:rPr lang="en-GB" dirty="0"/>
              <a:t> </a:t>
            </a:r>
            <a:r>
              <a:rPr lang="en-GB" dirty="0" err="1"/>
              <a:t>pertanyaan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err="1" smtClean="0"/>
              <a:t>Pertanyaan</a:t>
            </a:r>
            <a:r>
              <a:rPr lang="en-GB" dirty="0" smtClean="0"/>
              <a:t> </a:t>
            </a:r>
            <a:r>
              <a:rPr lang="en-GB" dirty="0" err="1"/>
              <a:t>ini</a:t>
            </a:r>
            <a:r>
              <a:rPr lang="en-GB" dirty="0"/>
              <a:t> </a:t>
            </a:r>
            <a:r>
              <a:rPr lang="en-GB" dirty="0" err="1"/>
              <a:t>harus</a:t>
            </a:r>
            <a:r>
              <a:rPr lang="en-GB" dirty="0"/>
              <a:t> </a:t>
            </a:r>
            <a:r>
              <a:rPr lang="en-GB" dirty="0" err="1"/>
              <a:t>diikuti</a:t>
            </a:r>
            <a:r>
              <a:rPr lang="en-GB" dirty="0"/>
              <a:t> </a:t>
            </a:r>
            <a:r>
              <a:rPr lang="en-GB" dirty="0" err="1"/>
              <a:t>dengan</a:t>
            </a:r>
            <a:r>
              <a:rPr lang="en-GB" dirty="0"/>
              <a:t> </a:t>
            </a:r>
            <a:r>
              <a:rPr lang="en-GB" dirty="0" err="1"/>
              <a:t>rangkaian</a:t>
            </a:r>
            <a:r>
              <a:rPr lang="en-GB" dirty="0"/>
              <a:t> </a:t>
            </a:r>
            <a:r>
              <a:rPr lang="en-GB" dirty="0" err="1"/>
              <a:t>pertanyaan</a:t>
            </a:r>
            <a:r>
              <a:rPr lang="en-GB" dirty="0"/>
              <a:t> yang </a:t>
            </a:r>
            <a:r>
              <a:rPr lang="en-GB" dirty="0" err="1"/>
              <a:t>lebih</a:t>
            </a:r>
            <a:r>
              <a:rPr lang="en-GB" dirty="0"/>
              <a:t> </a:t>
            </a:r>
            <a:r>
              <a:rPr lang="en-GB" dirty="0" err="1"/>
              <a:t>terbuka</a:t>
            </a:r>
            <a:r>
              <a:rPr lang="en-GB" dirty="0"/>
              <a:t> </a:t>
            </a:r>
            <a:r>
              <a:rPr lang="en-GB" dirty="0" err="1"/>
              <a:t>dengan</a:t>
            </a:r>
            <a:r>
              <a:rPr lang="en-GB" dirty="0"/>
              <a:t> </a:t>
            </a:r>
            <a:r>
              <a:rPr lang="en-GB" dirty="0" err="1"/>
              <a:t>kemungkinan</a:t>
            </a:r>
            <a:r>
              <a:rPr lang="en-GB" dirty="0"/>
              <a:t> </a:t>
            </a:r>
            <a:r>
              <a:rPr lang="en-GB" dirty="0" err="1"/>
              <a:t>jawaban</a:t>
            </a:r>
            <a:r>
              <a:rPr lang="en-GB" dirty="0"/>
              <a:t> yang </a:t>
            </a:r>
            <a:r>
              <a:rPr lang="en-GB" dirty="0" err="1"/>
              <a:t>luas</a:t>
            </a:r>
            <a:r>
              <a:rPr lang="en-GB" dirty="0"/>
              <a:t>. </a:t>
            </a:r>
            <a:r>
              <a:rPr lang="en-GB" dirty="0" err="1"/>
              <a:t>Ketika</a:t>
            </a:r>
            <a:r>
              <a:rPr lang="en-GB" dirty="0"/>
              <a:t> </a:t>
            </a:r>
            <a:r>
              <a:rPr lang="en-GB" dirty="0" err="1"/>
              <a:t>anak-anak</a:t>
            </a:r>
            <a:r>
              <a:rPr lang="en-GB" dirty="0"/>
              <a:t> </a:t>
            </a:r>
            <a:r>
              <a:rPr lang="en-GB" dirty="0" err="1"/>
              <a:t>menyusun</a:t>
            </a:r>
            <a:r>
              <a:rPr lang="en-GB" dirty="0"/>
              <a:t> </a:t>
            </a:r>
            <a:r>
              <a:rPr lang="en-GB" dirty="0" err="1"/>
              <a:t>jawabannya</a:t>
            </a:r>
            <a:r>
              <a:rPr lang="en-GB" dirty="0"/>
              <a:t>, </a:t>
            </a:r>
            <a:r>
              <a:rPr lang="en-GB" dirty="0" err="1"/>
              <a:t>mereka</a:t>
            </a:r>
            <a:r>
              <a:rPr lang="en-GB" dirty="0"/>
              <a:t> </a:t>
            </a:r>
            <a:r>
              <a:rPr lang="en-GB" dirty="0" err="1"/>
              <a:t>menggabungkan</a:t>
            </a:r>
            <a:r>
              <a:rPr lang="en-GB" dirty="0"/>
              <a:t> </a:t>
            </a:r>
            <a:r>
              <a:rPr lang="en-GB" dirty="0" err="1"/>
              <a:t>pengetahuan</a:t>
            </a:r>
            <a:r>
              <a:rPr lang="en-GB" dirty="0"/>
              <a:t> </a:t>
            </a:r>
            <a:r>
              <a:rPr lang="en-GB" dirty="0" err="1"/>
              <a:t>mereka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lima </a:t>
            </a:r>
            <a:r>
              <a:rPr lang="en-GB" dirty="0" err="1"/>
              <a:t>aspek</a:t>
            </a:r>
            <a:r>
              <a:rPr lang="en-GB" dirty="0"/>
              <a:t> </a:t>
            </a:r>
            <a:r>
              <a:rPr lang="en-GB" dirty="0" err="1"/>
              <a:t>pengetahuan</a:t>
            </a:r>
            <a:r>
              <a:rPr lang="en-GB" dirty="0"/>
              <a:t> </a:t>
            </a:r>
            <a:r>
              <a:rPr lang="en-GB" dirty="0" err="1"/>
              <a:t>bahasa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824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D. </a:t>
            </a:r>
            <a:r>
              <a:rPr lang="en-US" b="1" dirty="0" err="1" smtClean="0"/>
              <a:t>Pertanyaan</a:t>
            </a:r>
            <a:r>
              <a:rPr lang="en-US" b="1" dirty="0" smtClean="0"/>
              <a:t> </a:t>
            </a:r>
            <a:r>
              <a:rPr lang="en-US" b="1" dirty="0" err="1"/>
              <a:t>hafalan</a:t>
            </a:r>
            <a:r>
              <a:rPr lang="en-US" b="1" dirty="0"/>
              <a:t>/</a:t>
            </a:r>
            <a:r>
              <a:rPr lang="en-US" b="1" dirty="0" err="1"/>
              <a:t>ulangan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 err="1" smtClean="0"/>
              <a:t>Diajukan</a:t>
            </a:r>
            <a:r>
              <a:rPr lang="en-GB" sz="3200" dirty="0" smtClean="0"/>
              <a:t> </a:t>
            </a:r>
            <a:r>
              <a:rPr lang="en-GB" sz="3200" dirty="0" err="1"/>
              <a:t>ketika</a:t>
            </a:r>
            <a:r>
              <a:rPr lang="en-GB" sz="3200" dirty="0"/>
              <a:t> guru </a:t>
            </a:r>
            <a:r>
              <a:rPr lang="en-GB" sz="3200" dirty="0" err="1"/>
              <a:t>ingin</a:t>
            </a:r>
            <a:r>
              <a:rPr lang="en-GB" sz="3200" dirty="0"/>
              <a:t> </a:t>
            </a:r>
            <a:r>
              <a:rPr lang="en-GB" sz="3200" dirty="0" err="1"/>
              <a:t>anak-anak</a:t>
            </a:r>
            <a:r>
              <a:rPr lang="en-GB" sz="3200" dirty="0"/>
              <a:t> </a:t>
            </a:r>
            <a:r>
              <a:rPr lang="en-GB" sz="3200" dirty="0" err="1"/>
              <a:t>menunjukkan</a:t>
            </a:r>
            <a:r>
              <a:rPr lang="en-GB" sz="3200" dirty="0"/>
              <a:t> </a:t>
            </a:r>
            <a:r>
              <a:rPr lang="en-GB" sz="3200" dirty="0" err="1"/>
              <a:t>tingkat</a:t>
            </a:r>
            <a:r>
              <a:rPr lang="en-GB" sz="3200" dirty="0"/>
              <a:t> </a:t>
            </a:r>
            <a:r>
              <a:rPr lang="en-GB" sz="3200" dirty="0" err="1"/>
              <a:t>pengetahuan</a:t>
            </a:r>
            <a:r>
              <a:rPr lang="en-GB" sz="3200" dirty="0"/>
              <a:t> </a:t>
            </a:r>
            <a:r>
              <a:rPr lang="en-GB" sz="3200" dirty="0" err="1"/>
              <a:t>atau</a:t>
            </a:r>
            <a:r>
              <a:rPr lang="en-GB" sz="3200" dirty="0"/>
              <a:t> </a:t>
            </a:r>
            <a:r>
              <a:rPr lang="en-GB" sz="3200" dirty="0" err="1"/>
              <a:t>pemahamannya</a:t>
            </a:r>
            <a:r>
              <a:rPr lang="en-GB" sz="3200" dirty="0"/>
              <a:t> </a:t>
            </a:r>
            <a:r>
              <a:rPr lang="en-GB" sz="3200" dirty="0" err="1"/>
              <a:t>mengenai</a:t>
            </a:r>
            <a:r>
              <a:rPr lang="en-GB" sz="3200" dirty="0"/>
              <a:t> topic </a:t>
            </a:r>
            <a:r>
              <a:rPr lang="en-GB" sz="3200" dirty="0" err="1"/>
              <a:t>tertentu</a:t>
            </a:r>
            <a:r>
              <a:rPr lang="en-GB" sz="3200" dirty="0"/>
              <a:t>, </a:t>
            </a:r>
            <a:r>
              <a:rPr lang="en-GB" sz="3200" dirty="0" err="1"/>
              <a:t>seperti</a:t>
            </a:r>
            <a:r>
              <a:rPr lang="en-GB" sz="3200" dirty="0"/>
              <a:t> “</a:t>
            </a:r>
            <a:r>
              <a:rPr lang="en-GB" sz="3200" dirty="0" err="1">
                <a:solidFill>
                  <a:schemeClr val="accent1"/>
                </a:solidFill>
              </a:rPr>
              <a:t>Siapa</a:t>
            </a:r>
            <a:r>
              <a:rPr lang="en-GB" sz="3200" dirty="0">
                <a:solidFill>
                  <a:schemeClr val="accent1"/>
                </a:solidFill>
              </a:rPr>
              <a:t> </a:t>
            </a:r>
            <a:r>
              <a:rPr lang="en-GB" sz="3200" dirty="0" err="1">
                <a:solidFill>
                  <a:schemeClr val="accent1"/>
                </a:solidFill>
              </a:rPr>
              <a:t>namamu</a:t>
            </a:r>
            <a:r>
              <a:rPr lang="en-GB" sz="3200" dirty="0">
                <a:solidFill>
                  <a:schemeClr val="accent1"/>
                </a:solidFill>
              </a:rPr>
              <a:t>?” </a:t>
            </a:r>
            <a:r>
              <a:rPr lang="en-GB" sz="3200" dirty="0" err="1"/>
              <a:t>atau</a:t>
            </a:r>
            <a:r>
              <a:rPr lang="en-GB" sz="3200" dirty="0"/>
              <a:t> </a:t>
            </a:r>
            <a:r>
              <a:rPr lang="en-GB" sz="3200" dirty="0">
                <a:solidFill>
                  <a:schemeClr val="accent1"/>
                </a:solidFill>
              </a:rPr>
              <a:t>“</a:t>
            </a:r>
            <a:r>
              <a:rPr lang="en-GB" sz="3200" dirty="0" err="1">
                <a:solidFill>
                  <a:schemeClr val="accent1"/>
                </a:solidFill>
              </a:rPr>
              <a:t>Warna</a:t>
            </a:r>
            <a:r>
              <a:rPr lang="en-GB" sz="3200" dirty="0">
                <a:solidFill>
                  <a:schemeClr val="accent1"/>
                </a:solidFill>
              </a:rPr>
              <a:t> </a:t>
            </a:r>
            <a:r>
              <a:rPr lang="en-GB" sz="3200" dirty="0" err="1">
                <a:solidFill>
                  <a:schemeClr val="accent1"/>
                </a:solidFill>
              </a:rPr>
              <a:t>apa</a:t>
            </a:r>
            <a:r>
              <a:rPr lang="en-GB" sz="3200" dirty="0">
                <a:solidFill>
                  <a:schemeClr val="accent1"/>
                </a:solidFill>
              </a:rPr>
              <a:t> </a:t>
            </a:r>
            <a:r>
              <a:rPr lang="en-GB" sz="3200" dirty="0" err="1">
                <a:solidFill>
                  <a:schemeClr val="accent1"/>
                </a:solidFill>
              </a:rPr>
              <a:t>itu</a:t>
            </a:r>
            <a:r>
              <a:rPr lang="en-GB" sz="3200" dirty="0">
                <a:solidFill>
                  <a:schemeClr val="accent1"/>
                </a:solidFill>
              </a:rPr>
              <a:t>”. </a:t>
            </a:r>
          </a:p>
        </p:txBody>
      </p:sp>
    </p:spTree>
    <p:extLst>
      <p:ext uri="{BB962C8B-B14F-4D97-AF65-F5344CB8AC3E}">
        <p14:creationId xmlns:p14="http://schemas.microsoft.com/office/powerpoint/2010/main" val="99304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E. </a:t>
            </a:r>
            <a:r>
              <a:rPr lang="en-US" b="1" dirty="0" err="1"/>
              <a:t>Pertanyaan</a:t>
            </a:r>
            <a:r>
              <a:rPr lang="en-US" b="1" dirty="0"/>
              <a:t> </a:t>
            </a:r>
            <a:r>
              <a:rPr lang="en-US" b="1" dirty="0" err="1"/>
              <a:t>I</a:t>
            </a:r>
            <a:r>
              <a:rPr lang="en-US" b="1" dirty="0" err="1" smtClean="0"/>
              <a:t>nformasi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err="1"/>
              <a:t>P</a:t>
            </a:r>
            <a:r>
              <a:rPr lang="en-GB" dirty="0" err="1" smtClean="0"/>
              <a:t>ertanyaan</a:t>
            </a:r>
            <a:r>
              <a:rPr lang="en-GB" dirty="0" smtClean="0"/>
              <a:t> </a:t>
            </a:r>
            <a:r>
              <a:rPr lang="en-GB" dirty="0" err="1"/>
              <a:t>informasi</a:t>
            </a:r>
            <a:r>
              <a:rPr lang="en-GB" dirty="0"/>
              <a:t> </a:t>
            </a:r>
            <a:r>
              <a:rPr lang="en-GB" dirty="0" err="1"/>
              <a:t>bisa</a:t>
            </a:r>
            <a:r>
              <a:rPr lang="en-GB" dirty="0"/>
              <a:t> </a:t>
            </a:r>
            <a:r>
              <a:rPr lang="en-GB" dirty="0" err="1"/>
              <a:t>berupa</a:t>
            </a:r>
            <a:r>
              <a:rPr lang="en-GB" dirty="0"/>
              <a:t> </a:t>
            </a:r>
            <a:r>
              <a:rPr lang="en-GB" dirty="0" err="1"/>
              <a:t>pertanyaan</a:t>
            </a:r>
            <a:r>
              <a:rPr lang="en-GB" dirty="0"/>
              <a:t> </a:t>
            </a:r>
            <a:r>
              <a:rPr lang="en-GB" dirty="0" err="1"/>
              <a:t>terbuka</a:t>
            </a:r>
            <a:r>
              <a:rPr lang="en-GB" dirty="0"/>
              <a:t> </a:t>
            </a:r>
            <a:r>
              <a:rPr lang="en-GB" dirty="0" err="1"/>
              <a:t>dengan</a:t>
            </a:r>
            <a:r>
              <a:rPr lang="en-GB" dirty="0"/>
              <a:t> </a:t>
            </a:r>
            <a:r>
              <a:rPr lang="en-GB" dirty="0" err="1"/>
              <a:t>kemungkinan</a:t>
            </a:r>
            <a:r>
              <a:rPr lang="en-GB" dirty="0"/>
              <a:t> </a:t>
            </a:r>
            <a:r>
              <a:rPr lang="en-GB" dirty="0" err="1"/>
              <a:t>jawaban</a:t>
            </a:r>
            <a:r>
              <a:rPr lang="en-GB" dirty="0"/>
              <a:t> yang </a:t>
            </a:r>
            <a:r>
              <a:rPr lang="en-GB" dirty="0" err="1"/>
              <a:t>luas</a:t>
            </a:r>
            <a:r>
              <a:rPr lang="en-GB" dirty="0"/>
              <a:t>, </a:t>
            </a:r>
            <a:r>
              <a:rPr lang="en-GB" dirty="0" err="1"/>
              <a:t>seperti</a:t>
            </a:r>
            <a:r>
              <a:rPr lang="en-GB" dirty="0"/>
              <a:t> </a:t>
            </a:r>
            <a:r>
              <a:rPr lang="en-GB" dirty="0">
                <a:solidFill>
                  <a:schemeClr val="accent1"/>
                </a:solidFill>
              </a:rPr>
              <a:t>“</a:t>
            </a:r>
            <a:r>
              <a:rPr lang="en-GB" dirty="0" err="1">
                <a:solidFill>
                  <a:schemeClr val="accent1"/>
                </a:solidFill>
              </a:rPr>
              <a:t>Kira-kira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apa</a:t>
            </a:r>
            <a:r>
              <a:rPr lang="en-GB" dirty="0">
                <a:solidFill>
                  <a:schemeClr val="accent1"/>
                </a:solidFill>
              </a:rPr>
              <a:t> yang </a:t>
            </a:r>
            <a:r>
              <a:rPr lang="en-GB" dirty="0" err="1">
                <a:solidFill>
                  <a:schemeClr val="accent1"/>
                </a:solidFill>
              </a:rPr>
              <a:t>akan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terjadi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selanjutnya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cerita</a:t>
            </a:r>
            <a:r>
              <a:rPr lang="en-GB" dirty="0">
                <a:solidFill>
                  <a:schemeClr val="accent1"/>
                </a:solidFill>
              </a:rPr>
              <a:t> </a:t>
            </a:r>
            <a:r>
              <a:rPr lang="en-GB" dirty="0" err="1">
                <a:solidFill>
                  <a:schemeClr val="accent1"/>
                </a:solidFill>
              </a:rPr>
              <a:t>ini</a:t>
            </a:r>
            <a:r>
              <a:rPr lang="en-GB" dirty="0">
                <a:solidFill>
                  <a:schemeClr val="accent1"/>
                </a:solidFill>
              </a:rPr>
              <a:t> ?”</a:t>
            </a:r>
            <a:r>
              <a:rPr lang="en-GB" dirty="0"/>
              <a:t>. </a:t>
            </a:r>
            <a:r>
              <a:rPr lang="en-GB" dirty="0" err="1"/>
              <a:t>Jemis</a:t>
            </a:r>
            <a:r>
              <a:rPr lang="en-GB" dirty="0"/>
              <a:t> </a:t>
            </a:r>
            <a:r>
              <a:rPr lang="en-GB" dirty="0" err="1"/>
              <a:t>pertanyaan</a:t>
            </a:r>
            <a:r>
              <a:rPr lang="en-GB" dirty="0"/>
              <a:t> lain yang </a:t>
            </a:r>
            <a:r>
              <a:rPr lang="en-GB" dirty="0" err="1"/>
              <a:t>terjadi</a:t>
            </a:r>
            <a:r>
              <a:rPr lang="en-GB" dirty="0"/>
              <a:t> di </a:t>
            </a:r>
            <a:r>
              <a:rPr lang="en-GB" dirty="0" err="1"/>
              <a:t>kelas</a:t>
            </a:r>
            <a:r>
              <a:rPr lang="en-GB" dirty="0"/>
              <a:t> </a:t>
            </a:r>
            <a:r>
              <a:rPr lang="en-GB" dirty="0" err="1"/>
              <a:t>prasekolah</a:t>
            </a:r>
            <a:r>
              <a:rPr lang="en-GB" dirty="0"/>
              <a:t> focus </a:t>
            </a:r>
            <a:r>
              <a:rPr lang="en-GB" dirty="0" err="1"/>
              <a:t>pada</a:t>
            </a:r>
            <a:r>
              <a:rPr lang="en-GB" dirty="0"/>
              <a:t> </a:t>
            </a:r>
            <a:r>
              <a:rPr lang="en-GB" dirty="0" err="1"/>
              <a:t>benda</a:t>
            </a:r>
            <a:r>
              <a:rPr lang="en-GB" dirty="0"/>
              <a:t>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peristiwa</a:t>
            </a:r>
            <a:r>
              <a:rPr lang="en-GB" dirty="0"/>
              <a:t> yang </a:t>
            </a:r>
            <a:r>
              <a:rPr lang="en-GB" dirty="0" err="1"/>
              <a:t>tidak</a:t>
            </a:r>
            <a:r>
              <a:rPr lang="en-GB" dirty="0"/>
              <a:t> </a:t>
            </a:r>
            <a:r>
              <a:rPr lang="en-GB" dirty="0" err="1"/>
              <a:t>benar-benar</a:t>
            </a:r>
            <a:r>
              <a:rPr lang="en-GB" dirty="0"/>
              <a:t> </a:t>
            </a:r>
            <a:r>
              <a:rPr lang="en-GB" dirty="0" err="1"/>
              <a:t>ada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terjadi</a:t>
            </a:r>
            <a:r>
              <a:rPr lang="en-GB" dirty="0"/>
              <a:t> di </a:t>
            </a:r>
            <a:r>
              <a:rPr lang="en-GB" dirty="0" err="1"/>
              <a:t>konteks</a:t>
            </a:r>
            <a:r>
              <a:rPr lang="en-GB" dirty="0"/>
              <a:t> </a:t>
            </a:r>
            <a:r>
              <a:rPr lang="en-GB" dirty="0" err="1"/>
              <a:t>tersebut</a:t>
            </a:r>
            <a:r>
              <a:rPr lang="en-GB" dirty="0"/>
              <a:t>, </a:t>
            </a:r>
            <a:r>
              <a:rPr lang="en-GB" dirty="0" err="1"/>
              <a:t>disebut</a:t>
            </a:r>
            <a:r>
              <a:rPr lang="en-GB" dirty="0"/>
              <a:t> </a:t>
            </a:r>
            <a:r>
              <a:rPr lang="en-GB" dirty="0" err="1"/>
              <a:t>pertanyaan</a:t>
            </a:r>
            <a:r>
              <a:rPr lang="en-GB" dirty="0"/>
              <a:t> there-and-then. </a:t>
            </a:r>
          </a:p>
        </p:txBody>
      </p:sp>
    </p:spTree>
    <p:extLst>
      <p:ext uri="{BB962C8B-B14F-4D97-AF65-F5344CB8AC3E}">
        <p14:creationId xmlns:p14="http://schemas.microsoft.com/office/powerpoint/2010/main" val="70174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b="1" dirty="0" err="1" smtClean="0">
                <a:latin typeface="Bahnschrift SemiBold Condensed" pitchFamily="34" charset="0"/>
              </a:rPr>
              <a:t>Bahasa</a:t>
            </a:r>
            <a:r>
              <a:rPr lang="en-GB" sz="4400" b="1" dirty="0" smtClean="0">
                <a:latin typeface="Bahnschrift SemiBold Condensed" pitchFamily="34" charset="0"/>
              </a:rPr>
              <a:t> </a:t>
            </a:r>
            <a:r>
              <a:rPr lang="en-GB" sz="4400" b="1" dirty="0" err="1">
                <a:latin typeface="Bahnschrift SemiBold Condensed" pitchFamily="34" charset="0"/>
              </a:rPr>
              <a:t>Penyangga</a:t>
            </a:r>
            <a:r>
              <a:rPr lang="en-GB" sz="1400" b="1" dirty="0">
                <a:latin typeface="Agency FB" pitchFamily="34" charset="0"/>
              </a:rPr>
              <a:t/>
            </a:r>
            <a:br>
              <a:rPr lang="en-GB" sz="1400" b="1" dirty="0">
                <a:latin typeface="Agency FB" pitchFamily="34" charset="0"/>
              </a:rPr>
            </a:br>
            <a:endParaRPr lang="en-GB" sz="1400" b="1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 smtClean="0"/>
              <a:t>Karena</a:t>
            </a:r>
            <a:r>
              <a:rPr lang="en-GB" dirty="0" smtClean="0"/>
              <a:t> </a:t>
            </a:r>
            <a:r>
              <a:rPr lang="en-GB" dirty="0" err="1"/>
              <a:t>meningkatnya</a:t>
            </a:r>
            <a:r>
              <a:rPr lang="en-GB" dirty="0"/>
              <a:t> </a:t>
            </a:r>
            <a:r>
              <a:rPr lang="en-GB" dirty="0" err="1"/>
              <a:t>bahasa</a:t>
            </a:r>
            <a:r>
              <a:rPr lang="en-GB" dirty="0"/>
              <a:t> </a:t>
            </a:r>
            <a:r>
              <a:rPr lang="en-GB" dirty="0" err="1"/>
              <a:t>anak-anak</a:t>
            </a:r>
            <a:r>
              <a:rPr lang="en-GB" dirty="0"/>
              <a:t> </a:t>
            </a:r>
            <a:r>
              <a:rPr lang="en-GB" dirty="0" err="1"/>
              <a:t>prasekolah</a:t>
            </a:r>
            <a:r>
              <a:rPr lang="en-GB" dirty="0"/>
              <a:t>, </a:t>
            </a:r>
            <a:r>
              <a:rPr lang="en-GB" dirty="0" err="1"/>
              <a:t>bahasa</a:t>
            </a:r>
            <a:r>
              <a:rPr lang="en-GB" dirty="0"/>
              <a:t> </a:t>
            </a:r>
            <a:r>
              <a:rPr lang="en-GB" dirty="0" err="1"/>
              <a:t>penyangga</a:t>
            </a:r>
            <a:r>
              <a:rPr lang="en-GB" dirty="0"/>
              <a:t> yang </a:t>
            </a:r>
            <a:r>
              <a:rPr lang="en-GB" dirty="0" err="1"/>
              <a:t>tepat</a:t>
            </a:r>
            <a:r>
              <a:rPr lang="en-GB" dirty="0"/>
              <a:t>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berinteraksi</a:t>
            </a:r>
            <a:r>
              <a:rPr lang="en-GB" dirty="0"/>
              <a:t> </a:t>
            </a:r>
            <a:r>
              <a:rPr lang="en-GB" dirty="0" err="1"/>
              <a:t>dengan</a:t>
            </a:r>
            <a:r>
              <a:rPr lang="en-GB" dirty="0"/>
              <a:t> </a:t>
            </a:r>
            <a:r>
              <a:rPr lang="en-GB" dirty="0" err="1"/>
              <a:t>anak-anak</a:t>
            </a:r>
            <a:r>
              <a:rPr lang="en-GB" dirty="0"/>
              <a:t> </a:t>
            </a:r>
            <a:r>
              <a:rPr lang="en-GB" dirty="0" err="1"/>
              <a:t>prasekolah</a:t>
            </a:r>
            <a:r>
              <a:rPr lang="en-GB" dirty="0"/>
              <a:t> </a:t>
            </a:r>
            <a:r>
              <a:rPr lang="en-GB" dirty="0" err="1"/>
              <a:t>berbeda</a:t>
            </a:r>
            <a:r>
              <a:rPr lang="en-GB" dirty="0"/>
              <a:t> </a:t>
            </a:r>
            <a:r>
              <a:rPr lang="en-GB" dirty="0" err="1"/>
              <a:t>dengan</a:t>
            </a:r>
            <a:r>
              <a:rPr lang="en-GB" dirty="0"/>
              <a:t> yang </a:t>
            </a:r>
            <a:r>
              <a:rPr lang="en-GB" dirty="0" err="1"/>
              <a:t>digunakan</a:t>
            </a:r>
            <a:r>
              <a:rPr lang="en-GB" dirty="0"/>
              <a:t>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bayi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balita</a:t>
            </a:r>
            <a:r>
              <a:rPr lang="en-GB" dirty="0"/>
              <a:t>. </a:t>
            </a:r>
            <a:r>
              <a:rPr lang="en-GB" dirty="0" err="1"/>
              <a:t>Pendekatan</a:t>
            </a:r>
            <a:r>
              <a:rPr lang="en-GB" dirty="0"/>
              <a:t> </a:t>
            </a:r>
            <a:r>
              <a:rPr lang="en-GB" dirty="0" err="1"/>
              <a:t>dasarnya</a:t>
            </a:r>
            <a:r>
              <a:rPr lang="en-GB" dirty="0"/>
              <a:t> </a:t>
            </a:r>
            <a:r>
              <a:rPr lang="en-GB" dirty="0" err="1"/>
              <a:t>masih</a:t>
            </a:r>
            <a:r>
              <a:rPr lang="en-GB" dirty="0"/>
              <a:t> </a:t>
            </a:r>
            <a:r>
              <a:rPr lang="en-GB" dirty="0" err="1"/>
              <a:t>dengan</a:t>
            </a:r>
            <a:r>
              <a:rPr lang="en-GB" dirty="0"/>
              <a:t> </a:t>
            </a:r>
            <a:r>
              <a:rPr lang="en-GB" dirty="0" err="1"/>
              <a:t>menemukan</a:t>
            </a:r>
            <a:r>
              <a:rPr lang="en-GB" dirty="0"/>
              <a:t> </a:t>
            </a:r>
            <a:r>
              <a:rPr lang="en-GB" dirty="0" err="1"/>
              <a:t>zona</a:t>
            </a:r>
            <a:r>
              <a:rPr lang="en-GB" dirty="0"/>
              <a:t> </a:t>
            </a:r>
            <a:r>
              <a:rPr lang="en-GB" dirty="0" err="1"/>
              <a:t>perkembangan</a:t>
            </a:r>
            <a:r>
              <a:rPr lang="en-GB" dirty="0"/>
              <a:t> </a:t>
            </a:r>
            <a:r>
              <a:rPr lang="en-GB" dirty="0" err="1"/>
              <a:t>proksimal</a:t>
            </a:r>
            <a:r>
              <a:rPr lang="en-GB" dirty="0"/>
              <a:t> </a:t>
            </a:r>
            <a:r>
              <a:rPr lang="en-GB" dirty="0" err="1"/>
              <a:t>anak</a:t>
            </a:r>
            <a:r>
              <a:rPr lang="en-GB" dirty="0"/>
              <a:t>. </a:t>
            </a:r>
            <a:r>
              <a:rPr lang="en-GB" dirty="0" err="1"/>
              <a:t>Bahasa</a:t>
            </a:r>
            <a:r>
              <a:rPr lang="en-GB" dirty="0"/>
              <a:t> </a:t>
            </a:r>
            <a:r>
              <a:rPr lang="en-GB" dirty="0" err="1"/>
              <a:t>penyangga</a:t>
            </a:r>
            <a:r>
              <a:rPr lang="en-GB" dirty="0"/>
              <a:t> </a:t>
            </a:r>
            <a:r>
              <a:rPr lang="en-GB" dirty="0" err="1"/>
              <a:t>mungkin</a:t>
            </a:r>
            <a:r>
              <a:rPr lang="en-GB" dirty="0"/>
              <a:t> </a:t>
            </a:r>
            <a:r>
              <a:rPr lang="en-GB" dirty="0" err="1"/>
              <a:t>bisa</a:t>
            </a:r>
            <a:r>
              <a:rPr lang="en-GB" dirty="0"/>
              <a:t> </a:t>
            </a:r>
            <a:r>
              <a:rPr lang="en-GB" dirty="0" err="1"/>
              <a:t>meliputi</a:t>
            </a:r>
            <a:r>
              <a:rPr lang="en-GB" dirty="0"/>
              <a:t> </a:t>
            </a:r>
            <a:r>
              <a:rPr lang="en-GB" dirty="0" err="1"/>
              <a:t>penggunaan</a:t>
            </a:r>
            <a:r>
              <a:rPr lang="en-GB" dirty="0"/>
              <a:t> </a:t>
            </a:r>
            <a:r>
              <a:rPr lang="en-GB" dirty="0" err="1"/>
              <a:t>pertanyaan</a:t>
            </a:r>
            <a:r>
              <a:rPr lang="en-GB" dirty="0"/>
              <a:t> </a:t>
            </a:r>
            <a:r>
              <a:rPr lang="en-GB" dirty="0" err="1"/>
              <a:t>kontingen</a:t>
            </a:r>
            <a:r>
              <a:rPr lang="en-GB" dirty="0"/>
              <a:t>, </a:t>
            </a:r>
            <a:r>
              <a:rPr lang="en-GB" dirty="0" err="1"/>
              <a:t>ekspansi</a:t>
            </a:r>
            <a:r>
              <a:rPr lang="en-GB" dirty="0"/>
              <a:t>, </a:t>
            </a:r>
            <a:r>
              <a:rPr lang="en-GB" dirty="0" err="1"/>
              <a:t>pengulangan</a:t>
            </a:r>
            <a:r>
              <a:rPr lang="en-GB" dirty="0"/>
              <a:t>,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kombinasi</a:t>
            </a:r>
            <a:r>
              <a:rPr lang="en-GB" dirty="0"/>
              <a:t> </a:t>
            </a:r>
            <a:r>
              <a:rPr lang="en-GB" dirty="0" err="1"/>
              <a:t>ketiganya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0019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77" y="0"/>
            <a:ext cx="8769349" cy="6577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62080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B.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Ekspansi</a:t>
            </a:r>
            <a:r>
              <a:rPr lang="en-US" dirty="0"/>
              <a:t>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 algn="ctr"/>
            <a:r>
              <a:rPr lang="en-US" sz="3600" dirty="0" err="1" smtClean="0"/>
              <a:t>Ekspansi</a:t>
            </a:r>
            <a:r>
              <a:rPr lang="en-US" sz="3600" dirty="0" smtClean="0"/>
              <a:t> </a:t>
            </a:r>
            <a:r>
              <a:rPr lang="en-US" sz="3600" dirty="0" err="1"/>
              <a:t>adalah</a:t>
            </a:r>
            <a:r>
              <a:rPr lang="en-US" sz="3600" dirty="0"/>
              <a:t>  </a:t>
            </a:r>
            <a:r>
              <a:rPr lang="en-US" sz="3600" dirty="0" err="1"/>
              <a:t>bahasa</a:t>
            </a:r>
            <a:r>
              <a:rPr lang="en-US" sz="3600" dirty="0"/>
              <a:t> </a:t>
            </a:r>
            <a:r>
              <a:rPr lang="en-US" sz="3600" dirty="0" err="1"/>
              <a:t>penyangga</a:t>
            </a:r>
            <a:r>
              <a:rPr lang="en-US" sz="3600" dirty="0"/>
              <a:t>. </a:t>
            </a:r>
            <a:r>
              <a:rPr lang="en-US" sz="3600" dirty="0" err="1"/>
              <a:t>Ini</a:t>
            </a:r>
            <a:r>
              <a:rPr lang="en-US" sz="3600" dirty="0"/>
              <a:t> </a:t>
            </a:r>
            <a:r>
              <a:rPr lang="en-US" sz="3600" dirty="0" err="1"/>
              <a:t>digunakan</a:t>
            </a:r>
            <a:r>
              <a:rPr lang="en-US" sz="3600" dirty="0"/>
              <a:t> </a:t>
            </a:r>
            <a:r>
              <a:rPr lang="en-US" sz="3600" dirty="0" err="1"/>
              <a:t>untuk</a:t>
            </a:r>
            <a:r>
              <a:rPr lang="en-US" sz="3600" dirty="0"/>
              <a:t> “</a:t>
            </a:r>
            <a:r>
              <a:rPr lang="en-US" sz="3600" dirty="0" err="1"/>
              <a:t>mengisi</a:t>
            </a:r>
            <a:r>
              <a:rPr lang="en-US" sz="3600" dirty="0"/>
              <a:t>” </a:t>
            </a:r>
            <a:r>
              <a:rPr lang="en-US" sz="3600" dirty="0" err="1"/>
              <a:t>apa</a:t>
            </a:r>
            <a:r>
              <a:rPr lang="en-US" sz="3600" dirty="0"/>
              <a:t> yang </a:t>
            </a:r>
            <a:r>
              <a:rPr lang="en-US" sz="3600" dirty="0" err="1"/>
              <a:t>diucapkan</a:t>
            </a:r>
            <a:r>
              <a:rPr lang="en-US" sz="3600" dirty="0"/>
              <a:t> </a:t>
            </a:r>
            <a:r>
              <a:rPr lang="en-US" sz="3600" dirty="0" err="1"/>
              <a:t>anak</a:t>
            </a:r>
            <a:r>
              <a:rPr lang="en-US" sz="3600" dirty="0"/>
              <a:t> (Reich, 1986). </a:t>
            </a:r>
            <a:r>
              <a:rPr lang="en-US" sz="3600" dirty="0" err="1"/>
              <a:t>Ekspansi</a:t>
            </a:r>
            <a:r>
              <a:rPr lang="en-US" sz="3600" dirty="0"/>
              <a:t> </a:t>
            </a:r>
            <a:r>
              <a:rPr lang="en-US" sz="3600" dirty="0" err="1"/>
              <a:t>juga</a:t>
            </a:r>
            <a:r>
              <a:rPr lang="en-US" sz="3600" dirty="0"/>
              <a:t> </a:t>
            </a:r>
            <a:r>
              <a:rPr lang="en-US" sz="3600" dirty="0" err="1"/>
              <a:t>sebuah</a:t>
            </a:r>
            <a:r>
              <a:rPr lang="en-US" sz="3600" dirty="0"/>
              <a:t> </a:t>
            </a:r>
            <a:r>
              <a:rPr lang="en-US" sz="3600" dirty="0" err="1"/>
              <a:t>cara</a:t>
            </a:r>
            <a:r>
              <a:rPr lang="en-US" sz="3600" dirty="0"/>
              <a:t>  </a:t>
            </a:r>
            <a:r>
              <a:rPr lang="en-US" sz="3600" dirty="0" err="1"/>
              <a:t>untuk</a:t>
            </a:r>
            <a:r>
              <a:rPr lang="en-US" sz="3600" dirty="0"/>
              <a:t> </a:t>
            </a:r>
            <a:r>
              <a:rPr lang="en-US" sz="3600" dirty="0" err="1"/>
              <a:t>mencontohkan</a:t>
            </a:r>
            <a:r>
              <a:rPr lang="en-US" sz="3600" dirty="0"/>
              <a:t> </a:t>
            </a:r>
            <a:r>
              <a:rPr lang="en-US" sz="4000" dirty="0" err="1"/>
              <a:t>sintaksis</a:t>
            </a:r>
            <a:r>
              <a:rPr lang="en-US" sz="3600" dirty="0"/>
              <a:t>, </a:t>
            </a:r>
            <a:r>
              <a:rPr lang="en-US" sz="3600" dirty="0" err="1"/>
              <a:t>morfologi</a:t>
            </a:r>
            <a:r>
              <a:rPr lang="en-US" sz="3600" dirty="0"/>
              <a:t>, semantic yang </a:t>
            </a:r>
            <a:r>
              <a:rPr lang="en-US" sz="3600" dirty="0" err="1"/>
              <a:t>lebih</a:t>
            </a:r>
            <a:r>
              <a:rPr lang="en-US" sz="3600" dirty="0"/>
              <a:t> </a:t>
            </a:r>
            <a:r>
              <a:rPr lang="en-US" sz="3600" dirty="0" err="1"/>
              <a:t>kompleks</a:t>
            </a:r>
            <a:r>
              <a:rPr lang="en-US" sz="3600" dirty="0"/>
              <a:t>, </a:t>
            </a:r>
            <a:r>
              <a:rPr lang="en-US" sz="3600" dirty="0" err="1"/>
              <a:t>dan</a:t>
            </a:r>
            <a:r>
              <a:rPr lang="en-US" sz="3600" dirty="0"/>
              <a:t> </a:t>
            </a:r>
            <a:r>
              <a:rPr lang="en-US" sz="3600" dirty="0" err="1"/>
              <a:t>pengucapan</a:t>
            </a:r>
            <a:r>
              <a:rPr lang="en-US" sz="3600" dirty="0"/>
              <a:t> yang </a:t>
            </a:r>
            <a:r>
              <a:rPr lang="en-US" sz="3600" dirty="0" err="1"/>
              <a:t>tepat</a:t>
            </a:r>
            <a:r>
              <a:rPr lang="en-US" dirty="0"/>
              <a:t>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83826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A.</a:t>
            </a:r>
            <a:r>
              <a:rPr lang="en-GB" dirty="0"/>
              <a:t>	</a:t>
            </a:r>
            <a:r>
              <a:rPr lang="en-GB" dirty="0" err="1"/>
              <a:t>Menggunakan</a:t>
            </a:r>
            <a:r>
              <a:rPr lang="en-GB" dirty="0"/>
              <a:t> </a:t>
            </a:r>
            <a:r>
              <a:rPr lang="en-GB" dirty="0" err="1"/>
              <a:t>pertanyaan</a:t>
            </a:r>
            <a:r>
              <a:rPr lang="en-GB" dirty="0"/>
              <a:t> </a:t>
            </a:r>
            <a:r>
              <a:rPr lang="en-GB" dirty="0" err="1"/>
              <a:t>kontingen</a:t>
            </a:r>
            <a:r>
              <a:rPr lang="en-GB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 err="1" smtClean="0">
                <a:solidFill>
                  <a:schemeClr val="accent1"/>
                </a:solidFill>
                <a:latin typeface="Arial Rounded MT Bold" pitchFamily="34" charset="0"/>
              </a:rPr>
              <a:t>Pertanyaan</a:t>
            </a:r>
            <a:r>
              <a:rPr lang="en-GB" sz="3600" dirty="0" smtClean="0">
                <a:solidFill>
                  <a:schemeClr val="accent1"/>
                </a:solidFill>
                <a:latin typeface="Arial Rounded MT Bold" pitchFamily="34" charset="0"/>
              </a:rPr>
              <a:t> </a:t>
            </a:r>
            <a:r>
              <a:rPr lang="en-GB" sz="3600" dirty="0" err="1">
                <a:solidFill>
                  <a:schemeClr val="accent1"/>
                </a:solidFill>
                <a:latin typeface="Arial Rounded MT Bold" pitchFamily="34" charset="0"/>
              </a:rPr>
              <a:t>kontingen</a:t>
            </a:r>
            <a:r>
              <a:rPr lang="en-GB" sz="3600" dirty="0">
                <a:solidFill>
                  <a:schemeClr val="accent1"/>
                </a:solidFill>
                <a:latin typeface="Arial Rounded MT Bold" pitchFamily="34" charset="0"/>
              </a:rPr>
              <a:t> </a:t>
            </a:r>
            <a:r>
              <a:rPr lang="en-GB" sz="3600" dirty="0" err="1">
                <a:solidFill>
                  <a:schemeClr val="accent1"/>
                </a:solidFill>
                <a:latin typeface="Arial Rounded MT Bold" pitchFamily="34" charset="0"/>
              </a:rPr>
              <a:t>meliputi</a:t>
            </a:r>
            <a:r>
              <a:rPr lang="en-GB" sz="3600" dirty="0">
                <a:solidFill>
                  <a:schemeClr val="accent1"/>
                </a:solidFill>
                <a:latin typeface="Arial Rounded MT Bold" pitchFamily="34" charset="0"/>
              </a:rPr>
              <a:t> </a:t>
            </a:r>
            <a:r>
              <a:rPr lang="en-GB" sz="3600" dirty="0" err="1">
                <a:solidFill>
                  <a:schemeClr val="accent1"/>
                </a:solidFill>
                <a:latin typeface="Arial Rounded MT Bold" pitchFamily="34" charset="0"/>
              </a:rPr>
              <a:t>penggunaan</a:t>
            </a:r>
            <a:r>
              <a:rPr lang="en-GB" sz="3600" dirty="0">
                <a:solidFill>
                  <a:schemeClr val="accent1"/>
                </a:solidFill>
                <a:latin typeface="Arial Rounded MT Bold" pitchFamily="34" charset="0"/>
              </a:rPr>
              <a:t> </a:t>
            </a:r>
            <a:r>
              <a:rPr lang="en-GB" sz="3600" dirty="0" err="1">
                <a:solidFill>
                  <a:schemeClr val="accent1"/>
                </a:solidFill>
                <a:latin typeface="Arial Rounded MT Bold" pitchFamily="34" charset="0"/>
              </a:rPr>
              <a:t>serangkaian</a:t>
            </a:r>
            <a:r>
              <a:rPr lang="en-GB" sz="3600" dirty="0">
                <a:solidFill>
                  <a:schemeClr val="accent1"/>
                </a:solidFill>
                <a:latin typeface="Arial Rounded MT Bold" pitchFamily="34" charset="0"/>
              </a:rPr>
              <a:t> </a:t>
            </a:r>
            <a:r>
              <a:rPr lang="en-GB" sz="3600" dirty="0" err="1">
                <a:solidFill>
                  <a:schemeClr val="accent1"/>
                </a:solidFill>
                <a:latin typeface="Arial Rounded MT Bold" pitchFamily="34" charset="0"/>
              </a:rPr>
              <a:t>pertanyaan</a:t>
            </a:r>
            <a:r>
              <a:rPr lang="en-GB" sz="3600" dirty="0">
                <a:solidFill>
                  <a:schemeClr val="accent1"/>
                </a:solidFill>
                <a:latin typeface="Arial Rounded MT Bold" pitchFamily="34" charset="0"/>
              </a:rPr>
              <a:t> yang </a:t>
            </a:r>
            <a:r>
              <a:rPr lang="en-GB" sz="3600" dirty="0" err="1">
                <a:solidFill>
                  <a:schemeClr val="accent1"/>
                </a:solidFill>
                <a:latin typeface="Arial Rounded MT Bold" pitchFamily="34" charset="0"/>
              </a:rPr>
              <a:t>saling</a:t>
            </a:r>
            <a:r>
              <a:rPr lang="en-GB" sz="3600" dirty="0">
                <a:solidFill>
                  <a:schemeClr val="accent1"/>
                </a:solidFill>
                <a:latin typeface="Arial Rounded MT Bold" pitchFamily="34" charset="0"/>
              </a:rPr>
              <a:t> </a:t>
            </a:r>
            <a:r>
              <a:rPr lang="en-GB" sz="3600" dirty="0" err="1">
                <a:solidFill>
                  <a:schemeClr val="accent1"/>
                </a:solidFill>
                <a:latin typeface="Arial Rounded MT Bold" pitchFamily="34" charset="0"/>
              </a:rPr>
              <a:t>membangun</a:t>
            </a:r>
            <a:r>
              <a:rPr lang="en-GB" sz="3600" dirty="0">
                <a:solidFill>
                  <a:schemeClr val="accent1"/>
                </a:solidFill>
                <a:latin typeface="Arial Rounded MT Bold" pitchFamily="34" charset="0"/>
              </a:rPr>
              <a:t> </a:t>
            </a:r>
            <a:r>
              <a:rPr lang="en-GB" sz="3600" dirty="0" err="1">
                <a:solidFill>
                  <a:schemeClr val="accent1"/>
                </a:solidFill>
                <a:latin typeface="Arial Rounded MT Bold" pitchFamily="34" charset="0"/>
              </a:rPr>
              <a:t>dan</a:t>
            </a:r>
            <a:r>
              <a:rPr lang="en-GB" sz="3600" dirty="0">
                <a:solidFill>
                  <a:schemeClr val="accent1"/>
                </a:solidFill>
                <a:latin typeface="Arial Rounded MT Bold" pitchFamily="34" charset="0"/>
              </a:rPr>
              <a:t> </a:t>
            </a:r>
            <a:r>
              <a:rPr lang="en-GB" sz="3600" dirty="0" err="1">
                <a:solidFill>
                  <a:schemeClr val="accent1"/>
                </a:solidFill>
                <a:latin typeface="Arial Rounded MT Bold" pitchFamily="34" charset="0"/>
              </a:rPr>
              <a:t>melibatkan</a:t>
            </a:r>
            <a:r>
              <a:rPr lang="en-GB" sz="3600" dirty="0">
                <a:solidFill>
                  <a:schemeClr val="accent1"/>
                </a:solidFill>
                <a:latin typeface="Arial Rounded MT Bold" pitchFamily="34" charset="0"/>
              </a:rPr>
              <a:t> </a:t>
            </a:r>
            <a:r>
              <a:rPr lang="en-GB" sz="3600" dirty="0" err="1">
                <a:solidFill>
                  <a:schemeClr val="accent1"/>
                </a:solidFill>
                <a:latin typeface="Arial Rounded MT Bold" pitchFamily="34" charset="0"/>
              </a:rPr>
              <a:t>pemikiran</a:t>
            </a:r>
            <a:r>
              <a:rPr lang="en-GB" sz="3600" dirty="0">
                <a:solidFill>
                  <a:schemeClr val="accent1"/>
                </a:solidFill>
                <a:latin typeface="Arial Rounded MT Bold" pitchFamily="34" charset="0"/>
              </a:rPr>
              <a:t> </a:t>
            </a:r>
            <a:r>
              <a:rPr lang="en-GB" sz="3600" dirty="0" err="1">
                <a:solidFill>
                  <a:schemeClr val="accent1"/>
                </a:solidFill>
                <a:latin typeface="Arial Rounded MT Bold" pitchFamily="34" charset="0"/>
              </a:rPr>
              <a:t>serta</a:t>
            </a:r>
            <a:r>
              <a:rPr lang="en-GB" sz="3600" dirty="0">
                <a:solidFill>
                  <a:schemeClr val="accent1"/>
                </a:solidFill>
                <a:latin typeface="Arial Rounded MT Bold" pitchFamily="34" charset="0"/>
              </a:rPr>
              <a:t> </a:t>
            </a:r>
            <a:r>
              <a:rPr lang="en-GB" sz="3600" dirty="0" err="1">
                <a:solidFill>
                  <a:schemeClr val="accent1"/>
                </a:solidFill>
                <a:latin typeface="Arial Rounded MT Bold" pitchFamily="34" charset="0"/>
              </a:rPr>
              <a:t>respons</a:t>
            </a:r>
            <a:r>
              <a:rPr lang="en-GB" sz="3600" dirty="0">
                <a:solidFill>
                  <a:schemeClr val="accent1"/>
                </a:solidFill>
                <a:latin typeface="Arial Rounded MT Bold" pitchFamily="34" charset="0"/>
              </a:rPr>
              <a:t> </a:t>
            </a:r>
            <a:r>
              <a:rPr lang="en-GB" sz="3600" dirty="0" err="1">
                <a:solidFill>
                  <a:schemeClr val="accent1"/>
                </a:solidFill>
                <a:latin typeface="Arial Rounded MT Bold" pitchFamily="34" charset="0"/>
              </a:rPr>
              <a:t>lisan</a:t>
            </a:r>
            <a:r>
              <a:rPr lang="en-GB" sz="3600" dirty="0">
                <a:solidFill>
                  <a:schemeClr val="accent1"/>
                </a:solidFill>
                <a:latin typeface="Arial Rounded MT Bold" pitchFamily="34" charset="0"/>
              </a:rPr>
              <a:t> </a:t>
            </a:r>
            <a:r>
              <a:rPr lang="en-GB" sz="3600" dirty="0" err="1">
                <a:solidFill>
                  <a:schemeClr val="accent1"/>
                </a:solidFill>
                <a:latin typeface="Arial Rounded MT Bold" pitchFamily="34" charset="0"/>
              </a:rPr>
              <a:t>anak</a:t>
            </a:r>
            <a:endParaRPr lang="en-GB" sz="3600" dirty="0">
              <a:solidFill>
                <a:schemeClr val="accent1"/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02984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C.</a:t>
            </a:r>
            <a:r>
              <a:rPr lang="en-GB" dirty="0"/>
              <a:t>	</a:t>
            </a:r>
            <a:r>
              <a:rPr lang="en-GB" sz="3200" dirty="0" err="1">
                <a:latin typeface="Arial Rounded MT Bold" pitchFamily="34" charset="0"/>
              </a:rPr>
              <a:t>Menggunakan</a:t>
            </a:r>
            <a:r>
              <a:rPr lang="en-GB" sz="3200" dirty="0">
                <a:latin typeface="Arial Rounded MT Bold" pitchFamily="34" charset="0"/>
              </a:rPr>
              <a:t> </a:t>
            </a:r>
            <a:r>
              <a:rPr lang="en-GB" sz="3200" dirty="0" err="1" smtClean="0">
                <a:latin typeface="Arial Rounded MT Bold" pitchFamily="34" charset="0"/>
              </a:rPr>
              <a:t>pengulangan</a:t>
            </a:r>
            <a:endParaRPr lang="en-GB" sz="3200" dirty="0">
              <a:latin typeface="Arial Rounded MT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 err="1" smtClean="0"/>
              <a:t>Pengulangan</a:t>
            </a:r>
            <a:r>
              <a:rPr lang="en-GB" sz="4000" dirty="0" smtClean="0"/>
              <a:t> </a:t>
            </a:r>
            <a:r>
              <a:rPr lang="en-GB" sz="4000" dirty="0"/>
              <a:t>kata </a:t>
            </a:r>
            <a:r>
              <a:rPr lang="en-GB" sz="4000" dirty="0" err="1"/>
              <a:t>dan</a:t>
            </a:r>
            <a:r>
              <a:rPr lang="en-GB" sz="4000" dirty="0"/>
              <a:t> </a:t>
            </a:r>
            <a:r>
              <a:rPr lang="en-GB" sz="4000" dirty="0" err="1"/>
              <a:t>frasa</a:t>
            </a:r>
            <a:r>
              <a:rPr lang="en-GB" sz="4000" dirty="0"/>
              <a:t> </a:t>
            </a:r>
            <a:r>
              <a:rPr lang="en-GB" sz="4000" dirty="0" err="1"/>
              <a:t>khusus</a:t>
            </a:r>
            <a:r>
              <a:rPr lang="en-GB" sz="4000" dirty="0"/>
              <a:t> </a:t>
            </a:r>
            <a:r>
              <a:rPr lang="en-GB" sz="4000" dirty="0" err="1"/>
              <a:t>merupakan</a:t>
            </a:r>
            <a:r>
              <a:rPr lang="en-GB" sz="4000" dirty="0"/>
              <a:t> </a:t>
            </a:r>
            <a:r>
              <a:rPr lang="en-GB" sz="4000" dirty="0" err="1"/>
              <a:t>cara</a:t>
            </a:r>
            <a:r>
              <a:rPr lang="en-GB" sz="4000" dirty="0"/>
              <a:t> </a:t>
            </a:r>
            <a:r>
              <a:rPr lang="en-GB" sz="4000" dirty="0" err="1"/>
              <a:t>untuk</a:t>
            </a:r>
            <a:r>
              <a:rPr lang="en-GB" sz="4000" dirty="0"/>
              <a:t> </a:t>
            </a:r>
            <a:r>
              <a:rPr lang="en-GB" sz="4000" dirty="0" err="1"/>
              <a:t>menekankan</a:t>
            </a:r>
            <a:r>
              <a:rPr lang="en-GB" sz="4000" dirty="0"/>
              <a:t> </a:t>
            </a:r>
            <a:r>
              <a:rPr lang="en-GB" sz="4000" dirty="0" err="1"/>
              <a:t>atau</a:t>
            </a:r>
            <a:r>
              <a:rPr lang="en-GB" sz="4000" dirty="0"/>
              <a:t> </a:t>
            </a:r>
            <a:r>
              <a:rPr lang="en-GB" sz="4000" dirty="0" err="1"/>
              <a:t>memfokuskan</a:t>
            </a:r>
            <a:r>
              <a:rPr lang="en-GB" sz="4000" dirty="0"/>
              <a:t> </a:t>
            </a:r>
            <a:r>
              <a:rPr lang="en-GB" sz="4000" dirty="0" err="1"/>
              <a:t>bagian</a:t>
            </a:r>
            <a:r>
              <a:rPr lang="en-GB" sz="4000" dirty="0"/>
              <a:t> </a:t>
            </a:r>
            <a:r>
              <a:rPr lang="en-GB" sz="4000" dirty="0" err="1"/>
              <a:t>kunci</a:t>
            </a:r>
            <a:r>
              <a:rPr lang="en-GB" sz="4000" dirty="0"/>
              <a:t> </a:t>
            </a:r>
            <a:r>
              <a:rPr lang="en-GB" sz="4000" dirty="0" err="1"/>
              <a:t>pada</a:t>
            </a:r>
            <a:r>
              <a:rPr lang="en-GB" sz="4000" dirty="0"/>
              <a:t> </a:t>
            </a:r>
            <a:r>
              <a:rPr lang="en-GB" sz="4000" dirty="0" err="1"/>
              <a:t>interaksi</a:t>
            </a:r>
            <a:r>
              <a:rPr lang="en-GB" sz="4000" dirty="0"/>
              <a:t> </a:t>
            </a:r>
            <a:r>
              <a:rPr lang="en-GB" sz="4000" dirty="0" err="1"/>
              <a:t>lisan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7562765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Mediasi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err="1"/>
              <a:t>Mediasi</a:t>
            </a:r>
            <a:r>
              <a:rPr lang="en-GB" dirty="0"/>
              <a:t> </a:t>
            </a:r>
            <a:r>
              <a:rPr lang="en-GB" dirty="0" err="1"/>
              <a:t>merupakan</a:t>
            </a:r>
            <a:r>
              <a:rPr lang="en-GB" dirty="0"/>
              <a:t> </a:t>
            </a:r>
            <a:r>
              <a:rPr lang="en-GB" dirty="0" err="1"/>
              <a:t>strategi</a:t>
            </a:r>
            <a:r>
              <a:rPr lang="en-GB" dirty="0"/>
              <a:t> yang focus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menyederhanakan</a:t>
            </a:r>
            <a:r>
              <a:rPr lang="en-GB" dirty="0"/>
              <a:t> </a:t>
            </a:r>
            <a:r>
              <a:rPr lang="en-GB" dirty="0" err="1"/>
              <a:t>rangsangan</a:t>
            </a:r>
            <a:r>
              <a:rPr lang="en-GB" dirty="0"/>
              <a:t> </a:t>
            </a:r>
            <a:r>
              <a:rPr lang="en-GB" dirty="0" err="1"/>
              <a:t>pembelajaran</a:t>
            </a:r>
            <a:r>
              <a:rPr lang="en-GB" dirty="0"/>
              <a:t>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tugas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menggunakan</a:t>
            </a:r>
            <a:r>
              <a:rPr lang="en-GB" dirty="0"/>
              <a:t> </a:t>
            </a:r>
            <a:r>
              <a:rPr lang="en-GB" dirty="0" err="1"/>
              <a:t>bahasa</a:t>
            </a:r>
            <a:r>
              <a:rPr lang="en-GB" dirty="0"/>
              <a:t>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memfasilitasu</a:t>
            </a:r>
            <a:r>
              <a:rPr lang="en-GB" dirty="0"/>
              <a:t> </a:t>
            </a:r>
            <a:r>
              <a:rPr lang="en-GB" dirty="0" err="1"/>
              <a:t>pemahaman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pembelajaran</a:t>
            </a:r>
            <a:r>
              <a:rPr lang="en-GB" dirty="0"/>
              <a:t> </a:t>
            </a:r>
            <a:r>
              <a:rPr lang="en-GB" dirty="0" err="1"/>
              <a:t>anak</a:t>
            </a:r>
            <a:r>
              <a:rPr lang="en-GB" dirty="0"/>
              <a:t>. </a:t>
            </a:r>
            <a:r>
              <a:rPr lang="en-GB" dirty="0" err="1"/>
              <a:t>Ditingkat</a:t>
            </a:r>
            <a:r>
              <a:rPr lang="en-GB" dirty="0"/>
              <a:t> </a:t>
            </a:r>
            <a:r>
              <a:rPr lang="en-GB" dirty="0" err="1"/>
              <a:t>prasekolah</a:t>
            </a:r>
            <a:r>
              <a:rPr lang="en-GB" dirty="0"/>
              <a:t>, </a:t>
            </a:r>
            <a:r>
              <a:rPr lang="en-GB" dirty="0" err="1"/>
              <a:t>mediasi</a:t>
            </a:r>
            <a:r>
              <a:rPr lang="en-GB" dirty="0"/>
              <a:t> </a:t>
            </a:r>
            <a:r>
              <a:rPr lang="en-GB" dirty="0" err="1"/>
              <a:t>terjadi</a:t>
            </a:r>
            <a:r>
              <a:rPr lang="en-GB" dirty="0"/>
              <a:t> di </a:t>
            </a:r>
            <a:r>
              <a:rPr lang="en-GB" dirty="0" err="1"/>
              <a:t>situasi</a:t>
            </a:r>
            <a:r>
              <a:rPr lang="en-GB" dirty="0"/>
              <a:t> </a:t>
            </a:r>
            <a:r>
              <a:rPr lang="en-GB" dirty="0" err="1"/>
              <a:t>dimana</a:t>
            </a:r>
            <a:r>
              <a:rPr lang="en-GB" dirty="0"/>
              <a:t> </a:t>
            </a:r>
            <a:r>
              <a:rPr lang="en-GB" dirty="0" err="1"/>
              <a:t>anak-anak</a:t>
            </a:r>
            <a:r>
              <a:rPr lang="en-GB" dirty="0"/>
              <a:t> </a:t>
            </a:r>
            <a:r>
              <a:rPr lang="en-GB" dirty="0" err="1"/>
              <a:t>prasekolah</a:t>
            </a:r>
            <a:r>
              <a:rPr lang="en-GB" dirty="0"/>
              <a:t> </a:t>
            </a:r>
            <a:r>
              <a:rPr lang="en-GB" dirty="0" err="1"/>
              <a:t>bermain</a:t>
            </a:r>
            <a:r>
              <a:rPr lang="en-GB" dirty="0"/>
              <a:t> puzzle </a:t>
            </a:r>
            <a:r>
              <a:rPr lang="en-GB" dirty="0" err="1"/>
              <a:t>bersama</a:t>
            </a:r>
            <a:r>
              <a:rPr lang="en-GB" dirty="0"/>
              <a:t>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ketika</a:t>
            </a:r>
            <a:r>
              <a:rPr lang="en-GB" dirty="0"/>
              <a:t> </a:t>
            </a:r>
            <a:r>
              <a:rPr lang="en-GB" dirty="0" err="1"/>
              <a:t>bekerja</a:t>
            </a:r>
            <a:r>
              <a:rPr lang="en-GB" dirty="0"/>
              <a:t> </a:t>
            </a:r>
            <a:r>
              <a:rPr lang="en-GB" dirty="0" err="1"/>
              <a:t>bersama</a:t>
            </a:r>
            <a:r>
              <a:rPr lang="en-GB" dirty="0"/>
              <a:t> di </a:t>
            </a:r>
            <a:r>
              <a:rPr lang="en-GB" dirty="0" err="1"/>
              <a:t>meja</a:t>
            </a:r>
            <a:r>
              <a:rPr lang="en-GB" dirty="0"/>
              <a:t> air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bereksprerimen</a:t>
            </a:r>
            <a:r>
              <a:rPr lang="en-GB" dirty="0"/>
              <a:t> </a:t>
            </a:r>
            <a:r>
              <a:rPr lang="en-GB" dirty="0" err="1"/>
              <a:t>dengan</a:t>
            </a:r>
            <a:r>
              <a:rPr lang="en-GB" dirty="0"/>
              <a:t> </a:t>
            </a:r>
            <a:r>
              <a:rPr lang="en-GB" dirty="0" err="1"/>
              <a:t>benda-benda</a:t>
            </a:r>
            <a:r>
              <a:rPr lang="en-GB" dirty="0"/>
              <a:t> yang </a:t>
            </a:r>
            <a:r>
              <a:rPr lang="en-GB" dirty="0" err="1"/>
              <a:t>melayang</a:t>
            </a:r>
            <a:r>
              <a:rPr lang="en-GB" dirty="0"/>
              <a:t> </a:t>
            </a:r>
            <a:r>
              <a:rPr lang="en-GB" dirty="0" err="1"/>
              <a:t>atau</a:t>
            </a:r>
            <a:r>
              <a:rPr lang="en-GB" dirty="0"/>
              <a:t> </a:t>
            </a:r>
            <a:r>
              <a:rPr lang="en-GB" dirty="0" err="1"/>
              <a:t>tenggelam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393013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Paduan</a:t>
            </a:r>
            <a:r>
              <a:rPr lang="en-GB" dirty="0" smtClean="0"/>
              <a:t> </a:t>
            </a:r>
            <a:r>
              <a:rPr lang="en-GB" dirty="0" err="1" smtClean="0"/>
              <a:t>menggunakan</a:t>
            </a:r>
            <a:r>
              <a:rPr lang="en-GB" dirty="0" smtClean="0"/>
              <a:t> </a:t>
            </a:r>
            <a:r>
              <a:rPr lang="en-GB" dirty="0" err="1" smtClean="0"/>
              <a:t>mediasi</a:t>
            </a:r>
            <a:r>
              <a:rPr lang="en-GB" dirty="0" smtClean="0"/>
              <a:t> </a:t>
            </a:r>
            <a:r>
              <a:rPr lang="en-GB" dirty="0" err="1" smtClean="0"/>
              <a:t>dengan</a:t>
            </a:r>
            <a:r>
              <a:rPr lang="en-GB" dirty="0" smtClean="0"/>
              <a:t> </a:t>
            </a:r>
            <a:r>
              <a:rPr lang="en-GB" dirty="0" err="1" smtClean="0"/>
              <a:t>anak-anak</a:t>
            </a:r>
            <a:r>
              <a:rPr lang="en-GB" dirty="0" smtClean="0"/>
              <a:t> </a:t>
            </a:r>
            <a:r>
              <a:rPr lang="en-GB" smtClean="0"/>
              <a:t>prasekolah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en-GB" dirty="0" err="1" smtClean="0"/>
              <a:t>Tentukan</a:t>
            </a:r>
            <a:r>
              <a:rPr lang="en-GB" dirty="0" smtClean="0"/>
              <a:t> </a:t>
            </a:r>
            <a:r>
              <a:rPr lang="en-GB" dirty="0" err="1" smtClean="0"/>
              <a:t>tingkat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berdasarkan</a:t>
            </a:r>
            <a:r>
              <a:rPr lang="en-GB" dirty="0" smtClean="0"/>
              <a:t> </a:t>
            </a:r>
            <a:r>
              <a:rPr lang="en-GB" dirty="0" err="1" smtClean="0"/>
              <a:t>pengetahuan</a:t>
            </a:r>
            <a:r>
              <a:rPr lang="en-GB" dirty="0" smtClean="0"/>
              <a:t> </a:t>
            </a:r>
            <a:r>
              <a:rPr lang="en-GB" dirty="0" err="1" smtClean="0"/>
              <a:t>sebelumnya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pengalaman</a:t>
            </a:r>
            <a:r>
              <a:rPr lang="en-GB" dirty="0" smtClean="0"/>
              <a:t> </a:t>
            </a:r>
            <a:r>
              <a:rPr lang="en-GB" dirty="0" err="1" smtClean="0"/>
              <a:t>sebelumnya</a:t>
            </a:r>
            <a:r>
              <a:rPr lang="en-GB" dirty="0" smtClean="0"/>
              <a:t> </a:t>
            </a:r>
            <a:r>
              <a:rPr lang="en-GB" dirty="0" err="1" smtClean="0"/>
              <a:t>dengan</a:t>
            </a:r>
            <a:r>
              <a:rPr lang="en-GB" dirty="0" smtClean="0"/>
              <a:t> </a:t>
            </a:r>
            <a:r>
              <a:rPr lang="en-GB" dirty="0" err="1" smtClean="0"/>
              <a:t>rangsang</a:t>
            </a:r>
            <a:r>
              <a:rPr lang="en-GB" dirty="0" smtClean="0"/>
              <a:t> </a:t>
            </a:r>
            <a:r>
              <a:rPr lang="en-GB" dirty="0" err="1" smtClean="0"/>
              <a:t>pembelajaran</a:t>
            </a:r>
            <a:endParaRPr lang="en-GB" dirty="0" smtClean="0"/>
          </a:p>
          <a:p>
            <a:pPr marL="514350" indent="-514350">
              <a:buAutoNum type="arabicPeriod"/>
            </a:pPr>
            <a:r>
              <a:rPr lang="en-GB" dirty="0" err="1" smtClean="0"/>
              <a:t>Ciptakan</a:t>
            </a:r>
            <a:r>
              <a:rPr lang="en-GB" dirty="0" smtClean="0"/>
              <a:t> </a:t>
            </a:r>
            <a:r>
              <a:rPr lang="en-GB" dirty="0" err="1" smtClean="0"/>
              <a:t>zona</a:t>
            </a:r>
            <a:r>
              <a:rPr lang="en-GB" dirty="0" smtClean="0"/>
              <a:t> </a:t>
            </a:r>
            <a:r>
              <a:rPr lang="en-GB" dirty="0" err="1" smtClean="0"/>
              <a:t>perkembangan</a:t>
            </a:r>
            <a:r>
              <a:rPr lang="en-GB" dirty="0" smtClean="0"/>
              <a:t> </a:t>
            </a:r>
            <a:r>
              <a:rPr lang="en-GB" dirty="0" err="1" smtClean="0"/>
              <a:t>proksimal</a:t>
            </a:r>
            <a:r>
              <a:rPr lang="en-GB" dirty="0" smtClean="0"/>
              <a:t> </a:t>
            </a:r>
            <a:r>
              <a:rPr lang="en-GB" dirty="0" err="1" smtClean="0"/>
              <a:t>dengan</a:t>
            </a:r>
            <a:r>
              <a:rPr lang="en-GB" dirty="0" smtClean="0"/>
              <a:t> </a:t>
            </a:r>
            <a:r>
              <a:rPr lang="en-GB" dirty="0" err="1" smtClean="0"/>
              <a:t>menyederhanakan</a:t>
            </a:r>
            <a:r>
              <a:rPr lang="en-GB" dirty="0" smtClean="0"/>
              <a:t> </a:t>
            </a:r>
            <a:r>
              <a:rPr lang="en-GB" dirty="0" err="1" smtClean="0"/>
              <a:t>tugas</a:t>
            </a:r>
            <a:r>
              <a:rPr lang="en-GB" dirty="0" smtClean="0"/>
              <a:t> </a:t>
            </a:r>
            <a:r>
              <a:rPr lang="en-GB" dirty="0" err="1" smtClean="0"/>
              <a:t>pembelajaran</a:t>
            </a:r>
            <a:r>
              <a:rPr lang="en-GB" dirty="0" smtClean="0"/>
              <a:t> </a:t>
            </a:r>
            <a:r>
              <a:rPr lang="en-GB" dirty="0" err="1" smtClean="0"/>
              <a:t>untuk</a:t>
            </a:r>
            <a:r>
              <a:rPr lang="en-GB" dirty="0" smtClean="0"/>
              <a:t> </a:t>
            </a:r>
            <a:r>
              <a:rPr lang="en-GB" dirty="0" err="1" smtClean="0"/>
              <a:t>mendorong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berpartisipasi</a:t>
            </a:r>
            <a:r>
              <a:rPr lang="en-GB" dirty="0" smtClean="0"/>
              <a:t> </a:t>
            </a:r>
            <a:r>
              <a:rPr lang="en-GB" dirty="0" err="1" smtClean="0"/>
              <a:t>dalam</a:t>
            </a:r>
            <a:r>
              <a:rPr lang="en-GB" dirty="0" smtClean="0"/>
              <a:t> </a:t>
            </a:r>
            <a:r>
              <a:rPr lang="en-GB" dirty="0" err="1" smtClean="0"/>
              <a:t>interaksi</a:t>
            </a:r>
            <a:r>
              <a:rPr lang="en-GB" dirty="0" smtClean="0"/>
              <a:t> </a:t>
            </a:r>
            <a:r>
              <a:rPr lang="en-GB" dirty="0" err="1" smtClean="0"/>
              <a:t>pembelajaran</a:t>
            </a:r>
            <a:endParaRPr lang="en-GB" dirty="0" smtClean="0"/>
          </a:p>
          <a:p>
            <a:pPr marL="514350" indent="-514350">
              <a:buAutoNum type="arabicPeriod"/>
            </a:pPr>
            <a:r>
              <a:rPr lang="en-GB" dirty="0" err="1" smtClean="0"/>
              <a:t>Gunakan</a:t>
            </a:r>
            <a:r>
              <a:rPr lang="en-GB" dirty="0" smtClean="0"/>
              <a:t> </a:t>
            </a:r>
            <a:r>
              <a:rPr lang="en-GB" dirty="0" err="1" smtClean="0"/>
              <a:t>bahasa</a:t>
            </a:r>
            <a:r>
              <a:rPr lang="en-GB" dirty="0" smtClean="0"/>
              <a:t> </a:t>
            </a:r>
            <a:r>
              <a:rPr lang="en-GB" dirty="0" err="1" smtClean="0"/>
              <a:t>peyangga</a:t>
            </a:r>
            <a:r>
              <a:rPr lang="en-GB" dirty="0" smtClean="0"/>
              <a:t> </a:t>
            </a:r>
            <a:r>
              <a:rPr lang="en-GB" dirty="0" err="1" smtClean="0"/>
              <a:t>untuk</a:t>
            </a:r>
            <a:r>
              <a:rPr lang="en-GB" dirty="0" smtClean="0"/>
              <a:t> </a:t>
            </a:r>
            <a:r>
              <a:rPr lang="en-GB" dirty="0" err="1" smtClean="0"/>
              <a:t>melibatkan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secara</a:t>
            </a:r>
            <a:r>
              <a:rPr lang="en-GB" dirty="0" smtClean="0"/>
              <a:t> </a:t>
            </a:r>
            <a:r>
              <a:rPr lang="en-GB" dirty="0" err="1" smtClean="0"/>
              <a:t>lisan</a:t>
            </a:r>
            <a:r>
              <a:rPr lang="en-GB" dirty="0" smtClean="0"/>
              <a:t> </a:t>
            </a:r>
            <a:r>
              <a:rPr lang="en-GB" dirty="0" err="1" smtClean="0"/>
              <a:t>dalam</a:t>
            </a:r>
            <a:r>
              <a:rPr lang="en-GB" dirty="0" smtClean="0"/>
              <a:t> </a:t>
            </a:r>
            <a:r>
              <a:rPr lang="en-GB" dirty="0" err="1" smtClean="0"/>
              <a:t>interaksi</a:t>
            </a:r>
            <a:r>
              <a:rPr lang="en-GB" dirty="0" smtClean="0"/>
              <a:t> </a:t>
            </a:r>
            <a:r>
              <a:rPr lang="en-GB" dirty="0" err="1" smtClean="0"/>
              <a:t>pembelajaran</a:t>
            </a:r>
            <a:endParaRPr lang="en-GB" dirty="0" smtClean="0"/>
          </a:p>
          <a:p>
            <a:pPr marL="514350" indent="-514350">
              <a:buAutoNum type="arabicPeriod"/>
            </a:pPr>
            <a:r>
              <a:rPr lang="en-GB" dirty="0" err="1" smtClean="0"/>
              <a:t>Terus</a:t>
            </a:r>
            <a:r>
              <a:rPr lang="en-GB" dirty="0" smtClean="0"/>
              <a:t> </a:t>
            </a:r>
            <a:r>
              <a:rPr lang="en-GB" dirty="0" err="1" smtClean="0"/>
              <a:t>evaluasi</a:t>
            </a:r>
            <a:r>
              <a:rPr lang="en-GB" dirty="0" smtClean="0"/>
              <a:t> </a:t>
            </a:r>
            <a:r>
              <a:rPr lang="en-GB" dirty="0" err="1" smtClean="0"/>
              <a:t>tingkat</a:t>
            </a:r>
            <a:r>
              <a:rPr lang="en-GB" dirty="0" smtClean="0"/>
              <a:t> </a:t>
            </a:r>
            <a:r>
              <a:rPr lang="en-GB" dirty="0" err="1" smtClean="0"/>
              <a:t>partisipasi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pemahaman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untuk</a:t>
            </a:r>
            <a:r>
              <a:rPr lang="en-GB" dirty="0" smtClean="0"/>
              <a:t> </a:t>
            </a:r>
            <a:r>
              <a:rPr lang="en-GB" dirty="0" err="1" smtClean="0"/>
              <a:t>membuat</a:t>
            </a:r>
            <a:r>
              <a:rPr lang="en-GB" dirty="0" smtClean="0"/>
              <a:t> </a:t>
            </a:r>
            <a:r>
              <a:rPr lang="en-GB" dirty="0" err="1" smtClean="0"/>
              <a:t>penyesuaian</a:t>
            </a:r>
            <a:r>
              <a:rPr lang="en-GB" dirty="0" smtClean="0"/>
              <a:t> </a:t>
            </a:r>
            <a:r>
              <a:rPr lang="en-GB" dirty="0" err="1" smtClean="0"/>
              <a:t>bagaimana</a:t>
            </a:r>
            <a:r>
              <a:rPr lang="en-GB" dirty="0" smtClean="0"/>
              <a:t> </a:t>
            </a:r>
            <a:r>
              <a:rPr lang="en-GB" dirty="0" err="1" smtClean="0"/>
              <a:t>interaksi</a:t>
            </a:r>
            <a:r>
              <a:rPr lang="en-GB" dirty="0" smtClean="0"/>
              <a:t> </a:t>
            </a:r>
            <a:r>
              <a:rPr lang="en-GB" dirty="0" err="1" smtClean="0"/>
              <a:t>dimediasi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40475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85800"/>
            <a:ext cx="8534400" cy="758952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err="1"/>
              <a:t>Resolusi</a:t>
            </a:r>
            <a:r>
              <a:rPr lang="en-US" sz="3600" b="1" dirty="0"/>
              <a:t> </a:t>
            </a:r>
            <a:r>
              <a:rPr lang="en-US" sz="3600" b="1" dirty="0" err="1"/>
              <a:t>Konflik</a:t>
            </a:r>
            <a:r>
              <a:rPr lang="en-US" sz="3600" b="1" dirty="0"/>
              <a:t>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a.	</a:t>
            </a:r>
            <a:r>
              <a:rPr lang="en-GB" dirty="0" err="1"/>
              <a:t>Mendengarkan</a:t>
            </a:r>
            <a:r>
              <a:rPr lang="en-GB" dirty="0"/>
              <a:t> </a:t>
            </a:r>
            <a:r>
              <a:rPr lang="en-GB" dirty="0" err="1"/>
              <a:t>secara</a:t>
            </a:r>
            <a:r>
              <a:rPr lang="en-GB" dirty="0"/>
              <a:t> </a:t>
            </a:r>
            <a:r>
              <a:rPr lang="en-GB" dirty="0" err="1"/>
              <a:t>aktif</a:t>
            </a:r>
            <a:r>
              <a:rPr lang="en-GB" dirty="0"/>
              <a:t>. </a:t>
            </a:r>
            <a:endParaRPr lang="en-GB" dirty="0" smtClean="0"/>
          </a:p>
          <a:p>
            <a:pPr marL="0" indent="0">
              <a:buNone/>
            </a:pPr>
            <a:r>
              <a:rPr lang="en-GB" sz="3200" dirty="0" err="1" smtClean="0"/>
              <a:t>Dalam</a:t>
            </a:r>
            <a:r>
              <a:rPr lang="en-GB" sz="3200" dirty="0" smtClean="0"/>
              <a:t> </a:t>
            </a:r>
            <a:r>
              <a:rPr lang="en-GB" sz="3200" dirty="0" err="1"/>
              <a:t>menyelesaikan</a:t>
            </a:r>
            <a:r>
              <a:rPr lang="en-GB" sz="3200" dirty="0"/>
              <a:t> </a:t>
            </a:r>
            <a:r>
              <a:rPr lang="en-GB" sz="3200" dirty="0" err="1"/>
              <a:t>konflik</a:t>
            </a:r>
            <a:r>
              <a:rPr lang="en-GB" sz="3200" dirty="0"/>
              <a:t> </a:t>
            </a:r>
            <a:r>
              <a:rPr lang="en-GB" sz="3200" dirty="0" err="1"/>
              <a:t>melalui</a:t>
            </a:r>
            <a:r>
              <a:rPr lang="en-GB" sz="3200" dirty="0"/>
              <a:t> </a:t>
            </a:r>
            <a:r>
              <a:rPr lang="en-GB" sz="3200" dirty="0" err="1"/>
              <a:t>mendengarkan</a:t>
            </a:r>
            <a:r>
              <a:rPr lang="en-GB" sz="3200" dirty="0"/>
              <a:t> </a:t>
            </a:r>
            <a:r>
              <a:rPr lang="en-GB" sz="3200" dirty="0" err="1"/>
              <a:t>secara</a:t>
            </a:r>
            <a:r>
              <a:rPr lang="en-GB" sz="3200" dirty="0"/>
              <a:t> </a:t>
            </a:r>
            <a:r>
              <a:rPr lang="en-GB" sz="3200" dirty="0" err="1"/>
              <a:t>aktif</a:t>
            </a:r>
            <a:r>
              <a:rPr lang="en-GB" sz="3200" dirty="0"/>
              <a:t>, guru </a:t>
            </a:r>
            <a:r>
              <a:rPr lang="en-GB" sz="3200" dirty="0" err="1"/>
              <a:t>mengakui</a:t>
            </a:r>
            <a:r>
              <a:rPr lang="en-GB" sz="3200" dirty="0"/>
              <a:t> </a:t>
            </a:r>
            <a:r>
              <a:rPr lang="en-GB" sz="3200" dirty="0" err="1"/>
              <a:t>dan</a:t>
            </a:r>
            <a:r>
              <a:rPr lang="en-GB" sz="3200" dirty="0"/>
              <a:t> </a:t>
            </a:r>
            <a:r>
              <a:rPr lang="en-GB" sz="3200" dirty="0" err="1"/>
              <a:t>menerima</a:t>
            </a:r>
            <a:r>
              <a:rPr lang="en-GB" sz="3200" dirty="0"/>
              <a:t> </a:t>
            </a:r>
            <a:r>
              <a:rPr lang="en-GB" sz="3200" dirty="0" err="1"/>
              <a:t>apa</a:t>
            </a:r>
            <a:r>
              <a:rPr lang="en-GB" sz="3200" dirty="0"/>
              <a:t> yang </a:t>
            </a:r>
            <a:r>
              <a:rPr lang="en-GB" sz="3200" dirty="0" err="1"/>
              <a:t>dikomunikasikan</a:t>
            </a:r>
            <a:r>
              <a:rPr lang="en-GB" sz="3200" dirty="0"/>
              <a:t> </a:t>
            </a:r>
            <a:r>
              <a:rPr lang="en-GB" sz="3200" dirty="0" err="1"/>
              <a:t>anak</a:t>
            </a:r>
            <a:r>
              <a:rPr lang="en-GB" sz="3200" dirty="0"/>
              <a:t>. </a:t>
            </a:r>
            <a:r>
              <a:rPr lang="en-GB" sz="3200" dirty="0" err="1"/>
              <a:t>Ketika</a:t>
            </a:r>
            <a:r>
              <a:rPr lang="en-GB" sz="3200" dirty="0"/>
              <a:t> </a:t>
            </a:r>
            <a:r>
              <a:rPr lang="en-GB" sz="3200" dirty="0" err="1"/>
              <a:t>sifat</a:t>
            </a:r>
            <a:r>
              <a:rPr lang="en-GB" sz="3200" dirty="0"/>
              <a:t> </a:t>
            </a:r>
            <a:r>
              <a:rPr lang="en-GB" sz="3200" dirty="0" err="1"/>
              <a:t>atau</a:t>
            </a:r>
            <a:r>
              <a:rPr lang="en-GB" sz="3200" dirty="0"/>
              <a:t> </a:t>
            </a:r>
            <a:r>
              <a:rPr lang="en-GB" sz="3200" dirty="0" err="1"/>
              <a:t>sebab</a:t>
            </a:r>
            <a:r>
              <a:rPr lang="en-GB" sz="3200" dirty="0"/>
              <a:t> </a:t>
            </a:r>
            <a:r>
              <a:rPr lang="en-GB" sz="3200" dirty="0" err="1"/>
              <a:t>konflik</a:t>
            </a:r>
            <a:r>
              <a:rPr lang="en-GB" sz="3200" dirty="0"/>
              <a:t> </a:t>
            </a:r>
            <a:r>
              <a:rPr lang="en-GB" sz="3200" dirty="0" err="1"/>
              <a:t>itu</a:t>
            </a:r>
            <a:r>
              <a:rPr lang="en-GB" sz="3200" dirty="0"/>
              <a:t> </a:t>
            </a:r>
            <a:r>
              <a:rPr lang="en-GB" sz="3200" dirty="0" err="1"/>
              <a:t>diketahui</a:t>
            </a:r>
            <a:r>
              <a:rPr lang="en-GB" sz="3200" dirty="0"/>
              <a:t>, guru </a:t>
            </a:r>
            <a:r>
              <a:rPr lang="en-GB" sz="3200" dirty="0" err="1"/>
              <a:t>membantu</a:t>
            </a:r>
            <a:r>
              <a:rPr lang="en-GB" sz="3200" dirty="0"/>
              <a:t> </a:t>
            </a:r>
            <a:r>
              <a:rPr lang="en-GB" sz="3200" dirty="0" err="1"/>
              <a:t>anak</a:t>
            </a:r>
            <a:r>
              <a:rPr lang="en-GB" sz="3200" dirty="0"/>
              <a:t> </a:t>
            </a:r>
            <a:r>
              <a:rPr lang="en-GB" sz="3200" dirty="0" err="1"/>
              <a:t>memahami</a:t>
            </a:r>
            <a:r>
              <a:rPr lang="en-GB" sz="3200" dirty="0"/>
              <a:t> </a:t>
            </a:r>
            <a:r>
              <a:rPr lang="en-GB" sz="3200" dirty="0" err="1"/>
              <a:t>penyelesaian</a:t>
            </a:r>
            <a:r>
              <a:rPr lang="en-GB" sz="3200" dirty="0"/>
              <a:t> </a:t>
            </a:r>
            <a:r>
              <a:rPr lang="en-GB" sz="3200" dirty="0" err="1"/>
              <a:t>alternatif</a:t>
            </a:r>
            <a:r>
              <a:rPr lang="en-GB" sz="3200" dirty="0"/>
              <a:t> </a:t>
            </a:r>
            <a:r>
              <a:rPr lang="en-GB" sz="3200" dirty="0" err="1"/>
              <a:t>atau</a:t>
            </a:r>
            <a:r>
              <a:rPr lang="en-GB" sz="3200" dirty="0"/>
              <a:t> </a:t>
            </a:r>
            <a:r>
              <a:rPr lang="en-GB" sz="3200" dirty="0" err="1"/>
              <a:t>kompromi</a:t>
            </a:r>
            <a:r>
              <a:rPr lang="en-GB" sz="3200" dirty="0"/>
              <a:t> yang </a:t>
            </a:r>
            <a:r>
              <a:rPr lang="en-GB" sz="3200" dirty="0" err="1"/>
              <a:t>mungkin</a:t>
            </a:r>
            <a:r>
              <a:rPr lang="en-GB" sz="3200" dirty="0"/>
              <a:t> </a:t>
            </a:r>
            <a:r>
              <a:rPr lang="en-GB" sz="3200" dirty="0" err="1"/>
              <a:t>dilakukan</a:t>
            </a:r>
            <a:r>
              <a:rPr lang="en-GB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689521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Mendengarkan</a:t>
            </a:r>
            <a:r>
              <a:rPr lang="en-US" b="1" dirty="0"/>
              <a:t> </a:t>
            </a:r>
            <a:r>
              <a:rPr lang="en-US" b="1" dirty="0" err="1"/>
              <a:t>secara</a:t>
            </a:r>
            <a:r>
              <a:rPr lang="en-US" b="1" dirty="0"/>
              <a:t> </a:t>
            </a:r>
            <a:r>
              <a:rPr lang="en-US" b="1" dirty="0" err="1" smtClean="0"/>
              <a:t>aktif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3200" dirty="0" err="1" smtClean="0"/>
              <a:t>Dalam</a:t>
            </a:r>
            <a:r>
              <a:rPr lang="en-US" sz="3200" dirty="0" smtClean="0"/>
              <a:t> </a:t>
            </a:r>
            <a:r>
              <a:rPr lang="en-US" sz="3200" dirty="0" err="1"/>
              <a:t>menyelesaikan</a:t>
            </a:r>
            <a:r>
              <a:rPr lang="en-US" sz="3200" dirty="0"/>
              <a:t> </a:t>
            </a:r>
            <a:r>
              <a:rPr lang="en-US" sz="3200" dirty="0" err="1"/>
              <a:t>konflik</a:t>
            </a:r>
            <a:r>
              <a:rPr lang="en-US" sz="3200" dirty="0"/>
              <a:t> </a:t>
            </a:r>
            <a:r>
              <a:rPr lang="en-US" sz="3200" dirty="0" err="1"/>
              <a:t>melalui</a:t>
            </a:r>
            <a:r>
              <a:rPr lang="en-US" sz="3200" dirty="0"/>
              <a:t> </a:t>
            </a:r>
            <a:r>
              <a:rPr lang="en-US" sz="3200" dirty="0" err="1"/>
              <a:t>mendengarkan</a:t>
            </a:r>
            <a:r>
              <a:rPr lang="en-US" sz="3200" dirty="0"/>
              <a:t> </a:t>
            </a:r>
            <a:r>
              <a:rPr lang="en-US" sz="3200" dirty="0" err="1"/>
              <a:t>secara</a:t>
            </a:r>
            <a:r>
              <a:rPr lang="en-US" sz="3200" dirty="0"/>
              <a:t> </a:t>
            </a:r>
            <a:r>
              <a:rPr lang="en-US" sz="3200" dirty="0" err="1"/>
              <a:t>aktif</a:t>
            </a:r>
            <a:r>
              <a:rPr lang="en-US" sz="3200" dirty="0"/>
              <a:t>, guru </a:t>
            </a:r>
            <a:r>
              <a:rPr lang="en-US" sz="3200" dirty="0" err="1"/>
              <a:t>mengakui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menerima</a:t>
            </a:r>
            <a:r>
              <a:rPr lang="en-US" sz="3200" dirty="0"/>
              <a:t> </a:t>
            </a:r>
            <a:r>
              <a:rPr lang="en-US" sz="3200" dirty="0" err="1"/>
              <a:t>apa</a:t>
            </a:r>
            <a:r>
              <a:rPr lang="en-US" sz="3200" dirty="0"/>
              <a:t> yang </a:t>
            </a:r>
            <a:r>
              <a:rPr lang="en-US" sz="3200" dirty="0" err="1"/>
              <a:t>dikomunikasikan</a:t>
            </a:r>
            <a:r>
              <a:rPr lang="en-US" sz="3200" dirty="0"/>
              <a:t> </a:t>
            </a:r>
            <a:r>
              <a:rPr lang="en-US" sz="3200" dirty="0" err="1"/>
              <a:t>anak</a:t>
            </a:r>
            <a:r>
              <a:rPr lang="en-US" sz="3200" dirty="0"/>
              <a:t>. </a:t>
            </a:r>
            <a:r>
              <a:rPr lang="en-US" sz="3200" dirty="0" err="1"/>
              <a:t>Ketika</a:t>
            </a:r>
            <a:r>
              <a:rPr lang="en-US" sz="3200" dirty="0"/>
              <a:t> </a:t>
            </a:r>
            <a:r>
              <a:rPr lang="en-US" sz="3200" dirty="0" err="1"/>
              <a:t>sifat</a:t>
            </a:r>
            <a:r>
              <a:rPr lang="en-US" sz="3200" dirty="0"/>
              <a:t>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  <a:r>
              <a:rPr lang="en-US" sz="3200" dirty="0" err="1"/>
              <a:t>sebab</a:t>
            </a:r>
            <a:r>
              <a:rPr lang="en-US" sz="3200" dirty="0"/>
              <a:t> </a:t>
            </a:r>
            <a:r>
              <a:rPr lang="en-US" sz="3200" dirty="0" err="1"/>
              <a:t>konflik</a:t>
            </a:r>
            <a:r>
              <a:rPr lang="en-US" sz="3200" dirty="0"/>
              <a:t> </a:t>
            </a:r>
            <a:r>
              <a:rPr lang="en-US" sz="3200" dirty="0" err="1"/>
              <a:t>itu</a:t>
            </a:r>
            <a:r>
              <a:rPr lang="en-US" sz="3200" dirty="0"/>
              <a:t> </a:t>
            </a:r>
            <a:r>
              <a:rPr lang="en-US" sz="3200" dirty="0" err="1"/>
              <a:t>diketahui</a:t>
            </a:r>
            <a:r>
              <a:rPr lang="en-US" sz="3200" dirty="0"/>
              <a:t>, guru </a:t>
            </a:r>
            <a:r>
              <a:rPr lang="en-US" sz="3200" dirty="0" err="1"/>
              <a:t>membantu</a:t>
            </a:r>
            <a:r>
              <a:rPr lang="en-US" sz="3200" dirty="0"/>
              <a:t> </a:t>
            </a:r>
            <a:r>
              <a:rPr lang="en-US" sz="3200" dirty="0" err="1"/>
              <a:t>anak</a:t>
            </a:r>
            <a:r>
              <a:rPr lang="en-US" sz="3200" dirty="0"/>
              <a:t> </a:t>
            </a:r>
            <a:r>
              <a:rPr lang="en-US" sz="3200" dirty="0" err="1"/>
              <a:t>memahami</a:t>
            </a:r>
            <a:r>
              <a:rPr lang="en-US" sz="3200" dirty="0"/>
              <a:t> </a:t>
            </a:r>
            <a:r>
              <a:rPr lang="en-US" sz="3200" dirty="0" err="1"/>
              <a:t>penyelesaian</a:t>
            </a:r>
            <a:r>
              <a:rPr lang="en-US" sz="3200" dirty="0"/>
              <a:t> </a:t>
            </a:r>
            <a:r>
              <a:rPr lang="en-US" sz="3200" dirty="0" err="1"/>
              <a:t>alternatif</a:t>
            </a:r>
            <a:r>
              <a:rPr lang="en-US" sz="3200" dirty="0"/>
              <a:t>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  <a:r>
              <a:rPr lang="en-US" sz="3200" dirty="0" err="1"/>
              <a:t>kompromi</a:t>
            </a:r>
            <a:r>
              <a:rPr lang="en-US" sz="3200" dirty="0"/>
              <a:t> yang </a:t>
            </a:r>
            <a:r>
              <a:rPr lang="en-US" sz="3200" dirty="0" err="1"/>
              <a:t>mungkin</a:t>
            </a:r>
            <a:r>
              <a:rPr lang="en-US" sz="3200" dirty="0"/>
              <a:t> </a:t>
            </a:r>
            <a:r>
              <a:rPr lang="en-US" sz="3200" dirty="0" err="1"/>
              <a:t>dilakukan</a:t>
            </a:r>
            <a:r>
              <a:rPr lang="en-US" sz="3200" dirty="0"/>
              <a:t>. </a:t>
            </a:r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3608431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Bahnschrift Light Condensed" pitchFamily="34" charset="0"/>
              </a:rPr>
              <a:t>C.</a:t>
            </a:r>
            <a:r>
              <a:rPr lang="en-GB" b="1" dirty="0">
                <a:latin typeface="Bahnschrift Light Condensed" pitchFamily="34" charset="0"/>
              </a:rPr>
              <a:t>	Guru </a:t>
            </a:r>
            <a:r>
              <a:rPr lang="en-GB" b="1" dirty="0" err="1">
                <a:latin typeface="Bahnschrift Light Condensed" pitchFamily="34" charset="0"/>
              </a:rPr>
              <a:t>bisa</a:t>
            </a:r>
            <a:r>
              <a:rPr lang="en-GB" b="1" dirty="0">
                <a:latin typeface="Bahnschrift Light Condensed" pitchFamily="34" charset="0"/>
              </a:rPr>
              <a:t> </a:t>
            </a:r>
            <a:r>
              <a:rPr lang="en-GB" b="1" dirty="0" err="1">
                <a:latin typeface="Bahnschrift Light Condensed" pitchFamily="34" charset="0"/>
              </a:rPr>
              <a:t>mulai</a:t>
            </a:r>
            <a:r>
              <a:rPr lang="en-GB" b="1" dirty="0">
                <a:latin typeface="Bahnschrift Light Condensed" pitchFamily="34" charset="0"/>
              </a:rPr>
              <a:t> </a:t>
            </a:r>
            <a:r>
              <a:rPr lang="en-GB" b="1" dirty="0" err="1">
                <a:latin typeface="Bahnschrift Light Condensed" pitchFamily="34" charset="0"/>
              </a:rPr>
              <a:t>bisa</a:t>
            </a:r>
            <a:r>
              <a:rPr lang="en-GB" b="1" dirty="0">
                <a:latin typeface="Bahnschrift Light Condensed" pitchFamily="34" charset="0"/>
              </a:rPr>
              <a:t> </a:t>
            </a:r>
            <a:r>
              <a:rPr lang="en-GB" b="1" dirty="0" err="1">
                <a:latin typeface="Bahnschrift Light Condensed" pitchFamily="34" charset="0"/>
              </a:rPr>
              <a:t>mencontohkan</a:t>
            </a:r>
            <a:endParaRPr lang="en-GB" b="1" dirty="0">
              <a:latin typeface="Bahnschrift Light Condense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sz="3200" dirty="0" err="1" smtClean="0"/>
              <a:t>penggunaan</a:t>
            </a:r>
            <a:r>
              <a:rPr lang="en-GB" sz="3200" dirty="0" smtClean="0"/>
              <a:t> </a:t>
            </a:r>
            <a:r>
              <a:rPr lang="en-GB" sz="3200" dirty="0"/>
              <a:t>kata </a:t>
            </a:r>
            <a:r>
              <a:rPr lang="en-GB" sz="3200" dirty="0" err="1"/>
              <a:t>dan</a:t>
            </a:r>
            <a:r>
              <a:rPr lang="en-GB" sz="3200" dirty="0"/>
              <a:t> </a:t>
            </a:r>
            <a:r>
              <a:rPr lang="en-GB" sz="3200" dirty="0" err="1"/>
              <a:t>frasa</a:t>
            </a:r>
            <a:r>
              <a:rPr lang="en-GB" sz="3200" dirty="0"/>
              <a:t> </a:t>
            </a:r>
            <a:r>
              <a:rPr lang="en-GB" sz="3200" dirty="0" err="1"/>
              <a:t>kunci</a:t>
            </a:r>
            <a:r>
              <a:rPr lang="en-GB" sz="3200" dirty="0"/>
              <a:t> </a:t>
            </a:r>
            <a:r>
              <a:rPr lang="en-GB" sz="3200" dirty="0" err="1"/>
              <a:t>untuk</a:t>
            </a:r>
            <a:r>
              <a:rPr lang="en-GB" sz="3200" dirty="0"/>
              <a:t> </a:t>
            </a:r>
            <a:r>
              <a:rPr lang="en-GB" sz="3200" dirty="0" err="1"/>
              <a:t>menyelesaikan</a:t>
            </a:r>
            <a:r>
              <a:rPr lang="en-GB" sz="3200" dirty="0"/>
              <a:t> </a:t>
            </a:r>
            <a:r>
              <a:rPr lang="en-GB" sz="3200" dirty="0" err="1"/>
              <a:t>konflik</a:t>
            </a:r>
            <a:r>
              <a:rPr lang="en-GB" sz="3200" dirty="0"/>
              <a:t> </a:t>
            </a:r>
            <a:r>
              <a:rPr lang="en-GB" sz="3200" dirty="0" err="1"/>
              <a:t>seperti</a:t>
            </a:r>
            <a:r>
              <a:rPr lang="en-GB" sz="3200" dirty="0"/>
              <a:t> “ </a:t>
            </a:r>
            <a:r>
              <a:rPr lang="en-GB" sz="3200" dirty="0" err="1"/>
              <a:t>Apa</a:t>
            </a:r>
            <a:r>
              <a:rPr lang="en-GB" sz="3200" dirty="0"/>
              <a:t> </a:t>
            </a:r>
            <a:r>
              <a:rPr lang="en-GB" sz="3200" dirty="0" err="1"/>
              <a:t>kamu</a:t>
            </a:r>
            <a:r>
              <a:rPr lang="en-GB" sz="3200" dirty="0"/>
              <a:t> </a:t>
            </a:r>
            <a:r>
              <a:rPr lang="en-GB" sz="3200" dirty="0" err="1"/>
              <a:t>baik-baik</a:t>
            </a:r>
            <a:r>
              <a:rPr lang="en-GB" sz="3200" dirty="0"/>
              <a:t> </a:t>
            </a:r>
            <a:r>
              <a:rPr lang="en-GB" sz="3200" dirty="0" err="1"/>
              <a:t>saja</a:t>
            </a:r>
            <a:r>
              <a:rPr lang="en-GB" sz="3200" dirty="0"/>
              <a:t>?” “</a:t>
            </a:r>
            <a:r>
              <a:rPr lang="en-GB" sz="3200" dirty="0" err="1"/>
              <a:t>Bisakah</a:t>
            </a:r>
            <a:r>
              <a:rPr lang="en-GB" sz="3200" dirty="0"/>
              <a:t> </a:t>
            </a:r>
            <a:r>
              <a:rPr lang="en-GB" sz="3200" dirty="0" err="1"/>
              <a:t>aku</a:t>
            </a:r>
            <a:r>
              <a:rPr lang="en-GB" sz="3200" dirty="0"/>
              <a:t> </a:t>
            </a:r>
            <a:r>
              <a:rPr lang="en-GB" sz="3200" dirty="0" err="1"/>
              <a:t>membantumu</a:t>
            </a:r>
            <a:r>
              <a:rPr lang="en-GB" sz="3200" dirty="0"/>
              <a:t> </a:t>
            </a:r>
            <a:r>
              <a:rPr lang="en-GB" sz="3200" dirty="0" err="1"/>
              <a:t>menyesaikan</a:t>
            </a:r>
            <a:r>
              <a:rPr lang="en-GB" sz="3200" dirty="0"/>
              <a:t> </a:t>
            </a:r>
            <a:r>
              <a:rPr lang="en-GB" sz="3200" dirty="0" err="1"/>
              <a:t>ini</a:t>
            </a:r>
            <a:r>
              <a:rPr lang="en-GB" sz="3200" dirty="0"/>
              <a:t>?” </a:t>
            </a:r>
            <a:r>
              <a:rPr lang="en-GB" sz="3200" dirty="0" err="1"/>
              <a:t>dan</a:t>
            </a:r>
            <a:r>
              <a:rPr lang="en-GB" sz="3200" dirty="0"/>
              <a:t> “Ayo </a:t>
            </a:r>
            <a:r>
              <a:rPr lang="en-GB" sz="3200" dirty="0" err="1"/>
              <a:t>kita</a:t>
            </a:r>
            <a:r>
              <a:rPr lang="en-GB" sz="3200" dirty="0"/>
              <a:t> </a:t>
            </a:r>
            <a:r>
              <a:rPr lang="en-GB" sz="3200" dirty="0" err="1"/>
              <a:t>selesaikan</a:t>
            </a:r>
            <a:r>
              <a:rPr lang="en-GB" sz="3200" dirty="0"/>
              <a:t> </a:t>
            </a:r>
            <a:r>
              <a:rPr lang="en-GB" sz="3200" dirty="0" err="1"/>
              <a:t>bersama</a:t>
            </a:r>
            <a:r>
              <a:rPr lang="en-GB" sz="3200" dirty="0"/>
              <a:t>.” (Wheeler, 2004, h.228). </a:t>
            </a:r>
            <a:r>
              <a:rPr lang="en-GB" sz="3200" dirty="0" err="1"/>
              <a:t>Anak</a:t>
            </a:r>
            <a:r>
              <a:rPr lang="en-GB" sz="3200" dirty="0"/>
              <a:t> </a:t>
            </a:r>
            <a:r>
              <a:rPr lang="en-GB" sz="3200" dirty="0" err="1"/>
              <a:t>juga</a:t>
            </a:r>
            <a:r>
              <a:rPr lang="en-GB" sz="3200" dirty="0"/>
              <a:t> </a:t>
            </a:r>
            <a:r>
              <a:rPr lang="en-GB" sz="3200" dirty="0" err="1"/>
              <a:t>bisa</a:t>
            </a:r>
            <a:r>
              <a:rPr lang="en-GB" sz="3200" dirty="0"/>
              <a:t> </a:t>
            </a:r>
            <a:r>
              <a:rPr lang="en-GB" sz="3200" dirty="0" err="1"/>
              <a:t>didorong</a:t>
            </a:r>
            <a:r>
              <a:rPr lang="en-GB" sz="3200" dirty="0"/>
              <a:t> </a:t>
            </a:r>
            <a:r>
              <a:rPr lang="en-GB" sz="3200" dirty="0" err="1"/>
              <a:t>untuk</a:t>
            </a:r>
            <a:r>
              <a:rPr lang="en-GB" sz="3200" dirty="0"/>
              <a:t> </a:t>
            </a:r>
            <a:r>
              <a:rPr lang="en-GB" sz="3200" dirty="0" err="1"/>
              <a:t>mengekspresikan</a:t>
            </a:r>
            <a:r>
              <a:rPr lang="en-GB" sz="3200" dirty="0"/>
              <a:t> </a:t>
            </a:r>
            <a:r>
              <a:rPr lang="en-GB" sz="3200" dirty="0" err="1"/>
              <a:t>perasaannya</a:t>
            </a:r>
            <a:r>
              <a:rPr lang="en-GB" sz="3200" dirty="0"/>
              <a:t> </a:t>
            </a:r>
            <a:r>
              <a:rPr lang="en-GB" sz="3200" dirty="0" err="1"/>
              <a:t>dengan</a:t>
            </a:r>
            <a:r>
              <a:rPr lang="en-GB" sz="3200" dirty="0"/>
              <a:t> </a:t>
            </a:r>
            <a:r>
              <a:rPr lang="en-GB" sz="3200" dirty="0" err="1"/>
              <a:t>pertanyaan</a:t>
            </a:r>
            <a:r>
              <a:rPr lang="en-GB" sz="3200" dirty="0"/>
              <a:t> </a:t>
            </a:r>
            <a:r>
              <a:rPr lang="en-GB" sz="3200" dirty="0" err="1"/>
              <a:t>seperti</a:t>
            </a:r>
            <a:r>
              <a:rPr lang="en-GB" sz="3200" dirty="0"/>
              <a:t> “</a:t>
            </a:r>
            <a:r>
              <a:rPr lang="en-GB" sz="3200" dirty="0" err="1"/>
              <a:t>Aku</a:t>
            </a:r>
            <a:r>
              <a:rPr lang="en-GB" sz="3200" dirty="0"/>
              <a:t> </a:t>
            </a:r>
            <a:r>
              <a:rPr lang="en-GB" sz="3200" dirty="0" err="1"/>
              <a:t>menyukainya</a:t>
            </a:r>
            <a:r>
              <a:rPr lang="en-GB" sz="3200" dirty="0"/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19965741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D. </a:t>
            </a:r>
            <a:r>
              <a:rPr lang="en-US" b="1" dirty="0" err="1"/>
              <a:t>Perbedaan</a:t>
            </a:r>
            <a:r>
              <a:rPr lang="en-US" b="1" dirty="0"/>
              <a:t> </a:t>
            </a:r>
            <a:r>
              <a:rPr lang="en-US" b="1" dirty="0" err="1" smtClean="0"/>
              <a:t>Budaya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3200" dirty="0" err="1" smtClean="0"/>
              <a:t>Perbedaan</a:t>
            </a:r>
            <a:r>
              <a:rPr lang="en-US" sz="3200" dirty="0" smtClean="0"/>
              <a:t> </a:t>
            </a:r>
            <a:r>
              <a:rPr lang="en-US" sz="3200" dirty="0" err="1"/>
              <a:t>budaya</a:t>
            </a:r>
            <a:r>
              <a:rPr lang="en-US" sz="3200" dirty="0"/>
              <a:t> </a:t>
            </a:r>
            <a:r>
              <a:rPr lang="en-US" sz="3200" dirty="0" err="1"/>
              <a:t>antara</a:t>
            </a:r>
            <a:r>
              <a:rPr lang="en-US" sz="3200" dirty="0"/>
              <a:t> </a:t>
            </a:r>
            <a:r>
              <a:rPr lang="en-US" sz="3200" dirty="0" err="1"/>
              <a:t>anak</a:t>
            </a:r>
            <a:r>
              <a:rPr lang="en-US" sz="3200" dirty="0"/>
              <a:t> </a:t>
            </a:r>
            <a:r>
              <a:rPr lang="en-US" sz="3200" dirty="0" err="1"/>
              <a:t>bisa</a:t>
            </a:r>
            <a:r>
              <a:rPr lang="en-US" sz="3200" dirty="0"/>
              <a:t> </a:t>
            </a:r>
            <a:r>
              <a:rPr lang="en-US" sz="3200" dirty="0" err="1"/>
              <a:t>menjelaskan</a:t>
            </a:r>
            <a:r>
              <a:rPr lang="en-US" sz="3200" dirty="0"/>
              <a:t> </a:t>
            </a:r>
            <a:r>
              <a:rPr lang="en-US" sz="3200" dirty="0" err="1"/>
              <a:t>konflik</a:t>
            </a:r>
            <a:r>
              <a:rPr lang="en-US" sz="3200" dirty="0"/>
              <a:t> yang </a:t>
            </a:r>
            <a:r>
              <a:rPr lang="en-US" sz="3200" dirty="0" err="1"/>
              <a:t>muncul</a:t>
            </a:r>
            <a:r>
              <a:rPr lang="en-US" sz="3200" dirty="0"/>
              <a:t> </a:t>
            </a:r>
            <a:r>
              <a:rPr lang="en-US" sz="3200" dirty="0" err="1"/>
              <a:t>karena</a:t>
            </a:r>
            <a:r>
              <a:rPr lang="en-US" sz="3200" dirty="0"/>
              <a:t> </a:t>
            </a:r>
            <a:r>
              <a:rPr lang="en-US" sz="3200" dirty="0" err="1"/>
              <a:t>anak-anak</a:t>
            </a:r>
            <a:r>
              <a:rPr lang="en-US" sz="3200" dirty="0"/>
              <a:t> yang dating </a:t>
            </a:r>
            <a:r>
              <a:rPr lang="en-US" sz="3200" dirty="0" err="1"/>
              <a:t>ke</a:t>
            </a:r>
            <a:r>
              <a:rPr lang="en-US" sz="3200" dirty="0"/>
              <a:t> </a:t>
            </a:r>
            <a:r>
              <a:rPr lang="en-US" sz="3200" dirty="0" err="1"/>
              <a:t>pendidikan</a:t>
            </a:r>
            <a:r>
              <a:rPr lang="en-US" sz="3200" dirty="0"/>
              <a:t> </a:t>
            </a:r>
            <a:r>
              <a:rPr lang="en-US" sz="3200" dirty="0" err="1"/>
              <a:t>prasekolah</a:t>
            </a:r>
            <a:r>
              <a:rPr lang="en-US" sz="3200" dirty="0"/>
              <a:t>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harapan</a:t>
            </a:r>
            <a:r>
              <a:rPr lang="en-US" sz="3200" dirty="0"/>
              <a:t> yang </a:t>
            </a:r>
            <a:r>
              <a:rPr lang="en-US" sz="3200" dirty="0" err="1"/>
              <a:t>berbeda-beda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“</a:t>
            </a:r>
            <a:r>
              <a:rPr lang="en-US" sz="3200" dirty="0" err="1"/>
              <a:t>Kepemilikan</a:t>
            </a:r>
            <a:r>
              <a:rPr lang="en-US" sz="3200" dirty="0"/>
              <a:t>, </a:t>
            </a:r>
            <a:r>
              <a:rPr lang="en-US" sz="3200" dirty="0" err="1"/>
              <a:t>ruang</a:t>
            </a:r>
            <a:r>
              <a:rPr lang="en-US" sz="3200" dirty="0"/>
              <a:t>, humor,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  <a:r>
              <a:rPr lang="en-US" sz="3200" dirty="0" err="1"/>
              <a:t>saling</a:t>
            </a:r>
            <a:r>
              <a:rPr lang="en-US" sz="3200" dirty="0"/>
              <a:t> </a:t>
            </a:r>
            <a:r>
              <a:rPr lang="en-US" sz="3200" dirty="0" err="1"/>
              <a:t>bergiliran</a:t>
            </a:r>
            <a:r>
              <a:rPr lang="en-US" sz="3200" dirty="0"/>
              <a:t> </a:t>
            </a:r>
            <a:r>
              <a:rPr lang="en-US" sz="3200" dirty="0" err="1"/>
              <a:t>dalam</a:t>
            </a:r>
            <a:r>
              <a:rPr lang="en-US" sz="3200" dirty="0"/>
              <a:t> </a:t>
            </a:r>
            <a:r>
              <a:rPr lang="en-US" sz="3200" dirty="0" err="1"/>
              <a:t>interaksi</a:t>
            </a:r>
            <a:r>
              <a:rPr lang="en-US" sz="3200" dirty="0"/>
              <a:t>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  <a:r>
              <a:rPr lang="en-US" sz="3200" dirty="0" err="1"/>
              <a:t>percakapan</a:t>
            </a:r>
            <a:r>
              <a:rPr lang="en-US" sz="3200" dirty="0"/>
              <a:t>.” (Wheeler, 2004, h. 6)</a:t>
            </a:r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895352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0"/>
            <a:ext cx="8763000" cy="1752600"/>
          </a:xfrm>
        </p:spPr>
        <p:txBody>
          <a:bodyPr>
            <a:normAutofit fontScale="90000"/>
          </a:bodyPr>
          <a:lstStyle/>
          <a:p>
            <a:r>
              <a:rPr lang="en-US" sz="3100" dirty="0">
                <a:effectLst/>
              </a:rPr>
              <a:t> </a:t>
            </a:r>
            <a:br>
              <a:rPr lang="en-US" sz="3100" dirty="0">
                <a:effectLst/>
              </a:rPr>
            </a:br>
            <a:r>
              <a:rPr lang="en-US" sz="3100" dirty="0" err="1">
                <a:solidFill>
                  <a:schemeClr val="bg2">
                    <a:lumMod val="50000"/>
                  </a:schemeClr>
                </a:solidFill>
                <a:effectLst/>
              </a:rPr>
              <a:t>Panduan</a:t>
            </a:r>
            <a:r>
              <a:rPr lang="en-US" sz="3100" dirty="0">
                <a:solidFill>
                  <a:schemeClr val="bg2">
                    <a:lumMod val="50000"/>
                  </a:schemeClr>
                </a:solidFill>
                <a:effectLst/>
              </a:rPr>
              <a:t> </a:t>
            </a:r>
            <a:r>
              <a:rPr lang="en-US" sz="3100" dirty="0" err="1">
                <a:solidFill>
                  <a:schemeClr val="bg2">
                    <a:lumMod val="50000"/>
                  </a:schemeClr>
                </a:solidFill>
                <a:effectLst/>
              </a:rPr>
              <a:t>Tambahan</a:t>
            </a:r>
            <a:r>
              <a:rPr lang="en-US" sz="3100" dirty="0">
                <a:solidFill>
                  <a:schemeClr val="bg2">
                    <a:lumMod val="50000"/>
                  </a:schemeClr>
                </a:solidFill>
                <a:effectLst/>
              </a:rPr>
              <a:t> </a:t>
            </a:r>
            <a:r>
              <a:rPr lang="en-US" sz="3100" dirty="0" err="1">
                <a:solidFill>
                  <a:schemeClr val="bg2">
                    <a:lumMod val="50000"/>
                  </a:schemeClr>
                </a:solidFill>
                <a:effectLst/>
              </a:rPr>
              <a:t>Untuk</a:t>
            </a:r>
            <a:r>
              <a:rPr lang="en-US" sz="3100" dirty="0">
                <a:solidFill>
                  <a:schemeClr val="bg2">
                    <a:lumMod val="50000"/>
                  </a:schemeClr>
                </a:solidFill>
                <a:effectLst/>
              </a:rPr>
              <a:t> </a:t>
            </a:r>
            <a:r>
              <a:rPr lang="en-US" sz="3100" dirty="0" err="1">
                <a:solidFill>
                  <a:schemeClr val="bg2">
                    <a:lumMod val="50000"/>
                  </a:schemeClr>
                </a:solidFill>
                <a:effectLst/>
              </a:rPr>
              <a:t>Percakapan</a:t>
            </a:r>
            <a:r>
              <a:rPr lang="en-US" sz="3100" dirty="0">
                <a:solidFill>
                  <a:schemeClr val="bg2">
                    <a:lumMod val="50000"/>
                  </a:schemeClr>
                </a:solidFill>
                <a:effectLst/>
              </a:rPr>
              <a:t> </a:t>
            </a:r>
            <a:r>
              <a:rPr lang="en-US" sz="3100" dirty="0" err="1">
                <a:solidFill>
                  <a:schemeClr val="bg2">
                    <a:lumMod val="50000"/>
                  </a:schemeClr>
                </a:solidFill>
                <a:effectLst/>
              </a:rPr>
              <a:t>Dengan</a:t>
            </a:r>
            <a:r>
              <a:rPr lang="en-US" sz="3100" dirty="0">
                <a:solidFill>
                  <a:schemeClr val="bg2">
                    <a:lumMod val="50000"/>
                  </a:schemeClr>
                </a:solidFill>
                <a:effectLst/>
              </a:rPr>
              <a:t> </a:t>
            </a:r>
            <a:r>
              <a:rPr lang="en-US" sz="3100" dirty="0" err="1">
                <a:solidFill>
                  <a:schemeClr val="bg2">
                    <a:lumMod val="50000"/>
                  </a:schemeClr>
                </a:solidFill>
                <a:effectLst/>
              </a:rPr>
              <a:t>Anak-Anak</a:t>
            </a:r>
            <a:r>
              <a:rPr lang="en-US" sz="3100" dirty="0">
                <a:solidFill>
                  <a:schemeClr val="bg2">
                    <a:lumMod val="50000"/>
                  </a:schemeClr>
                </a:solidFill>
                <a:effectLst/>
              </a:rPr>
              <a:t> </a:t>
            </a:r>
            <a:r>
              <a:rPr lang="en-US" sz="3100" dirty="0" err="1">
                <a:solidFill>
                  <a:schemeClr val="bg2">
                    <a:lumMod val="50000"/>
                  </a:schemeClr>
                </a:solidFill>
                <a:effectLst/>
              </a:rPr>
              <a:t>Prasekolah</a:t>
            </a: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447800"/>
            <a:ext cx="8458200" cy="5638800"/>
          </a:xfrm>
        </p:spPr>
        <p:txBody>
          <a:bodyPr>
            <a:normAutofit/>
          </a:bodyPr>
          <a:lstStyle/>
          <a:p>
            <a:pPr marL="566928" lvl="0" indent="-457200">
              <a:buFont typeface="+mj-lt"/>
              <a:buAutoNum type="alphaLcPeriod"/>
            </a:pPr>
            <a:r>
              <a:rPr lang="en-US" sz="2400" dirty="0" err="1"/>
              <a:t>Bangunlah</a:t>
            </a:r>
            <a:r>
              <a:rPr lang="en-US" sz="2400" dirty="0"/>
              <a:t> </a:t>
            </a:r>
            <a:r>
              <a:rPr lang="en-US" sz="2400" dirty="0" err="1"/>
              <a:t>kontak</a:t>
            </a:r>
            <a:r>
              <a:rPr lang="en-US" sz="2400" dirty="0"/>
              <a:t> </a:t>
            </a:r>
            <a:r>
              <a:rPr lang="en-US" sz="2400" dirty="0" err="1"/>
              <a:t>mata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dengarkan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seksama</a:t>
            </a:r>
            <a:r>
              <a:rPr lang="en-US" sz="2400" dirty="0"/>
              <a:t> </a:t>
            </a:r>
            <a:r>
              <a:rPr lang="en-US" sz="2400" dirty="0" err="1"/>
              <a:t>apa</a:t>
            </a:r>
            <a:r>
              <a:rPr lang="en-US" sz="2400" dirty="0"/>
              <a:t> yang </a:t>
            </a:r>
            <a:r>
              <a:rPr lang="en-US" sz="2400" dirty="0" err="1"/>
              <a:t>diucapkan</a:t>
            </a:r>
            <a:r>
              <a:rPr lang="en-US" sz="2400" dirty="0"/>
              <a:t> </a:t>
            </a:r>
            <a:r>
              <a:rPr lang="en-US" sz="2400" dirty="0" err="1" smtClean="0"/>
              <a:t>anak</a:t>
            </a:r>
            <a:r>
              <a:rPr lang="en-US" sz="2400" dirty="0" smtClean="0"/>
              <a:t>.</a:t>
            </a:r>
          </a:p>
          <a:p>
            <a:pPr marL="566928" lvl="0" indent="-457200">
              <a:buFont typeface="+mj-lt"/>
              <a:buAutoNum type="alphaLcPeriod"/>
            </a:pPr>
            <a:r>
              <a:rPr lang="en-US" sz="2400" dirty="0" err="1" smtClean="0"/>
              <a:t>Perhatikan</a:t>
            </a:r>
            <a:r>
              <a:rPr lang="en-US" sz="2400" dirty="0" smtClean="0"/>
              <a:t> </a:t>
            </a:r>
            <a:r>
              <a:rPr lang="en-US" sz="2400" dirty="0" err="1"/>
              <a:t>respons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perilaku</a:t>
            </a:r>
            <a:r>
              <a:rPr lang="en-US" sz="2400" dirty="0"/>
              <a:t> </a:t>
            </a:r>
            <a:r>
              <a:rPr lang="en-US" sz="2400" dirty="0" err="1"/>
              <a:t>nonsosial</a:t>
            </a:r>
            <a:r>
              <a:rPr lang="en-US" sz="2400" dirty="0"/>
              <a:t> </a:t>
            </a:r>
            <a:r>
              <a:rPr lang="en-US" sz="2400" dirty="0" err="1" smtClean="0"/>
              <a:t>anak</a:t>
            </a:r>
            <a:r>
              <a:rPr lang="en-US" sz="2400" dirty="0" smtClean="0"/>
              <a:t>.</a:t>
            </a:r>
          </a:p>
          <a:p>
            <a:pPr marL="566928" lvl="0" indent="-457200">
              <a:buFont typeface="+mj-lt"/>
              <a:buAutoNum type="alphaLcPeriod"/>
            </a:pPr>
            <a:r>
              <a:rPr lang="en-US" sz="2400" dirty="0" err="1" smtClean="0"/>
              <a:t>Ketika</a:t>
            </a:r>
            <a:r>
              <a:rPr lang="en-US" sz="2400" dirty="0" smtClean="0"/>
              <a:t> </a:t>
            </a:r>
            <a:r>
              <a:rPr lang="en-US" sz="2400" dirty="0" err="1"/>
              <a:t>anda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bisa</a:t>
            </a:r>
            <a:r>
              <a:rPr lang="en-US" sz="2400" dirty="0"/>
              <a:t> </a:t>
            </a:r>
            <a:r>
              <a:rPr lang="en-US" sz="2400" dirty="0" err="1"/>
              <a:t>memahami</a:t>
            </a:r>
            <a:r>
              <a:rPr lang="en-US" sz="2400" dirty="0"/>
              <a:t> </a:t>
            </a:r>
            <a:r>
              <a:rPr lang="en-US" sz="2400" dirty="0" err="1"/>
              <a:t>apa</a:t>
            </a:r>
            <a:r>
              <a:rPr lang="en-US" sz="2400" dirty="0"/>
              <a:t> yang </a:t>
            </a:r>
            <a:r>
              <a:rPr lang="en-US" sz="2400" dirty="0" err="1"/>
              <a:t>telah</a:t>
            </a:r>
            <a:r>
              <a:rPr lang="en-US" sz="2400" dirty="0"/>
              <a:t> </a:t>
            </a:r>
            <a:r>
              <a:rPr lang="en-US" sz="2400" dirty="0" err="1"/>
              <a:t>diucapkan</a:t>
            </a:r>
            <a:r>
              <a:rPr lang="en-US" sz="2400" dirty="0"/>
              <a:t> </a:t>
            </a:r>
            <a:r>
              <a:rPr lang="en-US" sz="2400" dirty="0" err="1"/>
              <a:t>anak</a:t>
            </a:r>
            <a:r>
              <a:rPr lang="en-US" sz="2400" dirty="0"/>
              <a:t>, </a:t>
            </a:r>
            <a:r>
              <a:rPr lang="en-US" sz="2400" dirty="0" err="1"/>
              <a:t>ulangi</a:t>
            </a:r>
            <a:r>
              <a:rPr lang="en-US" sz="2400" dirty="0"/>
              <a:t> kata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frasa</a:t>
            </a:r>
            <a:r>
              <a:rPr lang="en-US" sz="2400" dirty="0"/>
              <a:t> </a:t>
            </a:r>
            <a:r>
              <a:rPr lang="en-US" sz="2400" dirty="0" err="1"/>
              <a:t>kunci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anak</a:t>
            </a:r>
            <a:r>
              <a:rPr lang="en-US" sz="2400" dirty="0"/>
              <a:t>, </a:t>
            </a:r>
            <a:r>
              <a:rPr lang="en-US" sz="2400" dirty="0" err="1"/>
              <a:t>menggunakan</a:t>
            </a:r>
            <a:r>
              <a:rPr lang="en-US" sz="2400" dirty="0"/>
              <a:t> </a:t>
            </a:r>
            <a:r>
              <a:rPr lang="en-US" sz="2400" dirty="0" err="1"/>
              <a:t>intonasi</a:t>
            </a:r>
            <a:r>
              <a:rPr lang="en-US" sz="2400" dirty="0"/>
              <a:t> </a:t>
            </a:r>
            <a:r>
              <a:rPr lang="en-US" sz="2400" dirty="0" err="1"/>
              <a:t>bertanya</a:t>
            </a:r>
            <a:r>
              <a:rPr lang="en-US" sz="2400" dirty="0"/>
              <a:t> (</a:t>
            </a:r>
            <a:r>
              <a:rPr lang="en-US" sz="2400" dirty="0" err="1"/>
              <a:t>bukan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nada </a:t>
            </a:r>
            <a:r>
              <a:rPr lang="en-US" sz="2400" dirty="0" err="1"/>
              <a:t>mengancam</a:t>
            </a:r>
            <a:r>
              <a:rPr lang="en-US" sz="2400" dirty="0" smtClean="0"/>
              <a:t>).</a:t>
            </a:r>
          </a:p>
          <a:p>
            <a:pPr marL="566928" lvl="0" indent="-457200">
              <a:buFont typeface="+mj-lt"/>
              <a:buAutoNum type="alphaLcPeriod"/>
            </a:pPr>
            <a:r>
              <a:rPr lang="en-US" sz="2400" dirty="0" err="1" smtClean="0"/>
              <a:t>Fokus</a:t>
            </a:r>
            <a:r>
              <a:rPr lang="en-US" sz="2400" dirty="0" smtClean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ketertarikan</a:t>
            </a:r>
            <a:r>
              <a:rPr lang="en-US" sz="2400" dirty="0"/>
              <a:t> </a:t>
            </a:r>
            <a:r>
              <a:rPr lang="en-US" sz="2400" dirty="0" err="1"/>
              <a:t>anak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maksud</a:t>
            </a:r>
            <a:r>
              <a:rPr lang="en-US" sz="2400" dirty="0"/>
              <a:t> </a:t>
            </a:r>
            <a:r>
              <a:rPr lang="en-US" sz="2400" dirty="0" err="1"/>
              <a:t>anak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topic </a:t>
            </a:r>
            <a:r>
              <a:rPr lang="en-US" sz="2400" dirty="0" err="1" smtClean="0"/>
              <a:t>percakapan</a:t>
            </a:r>
            <a:r>
              <a:rPr lang="en-US" sz="2400" dirty="0" smtClean="0"/>
              <a:t>.</a:t>
            </a:r>
          </a:p>
          <a:p>
            <a:pPr marL="566928" lvl="0" indent="-457200">
              <a:buFont typeface="+mj-lt"/>
              <a:buAutoNum type="alphaLcPeriod"/>
            </a:pPr>
            <a:r>
              <a:rPr lang="en-US" sz="2400" dirty="0" err="1" smtClean="0"/>
              <a:t>Tunggulah</a:t>
            </a:r>
            <a:r>
              <a:rPr lang="en-US" sz="2400" dirty="0" smtClean="0"/>
              <a:t> </a:t>
            </a:r>
            <a:r>
              <a:rPr lang="en-US" sz="2400" dirty="0" err="1"/>
              <a:t>anak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“</a:t>
            </a:r>
            <a:r>
              <a:rPr lang="en-US" sz="2400" dirty="0" err="1"/>
              <a:t>mengambil</a:t>
            </a:r>
            <a:r>
              <a:rPr lang="en-US" sz="2400" dirty="0"/>
              <a:t> </a:t>
            </a:r>
            <a:r>
              <a:rPr lang="en-US" sz="2400" dirty="0" err="1"/>
              <a:t>gilirannya</a:t>
            </a:r>
            <a:r>
              <a:rPr lang="en-US" sz="2400" dirty="0"/>
              <a:t>”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percakapan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sabar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 smtClean="0"/>
              <a:t>santai</a:t>
            </a:r>
            <a:r>
              <a:rPr lang="en-US" sz="2400" dirty="0" smtClean="0"/>
              <a:t>.</a:t>
            </a:r>
          </a:p>
          <a:p>
            <a:pPr marL="566928" lvl="0" indent="-457200">
              <a:buFont typeface="+mj-lt"/>
              <a:buAutoNum type="alphaLcPeriod"/>
            </a:pPr>
            <a:r>
              <a:rPr lang="en-US" sz="2400" dirty="0" err="1" smtClean="0"/>
              <a:t>Responlah</a:t>
            </a:r>
            <a:r>
              <a:rPr lang="en-US" sz="2400" dirty="0" smtClean="0"/>
              <a:t> </a:t>
            </a:r>
            <a:r>
              <a:rPr lang="en-US" sz="2400" dirty="0" err="1"/>
              <a:t>komentar</a:t>
            </a:r>
            <a:r>
              <a:rPr lang="en-US" sz="2400" dirty="0"/>
              <a:t> </a:t>
            </a:r>
            <a:r>
              <a:rPr lang="en-US" sz="2400" dirty="0" err="1"/>
              <a:t>anak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memperluas</a:t>
            </a:r>
            <a:r>
              <a:rPr lang="en-US" sz="2400" dirty="0"/>
              <a:t> </a:t>
            </a:r>
            <a:r>
              <a:rPr lang="en-US" sz="2400" dirty="0" err="1"/>
              <a:t>percakapan</a:t>
            </a:r>
            <a:r>
              <a:rPr lang="en-US" sz="2400" dirty="0"/>
              <a:t> </a:t>
            </a:r>
            <a:r>
              <a:rPr lang="en-US" sz="2400" dirty="0" err="1"/>
              <a:t>melalui</a:t>
            </a:r>
            <a:r>
              <a:rPr lang="en-US" sz="2400" dirty="0"/>
              <a:t> </a:t>
            </a:r>
            <a:r>
              <a:rPr lang="en-US" sz="2400" dirty="0" err="1"/>
              <a:t>penambahan</a:t>
            </a:r>
            <a:r>
              <a:rPr lang="en-US" sz="2400" dirty="0"/>
              <a:t> </a:t>
            </a:r>
            <a:r>
              <a:rPr lang="en-US" sz="2400" dirty="0" err="1"/>
              <a:t>bahasa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uraian</a:t>
            </a:r>
            <a:r>
              <a:rPr lang="en-US" sz="2400" dirty="0"/>
              <a:t>.</a:t>
            </a:r>
          </a:p>
          <a:p>
            <a:pPr marL="109728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43156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1828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300" b="1" dirty="0" smtClean="0">
                <a:solidFill>
                  <a:schemeClr val="bg2">
                    <a:lumMod val="50000"/>
                  </a:schemeClr>
                </a:solidFill>
                <a:effectLst/>
                <a:latin typeface="Arial Rounded MT Bold" pitchFamily="34" charset="0"/>
              </a:rPr>
              <a:t>KEGIATAN-KEGIATAN KURIKULER UNTUK MEMPERLUAS BAHASA ANAK-ANAK PRASEKOLAH</a:t>
            </a:r>
            <a:r>
              <a:rPr lang="en-US" b="1" dirty="0">
                <a:effectLst/>
                <a:latin typeface="Arial Rounded MT Bold" pitchFamily="34" charset="0"/>
              </a:rPr>
              <a:t/>
            </a:r>
            <a:br>
              <a:rPr lang="en-US" b="1" dirty="0">
                <a:effectLst/>
                <a:latin typeface="Arial Rounded MT Bold" pitchFamily="34" charset="0"/>
              </a:rPr>
            </a:br>
            <a:endParaRPr lang="en-US" b="1" dirty="0">
              <a:latin typeface="Arial Rounded MT Bold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495800"/>
          </a:xfrm>
        </p:spPr>
        <p:txBody>
          <a:bodyPr>
            <a:normAutofit fontScale="92500" lnSpcReduction="10000"/>
          </a:bodyPr>
          <a:lstStyle/>
          <a:p>
            <a:pPr marL="624078" lvl="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 err="1">
                <a:solidFill>
                  <a:schemeClr val="tx1"/>
                </a:solidFill>
              </a:rPr>
              <a:t>Kegiatan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eksploratori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(</a:t>
            </a:r>
            <a:r>
              <a:rPr lang="en-US" dirty="0" err="1" smtClean="0">
                <a:solidFill>
                  <a:schemeClr val="tx1"/>
                </a:solidFill>
              </a:rPr>
              <a:t>Balok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mainan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pusat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kegiatan</a:t>
            </a:r>
            <a:r>
              <a:rPr lang="en-US" dirty="0" smtClean="0">
                <a:solidFill>
                  <a:schemeClr val="tx1"/>
                </a:solidFill>
              </a:rPr>
              <a:t> drama)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 marL="624078" lvl="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 err="1" smtClean="0">
                <a:solidFill>
                  <a:schemeClr val="tx1"/>
                </a:solidFill>
              </a:rPr>
              <a:t>Kegiatan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yang </a:t>
            </a:r>
            <a:r>
              <a:rPr lang="en-US" dirty="0" err="1">
                <a:solidFill>
                  <a:schemeClr val="tx1"/>
                </a:solidFill>
              </a:rPr>
              <a:t>dipandu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guru ( </a:t>
            </a:r>
            <a:r>
              <a:rPr lang="en-US" dirty="0" err="1" smtClean="0">
                <a:solidFill>
                  <a:schemeClr val="tx1"/>
                </a:solidFill>
              </a:rPr>
              <a:t>Kegiatan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menunjukkan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menceritakan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pembacaan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buku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secara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bersama-sama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memilih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buku</a:t>
            </a:r>
            <a:r>
              <a:rPr lang="en-US" dirty="0">
                <a:solidFill>
                  <a:schemeClr val="tx1"/>
                </a:solidFill>
              </a:rPr>
              <a:t> yang </a:t>
            </a:r>
            <a:r>
              <a:rPr lang="en-US" dirty="0" err="1">
                <a:solidFill>
                  <a:schemeClr val="tx1"/>
                </a:solidFill>
              </a:rPr>
              <a:t>tepat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untuk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dibaca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bersama</a:t>
            </a:r>
            <a:r>
              <a:rPr lang="en-US" dirty="0">
                <a:solidFill>
                  <a:schemeClr val="tx1"/>
                </a:solidFill>
              </a:rPr>
              <a:t>,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</a:t>
            </a:r>
            <a:r>
              <a:rPr lang="en-US" dirty="0" err="1" smtClean="0">
                <a:solidFill>
                  <a:schemeClr val="tx1"/>
                </a:solidFill>
              </a:rPr>
              <a:t>enceritaan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secara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lisan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p</a:t>
            </a:r>
            <a:r>
              <a:rPr lang="en-US" dirty="0" err="1" smtClean="0">
                <a:solidFill>
                  <a:schemeClr val="tx1"/>
                </a:solidFill>
              </a:rPr>
              <a:t>uisi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lagu</a:t>
            </a:r>
            <a:r>
              <a:rPr lang="en-US" dirty="0" smtClean="0">
                <a:solidFill>
                  <a:schemeClr val="tx1"/>
                </a:solidFill>
              </a:rPr>
              <a:t>).</a:t>
            </a:r>
          </a:p>
          <a:p>
            <a:pPr marL="624078" lvl="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 err="1" smtClean="0">
                <a:solidFill>
                  <a:schemeClr val="tx1"/>
                </a:solidFill>
              </a:rPr>
              <a:t>Kegiatan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rutin</a:t>
            </a:r>
            <a:r>
              <a:rPr lang="en-US" dirty="0" smtClean="0">
                <a:solidFill>
                  <a:schemeClr val="tx1"/>
                </a:solidFill>
              </a:rPr>
              <a:t> (</a:t>
            </a:r>
            <a:r>
              <a:rPr lang="en-US" dirty="0" err="1" smtClean="0">
                <a:solidFill>
                  <a:schemeClr val="tx1"/>
                </a:solidFill>
              </a:rPr>
              <a:t>Berangkat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w</a:t>
            </a:r>
            <a:r>
              <a:rPr lang="en-US" dirty="0" err="1" smtClean="0">
                <a:solidFill>
                  <a:schemeClr val="tx1"/>
                </a:solidFill>
              </a:rPr>
              <a:t>aktu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makan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siang</a:t>
            </a:r>
            <a:r>
              <a:rPr lang="en-US" dirty="0">
                <a:solidFill>
                  <a:schemeClr val="tx1"/>
                </a:solidFill>
              </a:rPr>
              <a:t>/</a:t>
            </a:r>
            <a:r>
              <a:rPr lang="en-US" dirty="0" err="1">
                <a:solidFill>
                  <a:schemeClr val="tx1"/>
                </a:solidFill>
              </a:rPr>
              <a:t>makan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makanan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ringan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pulang</a:t>
            </a:r>
            <a:r>
              <a:rPr lang="en-US" dirty="0" smtClean="0">
                <a:solidFill>
                  <a:schemeClr val="tx1"/>
                </a:solidFill>
              </a:rPr>
              <a:t>).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96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Balok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mainan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953000"/>
          </a:xfrm>
        </p:spPr>
        <p:txBody>
          <a:bodyPr>
            <a:noAutofit/>
          </a:bodyPr>
          <a:lstStyle/>
          <a:p>
            <a:pPr marL="114300" indent="0" algn="ctr">
              <a:buNone/>
            </a:pPr>
            <a:r>
              <a:rPr lang="en-GB" sz="3200" b="1" dirty="0" err="1" smtClean="0"/>
              <a:t>Tujuan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bahasa</a:t>
            </a:r>
            <a:r>
              <a:rPr lang="en-GB" sz="3200" b="1" dirty="0" smtClean="0"/>
              <a:t> :</a:t>
            </a:r>
          </a:p>
          <a:p>
            <a:pPr marL="114300" indent="0" algn="ctr">
              <a:buNone/>
            </a:pPr>
            <a:r>
              <a:rPr lang="en-GB" sz="3200" b="1" dirty="0" err="1" smtClean="0"/>
              <a:t>Khusus</a:t>
            </a:r>
            <a:r>
              <a:rPr lang="en-GB" sz="3200" b="1" dirty="0" smtClean="0"/>
              <a:t> di </a:t>
            </a:r>
            <a:r>
              <a:rPr lang="en-GB" sz="3200" b="1" dirty="0" err="1" smtClean="0"/>
              <a:t>sentra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balok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membantu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anak-anak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belajar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menggambarkan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dan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menamai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apa</a:t>
            </a:r>
            <a:r>
              <a:rPr lang="en-GB" sz="3200" b="1" dirty="0" smtClean="0"/>
              <a:t> yang </a:t>
            </a:r>
            <a:r>
              <a:rPr lang="en-GB" sz="3200" b="1" dirty="0" err="1" smtClean="0"/>
              <a:t>mereka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bangun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dan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bagaimana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mereka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membangunnya</a:t>
            </a:r>
            <a:r>
              <a:rPr lang="en-GB" sz="3200" b="1" dirty="0" smtClean="0"/>
              <a:t>, </a:t>
            </a:r>
            <a:r>
              <a:rPr lang="en-GB" sz="3200" b="1" dirty="0" err="1" smtClean="0"/>
              <a:t>membantu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anak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mengajukan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pertanyaan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tentang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apa</a:t>
            </a:r>
            <a:r>
              <a:rPr lang="en-GB" sz="3200" b="1" dirty="0" smtClean="0"/>
              <a:t> yang </a:t>
            </a:r>
            <a:r>
              <a:rPr lang="en-GB" sz="3200" b="1" dirty="0" err="1" smtClean="0"/>
              <a:t>mereka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bangun</a:t>
            </a:r>
            <a:r>
              <a:rPr lang="en-GB" sz="3200" b="1" dirty="0" smtClean="0"/>
              <a:t>, </a:t>
            </a:r>
            <a:r>
              <a:rPr lang="en-GB" sz="3200" b="1" dirty="0" err="1" smtClean="0"/>
              <a:t>berkaitan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dengan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peristiwa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dalam</a:t>
            </a:r>
            <a:r>
              <a:rPr lang="en-GB" sz="3200" b="1" dirty="0" smtClean="0"/>
              <a:t> </a:t>
            </a:r>
            <a:r>
              <a:rPr lang="en-GB" sz="3200" b="1" dirty="0" err="1" smtClean="0"/>
              <a:t>kehidupan</a:t>
            </a:r>
            <a:r>
              <a:rPr lang="en-GB" sz="3200" b="1" dirty="0" smtClean="0"/>
              <a:t> yang </a:t>
            </a:r>
            <a:r>
              <a:rPr lang="en-GB" sz="3200" b="1" dirty="0" err="1" smtClean="0"/>
              <a:t>sebenarnya</a:t>
            </a:r>
            <a:r>
              <a:rPr lang="en-GB" sz="3200" b="1" dirty="0" smtClean="0"/>
              <a:t>.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40200524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Pusat</a:t>
            </a:r>
            <a:r>
              <a:rPr lang="en-GB" dirty="0" smtClean="0"/>
              <a:t> </a:t>
            </a:r>
            <a:r>
              <a:rPr lang="en-GB" dirty="0" err="1" smtClean="0"/>
              <a:t>kegiatan</a:t>
            </a:r>
            <a:r>
              <a:rPr lang="en-GB" dirty="0" smtClean="0"/>
              <a:t> drama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 smtClean="0"/>
              <a:t>Tujuan</a:t>
            </a:r>
            <a:r>
              <a:rPr lang="en-GB" dirty="0" smtClean="0"/>
              <a:t> </a:t>
            </a:r>
            <a:r>
              <a:rPr lang="en-GB" dirty="0" err="1" smtClean="0"/>
              <a:t>bahasa</a:t>
            </a:r>
            <a:r>
              <a:rPr lang="en-GB" dirty="0" smtClean="0"/>
              <a:t> :</a:t>
            </a:r>
          </a:p>
          <a:p>
            <a:pPr marL="114300" indent="0" algn="ctr">
              <a:buNone/>
            </a:pPr>
            <a:r>
              <a:rPr lang="en-GB" dirty="0"/>
              <a:t> </a:t>
            </a:r>
            <a:r>
              <a:rPr lang="en-GB" sz="2800" dirty="0" err="1" smtClean="0"/>
              <a:t>meliputi</a:t>
            </a:r>
            <a:r>
              <a:rPr lang="en-GB" sz="2800" dirty="0" smtClean="0"/>
              <a:t> </a:t>
            </a:r>
            <a:r>
              <a:rPr lang="en-GB" sz="2800" dirty="0" err="1" smtClean="0"/>
              <a:t>membantu</a:t>
            </a:r>
            <a:r>
              <a:rPr lang="en-GB" sz="2800" dirty="0" smtClean="0"/>
              <a:t> </a:t>
            </a:r>
            <a:r>
              <a:rPr lang="en-GB" sz="2800" dirty="0" err="1" smtClean="0"/>
              <a:t>anak</a:t>
            </a:r>
            <a:r>
              <a:rPr lang="en-GB" sz="2800" dirty="0" smtClean="0"/>
              <a:t> </a:t>
            </a:r>
            <a:r>
              <a:rPr lang="en-GB" sz="2800" dirty="0" err="1" smtClean="0"/>
              <a:t>menggunakan</a:t>
            </a:r>
            <a:r>
              <a:rPr lang="en-GB" sz="2800" dirty="0" smtClean="0"/>
              <a:t> </a:t>
            </a:r>
            <a:r>
              <a:rPr lang="en-GB" sz="2800" dirty="0" err="1" smtClean="0"/>
              <a:t>bahaasa</a:t>
            </a:r>
            <a:r>
              <a:rPr lang="en-GB" sz="2800" dirty="0" smtClean="0"/>
              <a:t> </a:t>
            </a:r>
            <a:r>
              <a:rPr lang="en-GB" sz="2800" dirty="0" err="1" smtClean="0"/>
              <a:t>untuk</a:t>
            </a:r>
            <a:r>
              <a:rPr lang="en-GB" sz="2800" dirty="0" smtClean="0"/>
              <a:t> </a:t>
            </a:r>
            <a:r>
              <a:rPr lang="en-GB" sz="2800" dirty="0" err="1" smtClean="0"/>
              <a:t>berkomunikasi</a:t>
            </a:r>
            <a:r>
              <a:rPr lang="en-GB" sz="2800" dirty="0" smtClean="0"/>
              <a:t> </a:t>
            </a:r>
            <a:r>
              <a:rPr lang="en-GB" sz="2800" dirty="0" err="1" smtClean="0"/>
              <a:t>dalam</a:t>
            </a:r>
            <a:r>
              <a:rPr lang="en-GB" sz="2800" dirty="0" smtClean="0"/>
              <a:t> </a:t>
            </a:r>
            <a:r>
              <a:rPr lang="en-GB" sz="2800" dirty="0" err="1" smtClean="0"/>
              <a:t>peran</a:t>
            </a:r>
            <a:r>
              <a:rPr lang="en-GB" sz="2800" dirty="0" smtClean="0"/>
              <a:t> </a:t>
            </a:r>
            <a:r>
              <a:rPr lang="en-GB" sz="2800" dirty="0" err="1" smtClean="0"/>
              <a:t>mereka</a:t>
            </a:r>
            <a:r>
              <a:rPr lang="en-GB" sz="2800" dirty="0" smtClean="0"/>
              <a:t> yang di </a:t>
            </a:r>
            <a:r>
              <a:rPr lang="en-GB" sz="2800" dirty="0" err="1" smtClean="0"/>
              <a:t>mainkan</a:t>
            </a:r>
            <a:r>
              <a:rPr lang="en-GB" sz="2800" dirty="0" smtClean="0"/>
              <a:t>.</a:t>
            </a:r>
          </a:p>
          <a:p>
            <a:pPr marL="114300" indent="0" algn="ctr">
              <a:buNone/>
            </a:pPr>
            <a:r>
              <a:rPr lang="en-GB" sz="2800" dirty="0" err="1" smtClean="0"/>
              <a:t>Ketika</a:t>
            </a:r>
            <a:r>
              <a:rPr lang="en-GB" sz="2800" dirty="0" smtClean="0"/>
              <a:t> guru </a:t>
            </a:r>
            <a:r>
              <a:rPr lang="en-GB" sz="2800" dirty="0" err="1" smtClean="0"/>
              <a:t>menyiapkan</a:t>
            </a:r>
            <a:r>
              <a:rPr lang="en-GB" sz="2800" dirty="0" smtClean="0"/>
              <a:t> </a:t>
            </a:r>
            <a:r>
              <a:rPr lang="en-GB" sz="2800" dirty="0" err="1" smtClean="0"/>
              <a:t>materi</a:t>
            </a:r>
            <a:r>
              <a:rPr lang="en-GB" sz="2800" dirty="0" smtClean="0"/>
              <a:t> </a:t>
            </a:r>
            <a:r>
              <a:rPr lang="en-GB" sz="2800" dirty="0" err="1" smtClean="0"/>
              <a:t>atau</a:t>
            </a:r>
            <a:r>
              <a:rPr lang="en-GB" sz="2800" dirty="0" smtClean="0"/>
              <a:t> </a:t>
            </a:r>
            <a:r>
              <a:rPr lang="en-GB" sz="2800" dirty="0" err="1" smtClean="0"/>
              <a:t>bahan-bahan</a:t>
            </a:r>
            <a:r>
              <a:rPr lang="en-GB" sz="2800" dirty="0" smtClean="0"/>
              <a:t> </a:t>
            </a:r>
            <a:r>
              <a:rPr lang="en-GB" sz="2800" dirty="0" err="1" smtClean="0"/>
              <a:t>untuk</a:t>
            </a:r>
            <a:r>
              <a:rPr lang="en-GB" sz="2800" dirty="0" smtClean="0"/>
              <a:t> </a:t>
            </a:r>
            <a:r>
              <a:rPr lang="en-GB" sz="2800" dirty="0" err="1" smtClean="0"/>
              <a:t>permainan</a:t>
            </a:r>
            <a:r>
              <a:rPr lang="en-GB" sz="2800" dirty="0" smtClean="0"/>
              <a:t> drama. Guru </a:t>
            </a:r>
            <a:r>
              <a:rPr lang="en-GB" sz="2800" dirty="0" err="1" smtClean="0"/>
              <a:t>perlu</a:t>
            </a:r>
            <a:r>
              <a:rPr lang="en-GB" sz="2800" dirty="0" smtClean="0"/>
              <a:t> </a:t>
            </a:r>
            <a:r>
              <a:rPr lang="en-GB" sz="2800" dirty="0" err="1" smtClean="0"/>
              <a:t>mempertimbangkan</a:t>
            </a:r>
            <a:r>
              <a:rPr lang="en-GB" sz="2800" dirty="0" smtClean="0"/>
              <a:t> </a:t>
            </a:r>
            <a:r>
              <a:rPr lang="en-GB" sz="2800" dirty="0" err="1" smtClean="0"/>
              <a:t>latar</a:t>
            </a:r>
            <a:r>
              <a:rPr lang="en-GB" sz="2800" dirty="0" smtClean="0"/>
              <a:t> </a:t>
            </a:r>
            <a:r>
              <a:rPr lang="en-GB" sz="2800" dirty="0" err="1" smtClean="0"/>
              <a:t>belakang</a:t>
            </a:r>
            <a:r>
              <a:rPr lang="en-GB" sz="2800" dirty="0" smtClean="0"/>
              <a:t> </a:t>
            </a:r>
            <a:r>
              <a:rPr lang="en-GB" sz="2800" dirty="0" err="1" smtClean="0"/>
              <a:t>budaya</a:t>
            </a:r>
            <a:r>
              <a:rPr lang="en-GB" sz="2800" dirty="0" smtClean="0"/>
              <a:t> </a:t>
            </a:r>
            <a:r>
              <a:rPr lang="en-GB" sz="2800" dirty="0" err="1" smtClean="0"/>
              <a:t>anak</a:t>
            </a:r>
            <a:r>
              <a:rPr lang="en-GB" sz="2800" dirty="0" smtClean="0"/>
              <a:t>, </a:t>
            </a:r>
            <a:r>
              <a:rPr lang="en-GB" sz="2800" dirty="0" err="1" smtClean="0"/>
              <a:t>dan</a:t>
            </a:r>
            <a:r>
              <a:rPr lang="en-GB" sz="2800" dirty="0" smtClean="0"/>
              <a:t> </a:t>
            </a:r>
            <a:r>
              <a:rPr lang="en-GB" sz="2800" dirty="0" err="1" smtClean="0"/>
              <a:t>harus</a:t>
            </a:r>
            <a:r>
              <a:rPr lang="en-GB" sz="2800" dirty="0" smtClean="0"/>
              <a:t> </a:t>
            </a:r>
            <a:r>
              <a:rPr lang="en-GB" sz="2800" dirty="0" err="1" smtClean="0"/>
              <a:t>yakin</a:t>
            </a:r>
            <a:r>
              <a:rPr lang="en-GB" sz="2800" dirty="0" smtClean="0"/>
              <a:t> </a:t>
            </a:r>
            <a:r>
              <a:rPr lang="en-GB" sz="2800" dirty="0" err="1" smtClean="0"/>
              <a:t>anak-anak</a:t>
            </a:r>
            <a:r>
              <a:rPr lang="en-GB" sz="2800" dirty="0" smtClean="0"/>
              <a:t> </a:t>
            </a:r>
            <a:r>
              <a:rPr lang="en-GB" sz="2800" dirty="0" err="1" smtClean="0"/>
              <a:t>merasa</a:t>
            </a:r>
            <a:r>
              <a:rPr lang="en-GB" sz="2800" dirty="0" smtClean="0"/>
              <a:t> </a:t>
            </a:r>
            <a:r>
              <a:rPr lang="en-GB" sz="2800" dirty="0" err="1" smtClean="0"/>
              <a:t>nyaman</a:t>
            </a:r>
            <a:r>
              <a:rPr lang="en-GB" sz="2800" dirty="0" smtClean="0"/>
              <a:t> </a:t>
            </a:r>
            <a:r>
              <a:rPr lang="en-GB" sz="2800" dirty="0" err="1" smtClean="0"/>
              <a:t>serta</a:t>
            </a:r>
            <a:r>
              <a:rPr lang="en-GB" sz="2800" dirty="0" smtClean="0"/>
              <a:t> </a:t>
            </a:r>
            <a:r>
              <a:rPr lang="en-GB" sz="2800" dirty="0" err="1" smtClean="0"/>
              <a:t>merasa</a:t>
            </a:r>
            <a:r>
              <a:rPr lang="en-GB" sz="2800" dirty="0" smtClean="0"/>
              <a:t> familiar </a:t>
            </a:r>
            <a:r>
              <a:rPr lang="en-GB" sz="2800" dirty="0" err="1" smtClean="0"/>
              <a:t>dengan</a:t>
            </a:r>
            <a:r>
              <a:rPr lang="en-GB" sz="2800" dirty="0" smtClean="0"/>
              <a:t> </a:t>
            </a:r>
            <a:r>
              <a:rPr lang="en-GB" sz="2800" dirty="0" err="1" smtClean="0"/>
              <a:t>materi</a:t>
            </a:r>
            <a:r>
              <a:rPr lang="en-GB" sz="2800" dirty="0" smtClean="0"/>
              <a:t> </a:t>
            </a:r>
            <a:r>
              <a:rPr lang="en-GB" sz="2800" dirty="0" err="1" smtClean="0"/>
              <a:t>dan</a:t>
            </a:r>
            <a:r>
              <a:rPr lang="en-GB" sz="2800" dirty="0" smtClean="0"/>
              <a:t> </a:t>
            </a:r>
            <a:r>
              <a:rPr lang="en-GB" sz="2800" dirty="0" err="1" smtClean="0"/>
              <a:t>peraturan</a:t>
            </a:r>
            <a:r>
              <a:rPr lang="en-GB" sz="2800" dirty="0" smtClean="0"/>
              <a:t> </a:t>
            </a:r>
            <a:r>
              <a:rPr lang="en-GB" sz="2800" dirty="0" err="1" smtClean="0"/>
              <a:t>materi</a:t>
            </a:r>
            <a:r>
              <a:rPr lang="en-GB" sz="2800" dirty="0" smtClean="0"/>
              <a:t> </a:t>
            </a:r>
            <a:r>
              <a:rPr lang="en-GB" sz="2800" dirty="0" err="1" smtClean="0"/>
              <a:t>tersebut</a:t>
            </a:r>
            <a:r>
              <a:rPr lang="en-GB" sz="2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319795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</a:t>
            </a:r>
            <a:r>
              <a:rPr lang="en-GB" dirty="0" err="1" smtClean="0"/>
              <a:t>Perpustakaan</a:t>
            </a:r>
            <a:r>
              <a:rPr lang="en-GB" dirty="0" smtClean="0"/>
              <a:t> </a:t>
            </a:r>
            <a:r>
              <a:rPr lang="en-GB" dirty="0" err="1" smtClean="0"/>
              <a:t>kelas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err="1" smtClean="0"/>
              <a:t>Anak</a:t>
            </a:r>
            <a:r>
              <a:rPr lang="en-GB" sz="3200" dirty="0" smtClean="0"/>
              <a:t> </a:t>
            </a:r>
            <a:r>
              <a:rPr lang="en-GB" sz="3200" dirty="0" err="1" smtClean="0"/>
              <a:t>bebas</a:t>
            </a:r>
            <a:r>
              <a:rPr lang="en-GB" sz="3200" dirty="0" smtClean="0"/>
              <a:t> </a:t>
            </a:r>
            <a:r>
              <a:rPr lang="en-GB" sz="3200" dirty="0" err="1" smtClean="0"/>
              <a:t>untuk</a:t>
            </a:r>
            <a:r>
              <a:rPr lang="en-GB" sz="3200" dirty="0" smtClean="0"/>
              <a:t> </a:t>
            </a:r>
            <a:r>
              <a:rPr lang="en-GB" sz="3200" dirty="0" err="1" smtClean="0"/>
              <a:t>mengamati</a:t>
            </a:r>
            <a:r>
              <a:rPr lang="en-GB" sz="3200" dirty="0" smtClean="0"/>
              <a:t> </a:t>
            </a:r>
            <a:r>
              <a:rPr lang="en-GB" sz="3200" dirty="0" err="1" smtClean="0"/>
              <a:t>buku-bukunyag</a:t>
            </a:r>
            <a:r>
              <a:rPr lang="en-GB" sz="3200" dirty="0" smtClean="0"/>
              <a:t> </a:t>
            </a:r>
            <a:r>
              <a:rPr lang="en-GB" sz="3200" dirty="0" err="1" smtClean="0"/>
              <a:t>ada</a:t>
            </a:r>
            <a:r>
              <a:rPr lang="en-GB" sz="3200" dirty="0" smtClean="0"/>
              <a:t> di </a:t>
            </a:r>
            <a:r>
              <a:rPr lang="en-GB" sz="3200" dirty="0" err="1" smtClean="0"/>
              <a:t>perpustakaan</a:t>
            </a:r>
            <a:r>
              <a:rPr lang="en-GB" sz="3200" dirty="0" smtClean="0"/>
              <a:t> </a:t>
            </a:r>
            <a:r>
              <a:rPr lang="en-GB" sz="3200" dirty="0" err="1" smtClean="0"/>
              <a:t>kelas</a:t>
            </a:r>
            <a:r>
              <a:rPr lang="en-GB" sz="3200" dirty="0" smtClean="0"/>
              <a:t> </a:t>
            </a:r>
            <a:r>
              <a:rPr lang="en-GB" sz="3200" dirty="0" err="1" smtClean="0"/>
              <a:t>dan</a:t>
            </a:r>
            <a:r>
              <a:rPr lang="en-GB" sz="3200" dirty="0" smtClean="0"/>
              <a:t> </a:t>
            </a:r>
            <a:r>
              <a:rPr lang="en-GB" sz="3200" dirty="0" err="1" smtClean="0"/>
              <a:t>melihat-lihat</a:t>
            </a:r>
            <a:r>
              <a:rPr lang="en-GB" sz="3200" dirty="0" smtClean="0"/>
              <a:t> </a:t>
            </a:r>
            <a:r>
              <a:rPr lang="en-GB" sz="3200" dirty="0" err="1" smtClean="0"/>
              <a:t>buku</a:t>
            </a:r>
            <a:endParaRPr lang="en-GB" sz="3200" dirty="0" smtClean="0"/>
          </a:p>
          <a:p>
            <a:r>
              <a:rPr lang="en-GB" sz="3200" dirty="0" err="1" smtClean="0"/>
              <a:t>Dalam</a:t>
            </a:r>
            <a:r>
              <a:rPr lang="en-GB" sz="3200" dirty="0" smtClean="0"/>
              <a:t> </a:t>
            </a:r>
            <a:r>
              <a:rPr lang="en-GB" sz="3200" dirty="0" err="1" smtClean="0"/>
              <a:t>menyediakan</a:t>
            </a:r>
            <a:r>
              <a:rPr lang="en-GB" sz="3200" dirty="0" smtClean="0"/>
              <a:t> </a:t>
            </a:r>
            <a:r>
              <a:rPr lang="en-GB" sz="3200" dirty="0" err="1" smtClean="0"/>
              <a:t>buku</a:t>
            </a:r>
            <a:r>
              <a:rPr lang="en-GB" sz="3200" dirty="0" smtClean="0"/>
              <a:t> </a:t>
            </a:r>
            <a:r>
              <a:rPr lang="en-GB" sz="3200" dirty="0" err="1" smtClean="0"/>
              <a:t>certa</a:t>
            </a:r>
            <a:r>
              <a:rPr lang="en-GB" sz="3200" dirty="0" smtClean="0"/>
              <a:t> yang familiar, </a:t>
            </a:r>
            <a:r>
              <a:rPr lang="en-GB" sz="3200" dirty="0" err="1" smtClean="0"/>
              <a:t>dan</a:t>
            </a:r>
            <a:r>
              <a:rPr lang="en-GB" sz="3200" dirty="0" smtClean="0"/>
              <a:t> </a:t>
            </a:r>
            <a:r>
              <a:rPr lang="en-GB" sz="3200" dirty="0" err="1" smtClean="0"/>
              <a:t>perlu</a:t>
            </a:r>
            <a:r>
              <a:rPr lang="en-GB" sz="3200" dirty="0" smtClean="0"/>
              <a:t> </a:t>
            </a:r>
            <a:r>
              <a:rPr lang="en-GB" sz="3200" dirty="0" err="1" smtClean="0"/>
              <a:t>menyediakan</a:t>
            </a:r>
            <a:r>
              <a:rPr lang="en-GB" sz="3200" dirty="0" smtClean="0"/>
              <a:t> </a:t>
            </a:r>
            <a:r>
              <a:rPr lang="en-GB" sz="3200" dirty="0" err="1" smtClean="0"/>
              <a:t>buku-buku</a:t>
            </a:r>
            <a:r>
              <a:rPr lang="en-GB" sz="3200" dirty="0" smtClean="0"/>
              <a:t> yang </a:t>
            </a:r>
            <a:r>
              <a:rPr lang="en-GB" sz="3200" dirty="0" err="1" smtClean="0"/>
              <a:t>mudah</a:t>
            </a:r>
            <a:r>
              <a:rPr lang="en-GB" sz="3200" dirty="0" smtClean="0"/>
              <a:t> </a:t>
            </a:r>
            <a:r>
              <a:rPr lang="en-GB" sz="3200" dirty="0" err="1" smtClean="0"/>
              <a:t>ditebak</a:t>
            </a:r>
            <a:r>
              <a:rPr lang="en-GB" sz="3200" dirty="0" smtClean="0"/>
              <a:t> </a:t>
            </a:r>
            <a:r>
              <a:rPr lang="en-GB" sz="3200" dirty="0" err="1" smtClean="0"/>
              <a:t>ceritanya</a:t>
            </a:r>
            <a:r>
              <a:rPr lang="en-GB" sz="3200" dirty="0" smtClean="0"/>
              <a:t> </a:t>
            </a:r>
            <a:r>
              <a:rPr lang="en-GB" sz="3200" dirty="0" err="1" smtClean="0"/>
              <a:t>dan</a:t>
            </a:r>
            <a:r>
              <a:rPr lang="en-GB" sz="3200" dirty="0" smtClean="0"/>
              <a:t> </a:t>
            </a:r>
            <a:r>
              <a:rPr lang="en-GB" sz="3200" dirty="0" err="1" smtClean="0"/>
              <a:t>teks</a:t>
            </a:r>
            <a:r>
              <a:rPr lang="en-GB" sz="3200" dirty="0" smtClean="0"/>
              <a:t> </a:t>
            </a:r>
            <a:r>
              <a:rPr lang="en-GB" sz="3200" dirty="0" err="1" smtClean="0"/>
              <a:t>bersajak</a:t>
            </a:r>
            <a:r>
              <a:rPr lang="en-GB" sz="3200" dirty="0" smtClean="0"/>
              <a:t>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2391013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Sentra </a:t>
            </a:r>
            <a:r>
              <a:rPr lang="en-GB" dirty="0" err="1" smtClean="0"/>
              <a:t>kegiatan</a:t>
            </a:r>
            <a:r>
              <a:rPr lang="en-GB" dirty="0" smtClean="0"/>
              <a:t> </a:t>
            </a:r>
            <a:r>
              <a:rPr lang="en-GB" dirty="0" err="1" smtClean="0"/>
              <a:t>mendengarkan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Sebuah</a:t>
            </a:r>
            <a:r>
              <a:rPr lang="en-GB" dirty="0"/>
              <a:t> </a:t>
            </a:r>
            <a:r>
              <a:rPr lang="en-GB" dirty="0" err="1"/>
              <a:t>ruangan</a:t>
            </a:r>
            <a:r>
              <a:rPr lang="en-GB" dirty="0"/>
              <a:t> </a:t>
            </a:r>
            <a:r>
              <a:rPr lang="en-GB" dirty="0" err="1"/>
              <a:t>dimana</a:t>
            </a:r>
            <a:r>
              <a:rPr lang="en-GB" dirty="0"/>
              <a:t> </a:t>
            </a:r>
            <a:r>
              <a:rPr lang="en-GB" dirty="0" err="1"/>
              <a:t>kegiatan</a:t>
            </a:r>
            <a:r>
              <a:rPr lang="en-GB" dirty="0"/>
              <a:t> yang </a:t>
            </a:r>
            <a:r>
              <a:rPr lang="en-GB" dirty="0" err="1"/>
              <a:t>butuh</a:t>
            </a:r>
            <a:r>
              <a:rPr lang="en-GB" dirty="0"/>
              <a:t> </a:t>
            </a:r>
            <a:r>
              <a:rPr lang="en-GB" dirty="0" err="1"/>
              <a:t>ketegangan</a:t>
            </a:r>
            <a:r>
              <a:rPr lang="en-GB" dirty="0"/>
              <a:t> yang </a:t>
            </a:r>
            <a:r>
              <a:rPr lang="en-GB" dirty="0" err="1"/>
              <a:t>direncanakan</a:t>
            </a:r>
            <a:r>
              <a:rPr lang="en-GB" dirty="0"/>
              <a:t>, </a:t>
            </a:r>
            <a:r>
              <a:rPr lang="en-GB" dirty="0" err="1"/>
              <a:t>seperti</a:t>
            </a:r>
            <a:r>
              <a:rPr lang="en-GB" dirty="0"/>
              <a:t> </a:t>
            </a:r>
            <a:r>
              <a:rPr lang="en-GB" dirty="0" err="1"/>
              <a:t>adanya</a:t>
            </a:r>
            <a:r>
              <a:rPr lang="en-GB" dirty="0"/>
              <a:t> tape/CD player </a:t>
            </a:r>
            <a:r>
              <a:rPr lang="en-GB" dirty="0" err="1"/>
              <a:t>dan</a:t>
            </a:r>
            <a:r>
              <a:rPr lang="en-GB" dirty="0"/>
              <a:t> headphone </a:t>
            </a:r>
            <a:r>
              <a:rPr lang="en-GB" dirty="0" err="1"/>
              <a:t>bisa</a:t>
            </a:r>
            <a:r>
              <a:rPr lang="en-GB" dirty="0"/>
              <a:t> di </a:t>
            </a:r>
            <a:r>
              <a:rPr lang="en-GB" dirty="0" err="1"/>
              <a:t>tempatkan</a:t>
            </a:r>
            <a:r>
              <a:rPr lang="en-GB" dirty="0"/>
              <a:t> </a:t>
            </a:r>
            <a:r>
              <a:rPr lang="en-GB" dirty="0" err="1"/>
              <a:t>bersama</a:t>
            </a:r>
            <a:r>
              <a:rPr lang="en-GB" dirty="0"/>
              <a:t> </a:t>
            </a:r>
            <a:r>
              <a:rPr lang="en-GB" dirty="0" err="1"/>
              <a:t>buku</a:t>
            </a:r>
            <a:r>
              <a:rPr lang="en-GB" dirty="0"/>
              <a:t> </a:t>
            </a:r>
            <a:r>
              <a:rPr lang="en-GB" dirty="0" err="1"/>
              <a:t>cerita</a:t>
            </a:r>
            <a:r>
              <a:rPr lang="en-GB" dirty="0"/>
              <a:t> </a:t>
            </a:r>
            <a:r>
              <a:rPr lang="en-GB" dirty="0" err="1"/>
              <a:t>serta</a:t>
            </a:r>
            <a:r>
              <a:rPr lang="en-GB" dirty="0"/>
              <a:t> </a:t>
            </a:r>
            <a:r>
              <a:rPr lang="en-GB" dirty="0" err="1"/>
              <a:t>kaset</a:t>
            </a:r>
            <a:r>
              <a:rPr lang="en-GB" dirty="0"/>
              <a:t> </a:t>
            </a:r>
            <a:r>
              <a:rPr lang="en-GB" dirty="0" err="1"/>
              <a:t>atau</a:t>
            </a:r>
            <a:r>
              <a:rPr lang="en-GB" dirty="0"/>
              <a:t> CD yang </a:t>
            </a:r>
            <a:r>
              <a:rPr lang="en-GB" dirty="0" err="1"/>
              <a:t>menyertainya</a:t>
            </a:r>
            <a:r>
              <a:rPr lang="en-GB" dirty="0"/>
              <a:t>.</a:t>
            </a:r>
          </a:p>
          <a:p>
            <a:r>
              <a:rPr lang="en-GB" dirty="0" err="1"/>
              <a:t>Tujuan</a:t>
            </a:r>
            <a:r>
              <a:rPr lang="en-GB" dirty="0"/>
              <a:t> </a:t>
            </a:r>
            <a:r>
              <a:rPr lang="en-GB" dirty="0" err="1" smtClean="0"/>
              <a:t>bahasa</a:t>
            </a:r>
            <a:r>
              <a:rPr lang="en-GB" dirty="0" smtClean="0"/>
              <a:t> : </a:t>
            </a:r>
            <a:r>
              <a:rPr lang="en-GB" dirty="0" err="1" smtClean="0"/>
              <a:t>Meliputi</a:t>
            </a:r>
            <a:r>
              <a:rPr lang="en-GB" dirty="0" smtClean="0"/>
              <a:t> </a:t>
            </a:r>
            <a:r>
              <a:rPr lang="en-GB" dirty="0" err="1"/>
              <a:t>meningkatkan</a:t>
            </a:r>
            <a:r>
              <a:rPr lang="en-GB" dirty="0"/>
              <a:t> </a:t>
            </a:r>
            <a:r>
              <a:rPr lang="en-GB" dirty="0" err="1"/>
              <a:t>kemampuan</a:t>
            </a:r>
            <a:r>
              <a:rPr lang="en-GB" dirty="0"/>
              <a:t> </a:t>
            </a:r>
            <a:r>
              <a:rPr lang="en-GB" dirty="0" err="1"/>
              <a:t>mendengarkan</a:t>
            </a:r>
            <a:r>
              <a:rPr lang="en-GB" dirty="0"/>
              <a:t> </a:t>
            </a:r>
            <a:r>
              <a:rPr lang="en-GB" dirty="0" err="1"/>
              <a:t>anak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kosakatanya</a:t>
            </a:r>
            <a:r>
              <a:rPr lang="en-GB" dirty="0"/>
              <a:t> </a:t>
            </a:r>
            <a:r>
              <a:rPr lang="en-GB" dirty="0" err="1"/>
              <a:t>serta</a:t>
            </a:r>
            <a:r>
              <a:rPr lang="en-GB" dirty="0"/>
              <a:t> </a:t>
            </a:r>
            <a:r>
              <a:rPr lang="en-GB" dirty="0" err="1"/>
              <a:t>memperluas</a:t>
            </a:r>
            <a:r>
              <a:rPr lang="en-GB" dirty="0"/>
              <a:t> </a:t>
            </a:r>
            <a:r>
              <a:rPr lang="en-GB" dirty="0" err="1"/>
              <a:t>kemampuan</a:t>
            </a:r>
            <a:r>
              <a:rPr lang="en-GB" dirty="0"/>
              <a:t> </a:t>
            </a:r>
            <a:r>
              <a:rPr lang="en-GB" dirty="0" err="1"/>
              <a:t>anak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mengurutkan</a:t>
            </a:r>
            <a:r>
              <a:rPr lang="en-GB" dirty="0"/>
              <a:t> </a:t>
            </a:r>
            <a:r>
              <a:rPr lang="en-GB" dirty="0" err="1"/>
              <a:t>peristiwa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cerita</a:t>
            </a:r>
            <a:r>
              <a:rPr lang="en-GB" dirty="0"/>
              <a:t>.</a:t>
            </a:r>
          </a:p>
          <a:p>
            <a:pPr marL="11430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90949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Sentra </a:t>
            </a:r>
            <a:r>
              <a:rPr lang="en-US" b="1" dirty="0" err="1" smtClean="0"/>
              <a:t>menulis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14300" lvl="0" indent="0">
              <a:buNone/>
            </a:pPr>
            <a:r>
              <a:rPr lang="en-US" dirty="0" err="1" smtClean="0"/>
              <a:t>Dipusat</a:t>
            </a:r>
            <a:r>
              <a:rPr lang="en-US" dirty="0" smtClean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anak-anak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disediakan</a:t>
            </a:r>
            <a:r>
              <a:rPr lang="en-US" dirty="0"/>
              <a:t> </a:t>
            </a:r>
            <a:r>
              <a:rPr lang="en-US" dirty="0" err="1"/>
              <a:t>alat-alat</a:t>
            </a:r>
            <a:r>
              <a:rPr lang="en-US" dirty="0"/>
              <a:t> </a:t>
            </a:r>
            <a:r>
              <a:rPr lang="en-US" dirty="0" err="1"/>
              <a:t>tulis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bertema</a:t>
            </a:r>
            <a:r>
              <a:rPr lang="en-US" dirty="0"/>
              <a:t>, </a:t>
            </a:r>
            <a:r>
              <a:rPr lang="en-US" dirty="0" err="1"/>
              <a:t>meskipun</a:t>
            </a:r>
            <a:r>
              <a:rPr lang="en-US" dirty="0"/>
              <a:t> </a:t>
            </a:r>
            <a:r>
              <a:rPr lang="en-US" dirty="0" err="1"/>
              <a:t>demikianpusat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menulis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diperuntukkan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ekspolarasi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menulis</a:t>
            </a:r>
            <a:r>
              <a:rPr lang="en-US" dirty="0" smtClean="0"/>
              <a:t>.</a:t>
            </a:r>
          </a:p>
          <a:p>
            <a:pPr marL="114300" lvl="0" indent="0">
              <a:buNone/>
            </a:pPr>
            <a:endParaRPr lang="en-GB" dirty="0"/>
          </a:p>
          <a:p>
            <a:pPr marL="114300" indent="0">
              <a:buNone/>
            </a:pPr>
            <a:r>
              <a:rPr lang="en-US" i="1" dirty="0" err="1"/>
              <a:t>Tujuan</a:t>
            </a:r>
            <a:r>
              <a:rPr lang="en-US" i="1" dirty="0"/>
              <a:t> </a:t>
            </a:r>
            <a:r>
              <a:rPr lang="en-US" i="1" dirty="0" err="1"/>
              <a:t>bahasa</a:t>
            </a:r>
            <a:r>
              <a:rPr lang="en-US" i="1" dirty="0"/>
              <a:t>.</a:t>
            </a:r>
            <a:r>
              <a:rPr lang="en-US" dirty="0"/>
              <a:t> </a:t>
            </a:r>
            <a:r>
              <a:rPr lang="en-US" dirty="0" err="1"/>
              <a:t>pusat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menulis</a:t>
            </a:r>
            <a:r>
              <a:rPr lang="en-US" dirty="0"/>
              <a:t> </a:t>
            </a:r>
            <a:r>
              <a:rPr lang="en-US" dirty="0" err="1" smtClean="0"/>
              <a:t>menyediakan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memperluas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bahada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:</a:t>
            </a:r>
            <a:endParaRPr lang="en-GB" dirty="0"/>
          </a:p>
          <a:p>
            <a:pPr lvl="0"/>
            <a:r>
              <a:rPr lang="en-US" dirty="0" err="1">
                <a:solidFill>
                  <a:schemeClr val="accent2"/>
                </a:solidFill>
              </a:rPr>
              <a:t>Fonetik</a:t>
            </a:r>
            <a:r>
              <a:rPr lang="en-US" dirty="0">
                <a:solidFill>
                  <a:schemeClr val="accent2"/>
                </a:solidFill>
              </a:rPr>
              <a:t>. </a:t>
            </a:r>
            <a:r>
              <a:rPr lang="en-US" dirty="0" err="1">
                <a:solidFill>
                  <a:schemeClr val="accent2"/>
                </a:solidFill>
              </a:rPr>
              <a:t>pemahaman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antara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bunyi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ujaran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atau</a:t>
            </a:r>
            <a:r>
              <a:rPr lang="en-US" dirty="0">
                <a:solidFill>
                  <a:schemeClr val="accent2"/>
                </a:solidFill>
              </a:rPr>
              <a:t> symbol </a:t>
            </a:r>
            <a:r>
              <a:rPr lang="en-US" dirty="0" err="1">
                <a:solidFill>
                  <a:schemeClr val="accent2"/>
                </a:solidFill>
              </a:rPr>
              <a:t>tulisan</a:t>
            </a:r>
            <a:endParaRPr lang="en-GB" dirty="0">
              <a:solidFill>
                <a:schemeClr val="accent2"/>
              </a:solidFill>
            </a:endParaRPr>
          </a:p>
          <a:p>
            <a:pPr lvl="0"/>
            <a:r>
              <a:rPr lang="en-US" dirty="0">
                <a:solidFill>
                  <a:schemeClr val="accent2"/>
                </a:solidFill>
              </a:rPr>
              <a:t>Semantic. </a:t>
            </a:r>
            <a:r>
              <a:rPr lang="en-US" dirty="0" err="1">
                <a:solidFill>
                  <a:schemeClr val="accent2"/>
                </a:solidFill>
              </a:rPr>
              <a:t>pemahaman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bahwa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gambar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dari</a:t>
            </a:r>
            <a:r>
              <a:rPr lang="en-US" dirty="0">
                <a:solidFill>
                  <a:schemeClr val="accent2"/>
                </a:solidFill>
              </a:rPr>
              <a:t> symbol </a:t>
            </a:r>
            <a:r>
              <a:rPr lang="en-US" dirty="0" err="1">
                <a:solidFill>
                  <a:schemeClr val="accent2"/>
                </a:solidFill>
              </a:rPr>
              <a:t>mengomunikasikan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maksud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dan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bahwa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gambar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pesan</a:t>
            </a:r>
            <a:r>
              <a:rPr lang="en-US" dirty="0">
                <a:solidFill>
                  <a:schemeClr val="accent2"/>
                </a:solidFill>
              </a:rPr>
              <a:t> yang </a:t>
            </a:r>
            <a:r>
              <a:rPr lang="en-US" dirty="0" err="1">
                <a:solidFill>
                  <a:schemeClr val="accent2"/>
                </a:solidFill>
              </a:rPr>
              <a:t>akan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dikomunikasikan</a:t>
            </a:r>
            <a:r>
              <a:rPr lang="en-US" dirty="0">
                <a:solidFill>
                  <a:schemeClr val="accent2"/>
                </a:solidFill>
              </a:rPr>
              <a:t>.</a:t>
            </a:r>
            <a:endParaRPr lang="en-GB" dirty="0">
              <a:solidFill>
                <a:schemeClr val="accent2"/>
              </a:solidFill>
            </a:endParaRPr>
          </a:p>
          <a:p>
            <a:pPr lvl="0"/>
            <a:r>
              <a:rPr lang="en-US" dirty="0" err="1">
                <a:solidFill>
                  <a:schemeClr val="accent2"/>
                </a:solidFill>
              </a:rPr>
              <a:t>Sintaksis</a:t>
            </a:r>
            <a:r>
              <a:rPr lang="en-US" dirty="0">
                <a:solidFill>
                  <a:schemeClr val="accent2"/>
                </a:solidFill>
              </a:rPr>
              <a:t>. </a:t>
            </a:r>
            <a:r>
              <a:rPr lang="en-US" dirty="0" err="1">
                <a:solidFill>
                  <a:schemeClr val="accent2"/>
                </a:solidFill>
              </a:rPr>
              <a:t>Pesan</a:t>
            </a:r>
            <a:r>
              <a:rPr lang="en-US" dirty="0">
                <a:solidFill>
                  <a:schemeClr val="accent2"/>
                </a:solidFill>
              </a:rPr>
              <a:t> yang </a:t>
            </a:r>
            <a:r>
              <a:rPr lang="en-US" dirty="0" err="1">
                <a:solidFill>
                  <a:schemeClr val="accent2"/>
                </a:solidFill>
              </a:rPr>
              <a:t>disampaikan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menggunakan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bentuk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tulisan</a:t>
            </a:r>
            <a:r>
              <a:rPr lang="en-US" dirty="0">
                <a:solidFill>
                  <a:schemeClr val="accent2"/>
                </a:solidFill>
              </a:rPr>
              <a:t> (</a:t>
            </a:r>
            <a:r>
              <a:rPr lang="en-US" dirty="0" err="1">
                <a:solidFill>
                  <a:schemeClr val="accent2"/>
                </a:solidFill>
              </a:rPr>
              <a:t>ceker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ayam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tulisan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berangkai</a:t>
            </a:r>
            <a:r>
              <a:rPr lang="en-US" dirty="0">
                <a:solidFill>
                  <a:schemeClr val="accent2"/>
                </a:solidFill>
              </a:rPr>
              <a:t>, </a:t>
            </a:r>
            <a:r>
              <a:rPr lang="en-US" dirty="0" err="1">
                <a:solidFill>
                  <a:schemeClr val="accent2"/>
                </a:solidFill>
              </a:rPr>
              <a:t>atau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meniru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bentuk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tulisan</a:t>
            </a:r>
            <a:r>
              <a:rPr lang="en-US" dirty="0">
                <a:solidFill>
                  <a:schemeClr val="accent2"/>
                </a:solidFill>
              </a:rPr>
              <a:t> yang </a:t>
            </a:r>
            <a:r>
              <a:rPr lang="en-US" dirty="0" err="1">
                <a:solidFill>
                  <a:schemeClr val="accent2"/>
                </a:solidFill>
              </a:rPr>
              <a:t>diciptakan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atau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ditemukannya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sendiri</a:t>
            </a:r>
            <a:r>
              <a:rPr lang="en-US" dirty="0">
                <a:solidFill>
                  <a:schemeClr val="accent2"/>
                </a:solidFill>
              </a:rPr>
              <a:t>.</a:t>
            </a:r>
            <a:endParaRPr lang="en-GB" dirty="0">
              <a:solidFill>
                <a:schemeClr val="accent2"/>
              </a:solidFill>
            </a:endParaRPr>
          </a:p>
          <a:p>
            <a:pPr lvl="0"/>
            <a:r>
              <a:rPr lang="en-US" dirty="0">
                <a:solidFill>
                  <a:schemeClr val="accent2"/>
                </a:solidFill>
              </a:rPr>
              <a:t>Pragmatic. </a:t>
            </a:r>
            <a:r>
              <a:rPr lang="en-US" dirty="0" err="1">
                <a:solidFill>
                  <a:schemeClr val="accent2"/>
                </a:solidFill>
              </a:rPr>
              <a:t>Pemahaman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berbagai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bentuk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dan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jenis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komunikasai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tertulis</a:t>
            </a:r>
            <a:r>
              <a:rPr lang="en-US" dirty="0">
                <a:solidFill>
                  <a:schemeClr val="accent2"/>
                </a:solidFill>
              </a:rPr>
              <a:t>, </a:t>
            </a:r>
            <a:r>
              <a:rPr lang="en-US" dirty="0" err="1">
                <a:solidFill>
                  <a:schemeClr val="accent2"/>
                </a:solidFill>
              </a:rPr>
              <a:t>seperti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catatan</a:t>
            </a:r>
            <a:r>
              <a:rPr lang="en-US" dirty="0">
                <a:solidFill>
                  <a:schemeClr val="accent2"/>
                </a:solidFill>
              </a:rPr>
              <a:t>, </a:t>
            </a:r>
            <a:r>
              <a:rPr lang="en-US" dirty="0" err="1">
                <a:solidFill>
                  <a:schemeClr val="accent2"/>
                </a:solidFill>
              </a:rPr>
              <a:t>kartu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ucapan</a:t>
            </a:r>
            <a:r>
              <a:rPr lang="en-US" dirty="0">
                <a:solidFill>
                  <a:schemeClr val="accent2"/>
                </a:solidFill>
              </a:rPr>
              <a:t> , </a:t>
            </a:r>
            <a:r>
              <a:rPr lang="en-US" dirty="0" err="1">
                <a:solidFill>
                  <a:schemeClr val="accent2"/>
                </a:solidFill>
              </a:rPr>
              <a:t>daftar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dan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cerita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pribadi</a:t>
            </a:r>
            <a:r>
              <a:rPr lang="en-US" dirty="0">
                <a:solidFill>
                  <a:schemeClr val="accent2"/>
                </a:solidFill>
              </a:rPr>
              <a:t>.</a:t>
            </a:r>
            <a:endParaRPr lang="en-GB" dirty="0">
              <a:solidFill>
                <a:schemeClr val="accent2"/>
              </a:solidFill>
            </a:endParaRPr>
          </a:p>
          <a:p>
            <a:endParaRPr lang="en-GB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650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Sentra </a:t>
            </a:r>
            <a:r>
              <a:rPr lang="en-US" b="1" dirty="0" err="1" smtClean="0"/>
              <a:t>konsep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err="1" smtClean="0"/>
              <a:t>Pusat</a:t>
            </a:r>
            <a:r>
              <a:rPr lang="en-US" dirty="0" smtClean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sentra</a:t>
            </a:r>
            <a:r>
              <a:rPr lang="en-US" dirty="0"/>
              <a:t> </a:t>
            </a:r>
            <a:r>
              <a:rPr lang="en-US" dirty="0" err="1"/>
              <a:t>konsep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biasanyadi</a:t>
            </a:r>
            <a:r>
              <a:rPr lang="en-US" dirty="0"/>
              <a:t> </a:t>
            </a:r>
            <a:r>
              <a:rPr lang="en-US" dirty="0" err="1"/>
              <a:t>desain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usia</a:t>
            </a:r>
            <a:r>
              <a:rPr lang="en-US" dirty="0"/>
              <a:t> 3-4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masa</a:t>
            </a:r>
            <a:r>
              <a:rPr lang="en-US" dirty="0"/>
              <a:t> </a:t>
            </a:r>
            <a:r>
              <a:rPr lang="en-US" dirty="0" err="1"/>
              <a:t>peralihan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 </a:t>
            </a:r>
            <a:r>
              <a:rPr lang="en-US" dirty="0" err="1"/>
              <a:t>denganpola</a:t>
            </a:r>
            <a:r>
              <a:rPr lang="en-US" dirty="0"/>
              <a:t> </a:t>
            </a:r>
            <a:r>
              <a:rPr lang="en-US" dirty="0" err="1"/>
              <a:t>interaksi</a:t>
            </a:r>
            <a:r>
              <a:rPr lang="en-US" dirty="0"/>
              <a:t> parallel.</a:t>
            </a:r>
            <a:endParaRPr lang="en-GB" dirty="0"/>
          </a:p>
          <a:p>
            <a:r>
              <a:rPr lang="en-US" i="1" dirty="0" err="1">
                <a:solidFill>
                  <a:schemeClr val="accent2"/>
                </a:solidFill>
              </a:rPr>
              <a:t>Tujuan</a:t>
            </a:r>
            <a:r>
              <a:rPr lang="en-US" i="1" dirty="0">
                <a:solidFill>
                  <a:schemeClr val="accent2"/>
                </a:solidFill>
              </a:rPr>
              <a:t> </a:t>
            </a:r>
            <a:r>
              <a:rPr lang="en-US" i="1" dirty="0" err="1">
                <a:solidFill>
                  <a:schemeClr val="accent2"/>
                </a:solidFill>
              </a:rPr>
              <a:t>bahasa</a:t>
            </a:r>
            <a:r>
              <a:rPr lang="en-US" i="1" dirty="0">
                <a:solidFill>
                  <a:schemeClr val="accent2"/>
                </a:solidFill>
              </a:rPr>
              <a:t>. </a:t>
            </a:r>
            <a:r>
              <a:rPr lang="en-US" dirty="0" err="1">
                <a:solidFill>
                  <a:schemeClr val="accent2"/>
                </a:solidFill>
              </a:rPr>
              <a:t>Mengkaitkan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perkembangan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konseptual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anak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dan</a:t>
            </a:r>
            <a:r>
              <a:rPr lang="en-US" dirty="0">
                <a:solidFill>
                  <a:schemeClr val="accent2"/>
                </a:solidFill>
              </a:rPr>
              <a:t>  </a:t>
            </a:r>
            <a:r>
              <a:rPr lang="en-US" dirty="0" err="1">
                <a:solidFill>
                  <a:schemeClr val="accent2"/>
                </a:solidFill>
              </a:rPr>
              <a:t>kosa</a:t>
            </a:r>
            <a:r>
              <a:rPr lang="en-US" dirty="0">
                <a:solidFill>
                  <a:schemeClr val="accent2"/>
                </a:solidFill>
              </a:rPr>
              <a:t> kata </a:t>
            </a:r>
            <a:r>
              <a:rPr lang="en-US" dirty="0" err="1">
                <a:solidFill>
                  <a:schemeClr val="accent2"/>
                </a:solidFill>
              </a:rPr>
              <a:t>anak</a:t>
            </a:r>
            <a:r>
              <a:rPr lang="en-US" dirty="0">
                <a:solidFill>
                  <a:schemeClr val="accent2"/>
                </a:solidFill>
              </a:rPr>
              <a:t> yang </a:t>
            </a:r>
            <a:r>
              <a:rPr lang="en-US" dirty="0" err="1">
                <a:solidFill>
                  <a:schemeClr val="accent2"/>
                </a:solidFill>
              </a:rPr>
              <a:t>melibatkan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partisipasi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aktif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dengan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praktik</a:t>
            </a:r>
            <a:r>
              <a:rPr lang="en-US" dirty="0">
                <a:solidFill>
                  <a:schemeClr val="accent2"/>
                </a:solidFill>
              </a:rPr>
              <a:t>.</a:t>
            </a:r>
            <a:endParaRPr lang="en-GB" dirty="0">
              <a:solidFill>
                <a:schemeClr val="accent2"/>
              </a:solidFill>
            </a:endParaRPr>
          </a:p>
          <a:p>
            <a:endParaRPr lang="en-GB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92868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Pusat</a:t>
            </a:r>
            <a:r>
              <a:rPr lang="en-US" b="1" dirty="0"/>
              <a:t> </a:t>
            </a:r>
            <a:r>
              <a:rPr lang="en-US" b="1" dirty="0" err="1"/>
              <a:t>kegiatan</a:t>
            </a:r>
            <a:r>
              <a:rPr lang="en-US" b="1" dirty="0"/>
              <a:t> </a:t>
            </a:r>
            <a:r>
              <a:rPr lang="en-US" b="1" dirty="0" err="1" smtClean="0"/>
              <a:t>seni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meberikan</a:t>
            </a:r>
            <a:r>
              <a:rPr lang="en-US" dirty="0"/>
              <a:t> </a:t>
            </a:r>
            <a:r>
              <a:rPr lang="en-US" dirty="0" err="1"/>
              <a:t>kesempatan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untukmengeksplor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 yang </a:t>
            </a:r>
            <a:r>
              <a:rPr lang="en-US" dirty="0" err="1"/>
              <a:t>mengekspresikan</a:t>
            </a:r>
            <a:r>
              <a:rPr lang="en-US" dirty="0"/>
              <a:t> </a:t>
            </a:r>
            <a:r>
              <a:rPr lang="en-US" dirty="0" err="1"/>
              <a:t>seni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mandiri</a:t>
            </a:r>
            <a:r>
              <a:rPr lang="en-US" dirty="0"/>
              <a:t>.</a:t>
            </a:r>
            <a:endParaRPr lang="en-GB" dirty="0"/>
          </a:p>
          <a:p>
            <a:r>
              <a:rPr lang="en-US" i="1" dirty="0" err="1">
                <a:solidFill>
                  <a:schemeClr val="accent2"/>
                </a:solidFill>
              </a:rPr>
              <a:t>Tujuan</a:t>
            </a:r>
            <a:r>
              <a:rPr lang="en-US" i="1" dirty="0">
                <a:solidFill>
                  <a:schemeClr val="accent2"/>
                </a:solidFill>
              </a:rPr>
              <a:t> </a:t>
            </a:r>
            <a:r>
              <a:rPr lang="en-US" i="1" dirty="0" err="1">
                <a:solidFill>
                  <a:schemeClr val="accent2"/>
                </a:solidFill>
              </a:rPr>
              <a:t>Bahasa</a:t>
            </a:r>
            <a:r>
              <a:rPr lang="en-US" dirty="0">
                <a:solidFill>
                  <a:schemeClr val="accent2"/>
                </a:solidFill>
              </a:rPr>
              <a:t>. </a:t>
            </a:r>
            <a:r>
              <a:rPr lang="en-US" dirty="0" err="1">
                <a:solidFill>
                  <a:schemeClr val="accent2"/>
                </a:solidFill>
              </a:rPr>
              <a:t>Tujuan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ini</a:t>
            </a:r>
            <a:r>
              <a:rPr lang="en-US" dirty="0">
                <a:solidFill>
                  <a:schemeClr val="accent2"/>
                </a:solidFill>
              </a:rPr>
              <a:t> focus </a:t>
            </a:r>
            <a:r>
              <a:rPr lang="en-US" dirty="0" err="1">
                <a:solidFill>
                  <a:schemeClr val="accent2"/>
                </a:solidFill>
              </a:rPr>
              <a:t>untuk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mendoronng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anak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dalam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mengembangkan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pengetahuan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konseptual</a:t>
            </a:r>
            <a:r>
              <a:rPr lang="en-US" dirty="0">
                <a:solidFill>
                  <a:schemeClr val="accent2"/>
                </a:solidFill>
              </a:rPr>
              <a:t> yang </a:t>
            </a:r>
            <a:r>
              <a:rPr lang="en-US" dirty="0" err="1">
                <a:solidFill>
                  <a:schemeClr val="accent2"/>
                </a:solidFill>
              </a:rPr>
              <a:t>berkaitan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dengan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seni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dan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mampu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menggambarkan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secara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lisan</a:t>
            </a:r>
            <a:r>
              <a:rPr lang="en-US" dirty="0">
                <a:solidFill>
                  <a:schemeClr val="accent2"/>
                </a:solidFill>
              </a:rPr>
              <a:t>, </a:t>
            </a:r>
            <a:r>
              <a:rPr lang="en-US" dirty="0" err="1">
                <a:solidFill>
                  <a:schemeClr val="accent2"/>
                </a:solidFill>
              </a:rPr>
              <a:t>tulisan</a:t>
            </a:r>
            <a:r>
              <a:rPr lang="en-US" dirty="0">
                <a:solidFill>
                  <a:schemeClr val="accent2"/>
                </a:solidFill>
              </a:rPr>
              <a:t> ,</a:t>
            </a:r>
            <a:r>
              <a:rPr lang="en-US" dirty="0" err="1">
                <a:solidFill>
                  <a:schemeClr val="accent2"/>
                </a:solidFill>
              </a:rPr>
              <a:t>tekstur</a:t>
            </a:r>
            <a:r>
              <a:rPr lang="en-US" dirty="0">
                <a:solidFill>
                  <a:schemeClr val="accent2"/>
                </a:solidFill>
              </a:rPr>
              <a:t>, </a:t>
            </a:r>
            <a:r>
              <a:rPr lang="en-US" dirty="0" err="1">
                <a:solidFill>
                  <a:schemeClr val="accent2"/>
                </a:solidFill>
              </a:rPr>
              <a:t>warna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dan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bentuk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benda</a:t>
            </a:r>
            <a:r>
              <a:rPr lang="en-US" dirty="0">
                <a:solidFill>
                  <a:schemeClr val="accent2"/>
                </a:solidFill>
              </a:rPr>
              <a:t>  </a:t>
            </a:r>
            <a:r>
              <a:rPr lang="en-US" dirty="0" err="1">
                <a:solidFill>
                  <a:schemeClr val="accent2"/>
                </a:solidFill>
              </a:rPr>
              <a:t>gambar</a:t>
            </a:r>
            <a:r>
              <a:rPr lang="en-US" dirty="0">
                <a:solidFill>
                  <a:schemeClr val="accent2"/>
                </a:solidFill>
              </a:rPr>
              <a:t>  </a:t>
            </a:r>
            <a:r>
              <a:rPr lang="en-US" dirty="0" err="1">
                <a:solidFill>
                  <a:schemeClr val="accent2"/>
                </a:solidFill>
              </a:rPr>
              <a:t>secara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mandiri</a:t>
            </a:r>
            <a:r>
              <a:rPr lang="en-US" dirty="0">
                <a:solidFill>
                  <a:schemeClr val="accent2"/>
                </a:solidFill>
              </a:rPr>
              <a:t>. </a:t>
            </a:r>
            <a:endParaRPr lang="en-GB" dirty="0">
              <a:solidFill>
                <a:schemeClr val="accent2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82040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e.	</a:t>
            </a:r>
            <a:r>
              <a:rPr lang="en-GB" dirty="0" err="1"/>
              <a:t>Pusat</a:t>
            </a:r>
            <a:r>
              <a:rPr lang="en-GB" dirty="0"/>
              <a:t> </a:t>
            </a:r>
            <a:r>
              <a:rPr lang="en-GB" dirty="0" err="1"/>
              <a:t>kegiatan</a:t>
            </a:r>
            <a:r>
              <a:rPr lang="en-GB" dirty="0"/>
              <a:t> </a:t>
            </a:r>
            <a:r>
              <a:rPr lang="en-GB" dirty="0" smtClean="0"/>
              <a:t>computer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 smtClean="0"/>
              <a:t>Kegiatan</a:t>
            </a:r>
            <a:r>
              <a:rPr lang="en-GB" dirty="0" smtClean="0"/>
              <a:t> </a:t>
            </a:r>
            <a:r>
              <a:rPr lang="en-GB" dirty="0" err="1"/>
              <a:t>eksploratori</a:t>
            </a:r>
            <a:r>
              <a:rPr lang="en-GB" dirty="0"/>
              <a:t> yang </a:t>
            </a:r>
            <a:r>
              <a:rPr lang="en-GB" dirty="0" err="1"/>
              <a:t>ditemukan</a:t>
            </a:r>
            <a:r>
              <a:rPr lang="en-GB" dirty="0"/>
              <a:t> </a:t>
            </a:r>
            <a:r>
              <a:rPr lang="en-GB" dirty="0" err="1"/>
              <a:t>oleh</a:t>
            </a:r>
            <a:r>
              <a:rPr lang="en-GB" dirty="0"/>
              <a:t> </a:t>
            </a:r>
            <a:r>
              <a:rPr lang="en-GB" dirty="0" err="1"/>
              <a:t>banyak</a:t>
            </a:r>
            <a:r>
              <a:rPr lang="en-GB" dirty="0"/>
              <a:t> </a:t>
            </a:r>
            <a:r>
              <a:rPr lang="en-GB" dirty="0" err="1"/>
              <a:t>kelas</a:t>
            </a:r>
            <a:r>
              <a:rPr lang="en-GB" dirty="0"/>
              <a:t> </a:t>
            </a:r>
            <a:r>
              <a:rPr lang="en-GB" dirty="0" err="1"/>
              <a:t>prasekolah</a:t>
            </a:r>
            <a:r>
              <a:rPr lang="en-GB" dirty="0"/>
              <a:t> </a:t>
            </a:r>
            <a:r>
              <a:rPr lang="en-GB" dirty="0" err="1"/>
              <a:t>adalah</a:t>
            </a:r>
            <a:r>
              <a:rPr lang="en-GB" dirty="0"/>
              <a:t> </a:t>
            </a:r>
            <a:r>
              <a:rPr lang="en-GB" dirty="0" err="1"/>
              <a:t>pusat</a:t>
            </a:r>
            <a:r>
              <a:rPr lang="en-GB" dirty="0"/>
              <a:t> </a:t>
            </a:r>
            <a:r>
              <a:rPr lang="en-GB" dirty="0" err="1"/>
              <a:t>kegiatan</a:t>
            </a:r>
            <a:r>
              <a:rPr lang="en-GB" dirty="0"/>
              <a:t> computer. “Computer </a:t>
            </a:r>
            <a:r>
              <a:rPr lang="en-GB" dirty="0" err="1"/>
              <a:t>bisa</a:t>
            </a:r>
            <a:r>
              <a:rPr lang="en-GB" dirty="0"/>
              <a:t> </a:t>
            </a:r>
            <a:r>
              <a:rPr lang="en-GB" dirty="0" err="1"/>
              <a:t>menjadi</a:t>
            </a:r>
            <a:r>
              <a:rPr lang="en-GB" dirty="0"/>
              <a:t> </a:t>
            </a:r>
            <a:r>
              <a:rPr lang="en-GB" dirty="0" err="1"/>
              <a:t>katalisator</a:t>
            </a:r>
            <a:r>
              <a:rPr lang="en-GB" dirty="0"/>
              <a:t>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interaksi</a:t>
            </a:r>
            <a:r>
              <a:rPr lang="en-GB" dirty="0"/>
              <a:t> social yang </a:t>
            </a:r>
            <a:r>
              <a:rPr lang="en-GB" dirty="0" err="1"/>
              <a:t>positif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pertumbuhan</a:t>
            </a:r>
            <a:r>
              <a:rPr lang="en-GB" dirty="0"/>
              <a:t> </a:t>
            </a:r>
            <a:r>
              <a:rPr lang="en-GB" dirty="0" err="1"/>
              <a:t>emosi</a:t>
            </a:r>
            <a:r>
              <a:rPr lang="en-GB" dirty="0"/>
              <a:t>” (Clements &amp; </a:t>
            </a:r>
            <a:r>
              <a:rPr lang="en-GB" dirty="0" err="1"/>
              <a:t>Sarama</a:t>
            </a:r>
            <a:r>
              <a:rPr lang="en-GB" dirty="0"/>
              <a:t>, 2003, hal.34)</a:t>
            </a:r>
          </a:p>
          <a:p>
            <a:r>
              <a:rPr lang="en-GB" dirty="0" err="1">
                <a:solidFill>
                  <a:schemeClr val="accent2"/>
                </a:solidFill>
              </a:rPr>
              <a:t>Tujuan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bahasa</a:t>
            </a:r>
            <a:r>
              <a:rPr lang="en-GB" dirty="0">
                <a:solidFill>
                  <a:schemeClr val="accent2"/>
                </a:solidFill>
              </a:rPr>
              <a:t>. </a:t>
            </a:r>
            <a:r>
              <a:rPr lang="en-GB" dirty="0" err="1">
                <a:solidFill>
                  <a:schemeClr val="accent2"/>
                </a:solidFill>
              </a:rPr>
              <a:t>Yaitu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memperluas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kemampuan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reseptif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dan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ekspresif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anak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dalam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kaitanya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dengan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bahasa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lisan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dan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tulis</a:t>
            </a:r>
            <a:r>
              <a:rPr lang="en-GB" dirty="0">
                <a:solidFill>
                  <a:schemeClr val="accent2"/>
                </a:solidFill>
              </a:rPr>
              <a:t>. </a:t>
            </a:r>
            <a:r>
              <a:rPr lang="en-GB" dirty="0" err="1">
                <a:solidFill>
                  <a:schemeClr val="accent2"/>
                </a:solidFill>
              </a:rPr>
              <a:t>Softwere</a:t>
            </a:r>
            <a:r>
              <a:rPr lang="en-GB" dirty="0">
                <a:solidFill>
                  <a:schemeClr val="accent2"/>
                </a:solidFill>
              </a:rPr>
              <a:t> yang </a:t>
            </a:r>
            <a:r>
              <a:rPr lang="en-GB" dirty="0" err="1">
                <a:solidFill>
                  <a:schemeClr val="accent2"/>
                </a:solidFill>
              </a:rPr>
              <a:t>berisi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cerita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animasi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akan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memperluas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pemahaman</a:t>
            </a:r>
            <a:r>
              <a:rPr lang="en-GB" dirty="0">
                <a:solidFill>
                  <a:schemeClr val="accent2"/>
                </a:solidFill>
              </a:rPr>
              <a:t>  </a:t>
            </a:r>
            <a:r>
              <a:rPr lang="en-GB" dirty="0" err="1">
                <a:solidFill>
                  <a:schemeClr val="accent2"/>
                </a:solidFill>
              </a:rPr>
              <a:t>mendengarkan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anak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dan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mendorong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mereka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untuk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berbicara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tentang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cerita-cerita</a:t>
            </a:r>
            <a:r>
              <a:rPr lang="en-GB" dirty="0">
                <a:solidFill>
                  <a:schemeClr val="accent2"/>
                </a:solidFill>
              </a:rPr>
              <a:t> yang </a:t>
            </a:r>
            <a:r>
              <a:rPr lang="en-GB" dirty="0" err="1">
                <a:solidFill>
                  <a:schemeClr val="accent2"/>
                </a:solidFill>
              </a:rPr>
              <a:t>mereka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dengar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dan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 err="1">
                <a:solidFill>
                  <a:schemeClr val="accent2"/>
                </a:solidFill>
              </a:rPr>
              <a:t>lihat</a:t>
            </a:r>
            <a:r>
              <a:rPr lang="en-GB" dirty="0">
                <a:solidFill>
                  <a:schemeClr val="accent2"/>
                </a:solidFill>
              </a:rPr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13714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 err="1"/>
              <a:t>Permainan</a:t>
            </a:r>
            <a:r>
              <a:rPr lang="en-US" b="1" i="1" dirty="0"/>
              <a:t> di </a:t>
            </a:r>
            <a:r>
              <a:rPr lang="en-US" b="1" i="1" dirty="0" err="1"/>
              <a:t>luar</a:t>
            </a:r>
            <a:r>
              <a:rPr lang="en-US" b="1" i="1" dirty="0"/>
              <a:t> </a:t>
            </a:r>
            <a:r>
              <a:rPr lang="en-US" b="1" i="1" dirty="0" err="1" smtClean="0"/>
              <a:t>kelas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err="1" smtClean="0"/>
              <a:t>Permainan</a:t>
            </a:r>
            <a:r>
              <a:rPr lang="en-US" dirty="0" smtClean="0"/>
              <a:t> </a:t>
            </a:r>
            <a:r>
              <a:rPr lang="en-US" dirty="0"/>
              <a:t>di </a:t>
            </a:r>
            <a:r>
              <a:rPr lang="en-US" dirty="0" err="1"/>
              <a:t>luar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</a:t>
            </a:r>
            <a:r>
              <a:rPr lang="en-US" dirty="0" err="1"/>
              <a:t>menyediakan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kesempatan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eksploratori</a:t>
            </a:r>
            <a:r>
              <a:rPr lang="en-US" dirty="0"/>
              <a:t>. </a:t>
            </a:r>
            <a:r>
              <a:rPr lang="en-US" dirty="0" err="1"/>
              <a:t>Anak-anak</a:t>
            </a:r>
            <a:r>
              <a:rPr lang="en-US" dirty="0"/>
              <a:t> </a:t>
            </a:r>
            <a:r>
              <a:rPr lang="en-US" dirty="0" err="1"/>
              <a:t>mendapatkan</a:t>
            </a:r>
            <a:r>
              <a:rPr lang="en-US" dirty="0"/>
              <a:t> </a:t>
            </a:r>
            <a:r>
              <a:rPr lang="en-US" dirty="0" err="1"/>
              <a:t>manfaat</a:t>
            </a:r>
            <a:r>
              <a:rPr lang="en-US" dirty="0"/>
              <a:t> </a:t>
            </a:r>
            <a:r>
              <a:rPr lang="en-US" dirty="0" err="1"/>
              <a:t>permainan</a:t>
            </a:r>
            <a:r>
              <a:rPr lang="en-US" dirty="0"/>
              <a:t> </a:t>
            </a:r>
            <a:r>
              <a:rPr lang="en-US" dirty="0" err="1"/>
              <a:t>diluar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perlengkapan</a:t>
            </a:r>
            <a:r>
              <a:rPr lang="en-US" dirty="0"/>
              <a:t> </a:t>
            </a:r>
            <a:r>
              <a:rPr lang="en-US" dirty="0" err="1"/>
              <a:t>mainan</a:t>
            </a:r>
            <a:r>
              <a:rPr lang="en-US" dirty="0"/>
              <a:t> </a:t>
            </a:r>
            <a:r>
              <a:rPr lang="en-US" dirty="0" err="1"/>
              <a:t>berbeda</a:t>
            </a:r>
            <a:r>
              <a:rPr lang="en-US" dirty="0"/>
              <a:t>, </a:t>
            </a:r>
            <a:r>
              <a:rPr lang="en-US" dirty="0" err="1"/>
              <a:t>lantai</a:t>
            </a:r>
            <a:r>
              <a:rPr lang="en-US" dirty="0"/>
              <a:t> </a:t>
            </a:r>
            <a:r>
              <a:rPr lang="en-US" dirty="0" err="1"/>
              <a:t>bermain</a:t>
            </a:r>
            <a:r>
              <a:rPr lang="en-US" dirty="0"/>
              <a:t> yang </a:t>
            </a:r>
            <a:r>
              <a:rPr lang="en-US" dirty="0" err="1"/>
              <a:t>aman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cocok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segala</a:t>
            </a:r>
            <a:r>
              <a:rPr lang="en-US" dirty="0"/>
              <a:t> </a:t>
            </a:r>
            <a:r>
              <a:rPr lang="en-US" dirty="0" err="1"/>
              <a:t>musim</a:t>
            </a:r>
            <a:r>
              <a:rPr lang="en-US" dirty="0"/>
              <a:t>, </a:t>
            </a:r>
            <a:r>
              <a:rPr lang="en-US" dirty="0" err="1"/>
              <a:t>pohon</a:t>
            </a:r>
            <a:r>
              <a:rPr lang="en-US" dirty="0"/>
              <a:t> yang </a:t>
            </a:r>
            <a:r>
              <a:rPr lang="en-US" dirty="0" err="1"/>
              <a:t>rindang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tanaman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. </a:t>
            </a:r>
            <a:endParaRPr lang="en-GB" dirty="0"/>
          </a:p>
          <a:p>
            <a:r>
              <a:rPr lang="en-US" i="1" dirty="0" err="1">
                <a:solidFill>
                  <a:schemeClr val="accent2"/>
                </a:solidFill>
              </a:rPr>
              <a:t>Tujuan</a:t>
            </a:r>
            <a:r>
              <a:rPr lang="en-US" i="1" dirty="0">
                <a:solidFill>
                  <a:schemeClr val="accent2"/>
                </a:solidFill>
              </a:rPr>
              <a:t> </a:t>
            </a:r>
            <a:r>
              <a:rPr lang="en-US" i="1" dirty="0" err="1">
                <a:solidFill>
                  <a:schemeClr val="accent2"/>
                </a:solidFill>
              </a:rPr>
              <a:t>bahasa</a:t>
            </a:r>
            <a:r>
              <a:rPr lang="en-US" i="1" dirty="0">
                <a:solidFill>
                  <a:schemeClr val="accent2"/>
                </a:solidFill>
              </a:rPr>
              <a:t>.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Memperluas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komunikasi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anak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dengan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satu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sama</a:t>
            </a:r>
            <a:r>
              <a:rPr lang="en-US" dirty="0">
                <a:solidFill>
                  <a:schemeClr val="accent2"/>
                </a:solidFill>
              </a:rPr>
              <a:t> lain </a:t>
            </a:r>
            <a:r>
              <a:rPr lang="en-US" dirty="0" err="1">
                <a:solidFill>
                  <a:schemeClr val="accent2"/>
                </a:solidFill>
              </a:rPr>
              <a:t>dan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dengan</a:t>
            </a:r>
            <a:r>
              <a:rPr lang="en-US" dirty="0">
                <a:solidFill>
                  <a:schemeClr val="accent2"/>
                </a:solidFill>
              </a:rPr>
              <a:t> guru </a:t>
            </a:r>
            <a:r>
              <a:rPr lang="en-US" dirty="0" err="1">
                <a:solidFill>
                  <a:schemeClr val="accent2"/>
                </a:solidFill>
              </a:rPr>
              <a:t>serta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mengembangkan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konsep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melalui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pengalaman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langsung</a:t>
            </a:r>
            <a:r>
              <a:rPr lang="en-US" dirty="0">
                <a:solidFill>
                  <a:schemeClr val="accent2"/>
                </a:solidFill>
              </a:rPr>
              <a:t>. </a:t>
            </a:r>
            <a:endParaRPr lang="en-GB" dirty="0">
              <a:solidFill>
                <a:schemeClr val="accent2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52961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2. </a:t>
            </a:r>
            <a:r>
              <a:rPr lang="en-GB" dirty="0" err="1" smtClean="0"/>
              <a:t>Mendorong</a:t>
            </a:r>
            <a:r>
              <a:rPr lang="en-GB" dirty="0" smtClean="0"/>
              <a:t> </a:t>
            </a:r>
            <a:r>
              <a:rPr lang="en-GB" dirty="0" err="1" smtClean="0"/>
              <a:t>melalui</a:t>
            </a:r>
            <a:r>
              <a:rPr lang="en-GB" dirty="0" smtClean="0"/>
              <a:t> </a:t>
            </a:r>
            <a:r>
              <a:rPr lang="en-GB" dirty="0" err="1" smtClean="0"/>
              <a:t>kegiatan</a:t>
            </a:r>
            <a:r>
              <a:rPr lang="en-GB" dirty="0" smtClean="0"/>
              <a:t> yang di </a:t>
            </a:r>
            <a:r>
              <a:rPr lang="en-GB" dirty="0" err="1" smtClean="0"/>
              <a:t>pandu</a:t>
            </a:r>
            <a:r>
              <a:rPr lang="en-GB" dirty="0" smtClean="0"/>
              <a:t> </a:t>
            </a:r>
            <a:r>
              <a:rPr lang="en-GB" dirty="0" err="1" smtClean="0"/>
              <a:t>oleh</a:t>
            </a:r>
            <a:r>
              <a:rPr lang="en-GB" dirty="0" smtClean="0"/>
              <a:t> guru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b="1" dirty="0" err="1"/>
              <a:t>Kegiatan</a:t>
            </a:r>
            <a:r>
              <a:rPr lang="en-GB" b="1" dirty="0"/>
              <a:t> </a:t>
            </a:r>
            <a:r>
              <a:rPr lang="en-GB" b="1" dirty="0" err="1"/>
              <a:t>menunjukkan</a:t>
            </a:r>
            <a:r>
              <a:rPr lang="en-GB" b="1" dirty="0"/>
              <a:t> </a:t>
            </a:r>
            <a:r>
              <a:rPr lang="en-GB" b="1" dirty="0" err="1"/>
              <a:t>dan</a:t>
            </a:r>
            <a:r>
              <a:rPr lang="en-GB" b="1" dirty="0"/>
              <a:t> </a:t>
            </a:r>
            <a:r>
              <a:rPr lang="en-GB" b="1" dirty="0" err="1"/>
              <a:t>menceritakan</a:t>
            </a:r>
            <a:r>
              <a:rPr lang="en-GB" b="1" dirty="0"/>
              <a:t>. </a:t>
            </a:r>
            <a:r>
              <a:rPr lang="en-GB" dirty="0" err="1"/>
              <a:t>Kegiatan</a:t>
            </a:r>
            <a:r>
              <a:rPr lang="en-GB" dirty="0"/>
              <a:t> </a:t>
            </a:r>
            <a:r>
              <a:rPr lang="en-GB" dirty="0" err="1"/>
              <a:t>ini</a:t>
            </a:r>
            <a:r>
              <a:rPr lang="en-GB" dirty="0"/>
              <a:t> </a:t>
            </a:r>
            <a:r>
              <a:rPr lang="en-GB" dirty="0" err="1"/>
              <a:t>secara</a:t>
            </a:r>
            <a:r>
              <a:rPr lang="en-GB" dirty="0"/>
              <a:t> </a:t>
            </a:r>
            <a:r>
              <a:rPr lang="en-GB" dirty="0" err="1"/>
              <a:t>potensial</a:t>
            </a:r>
            <a:r>
              <a:rPr lang="en-GB" dirty="0"/>
              <a:t> </a:t>
            </a:r>
            <a:r>
              <a:rPr lang="en-GB" dirty="0" err="1"/>
              <a:t>memperluas</a:t>
            </a:r>
            <a:r>
              <a:rPr lang="en-GB" dirty="0"/>
              <a:t> </a:t>
            </a:r>
            <a:r>
              <a:rPr lang="en-GB" dirty="0" err="1"/>
              <a:t>perkembangan</a:t>
            </a:r>
            <a:r>
              <a:rPr lang="en-GB" dirty="0"/>
              <a:t> </a:t>
            </a:r>
            <a:r>
              <a:rPr lang="en-GB" dirty="0" err="1"/>
              <a:t>setiap</a:t>
            </a:r>
            <a:r>
              <a:rPr lang="en-GB" dirty="0"/>
              <a:t> </a:t>
            </a:r>
            <a:r>
              <a:rPr lang="en-GB" dirty="0" err="1"/>
              <a:t>aspek</a:t>
            </a:r>
            <a:r>
              <a:rPr lang="en-GB" dirty="0"/>
              <a:t> </a:t>
            </a:r>
            <a:r>
              <a:rPr lang="en-GB" dirty="0" err="1"/>
              <a:t>pengetahuan</a:t>
            </a:r>
            <a:r>
              <a:rPr lang="en-GB" dirty="0"/>
              <a:t> </a:t>
            </a:r>
            <a:r>
              <a:rPr lang="en-GB" dirty="0" err="1"/>
              <a:t>bahasa</a:t>
            </a:r>
            <a:r>
              <a:rPr lang="en-GB" dirty="0"/>
              <a:t> </a:t>
            </a:r>
            <a:r>
              <a:rPr lang="en-GB" dirty="0" err="1"/>
              <a:t>baik</a:t>
            </a:r>
            <a:r>
              <a:rPr lang="en-GB" dirty="0"/>
              <a:t> </a:t>
            </a:r>
            <a:r>
              <a:rPr lang="en-GB" dirty="0" err="1"/>
              <a:t>dalam</a:t>
            </a:r>
            <a:r>
              <a:rPr lang="en-GB" dirty="0"/>
              <a:t> </a:t>
            </a:r>
            <a:r>
              <a:rPr lang="en-GB" dirty="0" err="1"/>
              <a:t>bentuk</a:t>
            </a:r>
            <a:r>
              <a:rPr lang="en-GB" dirty="0"/>
              <a:t> </a:t>
            </a:r>
            <a:r>
              <a:rPr lang="en-GB" dirty="0" err="1"/>
              <a:t>reseptif</a:t>
            </a:r>
            <a:r>
              <a:rPr lang="en-GB" dirty="0"/>
              <a:t> </a:t>
            </a:r>
            <a:r>
              <a:rPr lang="en-GB" dirty="0" err="1"/>
              <a:t>maupun</a:t>
            </a:r>
            <a:r>
              <a:rPr lang="en-GB" dirty="0"/>
              <a:t> </a:t>
            </a:r>
            <a:r>
              <a:rPr lang="en-GB" dirty="0" err="1"/>
              <a:t>ekspresif</a:t>
            </a:r>
            <a:r>
              <a:rPr lang="en-GB" dirty="0"/>
              <a:t>. </a:t>
            </a:r>
            <a:r>
              <a:rPr lang="en-GB" dirty="0" err="1"/>
              <a:t>Pengetahuan</a:t>
            </a:r>
            <a:r>
              <a:rPr lang="en-GB" dirty="0"/>
              <a:t> </a:t>
            </a:r>
            <a:r>
              <a:rPr lang="en-GB" dirty="0" err="1"/>
              <a:t>reseptif</a:t>
            </a:r>
            <a:r>
              <a:rPr lang="en-GB" dirty="0"/>
              <a:t> </a:t>
            </a:r>
            <a:r>
              <a:rPr lang="en-GB" dirty="0" err="1"/>
              <a:t>fonetik</a:t>
            </a:r>
            <a:r>
              <a:rPr lang="en-GB" dirty="0"/>
              <a:t> </a:t>
            </a:r>
            <a:r>
              <a:rPr lang="en-GB" dirty="0" err="1"/>
              <a:t>diperluas</a:t>
            </a:r>
            <a:r>
              <a:rPr lang="en-GB" dirty="0"/>
              <a:t> </a:t>
            </a:r>
            <a:r>
              <a:rPr lang="en-GB" dirty="0" err="1"/>
              <a:t>begitu</a:t>
            </a:r>
            <a:r>
              <a:rPr lang="en-GB" dirty="0"/>
              <a:t> </a:t>
            </a:r>
            <a:r>
              <a:rPr lang="en-GB" dirty="0" err="1"/>
              <a:t>anak-anak</a:t>
            </a:r>
            <a:r>
              <a:rPr lang="en-GB" dirty="0"/>
              <a:t> </a:t>
            </a:r>
            <a:r>
              <a:rPr lang="en-GB" dirty="0" err="1"/>
              <a:t>mulai</a:t>
            </a:r>
            <a:r>
              <a:rPr lang="en-GB" dirty="0"/>
              <a:t> </a:t>
            </a:r>
            <a:r>
              <a:rPr lang="en-GB" dirty="0" err="1"/>
              <a:t>memahami</a:t>
            </a:r>
            <a:r>
              <a:rPr lang="en-GB" dirty="0"/>
              <a:t> </a:t>
            </a:r>
            <a:r>
              <a:rPr lang="en-GB" dirty="0" err="1"/>
              <a:t>ujaran</a:t>
            </a:r>
            <a:r>
              <a:rPr lang="en-GB" dirty="0"/>
              <a:t> orang lain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pola-pola</a:t>
            </a:r>
            <a:r>
              <a:rPr lang="en-GB" dirty="0"/>
              <a:t> </a:t>
            </a:r>
            <a:r>
              <a:rPr lang="en-GB" dirty="0" err="1"/>
              <a:t>artikulasi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US" b="1" dirty="0" err="1"/>
              <a:t>Pembacaan</a:t>
            </a:r>
            <a:r>
              <a:rPr lang="en-US" b="1" dirty="0"/>
              <a:t> </a:t>
            </a:r>
            <a:r>
              <a:rPr lang="en-US" b="1" dirty="0" err="1"/>
              <a:t>buku</a:t>
            </a:r>
            <a:r>
              <a:rPr lang="en-US" b="1" dirty="0"/>
              <a:t> </a:t>
            </a:r>
            <a:r>
              <a:rPr lang="en-US" b="1" dirty="0" err="1"/>
              <a:t>secara</a:t>
            </a:r>
            <a:r>
              <a:rPr lang="en-US" b="1" dirty="0"/>
              <a:t> </a:t>
            </a:r>
            <a:r>
              <a:rPr lang="en-US" b="1" dirty="0" err="1"/>
              <a:t>bersama-sama</a:t>
            </a:r>
            <a:r>
              <a:rPr lang="en-US" b="1" dirty="0"/>
              <a:t>.</a:t>
            </a:r>
            <a:r>
              <a:rPr lang="en-US" dirty="0"/>
              <a:t> </a:t>
            </a:r>
            <a:r>
              <a:rPr lang="en-US" dirty="0" err="1"/>
              <a:t>Anak-anak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pembacaan</a:t>
            </a:r>
            <a:r>
              <a:rPr lang="en-US" dirty="0"/>
              <a:t> </a:t>
            </a:r>
            <a:r>
              <a:rPr lang="en-US" dirty="0" err="1"/>
              <a:t>buku</a:t>
            </a:r>
            <a:r>
              <a:rPr lang="en-US" dirty="0"/>
              <a:t> </a:t>
            </a:r>
            <a:r>
              <a:rPr lang="en-US" dirty="0" err="1"/>
              <a:t>cerita</a:t>
            </a:r>
            <a:r>
              <a:rPr lang="en-US" dirty="0"/>
              <a:t> </a:t>
            </a:r>
            <a:r>
              <a:rPr lang="en-US" dirty="0" err="1"/>
              <a:t>bersama</a:t>
            </a:r>
            <a:r>
              <a:rPr lang="en-US" dirty="0"/>
              <a:t> </a:t>
            </a:r>
            <a:r>
              <a:rPr lang="en-US" dirty="0" err="1"/>
              <a:t>sebelumnya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“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/>
              <a:t>keberhasilan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membaca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menulis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.”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67817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85800"/>
            <a:ext cx="8260672" cy="1039427"/>
          </a:xfrm>
        </p:spPr>
        <p:txBody>
          <a:bodyPr>
            <a:normAutofit fontScale="90000"/>
          </a:bodyPr>
          <a:lstStyle/>
          <a:p>
            <a:r>
              <a:rPr lang="en-US" sz="2700" dirty="0"/>
              <a:t>(</a:t>
            </a:r>
            <a:r>
              <a:rPr lang="en-US" sz="2700" dirty="0">
                <a:solidFill>
                  <a:srgbClr val="0070C0"/>
                </a:solidFill>
              </a:rPr>
              <a:t>Slaughter, 1993, h. 4). Morrow (1989) </a:t>
            </a:r>
            <a:r>
              <a:rPr lang="en-US" sz="2700" dirty="0" err="1">
                <a:solidFill>
                  <a:srgbClr val="0070C0"/>
                </a:solidFill>
              </a:rPr>
              <a:t>menyebutkan</a:t>
            </a:r>
            <a:r>
              <a:rPr lang="en-US" sz="2700" dirty="0">
                <a:solidFill>
                  <a:srgbClr val="0070C0"/>
                </a:solidFill>
              </a:rPr>
              <a:t> </a:t>
            </a:r>
            <a:r>
              <a:rPr lang="en-US" sz="2700" dirty="0" err="1">
                <a:solidFill>
                  <a:srgbClr val="0070C0"/>
                </a:solidFill>
              </a:rPr>
              <a:t>manfaat-manfaat</a:t>
            </a:r>
            <a:r>
              <a:rPr lang="en-US" sz="2700" dirty="0">
                <a:solidFill>
                  <a:srgbClr val="0070C0"/>
                </a:solidFill>
              </a:rPr>
              <a:t> </a:t>
            </a:r>
            <a:r>
              <a:rPr lang="en-US" sz="2700" dirty="0" err="1">
                <a:solidFill>
                  <a:srgbClr val="0070C0"/>
                </a:solidFill>
              </a:rPr>
              <a:t>berikut</a:t>
            </a:r>
            <a:r>
              <a:rPr lang="en-US" sz="2700" dirty="0">
                <a:solidFill>
                  <a:srgbClr val="0070C0"/>
                </a:solidFill>
              </a:rPr>
              <a:t> </a:t>
            </a:r>
            <a:r>
              <a:rPr lang="en-US" sz="2700" dirty="0" err="1">
                <a:solidFill>
                  <a:srgbClr val="0070C0"/>
                </a:solidFill>
              </a:rPr>
              <a:t>dalam</a:t>
            </a:r>
            <a:r>
              <a:rPr lang="en-US" sz="2700" dirty="0">
                <a:solidFill>
                  <a:srgbClr val="0070C0"/>
                </a:solidFill>
              </a:rPr>
              <a:t> </a:t>
            </a:r>
            <a:r>
              <a:rPr lang="en-US" sz="2700" dirty="0" err="1">
                <a:solidFill>
                  <a:srgbClr val="0070C0"/>
                </a:solidFill>
              </a:rPr>
              <a:t>pembacaan</a:t>
            </a:r>
            <a:r>
              <a:rPr lang="en-US" sz="2700" dirty="0">
                <a:solidFill>
                  <a:srgbClr val="0070C0"/>
                </a:solidFill>
              </a:rPr>
              <a:t> </a:t>
            </a:r>
            <a:r>
              <a:rPr lang="en-US" sz="2700" dirty="0" err="1">
                <a:solidFill>
                  <a:srgbClr val="0070C0"/>
                </a:solidFill>
              </a:rPr>
              <a:t>buku</a:t>
            </a:r>
            <a:r>
              <a:rPr lang="en-US" sz="2700" dirty="0">
                <a:solidFill>
                  <a:srgbClr val="0070C0"/>
                </a:solidFill>
              </a:rPr>
              <a:t> </a:t>
            </a:r>
            <a:r>
              <a:rPr lang="en-US" sz="2700" dirty="0" err="1">
                <a:solidFill>
                  <a:srgbClr val="0070C0"/>
                </a:solidFill>
              </a:rPr>
              <a:t>cerita</a:t>
            </a:r>
            <a:r>
              <a:rPr lang="en-US" sz="2700" dirty="0">
                <a:solidFill>
                  <a:srgbClr val="0070C0"/>
                </a:solidFill>
              </a:rPr>
              <a:t> </a:t>
            </a:r>
            <a:r>
              <a:rPr lang="en-US" sz="2700" dirty="0" err="1">
                <a:solidFill>
                  <a:srgbClr val="0070C0"/>
                </a:solidFill>
              </a:rPr>
              <a:t>secara</a:t>
            </a:r>
            <a:r>
              <a:rPr lang="en-US" sz="2700" dirty="0">
                <a:solidFill>
                  <a:srgbClr val="0070C0"/>
                </a:solidFill>
              </a:rPr>
              <a:t> </a:t>
            </a:r>
            <a:r>
              <a:rPr lang="en-US" sz="2700" dirty="0" err="1">
                <a:solidFill>
                  <a:srgbClr val="0070C0"/>
                </a:solidFill>
              </a:rPr>
              <a:t>bersama-sama</a:t>
            </a:r>
            <a:r>
              <a:rPr lang="en-US" sz="2700" dirty="0">
                <a:solidFill>
                  <a:srgbClr val="0070C0"/>
                </a:solidFill>
              </a:rPr>
              <a:t> 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4373563"/>
          </a:xfrm>
        </p:spPr>
        <p:txBody>
          <a:bodyPr/>
          <a:lstStyle/>
          <a:p>
            <a:pPr lvl="0"/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/>
              <a:t>ketertarikan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membaca</a:t>
            </a:r>
            <a:endParaRPr lang="en-GB" dirty="0"/>
          </a:p>
          <a:p>
            <a:pPr lvl="0"/>
            <a:r>
              <a:rPr lang="en-US" dirty="0" err="1"/>
              <a:t>Meningkatnya</a:t>
            </a:r>
            <a:r>
              <a:rPr lang="en-US" dirty="0"/>
              <a:t> </a:t>
            </a:r>
            <a:r>
              <a:rPr lang="en-US" dirty="0" err="1"/>
              <a:t>keakraban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tulis</a:t>
            </a:r>
            <a:endParaRPr lang="en-GB" dirty="0"/>
          </a:p>
          <a:p>
            <a:pPr lvl="0"/>
            <a:r>
              <a:rPr lang="en-US" dirty="0" err="1"/>
              <a:t>Meningkatnya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kosa</a:t>
            </a:r>
            <a:r>
              <a:rPr lang="en-US" dirty="0"/>
              <a:t> kata</a:t>
            </a:r>
            <a:endParaRPr lang="en-GB" dirty="0"/>
          </a:p>
          <a:p>
            <a:pPr lvl="0"/>
            <a:r>
              <a:rPr lang="en-US" dirty="0" err="1"/>
              <a:t>Pemahaman</a:t>
            </a:r>
            <a:r>
              <a:rPr lang="en-US" dirty="0"/>
              <a:t> </a:t>
            </a:r>
            <a:r>
              <a:rPr lang="en-US" dirty="0" err="1"/>
              <a:t>susunan</a:t>
            </a:r>
            <a:r>
              <a:rPr lang="en-US" dirty="0"/>
              <a:t> </a:t>
            </a:r>
            <a:r>
              <a:rPr lang="en-US" dirty="0" err="1" smtClean="0"/>
              <a:t>cerita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71004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60672" cy="1039427"/>
          </a:xfrm>
        </p:spPr>
        <p:txBody>
          <a:bodyPr>
            <a:normAutofit fontScale="90000"/>
          </a:bodyPr>
          <a:lstStyle/>
          <a:p>
            <a:r>
              <a:rPr lang="en-US" sz="2200" dirty="0" err="1">
                <a:solidFill>
                  <a:srgbClr val="0070C0"/>
                </a:solidFill>
              </a:rPr>
              <a:t>Pengetahuan</a:t>
            </a:r>
            <a:r>
              <a:rPr lang="en-US" sz="2200" dirty="0">
                <a:solidFill>
                  <a:srgbClr val="0070C0"/>
                </a:solidFill>
              </a:rPr>
              <a:t> </a:t>
            </a:r>
            <a:r>
              <a:rPr lang="en-US" sz="2200" dirty="0" err="1">
                <a:solidFill>
                  <a:srgbClr val="0070C0"/>
                </a:solidFill>
              </a:rPr>
              <a:t>anak</a:t>
            </a:r>
            <a:r>
              <a:rPr lang="en-US" sz="2200" dirty="0">
                <a:solidFill>
                  <a:srgbClr val="0070C0"/>
                </a:solidFill>
              </a:rPr>
              <a:t> </a:t>
            </a:r>
            <a:r>
              <a:rPr lang="en-US" sz="2200" dirty="0" err="1">
                <a:solidFill>
                  <a:srgbClr val="0070C0"/>
                </a:solidFill>
              </a:rPr>
              <a:t>akan</a:t>
            </a:r>
            <a:r>
              <a:rPr lang="en-US" sz="2200" dirty="0">
                <a:solidFill>
                  <a:srgbClr val="0070C0"/>
                </a:solidFill>
              </a:rPr>
              <a:t> </a:t>
            </a:r>
            <a:r>
              <a:rPr lang="en-US" sz="2200" dirty="0" err="1">
                <a:solidFill>
                  <a:srgbClr val="0070C0"/>
                </a:solidFill>
              </a:rPr>
              <a:t>semakin</a:t>
            </a:r>
            <a:r>
              <a:rPr lang="en-US" sz="2200" dirty="0">
                <a:solidFill>
                  <a:srgbClr val="0070C0"/>
                </a:solidFill>
              </a:rPr>
              <a:t> </a:t>
            </a:r>
            <a:r>
              <a:rPr lang="en-US" sz="2200" dirty="0" err="1">
                <a:solidFill>
                  <a:srgbClr val="0070C0"/>
                </a:solidFill>
              </a:rPr>
              <a:t>meningkat</a:t>
            </a:r>
            <a:r>
              <a:rPr lang="en-US" sz="2200" dirty="0">
                <a:solidFill>
                  <a:srgbClr val="0070C0"/>
                </a:solidFill>
              </a:rPr>
              <a:t> </a:t>
            </a:r>
            <a:r>
              <a:rPr lang="en-US" sz="2200" dirty="0" err="1">
                <a:solidFill>
                  <a:srgbClr val="0070C0"/>
                </a:solidFill>
              </a:rPr>
              <a:t>menurut</a:t>
            </a:r>
            <a:r>
              <a:rPr lang="en-US" sz="2200" dirty="0">
                <a:solidFill>
                  <a:srgbClr val="0070C0"/>
                </a:solidFill>
              </a:rPr>
              <a:t> (Otto, 1996), </a:t>
            </a:r>
            <a:r>
              <a:rPr lang="en-US" sz="2200" dirty="0" err="1">
                <a:solidFill>
                  <a:srgbClr val="0070C0"/>
                </a:solidFill>
              </a:rPr>
              <a:t>begitu</a:t>
            </a:r>
            <a:r>
              <a:rPr lang="en-US" sz="2200" dirty="0">
                <a:solidFill>
                  <a:srgbClr val="0070C0"/>
                </a:solidFill>
              </a:rPr>
              <a:t> </a:t>
            </a:r>
            <a:r>
              <a:rPr lang="en-US" sz="2200" dirty="0" err="1">
                <a:solidFill>
                  <a:srgbClr val="0070C0"/>
                </a:solidFill>
              </a:rPr>
              <a:t>dibacakan</a:t>
            </a:r>
            <a:r>
              <a:rPr lang="en-US" sz="2200" dirty="0">
                <a:solidFill>
                  <a:srgbClr val="0070C0"/>
                </a:solidFill>
              </a:rPr>
              <a:t> </a:t>
            </a:r>
            <a:r>
              <a:rPr lang="en-US" sz="2200" dirty="0" err="1">
                <a:solidFill>
                  <a:srgbClr val="0070C0"/>
                </a:solidFill>
              </a:rPr>
              <a:t>dengan</a:t>
            </a:r>
            <a:r>
              <a:rPr lang="en-US" sz="2200" dirty="0">
                <a:solidFill>
                  <a:srgbClr val="0070C0"/>
                </a:solidFill>
              </a:rPr>
              <a:t> </a:t>
            </a:r>
            <a:r>
              <a:rPr lang="en-US" sz="2200" dirty="0" err="1">
                <a:solidFill>
                  <a:srgbClr val="0070C0"/>
                </a:solidFill>
              </a:rPr>
              <a:t>keras</a:t>
            </a:r>
            <a:r>
              <a:rPr lang="en-US" sz="2200" dirty="0">
                <a:solidFill>
                  <a:srgbClr val="0070C0"/>
                </a:solidFill>
              </a:rPr>
              <a:t> </a:t>
            </a:r>
            <a:r>
              <a:rPr lang="en-US" sz="2200" dirty="0" err="1">
                <a:solidFill>
                  <a:srgbClr val="0070C0"/>
                </a:solidFill>
              </a:rPr>
              <a:t>anak</a:t>
            </a:r>
            <a:r>
              <a:rPr lang="en-US" sz="2200" dirty="0">
                <a:solidFill>
                  <a:srgbClr val="0070C0"/>
                </a:solidFill>
              </a:rPr>
              <a:t> </a:t>
            </a:r>
            <a:r>
              <a:rPr lang="en-US" sz="2200" dirty="0" err="1">
                <a:solidFill>
                  <a:srgbClr val="0070C0"/>
                </a:solidFill>
              </a:rPr>
              <a:t>akan</a:t>
            </a:r>
            <a:r>
              <a:rPr lang="en-US" sz="2200" dirty="0">
                <a:solidFill>
                  <a:srgbClr val="0070C0"/>
                </a:solidFill>
              </a:rPr>
              <a:t> </a:t>
            </a:r>
            <a:r>
              <a:rPr lang="en-US" sz="2200" dirty="0" err="1">
                <a:solidFill>
                  <a:srgbClr val="0070C0"/>
                </a:solidFill>
              </a:rPr>
              <a:t>memiliki</a:t>
            </a:r>
            <a:r>
              <a:rPr lang="en-US" sz="2200" dirty="0">
                <a:solidFill>
                  <a:srgbClr val="0070C0"/>
                </a:solidFill>
              </a:rPr>
              <a:t> </a:t>
            </a:r>
            <a:r>
              <a:rPr lang="en-US" sz="2200" dirty="0" err="1">
                <a:solidFill>
                  <a:srgbClr val="0070C0"/>
                </a:solidFill>
              </a:rPr>
              <a:t>kesempatan</a:t>
            </a:r>
            <a:r>
              <a:rPr lang="en-US" sz="2200" dirty="0">
                <a:solidFill>
                  <a:srgbClr val="0070C0"/>
                </a:solidFill>
              </a:rPr>
              <a:t> </a:t>
            </a:r>
            <a:r>
              <a:rPr lang="en-US" sz="2200" dirty="0" err="1">
                <a:solidFill>
                  <a:srgbClr val="0070C0"/>
                </a:solidFill>
              </a:rPr>
              <a:t>untuk</a:t>
            </a:r>
            <a:r>
              <a:rPr lang="en-US" sz="2200" dirty="0">
                <a:solidFill>
                  <a:srgbClr val="0070C0"/>
                </a:solidFill>
              </a:rPr>
              <a:t> </a:t>
            </a:r>
            <a:r>
              <a:rPr lang="en-US" sz="2200" dirty="0" err="1">
                <a:solidFill>
                  <a:srgbClr val="0070C0"/>
                </a:solidFill>
              </a:rPr>
              <a:t>mengembangkan</a:t>
            </a:r>
            <a:r>
              <a:rPr lang="en-US" sz="2200" dirty="0">
                <a:solidFill>
                  <a:srgbClr val="0070C0"/>
                </a:solidFill>
              </a:rPr>
              <a:t> 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752600"/>
            <a:ext cx="8229600" cy="4373563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berbeda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cerita</a:t>
            </a:r>
            <a:r>
              <a:rPr lang="en-US" dirty="0"/>
              <a:t> (</a:t>
            </a:r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pragmatik</a:t>
            </a:r>
            <a:r>
              <a:rPr lang="en-US" dirty="0"/>
              <a:t>)</a:t>
            </a:r>
            <a:endParaRPr lang="en-GB" dirty="0"/>
          </a:p>
          <a:p>
            <a:pPr lvl="0"/>
            <a:r>
              <a:rPr lang="en-US" dirty="0" err="1"/>
              <a:t>Pemahaman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system </a:t>
            </a:r>
            <a:r>
              <a:rPr lang="en-US" dirty="0" err="1"/>
              <a:t>bunyi</a:t>
            </a:r>
            <a:r>
              <a:rPr lang="en-US" dirty="0"/>
              <a:t>- yang </a:t>
            </a:r>
            <a:r>
              <a:rPr lang="en-US" dirty="0" err="1"/>
              <a:t>berhubungan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pendengaran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system </a:t>
            </a:r>
            <a:r>
              <a:rPr lang="en-US" dirty="0" err="1"/>
              <a:t>bunyi</a:t>
            </a:r>
            <a:r>
              <a:rPr lang="en-US" dirty="0"/>
              <a:t>- </a:t>
            </a:r>
            <a:r>
              <a:rPr lang="en-US" dirty="0" err="1"/>
              <a:t>tulisan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(</a:t>
            </a:r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fonetik</a:t>
            </a:r>
            <a:r>
              <a:rPr lang="en-US" dirty="0"/>
              <a:t>)</a:t>
            </a:r>
            <a:endParaRPr lang="en-GB" dirty="0"/>
          </a:p>
          <a:p>
            <a:pPr lvl="0"/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reseptif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morfem</a:t>
            </a:r>
            <a:r>
              <a:rPr lang="en-US" dirty="0"/>
              <a:t> </a:t>
            </a:r>
            <a:r>
              <a:rPr lang="en-US" dirty="0" err="1"/>
              <a:t>memengaruhi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kata (</a:t>
            </a:r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morfemik</a:t>
            </a:r>
            <a:r>
              <a:rPr lang="en-US" dirty="0"/>
              <a:t>)</a:t>
            </a:r>
            <a:endParaRPr lang="en-GB" dirty="0"/>
          </a:p>
          <a:p>
            <a:pPr lvl="0"/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kosakata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yang kaya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bervariasi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literatur</a:t>
            </a:r>
            <a:r>
              <a:rPr lang="en-US" dirty="0"/>
              <a:t> (</a:t>
            </a:r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semantik</a:t>
            </a:r>
            <a:r>
              <a:rPr lang="en-US" dirty="0"/>
              <a:t>)</a:t>
            </a:r>
            <a:endParaRPr lang="en-GB" dirty="0"/>
          </a:p>
          <a:p>
            <a:pPr lvl="0"/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bagaimana</a:t>
            </a:r>
            <a:r>
              <a:rPr lang="en-US" dirty="0"/>
              <a:t> ide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pemikiran</a:t>
            </a:r>
            <a:r>
              <a:rPr lang="en-US" dirty="0"/>
              <a:t> </a:t>
            </a:r>
            <a:r>
              <a:rPr lang="en-US" dirty="0" err="1"/>
              <a:t>disusun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frasa</a:t>
            </a:r>
            <a:r>
              <a:rPr lang="en-US" dirty="0"/>
              <a:t> di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buku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register </a:t>
            </a:r>
            <a:r>
              <a:rPr lang="en-US" dirty="0" err="1"/>
              <a:t>terpelajar</a:t>
            </a:r>
            <a:r>
              <a:rPr lang="en-US" dirty="0"/>
              <a:t> (</a:t>
            </a:r>
            <a:r>
              <a:rPr lang="en-US" dirty="0" err="1"/>
              <a:t>pengetahuan</a:t>
            </a:r>
            <a:r>
              <a:rPr lang="en-US" dirty="0"/>
              <a:t> pragmatic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semantik</a:t>
            </a:r>
            <a:r>
              <a:rPr lang="en-US" dirty="0"/>
              <a:t>)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057369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Tujuan</a:t>
            </a:r>
            <a:r>
              <a:rPr lang="en-GB" dirty="0"/>
              <a:t> </a:t>
            </a:r>
            <a:r>
              <a:rPr lang="en-GB" dirty="0" err="1"/>
              <a:t>bahasa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meningkatkan</a:t>
            </a:r>
            <a:r>
              <a:rPr lang="en-GB" dirty="0" smtClean="0"/>
              <a:t> </a:t>
            </a:r>
            <a:r>
              <a:rPr lang="en-GB" dirty="0" err="1"/>
              <a:t>pemahaman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kosakata</a:t>
            </a:r>
            <a:r>
              <a:rPr lang="en-GB" dirty="0"/>
              <a:t> </a:t>
            </a:r>
            <a:r>
              <a:rPr lang="en-GB" dirty="0" err="1"/>
              <a:t>anak</a:t>
            </a:r>
            <a:r>
              <a:rPr lang="en-GB" dirty="0"/>
              <a:t>, </a:t>
            </a:r>
            <a:r>
              <a:rPr lang="en-GB" dirty="0" err="1"/>
              <a:t>membantu</a:t>
            </a:r>
            <a:r>
              <a:rPr lang="en-GB" dirty="0"/>
              <a:t> </a:t>
            </a:r>
            <a:r>
              <a:rPr lang="en-GB" dirty="0" err="1"/>
              <a:t>anak</a:t>
            </a:r>
            <a:r>
              <a:rPr lang="en-GB" dirty="0"/>
              <a:t> </a:t>
            </a:r>
            <a:r>
              <a:rPr lang="en-GB" dirty="0" err="1"/>
              <a:t>menjadi</a:t>
            </a:r>
            <a:r>
              <a:rPr lang="en-GB" dirty="0"/>
              <a:t> </a:t>
            </a:r>
            <a:r>
              <a:rPr lang="en-GB" dirty="0" err="1"/>
              <a:t>paham</a:t>
            </a:r>
            <a:r>
              <a:rPr lang="en-GB" dirty="0"/>
              <a:t> </a:t>
            </a:r>
            <a:r>
              <a:rPr lang="en-GB" dirty="0" err="1"/>
              <a:t>hubungan</a:t>
            </a:r>
            <a:r>
              <a:rPr lang="en-GB" dirty="0"/>
              <a:t> </a:t>
            </a:r>
            <a:r>
              <a:rPr lang="en-GB" dirty="0" err="1"/>
              <a:t>antara</a:t>
            </a:r>
            <a:r>
              <a:rPr lang="en-GB" dirty="0"/>
              <a:t> </a:t>
            </a:r>
            <a:r>
              <a:rPr lang="en-GB" dirty="0" err="1"/>
              <a:t>ujaran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tulisan</a:t>
            </a:r>
            <a:r>
              <a:rPr lang="en-GB" dirty="0"/>
              <a:t>, </a:t>
            </a:r>
            <a:r>
              <a:rPr lang="en-GB" dirty="0" err="1"/>
              <a:t>mendorong</a:t>
            </a:r>
            <a:r>
              <a:rPr lang="en-GB" dirty="0"/>
              <a:t> </a:t>
            </a:r>
            <a:r>
              <a:rPr lang="en-GB" dirty="0" err="1"/>
              <a:t>anak-anak</a:t>
            </a:r>
            <a:r>
              <a:rPr lang="en-GB" dirty="0"/>
              <a:t> </a:t>
            </a:r>
            <a:r>
              <a:rPr lang="en-GB" dirty="0" err="1"/>
              <a:t>untuk</a:t>
            </a:r>
            <a:r>
              <a:rPr lang="en-GB" dirty="0"/>
              <a:t> </a:t>
            </a:r>
            <a:r>
              <a:rPr lang="en-GB" dirty="0" err="1"/>
              <a:t>belajar</a:t>
            </a:r>
            <a:r>
              <a:rPr lang="en-GB" dirty="0"/>
              <a:t> </a:t>
            </a:r>
            <a:r>
              <a:rPr lang="en-GB" dirty="0" err="1"/>
              <a:t>merangkai</a:t>
            </a:r>
            <a:r>
              <a:rPr lang="en-GB" dirty="0"/>
              <a:t> </a:t>
            </a:r>
            <a:r>
              <a:rPr lang="en-GB" dirty="0" err="1"/>
              <a:t>peristiwa</a:t>
            </a:r>
            <a:r>
              <a:rPr lang="en-GB" dirty="0"/>
              <a:t> </a:t>
            </a:r>
            <a:r>
              <a:rPr lang="en-GB" dirty="0" err="1"/>
              <a:t>dan</a:t>
            </a:r>
            <a:r>
              <a:rPr lang="en-GB" dirty="0"/>
              <a:t> </a:t>
            </a:r>
            <a:r>
              <a:rPr lang="en-GB" dirty="0" err="1"/>
              <a:t>mengingat</a:t>
            </a:r>
            <a:r>
              <a:rPr lang="en-GB" dirty="0"/>
              <a:t> </a:t>
            </a:r>
            <a:r>
              <a:rPr lang="en-GB" dirty="0" err="1"/>
              <a:t>kembali</a:t>
            </a:r>
            <a:r>
              <a:rPr lang="en-GB" dirty="0"/>
              <a:t> </a:t>
            </a:r>
            <a:r>
              <a:rPr lang="en-GB" dirty="0" err="1"/>
              <a:t>urutan</a:t>
            </a:r>
            <a:r>
              <a:rPr lang="en-GB" dirty="0"/>
              <a:t> </a:t>
            </a:r>
            <a:r>
              <a:rPr lang="en-GB" dirty="0" err="1"/>
              <a:t>peristiwa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260340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b="1" dirty="0" err="1"/>
              <a:t>Memilih</a:t>
            </a:r>
            <a:r>
              <a:rPr lang="en-US" b="1" dirty="0"/>
              <a:t> </a:t>
            </a:r>
            <a:r>
              <a:rPr lang="en-US" b="1" dirty="0" err="1"/>
              <a:t>buku</a:t>
            </a:r>
            <a:r>
              <a:rPr lang="en-US" b="1" dirty="0"/>
              <a:t> yang </a:t>
            </a:r>
            <a:r>
              <a:rPr lang="en-US" b="1" dirty="0" err="1"/>
              <a:t>tepat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dibaca</a:t>
            </a:r>
            <a:r>
              <a:rPr lang="en-US" b="1" dirty="0"/>
              <a:t> </a:t>
            </a:r>
            <a:r>
              <a:rPr lang="en-US" b="1" dirty="0" err="1"/>
              <a:t>bersama</a:t>
            </a:r>
            <a:r>
              <a:rPr lang="en-US" b="1" dirty="0"/>
              <a:t>.</a:t>
            </a:r>
            <a:r>
              <a:rPr lang="en-US" dirty="0"/>
              <a:t> </a:t>
            </a:r>
            <a:r>
              <a:rPr lang="en-US" dirty="0" err="1"/>
              <a:t>Anak-anak</a:t>
            </a:r>
            <a:r>
              <a:rPr lang="en-US" dirty="0"/>
              <a:t> </a:t>
            </a:r>
            <a:r>
              <a:rPr lang="en-US" dirty="0" err="1"/>
              <a:t>prasekolah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buku</a:t>
            </a:r>
            <a:r>
              <a:rPr lang="en-US" dirty="0"/>
              <a:t> </a:t>
            </a:r>
            <a:r>
              <a:rPr lang="en-US" dirty="0" err="1"/>
              <a:t>cerita</a:t>
            </a:r>
            <a:r>
              <a:rPr lang="en-US" dirty="0"/>
              <a:t> yang </a:t>
            </a:r>
            <a:r>
              <a:rPr lang="en-US" dirty="0" err="1"/>
              <a:t>terbatas</a:t>
            </a:r>
            <a:r>
              <a:rPr lang="en-US" dirty="0"/>
              <a:t> </a:t>
            </a:r>
            <a:r>
              <a:rPr lang="en-US" dirty="0" err="1"/>
              <a:t>sebelumnya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buku</a:t>
            </a:r>
            <a:r>
              <a:rPr lang="en-US" dirty="0"/>
              <a:t> </a:t>
            </a:r>
            <a:r>
              <a:rPr lang="en-US" dirty="0" err="1"/>
              <a:t>nama-nama</a:t>
            </a:r>
            <a:r>
              <a:rPr lang="en-US" dirty="0"/>
              <a:t> yang </a:t>
            </a:r>
            <a:r>
              <a:rPr lang="en-US" dirty="0" err="1"/>
              <a:t>sederhana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interaksi</a:t>
            </a:r>
            <a:r>
              <a:rPr lang="en-US" dirty="0"/>
              <a:t> </a:t>
            </a:r>
            <a:r>
              <a:rPr lang="en-US" dirty="0" err="1"/>
              <a:t>awal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buku</a:t>
            </a:r>
            <a:r>
              <a:rPr lang="en-US" dirty="0"/>
              <a:t> </a:t>
            </a:r>
            <a:r>
              <a:rPr lang="en-US" dirty="0" err="1"/>
              <a:t>cerita</a:t>
            </a:r>
            <a:r>
              <a:rPr lang="en-US" dirty="0"/>
              <a:t> .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pembacaan</a:t>
            </a:r>
            <a:r>
              <a:rPr lang="en-US" dirty="0"/>
              <a:t> </a:t>
            </a:r>
            <a:r>
              <a:rPr lang="en-US" dirty="0" err="1"/>
              <a:t>buku</a:t>
            </a:r>
            <a:r>
              <a:rPr lang="en-US" dirty="0"/>
              <a:t> </a:t>
            </a:r>
            <a:r>
              <a:rPr lang="en-US" dirty="0" err="1"/>
              <a:t>cerita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pemahaman</a:t>
            </a:r>
            <a:r>
              <a:rPr lang="en-US" dirty="0"/>
              <a:t> </a:t>
            </a:r>
            <a:r>
              <a:rPr lang="en-US" dirty="0" err="1"/>
              <a:t>mendengarkan</a:t>
            </a:r>
            <a:r>
              <a:rPr lang="en-US" dirty="0"/>
              <a:t> yang </a:t>
            </a:r>
            <a:r>
              <a:rPr lang="en-US" dirty="0" err="1"/>
              <a:t>semakin</a:t>
            </a:r>
            <a:r>
              <a:rPr lang="en-US" dirty="0"/>
              <a:t> </a:t>
            </a:r>
            <a:r>
              <a:rPr lang="en-US" dirty="0" err="1" smtClean="0"/>
              <a:t>besar</a:t>
            </a:r>
            <a:endParaRPr lang="en-US" dirty="0" smtClean="0"/>
          </a:p>
          <a:p>
            <a:pPr marL="114300" indent="0">
              <a:buNone/>
            </a:pPr>
            <a:r>
              <a:rPr lang="en-US" b="1" dirty="0" err="1"/>
              <a:t>Penceritaan</a:t>
            </a:r>
            <a:r>
              <a:rPr lang="en-US" b="1" dirty="0"/>
              <a:t> </a:t>
            </a:r>
            <a:r>
              <a:rPr lang="en-US" b="1" dirty="0" err="1"/>
              <a:t>secara</a:t>
            </a:r>
            <a:r>
              <a:rPr lang="en-US" b="1" dirty="0"/>
              <a:t> </a:t>
            </a:r>
            <a:r>
              <a:rPr lang="en-US" b="1" dirty="0" err="1"/>
              <a:t>lisan</a:t>
            </a:r>
            <a:r>
              <a:rPr lang="en-US" b="1" dirty="0"/>
              <a:t>.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penceritaan</a:t>
            </a:r>
            <a:r>
              <a:rPr lang="en-US" dirty="0"/>
              <a:t>, </a:t>
            </a:r>
            <a:r>
              <a:rPr lang="en-US" dirty="0" err="1"/>
              <a:t>cerita</a:t>
            </a:r>
            <a:r>
              <a:rPr lang="en-US" dirty="0"/>
              <a:t> </a:t>
            </a:r>
            <a:r>
              <a:rPr lang="en-US" dirty="0" err="1"/>
              <a:t>dikomunikasikan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ujaran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perilaku</a:t>
            </a:r>
            <a:r>
              <a:rPr lang="en-US" dirty="0"/>
              <a:t> </a:t>
            </a:r>
            <a:r>
              <a:rPr lang="en-US" dirty="0" err="1"/>
              <a:t>nonlisan</a:t>
            </a:r>
            <a:r>
              <a:rPr lang="en-US" dirty="0"/>
              <a:t>,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dukungan</a:t>
            </a:r>
            <a:r>
              <a:rPr lang="en-US" dirty="0"/>
              <a:t> </a:t>
            </a:r>
            <a:r>
              <a:rPr lang="en-US" dirty="0" err="1"/>
              <a:t>teks</a:t>
            </a:r>
            <a:r>
              <a:rPr lang="en-US" dirty="0"/>
              <a:t> </a:t>
            </a:r>
            <a:r>
              <a:rPr lang="en-US" dirty="0" err="1"/>
              <a:t>tertulis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ilustrasi</a:t>
            </a:r>
            <a:r>
              <a:rPr lang="en-US" dirty="0"/>
              <a:t>.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permintaan</a:t>
            </a:r>
            <a:r>
              <a:rPr lang="en-US" dirty="0"/>
              <a:t> yang </a:t>
            </a:r>
            <a:r>
              <a:rPr lang="en-US" dirty="0" err="1"/>
              <a:t>berbeda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anak-anak</a:t>
            </a:r>
            <a:r>
              <a:rPr lang="en-US" dirty="0"/>
              <a:t> </a:t>
            </a:r>
            <a:r>
              <a:rPr lang="en-US" dirty="0" err="1"/>
              <a:t>prasekolah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guru.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83491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sz="3100" b="1" dirty="0" err="1"/>
              <a:t>Mendorong</a:t>
            </a:r>
            <a:r>
              <a:rPr lang="en-US" sz="3100" b="1" dirty="0"/>
              <a:t> </a:t>
            </a:r>
            <a:r>
              <a:rPr lang="en-US" sz="3100" b="1" dirty="0" err="1"/>
              <a:t>Perkembangan</a:t>
            </a:r>
            <a:r>
              <a:rPr lang="en-US" sz="3100" b="1" dirty="0"/>
              <a:t> </a:t>
            </a:r>
            <a:r>
              <a:rPr lang="en-US" sz="3100" b="1" dirty="0" err="1"/>
              <a:t>Bahasa</a:t>
            </a:r>
            <a:r>
              <a:rPr lang="en-US" sz="3100" b="1" dirty="0"/>
              <a:t> </a:t>
            </a:r>
            <a:r>
              <a:rPr lang="en-US" sz="3100" b="1" dirty="0" err="1"/>
              <a:t>dalam</a:t>
            </a:r>
            <a:r>
              <a:rPr lang="en-US" sz="3100" b="1" dirty="0"/>
              <a:t> </a:t>
            </a:r>
            <a:r>
              <a:rPr lang="en-US" sz="3100" b="1" dirty="0" err="1"/>
              <a:t>Kegatan</a:t>
            </a:r>
            <a:r>
              <a:rPr lang="en-US" sz="3100" b="1" dirty="0"/>
              <a:t> </a:t>
            </a:r>
            <a:r>
              <a:rPr lang="en-US" sz="3100" b="1" dirty="0" err="1"/>
              <a:t>Rutinitas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14300" indent="0">
              <a:buNone/>
            </a:pP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/>
              <a:t>rutinitas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yang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teratur</a:t>
            </a:r>
            <a:r>
              <a:rPr lang="en-US" dirty="0"/>
              <a:t> di </a:t>
            </a:r>
            <a:r>
              <a:rPr lang="en-US" dirty="0" err="1"/>
              <a:t>prasekolah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menyediakan</a:t>
            </a:r>
            <a:r>
              <a:rPr lang="en-US" dirty="0"/>
              <a:t> </a:t>
            </a:r>
            <a:r>
              <a:rPr lang="en-US" dirty="0" err="1"/>
              <a:t>kebutuhan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diatur</a:t>
            </a:r>
            <a:r>
              <a:rPr lang="en-US" dirty="0"/>
              <a:t> (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kehadiran</a:t>
            </a:r>
            <a:r>
              <a:rPr lang="en-US" dirty="0"/>
              <a:t>)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kebutuhan</a:t>
            </a:r>
            <a:r>
              <a:rPr lang="en-US" dirty="0"/>
              <a:t> </a:t>
            </a:r>
            <a:r>
              <a:rPr lang="en-US" dirty="0" err="1"/>
              <a:t>fisik</a:t>
            </a:r>
            <a:r>
              <a:rPr lang="en-US" dirty="0"/>
              <a:t> (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makan</a:t>
            </a:r>
            <a:r>
              <a:rPr lang="en-US" dirty="0"/>
              <a:t> </a:t>
            </a:r>
            <a:r>
              <a:rPr lang="en-US" dirty="0" err="1"/>
              <a:t>makanan</a:t>
            </a:r>
            <a:r>
              <a:rPr lang="en-US" dirty="0"/>
              <a:t> </a:t>
            </a:r>
            <a:r>
              <a:rPr lang="en-US" dirty="0" err="1"/>
              <a:t>ringan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ganti</a:t>
            </a:r>
            <a:r>
              <a:rPr lang="en-US" dirty="0"/>
              <a:t> </a:t>
            </a:r>
            <a:r>
              <a:rPr lang="en-US" dirty="0" err="1"/>
              <a:t>baju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di </a:t>
            </a:r>
            <a:r>
              <a:rPr lang="en-US" dirty="0" err="1"/>
              <a:t>luar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 smtClean="0"/>
              <a:t>).</a:t>
            </a:r>
          </a:p>
          <a:p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Tujuan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bahasa</a:t>
            </a:r>
            <a:r>
              <a:rPr lang="en-US" dirty="0">
                <a:solidFill>
                  <a:schemeClr val="accent2"/>
                </a:solidFill>
              </a:rPr>
              <a:t> yang </a:t>
            </a:r>
            <a:r>
              <a:rPr lang="en-US" dirty="0" err="1">
                <a:solidFill>
                  <a:schemeClr val="accent2"/>
                </a:solidFill>
              </a:rPr>
              <a:t>khusus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untuk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kegiatan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rutin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ini</a:t>
            </a:r>
            <a:r>
              <a:rPr lang="en-US" dirty="0">
                <a:solidFill>
                  <a:schemeClr val="accent2"/>
                </a:solidFill>
              </a:rPr>
              <a:t>, </a:t>
            </a:r>
            <a:r>
              <a:rPr lang="en-US" dirty="0" err="1">
                <a:solidFill>
                  <a:schemeClr val="accent2"/>
                </a:solidFill>
              </a:rPr>
              <a:t>fokus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dalam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mengembangkan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kemampuan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percakapan</a:t>
            </a:r>
            <a:r>
              <a:rPr lang="en-US" dirty="0">
                <a:solidFill>
                  <a:schemeClr val="accent2"/>
                </a:solidFill>
              </a:rPr>
              <a:t> (</a:t>
            </a:r>
            <a:r>
              <a:rPr lang="en-US" dirty="0" err="1">
                <a:solidFill>
                  <a:schemeClr val="accent2"/>
                </a:solidFill>
              </a:rPr>
              <a:t>kemampuan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pragmatik</a:t>
            </a:r>
            <a:r>
              <a:rPr lang="en-US" dirty="0">
                <a:solidFill>
                  <a:schemeClr val="accent2"/>
                </a:solidFill>
              </a:rPr>
              <a:t>) </a:t>
            </a:r>
            <a:r>
              <a:rPr lang="en-US" dirty="0" err="1">
                <a:solidFill>
                  <a:schemeClr val="accent2"/>
                </a:solidFill>
              </a:rPr>
              <a:t>dan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memperluas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keempat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aspek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pengetahuan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bahasa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lainnya</a:t>
            </a:r>
            <a:r>
              <a:rPr lang="en-US" dirty="0">
                <a:solidFill>
                  <a:schemeClr val="accent2"/>
                </a:solidFill>
              </a:rPr>
              <a:t> (</a:t>
            </a:r>
            <a:r>
              <a:rPr lang="en-US" dirty="0" err="1">
                <a:solidFill>
                  <a:schemeClr val="accent2"/>
                </a:solidFill>
              </a:rPr>
              <a:t>fonetik</a:t>
            </a:r>
            <a:r>
              <a:rPr lang="en-US" dirty="0">
                <a:solidFill>
                  <a:schemeClr val="accent2"/>
                </a:solidFill>
              </a:rPr>
              <a:t>, </a:t>
            </a:r>
            <a:r>
              <a:rPr lang="en-US" dirty="0" err="1">
                <a:solidFill>
                  <a:schemeClr val="accent2"/>
                </a:solidFill>
              </a:rPr>
              <a:t>semantik</a:t>
            </a:r>
            <a:r>
              <a:rPr lang="en-US" dirty="0">
                <a:solidFill>
                  <a:schemeClr val="accent2"/>
                </a:solidFill>
              </a:rPr>
              <a:t>, </a:t>
            </a:r>
            <a:r>
              <a:rPr lang="en-US" dirty="0" err="1">
                <a:solidFill>
                  <a:schemeClr val="accent2"/>
                </a:solidFill>
              </a:rPr>
              <a:t>morfemik,sintaksis</a:t>
            </a:r>
            <a:r>
              <a:rPr lang="en-US" dirty="0">
                <a:solidFill>
                  <a:schemeClr val="accent2"/>
                </a:solidFill>
              </a:rPr>
              <a:t>) </a:t>
            </a:r>
            <a:r>
              <a:rPr lang="en-US" dirty="0" err="1">
                <a:solidFill>
                  <a:schemeClr val="accent2"/>
                </a:solidFill>
              </a:rPr>
              <a:t>melalui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komunikasi</a:t>
            </a:r>
            <a:r>
              <a:rPr lang="en-US" dirty="0">
                <a:solidFill>
                  <a:schemeClr val="accent2"/>
                </a:solidFill>
              </a:rPr>
              <a:t> yang </a:t>
            </a:r>
            <a:r>
              <a:rPr lang="en-US" dirty="0" err="1">
                <a:solidFill>
                  <a:schemeClr val="accent2"/>
                </a:solidFill>
              </a:rPr>
              <a:t>terjadi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dalam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rutinitas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 err="1">
                <a:solidFill>
                  <a:schemeClr val="accent2"/>
                </a:solidFill>
              </a:rPr>
              <a:t>harian</a:t>
            </a:r>
            <a:r>
              <a:rPr lang="en-US" dirty="0" smtClean="0">
                <a:solidFill>
                  <a:schemeClr val="accent2"/>
                </a:solidFill>
              </a:rPr>
              <a:t>.</a:t>
            </a:r>
          </a:p>
          <a:p>
            <a:r>
              <a:rPr lang="en-US" b="1" dirty="0" err="1"/>
              <a:t>Berangkat</a:t>
            </a:r>
            <a:r>
              <a:rPr lang="en-US" b="1" dirty="0"/>
              <a:t>. </a:t>
            </a:r>
            <a:endParaRPr lang="en-GB" dirty="0"/>
          </a:p>
          <a:p>
            <a:r>
              <a:rPr lang="en-US" b="1" dirty="0" err="1"/>
              <a:t>Waktu</a:t>
            </a:r>
            <a:r>
              <a:rPr lang="en-US" b="1" dirty="0"/>
              <a:t> </a:t>
            </a:r>
            <a:r>
              <a:rPr lang="en-US" b="1" dirty="0" err="1"/>
              <a:t>makan</a:t>
            </a:r>
            <a:r>
              <a:rPr lang="en-US" b="1" dirty="0"/>
              <a:t> </a:t>
            </a:r>
            <a:r>
              <a:rPr lang="en-US" b="1" dirty="0" err="1"/>
              <a:t>siang</a:t>
            </a:r>
            <a:r>
              <a:rPr lang="en-US" b="1" dirty="0"/>
              <a:t>/</a:t>
            </a:r>
            <a:r>
              <a:rPr lang="en-US" b="1" dirty="0" err="1"/>
              <a:t>makan</a:t>
            </a:r>
            <a:r>
              <a:rPr lang="en-US" b="1" dirty="0"/>
              <a:t> </a:t>
            </a:r>
            <a:r>
              <a:rPr lang="en-US" b="1" dirty="0" err="1"/>
              <a:t>makanan</a:t>
            </a:r>
            <a:r>
              <a:rPr lang="en-US" b="1" dirty="0"/>
              <a:t> </a:t>
            </a:r>
            <a:r>
              <a:rPr lang="en-US" b="1" dirty="0" err="1"/>
              <a:t>ringan</a:t>
            </a:r>
            <a:r>
              <a:rPr lang="en-US" b="1" dirty="0" smtClean="0"/>
              <a:t>.</a:t>
            </a:r>
          </a:p>
          <a:p>
            <a:r>
              <a:rPr lang="en-US" b="1" dirty="0" err="1" smtClean="0"/>
              <a:t>Pulang</a:t>
            </a:r>
            <a:r>
              <a:rPr lang="en-US" b="1" dirty="0" smtClean="0"/>
              <a:t>.</a:t>
            </a:r>
            <a:endParaRPr lang="en-GB" dirty="0"/>
          </a:p>
          <a:p>
            <a:endParaRPr lang="en-GB" dirty="0">
              <a:solidFill>
                <a:schemeClr val="accent2"/>
              </a:solidFill>
            </a:endParaRPr>
          </a:p>
          <a:p>
            <a:endParaRPr lang="en-GB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2747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7885662"/>
              </p:ext>
            </p:extLst>
          </p:nvPr>
        </p:nvGraphicFramePr>
        <p:xfrm>
          <a:off x="228600" y="609600"/>
          <a:ext cx="845820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3416805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4526280"/>
          </a:xfrm>
        </p:spPr>
        <p:txBody>
          <a:bodyPr>
            <a:normAutofit/>
          </a:bodyPr>
          <a:lstStyle/>
          <a:p>
            <a:pPr marL="45720" indent="0" algn="ctr">
              <a:lnSpc>
                <a:spcPct val="300000"/>
              </a:lnSpc>
              <a:buNone/>
            </a:pPr>
            <a:r>
              <a:rPr lang="en-US" sz="6600" dirty="0" err="1" smtClean="0">
                <a:latin typeface="Broadway" pitchFamily="82" charset="0"/>
              </a:rPr>
              <a:t>Terima</a:t>
            </a:r>
            <a:r>
              <a:rPr lang="en-US" sz="6600" dirty="0" smtClean="0">
                <a:latin typeface="Broadway" pitchFamily="82" charset="0"/>
              </a:rPr>
              <a:t> </a:t>
            </a:r>
            <a:r>
              <a:rPr lang="en-US" sz="6600" dirty="0" err="1" smtClean="0">
                <a:latin typeface="Broadway" pitchFamily="82" charset="0"/>
              </a:rPr>
              <a:t>Kasih</a:t>
            </a:r>
            <a:r>
              <a:rPr lang="en-US" sz="6600" dirty="0" smtClean="0">
                <a:latin typeface="Broadway" pitchFamily="82" charset="0"/>
              </a:rPr>
              <a:t> </a:t>
            </a:r>
            <a:endParaRPr lang="en-US" sz="6600" dirty="0">
              <a:latin typeface="Broadway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42402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5cb0d1161a2fa750beee9b16aac63814d78da7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pothecary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ecary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Pushpin">
  <a:themeElements>
    <a:clrScheme name="Pushpin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Pushpin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ushpi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297</TotalTime>
  <Words>1752</Words>
  <Application>Microsoft Office PowerPoint</Application>
  <PresentationFormat>On-screen Show (4:3)</PresentationFormat>
  <Paragraphs>120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20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37</vt:i4>
      </vt:variant>
    </vt:vector>
  </HeadingPairs>
  <TitlesOfParts>
    <vt:vector size="63" baseType="lpstr">
      <vt:lpstr>Agency FB</vt:lpstr>
      <vt:lpstr>Arial</vt:lpstr>
      <vt:lpstr>Arial Narrow</vt:lpstr>
      <vt:lpstr>Arial Rounded MT Bold</vt:lpstr>
      <vt:lpstr>Bahnschrift Light Condensed</vt:lpstr>
      <vt:lpstr>Bahnschrift SemiBold Condensed</vt:lpstr>
      <vt:lpstr>Book Antiqua</vt:lpstr>
      <vt:lpstr>Broadway</vt:lpstr>
      <vt:lpstr>Brush Script MT</vt:lpstr>
      <vt:lpstr>Calibri</vt:lpstr>
      <vt:lpstr>Cambria</vt:lpstr>
      <vt:lpstr>Century Gothic</vt:lpstr>
      <vt:lpstr>Constantia</vt:lpstr>
      <vt:lpstr>Franklin Gothic Book</vt:lpstr>
      <vt:lpstr>Georgia</vt:lpstr>
      <vt:lpstr>Rage Italic</vt:lpstr>
      <vt:lpstr>Trebuchet MS</vt:lpstr>
      <vt:lpstr>Wingdings</vt:lpstr>
      <vt:lpstr>Wingdings 2</vt:lpstr>
      <vt:lpstr>Wingdings 3</vt:lpstr>
      <vt:lpstr>Civic</vt:lpstr>
      <vt:lpstr>Adjacency</vt:lpstr>
      <vt:lpstr>Apothecary</vt:lpstr>
      <vt:lpstr>Pushpin</vt:lpstr>
      <vt:lpstr>Slipstream</vt:lpstr>
      <vt:lpstr>Wisp</vt:lpstr>
      <vt:lpstr> Memperluas Perkembangan Bahasa Pada Anak-Anak Usia Prasekolah </vt:lpstr>
      <vt:lpstr> </vt:lpstr>
      <vt:lpstr>A. . Tingkat pertanyaan</vt:lpstr>
      <vt:lpstr>B. Pertanyaan yang direncanakan</vt:lpstr>
      <vt:lpstr>C. Beragam tujuan pertanyaan</vt:lpstr>
      <vt:lpstr>D. Pertanyaan hafalan/ulangan</vt:lpstr>
      <vt:lpstr>E. Pertanyaan Informasi</vt:lpstr>
      <vt:lpstr>Bahasa Penyangga </vt:lpstr>
      <vt:lpstr>PowerPoint Presentation</vt:lpstr>
      <vt:lpstr>B. Menggunakan Ekspansi. </vt:lpstr>
      <vt:lpstr>A. Menggunakan pertanyaan kontingen.</vt:lpstr>
      <vt:lpstr>C. Menggunakan pengulangan</vt:lpstr>
      <vt:lpstr>Mediasi</vt:lpstr>
      <vt:lpstr>Paduan menggunakan mediasi dengan anak-anak prasekolah</vt:lpstr>
      <vt:lpstr>Resolusi Konflik  </vt:lpstr>
      <vt:lpstr>Mendengarkan secara aktif</vt:lpstr>
      <vt:lpstr>C. Guru bisa mulai bisa mencontohkan</vt:lpstr>
      <vt:lpstr>D. Perbedaan Budaya</vt:lpstr>
      <vt:lpstr>  Panduan Tambahan Untuk Percakapan Dengan Anak-Anak Prasekolah </vt:lpstr>
      <vt:lpstr>KEGIATAN-KEGIATAN KURIKULER UNTUK MEMPERLUAS BAHASA ANAK-ANAK PRASEKOLAH </vt:lpstr>
      <vt:lpstr>Balok dan mainan</vt:lpstr>
      <vt:lpstr>Pusat kegiatan drama</vt:lpstr>
      <vt:lpstr>1. Perpustakaan kelas</vt:lpstr>
      <vt:lpstr>Sentra kegiatan mendengarkan</vt:lpstr>
      <vt:lpstr>Sentra menulis</vt:lpstr>
      <vt:lpstr>Sentra konsep</vt:lpstr>
      <vt:lpstr>Pusat kegiatan seni</vt:lpstr>
      <vt:lpstr>e. Pusat kegiatan computer</vt:lpstr>
      <vt:lpstr>Permainan di luar kelas</vt:lpstr>
      <vt:lpstr>2. Mendorong melalui kegiatan yang di pandu oleh guru</vt:lpstr>
      <vt:lpstr>(Slaughter, 1993, h. 4). Morrow (1989) menyebutkan manfaat-manfaat berikut dalam pembacaan buku cerita secara bersama-sama : </vt:lpstr>
      <vt:lpstr>Pengetahuan anak akan semakin meningkat menurut (Otto, 1996), begitu dibacakan dengan keras anak akan memiliki kesempatan untuk mengembangkan : </vt:lpstr>
      <vt:lpstr>Tujuan bahasa</vt:lpstr>
      <vt:lpstr>PowerPoint Presentation</vt:lpstr>
      <vt:lpstr>Mendorong Perkembangan Bahasa dalam Kegatan Rutinitas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Memperluas Perkembangan Bahasa Pada Anak-Anak Usia Prasekolah</dc:title>
  <dc:creator>USER</dc:creator>
  <cp:lastModifiedBy>asus</cp:lastModifiedBy>
  <cp:revision>23</cp:revision>
  <dcterms:created xsi:type="dcterms:W3CDTF">2019-03-21T12:40:43Z</dcterms:created>
  <dcterms:modified xsi:type="dcterms:W3CDTF">2019-03-26T08:14:46Z</dcterms:modified>
</cp:coreProperties>
</file>