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av" ContentType="audio/x-wav"/>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815" r:id="rId1"/>
  </p:sldMasterIdLst>
  <p:sldIdLst>
    <p:sldId id="256" r:id="rId2"/>
    <p:sldId id="257" r:id="rId3"/>
    <p:sldId id="258" r:id="rId4"/>
    <p:sldId id="259" r:id="rId5"/>
    <p:sldId id="260" r:id="rId6"/>
    <p:sldId id="261" r:id="rId7"/>
    <p:sldId id="263" r:id="rId8"/>
    <p:sldId id="262" r:id="rId9"/>
    <p:sldId id="264" r:id="rId10"/>
    <p:sldId id="265" r:id="rId11"/>
    <p:sldId id="266" r:id="rId12"/>
    <p:sldId id="267" r:id="rId13"/>
    <p:sldId id="268" r:id="rId14"/>
    <p:sldId id="270" r:id="rId15"/>
    <p:sldId id="271" r:id="rId16"/>
    <p:sldId id="273" r:id="rId17"/>
    <p:sldId id="272" r:id="rId18"/>
    <p:sldId id="276" r:id="rId19"/>
    <p:sldId id="278" r:id="rId20"/>
    <p:sldId id="279" r:id="rId21"/>
    <p:sldId id="277" r:id="rId22"/>
    <p:sldId id="280" r:id="rId23"/>
    <p:sldId id="274" r:id="rId24"/>
    <p:sldId id="275" r:id="rId25"/>
    <p:sldId id="281" r:id="rId26"/>
    <p:sldId id="282" r:id="rId27"/>
    <p:sldId id="284" r:id="rId28"/>
    <p:sldId id="285" r:id="rId29"/>
    <p:sldId id="286" r:id="rId30"/>
    <p:sldId id="287" r:id="rId31"/>
    <p:sldId id="288" r:id="rId32"/>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4010B"/>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napVertSplitter="1" vertBarState="minimized" horzBarState="maximized">
    <p:restoredLeft sz="7426" autoAdjust="0"/>
    <p:restoredTop sz="94660"/>
  </p:normalViewPr>
  <p:slideViewPr>
    <p:cSldViewPr snapToGrid="0">
      <p:cViewPr varScale="1">
        <p:scale>
          <a:sx n="65" d="100"/>
          <a:sy n="65" d="100"/>
        </p:scale>
        <p:origin x="605" y="53"/>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viewProps" Target="view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theme" Target="theme/theme1.xml"/><Relationship Id="rId8" Type="http://schemas.openxmlformats.org/officeDocument/2006/relationships/slide" Target="slides/slide7.xml"/></Relationships>
</file>

<file path=ppt/slideLayouts/_rels/slideLayout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pic>
        <p:nvPicPr>
          <p:cNvPr id="7" name="Picture 6" descr="Droplets-HD-Title-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p:cNvSpPr>
            <a:spLocks noGrp="1"/>
          </p:cNvSpPr>
          <p:nvPr>
            <p:ph type="ctrTitle"/>
          </p:nvPr>
        </p:nvSpPr>
        <p:spPr>
          <a:xfrm>
            <a:off x="1751012" y="1300785"/>
            <a:ext cx="8689976" cy="2509213"/>
          </a:xfrm>
        </p:spPr>
        <p:txBody>
          <a:bodyPr anchor="b">
            <a:normAutofit/>
          </a:bodyPr>
          <a:lstStyle>
            <a:lvl1pPr algn="ctr">
              <a:defRPr sz="4800"/>
            </a:lvl1pPr>
          </a:lstStyle>
          <a:p>
            <a:r>
              <a:rPr lang="en-US"/>
              <a:t>Click to edit Master title style</a:t>
            </a:r>
            <a:endParaRPr lang="en-US" dirty="0"/>
          </a:p>
        </p:txBody>
      </p:sp>
      <p:sp>
        <p:nvSpPr>
          <p:cNvPr id="3" name="Subtitle 2"/>
          <p:cNvSpPr>
            <a:spLocks noGrp="1"/>
          </p:cNvSpPr>
          <p:nvPr>
            <p:ph type="subTitle" idx="1"/>
          </p:nvPr>
        </p:nvSpPr>
        <p:spPr>
          <a:xfrm>
            <a:off x="1751012" y="3886200"/>
            <a:ext cx="8689976" cy="1371599"/>
          </a:xfrm>
        </p:spPr>
        <p:txBody>
          <a:bodyPr>
            <a:normAutofit/>
          </a:bodyPr>
          <a:lstStyle>
            <a:lvl1pPr marL="0" indent="0" algn="ctr">
              <a:buNone/>
              <a:defRPr sz="2200">
                <a:solidFill>
                  <a:schemeClr val="bg1">
                    <a:lumMod val="50000"/>
                  </a:schemeClr>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87D283F1-025A-404B-ADE4-C9067BE74D17}" type="datetimeFigureOut">
              <a:rPr lang="id-ID" smtClean="0"/>
              <a:t>20/08/2023</a:t>
            </a:fld>
            <a:endParaRPr lang="id-ID"/>
          </a:p>
        </p:txBody>
      </p:sp>
      <p:sp>
        <p:nvSpPr>
          <p:cNvPr id="5" name="Footer Placeholder 4"/>
          <p:cNvSpPr>
            <a:spLocks noGrp="1"/>
          </p:cNvSpPr>
          <p:nvPr>
            <p:ph type="ftr" sz="quarter" idx="11"/>
          </p:nvPr>
        </p:nvSpPr>
        <p:spPr/>
        <p:txBody>
          <a:bodyPr/>
          <a:lstStyle/>
          <a:p>
            <a:endParaRPr lang="id-ID"/>
          </a:p>
        </p:txBody>
      </p:sp>
      <p:sp>
        <p:nvSpPr>
          <p:cNvPr id="6" name="Slide Number Placeholder 5"/>
          <p:cNvSpPr>
            <a:spLocks noGrp="1"/>
          </p:cNvSpPr>
          <p:nvPr>
            <p:ph type="sldNum" sz="quarter" idx="12"/>
          </p:nvPr>
        </p:nvSpPr>
        <p:spPr/>
        <p:txBody>
          <a:bodyPr/>
          <a:lstStyle/>
          <a:p>
            <a:fld id="{43053E46-CE5B-49D6-961B-68FF612EAF7B}" type="slidenum">
              <a:rPr lang="id-ID" smtClean="0"/>
              <a:t>‹#›</a:t>
            </a:fld>
            <a:endParaRPr lang="id-ID"/>
          </a:p>
        </p:txBody>
      </p:sp>
    </p:spTree>
    <p:extLst>
      <p:ext uri="{BB962C8B-B14F-4D97-AF65-F5344CB8AC3E}">
        <p14:creationId xmlns:p14="http://schemas.microsoft.com/office/powerpoint/2010/main" val="2131214149"/>
      </p:ext>
    </p:extLst>
  </p:cSld>
  <p:clrMapOvr>
    <a:masterClrMapping/>
  </p:clrMapOvr>
  <p:extLst>
    <p:ext uri="{DCECCB84-F9BA-43D5-87BE-67443E8EF086}">
      <p15:sldGuideLst xmlns:p15="http://schemas.microsoft.com/office/powerpoint/2012/main"/>
    </p:ext>
  </p:extLs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pic>
        <p:nvPicPr>
          <p:cNvPr id="3" name="Picture 2"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p:cNvSpPr>
            <a:spLocks noGrp="1"/>
          </p:cNvSpPr>
          <p:nvPr>
            <p:ph type="title"/>
          </p:nvPr>
        </p:nvSpPr>
        <p:spPr/>
        <p:txBody>
          <a:bodyPr/>
          <a:lstStyle/>
          <a:p>
            <a:r>
              <a:rPr lang="en-US"/>
              <a:t>Click to edit Master title style</a:t>
            </a:r>
            <a:endParaRPr lang="en-US" dirty="0"/>
          </a:p>
        </p:txBody>
      </p:sp>
      <p:sp>
        <p:nvSpPr>
          <p:cNvPr id="12" name="Content Placeholder 2"/>
          <p:cNvSpPr>
            <a:spLocks noGrp="1"/>
          </p:cNvSpPr>
          <p:nvPr>
            <p:ph sz="quarter" idx="13"/>
          </p:nvPr>
        </p:nvSpPr>
        <p:spPr>
          <a:xfrm>
            <a:off x="913774" y="2367092"/>
            <a:ext cx="10363826" cy="3424107"/>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87D283F1-025A-404B-ADE4-C9067BE74D17}" type="datetimeFigureOut">
              <a:rPr lang="id-ID" smtClean="0"/>
              <a:t>20/08/2023</a:t>
            </a:fld>
            <a:endParaRPr lang="id-ID"/>
          </a:p>
        </p:txBody>
      </p:sp>
      <p:sp>
        <p:nvSpPr>
          <p:cNvPr id="5" name="Footer Placeholder 4"/>
          <p:cNvSpPr>
            <a:spLocks noGrp="1"/>
          </p:cNvSpPr>
          <p:nvPr>
            <p:ph type="ftr" sz="quarter" idx="11"/>
          </p:nvPr>
        </p:nvSpPr>
        <p:spPr/>
        <p:txBody>
          <a:bodyPr/>
          <a:lstStyle/>
          <a:p>
            <a:endParaRPr lang="id-ID"/>
          </a:p>
        </p:txBody>
      </p:sp>
      <p:sp>
        <p:nvSpPr>
          <p:cNvPr id="6" name="Slide Number Placeholder 5"/>
          <p:cNvSpPr>
            <a:spLocks noGrp="1"/>
          </p:cNvSpPr>
          <p:nvPr>
            <p:ph type="sldNum" sz="quarter" idx="12"/>
          </p:nvPr>
        </p:nvSpPr>
        <p:spPr/>
        <p:txBody>
          <a:bodyPr/>
          <a:lstStyle/>
          <a:p>
            <a:fld id="{43053E46-CE5B-49D6-961B-68FF612EAF7B}" type="slidenum">
              <a:rPr lang="id-ID" smtClean="0"/>
              <a:t>‹#›</a:t>
            </a:fld>
            <a:endParaRPr lang="id-ID"/>
          </a:p>
        </p:txBody>
      </p:sp>
    </p:spTree>
    <p:extLst>
      <p:ext uri="{BB962C8B-B14F-4D97-AF65-F5344CB8AC3E}">
        <p14:creationId xmlns:p14="http://schemas.microsoft.com/office/powerpoint/2010/main" val="397189077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pic>
        <p:nvPicPr>
          <p:cNvPr id="9" name="Picture 8"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p:cNvSpPr>
            <a:spLocks noGrp="1"/>
          </p:cNvSpPr>
          <p:nvPr>
            <p:ph type="title"/>
          </p:nvPr>
        </p:nvSpPr>
        <p:spPr>
          <a:xfrm>
            <a:off x="913774" y="828563"/>
            <a:ext cx="10351752" cy="2736819"/>
          </a:xfrm>
        </p:spPr>
        <p:txBody>
          <a:bodyPr anchor="b">
            <a:normAutofit/>
          </a:bodyPr>
          <a:lstStyle>
            <a:lvl1pPr>
              <a:defRPr sz="4000"/>
            </a:lvl1pPr>
          </a:lstStyle>
          <a:p>
            <a:r>
              <a:rPr lang="en-US"/>
              <a:t>Click to edit Master title style</a:t>
            </a:r>
            <a:endParaRPr lang="en-US" dirty="0"/>
          </a:p>
        </p:txBody>
      </p:sp>
      <p:sp>
        <p:nvSpPr>
          <p:cNvPr id="3" name="Text Placeholder 2"/>
          <p:cNvSpPr>
            <a:spLocks noGrp="1"/>
          </p:cNvSpPr>
          <p:nvPr>
            <p:ph type="body" idx="1"/>
          </p:nvPr>
        </p:nvSpPr>
        <p:spPr>
          <a:xfrm>
            <a:off x="913774" y="3657457"/>
            <a:ext cx="10351752" cy="1368183"/>
          </a:xfrm>
        </p:spPr>
        <p:txBody>
          <a:bodyPr>
            <a:normAutofit/>
          </a:bodyPr>
          <a:lstStyle>
            <a:lvl1pPr marL="0" indent="0" algn="ctr">
              <a:buNone/>
              <a:defRPr sz="2000">
                <a:solidFill>
                  <a:schemeClr val="bg1">
                    <a:lumMod val="50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87D283F1-025A-404B-ADE4-C9067BE74D17}" type="datetimeFigureOut">
              <a:rPr lang="id-ID" smtClean="0"/>
              <a:t>20/08/2023</a:t>
            </a:fld>
            <a:endParaRPr lang="id-ID"/>
          </a:p>
        </p:txBody>
      </p:sp>
      <p:sp>
        <p:nvSpPr>
          <p:cNvPr id="5" name="Footer Placeholder 4"/>
          <p:cNvSpPr>
            <a:spLocks noGrp="1"/>
          </p:cNvSpPr>
          <p:nvPr>
            <p:ph type="ftr" sz="quarter" idx="11"/>
          </p:nvPr>
        </p:nvSpPr>
        <p:spPr/>
        <p:txBody>
          <a:bodyPr/>
          <a:lstStyle/>
          <a:p>
            <a:endParaRPr lang="id-ID"/>
          </a:p>
        </p:txBody>
      </p:sp>
      <p:sp>
        <p:nvSpPr>
          <p:cNvPr id="6" name="Slide Number Placeholder 5"/>
          <p:cNvSpPr>
            <a:spLocks noGrp="1"/>
          </p:cNvSpPr>
          <p:nvPr>
            <p:ph type="sldNum" sz="quarter" idx="12"/>
          </p:nvPr>
        </p:nvSpPr>
        <p:spPr/>
        <p:txBody>
          <a:bodyPr/>
          <a:lstStyle/>
          <a:p>
            <a:fld id="{43053E46-CE5B-49D6-961B-68FF612EAF7B}" type="slidenum">
              <a:rPr lang="id-ID" smtClean="0"/>
              <a:t>‹#›</a:t>
            </a:fld>
            <a:endParaRPr lang="id-ID"/>
          </a:p>
        </p:txBody>
      </p:sp>
    </p:spTree>
    <p:extLst>
      <p:ext uri="{BB962C8B-B14F-4D97-AF65-F5344CB8AC3E}">
        <p14:creationId xmlns:p14="http://schemas.microsoft.com/office/powerpoint/2010/main" val="338643327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pic>
        <p:nvPicPr>
          <p:cNvPr id="10" name="Picture 9"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14" name="Title 1"/>
          <p:cNvSpPr>
            <a:spLocks noGrp="1"/>
          </p:cNvSpPr>
          <p:nvPr>
            <p:ph type="title"/>
          </p:nvPr>
        </p:nvSpPr>
        <p:spPr>
          <a:xfrm>
            <a:off x="913775" y="618517"/>
            <a:ext cx="10364451" cy="1596177"/>
          </a:xfrm>
        </p:spPr>
        <p:txBody>
          <a:bodyPr/>
          <a:lstStyle/>
          <a:p>
            <a:r>
              <a:rPr lang="en-US"/>
              <a:t>Click to edit Master title style</a:t>
            </a:r>
            <a:endParaRPr lang="en-US" dirty="0"/>
          </a:p>
        </p:txBody>
      </p:sp>
      <p:sp>
        <p:nvSpPr>
          <p:cNvPr id="12" name="Content Placeholder 2"/>
          <p:cNvSpPr>
            <a:spLocks noGrp="1"/>
          </p:cNvSpPr>
          <p:nvPr>
            <p:ph sz="quarter" idx="13"/>
          </p:nvPr>
        </p:nvSpPr>
        <p:spPr>
          <a:xfrm>
            <a:off x="913774" y="2367092"/>
            <a:ext cx="5106026" cy="3424107"/>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13" name="Content Placeholder 3"/>
          <p:cNvSpPr>
            <a:spLocks noGrp="1"/>
          </p:cNvSpPr>
          <p:nvPr>
            <p:ph sz="quarter" idx="14"/>
          </p:nvPr>
        </p:nvSpPr>
        <p:spPr>
          <a:xfrm>
            <a:off x="6172200" y="2367092"/>
            <a:ext cx="5105400" cy="3424107"/>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87D283F1-025A-404B-ADE4-C9067BE74D17}" type="datetimeFigureOut">
              <a:rPr lang="id-ID" smtClean="0"/>
              <a:t>20/08/2023</a:t>
            </a:fld>
            <a:endParaRPr lang="id-ID"/>
          </a:p>
        </p:txBody>
      </p:sp>
      <p:sp>
        <p:nvSpPr>
          <p:cNvPr id="6" name="Footer Placeholder 5"/>
          <p:cNvSpPr>
            <a:spLocks noGrp="1"/>
          </p:cNvSpPr>
          <p:nvPr>
            <p:ph type="ftr" sz="quarter" idx="11"/>
          </p:nvPr>
        </p:nvSpPr>
        <p:spPr/>
        <p:txBody>
          <a:bodyPr/>
          <a:lstStyle/>
          <a:p>
            <a:endParaRPr lang="id-ID"/>
          </a:p>
        </p:txBody>
      </p:sp>
      <p:sp>
        <p:nvSpPr>
          <p:cNvPr id="7" name="Slide Number Placeholder 6"/>
          <p:cNvSpPr>
            <a:spLocks noGrp="1"/>
          </p:cNvSpPr>
          <p:nvPr>
            <p:ph type="sldNum" sz="quarter" idx="12"/>
          </p:nvPr>
        </p:nvSpPr>
        <p:spPr/>
        <p:txBody>
          <a:bodyPr/>
          <a:lstStyle/>
          <a:p>
            <a:fld id="{43053E46-CE5B-49D6-961B-68FF612EAF7B}" type="slidenum">
              <a:rPr lang="id-ID" smtClean="0"/>
              <a:t>‹#›</a:t>
            </a:fld>
            <a:endParaRPr lang="id-ID"/>
          </a:p>
        </p:txBody>
      </p:sp>
    </p:spTree>
    <p:extLst>
      <p:ext uri="{BB962C8B-B14F-4D97-AF65-F5344CB8AC3E}">
        <p14:creationId xmlns:p14="http://schemas.microsoft.com/office/powerpoint/2010/main" val="306999069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pic>
        <p:nvPicPr>
          <p:cNvPr id="15" name="Picture 14"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14" name="Title 1"/>
          <p:cNvSpPr>
            <a:spLocks noGrp="1"/>
          </p:cNvSpPr>
          <p:nvPr>
            <p:ph type="title"/>
          </p:nvPr>
        </p:nvSpPr>
        <p:spPr>
          <a:xfrm>
            <a:off x="913775" y="618517"/>
            <a:ext cx="10364451" cy="1596177"/>
          </a:xfrm>
        </p:spPr>
        <p:txBody>
          <a:bodyPr/>
          <a:lstStyle/>
          <a:p>
            <a:r>
              <a:rPr lang="en-US"/>
              <a:t>Click to edit Master title style</a:t>
            </a:r>
            <a:endParaRPr lang="en-US" dirty="0"/>
          </a:p>
        </p:txBody>
      </p:sp>
      <p:sp>
        <p:nvSpPr>
          <p:cNvPr id="3" name="Text Placeholder 2"/>
          <p:cNvSpPr>
            <a:spLocks noGrp="1"/>
          </p:cNvSpPr>
          <p:nvPr>
            <p:ph type="body" idx="1"/>
          </p:nvPr>
        </p:nvSpPr>
        <p:spPr>
          <a:xfrm>
            <a:off x="1146328" y="2371018"/>
            <a:ext cx="4873474" cy="679994"/>
          </a:xfrm>
        </p:spPr>
        <p:txBody>
          <a:bodyPr anchor="b">
            <a:noAutofit/>
          </a:bodyPr>
          <a:lstStyle>
            <a:lvl1pPr marL="0" indent="0">
              <a:lnSpc>
                <a:spcPct val="85000"/>
              </a:lnSpc>
              <a:buNone/>
              <a:defRPr sz="26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12" name="Content Placeholder 3"/>
          <p:cNvSpPr>
            <a:spLocks noGrp="1"/>
          </p:cNvSpPr>
          <p:nvPr>
            <p:ph sz="quarter" idx="13"/>
          </p:nvPr>
        </p:nvSpPr>
        <p:spPr>
          <a:xfrm>
            <a:off x="913774" y="3051012"/>
            <a:ext cx="5106027" cy="2740187"/>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396423" y="2371018"/>
            <a:ext cx="4881804" cy="679994"/>
          </a:xfrm>
        </p:spPr>
        <p:txBody>
          <a:bodyPr anchor="b">
            <a:noAutofit/>
          </a:bodyPr>
          <a:lstStyle>
            <a:lvl1pPr marL="0" indent="0">
              <a:lnSpc>
                <a:spcPct val="85000"/>
              </a:lnSpc>
              <a:buNone/>
              <a:defRPr sz="26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13" name="Content Placeholder 5"/>
          <p:cNvSpPr>
            <a:spLocks noGrp="1"/>
          </p:cNvSpPr>
          <p:nvPr>
            <p:ph sz="quarter" idx="14"/>
          </p:nvPr>
        </p:nvSpPr>
        <p:spPr>
          <a:xfrm>
            <a:off x="6172200" y="3051012"/>
            <a:ext cx="5105401" cy="2740187"/>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87D283F1-025A-404B-ADE4-C9067BE74D17}" type="datetimeFigureOut">
              <a:rPr lang="id-ID" smtClean="0"/>
              <a:t>20/08/2023</a:t>
            </a:fld>
            <a:endParaRPr lang="id-ID"/>
          </a:p>
        </p:txBody>
      </p:sp>
      <p:sp>
        <p:nvSpPr>
          <p:cNvPr id="8" name="Footer Placeholder 7"/>
          <p:cNvSpPr>
            <a:spLocks noGrp="1"/>
          </p:cNvSpPr>
          <p:nvPr>
            <p:ph type="ftr" sz="quarter" idx="11"/>
          </p:nvPr>
        </p:nvSpPr>
        <p:spPr/>
        <p:txBody>
          <a:bodyPr/>
          <a:lstStyle/>
          <a:p>
            <a:endParaRPr lang="id-ID"/>
          </a:p>
        </p:txBody>
      </p:sp>
      <p:sp>
        <p:nvSpPr>
          <p:cNvPr id="9" name="Slide Number Placeholder 8"/>
          <p:cNvSpPr>
            <a:spLocks noGrp="1"/>
          </p:cNvSpPr>
          <p:nvPr>
            <p:ph type="sldNum" sz="quarter" idx="12"/>
          </p:nvPr>
        </p:nvSpPr>
        <p:spPr/>
        <p:txBody>
          <a:bodyPr/>
          <a:lstStyle/>
          <a:p>
            <a:fld id="{43053E46-CE5B-49D6-961B-68FF612EAF7B}" type="slidenum">
              <a:rPr lang="id-ID" smtClean="0"/>
              <a:t>‹#›</a:t>
            </a:fld>
            <a:endParaRPr lang="id-ID"/>
          </a:p>
        </p:txBody>
      </p:sp>
    </p:spTree>
    <p:extLst>
      <p:ext uri="{BB962C8B-B14F-4D97-AF65-F5344CB8AC3E}">
        <p14:creationId xmlns:p14="http://schemas.microsoft.com/office/powerpoint/2010/main" val="18482940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pic>
        <p:nvPicPr>
          <p:cNvPr id="8" name="Picture 7"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87D283F1-025A-404B-ADE4-C9067BE74D17}" type="datetimeFigureOut">
              <a:rPr lang="id-ID" smtClean="0"/>
              <a:t>20/08/2023</a:t>
            </a:fld>
            <a:endParaRPr lang="id-ID"/>
          </a:p>
        </p:txBody>
      </p:sp>
      <p:sp>
        <p:nvSpPr>
          <p:cNvPr id="4" name="Footer Placeholder 3"/>
          <p:cNvSpPr>
            <a:spLocks noGrp="1"/>
          </p:cNvSpPr>
          <p:nvPr>
            <p:ph type="ftr" sz="quarter" idx="11"/>
          </p:nvPr>
        </p:nvSpPr>
        <p:spPr/>
        <p:txBody>
          <a:bodyPr/>
          <a:lstStyle/>
          <a:p>
            <a:endParaRPr lang="id-ID"/>
          </a:p>
        </p:txBody>
      </p:sp>
      <p:sp>
        <p:nvSpPr>
          <p:cNvPr id="5" name="Slide Number Placeholder 4"/>
          <p:cNvSpPr>
            <a:spLocks noGrp="1"/>
          </p:cNvSpPr>
          <p:nvPr>
            <p:ph type="sldNum" sz="quarter" idx="12"/>
          </p:nvPr>
        </p:nvSpPr>
        <p:spPr/>
        <p:txBody>
          <a:bodyPr/>
          <a:lstStyle/>
          <a:p>
            <a:fld id="{43053E46-CE5B-49D6-961B-68FF612EAF7B}" type="slidenum">
              <a:rPr lang="id-ID" smtClean="0"/>
              <a:t>‹#›</a:t>
            </a:fld>
            <a:endParaRPr lang="id-ID"/>
          </a:p>
        </p:txBody>
      </p:sp>
    </p:spTree>
    <p:extLst>
      <p:ext uri="{BB962C8B-B14F-4D97-AF65-F5344CB8AC3E}">
        <p14:creationId xmlns:p14="http://schemas.microsoft.com/office/powerpoint/2010/main" val="65829538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pic>
        <p:nvPicPr>
          <p:cNvPr id="7" name="Picture 6"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Date Placeholder 1"/>
          <p:cNvSpPr>
            <a:spLocks noGrp="1"/>
          </p:cNvSpPr>
          <p:nvPr>
            <p:ph type="dt" sz="half" idx="10"/>
          </p:nvPr>
        </p:nvSpPr>
        <p:spPr/>
        <p:txBody>
          <a:bodyPr/>
          <a:lstStyle/>
          <a:p>
            <a:fld id="{87D283F1-025A-404B-ADE4-C9067BE74D17}" type="datetimeFigureOut">
              <a:rPr lang="id-ID" smtClean="0"/>
              <a:t>20/08/2023</a:t>
            </a:fld>
            <a:endParaRPr lang="id-ID"/>
          </a:p>
        </p:txBody>
      </p:sp>
      <p:sp>
        <p:nvSpPr>
          <p:cNvPr id="3" name="Footer Placeholder 2"/>
          <p:cNvSpPr>
            <a:spLocks noGrp="1"/>
          </p:cNvSpPr>
          <p:nvPr>
            <p:ph type="ftr" sz="quarter" idx="11"/>
          </p:nvPr>
        </p:nvSpPr>
        <p:spPr/>
        <p:txBody>
          <a:bodyPr/>
          <a:lstStyle/>
          <a:p>
            <a:endParaRPr lang="id-ID"/>
          </a:p>
        </p:txBody>
      </p:sp>
      <p:sp>
        <p:nvSpPr>
          <p:cNvPr id="4" name="Slide Number Placeholder 3"/>
          <p:cNvSpPr>
            <a:spLocks noGrp="1"/>
          </p:cNvSpPr>
          <p:nvPr>
            <p:ph type="sldNum" sz="quarter" idx="12"/>
          </p:nvPr>
        </p:nvSpPr>
        <p:spPr/>
        <p:txBody>
          <a:bodyPr/>
          <a:lstStyle/>
          <a:p>
            <a:fld id="{43053E46-CE5B-49D6-961B-68FF612EAF7B}" type="slidenum">
              <a:rPr lang="id-ID" smtClean="0"/>
              <a:t>‹#›</a:t>
            </a:fld>
            <a:endParaRPr lang="id-ID"/>
          </a:p>
        </p:txBody>
      </p:sp>
    </p:spTree>
    <p:extLst>
      <p:ext uri="{BB962C8B-B14F-4D97-AF65-F5344CB8AC3E}">
        <p14:creationId xmlns:p14="http://schemas.microsoft.com/office/powerpoint/2010/main" val="1690733364"/>
      </p:ext>
    </p:extLst>
  </p:cSld>
  <p:clrMapOvr>
    <a:masterClrMapping/>
  </p:clrMapOvr>
  <p:extLst>
    <p:ext uri="{DCECCB84-F9BA-43D5-87BE-67443E8EF086}">
      <p15:sldGuideLst xmlns:p15="http://schemas.microsoft.com/office/powerpoint/2012/main"/>
    </p:ext>
  </p:extLs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pic>
        <p:nvPicPr>
          <p:cNvPr id="11" name="Picture 10"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p:cNvSpPr>
            <a:spLocks noGrp="1"/>
          </p:cNvSpPr>
          <p:nvPr>
            <p:ph type="title"/>
          </p:nvPr>
        </p:nvSpPr>
        <p:spPr>
          <a:xfrm>
            <a:off x="913775" y="609600"/>
            <a:ext cx="3935688" cy="2023252"/>
          </a:xfrm>
        </p:spPr>
        <p:txBody>
          <a:bodyPr anchor="b"/>
          <a:lstStyle>
            <a:lvl1pPr algn="ctr">
              <a:defRPr sz="3200"/>
            </a:lvl1pPr>
          </a:lstStyle>
          <a:p>
            <a:r>
              <a:rPr lang="en-US"/>
              <a:t>Click to edit Master title style</a:t>
            </a:r>
            <a:endParaRPr lang="en-US" dirty="0"/>
          </a:p>
        </p:txBody>
      </p:sp>
      <p:sp>
        <p:nvSpPr>
          <p:cNvPr id="10" name="Content Placeholder 2"/>
          <p:cNvSpPr>
            <a:spLocks noGrp="1"/>
          </p:cNvSpPr>
          <p:nvPr>
            <p:ph sz="quarter" idx="13"/>
          </p:nvPr>
        </p:nvSpPr>
        <p:spPr>
          <a:xfrm>
            <a:off x="5078062" y="609600"/>
            <a:ext cx="6200163" cy="5181599"/>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913774" y="2632852"/>
            <a:ext cx="3935689" cy="3158348"/>
          </a:xfrm>
        </p:spPr>
        <p:txBody>
          <a:bodyPr/>
          <a:lstStyle>
            <a:lvl1pPr marL="0" indent="0" algn="ctr">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87D283F1-025A-404B-ADE4-C9067BE74D17}" type="datetimeFigureOut">
              <a:rPr lang="id-ID" smtClean="0"/>
              <a:t>20/08/2023</a:t>
            </a:fld>
            <a:endParaRPr lang="id-ID"/>
          </a:p>
        </p:txBody>
      </p:sp>
      <p:sp>
        <p:nvSpPr>
          <p:cNvPr id="6" name="Footer Placeholder 5"/>
          <p:cNvSpPr>
            <a:spLocks noGrp="1"/>
          </p:cNvSpPr>
          <p:nvPr>
            <p:ph type="ftr" sz="quarter" idx="11"/>
          </p:nvPr>
        </p:nvSpPr>
        <p:spPr/>
        <p:txBody>
          <a:bodyPr/>
          <a:lstStyle/>
          <a:p>
            <a:endParaRPr lang="id-ID"/>
          </a:p>
        </p:txBody>
      </p:sp>
      <p:sp>
        <p:nvSpPr>
          <p:cNvPr id="7" name="Slide Number Placeholder 6"/>
          <p:cNvSpPr>
            <a:spLocks noGrp="1"/>
          </p:cNvSpPr>
          <p:nvPr>
            <p:ph type="sldNum" sz="quarter" idx="12"/>
          </p:nvPr>
        </p:nvSpPr>
        <p:spPr/>
        <p:txBody>
          <a:bodyPr/>
          <a:lstStyle/>
          <a:p>
            <a:fld id="{43053E46-CE5B-49D6-961B-68FF612EAF7B}" type="slidenum">
              <a:rPr lang="id-ID" smtClean="0"/>
              <a:t>‹#›</a:t>
            </a:fld>
            <a:endParaRPr lang="id-ID"/>
          </a:p>
        </p:txBody>
      </p:sp>
    </p:spTree>
    <p:extLst>
      <p:ext uri="{BB962C8B-B14F-4D97-AF65-F5344CB8AC3E}">
        <p14:creationId xmlns:p14="http://schemas.microsoft.com/office/powerpoint/2010/main" val="3049688171"/>
      </p:ext>
    </p:extLst>
  </p:cSld>
  <p:clrMapOvr>
    <a:masterClrMapping/>
  </p:clrMapOvr>
  <p:extLst>
    <p:ext uri="{DCECCB84-F9BA-43D5-87BE-67443E8EF086}">
      <p15:sldGuideLst xmlns:p15="http://schemas.microsoft.com/office/powerpoint/2012/main"/>
    </p:ext>
  </p:extLs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pic>
        <p:nvPicPr>
          <p:cNvPr id="10" name="Picture 9"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p:cNvSpPr>
            <a:spLocks noGrp="1"/>
          </p:cNvSpPr>
          <p:nvPr>
            <p:ph type="title"/>
          </p:nvPr>
        </p:nvSpPr>
        <p:spPr>
          <a:xfrm>
            <a:off x="913774" y="609600"/>
            <a:ext cx="5934969" cy="2023254"/>
          </a:xfrm>
        </p:spPr>
        <p:txBody>
          <a:bodyPr anchor="b"/>
          <a:lstStyle>
            <a:lvl1pPr algn="ctr">
              <a:defRPr sz="3200"/>
            </a:lvl1pPr>
          </a:lstStyle>
          <a:p>
            <a:r>
              <a:rPr lang="en-US"/>
              <a:t>Click to edit Master title style</a:t>
            </a:r>
            <a:endParaRPr lang="en-US" dirty="0"/>
          </a:p>
        </p:txBody>
      </p:sp>
      <p:sp>
        <p:nvSpPr>
          <p:cNvPr id="3" name="Picture Placeholder 2"/>
          <p:cNvSpPr>
            <a:spLocks noGrp="1" noChangeAspect="1"/>
          </p:cNvSpPr>
          <p:nvPr>
            <p:ph type="pic" idx="1"/>
          </p:nvPr>
        </p:nvSpPr>
        <p:spPr>
          <a:xfrm>
            <a:off x="7424803" y="609601"/>
            <a:ext cx="3255358" cy="5181600"/>
          </a:xfrm>
          <a:prstGeom prst="roundRect">
            <a:avLst>
              <a:gd name="adj" fmla="val 4943"/>
            </a:avLst>
          </a:prstGeom>
          <a:noFill/>
          <a:ln w="82550" cap="sq">
            <a:solidFill>
              <a:schemeClr val="bg2">
                <a:lumMod val="60000"/>
                <a:lumOff val="40000"/>
              </a:schemeClr>
            </a:solidFill>
            <a:miter lim="800000"/>
          </a:ln>
          <a:effectLst/>
          <a:scene3d>
            <a:camera prst="orthographicFront"/>
            <a:lightRig rig="threePt" dir="t">
              <a:rot lat="0" lon="0" rev="2700000"/>
            </a:lightRig>
          </a:scene3d>
          <a:sp3d contourW="6350">
            <a:bevelT h="38100"/>
            <a:contourClr>
              <a:srgbClr val="C0C0C0"/>
            </a:contourClr>
          </a:sp3d>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913794" y="2632852"/>
            <a:ext cx="5934949" cy="3158347"/>
          </a:xfrm>
        </p:spPr>
        <p:txBody>
          <a:bodyPr/>
          <a:lstStyle>
            <a:lvl1pPr marL="0" indent="0" algn="ctr">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87D283F1-025A-404B-ADE4-C9067BE74D17}" type="datetimeFigureOut">
              <a:rPr lang="id-ID" smtClean="0"/>
              <a:t>20/08/2023</a:t>
            </a:fld>
            <a:endParaRPr lang="id-ID"/>
          </a:p>
        </p:txBody>
      </p:sp>
      <p:sp>
        <p:nvSpPr>
          <p:cNvPr id="6" name="Footer Placeholder 5"/>
          <p:cNvSpPr>
            <a:spLocks noGrp="1"/>
          </p:cNvSpPr>
          <p:nvPr>
            <p:ph type="ftr" sz="quarter" idx="11"/>
          </p:nvPr>
        </p:nvSpPr>
        <p:spPr/>
        <p:txBody>
          <a:bodyPr/>
          <a:lstStyle/>
          <a:p>
            <a:endParaRPr lang="id-ID"/>
          </a:p>
        </p:txBody>
      </p:sp>
      <p:sp>
        <p:nvSpPr>
          <p:cNvPr id="7" name="Slide Number Placeholder 6"/>
          <p:cNvSpPr>
            <a:spLocks noGrp="1"/>
          </p:cNvSpPr>
          <p:nvPr>
            <p:ph type="sldNum" sz="quarter" idx="12"/>
          </p:nvPr>
        </p:nvSpPr>
        <p:spPr/>
        <p:txBody>
          <a:bodyPr/>
          <a:lstStyle/>
          <a:p>
            <a:fld id="{43053E46-CE5B-49D6-961B-68FF612EAF7B}" type="slidenum">
              <a:rPr lang="id-ID" smtClean="0"/>
              <a:t>‹#›</a:t>
            </a:fld>
            <a:endParaRPr lang="id-ID"/>
          </a:p>
        </p:txBody>
      </p:sp>
    </p:spTree>
    <p:extLst>
      <p:ext uri="{BB962C8B-B14F-4D97-AF65-F5344CB8AC3E}">
        <p14:creationId xmlns:p14="http://schemas.microsoft.com/office/powerpoint/2010/main" val="274569820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pic>
        <p:nvPicPr>
          <p:cNvPr id="10" name="Picture 9"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p:cNvSpPr>
            <a:spLocks noGrp="1"/>
          </p:cNvSpPr>
          <p:nvPr>
            <p:ph type="title"/>
          </p:nvPr>
        </p:nvSpPr>
        <p:spPr>
          <a:xfrm>
            <a:off x="913794" y="4289374"/>
            <a:ext cx="10364432" cy="811610"/>
          </a:xfrm>
        </p:spPr>
        <p:txBody>
          <a:bodyPr anchor="b"/>
          <a:lstStyle>
            <a:lvl1pPr>
              <a:defRPr sz="3200"/>
            </a:lvl1pPr>
          </a:lstStyle>
          <a:p>
            <a:r>
              <a:rPr lang="en-US"/>
              <a:t>Click to edit Master title style</a:t>
            </a:r>
            <a:endParaRPr lang="en-US" dirty="0"/>
          </a:p>
        </p:txBody>
      </p:sp>
      <p:sp>
        <p:nvSpPr>
          <p:cNvPr id="3" name="Picture Placeholder 2"/>
          <p:cNvSpPr>
            <a:spLocks noGrp="1" noChangeAspect="1"/>
          </p:cNvSpPr>
          <p:nvPr>
            <p:ph type="pic" idx="1"/>
          </p:nvPr>
        </p:nvSpPr>
        <p:spPr>
          <a:xfrm>
            <a:off x="1184744" y="698261"/>
            <a:ext cx="9822532" cy="3214136"/>
          </a:xfrm>
          <a:prstGeom prst="roundRect">
            <a:avLst>
              <a:gd name="adj" fmla="val 4944"/>
            </a:avLst>
          </a:prstGeom>
          <a:noFill/>
          <a:ln w="82550" cap="sq">
            <a:solidFill>
              <a:schemeClr val="bg2">
                <a:lumMod val="60000"/>
                <a:lumOff val="40000"/>
              </a:schemeClr>
            </a:solidFill>
            <a:miter lim="800000"/>
          </a:ln>
          <a:effectLst/>
          <a:scene3d>
            <a:camera prst="orthographicFront"/>
            <a:lightRig rig="threePt" dir="t">
              <a:rot lat="0" lon="0" rev="2700000"/>
            </a:lightRig>
          </a:scene3d>
          <a:sp3d contourW="6350">
            <a:bevelT h="38100"/>
            <a:contourClr>
              <a:srgbClr val="C0C0C0"/>
            </a:contourClr>
          </a:sp3d>
        </p:spPr>
        <p:txBody>
          <a:bodyPr anchor="t"/>
          <a:lstStyle>
            <a:lvl1pPr marL="0" indent="0" algn="ctr">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913774" y="5108728"/>
            <a:ext cx="10364452" cy="682472"/>
          </a:xfrm>
        </p:spPr>
        <p:txBody>
          <a:bodyPr/>
          <a:lstStyle>
            <a:lvl1pPr marL="0" indent="0" algn="ctr">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87D283F1-025A-404B-ADE4-C9067BE74D17}" type="datetimeFigureOut">
              <a:rPr lang="id-ID" smtClean="0"/>
              <a:t>20/08/2023</a:t>
            </a:fld>
            <a:endParaRPr lang="id-ID"/>
          </a:p>
        </p:txBody>
      </p:sp>
      <p:sp>
        <p:nvSpPr>
          <p:cNvPr id="6" name="Footer Placeholder 5"/>
          <p:cNvSpPr>
            <a:spLocks noGrp="1"/>
          </p:cNvSpPr>
          <p:nvPr>
            <p:ph type="ftr" sz="quarter" idx="11"/>
          </p:nvPr>
        </p:nvSpPr>
        <p:spPr/>
        <p:txBody>
          <a:bodyPr/>
          <a:lstStyle/>
          <a:p>
            <a:endParaRPr lang="id-ID"/>
          </a:p>
        </p:txBody>
      </p:sp>
      <p:sp>
        <p:nvSpPr>
          <p:cNvPr id="7" name="Slide Number Placeholder 6"/>
          <p:cNvSpPr>
            <a:spLocks noGrp="1"/>
          </p:cNvSpPr>
          <p:nvPr>
            <p:ph type="sldNum" sz="quarter" idx="12"/>
          </p:nvPr>
        </p:nvSpPr>
        <p:spPr/>
        <p:txBody>
          <a:bodyPr/>
          <a:lstStyle/>
          <a:p>
            <a:fld id="{43053E46-CE5B-49D6-961B-68FF612EAF7B}" type="slidenum">
              <a:rPr lang="id-ID" smtClean="0"/>
              <a:t>‹#›</a:t>
            </a:fld>
            <a:endParaRPr lang="id-ID"/>
          </a:p>
        </p:txBody>
      </p:sp>
    </p:spTree>
    <p:extLst>
      <p:ext uri="{BB962C8B-B14F-4D97-AF65-F5344CB8AC3E}">
        <p14:creationId xmlns:p14="http://schemas.microsoft.com/office/powerpoint/2010/main" val="255729563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pic>
        <p:nvPicPr>
          <p:cNvPr id="8" name="Picture 7"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p:cNvSpPr>
            <a:spLocks noGrp="1"/>
          </p:cNvSpPr>
          <p:nvPr>
            <p:ph type="title"/>
          </p:nvPr>
        </p:nvSpPr>
        <p:spPr>
          <a:xfrm>
            <a:off x="913774" y="609599"/>
            <a:ext cx="10364452" cy="3427245"/>
          </a:xfrm>
        </p:spPr>
        <p:txBody>
          <a:bodyPr anchor="ctr"/>
          <a:lstStyle>
            <a:lvl1pPr algn="ctr">
              <a:defRPr sz="3200"/>
            </a:lvl1pPr>
          </a:lstStyle>
          <a:p>
            <a:r>
              <a:rPr lang="en-US"/>
              <a:t>Click to edit Master title style</a:t>
            </a:r>
            <a:endParaRPr lang="en-US" dirty="0"/>
          </a:p>
        </p:txBody>
      </p:sp>
      <p:sp>
        <p:nvSpPr>
          <p:cNvPr id="4" name="Text Placeholder 3"/>
          <p:cNvSpPr>
            <a:spLocks noGrp="1"/>
          </p:cNvSpPr>
          <p:nvPr>
            <p:ph type="body" sz="half" idx="2"/>
          </p:nvPr>
        </p:nvSpPr>
        <p:spPr>
          <a:xfrm>
            <a:off x="913775" y="4204821"/>
            <a:ext cx="10364452" cy="1586380"/>
          </a:xfrm>
        </p:spPr>
        <p:txBody>
          <a:bodyPr anchor="ctr"/>
          <a:lstStyle>
            <a:lvl1pPr marL="0" indent="0" algn="ctr">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87D283F1-025A-404B-ADE4-C9067BE74D17}" type="datetimeFigureOut">
              <a:rPr lang="id-ID" smtClean="0"/>
              <a:t>20/08/2023</a:t>
            </a:fld>
            <a:endParaRPr lang="id-ID"/>
          </a:p>
        </p:txBody>
      </p:sp>
      <p:sp>
        <p:nvSpPr>
          <p:cNvPr id="6" name="Footer Placeholder 5"/>
          <p:cNvSpPr>
            <a:spLocks noGrp="1"/>
          </p:cNvSpPr>
          <p:nvPr>
            <p:ph type="ftr" sz="quarter" idx="11"/>
          </p:nvPr>
        </p:nvSpPr>
        <p:spPr/>
        <p:txBody>
          <a:bodyPr/>
          <a:lstStyle/>
          <a:p>
            <a:endParaRPr lang="id-ID"/>
          </a:p>
        </p:txBody>
      </p:sp>
      <p:sp>
        <p:nvSpPr>
          <p:cNvPr id="7" name="Slide Number Placeholder 6"/>
          <p:cNvSpPr>
            <a:spLocks noGrp="1"/>
          </p:cNvSpPr>
          <p:nvPr>
            <p:ph type="sldNum" sz="quarter" idx="12"/>
          </p:nvPr>
        </p:nvSpPr>
        <p:spPr/>
        <p:txBody>
          <a:bodyPr/>
          <a:lstStyle/>
          <a:p>
            <a:fld id="{43053E46-CE5B-49D6-961B-68FF612EAF7B}" type="slidenum">
              <a:rPr lang="id-ID" smtClean="0"/>
              <a:t>‹#›</a:t>
            </a:fld>
            <a:endParaRPr lang="id-ID"/>
          </a:p>
        </p:txBody>
      </p:sp>
    </p:spTree>
    <p:extLst>
      <p:ext uri="{BB962C8B-B14F-4D97-AF65-F5344CB8AC3E}">
        <p14:creationId xmlns:p14="http://schemas.microsoft.com/office/powerpoint/2010/main" val="703024428"/>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pic>
        <p:nvPicPr>
          <p:cNvPr id="11" name="Picture 10"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p:cNvSpPr>
            <a:spLocks noGrp="1"/>
          </p:cNvSpPr>
          <p:nvPr>
            <p:ph type="title"/>
          </p:nvPr>
        </p:nvSpPr>
        <p:spPr>
          <a:xfrm>
            <a:off x="1446212" y="609600"/>
            <a:ext cx="9302752" cy="2992904"/>
          </a:xfrm>
        </p:spPr>
        <p:txBody>
          <a:bodyPr anchor="ctr"/>
          <a:lstStyle>
            <a:lvl1pPr>
              <a:defRPr sz="3200"/>
            </a:lvl1pPr>
          </a:lstStyle>
          <a:p>
            <a:r>
              <a:rPr lang="en-US"/>
              <a:t>Click to edit Master title style</a:t>
            </a:r>
            <a:endParaRPr lang="en-US" dirty="0"/>
          </a:p>
        </p:txBody>
      </p:sp>
      <p:sp>
        <p:nvSpPr>
          <p:cNvPr id="12" name="Text Placeholder 3"/>
          <p:cNvSpPr>
            <a:spLocks noGrp="1"/>
          </p:cNvSpPr>
          <p:nvPr>
            <p:ph type="body" sz="half" idx="13"/>
          </p:nvPr>
        </p:nvSpPr>
        <p:spPr>
          <a:xfrm>
            <a:off x="1720644" y="3610032"/>
            <a:ext cx="8752299" cy="594788"/>
          </a:xfrm>
        </p:spPr>
        <p:txBody>
          <a:bodyPr anchor="t">
            <a:normAutofit/>
          </a:bodyPr>
          <a:lstStyle>
            <a:lvl1pPr marL="0" indent="0">
              <a:buNone/>
              <a:defRPr sz="14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4" name="Text Placeholder 3"/>
          <p:cNvSpPr>
            <a:spLocks noGrp="1"/>
          </p:cNvSpPr>
          <p:nvPr>
            <p:ph type="body" sz="half" idx="2"/>
          </p:nvPr>
        </p:nvSpPr>
        <p:spPr>
          <a:xfrm>
            <a:off x="913774" y="4372796"/>
            <a:ext cx="10364452" cy="1421053"/>
          </a:xfrm>
        </p:spPr>
        <p:txBody>
          <a:bodyPr anchor="ctr">
            <a:normAutofit/>
          </a:bodyPr>
          <a:lstStyle>
            <a:lvl1pPr marL="0" indent="0" algn="ctr">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87D283F1-025A-404B-ADE4-C9067BE74D17}" type="datetimeFigureOut">
              <a:rPr lang="id-ID" smtClean="0"/>
              <a:t>20/08/2023</a:t>
            </a:fld>
            <a:endParaRPr lang="id-ID"/>
          </a:p>
        </p:txBody>
      </p:sp>
      <p:sp>
        <p:nvSpPr>
          <p:cNvPr id="6" name="Footer Placeholder 5"/>
          <p:cNvSpPr>
            <a:spLocks noGrp="1"/>
          </p:cNvSpPr>
          <p:nvPr>
            <p:ph type="ftr" sz="quarter" idx="11"/>
          </p:nvPr>
        </p:nvSpPr>
        <p:spPr/>
        <p:txBody>
          <a:bodyPr/>
          <a:lstStyle/>
          <a:p>
            <a:endParaRPr lang="id-ID"/>
          </a:p>
        </p:txBody>
      </p:sp>
      <p:sp>
        <p:nvSpPr>
          <p:cNvPr id="7" name="Slide Number Placeholder 6"/>
          <p:cNvSpPr>
            <a:spLocks noGrp="1"/>
          </p:cNvSpPr>
          <p:nvPr>
            <p:ph type="sldNum" sz="quarter" idx="12"/>
          </p:nvPr>
        </p:nvSpPr>
        <p:spPr/>
        <p:txBody>
          <a:bodyPr/>
          <a:lstStyle/>
          <a:p>
            <a:fld id="{43053E46-CE5B-49D6-961B-68FF612EAF7B}" type="slidenum">
              <a:rPr lang="id-ID" smtClean="0"/>
              <a:t>‹#›</a:t>
            </a:fld>
            <a:endParaRPr lang="id-ID"/>
          </a:p>
        </p:txBody>
      </p:sp>
      <p:sp>
        <p:nvSpPr>
          <p:cNvPr id="13" name="TextBox 12"/>
          <p:cNvSpPr txBox="1"/>
          <p:nvPr/>
        </p:nvSpPr>
        <p:spPr>
          <a:xfrm>
            <a:off x="1001488" y="754166"/>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r>
              <a:rPr lang="en-US" sz="8000" dirty="0">
                <a:solidFill>
                  <a:schemeClr val="tx1"/>
                </a:solidFill>
                <a:effectLst/>
              </a:rPr>
              <a:t>“</a:t>
            </a:r>
          </a:p>
        </p:txBody>
      </p:sp>
      <p:sp>
        <p:nvSpPr>
          <p:cNvPr id="14" name="TextBox 13"/>
          <p:cNvSpPr txBox="1"/>
          <p:nvPr/>
        </p:nvSpPr>
        <p:spPr>
          <a:xfrm>
            <a:off x="10557558" y="2993578"/>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dirty="0">
                <a:solidFill>
                  <a:schemeClr val="tx1"/>
                </a:solidFill>
                <a:effectLst/>
              </a:rPr>
              <a:t>”</a:t>
            </a:r>
          </a:p>
        </p:txBody>
      </p:sp>
    </p:spTree>
    <p:extLst>
      <p:ext uri="{BB962C8B-B14F-4D97-AF65-F5344CB8AC3E}">
        <p14:creationId xmlns:p14="http://schemas.microsoft.com/office/powerpoint/2010/main" val="1930212778"/>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pic>
        <p:nvPicPr>
          <p:cNvPr id="8" name="Picture 7"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p:cNvSpPr>
            <a:spLocks noGrp="1"/>
          </p:cNvSpPr>
          <p:nvPr>
            <p:ph type="title"/>
          </p:nvPr>
        </p:nvSpPr>
        <p:spPr>
          <a:xfrm>
            <a:off x="913775" y="2138721"/>
            <a:ext cx="10364452" cy="2511835"/>
          </a:xfrm>
        </p:spPr>
        <p:txBody>
          <a:bodyPr anchor="b"/>
          <a:lstStyle>
            <a:lvl1pPr algn="ctr">
              <a:defRPr sz="3200"/>
            </a:lvl1pPr>
          </a:lstStyle>
          <a:p>
            <a:r>
              <a:rPr lang="en-US"/>
              <a:t>Click to edit Master title style</a:t>
            </a:r>
            <a:endParaRPr lang="en-US" dirty="0"/>
          </a:p>
        </p:txBody>
      </p:sp>
      <p:sp>
        <p:nvSpPr>
          <p:cNvPr id="4" name="Text Placeholder 3"/>
          <p:cNvSpPr>
            <a:spLocks noGrp="1"/>
          </p:cNvSpPr>
          <p:nvPr>
            <p:ph type="body" sz="half" idx="2"/>
          </p:nvPr>
        </p:nvSpPr>
        <p:spPr>
          <a:xfrm>
            <a:off x="913775" y="4662335"/>
            <a:ext cx="10364452" cy="1140644"/>
          </a:xfrm>
        </p:spPr>
        <p:txBody>
          <a:bodyPr anchor="t"/>
          <a:lstStyle>
            <a:lvl1pPr marL="0" indent="0" algn="ctr">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87D283F1-025A-404B-ADE4-C9067BE74D17}" type="datetimeFigureOut">
              <a:rPr lang="id-ID" smtClean="0"/>
              <a:t>20/08/2023</a:t>
            </a:fld>
            <a:endParaRPr lang="id-ID"/>
          </a:p>
        </p:txBody>
      </p:sp>
      <p:sp>
        <p:nvSpPr>
          <p:cNvPr id="6" name="Footer Placeholder 5"/>
          <p:cNvSpPr>
            <a:spLocks noGrp="1"/>
          </p:cNvSpPr>
          <p:nvPr>
            <p:ph type="ftr" sz="quarter" idx="11"/>
          </p:nvPr>
        </p:nvSpPr>
        <p:spPr/>
        <p:txBody>
          <a:bodyPr/>
          <a:lstStyle/>
          <a:p>
            <a:endParaRPr lang="id-ID"/>
          </a:p>
        </p:txBody>
      </p:sp>
      <p:sp>
        <p:nvSpPr>
          <p:cNvPr id="7" name="Slide Number Placeholder 6"/>
          <p:cNvSpPr>
            <a:spLocks noGrp="1"/>
          </p:cNvSpPr>
          <p:nvPr>
            <p:ph type="sldNum" sz="quarter" idx="12"/>
          </p:nvPr>
        </p:nvSpPr>
        <p:spPr/>
        <p:txBody>
          <a:bodyPr/>
          <a:lstStyle/>
          <a:p>
            <a:fld id="{43053E46-CE5B-49D6-961B-68FF612EAF7B}" type="slidenum">
              <a:rPr lang="id-ID" smtClean="0"/>
              <a:t>‹#›</a:t>
            </a:fld>
            <a:endParaRPr lang="id-ID"/>
          </a:p>
        </p:txBody>
      </p:sp>
    </p:spTree>
    <p:extLst>
      <p:ext uri="{BB962C8B-B14F-4D97-AF65-F5344CB8AC3E}">
        <p14:creationId xmlns:p14="http://schemas.microsoft.com/office/powerpoint/2010/main" val="2827497047"/>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3 Column">
    <p:spTree>
      <p:nvGrpSpPr>
        <p:cNvPr id="1" name=""/>
        <p:cNvGrpSpPr/>
        <p:nvPr/>
      </p:nvGrpSpPr>
      <p:grpSpPr>
        <a:xfrm>
          <a:off x="0" y="0"/>
          <a:ext cx="0" cy="0"/>
          <a:chOff x="0" y="0"/>
          <a:chExt cx="0" cy="0"/>
        </a:xfrm>
      </p:grpSpPr>
      <p:pic>
        <p:nvPicPr>
          <p:cNvPr id="13" name="Picture 12"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15" name="Title 1"/>
          <p:cNvSpPr>
            <a:spLocks noGrp="1"/>
          </p:cNvSpPr>
          <p:nvPr>
            <p:ph type="title"/>
          </p:nvPr>
        </p:nvSpPr>
        <p:spPr>
          <a:xfrm>
            <a:off x="913774" y="609600"/>
            <a:ext cx="10364452" cy="1605094"/>
          </a:xfrm>
        </p:spPr>
        <p:txBody>
          <a:bodyPr/>
          <a:lstStyle/>
          <a:p>
            <a:r>
              <a:rPr lang="en-US"/>
              <a:t>Click to edit Master title style</a:t>
            </a:r>
            <a:endParaRPr lang="en-US" dirty="0"/>
          </a:p>
        </p:txBody>
      </p:sp>
      <p:sp>
        <p:nvSpPr>
          <p:cNvPr id="7" name="Text Placeholder 2"/>
          <p:cNvSpPr>
            <a:spLocks noGrp="1"/>
          </p:cNvSpPr>
          <p:nvPr>
            <p:ph type="body" idx="1"/>
          </p:nvPr>
        </p:nvSpPr>
        <p:spPr>
          <a:xfrm>
            <a:off x="913774" y="2367093"/>
            <a:ext cx="3298976" cy="576262"/>
          </a:xfrm>
        </p:spPr>
        <p:txBody>
          <a:bodyPr anchor="b">
            <a:noAutofit/>
          </a:bodyPr>
          <a:lstStyle>
            <a:lvl1pPr marL="0" indent="0" algn="ctr">
              <a:lnSpc>
                <a:spcPct val="85000"/>
              </a:lnSpc>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8" name="Text Placeholder 3"/>
          <p:cNvSpPr>
            <a:spLocks noGrp="1"/>
          </p:cNvSpPr>
          <p:nvPr>
            <p:ph type="body" sz="half" idx="15"/>
          </p:nvPr>
        </p:nvSpPr>
        <p:spPr>
          <a:xfrm>
            <a:off x="913774" y="2943355"/>
            <a:ext cx="3298976" cy="2847845"/>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9" name="Text Placeholder 4"/>
          <p:cNvSpPr>
            <a:spLocks noGrp="1"/>
          </p:cNvSpPr>
          <p:nvPr>
            <p:ph type="body" sz="quarter" idx="3"/>
          </p:nvPr>
        </p:nvSpPr>
        <p:spPr>
          <a:xfrm>
            <a:off x="4452389" y="2367093"/>
            <a:ext cx="3291521" cy="576262"/>
          </a:xfrm>
        </p:spPr>
        <p:txBody>
          <a:bodyPr anchor="b">
            <a:noAutofit/>
          </a:bodyPr>
          <a:lstStyle>
            <a:lvl1pPr marL="0" indent="0" algn="ctr">
              <a:lnSpc>
                <a:spcPct val="85000"/>
              </a:lnSpc>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10" name="Text Placeholder 3"/>
          <p:cNvSpPr>
            <a:spLocks noGrp="1"/>
          </p:cNvSpPr>
          <p:nvPr>
            <p:ph type="body" sz="half" idx="16"/>
          </p:nvPr>
        </p:nvSpPr>
        <p:spPr>
          <a:xfrm>
            <a:off x="4441348" y="2943355"/>
            <a:ext cx="3303351" cy="2847845"/>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11" name="Text Placeholder 4"/>
          <p:cNvSpPr>
            <a:spLocks noGrp="1"/>
          </p:cNvSpPr>
          <p:nvPr>
            <p:ph type="body" sz="quarter" idx="13"/>
          </p:nvPr>
        </p:nvSpPr>
        <p:spPr>
          <a:xfrm>
            <a:off x="7973298" y="2367093"/>
            <a:ext cx="3304928" cy="576262"/>
          </a:xfrm>
        </p:spPr>
        <p:txBody>
          <a:bodyPr anchor="b">
            <a:noAutofit/>
          </a:bodyPr>
          <a:lstStyle>
            <a:lvl1pPr marL="0" indent="0" algn="ctr">
              <a:lnSpc>
                <a:spcPct val="85000"/>
              </a:lnSpc>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12" name="Text Placeholder 3"/>
          <p:cNvSpPr>
            <a:spLocks noGrp="1"/>
          </p:cNvSpPr>
          <p:nvPr>
            <p:ph type="body" sz="half" idx="17"/>
          </p:nvPr>
        </p:nvSpPr>
        <p:spPr>
          <a:xfrm>
            <a:off x="7973298" y="2943355"/>
            <a:ext cx="3304928" cy="2847845"/>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3" name="Date Placeholder 2"/>
          <p:cNvSpPr>
            <a:spLocks noGrp="1"/>
          </p:cNvSpPr>
          <p:nvPr>
            <p:ph type="dt" sz="half" idx="10"/>
          </p:nvPr>
        </p:nvSpPr>
        <p:spPr/>
        <p:txBody>
          <a:bodyPr/>
          <a:lstStyle/>
          <a:p>
            <a:fld id="{87D283F1-025A-404B-ADE4-C9067BE74D17}" type="datetimeFigureOut">
              <a:rPr lang="id-ID" smtClean="0"/>
              <a:t>20/08/2023</a:t>
            </a:fld>
            <a:endParaRPr lang="id-ID"/>
          </a:p>
        </p:txBody>
      </p:sp>
      <p:sp>
        <p:nvSpPr>
          <p:cNvPr id="4" name="Footer Placeholder 3"/>
          <p:cNvSpPr>
            <a:spLocks noGrp="1"/>
          </p:cNvSpPr>
          <p:nvPr>
            <p:ph type="ftr" sz="quarter" idx="11"/>
          </p:nvPr>
        </p:nvSpPr>
        <p:spPr/>
        <p:txBody>
          <a:bodyPr/>
          <a:lstStyle/>
          <a:p>
            <a:endParaRPr lang="id-ID"/>
          </a:p>
        </p:txBody>
      </p:sp>
      <p:sp>
        <p:nvSpPr>
          <p:cNvPr id="5" name="Slide Number Placeholder 4"/>
          <p:cNvSpPr>
            <a:spLocks noGrp="1"/>
          </p:cNvSpPr>
          <p:nvPr>
            <p:ph type="sldNum" sz="quarter" idx="12"/>
          </p:nvPr>
        </p:nvSpPr>
        <p:spPr/>
        <p:txBody>
          <a:bodyPr/>
          <a:lstStyle/>
          <a:p>
            <a:fld id="{43053E46-CE5B-49D6-961B-68FF612EAF7B}" type="slidenum">
              <a:rPr lang="id-ID" smtClean="0"/>
              <a:t>‹#›</a:t>
            </a:fld>
            <a:endParaRPr lang="id-ID"/>
          </a:p>
        </p:txBody>
      </p:sp>
    </p:spTree>
    <p:extLst>
      <p:ext uri="{BB962C8B-B14F-4D97-AF65-F5344CB8AC3E}">
        <p14:creationId xmlns:p14="http://schemas.microsoft.com/office/powerpoint/2010/main" val="1844961254"/>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3 Picture Column">
    <p:spTree>
      <p:nvGrpSpPr>
        <p:cNvPr id="1" name=""/>
        <p:cNvGrpSpPr/>
        <p:nvPr/>
      </p:nvGrpSpPr>
      <p:grpSpPr>
        <a:xfrm>
          <a:off x="0" y="0"/>
          <a:ext cx="0" cy="0"/>
          <a:chOff x="0" y="0"/>
          <a:chExt cx="0" cy="0"/>
        </a:xfrm>
      </p:grpSpPr>
      <p:pic>
        <p:nvPicPr>
          <p:cNvPr id="16" name="Picture 15"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30" name="Title 1"/>
          <p:cNvSpPr>
            <a:spLocks noGrp="1"/>
          </p:cNvSpPr>
          <p:nvPr>
            <p:ph type="title"/>
          </p:nvPr>
        </p:nvSpPr>
        <p:spPr>
          <a:xfrm>
            <a:off x="913774" y="610772"/>
            <a:ext cx="10364452" cy="1603922"/>
          </a:xfrm>
        </p:spPr>
        <p:txBody>
          <a:bodyPr/>
          <a:lstStyle/>
          <a:p>
            <a:r>
              <a:rPr lang="en-US"/>
              <a:t>Click to edit Master title style</a:t>
            </a:r>
            <a:endParaRPr lang="en-US" dirty="0"/>
          </a:p>
        </p:txBody>
      </p:sp>
      <p:sp>
        <p:nvSpPr>
          <p:cNvPr id="19" name="Text Placeholder 2"/>
          <p:cNvSpPr>
            <a:spLocks noGrp="1"/>
          </p:cNvSpPr>
          <p:nvPr>
            <p:ph type="body" idx="1"/>
          </p:nvPr>
        </p:nvSpPr>
        <p:spPr>
          <a:xfrm>
            <a:off x="913774" y="4204820"/>
            <a:ext cx="3296409" cy="576262"/>
          </a:xfrm>
        </p:spPr>
        <p:txBody>
          <a:bodyPr anchor="b">
            <a:noAutofit/>
          </a:bodyPr>
          <a:lstStyle>
            <a:lvl1pPr marL="0" indent="0" algn="ctr">
              <a:lnSpc>
                <a:spcPct val="85000"/>
              </a:lnSpc>
              <a:buNone/>
              <a:defRPr sz="22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20" name="Picture Placeholder 2"/>
          <p:cNvSpPr>
            <a:spLocks noGrp="1" noChangeAspect="1"/>
          </p:cNvSpPr>
          <p:nvPr>
            <p:ph type="pic" idx="15"/>
          </p:nvPr>
        </p:nvSpPr>
        <p:spPr>
          <a:xfrm>
            <a:off x="913774" y="2367093"/>
            <a:ext cx="3296409" cy="1524000"/>
          </a:xfrm>
          <a:prstGeom prst="roundRect">
            <a:avLst>
              <a:gd name="adj" fmla="val 9363"/>
            </a:avLst>
          </a:prstGeom>
          <a:noFill/>
          <a:ln w="82550" cap="sq">
            <a:solidFill>
              <a:schemeClr val="bg2">
                <a:lumMod val="60000"/>
                <a:lumOff val="40000"/>
              </a:schemeClr>
            </a:solidFill>
            <a:miter lim="800000"/>
          </a:ln>
          <a:effectLst/>
          <a:scene3d>
            <a:camera prst="orthographicFront"/>
            <a:lightRig rig="threePt" dir="t">
              <a:rot lat="0" lon="0" rev="2700000"/>
            </a:lightRig>
          </a:scene3d>
          <a:sp3d contourW="6350">
            <a:bevelT h="38100"/>
            <a:contourClr>
              <a:srgbClr val="C0C0C0"/>
            </a:contourClr>
          </a:sp3d>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1" name="Text Placeholder 3"/>
          <p:cNvSpPr>
            <a:spLocks noGrp="1"/>
          </p:cNvSpPr>
          <p:nvPr>
            <p:ph type="body" sz="half" idx="18"/>
          </p:nvPr>
        </p:nvSpPr>
        <p:spPr>
          <a:xfrm>
            <a:off x="913774" y="4781082"/>
            <a:ext cx="3296409" cy="1010118"/>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22" name="Text Placeholder 4"/>
          <p:cNvSpPr>
            <a:spLocks noGrp="1"/>
          </p:cNvSpPr>
          <p:nvPr>
            <p:ph type="body" sz="quarter" idx="3"/>
          </p:nvPr>
        </p:nvSpPr>
        <p:spPr>
          <a:xfrm>
            <a:off x="4442759" y="4204820"/>
            <a:ext cx="3301828" cy="576262"/>
          </a:xfrm>
        </p:spPr>
        <p:txBody>
          <a:bodyPr anchor="b">
            <a:noAutofit/>
          </a:bodyPr>
          <a:lstStyle>
            <a:lvl1pPr marL="0" indent="0" algn="ctr">
              <a:lnSpc>
                <a:spcPct val="85000"/>
              </a:lnSpc>
              <a:buNone/>
              <a:defRPr sz="22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23" name="Picture Placeholder 2"/>
          <p:cNvSpPr>
            <a:spLocks noGrp="1" noChangeAspect="1"/>
          </p:cNvSpPr>
          <p:nvPr>
            <p:ph type="pic" idx="21"/>
          </p:nvPr>
        </p:nvSpPr>
        <p:spPr>
          <a:xfrm>
            <a:off x="4441348" y="2367093"/>
            <a:ext cx="3303352" cy="1524000"/>
          </a:xfrm>
          <a:prstGeom prst="roundRect">
            <a:avLst>
              <a:gd name="adj" fmla="val 8841"/>
            </a:avLst>
          </a:prstGeom>
          <a:noFill/>
          <a:ln w="82550" cap="sq">
            <a:solidFill>
              <a:schemeClr val="bg2">
                <a:lumMod val="60000"/>
                <a:lumOff val="40000"/>
              </a:schemeClr>
            </a:solidFill>
            <a:miter lim="800000"/>
          </a:ln>
          <a:effectLst/>
          <a:scene3d>
            <a:camera prst="orthographicFront"/>
            <a:lightRig rig="threePt" dir="t">
              <a:rot lat="0" lon="0" rev="2700000"/>
            </a:lightRig>
          </a:scene3d>
          <a:sp3d contourW="6350">
            <a:bevelT h="38100"/>
            <a:contourClr>
              <a:srgbClr val="C0C0C0"/>
            </a:contourClr>
          </a:sp3d>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4" name="Text Placeholder 3"/>
          <p:cNvSpPr>
            <a:spLocks noGrp="1"/>
          </p:cNvSpPr>
          <p:nvPr>
            <p:ph type="body" sz="half" idx="19"/>
          </p:nvPr>
        </p:nvSpPr>
        <p:spPr>
          <a:xfrm>
            <a:off x="4441348" y="4781080"/>
            <a:ext cx="3303352" cy="1010119"/>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25" name="Text Placeholder 4"/>
          <p:cNvSpPr>
            <a:spLocks noGrp="1"/>
          </p:cNvSpPr>
          <p:nvPr>
            <p:ph type="body" sz="quarter" idx="13"/>
          </p:nvPr>
        </p:nvSpPr>
        <p:spPr>
          <a:xfrm>
            <a:off x="7973298" y="4204820"/>
            <a:ext cx="3300681" cy="576262"/>
          </a:xfrm>
        </p:spPr>
        <p:txBody>
          <a:bodyPr anchor="b">
            <a:noAutofit/>
          </a:bodyPr>
          <a:lstStyle>
            <a:lvl1pPr marL="0" indent="0" algn="ctr">
              <a:lnSpc>
                <a:spcPct val="85000"/>
              </a:lnSpc>
              <a:buNone/>
              <a:defRPr sz="22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26" name="Picture Placeholder 2"/>
          <p:cNvSpPr>
            <a:spLocks noGrp="1" noChangeAspect="1"/>
          </p:cNvSpPr>
          <p:nvPr>
            <p:ph type="pic" idx="22"/>
          </p:nvPr>
        </p:nvSpPr>
        <p:spPr>
          <a:xfrm>
            <a:off x="7973298" y="2367093"/>
            <a:ext cx="3304928" cy="1524000"/>
          </a:xfrm>
          <a:prstGeom prst="roundRect">
            <a:avLst>
              <a:gd name="adj" fmla="val 8841"/>
            </a:avLst>
          </a:prstGeom>
          <a:noFill/>
          <a:ln w="82550" cap="sq">
            <a:solidFill>
              <a:schemeClr val="bg2">
                <a:lumMod val="60000"/>
                <a:lumOff val="40000"/>
              </a:schemeClr>
            </a:solidFill>
            <a:miter lim="800000"/>
          </a:ln>
          <a:effectLst/>
          <a:scene3d>
            <a:camera prst="orthographicFront"/>
            <a:lightRig rig="threePt" dir="t">
              <a:rot lat="0" lon="0" rev="2700000"/>
            </a:lightRig>
          </a:scene3d>
          <a:sp3d contourW="6350">
            <a:bevelT h="38100"/>
            <a:contourClr>
              <a:srgbClr val="C0C0C0"/>
            </a:contourClr>
          </a:sp3d>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7" name="Text Placeholder 3"/>
          <p:cNvSpPr>
            <a:spLocks noGrp="1"/>
          </p:cNvSpPr>
          <p:nvPr>
            <p:ph type="body" sz="half" idx="20"/>
          </p:nvPr>
        </p:nvSpPr>
        <p:spPr>
          <a:xfrm>
            <a:off x="7973173" y="4781078"/>
            <a:ext cx="3305053" cy="1010121"/>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3" name="Date Placeholder 2"/>
          <p:cNvSpPr>
            <a:spLocks noGrp="1"/>
          </p:cNvSpPr>
          <p:nvPr>
            <p:ph type="dt" sz="half" idx="10"/>
          </p:nvPr>
        </p:nvSpPr>
        <p:spPr/>
        <p:txBody>
          <a:bodyPr/>
          <a:lstStyle/>
          <a:p>
            <a:fld id="{87D283F1-025A-404B-ADE4-C9067BE74D17}" type="datetimeFigureOut">
              <a:rPr lang="id-ID" smtClean="0"/>
              <a:t>20/08/2023</a:t>
            </a:fld>
            <a:endParaRPr lang="id-ID"/>
          </a:p>
        </p:txBody>
      </p:sp>
      <p:sp>
        <p:nvSpPr>
          <p:cNvPr id="4" name="Footer Placeholder 3"/>
          <p:cNvSpPr>
            <a:spLocks noGrp="1"/>
          </p:cNvSpPr>
          <p:nvPr>
            <p:ph type="ftr" sz="quarter" idx="11"/>
          </p:nvPr>
        </p:nvSpPr>
        <p:spPr/>
        <p:txBody>
          <a:bodyPr/>
          <a:lstStyle/>
          <a:p>
            <a:endParaRPr lang="id-ID"/>
          </a:p>
        </p:txBody>
      </p:sp>
      <p:sp>
        <p:nvSpPr>
          <p:cNvPr id="5" name="Slide Number Placeholder 4"/>
          <p:cNvSpPr>
            <a:spLocks noGrp="1"/>
          </p:cNvSpPr>
          <p:nvPr>
            <p:ph type="sldNum" sz="quarter" idx="12"/>
          </p:nvPr>
        </p:nvSpPr>
        <p:spPr/>
        <p:txBody>
          <a:bodyPr/>
          <a:lstStyle/>
          <a:p>
            <a:fld id="{43053E46-CE5B-49D6-961B-68FF612EAF7B}" type="slidenum">
              <a:rPr lang="id-ID" smtClean="0"/>
              <a:t>‹#›</a:t>
            </a:fld>
            <a:endParaRPr lang="id-ID"/>
          </a:p>
        </p:txBody>
      </p:sp>
    </p:spTree>
    <p:extLst>
      <p:ext uri="{BB962C8B-B14F-4D97-AF65-F5344CB8AC3E}">
        <p14:creationId xmlns:p14="http://schemas.microsoft.com/office/powerpoint/2010/main" val="444915943"/>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pic>
        <p:nvPicPr>
          <p:cNvPr id="8" name="Picture 7"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p:cNvSpPr>
            <a:spLocks noGrp="1"/>
          </p:cNvSpPr>
          <p:nvPr>
            <p:ph type="title"/>
          </p:nvPr>
        </p:nvSpPr>
        <p:spPr/>
        <p:txBody>
          <a:bodyPr/>
          <a:lstStyle/>
          <a:p>
            <a:r>
              <a:rPr lang="en-US"/>
              <a:t>Click to edit Master title style</a:t>
            </a:r>
            <a:endParaRPr lang="en-US" dirty="0"/>
          </a:p>
        </p:txBody>
      </p:sp>
      <p:sp>
        <p:nvSpPr>
          <p:cNvPr id="11" name="Vertical Text Placeholder 2"/>
          <p:cNvSpPr>
            <a:spLocks noGrp="1"/>
          </p:cNvSpPr>
          <p:nvPr>
            <p:ph type="body" orient="vert" sz="quarter" idx="13"/>
          </p:nvPr>
        </p:nvSpPr>
        <p:spPr>
          <a:xfrm>
            <a:off x="913775" y="2367093"/>
            <a:ext cx="10364452" cy="3424107"/>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87D283F1-025A-404B-ADE4-C9067BE74D17}" type="datetimeFigureOut">
              <a:rPr lang="id-ID" smtClean="0"/>
              <a:t>20/08/2023</a:t>
            </a:fld>
            <a:endParaRPr lang="id-ID"/>
          </a:p>
        </p:txBody>
      </p:sp>
      <p:sp>
        <p:nvSpPr>
          <p:cNvPr id="5" name="Footer Placeholder 4"/>
          <p:cNvSpPr>
            <a:spLocks noGrp="1"/>
          </p:cNvSpPr>
          <p:nvPr>
            <p:ph type="ftr" sz="quarter" idx="11"/>
          </p:nvPr>
        </p:nvSpPr>
        <p:spPr/>
        <p:txBody>
          <a:bodyPr/>
          <a:lstStyle/>
          <a:p>
            <a:endParaRPr lang="id-ID"/>
          </a:p>
        </p:txBody>
      </p:sp>
      <p:sp>
        <p:nvSpPr>
          <p:cNvPr id="6" name="Slide Number Placeholder 5"/>
          <p:cNvSpPr>
            <a:spLocks noGrp="1"/>
          </p:cNvSpPr>
          <p:nvPr>
            <p:ph type="sldNum" sz="quarter" idx="12"/>
          </p:nvPr>
        </p:nvSpPr>
        <p:spPr/>
        <p:txBody>
          <a:bodyPr/>
          <a:lstStyle/>
          <a:p>
            <a:fld id="{43053E46-CE5B-49D6-961B-68FF612EAF7B}" type="slidenum">
              <a:rPr lang="id-ID" smtClean="0"/>
              <a:t>‹#›</a:t>
            </a:fld>
            <a:endParaRPr lang="id-ID"/>
          </a:p>
        </p:txBody>
      </p:sp>
    </p:spTree>
    <p:extLst>
      <p:ext uri="{BB962C8B-B14F-4D97-AF65-F5344CB8AC3E}">
        <p14:creationId xmlns:p14="http://schemas.microsoft.com/office/powerpoint/2010/main" val="2086535908"/>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pic>
        <p:nvPicPr>
          <p:cNvPr id="9" name="Picture 8"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Vertical Title 1"/>
          <p:cNvSpPr>
            <a:spLocks noGrp="1"/>
          </p:cNvSpPr>
          <p:nvPr>
            <p:ph type="title" orient="vert"/>
          </p:nvPr>
        </p:nvSpPr>
        <p:spPr>
          <a:xfrm>
            <a:off x="8724900" y="609601"/>
            <a:ext cx="2553326" cy="5181599"/>
          </a:xfrm>
        </p:spPr>
        <p:txBody>
          <a:bodyPr vert="eaVert"/>
          <a:lstStyle>
            <a:lvl1pPr algn="l">
              <a:defRPr/>
            </a:lvl1pPr>
          </a:lstStyle>
          <a:p>
            <a:r>
              <a:rPr lang="en-US"/>
              <a:t>Click to edit Master title style</a:t>
            </a:r>
            <a:endParaRPr lang="en-US" dirty="0"/>
          </a:p>
        </p:txBody>
      </p:sp>
      <p:sp>
        <p:nvSpPr>
          <p:cNvPr id="8" name="Vertical Text Placeholder 2"/>
          <p:cNvSpPr>
            <a:spLocks noGrp="1"/>
          </p:cNvSpPr>
          <p:nvPr>
            <p:ph type="body" orient="vert" sz="quarter" idx="13"/>
          </p:nvPr>
        </p:nvSpPr>
        <p:spPr>
          <a:xfrm>
            <a:off x="913775" y="609601"/>
            <a:ext cx="7658724" cy="5181599"/>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87D283F1-025A-404B-ADE4-C9067BE74D17}" type="datetimeFigureOut">
              <a:rPr lang="id-ID" smtClean="0"/>
              <a:t>20/08/2023</a:t>
            </a:fld>
            <a:endParaRPr lang="id-ID"/>
          </a:p>
        </p:txBody>
      </p:sp>
      <p:sp>
        <p:nvSpPr>
          <p:cNvPr id="5" name="Footer Placeholder 4"/>
          <p:cNvSpPr>
            <a:spLocks noGrp="1"/>
          </p:cNvSpPr>
          <p:nvPr>
            <p:ph type="ftr" sz="quarter" idx="11"/>
          </p:nvPr>
        </p:nvSpPr>
        <p:spPr/>
        <p:txBody>
          <a:bodyPr/>
          <a:lstStyle/>
          <a:p>
            <a:endParaRPr lang="id-ID"/>
          </a:p>
        </p:txBody>
      </p:sp>
      <p:sp>
        <p:nvSpPr>
          <p:cNvPr id="6" name="Slide Number Placeholder 5"/>
          <p:cNvSpPr>
            <a:spLocks noGrp="1"/>
          </p:cNvSpPr>
          <p:nvPr>
            <p:ph type="sldNum" sz="quarter" idx="12"/>
          </p:nvPr>
        </p:nvSpPr>
        <p:spPr/>
        <p:txBody>
          <a:bodyPr/>
          <a:lstStyle/>
          <a:p>
            <a:fld id="{43053E46-CE5B-49D6-961B-68FF612EAF7B}" type="slidenum">
              <a:rPr lang="id-ID" smtClean="0"/>
              <a:t>‹#›</a:t>
            </a:fld>
            <a:endParaRPr lang="id-ID"/>
          </a:p>
        </p:txBody>
      </p:sp>
    </p:spTree>
    <p:extLst>
      <p:ext uri="{BB962C8B-B14F-4D97-AF65-F5344CB8AC3E}">
        <p14:creationId xmlns:p14="http://schemas.microsoft.com/office/powerpoint/2010/main" val="125421161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1.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gradFill flip="none" rotWithShape="1">
          <a:gsLst>
            <a:gs pos="100000">
              <a:srgbClr val="002060"/>
            </a:gs>
            <a:gs pos="64500">
              <a:srgbClr val="0070C0"/>
            </a:gs>
            <a:gs pos="44000">
              <a:srgbClr val="499ED2"/>
            </a:gs>
            <a:gs pos="34000">
              <a:schemeClr val="accent2">
                <a:lumMod val="60000"/>
                <a:lumOff val="40000"/>
              </a:schemeClr>
            </a:gs>
            <a:gs pos="19000">
              <a:schemeClr val="tx2">
                <a:lumMod val="25000"/>
                <a:lumOff val="75000"/>
              </a:schemeClr>
            </a:gs>
            <a:gs pos="0">
              <a:schemeClr val="bg1"/>
            </a:gs>
          </a:gsLst>
          <a:lin ang="0" scaled="1"/>
          <a:tileRect/>
        </a:gradFill>
        <a:effectLst/>
      </p:bgPr>
    </p:bg>
    <p:spTree>
      <p:nvGrpSpPr>
        <p:cNvPr id="1" name=""/>
        <p:cNvGrpSpPr/>
        <p:nvPr/>
      </p:nvGrpSpPr>
      <p:grpSpPr>
        <a:xfrm>
          <a:off x="0" y="0"/>
          <a:ext cx="0" cy="0"/>
          <a:chOff x="0" y="0"/>
          <a:chExt cx="0" cy="0"/>
        </a:xfrm>
      </p:grpSpPr>
      <p:pic>
        <p:nvPicPr>
          <p:cNvPr id="1026" name="Picture 2" descr="\\DROBO-FS\QuickDrops\JB\PPTX NG\Droplets\LightingOverlay.png"/>
          <p:cNvPicPr>
            <a:picLocks noChangeAspect="1" noChangeArrowheads="1"/>
          </p:cNvPicPr>
          <p:nvPr/>
        </p:nvPicPr>
        <p:blipFill>
          <a:blip r:embed="rId19">
            <a:alphaModFix amt="70000"/>
            <a:extLst>
              <a:ext uri="{28A0092B-C50C-407E-A947-70E740481C1C}">
                <a14:useLocalDpi xmlns:a14="http://schemas.microsoft.com/office/drawing/2010/main" val="0"/>
              </a:ext>
            </a:extLst>
          </a:blip>
          <a:srcRect/>
          <a:stretch>
            <a:fillRect/>
          </a:stretch>
        </p:blipFill>
        <p:spPr bwMode="auto">
          <a:xfrm>
            <a:off x="0" y="0"/>
            <a:ext cx="12192003" cy="6858001"/>
          </a:xfrm>
          <a:prstGeom prst="rect">
            <a:avLst/>
          </a:prstGeom>
          <a:noFill/>
          <a:extLst>
            <a:ext uri="{909E8E84-426E-40DD-AFC4-6F175D3DCCD1}">
              <a14:hiddenFill xmlns:a14="http://schemas.microsoft.com/office/drawing/2010/main">
                <a:solidFill>
                  <a:srgbClr val="FFFFFF"/>
                </a:solidFill>
              </a14:hiddenFill>
            </a:ext>
          </a:extLst>
        </p:spPr>
      </p:pic>
      <p:sp>
        <p:nvSpPr>
          <p:cNvPr id="2" name="Title Placeholder 1"/>
          <p:cNvSpPr>
            <a:spLocks noGrp="1"/>
          </p:cNvSpPr>
          <p:nvPr>
            <p:ph type="title"/>
          </p:nvPr>
        </p:nvSpPr>
        <p:spPr>
          <a:xfrm>
            <a:off x="913775" y="618517"/>
            <a:ext cx="10364451" cy="1596177"/>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913775" y="2367093"/>
            <a:ext cx="10364452" cy="3424107"/>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7678737" y="5883275"/>
            <a:ext cx="2743200" cy="365125"/>
          </a:xfrm>
          <a:prstGeom prst="rect">
            <a:avLst/>
          </a:prstGeom>
        </p:spPr>
        <p:txBody>
          <a:bodyPr vert="horz" lIns="91440" tIns="45720" rIns="91440" bIns="45720" rtlCol="0" anchor="ctr"/>
          <a:lstStyle>
            <a:lvl1pPr algn="r">
              <a:defRPr sz="1000">
                <a:solidFill>
                  <a:schemeClr val="tx1"/>
                </a:solidFill>
              </a:defRPr>
            </a:lvl1pPr>
          </a:lstStyle>
          <a:p>
            <a:fld id="{87D283F1-025A-404B-ADE4-C9067BE74D17}" type="datetimeFigureOut">
              <a:rPr lang="id-ID" smtClean="0"/>
              <a:t>20/08/2023</a:t>
            </a:fld>
            <a:endParaRPr lang="id-ID"/>
          </a:p>
        </p:txBody>
      </p:sp>
      <p:sp>
        <p:nvSpPr>
          <p:cNvPr id="5" name="Footer Placeholder 4"/>
          <p:cNvSpPr>
            <a:spLocks noGrp="1"/>
          </p:cNvSpPr>
          <p:nvPr>
            <p:ph type="ftr" sz="quarter" idx="3"/>
          </p:nvPr>
        </p:nvSpPr>
        <p:spPr>
          <a:xfrm>
            <a:off x="913774" y="5883275"/>
            <a:ext cx="6672887" cy="365125"/>
          </a:xfrm>
          <a:prstGeom prst="rect">
            <a:avLst/>
          </a:prstGeom>
        </p:spPr>
        <p:txBody>
          <a:bodyPr vert="horz" lIns="91440" tIns="45720" rIns="91440" bIns="45720" rtlCol="0" anchor="ctr"/>
          <a:lstStyle>
            <a:lvl1pPr algn="l">
              <a:defRPr sz="1000">
                <a:solidFill>
                  <a:schemeClr val="tx1"/>
                </a:solidFill>
              </a:defRPr>
            </a:lvl1pPr>
          </a:lstStyle>
          <a:p>
            <a:endParaRPr lang="id-ID"/>
          </a:p>
        </p:txBody>
      </p:sp>
      <p:sp>
        <p:nvSpPr>
          <p:cNvPr id="6" name="Slide Number Placeholder 5"/>
          <p:cNvSpPr>
            <a:spLocks noGrp="1"/>
          </p:cNvSpPr>
          <p:nvPr>
            <p:ph type="sldNum" sz="quarter" idx="4"/>
          </p:nvPr>
        </p:nvSpPr>
        <p:spPr>
          <a:xfrm>
            <a:off x="10514011" y="5883275"/>
            <a:ext cx="764215" cy="365125"/>
          </a:xfrm>
          <a:prstGeom prst="rect">
            <a:avLst/>
          </a:prstGeom>
        </p:spPr>
        <p:txBody>
          <a:bodyPr vert="horz" lIns="91440" tIns="45720" rIns="91440" bIns="45720" rtlCol="0" anchor="ctr"/>
          <a:lstStyle>
            <a:lvl1pPr algn="r">
              <a:defRPr sz="1000">
                <a:solidFill>
                  <a:schemeClr val="tx1"/>
                </a:solidFill>
              </a:defRPr>
            </a:lvl1pPr>
          </a:lstStyle>
          <a:p>
            <a:fld id="{43053E46-CE5B-49D6-961B-68FF612EAF7B}" type="slidenum">
              <a:rPr lang="id-ID" smtClean="0"/>
              <a:t>‹#›</a:t>
            </a:fld>
            <a:endParaRPr lang="id-ID"/>
          </a:p>
        </p:txBody>
      </p:sp>
    </p:spTree>
    <p:extLst>
      <p:ext uri="{BB962C8B-B14F-4D97-AF65-F5344CB8AC3E}">
        <p14:creationId xmlns:p14="http://schemas.microsoft.com/office/powerpoint/2010/main" val="1664503194"/>
      </p:ext>
    </p:extLst>
  </p:cSld>
  <p:clrMap bg1="lt1" tx1="dk1" bg2="lt2" tx2="dk2" accent1="accent1" accent2="accent2" accent3="accent3" accent4="accent4" accent5="accent5" accent6="accent6" hlink="hlink" folHlink="folHlink"/>
  <p:sldLayoutIdLst>
    <p:sldLayoutId id="2147483816" r:id="rId1"/>
    <p:sldLayoutId id="2147483817" r:id="rId2"/>
    <p:sldLayoutId id="2147483818" r:id="rId3"/>
    <p:sldLayoutId id="2147483819" r:id="rId4"/>
    <p:sldLayoutId id="2147483820" r:id="rId5"/>
    <p:sldLayoutId id="2147483821" r:id="rId6"/>
    <p:sldLayoutId id="2147483822" r:id="rId7"/>
    <p:sldLayoutId id="2147483823" r:id="rId8"/>
    <p:sldLayoutId id="2147483824" r:id="rId9"/>
    <p:sldLayoutId id="2147483825" r:id="rId10"/>
    <p:sldLayoutId id="2147483826" r:id="rId11"/>
    <p:sldLayoutId id="2147483827" r:id="rId12"/>
    <p:sldLayoutId id="2147483828" r:id="rId13"/>
    <p:sldLayoutId id="2147483829" r:id="rId14"/>
    <p:sldLayoutId id="2147483830" r:id="rId15"/>
    <p:sldLayoutId id="2147483831" r:id="rId16"/>
    <p:sldLayoutId id="2147483832" r:id="rId17"/>
  </p:sldLayoutIdLst>
  <p:txStyles>
    <p:titleStyle>
      <a:lvl1pPr algn="ctr" defTabSz="914400" rtl="0" eaLnBrk="1" latinLnBrk="0" hangingPunct="1">
        <a:lnSpc>
          <a:spcPct val="90000"/>
        </a:lnSpc>
        <a:spcBef>
          <a:spcPct val="0"/>
        </a:spcBef>
        <a:buNone/>
        <a:defRPr sz="3600" kern="1200" cap="all" baseline="0">
          <a:solidFill>
            <a:schemeClr val="tx1"/>
          </a:solidFill>
          <a:effectLst/>
          <a:latin typeface="+mj-lt"/>
          <a:ea typeface="+mj-ea"/>
          <a:cs typeface="+mj-cs"/>
        </a:defRPr>
      </a:lvl1pPr>
    </p:titleStyle>
    <p:bodyStyle>
      <a:lvl1pPr marL="228600" indent="-228600" algn="l" defTabSz="914400" rtl="0" eaLnBrk="1" latinLnBrk="0" hangingPunct="1">
        <a:lnSpc>
          <a:spcPct val="120000"/>
        </a:lnSpc>
        <a:spcBef>
          <a:spcPts val="1000"/>
        </a:spcBef>
        <a:buClr>
          <a:schemeClr val="tx1"/>
        </a:buClr>
        <a:buFont typeface="Arial" panose="020B0604020202020204" pitchFamily="34" charset="0"/>
        <a:buChar char="•"/>
        <a:defRPr sz="2000" kern="1200" cap="all" baseline="0">
          <a:solidFill>
            <a:schemeClr val="tx1"/>
          </a:solidFill>
          <a:effectLst/>
          <a:latin typeface="+mn-lt"/>
          <a:ea typeface="+mn-ea"/>
          <a:cs typeface="+mn-cs"/>
        </a:defRPr>
      </a:lvl1pPr>
      <a:lvl2pPr marL="685800" indent="-228600" algn="l" defTabSz="914400" rtl="0" eaLnBrk="1" latinLnBrk="0" hangingPunct="1">
        <a:lnSpc>
          <a:spcPct val="120000"/>
        </a:lnSpc>
        <a:spcBef>
          <a:spcPts val="500"/>
        </a:spcBef>
        <a:buClr>
          <a:schemeClr val="tx1"/>
        </a:buClr>
        <a:buFont typeface="Arial" panose="020B0604020202020204" pitchFamily="34" charset="0"/>
        <a:buChar char="•"/>
        <a:defRPr sz="1800" kern="1200" cap="all" baseline="0">
          <a:solidFill>
            <a:schemeClr val="tx1"/>
          </a:solidFill>
          <a:effectLst/>
          <a:latin typeface="+mn-lt"/>
          <a:ea typeface="+mn-ea"/>
          <a:cs typeface="+mn-cs"/>
        </a:defRPr>
      </a:lvl2pPr>
      <a:lvl3pPr marL="1143000" indent="-228600" algn="l" defTabSz="914400" rtl="0" eaLnBrk="1" latinLnBrk="0" hangingPunct="1">
        <a:lnSpc>
          <a:spcPct val="120000"/>
        </a:lnSpc>
        <a:spcBef>
          <a:spcPts val="500"/>
        </a:spcBef>
        <a:buClr>
          <a:schemeClr val="tx1"/>
        </a:buClr>
        <a:buFont typeface="Arial" panose="020B0604020202020204" pitchFamily="34" charset="0"/>
        <a:buChar char="•"/>
        <a:defRPr sz="1600" kern="1200" cap="all" baseline="0">
          <a:solidFill>
            <a:schemeClr val="tx1"/>
          </a:solidFill>
          <a:effectLst/>
          <a:latin typeface="+mn-lt"/>
          <a:ea typeface="+mn-ea"/>
          <a:cs typeface="+mn-cs"/>
        </a:defRPr>
      </a:lvl3pPr>
      <a:lvl4pPr marL="1600200" indent="-228600" algn="l" defTabSz="914400" rtl="0" eaLnBrk="1" latinLnBrk="0" hangingPunct="1">
        <a:lnSpc>
          <a:spcPct val="120000"/>
        </a:lnSpc>
        <a:spcBef>
          <a:spcPts val="500"/>
        </a:spcBef>
        <a:buClr>
          <a:schemeClr val="tx1"/>
        </a:buClr>
        <a:buFont typeface="Arial" panose="020B0604020202020204" pitchFamily="34" charset="0"/>
        <a:buChar char="•"/>
        <a:defRPr sz="1400" kern="1200" cap="all" baseline="0">
          <a:solidFill>
            <a:schemeClr val="tx1"/>
          </a:solidFill>
          <a:effectLst/>
          <a:latin typeface="+mn-lt"/>
          <a:ea typeface="+mn-ea"/>
          <a:cs typeface="+mn-cs"/>
        </a:defRPr>
      </a:lvl4pPr>
      <a:lvl5pPr marL="2057400" indent="-228600" algn="l" defTabSz="914400" rtl="0" eaLnBrk="1" latinLnBrk="0" hangingPunct="1">
        <a:lnSpc>
          <a:spcPct val="120000"/>
        </a:lnSpc>
        <a:spcBef>
          <a:spcPts val="500"/>
        </a:spcBef>
        <a:buClr>
          <a:schemeClr val="tx1"/>
        </a:buClr>
        <a:buFont typeface="Arial" panose="020B0604020202020204" pitchFamily="34" charset="0"/>
        <a:buChar char="•"/>
        <a:defRPr sz="1400" kern="1200" cap="all" baseline="0">
          <a:solidFill>
            <a:schemeClr val="tx1"/>
          </a:solidFill>
          <a:effectLst/>
          <a:latin typeface="+mn-lt"/>
          <a:ea typeface="+mn-ea"/>
          <a:cs typeface="+mn-cs"/>
        </a:defRPr>
      </a:lvl5pPr>
      <a:lvl6pPr marL="2514600" indent="-228600" algn="l" defTabSz="914400" rtl="0" eaLnBrk="1" latinLnBrk="0" hangingPunct="1">
        <a:lnSpc>
          <a:spcPct val="120000"/>
        </a:lnSpc>
        <a:spcBef>
          <a:spcPts val="500"/>
        </a:spcBef>
        <a:buClr>
          <a:schemeClr val="tx1"/>
        </a:buClr>
        <a:buFont typeface="Arial" panose="020B0604020202020204" pitchFamily="34" charset="0"/>
        <a:buChar char="•"/>
        <a:defRPr sz="1400" kern="1200" cap="all" baseline="0">
          <a:solidFill>
            <a:schemeClr val="tx1"/>
          </a:solidFill>
          <a:effectLst/>
          <a:latin typeface="+mn-lt"/>
          <a:ea typeface="+mn-ea"/>
          <a:cs typeface="+mn-cs"/>
        </a:defRPr>
      </a:lvl6pPr>
      <a:lvl7pPr marL="2971800" indent="-228600" algn="l" defTabSz="914400" rtl="0" eaLnBrk="1" latinLnBrk="0" hangingPunct="1">
        <a:lnSpc>
          <a:spcPct val="120000"/>
        </a:lnSpc>
        <a:spcBef>
          <a:spcPts val="500"/>
        </a:spcBef>
        <a:buClr>
          <a:schemeClr val="tx1"/>
        </a:buClr>
        <a:buFont typeface="Arial" panose="020B0604020202020204" pitchFamily="34" charset="0"/>
        <a:buChar char="•"/>
        <a:defRPr sz="1400" kern="1200" cap="all" baseline="0">
          <a:solidFill>
            <a:schemeClr val="tx1"/>
          </a:solidFill>
          <a:effectLst/>
          <a:latin typeface="+mn-lt"/>
          <a:ea typeface="+mn-ea"/>
          <a:cs typeface="+mn-cs"/>
        </a:defRPr>
      </a:lvl7pPr>
      <a:lvl8pPr marL="3429000" indent="-228600" algn="l" defTabSz="914400" rtl="0" eaLnBrk="1" latinLnBrk="0" hangingPunct="1">
        <a:lnSpc>
          <a:spcPct val="120000"/>
        </a:lnSpc>
        <a:spcBef>
          <a:spcPts val="500"/>
        </a:spcBef>
        <a:buClr>
          <a:schemeClr val="tx1"/>
        </a:buClr>
        <a:buFont typeface="Arial" panose="020B0604020202020204" pitchFamily="34" charset="0"/>
        <a:buChar char="•"/>
        <a:defRPr sz="1400" kern="1200" cap="all" baseline="0">
          <a:solidFill>
            <a:schemeClr val="tx1"/>
          </a:solidFill>
          <a:effectLst/>
          <a:latin typeface="+mn-lt"/>
          <a:ea typeface="+mn-ea"/>
          <a:cs typeface="+mn-cs"/>
        </a:defRPr>
      </a:lvl8pPr>
      <a:lvl9pPr marL="3886200" indent="-228600" algn="l" defTabSz="914400" rtl="0" eaLnBrk="1" latinLnBrk="0" hangingPunct="1">
        <a:lnSpc>
          <a:spcPct val="120000"/>
        </a:lnSpc>
        <a:spcBef>
          <a:spcPts val="500"/>
        </a:spcBef>
        <a:buClr>
          <a:schemeClr val="tx1"/>
        </a:buClr>
        <a:buFont typeface="Arial" panose="020B0604020202020204" pitchFamily="34" charset="0"/>
        <a:buChar char="•"/>
        <a:defRPr sz="1400" kern="1200" cap="all" baseline="0">
          <a:solidFill>
            <a:schemeClr val="tx1"/>
          </a:solidFill>
          <a:effectLst/>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ext>
  </p:extLst>
</p:sldMaster>
</file>

<file path=ppt/slides/_rels/slide1.xml.rels><?xml version="1.0" encoding="UTF-8" standalone="yes"?>
<Relationships xmlns="http://schemas.openxmlformats.org/package/2006/relationships"><Relationship Id="rId2" Type="http://schemas.openxmlformats.org/officeDocument/2006/relationships/audio" Target="../media/audio1.wav"/><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audio" Target="../media/audio1.wav"/><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3" Type="http://schemas.openxmlformats.org/officeDocument/2006/relationships/audio" Target="../media/audio1.wav"/><Relationship Id="rId2" Type="http://schemas.openxmlformats.org/officeDocument/2006/relationships/audio" Target="../media/audio1.wav"/><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2" Type="http://schemas.openxmlformats.org/officeDocument/2006/relationships/audio" Target="../media/audio1.wav"/><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2" Type="http://schemas.openxmlformats.org/officeDocument/2006/relationships/audio" Target="../media/audio1.wav"/><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2" Type="http://schemas.openxmlformats.org/officeDocument/2006/relationships/audio" Target="../media/audio1.wav"/><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2" Type="http://schemas.openxmlformats.org/officeDocument/2006/relationships/audio" Target="../media/audio1.wav"/><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2" Type="http://schemas.openxmlformats.org/officeDocument/2006/relationships/audio" Target="../media/audio1.wav"/><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2" Type="http://schemas.openxmlformats.org/officeDocument/2006/relationships/audio" Target="../media/audio1.wav"/><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2" Type="http://schemas.openxmlformats.org/officeDocument/2006/relationships/audio" Target="../media/audio1.wav"/><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2" Type="http://schemas.openxmlformats.org/officeDocument/2006/relationships/audio" Target="../media/audio1.wav"/><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2" Type="http://schemas.openxmlformats.org/officeDocument/2006/relationships/audio" Target="../media/audio1.wav"/><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2" Type="http://schemas.openxmlformats.org/officeDocument/2006/relationships/audio" Target="../media/audio1.wav"/><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2" Type="http://schemas.openxmlformats.org/officeDocument/2006/relationships/audio" Target="../media/audio1.wav"/><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2" Type="http://schemas.openxmlformats.org/officeDocument/2006/relationships/audio" Target="../media/audio1.wav"/><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2" Type="http://schemas.openxmlformats.org/officeDocument/2006/relationships/audio" Target="../media/audio1.wav"/><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2" Type="http://schemas.openxmlformats.org/officeDocument/2006/relationships/audio" Target="../media/audio1.wav"/><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2" Type="http://schemas.openxmlformats.org/officeDocument/2006/relationships/audio" Target="../media/audio1.wav"/><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2" Type="http://schemas.openxmlformats.org/officeDocument/2006/relationships/audio" Target="../media/audio1.wav"/><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2" Type="http://schemas.openxmlformats.org/officeDocument/2006/relationships/audio" Target="../media/audio1.wav"/><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2" Type="http://schemas.openxmlformats.org/officeDocument/2006/relationships/audio" Target="../media/audio1.wav"/><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2" Type="http://schemas.openxmlformats.org/officeDocument/2006/relationships/audio" Target="../media/audio1.wav"/><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3" Type="http://schemas.openxmlformats.org/officeDocument/2006/relationships/hyperlink" Target="http://marno/" TargetMode="External"/><Relationship Id="rId2" Type="http://schemas.openxmlformats.org/officeDocument/2006/relationships/audio" Target="../media/audio1.wav"/><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2" Type="http://schemas.openxmlformats.org/officeDocument/2006/relationships/audio" Target="../media/audio1.wav"/><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2" Type="http://schemas.openxmlformats.org/officeDocument/2006/relationships/audio" Target="../media/audio1.wav"/><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2" Type="http://schemas.openxmlformats.org/officeDocument/2006/relationships/audio" Target="../media/audio1.wav"/><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2" Type="http://schemas.openxmlformats.org/officeDocument/2006/relationships/audio" Target="../media/audio1.wav"/><Relationship Id="rId1" Type="http://schemas.openxmlformats.org/officeDocument/2006/relationships/slideLayout" Target="../slideLayouts/slideLayout1.xml"/></Relationships>
</file>

<file path=ppt/slides/_rels/slide28.xml.rels><?xml version="1.0" encoding="UTF-8" standalone="yes"?>
<Relationships xmlns="http://schemas.openxmlformats.org/package/2006/relationships"><Relationship Id="rId2" Type="http://schemas.openxmlformats.org/officeDocument/2006/relationships/audio" Target="../media/audio1.wav"/><Relationship Id="rId1" Type="http://schemas.openxmlformats.org/officeDocument/2006/relationships/slideLayout" Target="../slideLayouts/slideLayout1.xml"/></Relationships>
</file>

<file path=ppt/slides/_rels/slide29.xml.rels><?xml version="1.0" encoding="UTF-8" standalone="yes"?>
<Relationships xmlns="http://schemas.openxmlformats.org/package/2006/relationships"><Relationship Id="rId2" Type="http://schemas.openxmlformats.org/officeDocument/2006/relationships/audio" Target="../media/audio1.wav"/><Relationship Id="rId1" Type="http://schemas.openxmlformats.org/officeDocument/2006/relationships/slideLayout" Target="../slideLayouts/slideLayout1.xml"/></Relationships>
</file>

<file path=ppt/slides/_rels/slide30.xml.rels><?xml version="1.0" encoding="UTF-8" standalone="yes"?>
<Relationships xmlns="http://schemas.openxmlformats.org/package/2006/relationships"><Relationship Id="rId2" Type="http://schemas.openxmlformats.org/officeDocument/2006/relationships/audio" Target="../media/audio1.wav"/><Relationship Id="rId1" Type="http://schemas.openxmlformats.org/officeDocument/2006/relationships/slideLayout" Target="../slideLayouts/slideLayout1.xml"/></Relationships>
</file>

<file path=ppt/slides/_rels/slide31.xml.rels><?xml version="1.0" encoding="UTF-8" standalone="yes"?>
<Relationships xmlns="http://schemas.openxmlformats.org/package/2006/relationships"><Relationship Id="rId2" Type="http://schemas.openxmlformats.org/officeDocument/2006/relationships/audio" Target="../media/audio1.wav"/><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subTitle" idx="1"/>
          </p:nvPr>
        </p:nvSpPr>
        <p:spPr>
          <a:xfrm>
            <a:off x="9172338" y="967116"/>
            <a:ext cx="2514599" cy="754025"/>
          </a:xfrm>
        </p:spPr>
        <p:txBody>
          <a:bodyPr>
            <a:normAutofit/>
          </a:bodyPr>
          <a:lstStyle/>
          <a:p>
            <a:r>
              <a:rPr lang="id-ID" sz="2800" dirty="0">
                <a:solidFill>
                  <a:srgbClr val="FF0000"/>
                </a:solidFill>
              </a:rPr>
              <a:t>Materi</a:t>
            </a:r>
            <a:r>
              <a:rPr lang="id-ID" sz="2800" dirty="0"/>
              <a:t> </a:t>
            </a:r>
            <a:r>
              <a:rPr lang="id-ID" sz="2800" dirty="0">
                <a:solidFill>
                  <a:srgbClr val="FF0000"/>
                </a:solidFill>
              </a:rPr>
              <a:t>Kuliah</a:t>
            </a:r>
          </a:p>
        </p:txBody>
      </p:sp>
      <p:sp>
        <p:nvSpPr>
          <p:cNvPr id="4" name="Subtitle 2"/>
          <p:cNvSpPr txBox="1">
            <a:spLocks/>
          </p:cNvSpPr>
          <p:nvPr/>
        </p:nvSpPr>
        <p:spPr>
          <a:xfrm>
            <a:off x="717451" y="1412379"/>
            <a:ext cx="10969486" cy="956603"/>
          </a:xfrm>
          <a:prstGeom prst="rect">
            <a:avLst/>
          </a:prstGeom>
        </p:spPr>
        <p:txBody>
          <a:bodyPr vert="horz" lIns="91440" tIns="45720" rIns="91440" bIns="45720" rtlCol="0" anchor="b">
            <a:noAutofit/>
          </a:bodyPr>
          <a:lstStyle>
            <a:lvl1pPr marL="0" indent="0" algn="r" defTabSz="914400" rtl="0" eaLnBrk="1" latinLnBrk="0" hangingPunct="1">
              <a:lnSpc>
                <a:spcPct val="90000"/>
              </a:lnSpc>
              <a:spcBef>
                <a:spcPts val="1000"/>
              </a:spcBef>
              <a:buFont typeface="Arial" panose="020B0604020202020204" pitchFamily="34" charset="0"/>
              <a:buNone/>
              <a:defRPr sz="3200" b="0" kern="1200">
                <a:gradFill flip="none" rotWithShape="1">
                  <a:gsLst>
                    <a:gs pos="15000">
                      <a:schemeClr val="tx2"/>
                    </a:gs>
                    <a:gs pos="73000">
                      <a:schemeClr val="tx2">
                        <a:lumMod val="60000"/>
                        <a:lumOff val="40000"/>
                      </a:schemeClr>
                    </a:gs>
                    <a:gs pos="0">
                      <a:schemeClr val="tx2">
                        <a:lumMod val="90000"/>
                        <a:lumOff val="10000"/>
                      </a:schemeClr>
                    </a:gs>
                    <a:gs pos="100000">
                      <a:schemeClr val="tx2">
                        <a:lumMod val="0"/>
                        <a:lumOff val="100000"/>
                      </a:schemeClr>
                    </a:gs>
                  </a:gsLst>
                  <a:lin ang="16200000" scaled="1"/>
                  <a:tileRect/>
                </a:gradFill>
                <a:latin typeface="+mj-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gradFill>
                  <a:gsLst>
                    <a:gs pos="34000">
                      <a:schemeClr val="tx1">
                        <a:lumMod val="93000"/>
                      </a:schemeClr>
                    </a:gs>
                    <a:gs pos="0">
                      <a:schemeClr val="bg1">
                        <a:lumMod val="25000"/>
                        <a:lumOff val="75000"/>
                      </a:schemeClr>
                    </a:gs>
                    <a:gs pos="100000">
                      <a:schemeClr val="tx2">
                        <a:lumMod val="0"/>
                        <a:lumOff val="100000"/>
                      </a:schemeClr>
                    </a:gs>
                  </a:gsLst>
                  <a:lin ang="4800000" scaled="0"/>
                </a:gra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gradFill>
                  <a:gsLst>
                    <a:gs pos="34000">
                      <a:schemeClr val="tx1">
                        <a:lumMod val="93000"/>
                      </a:schemeClr>
                    </a:gs>
                    <a:gs pos="0">
                      <a:schemeClr val="bg1">
                        <a:lumMod val="25000"/>
                        <a:lumOff val="75000"/>
                      </a:schemeClr>
                    </a:gs>
                    <a:gs pos="100000">
                      <a:schemeClr val="tx2">
                        <a:lumMod val="0"/>
                        <a:lumOff val="100000"/>
                      </a:schemeClr>
                    </a:gs>
                  </a:gsLst>
                  <a:lin ang="4800000" scaled="0"/>
                </a:gra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gradFill>
                  <a:gsLst>
                    <a:gs pos="34000">
                      <a:schemeClr val="tx1">
                        <a:lumMod val="93000"/>
                      </a:schemeClr>
                    </a:gs>
                    <a:gs pos="0">
                      <a:schemeClr val="bg1">
                        <a:lumMod val="25000"/>
                        <a:lumOff val="75000"/>
                      </a:schemeClr>
                    </a:gs>
                    <a:gs pos="100000">
                      <a:schemeClr val="tx2">
                        <a:lumMod val="0"/>
                        <a:lumOff val="100000"/>
                      </a:schemeClr>
                    </a:gs>
                  </a:gsLst>
                  <a:lin ang="4800000" scaled="0"/>
                </a:gra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gradFill>
                  <a:gsLst>
                    <a:gs pos="34000">
                      <a:schemeClr val="tx1">
                        <a:lumMod val="93000"/>
                      </a:schemeClr>
                    </a:gs>
                    <a:gs pos="0">
                      <a:schemeClr val="bg1">
                        <a:lumMod val="25000"/>
                        <a:lumOff val="75000"/>
                      </a:schemeClr>
                    </a:gs>
                    <a:gs pos="100000">
                      <a:schemeClr val="tx2">
                        <a:lumMod val="0"/>
                        <a:lumOff val="100000"/>
                      </a:schemeClr>
                    </a:gs>
                  </a:gsLst>
                  <a:lin ang="4800000" scaled="0"/>
                </a:gra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r>
              <a:rPr lang="id-ID" sz="6600" dirty="0">
                <a:ln w="28575">
                  <a:solidFill>
                    <a:schemeClr val="bg2"/>
                  </a:solidFill>
                </a:ln>
                <a:solidFill>
                  <a:srgbClr val="002060"/>
                </a:solidFill>
                <a:latin typeface="Britannic Bold" panose="020B0903060703020204" pitchFamily="34" charset="0"/>
                <a:ea typeface="Adobe Gothic Std B" panose="020B0800000000000000" pitchFamily="34" charset="-128"/>
              </a:rPr>
              <a:t>ETIKA PROFESI DAN BISNIS </a:t>
            </a:r>
          </a:p>
        </p:txBody>
      </p:sp>
      <p:cxnSp>
        <p:nvCxnSpPr>
          <p:cNvPr id="10" name="Straight Connector 9"/>
          <p:cNvCxnSpPr>
            <a:cxnSpLocks/>
          </p:cNvCxnSpPr>
          <p:nvPr/>
        </p:nvCxnSpPr>
        <p:spPr>
          <a:xfrm flipH="1">
            <a:off x="1" y="1688123"/>
            <a:ext cx="1628774" cy="0"/>
          </a:xfrm>
          <a:prstGeom prst="line">
            <a:avLst/>
          </a:prstGeom>
          <a:ln w="28575">
            <a:solidFill>
              <a:schemeClr val="accent1">
                <a:lumMod val="40000"/>
                <a:lumOff val="60000"/>
              </a:schemeClr>
            </a:solidFill>
          </a:ln>
        </p:spPr>
        <p:style>
          <a:lnRef idx="1">
            <a:schemeClr val="accent1"/>
          </a:lnRef>
          <a:fillRef idx="0">
            <a:schemeClr val="accent1"/>
          </a:fillRef>
          <a:effectRef idx="0">
            <a:schemeClr val="accent1"/>
          </a:effectRef>
          <a:fontRef idx="minor">
            <a:schemeClr val="tx1"/>
          </a:fontRef>
        </p:style>
      </p:cxnSp>
      <p:cxnSp>
        <p:nvCxnSpPr>
          <p:cNvPr id="11" name="Straight Connector 10"/>
          <p:cNvCxnSpPr>
            <a:cxnSpLocks/>
          </p:cNvCxnSpPr>
          <p:nvPr/>
        </p:nvCxnSpPr>
        <p:spPr>
          <a:xfrm flipH="1">
            <a:off x="1" y="1831181"/>
            <a:ext cx="1628774" cy="2992"/>
          </a:xfrm>
          <a:prstGeom prst="line">
            <a:avLst/>
          </a:prstGeom>
          <a:ln w="28575">
            <a:solidFill>
              <a:schemeClr val="accent1">
                <a:lumMod val="40000"/>
                <a:lumOff val="60000"/>
              </a:schemeClr>
            </a:solidFill>
          </a:ln>
        </p:spPr>
        <p:style>
          <a:lnRef idx="1">
            <a:schemeClr val="accent1"/>
          </a:lnRef>
          <a:fillRef idx="0">
            <a:schemeClr val="accent1"/>
          </a:fillRef>
          <a:effectRef idx="0">
            <a:schemeClr val="accent1"/>
          </a:effectRef>
          <a:fontRef idx="minor">
            <a:schemeClr val="tx1"/>
          </a:fontRef>
        </p:style>
      </p:cxnSp>
      <p:cxnSp>
        <p:nvCxnSpPr>
          <p:cNvPr id="15" name="Straight Connector 14"/>
          <p:cNvCxnSpPr>
            <a:cxnSpLocks/>
          </p:cNvCxnSpPr>
          <p:nvPr/>
        </p:nvCxnSpPr>
        <p:spPr>
          <a:xfrm>
            <a:off x="11565731" y="1905000"/>
            <a:ext cx="626269" cy="0"/>
          </a:xfrm>
          <a:prstGeom prst="line">
            <a:avLst/>
          </a:prstGeom>
          <a:ln w="28575">
            <a:solidFill>
              <a:schemeClr val="accent1">
                <a:lumMod val="40000"/>
                <a:lumOff val="60000"/>
              </a:schemeClr>
            </a:solidFill>
          </a:ln>
        </p:spPr>
        <p:style>
          <a:lnRef idx="1">
            <a:schemeClr val="accent1"/>
          </a:lnRef>
          <a:fillRef idx="0">
            <a:schemeClr val="accent1"/>
          </a:fillRef>
          <a:effectRef idx="0">
            <a:schemeClr val="accent1"/>
          </a:effectRef>
          <a:fontRef idx="minor">
            <a:schemeClr val="tx1"/>
          </a:fontRef>
        </p:style>
      </p:cxnSp>
      <p:cxnSp>
        <p:nvCxnSpPr>
          <p:cNvPr id="18" name="Straight Connector 17"/>
          <p:cNvCxnSpPr>
            <a:cxnSpLocks/>
          </p:cNvCxnSpPr>
          <p:nvPr/>
        </p:nvCxnSpPr>
        <p:spPr>
          <a:xfrm>
            <a:off x="11565731" y="2000250"/>
            <a:ext cx="626269" cy="0"/>
          </a:xfrm>
          <a:prstGeom prst="line">
            <a:avLst/>
          </a:prstGeom>
          <a:ln w="28575">
            <a:solidFill>
              <a:schemeClr val="accent1">
                <a:lumMod val="40000"/>
                <a:lumOff val="60000"/>
              </a:schemeClr>
            </a:solidFill>
          </a:ln>
        </p:spPr>
        <p:style>
          <a:lnRef idx="1">
            <a:schemeClr val="accent1"/>
          </a:lnRef>
          <a:fillRef idx="0">
            <a:schemeClr val="accent1"/>
          </a:fillRef>
          <a:effectRef idx="0">
            <a:schemeClr val="accent1"/>
          </a:effectRef>
          <a:fontRef idx="minor">
            <a:schemeClr val="tx1"/>
          </a:fontRef>
        </p:style>
      </p:cxnSp>
      <p:grpSp>
        <p:nvGrpSpPr>
          <p:cNvPr id="27" name="Group 26"/>
          <p:cNvGrpSpPr/>
          <p:nvPr/>
        </p:nvGrpSpPr>
        <p:grpSpPr>
          <a:xfrm>
            <a:off x="2236763" y="2861603"/>
            <a:ext cx="9955238" cy="3285979"/>
            <a:chOff x="2236763" y="3460653"/>
            <a:chExt cx="9955238" cy="2686929"/>
          </a:xfrm>
        </p:grpSpPr>
        <p:cxnSp>
          <p:nvCxnSpPr>
            <p:cNvPr id="22" name="Straight Connector 21"/>
            <p:cNvCxnSpPr>
              <a:cxnSpLocks/>
            </p:cNvCxnSpPr>
            <p:nvPr/>
          </p:nvCxnSpPr>
          <p:spPr>
            <a:xfrm flipH="1">
              <a:off x="2236763" y="6133514"/>
              <a:ext cx="9955238" cy="0"/>
            </a:xfrm>
            <a:prstGeom prst="line">
              <a:avLst/>
            </a:prstGeom>
            <a:ln w="5715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26" name="Straight Connector 25"/>
            <p:cNvCxnSpPr/>
            <p:nvPr/>
          </p:nvCxnSpPr>
          <p:spPr>
            <a:xfrm flipV="1">
              <a:off x="2264899" y="3460653"/>
              <a:ext cx="0" cy="2686929"/>
            </a:xfrm>
            <a:prstGeom prst="line">
              <a:avLst/>
            </a:prstGeom>
            <a:ln w="57150">
              <a:solidFill>
                <a:schemeClr val="tx1"/>
              </a:solidFill>
            </a:ln>
          </p:spPr>
          <p:style>
            <a:lnRef idx="1">
              <a:schemeClr val="accent1"/>
            </a:lnRef>
            <a:fillRef idx="0">
              <a:schemeClr val="accent1"/>
            </a:fillRef>
            <a:effectRef idx="0">
              <a:schemeClr val="accent1"/>
            </a:effectRef>
            <a:fontRef idx="minor">
              <a:schemeClr val="tx1"/>
            </a:fontRef>
          </p:style>
        </p:cxnSp>
      </p:grpSp>
      <p:grpSp>
        <p:nvGrpSpPr>
          <p:cNvPr id="28" name="Group 27"/>
          <p:cNvGrpSpPr/>
          <p:nvPr/>
        </p:nvGrpSpPr>
        <p:grpSpPr>
          <a:xfrm>
            <a:off x="2661137" y="3150508"/>
            <a:ext cx="9530863" cy="3197410"/>
            <a:chOff x="2236763" y="3460653"/>
            <a:chExt cx="9955238" cy="2686929"/>
          </a:xfrm>
        </p:grpSpPr>
        <p:cxnSp>
          <p:nvCxnSpPr>
            <p:cNvPr id="29" name="Straight Connector 28"/>
            <p:cNvCxnSpPr>
              <a:cxnSpLocks/>
            </p:cNvCxnSpPr>
            <p:nvPr/>
          </p:nvCxnSpPr>
          <p:spPr>
            <a:xfrm flipH="1">
              <a:off x="2236763" y="6133514"/>
              <a:ext cx="9955238" cy="0"/>
            </a:xfrm>
            <a:prstGeom prst="line">
              <a:avLst/>
            </a:prstGeom>
            <a:ln w="5715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30" name="Straight Connector 29"/>
            <p:cNvCxnSpPr/>
            <p:nvPr/>
          </p:nvCxnSpPr>
          <p:spPr>
            <a:xfrm flipV="1">
              <a:off x="2264899" y="3460653"/>
              <a:ext cx="0" cy="2686929"/>
            </a:xfrm>
            <a:prstGeom prst="line">
              <a:avLst/>
            </a:prstGeom>
            <a:ln w="57150">
              <a:solidFill>
                <a:schemeClr val="tx1"/>
              </a:solidFill>
            </a:ln>
          </p:spPr>
          <p:style>
            <a:lnRef idx="1">
              <a:schemeClr val="accent1"/>
            </a:lnRef>
            <a:fillRef idx="0">
              <a:schemeClr val="accent1"/>
            </a:fillRef>
            <a:effectRef idx="0">
              <a:schemeClr val="accent1"/>
            </a:effectRef>
            <a:fontRef idx="minor">
              <a:schemeClr val="tx1"/>
            </a:fontRef>
          </p:style>
        </p:cxnSp>
      </p:grpSp>
    </p:spTree>
    <p:extLst>
      <p:ext uri="{BB962C8B-B14F-4D97-AF65-F5344CB8AC3E}">
        <p14:creationId xmlns:p14="http://schemas.microsoft.com/office/powerpoint/2010/main" val="42711788"/>
      </p:ext>
    </p:extLst>
  </p:cSld>
  <p:clrMapOvr>
    <a:masterClrMapping/>
  </p:clrMapOvr>
  <p:transition spd="slow">
    <p:wipe/>
    <p:sndAc>
      <p:stSnd>
        <p:snd r:embed="rId2" name="camera.wav"/>
      </p:stSnd>
    </p:sndAc>
  </p:transition>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22"/>
          <p:cNvSpPr/>
          <p:nvPr/>
        </p:nvSpPr>
        <p:spPr>
          <a:xfrm>
            <a:off x="794532" y="524329"/>
            <a:ext cx="5099831" cy="829310"/>
          </a:xfrm>
          <a:prstGeom prst="rect">
            <a:avLst/>
          </a:prstGeom>
          <a:noFill/>
          <a:ln w="571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cxnSp>
        <p:nvCxnSpPr>
          <p:cNvPr id="24" name="Straight Connector 23"/>
          <p:cNvCxnSpPr>
            <a:cxnSpLocks/>
          </p:cNvCxnSpPr>
          <p:nvPr/>
        </p:nvCxnSpPr>
        <p:spPr>
          <a:xfrm>
            <a:off x="5894363" y="787400"/>
            <a:ext cx="6297637" cy="0"/>
          </a:xfrm>
          <a:prstGeom prst="line">
            <a:avLst/>
          </a:prstGeom>
          <a:ln w="5715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25" name="Straight Connector 24"/>
          <p:cNvCxnSpPr>
            <a:cxnSpLocks/>
          </p:cNvCxnSpPr>
          <p:nvPr/>
        </p:nvCxnSpPr>
        <p:spPr>
          <a:xfrm>
            <a:off x="5894363" y="939800"/>
            <a:ext cx="6297637" cy="0"/>
          </a:xfrm>
          <a:prstGeom prst="line">
            <a:avLst/>
          </a:prstGeom>
          <a:ln w="5715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31" name="Straight Connector 30"/>
          <p:cNvCxnSpPr/>
          <p:nvPr/>
        </p:nvCxnSpPr>
        <p:spPr>
          <a:xfrm flipH="1">
            <a:off x="0" y="1059180"/>
            <a:ext cx="794532" cy="0"/>
          </a:xfrm>
          <a:prstGeom prst="line">
            <a:avLst/>
          </a:prstGeom>
          <a:ln w="5715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32" name="Straight Connector 31"/>
          <p:cNvCxnSpPr/>
          <p:nvPr/>
        </p:nvCxnSpPr>
        <p:spPr>
          <a:xfrm flipH="1">
            <a:off x="0" y="1211580"/>
            <a:ext cx="794532" cy="0"/>
          </a:xfrm>
          <a:prstGeom prst="line">
            <a:avLst/>
          </a:prstGeom>
          <a:ln w="57150">
            <a:solidFill>
              <a:schemeClr val="tx1"/>
            </a:solidFill>
          </a:ln>
        </p:spPr>
        <p:style>
          <a:lnRef idx="1">
            <a:schemeClr val="accent1"/>
          </a:lnRef>
          <a:fillRef idx="0">
            <a:schemeClr val="accent1"/>
          </a:fillRef>
          <a:effectRef idx="0">
            <a:schemeClr val="accent1"/>
          </a:effectRef>
          <a:fontRef idx="minor">
            <a:schemeClr val="tx1"/>
          </a:fontRef>
        </p:style>
      </p:cxnSp>
      <p:sp>
        <p:nvSpPr>
          <p:cNvPr id="33" name="TextBox 32"/>
          <p:cNvSpPr txBox="1"/>
          <p:nvPr/>
        </p:nvSpPr>
        <p:spPr>
          <a:xfrm>
            <a:off x="1339733" y="585041"/>
            <a:ext cx="4009431" cy="707886"/>
          </a:xfrm>
          <a:prstGeom prst="rect">
            <a:avLst/>
          </a:prstGeom>
          <a:noFill/>
        </p:spPr>
        <p:txBody>
          <a:bodyPr wrap="none" rtlCol="0">
            <a:spAutoFit/>
          </a:bodyPr>
          <a:lstStyle/>
          <a:p>
            <a:pPr algn="ctr"/>
            <a:r>
              <a:rPr lang="id-ID" sz="4000" dirty="0">
                <a:solidFill>
                  <a:srgbClr val="FF0000"/>
                </a:solidFill>
                <a:effectLst>
                  <a:outerShdw blurRad="38100" dist="38100" dir="2700000" algn="tl">
                    <a:srgbClr val="000000">
                      <a:alpha val="43137"/>
                    </a:srgbClr>
                  </a:outerShdw>
                </a:effectLst>
                <a:latin typeface="Adobe Fan Heiti Std B" panose="020B0700000000000000" pitchFamily="34" charset="-128"/>
                <a:ea typeface="Adobe Fan Heiti Std B" panose="020B0700000000000000" pitchFamily="34" charset="-128"/>
              </a:rPr>
              <a:t>Pengertian Etika</a:t>
            </a:r>
          </a:p>
        </p:txBody>
      </p:sp>
      <p:sp>
        <p:nvSpPr>
          <p:cNvPr id="16" name="TextBox 15"/>
          <p:cNvSpPr txBox="1"/>
          <p:nvPr/>
        </p:nvSpPr>
        <p:spPr>
          <a:xfrm>
            <a:off x="794532" y="2449519"/>
            <a:ext cx="9819250" cy="2400657"/>
          </a:xfrm>
          <a:prstGeom prst="rect">
            <a:avLst/>
          </a:prstGeom>
          <a:noFill/>
        </p:spPr>
        <p:txBody>
          <a:bodyPr wrap="square" rtlCol="0">
            <a:spAutoFit/>
          </a:bodyPr>
          <a:lstStyle/>
          <a:p>
            <a:pPr algn="just"/>
            <a:r>
              <a:rPr lang="id-ID" sz="3000" dirty="0">
                <a:latin typeface="Adobe Fan Heiti Std B" panose="020B0700000000000000" pitchFamily="34" charset="-128"/>
                <a:ea typeface="Adobe Fan Heiti Std B" panose="020B0700000000000000" pitchFamily="34" charset="-128"/>
              </a:rPr>
              <a:t>Etika berasal dari bahasa Yunani, yaitu </a:t>
            </a:r>
            <a:r>
              <a:rPr lang="id-ID" sz="3000" i="1" dirty="0">
                <a:latin typeface="Adobe Fan Heiti Std B" panose="020B0700000000000000" pitchFamily="34" charset="-128"/>
                <a:ea typeface="Adobe Fan Heiti Std B" panose="020B0700000000000000" pitchFamily="34" charset="-128"/>
              </a:rPr>
              <a:t>ethikos, ethos </a:t>
            </a:r>
            <a:r>
              <a:rPr lang="id-ID" sz="3000" dirty="0">
                <a:latin typeface="Adobe Fan Heiti Std B" panose="020B0700000000000000" pitchFamily="34" charset="-128"/>
                <a:ea typeface="Adobe Fan Heiti Std B" panose="020B0700000000000000" pitchFamily="34" charset="-128"/>
              </a:rPr>
              <a:t>(adat dan kebiasaan). Etika juga sering disebut dengan moral (moralis). Istilah ini diperkenalkan oleh Cicero, yang istilah tersebut menyiratkan hubungan dengan kegiatan praktis.</a:t>
            </a:r>
          </a:p>
        </p:txBody>
      </p:sp>
      <p:cxnSp>
        <p:nvCxnSpPr>
          <p:cNvPr id="10" name="Straight Connector 9"/>
          <p:cNvCxnSpPr>
            <a:cxnSpLocks/>
          </p:cNvCxnSpPr>
          <p:nvPr/>
        </p:nvCxnSpPr>
        <p:spPr>
          <a:xfrm>
            <a:off x="0" y="6128434"/>
            <a:ext cx="12191999" cy="0"/>
          </a:xfrm>
          <a:prstGeom prst="line">
            <a:avLst/>
          </a:prstGeom>
          <a:ln w="57150">
            <a:solidFill>
              <a:schemeClr val="tx1"/>
            </a:solidFill>
          </a:ln>
        </p:spPr>
        <p:style>
          <a:lnRef idx="1">
            <a:schemeClr val="accent1"/>
          </a:lnRef>
          <a:fillRef idx="0">
            <a:schemeClr val="accent1"/>
          </a:fillRef>
          <a:effectRef idx="0">
            <a:schemeClr val="accent1"/>
          </a:effectRef>
          <a:fontRef idx="minor">
            <a:schemeClr val="tx1"/>
          </a:fontRef>
        </p:style>
      </p:cxnSp>
      <p:sp>
        <p:nvSpPr>
          <p:cNvPr id="12" name="TextBox 11"/>
          <p:cNvSpPr txBox="1"/>
          <p:nvPr/>
        </p:nvSpPr>
        <p:spPr>
          <a:xfrm>
            <a:off x="154745" y="6219950"/>
            <a:ext cx="8528904" cy="523220"/>
          </a:xfrm>
          <a:prstGeom prst="rect">
            <a:avLst/>
          </a:prstGeom>
          <a:noFill/>
          <a:ln>
            <a:noFill/>
          </a:ln>
        </p:spPr>
        <p:txBody>
          <a:bodyPr wrap="square" rtlCol="0">
            <a:spAutoFit/>
          </a:bodyPr>
          <a:lstStyle/>
          <a:p>
            <a:pPr algn="just"/>
            <a:r>
              <a:rPr lang="id-ID" sz="2800" dirty="0">
                <a:solidFill>
                  <a:srgbClr val="C00000"/>
                </a:solidFill>
                <a:latin typeface="Adobe Fan Heiti Std B" panose="020B0700000000000000" pitchFamily="34" charset="-128"/>
                <a:ea typeface="Adobe Fan Heiti Std B" panose="020B0700000000000000" pitchFamily="34" charset="-128"/>
              </a:rPr>
              <a:t>(Sumber: Lorens Bagus, </a:t>
            </a:r>
            <a:r>
              <a:rPr lang="id-ID" sz="2800" i="1" dirty="0">
                <a:solidFill>
                  <a:srgbClr val="C00000"/>
                </a:solidFill>
                <a:latin typeface="Adobe Fan Heiti Std B" panose="020B0700000000000000" pitchFamily="34" charset="-128"/>
                <a:ea typeface="Adobe Fan Heiti Std B" panose="020B0700000000000000" pitchFamily="34" charset="-128"/>
              </a:rPr>
              <a:t>Kamus Filsafat, 217</a:t>
            </a:r>
            <a:r>
              <a:rPr lang="id-ID" sz="2800" dirty="0">
                <a:solidFill>
                  <a:srgbClr val="C00000"/>
                </a:solidFill>
                <a:latin typeface="Adobe Fan Heiti Std B" panose="020B0700000000000000" pitchFamily="34" charset="-128"/>
                <a:ea typeface="Adobe Fan Heiti Std B" panose="020B0700000000000000" pitchFamily="34" charset="-128"/>
              </a:rPr>
              <a:t>:  1996)</a:t>
            </a:r>
          </a:p>
        </p:txBody>
      </p:sp>
    </p:spTree>
    <p:extLst>
      <p:ext uri="{BB962C8B-B14F-4D97-AF65-F5344CB8AC3E}">
        <p14:creationId xmlns:p14="http://schemas.microsoft.com/office/powerpoint/2010/main" val="1480806113"/>
      </p:ext>
    </p:extLst>
  </p:cSld>
  <p:clrMapOvr>
    <a:masterClrMapping/>
  </p:clrMapOvr>
  <p:transition spd="slow">
    <p:wipe/>
    <p:sndAc>
      <p:stSnd>
        <p:snd r:embed="rId2" name="camera.wav"/>
      </p:stSnd>
    </p:sndAc>
  </p:transition>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3685736" y="942535"/>
            <a:ext cx="7866808" cy="1716259"/>
          </a:xfrm>
          <a:prstGeom prst="rect">
            <a:avLst/>
          </a:prstGeom>
          <a:solidFill>
            <a:schemeClr val="bg1">
              <a:lumMod val="95000"/>
              <a:lumOff val="5000"/>
              <a:alpha val="11000"/>
            </a:schemeClr>
          </a:solidFill>
          <a:ln w="76200">
            <a:solidFill>
              <a:schemeClr val="tx1">
                <a:alpha val="99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3917119" y="1089134"/>
            <a:ext cx="7635424" cy="1569660"/>
          </a:xfrm>
          <a:prstGeom prst="rect">
            <a:avLst/>
          </a:prstGeom>
          <a:noFill/>
        </p:spPr>
        <p:txBody>
          <a:bodyPr wrap="none" rtlCol="0">
            <a:spAutoFit/>
          </a:bodyPr>
          <a:lstStyle/>
          <a:p>
            <a:pPr algn="just"/>
            <a:r>
              <a:rPr lang="id-ID" sz="3200" dirty="0">
                <a:solidFill>
                  <a:srgbClr val="FF0000"/>
                </a:solidFill>
                <a:effectLst>
                  <a:outerShdw blurRad="38100" dist="38100" dir="2700000" algn="tl">
                    <a:srgbClr val="000000">
                      <a:alpha val="43137"/>
                    </a:srgbClr>
                  </a:outerShdw>
                </a:effectLst>
                <a:latin typeface="Adobe Fan Heiti Std B" panose="020B0700000000000000" pitchFamily="34" charset="-128"/>
                <a:ea typeface="Adobe Fan Heiti Std B" panose="020B0700000000000000" pitchFamily="34" charset="-128"/>
              </a:rPr>
              <a:t>Menurut Kamus Besar Bahasa Indonesia</a:t>
            </a:r>
          </a:p>
          <a:p>
            <a:pPr algn="just"/>
            <a:r>
              <a:rPr lang="id-ID" sz="3200" dirty="0">
                <a:solidFill>
                  <a:srgbClr val="FF0000"/>
                </a:solidFill>
                <a:effectLst>
                  <a:outerShdw blurRad="38100" dist="38100" dir="2700000" algn="tl">
                    <a:srgbClr val="000000">
                      <a:alpha val="43137"/>
                    </a:srgbClr>
                  </a:outerShdw>
                </a:effectLst>
                <a:latin typeface="Adobe Fan Heiti Std B" panose="020B0700000000000000" pitchFamily="34" charset="-128"/>
                <a:ea typeface="Adobe Fan Heiti Std B" panose="020B0700000000000000" pitchFamily="34" charset="-128"/>
              </a:rPr>
              <a:t>(Departemen P dan K, 1988) pengertian </a:t>
            </a:r>
          </a:p>
          <a:p>
            <a:pPr algn="just"/>
            <a:r>
              <a:rPr lang="id-ID" sz="3200" dirty="0">
                <a:solidFill>
                  <a:srgbClr val="FF0000"/>
                </a:solidFill>
                <a:effectLst>
                  <a:outerShdw blurRad="38100" dist="38100" dir="2700000" algn="tl">
                    <a:srgbClr val="000000">
                      <a:alpha val="43137"/>
                    </a:srgbClr>
                  </a:outerShdw>
                </a:effectLst>
                <a:latin typeface="Adobe Fan Heiti Std B" panose="020B0700000000000000" pitchFamily="34" charset="-128"/>
                <a:ea typeface="Adobe Fan Heiti Std B" panose="020B0700000000000000" pitchFamily="34" charset="-128"/>
              </a:rPr>
              <a:t>Etika dibagi menjadi tiga pengertian </a:t>
            </a:r>
          </a:p>
        </p:txBody>
      </p:sp>
      <p:grpSp>
        <p:nvGrpSpPr>
          <p:cNvPr id="22" name="Group 21"/>
          <p:cNvGrpSpPr/>
          <p:nvPr/>
        </p:nvGrpSpPr>
        <p:grpSpPr>
          <a:xfrm rot="16200000" flipH="1" flipV="1">
            <a:off x="5153226" y="-1596280"/>
            <a:ext cx="2533305" cy="6517384"/>
            <a:chOff x="876300" y="1304925"/>
            <a:chExt cx="5613400" cy="790575"/>
          </a:xfrm>
        </p:grpSpPr>
        <p:cxnSp>
          <p:nvCxnSpPr>
            <p:cNvPr id="26" name="Straight Connector 25"/>
            <p:cNvCxnSpPr>
              <a:cxnSpLocks/>
            </p:cNvCxnSpPr>
            <p:nvPr/>
          </p:nvCxnSpPr>
          <p:spPr>
            <a:xfrm>
              <a:off x="876300" y="1304925"/>
              <a:ext cx="0" cy="790575"/>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27" name="Straight Arrow Connector 26"/>
            <p:cNvCxnSpPr/>
            <p:nvPr/>
          </p:nvCxnSpPr>
          <p:spPr>
            <a:xfrm>
              <a:off x="876300" y="2095500"/>
              <a:ext cx="5613400" cy="0"/>
            </a:xfrm>
            <a:prstGeom prst="straightConnector1">
              <a:avLst/>
            </a:prstGeom>
            <a:ln w="38100">
              <a:solidFill>
                <a:schemeClr val="tx1"/>
              </a:solidFill>
              <a:tailEnd type="triangle"/>
            </a:ln>
          </p:spPr>
          <p:style>
            <a:lnRef idx="1">
              <a:schemeClr val="accent1"/>
            </a:lnRef>
            <a:fillRef idx="0">
              <a:schemeClr val="accent1"/>
            </a:fillRef>
            <a:effectRef idx="0">
              <a:schemeClr val="accent1"/>
            </a:effectRef>
            <a:fontRef idx="minor">
              <a:schemeClr val="tx1"/>
            </a:fontRef>
          </p:style>
        </p:cxnSp>
      </p:grpSp>
      <p:cxnSp>
        <p:nvCxnSpPr>
          <p:cNvPr id="15" name="Straight Connector 14"/>
          <p:cNvCxnSpPr>
            <a:cxnSpLocks/>
          </p:cNvCxnSpPr>
          <p:nvPr/>
        </p:nvCxnSpPr>
        <p:spPr>
          <a:xfrm>
            <a:off x="9678571" y="395758"/>
            <a:ext cx="0" cy="546777"/>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p:sp>
        <p:nvSpPr>
          <p:cNvPr id="18" name="Oval 17"/>
          <p:cNvSpPr/>
          <p:nvPr/>
        </p:nvSpPr>
        <p:spPr>
          <a:xfrm>
            <a:off x="2912979" y="2929064"/>
            <a:ext cx="496414" cy="461835"/>
          </a:xfrm>
          <a:prstGeom prst="ellipse">
            <a:avLst/>
          </a:prstGeom>
          <a:no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29" name="TextBox 28"/>
          <p:cNvSpPr txBox="1"/>
          <p:nvPr/>
        </p:nvSpPr>
        <p:spPr>
          <a:xfrm>
            <a:off x="2967864" y="2908754"/>
            <a:ext cx="386644" cy="523220"/>
          </a:xfrm>
          <a:prstGeom prst="rect">
            <a:avLst/>
          </a:prstGeom>
          <a:noFill/>
        </p:spPr>
        <p:txBody>
          <a:bodyPr wrap="none" rtlCol="0">
            <a:spAutoFit/>
          </a:bodyPr>
          <a:lstStyle/>
          <a:p>
            <a:pPr algn="just"/>
            <a:r>
              <a:rPr lang="id-ID" sz="2800" dirty="0">
                <a:effectLst>
                  <a:outerShdw blurRad="38100" dist="38100" dir="2700000" algn="tl">
                    <a:srgbClr val="000000">
                      <a:alpha val="43137"/>
                    </a:srgbClr>
                  </a:outerShdw>
                </a:effectLst>
                <a:latin typeface="Adobe Fan Heiti Std B" panose="020B0700000000000000" pitchFamily="34" charset="-128"/>
                <a:ea typeface="Adobe Fan Heiti Std B" panose="020B0700000000000000" pitchFamily="34" charset="-128"/>
              </a:rPr>
              <a:t>1</a:t>
            </a:r>
          </a:p>
        </p:txBody>
      </p:sp>
      <p:sp>
        <p:nvSpPr>
          <p:cNvPr id="34" name="TextBox 33"/>
          <p:cNvSpPr txBox="1"/>
          <p:nvPr/>
        </p:nvSpPr>
        <p:spPr>
          <a:xfrm>
            <a:off x="3449851" y="2965120"/>
            <a:ext cx="7987406" cy="954107"/>
          </a:xfrm>
          <a:prstGeom prst="rect">
            <a:avLst/>
          </a:prstGeom>
          <a:noFill/>
          <a:ln>
            <a:noFill/>
          </a:ln>
        </p:spPr>
        <p:txBody>
          <a:bodyPr wrap="square" rtlCol="0">
            <a:spAutoFit/>
          </a:bodyPr>
          <a:lstStyle/>
          <a:p>
            <a:pPr algn="just"/>
            <a:r>
              <a:rPr lang="id-ID" sz="2800" dirty="0">
                <a:latin typeface="Adobe Fan Heiti Std B" panose="020B0700000000000000" pitchFamily="34" charset="-128"/>
                <a:ea typeface="Adobe Fan Heiti Std B" panose="020B0700000000000000" pitchFamily="34" charset="-128"/>
              </a:rPr>
              <a:t>Ilmu tentang apa yang baik dan apa yang buruk dan tentang hak dan kewajiban moral (akhlak) </a:t>
            </a:r>
          </a:p>
        </p:txBody>
      </p:sp>
      <p:grpSp>
        <p:nvGrpSpPr>
          <p:cNvPr id="36" name="Group 35"/>
          <p:cNvGrpSpPr/>
          <p:nvPr/>
        </p:nvGrpSpPr>
        <p:grpSpPr>
          <a:xfrm rot="16200000" flipH="1" flipV="1">
            <a:off x="4214937" y="-1264208"/>
            <a:ext cx="3327396" cy="6987927"/>
            <a:chOff x="876300" y="1304925"/>
            <a:chExt cx="5613400" cy="790575"/>
          </a:xfrm>
        </p:grpSpPr>
        <p:cxnSp>
          <p:nvCxnSpPr>
            <p:cNvPr id="38" name="Straight Connector 37"/>
            <p:cNvCxnSpPr>
              <a:cxnSpLocks/>
            </p:cNvCxnSpPr>
            <p:nvPr/>
          </p:nvCxnSpPr>
          <p:spPr>
            <a:xfrm>
              <a:off x="876300" y="1304925"/>
              <a:ext cx="0" cy="790575"/>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39" name="Straight Arrow Connector 38"/>
            <p:cNvCxnSpPr/>
            <p:nvPr/>
          </p:nvCxnSpPr>
          <p:spPr>
            <a:xfrm>
              <a:off x="876300" y="2095500"/>
              <a:ext cx="5613400" cy="0"/>
            </a:xfrm>
            <a:prstGeom prst="straightConnector1">
              <a:avLst/>
            </a:prstGeom>
            <a:ln w="38100">
              <a:solidFill>
                <a:schemeClr val="tx1"/>
              </a:solidFill>
              <a:tailEnd type="triangle"/>
            </a:ln>
          </p:spPr>
          <p:style>
            <a:lnRef idx="1">
              <a:schemeClr val="accent1"/>
            </a:lnRef>
            <a:fillRef idx="0">
              <a:schemeClr val="accent1"/>
            </a:fillRef>
            <a:effectRef idx="0">
              <a:schemeClr val="accent1"/>
            </a:effectRef>
            <a:fontRef idx="minor">
              <a:schemeClr val="tx1"/>
            </a:fontRef>
          </p:style>
        </p:cxnSp>
      </p:grpSp>
      <p:cxnSp>
        <p:nvCxnSpPr>
          <p:cNvPr id="37" name="Straight Connector 36"/>
          <p:cNvCxnSpPr>
            <a:cxnSpLocks/>
          </p:cNvCxnSpPr>
          <p:nvPr/>
        </p:nvCxnSpPr>
        <p:spPr>
          <a:xfrm>
            <a:off x="9372599" y="566056"/>
            <a:ext cx="0" cy="376479"/>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p:sp>
        <p:nvSpPr>
          <p:cNvPr id="40" name="TextBox 39"/>
          <p:cNvSpPr txBox="1"/>
          <p:nvPr/>
        </p:nvSpPr>
        <p:spPr>
          <a:xfrm>
            <a:off x="2191350" y="3931603"/>
            <a:ext cx="386644" cy="523220"/>
          </a:xfrm>
          <a:prstGeom prst="rect">
            <a:avLst/>
          </a:prstGeom>
          <a:noFill/>
        </p:spPr>
        <p:txBody>
          <a:bodyPr wrap="none" rtlCol="0">
            <a:spAutoFit/>
          </a:bodyPr>
          <a:lstStyle/>
          <a:p>
            <a:pPr algn="just"/>
            <a:r>
              <a:rPr lang="id-ID" sz="2800" dirty="0">
                <a:effectLst>
                  <a:outerShdw blurRad="38100" dist="38100" dir="2700000" algn="tl">
                    <a:srgbClr val="000000">
                      <a:alpha val="43137"/>
                    </a:srgbClr>
                  </a:outerShdw>
                </a:effectLst>
                <a:latin typeface="Adobe Fan Heiti Std B" panose="020B0700000000000000" pitchFamily="34" charset="-128"/>
                <a:ea typeface="Adobe Fan Heiti Std B" panose="020B0700000000000000" pitchFamily="34" charset="-128"/>
              </a:rPr>
              <a:t>2</a:t>
            </a:r>
          </a:p>
        </p:txBody>
      </p:sp>
      <p:sp>
        <p:nvSpPr>
          <p:cNvPr id="41" name="Oval 40"/>
          <p:cNvSpPr/>
          <p:nvPr/>
        </p:nvSpPr>
        <p:spPr>
          <a:xfrm>
            <a:off x="2136465" y="3919227"/>
            <a:ext cx="496414" cy="461835"/>
          </a:xfrm>
          <a:prstGeom prst="ellipse">
            <a:avLst/>
          </a:prstGeom>
          <a:no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42" name="TextBox 41"/>
          <p:cNvSpPr txBox="1"/>
          <p:nvPr/>
        </p:nvSpPr>
        <p:spPr>
          <a:xfrm>
            <a:off x="2687764" y="3899788"/>
            <a:ext cx="7987406" cy="954107"/>
          </a:xfrm>
          <a:prstGeom prst="rect">
            <a:avLst/>
          </a:prstGeom>
          <a:noFill/>
          <a:ln>
            <a:noFill/>
          </a:ln>
        </p:spPr>
        <p:txBody>
          <a:bodyPr wrap="square" rtlCol="0">
            <a:spAutoFit/>
          </a:bodyPr>
          <a:lstStyle/>
          <a:p>
            <a:pPr algn="just"/>
            <a:r>
              <a:rPr lang="id-ID" sz="2800" dirty="0">
                <a:latin typeface="Adobe Fan Heiti Std B" panose="020B0700000000000000" pitchFamily="34" charset="-128"/>
                <a:ea typeface="Adobe Fan Heiti Std B" panose="020B0700000000000000" pitchFamily="34" charset="-128"/>
              </a:rPr>
              <a:t>Kumpulan azas atau nilai yang berkenaan dengan akhlak</a:t>
            </a:r>
          </a:p>
        </p:txBody>
      </p:sp>
      <p:grpSp>
        <p:nvGrpSpPr>
          <p:cNvPr id="44" name="Group 43"/>
          <p:cNvGrpSpPr/>
          <p:nvPr/>
        </p:nvGrpSpPr>
        <p:grpSpPr>
          <a:xfrm rot="16200000" flipH="1" flipV="1">
            <a:off x="3047678" y="-964878"/>
            <a:ext cx="4323443" cy="7690114"/>
            <a:chOff x="876300" y="1304925"/>
            <a:chExt cx="5613400" cy="790575"/>
          </a:xfrm>
        </p:grpSpPr>
        <p:cxnSp>
          <p:nvCxnSpPr>
            <p:cNvPr id="46" name="Straight Connector 45"/>
            <p:cNvCxnSpPr>
              <a:cxnSpLocks/>
            </p:cNvCxnSpPr>
            <p:nvPr/>
          </p:nvCxnSpPr>
          <p:spPr>
            <a:xfrm>
              <a:off x="876300" y="1304925"/>
              <a:ext cx="0" cy="790575"/>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47" name="Straight Arrow Connector 46"/>
            <p:cNvCxnSpPr/>
            <p:nvPr/>
          </p:nvCxnSpPr>
          <p:spPr>
            <a:xfrm>
              <a:off x="876300" y="2095500"/>
              <a:ext cx="5613400" cy="0"/>
            </a:xfrm>
            <a:prstGeom prst="straightConnector1">
              <a:avLst/>
            </a:prstGeom>
            <a:ln w="38100">
              <a:solidFill>
                <a:schemeClr val="tx1"/>
              </a:solidFill>
              <a:tailEnd type="triangle"/>
            </a:ln>
          </p:spPr>
          <p:style>
            <a:lnRef idx="1">
              <a:schemeClr val="accent1"/>
            </a:lnRef>
            <a:fillRef idx="0">
              <a:schemeClr val="accent1"/>
            </a:fillRef>
            <a:effectRef idx="0">
              <a:schemeClr val="accent1"/>
            </a:effectRef>
            <a:fontRef idx="minor">
              <a:schemeClr val="tx1"/>
            </a:fontRef>
          </p:style>
        </p:cxnSp>
      </p:grpSp>
      <p:cxnSp>
        <p:nvCxnSpPr>
          <p:cNvPr id="45" name="Straight Connector 44"/>
          <p:cNvCxnSpPr>
            <a:cxnSpLocks/>
          </p:cNvCxnSpPr>
          <p:nvPr/>
        </p:nvCxnSpPr>
        <p:spPr>
          <a:xfrm>
            <a:off x="9054457" y="718456"/>
            <a:ext cx="0" cy="224079"/>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p:sp>
        <p:nvSpPr>
          <p:cNvPr id="48" name="TextBox 47"/>
          <p:cNvSpPr txBox="1"/>
          <p:nvPr/>
        </p:nvSpPr>
        <p:spPr>
          <a:xfrm>
            <a:off x="1691165" y="5041901"/>
            <a:ext cx="7987406" cy="954107"/>
          </a:xfrm>
          <a:prstGeom prst="rect">
            <a:avLst/>
          </a:prstGeom>
          <a:noFill/>
          <a:ln>
            <a:noFill/>
          </a:ln>
        </p:spPr>
        <p:txBody>
          <a:bodyPr wrap="square" rtlCol="0">
            <a:spAutoFit/>
          </a:bodyPr>
          <a:lstStyle/>
          <a:p>
            <a:pPr algn="just"/>
            <a:r>
              <a:rPr lang="id-ID" sz="2800" dirty="0">
                <a:latin typeface="Adobe Fan Heiti Std B" panose="020B0700000000000000" pitchFamily="34" charset="-128"/>
                <a:ea typeface="Adobe Fan Heiti Std B" panose="020B0700000000000000" pitchFamily="34" charset="-128"/>
              </a:rPr>
              <a:t>Nilai mengenai benar dan salah yang dianut suatu golongan/ masyarakat</a:t>
            </a:r>
          </a:p>
        </p:txBody>
      </p:sp>
      <p:sp>
        <p:nvSpPr>
          <p:cNvPr id="49" name="Oval 48"/>
          <p:cNvSpPr/>
          <p:nvPr/>
        </p:nvSpPr>
        <p:spPr>
          <a:xfrm>
            <a:off x="1116135" y="5041901"/>
            <a:ext cx="496414" cy="461835"/>
          </a:xfrm>
          <a:prstGeom prst="ellipse">
            <a:avLst/>
          </a:prstGeom>
          <a:no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50" name="TextBox 49"/>
          <p:cNvSpPr txBox="1"/>
          <p:nvPr/>
        </p:nvSpPr>
        <p:spPr>
          <a:xfrm>
            <a:off x="1171020" y="5041901"/>
            <a:ext cx="386644" cy="523220"/>
          </a:xfrm>
          <a:prstGeom prst="rect">
            <a:avLst/>
          </a:prstGeom>
          <a:noFill/>
        </p:spPr>
        <p:txBody>
          <a:bodyPr wrap="none" rtlCol="0">
            <a:spAutoFit/>
          </a:bodyPr>
          <a:lstStyle/>
          <a:p>
            <a:pPr algn="just"/>
            <a:r>
              <a:rPr lang="id-ID" sz="2800" dirty="0">
                <a:effectLst>
                  <a:outerShdw blurRad="38100" dist="38100" dir="2700000" algn="tl">
                    <a:srgbClr val="000000">
                      <a:alpha val="43137"/>
                    </a:srgbClr>
                  </a:outerShdw>
                </a:effectLst>
                <a:latin typeface="Adobe Fan Heiti Std B" panose="020B0700000000000000" pitchFamily="34" charset="-128"/>
                <a:ea typeface="Adobe Fan Heiti Std B" panose="020B0700000000000000" pitchFamily="34" charset="-128"/>
              </a:rPr>
              <a:t>3</a:t>
            </a:r>
          </a:p>
        </p:txBody>
      </p:sp>
      <p:cxnSp>
        <p:nvCxnSpPr>
          <p:cNvPr id="54" name="Straight Connector 53"/>
          <p:cNvCxnSpPr/>
          <p:nvPr/>
        </p:nvCxnSpPr>
        <p:spPr>
          <a:xfrm>
            <a:off x="11552543" y="1392702"/>
            <a:ext cx="639457" cy="0"/>
          </a:xfrm>
          <a:prstGeom prst="line">
            <a:avLst/>
          </a:prstGeom>
          <a:ln w="5715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55" name="Straight Connector 54"/>
          <p:cNvCxnSpPr/>
          <p:nvPr/>
        </p:nvCxnSpPr>
        <p:spPr>
          <a:xfrm>
            <a:off x="11552543" y="1727982"/>
            <a:ext cx="639457" cy="0"/>
          </a:xfrm>
          <a:prstGeom prst="line">
            <a:avLst/>
          </a:prstGeom>
          <a:ln w="5715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56" name="Straight Connector 55"/>
          <p:cNvCxnSpPr>
            <a:cxnSpLocks/>
          </p:cNvCxnSpPr>
          <p:nvPr/>
        </p:nvCxnSpPr>
        <p:spPr>
          <a:xfrm>
            <a:off x="0" y="6128434"/>
            <a:ext cx="12191999" cy="0"/>
          </a:xfrm>
          <a:prstGeom prst="line">
            <a:avLst/>
          </a:prstGeom>
          <a:ln w="57150">
            <a:solidFill>
              <a:schemeClr val="tx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460566212"/>
      </p:ext>
    </p:extLst>
  </p:cSld>
  <p:clrMapOvr>
    <a:masterClrMapping/>
  </p:clrMapOvr>
  <mc:AlternateContent xmlns:mc="http://schemas.openxmlformats.org/markup-compatibility/2006" xmlns:p14="http://schemas.microsoft.com/office/powerpoint/2010/main">
    <mc:Choice Requires="p14">
      <p:transition spd="slow" p14:dur="1500">
        <p:wipe/>
        <p:sndAc>
          <p:stSnd>
            <p:snd r:embed="rId2" name="camera.wav"/>
          </p:stSnd>
        </p:sndAc>
      </p:transition>
    </mc:Choice>
    <mc:Fallback xmlns="">
      <p:transition spd="slow">
        <p:wipe/>
        <p:sndAc>
          <p:stSnd>
            <p:snd r:embed="rId3" name="camera.wav"/>
          </p:stSnd>
        </p:sndAc>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22"/>
          <p:cNvSpPr/>
          <p:nvPr/>
        </p:nvSpPr>
        <p:spPr>
          <a:xfrm>
            <a:off x="794532" y="524329"/>
            <a:ext cx="5099831" cy="829310"/>
          </a:xfrm>
          <a:prstGeom prst="rect">
            <a:avLst/>
          </a:prstGeom>
          <a:noFill/>
          <a:ln w="571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cxnSp>
        <p:nvCxnSpPr>
          <p:cNvPr id="24" name="Straight Connector 23"/>
          <p:cNvCxnSpPr>
            <a:cxnSpLocks/>
          </p:cNvCxnSpPr>
          <p:nvPr/>
        </p:nvCxnSpPr>
        <p:spPr>
          <a:xfrm>
            <a:off x="5894363" y="787400"/>
            <a:ext cx="6297637" cy="0"/>
          </a:xfrm>
          <a:prstGeom prst="line">
            <a:avLst/>
          </a:prstGeom>
          <a:ln w="5715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25" name="Straight Connector 24"/>
          <p:cNvCxnSpPr>
            <a:cxnSpLocks/>
          </p:cNvCxnSpPr>
          <p:nvPr/>
        </p:nvCxnSpPr>
        <p:spPr>
          <a:xfrm>
            <a:off x="5894363" y="939800"/>
            <a:ext cx="6297637" cy="0"/>
          </a:xfrm>
          <a:prstGeom prst="line">
            <a:avLst/>
          </a:prstGeom>
          <a:ln w="5715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31" name="Straight Connector 30"/>
          <p:cNvCxnSpPr/>
          <p:nvPr/>
        </p:nvCxnSpPr>
        <p:spPr>
          <a:xfrm flipH="1">
            <a:off x="0" y="1059180"/>
            <a:ext cx="794532" cy="0"/>
          </a:xfrm>
          <a:prstGeom prst="line">
            <a:avLst/>
          </a:prstGeom>
          <a:ln w="5715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32" name="Straight Connector 31"/>
          <p:cNvCxnSpPr/>
          <p:nvPr/>
        </p:nvCxnSpPr>
        <p:spPr>
          <a:xfrm flipH="1">
            <a:off x="0" y="1211580"/>
            <a:ext cx="794532" cy="0"/>
          </a:xfrm>
          <a:prstGeom prst="line">
            <a:avLst/>
          </a:prstGeom>
          <a:ln w="57150">
            <a:solidFill>
              <a:schemeClr val="tx1"/>
            </a:solidFill>
          </a:ln>
        </p:spPr>
        <p:style>
          <a:lnRef idx="1">
            <a:schemeClr val="accent1"/>
          </a:lnRef>
          <a:fillRef idx="0">
            <a:schemeClr val="accent1"/>
          </a:fillRef>
          <a:effectRef idx="0">
            <a:schemeClr val="accent1"/>
          </a:effectRef>
          <a:fontRef idx="minor">
            <a:schemeClr val="tx1"/>
          </a:fontRef>
        </p:style>
      </p:cxnSp>
      <p:sp>
        <p:nvSpPr>
          <p:cNvPr id="33" name="TextBox 32"/>
          <p:cNvSpPr txBox="1"/>
          <p:nvPr/>
        </p:nvSpPr>
        <p:spPr>
          <a:xfrm>
            <a:off x="1038367" y="585041"/>
            <a:ext cx="4612160" cy="707886"/>
          </a:xfrm>
          <a:prstGeom prst="rect">
            <a:avLst/>
          </a:prstGeom>
          <a:noFill/>
        </p:spPr>
        <p:txBody>
          <a:bodyPr wrap="none" rtlCol="0">
            <a:spAutoFit/>
          </a:bodyPr>
          <a:lstStyle/>
          <a:p>
            <a:pPr algn="ctr"/>
            <a:r>
              <a:rPr lang="id-ID" sz="4000" dirty="0">
                <a:solidFill>
                  <a:srgbClr val="FF0000"/>
                </a:solidFill>
                <a:effectLst>
                  <a:outerShdw blurRad="38100" dist="38100" dir="2700000" algn="tl">
                    <a:srgbClr val="000000">
                      <a:alpha val="43137"/>
                    </a:srgbClr>
                  </a:outerShdw>
                </a:effectLst>
                <a:latin typeface="Adobe Fan Heiti Std B" panose="020B0700000000000000" pitchFamily="34" charset="-128"/>
                <a:ea typeface="Adobe Fan Heiti Std B" panose="020B0700000000000000" pitchFamily="34" charset="-128"/>
              </a:rPr>
              <a:t>Konsep Dasar Etika</a:t>
            </a:r>
          </a:p>
        </p:txBody>
      </p:sp>
      <p:grpSp>
        <p:nvGrpSpPr>
          <p:cNvPr id="8" name="Group 7"/>
          <p:cNvGrpSpPr/>
          <p:nvPr/>
        </p:nvGrpSpPr>
        <p:grpSpPr>
          <a:xfrm>
            <a:off x="1465943" y="1353639"/>
            <a:ext cx="1277257" cy="576761"/>
            <a:chOff x="1465943" y="1353639"/>
            <a:chExt cx="2002971" cy="576761"/>
          </a:xfrm>
        </p:grpSpPr>
        <p:cxnSp>
          <p:nvCxnSpPr>
            <p:cNvPr id="3" name="Straight Connector 2"/>
            <p:cNvCxnSpPr/>
            <p:nvPr/>
          </p:nvCxnSpPr>
          <p:spPr>
            <a:xfrm>
              <a:off x="1465943" y="1353639"/>
              <a:ext cx="0" cy="576761"/>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7" name="Straight Arrow Connector 6"/>
            <p:cNvCxnSpPr/>
            <p:nvPr/>
          </p:nvCxnSpPr>
          <p:spPr>
            <a:xfrm>
              <a:off x="1465943" y="1930400"/>
              <a:ext cx="2002971" cy="0"/>
            </a:xfrm>
            <a:prstGeom prst="straightConnector1">
              <a:avLst/>
            </a:prstGeom>
            <a:ln w="38100">
              <a:solidFill>
                <a:schemeClr val="tx1"/>
              </a:solidFill>
              <a:tailEnd type="triangle"/>
            </a:ln>
          </p:spPr>
          <p:style>
            <a:lnRef idx="1">
              <a:schemeClr val="accent1"/>
            </a:lnRef>
            <a:fillRef idx="0">
              <a:schemeClr val="accent1"/>
            </a:fillRef>
            <a:effectRef idx="0">
              <a:schemeClr val="accent1"/>
            </a:effectRef>
            <a:fontRef idx="minor">
              <a:schemeClr val="tx1"/>
            </a:fontRef>
          </p:style>
        </p:cxnSp>
      </p:grpSp>
      <p:sp>
        <p:nvSpPr>
          <p:cNvPr id="15" name="TextBox 14"/>
          <p:cNvSpPr txBox="1"/>
          <p:nvPr/>
        </p:nvSpPr>
        <p:spPr>
          <a:xfrm>
            <a:off x="3468914" y="1642019"/>
            <a:ext cx="7987406" cy="2677656"/>
          </a:xfrm>
          <a:prstGeom prst="rect">
            <a:avLst/>
          </a:prstGeom>
          <a:noFill/>
          <a:ln>
            <a:noFill/>
          </a:ln>
        </p:spPr>
        <p:txBody>
          <a:bodyPr wrap="square" rtlCol="0">
            <a:spAutoFit/>
          </a:bodyPr>
          <a:lstStyle/>
          <a:p>
            <a:pPr algn="just"/>
            <a:r>
              <a:rPr lang="id-ID" sz="2800" dirty="0">
                <a:latin typeface="Adobe Fan Heiti Std B" panose="020B0700000000000000" pitchFamily="34" charset="-128"/>
                <a:ea typeface="Adobe Fan Heiti Std B" panose="020B0700000000000000" pitchFamily="34" charset="-128"/>
              </a:rPr>
              <a:t>Aspek Individu: a). Kemampuan untuk diarahkan (dipengaruhi) oleh kesadaran akan benar dan salah, b). Kemampuan untuk mengarahkan (mempengaruhi) orang lain sesuai dengan kaidah-kaidah perilaku yang dinilai benar atau salah.</a:t>
            </a:r>
          </a:p>
        </p:txBody>
      </p:sp>
      <p:sp>
        <p:nvSpPr>
          <p:cNvPr id="21" name="TextBox 20"/>
          <p:cNvSpPr txBox="1"/>
          <p:nvPr/>
        </p:nvSpPr>
        <p:spPr>
          <a:xfrm>
            <a:off x="794532" y="4472384"/>
            <a:ext cx="10661788" cy="1569660"/>
          </a:xfrm>
          <a:prstGeom prst="rect">
            <a:avLst/>
          </a:prstGeom>
          <a:noFill/>
          <a:ln>
            <a:noFill/>
          </a:ln>
        </p:spPr>
        <p:txBody>
          <a:bodyPr wrap="square" rtlCol="0">
            <a:spAutoFit/>
          </a:bodyPr>
          <a:lstStyle/>
          <a:p>
            <a:pPr algn="just"/>
            <a:r>
              <a:rPr lang="id-ID" sz="3200" b="1" dirty="0">
                <a:ln w="3175">
                  <a:noFill/>
                </a:ln>
                <a:latin typeface="Adobe Fan Heiti Std B" panose="020B0700000000000000" pitchFamily="34" charset="-128"/>
                <a:ea typeface="Adobe Fan Heiti Std B" panose="020B0700000000000000" pitchFamily="34" charset="-128"/>
              </a:rPr>
              <a:t>Konsep etika secara individu juga menyangkut tentang cara seseorang bertingkah laku dalam hubungan dengan orang lain</a:t>
            </a:r>
          </a:p>
        </p:txBody>
      </p:sp>
      <p:cxnSp>
        <p:nvCxnSpPr>
          <p:cNvPr id="22" name="Straight Connector 21"/>
          <p:cNvCxnSpPr>
            <a:cxnSpLocks/>
          </p:cNvCxnSpPr>
          <p:nvPr/>
        </p:nvCxnSpPr>
        <p:spPr>
          <a:xfrm>
            <a:off x="0" y="6128434"/>
            <a:ext cx="12191999" cy="0"/>
          </a:xfrm>
          <a:prstGeom prst="line">
            <a:avLst/>
          </a:prstGeom>
          <a:ln w="5715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26" name="Straight Connector 25"/>
          <p:cNvCxnSpPr>
            <a:cxnSpLocks/>
          </p:cNvCxnSpPr>
          <p:nvPr/>
        </p:nvCxnSpPr>
        <p:spPr>
          <a:xfrm>
            <a:off x="-1" y="4435787"/>
            <a:ext cx="12191999" cy="0"/>
          </a:xfrm>
          <a:prstGeom prst="line">
            <a:avLst/>
          </a:prstGeom>
          <a:ln w="57150">
            <a:solidFill>
              <a:schemeClr val="tx1"/>
            </a:solidFill>
          </a:ln>
        </p:spPr>
        <p:style>
          <a:lnRef idx="1">
            <a:schemeClr val="accent1"/>
          </a:lnRef>
          <a:fillRef idx="0">
            <a:schemeClr val="accent1"/>
          </a:fillRef>
          <a:effectRef idx="0">
            <a:schemeClr val="accent1"/>
          </a:effectRef>
          <a:fontRef idx="minor">
            <a:schemeClr val="tx1"/>
          </a:fontRef>
        </p:style>
      </p:cxnSp>
      <p:sp>
        <p:nvSpPr>
          <p:cNvPr id="27" name="Oval 26"/>
          <p:cNvSpPr/>
          <p:nvPr/>
        </p:nvSpPr>
        <p:spPr>
          <a:xfrm>
            <a:off x="2743200" y="1699482"/>
            <a:ext cx="496414" cy="461835"/>
          </a:xfrm>
          <a:prstGeom prst="ellipse">
            <a:avLst/>
          </a:prstGeom>
          <a:no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29" name="TextBox 28"/>
          <p:cNvSpPr txBox="1"/>
          <p:nvPr/>
        </p:nvSpPr>
        <p:spPr>
          <a:xfrm>
            <a:off x="2798085" y="1699482"/>
            <a:ext cx="386644" cy="523220"/>
          </a:xfrm>
          <a:prstGeom prst="rect">
            <a:avLst/>
          </a:prstGeom>
          <a:noFill/>
        </p:spPr>
        <p:txBody>
          <a:bodyPr wrap="none" rtlCol="0">
            <a:spAutoFit/>
          </a:bodyPr>
          <a:lstStyle/>
          <a:p>
            <a:pPr algn="just"/>
            <a:r>
              <a:rPr lang="id-ID" sz="2800" dirty="0">
                <a:effectLst>
                  <a:outerShdw blurRad="38100" dist="38100" dir="2700000" algn="tl">
                    <a:srgbClr val="000000">
                      <a:alpha val="43137"/>
                    </a:srgbClr>
                  </a:outerShdw>
                </a:effectLst>
                <a:latin typeface="Adobe Fan Heiti Std B" panose="020B0700000000000000" pitchFamily="34" charset="-128"/>
                <a:ea typeface="Adobe Fan Heiti Std B" panose="020B0700000000000000" pitchFamily="34" charset="-128"/>
              </a:rPr>
              <a:t>1</a:t>
            </a:r>
          </a:p>
        </p:txBody>
      </p:sp>
      <p:cxnSp>
        <p:nvCxnSpPr>
          <p:cNvPr id="10" name="Straight Connector 9"/>
          <p:cNvCxnSpPr/>
          <p:nvPr/>
        </p:nvCxnSpPr>
        <p:spPr>
          <a:xfrm>
            <a:off x="1770743" y="1353639"/>
            <a:ext cx="0" cy="3082148"/>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34" name="Straight Connector 33"/>
          <p:cNvCxnSpPr>
            <a:cxnSpLocks/>
          </p:cNvCxnSpPr>
          <p:nvPr/>
        </p:nvCxnSpPr>
        <p:spPr>
          <a:xfrm>
            <a:off x="1770743" y="6128434"/>
            <a:ext cx="0" cy="729566"/>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36" name="Straight Connector 35"/>
          <p:cNvCxnSpPr/>
          <p:nvPr/>
        </p:nvCxnSpPr>
        <p:spPr>
          <a:xfrm>
            <a:off x="2104571" y="1353639"/>
            <a:ext cx="0" cy="3082148"/>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37" name="Straight Connector 36"/>
          <p:cNvCxnSpPr>
            <a:cxnSpLocks/>
          </p:cNvCxnSpPr>
          <p:nvPr/>
        </p:nvCxnSpPr>
        <p:spPr>
          <a:xfrm>
            <a:off x="2104571" y="6128434"/>
            <a:ext cx="0" cy="729566"/>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29634566"/>
      </p:ext>
    </p:extLst>
  </p:cSld>
  <p:clrMapOvr>
    <a:masterClrMapping/>
  </p:clrMapOvr>
  <p:transition spd="slow">
    <p:wipe/>
    <p:sndAc>
      <p:stSnd>
        <p:snd r:embed="rId2" name="camera.wav"/>
      </p:stSnd>
    </p:sndAc>
  </p:transition>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8" name="Group 7"/>
          <p:cNvGrpSpPr/>
          <p:nvPr/>
        </p:nvGrpSpPr>
        <p:grpSpPr>
          <a:xfrm>
            <a:off x="1779899" y="1"/>
            <a:ext cx="1255486" cy="1004482"/>
            <a:chOff x="1465943" y="1353639"/>
            <a:chExt cx="2002971" cy="576761"/>
          </a:xfrm>
        </p:grpSpPr>
        <p:cxnSp>
          <p:nvCxnSpPr>
            <p:cNvPr id="9" name="Straight Connector 8"/>
            <p:cNvCxnSpPr/>
            <p:nvPr/>
          </p:nvCxnSpPr>
          <p:spPr>
            <a:xfrm>
              <a:off x="1465943" y="1353639"/>
              <a:ext cx="0" cy="576761"/>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0" name="Straight Arrow Connector 9"/>
            <p:cNvCxnSpPr/>
            <p:nvPr/>
          </p:nvCxnSpPr>
          <p:spPr>
            <a:xfrm>
              <a:off x="1465943" y="1930400"/>
              <a:ext cx="2002971" cy="0"/>
            </a:xfrm>
            <a:prstGeom prst="straightConnector1">
              <a:avLst/>
            </a:prstGeom>
            <a:ln w="38100">
              <a:solidFill>
                <a:schemeClr val="tx1"/>
              </a:solidFill>
              <a:tailEnd type="triangle"/>
            </a:ln>
          </p:spPr>
          <p:style>
            <a:lnRef idx="1">
              <a:schemeClr val="accent1"/>
            </a:lnRef>
            <a:fillRef idx="0">
              <a:schemeClr val="accent1"/>
            </a:fillRef>
            <a:effectRef idx="0">
              <a:schemeClr val="accent1"/>
            </a:effectRef>
            <a:fontRef idx="minor">
              <a:schemeClr val="tx1"/>
            </a:fontRef>
          </p:style>
        </p:cxnSp>
      </p:grpSp>
      <p:grpSp>
        <p:nvGrpSpPr>
          <p:cNvPr id="11" name="Group 10"/>
          <p:cNvGrpSpPr/>
          <p:nvPr/>
        </p:nvGrpSpPr>
        <p:grpSpPr>
          <a:xfrm>
            <a:off x="2185518" y="0"/>
            <a:ext cx="1255486" cy="3697263"/>
            <a:chOff x="1465943" y="1353639"/>
            <a:chExt cx="2002971" cy="576761"/>
          </a:xfrm>
        </p:grpSpPr>
        <p:cxnSp>
          <p:nvCxnSpPr>
            <p:cNvPr id="12" name="Straight Connector 11"/>
            <p:cNvCxnSpPr/>
            <p:nvPr/>
          </p:nvCxnSpPr>
          <p:spPr>
            <a:xfrm>
              <a:off x="1465943" y="1353639"/>
              <a:ext cx="0" cy="576761"/>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3" name="Straight Arrow Connector 12"/>
            <p:cNvCxnSpPr/>
            <p:nvPr/>
          </p:nvCxnSpPr>
          <p:spPr>
            <a:xfrm>
              <a:off x="1465943" y="1930400"/>
              <a:ext cx="2002971" cy="0"/>
            </a:xfrm>
            <a:prstGeom prst="straightConnector1">
              <a:avLst/>
            </a:prstGeom>
            <a:ln w="38100">
              <a:solidFill>
                <a:schemeClr val="tx1"/>
              </a:solidFill>
              <a:tailEnd type="triangle"/>
            </a:ln>
          </p:spPr>
          <p:style>
            <a:lnRef idx="1">
              <a:schemeClr val="accent1"/>
            </a:lnRef>
            <a:fillRef idx="0">
              <a:schemeClr val="accent1"/>
            </a:fillRef>
            <a:effectRef idx="0">
              <a:schemeClr val="accent1"/>
            </a:effectRef>
            <a:fontRef idx="minor">
              <a:schemeClr val="tx1"/>
            </a:fontRef>
          </p:style>
        </p:cxnSp>
      </p:grpSp>
      <p:cxnSp>
        <p:nvCxnSpPr>
          <p:cNvPr id="14" name="Straight Connector 13"/>
          <p:cNvCxnSpPr>
            <a:cxnSpLocks/>
          </p:cNvCxnSpPr>
          <p:nvPr/>
        </p:nvCxnSpPr>
        <p:spPr>
          <a:xfrm>
            <a:off x="0" y="6128434"/>
            <a:ext cx="12191999" cy="0"/>
          </a:xfrm>
          <a:prstGeom prst="line">
            <a:avLst/>
          </a:prstGeom>
          <a:ln w="57150">
            <a:solidFill>
              <a:schemeClr val="tx1"/>
            </a:solidFill>
          </a:ln>
        </p:spPr>
        <p:style>
          <a:lnRef idx="1">
            <a:schemeClr val="accent1"/>
          </a:lnRef>
          <a:fillRef idx="0">
            <a:schemeClr val="accent1"/>
          </a:fillRef>
          <a:effectRef idx="0">
            <a:schemeClr val="accent1"/>
          </a:effectRef>
          <a:fontRef idx="minor">
            <a:schemeClr val="tx1"/>
          </a:fontRef>
        </p:style>
      </p:cxnSp>
      <p:grpSp>
        <p:nvGrpSpPr>
          <p:cNvPr id="2" name="Group 1"/>
          <p:cNvGrpSpPr/>
          <p:nvPr/>
        </p:nvGrpSpPr>
        <p:grpSpPr>
          <a:xfrm>
            <a:off x="3122124" y="742873"/>
            <a:ext cx="496414" cy="523220"/>
            <a:chOff x="3083161" y="1753729"/>
            <a:chExt cx="496414" cy="523220"/>
          </a:xfrm>
        </p:grpSpPr>
        <p:sp>
          <p:nvSpPr>
            <p:cNvPr id="15" name="TextBox 14"/>
            <p:cNvSpPr txBox="1"/>
            <p:nvPr/>
          </p:nvSpPr>
          <p:spPr>
            <a:xfrm>
              <a:off x="3138046" y="1753729"/>
              <a:ext cx="386644" cy="523220"/>
            </a:xfrm>
            <a:prstGeom prst="rect">
              <a:avLst/>
            </a:prstGeom>
            <a:noFill/>
          </p:spPr>
          <p:txBody>
            <a:bodyPr wrap="none" rtlCol="0">
              <a:spAutoFit/>
            </a:bodyPr>
            <a:lstStyle/>
            <a:p>
              <a:pPr algn="just"/>
              <a:r>
                <a:rPr lang="id-ID" sz="2800" dirty="0">
                  <a:effectLst>
                    <a:outerShdw blurRad="38100" dist="38100" dir="2700000" algn="tl">
                      <a:srgbClr val="000000">
                        <a:alpha val="43137"/>
                      </a:srgbClr>
                    </a:outerShdw>
                  </a:effectLst>
                  <a:latin typeface="Adobe Fan Heiti Std B" panose="020B0700000000000000" pitchFamily="34" charset="-128"/>
                  <a:ea typeface="Adobe Fan Heiti Std B" panose="020B0700000000000000" pitchFamily="34" charset="-128"/>
                </a:rPr>
                <a:t>2</a:t>
              </a:r>
            </a:p>
          </p:txBody>
        </p:sp>
        <p:sp>
          <p:nvSpPr>
            <p:cNvPr id="16" name="Oval 15"/>
            <p:cNvSpPr/>
            <p:nvPr/>
          </p:nvSpPr>
          <p:spPr>
            <a:xfrm>
              <a:off x="3083161" y="1753729"/>
              <a:ext cx="496414" cy="461835"/>
            </a:xfrm>
            <a:prstGeom prst="ellipse">
              <a:avLst/>
            </a:prstGeom>
            <a:no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grpSp>
      <p:sp>
        <p:nvSpPr>
          <p:cNvPr id="18" name="TextBox 17"/>
          <p:cNvSpPr txBox="1"/>
          <p:nvPr/>
        </p:nvSpPr>
        <p:spPr>
          <a:xfrm>
            <a:off x="3705277" y="742873"/>
            <a:ext cx="7987406" cy="2246769"/>
          </a:xfrm>
          <a:prstGeom prst="rect">
            <a:avLst/>
          </a:prstGeom>
          <a:noFill/>
          <a:ln>
            <a:noFill/>
          </a:ln>
        </p:spPr>
        <p:txBody>
          <a:bodyPr wrap="square" rtlCol="0">
            <a:spAutoFit/>
          </a:bodyPr>
          <a:lstStyle/>
          <a:p>
            <a:pPr algn="just"/>
            <a:r>
              <a:rPr lang="id-ID" sz="2800" dirty="0">
                <a:latin typeface="Adobe Fan Heiti Std B" panose="020B0700000000000000" pitchFamily="34" charset="-128"/>
                <a:ea typeface="Adobe Fan Heiti Std B" panose="020B0700000000000000" pitchFamily="34" charset="-128"/>
              </a:rPr>
              <a:t>Aspek Sosial: etika/ moral diwujudkan melalui adat-istiadat, yaitu konsep yang mencerminkan perilaku aktual dari anggota-anggota kelompok sosial yang besar atau kecil (mayoritas-minoritas. </a:t>
            </a:r>
          </a:p>
        </p:txBody>
      </p:sp>
      <p:grpSp>
        <p:nvGrpSpPr>
          <p:cNvPr id="3" name="Group 2"/>
          <p:cNvGrpSpPr/>
          <p:nvPr/>
        </p:nvGrpSpPr>
        <p:grpSpPr>
          <a:xfrm>
            <a:off x="3563653" y="3508460"/>
            <a:ext cx="496414" cy="523220"/>
            <a:chOff x="3563653" y="3508460"/>
            <a:chExt cx="496414" cy="523220"/>
          </a:xfrm>
        </p:grpSpPr>
        <p:sp>
          <p:nvSpPr>
            <p:cNvPr id="20" name="TextBox 19"/>
            <p:cNvSpPr txBox="1"/>
            <p:nvPr/>
          </p:nvSpPr>
          <p:spPr>
            <a:xfrm>
              <a:off x="3618538" y="3508460"/>
              <a:ext cx="386644" cy="523220"/>
            </a:xfrm>
            <a:prstGeom prst="rect">
              <a:avLst/>
            </a:prstGeom>
            <a:noFill/>
          </p:spPr>
          <p:txBody>
            <a:bodyPr wrap="none" rtlCol="0">
              <a:spAutoFit/>
            </a:bodyPr>
            <a:lstStyle/>
            <a:p>
              <a:pPr algn="just"/>
              <a:r>
                <a:rPr lang="id-ID" sz="2800" dirty="0">
                  <a:effectLst>
                    <a:outerShdw blurRad="38100" dist="38100" dir="2700000" algn="tl">
                      <a:srgbClr val="000000">
                        <a:alpha val="43137"/>
                      </a:srgbClr>
                    </a:outerShdw>
                  </a:effectLst>
                  <a:latin typeface="Adobe Fan Heiti Std B" panose="020B0700000000000000" pitchFamily="34" charset="-128"/>
                  <a:ea typeface="Adobe Fan Heiti Std B" panose="020B0700000000000000" pitchFamily="34" charset="-128"/>
                </a:rPr>
                <a:t>3</a:t>
              </a:r>
            </a:p>
          </p:txBody>
        </p:sp>
        <p:sp>
          <p:nvSpPr>
            <p:cNvPr id="21" name="Oval 20"/>
            <p:cNvSpPr/>
            <p:nvPr/>
          </p:nvSpPr>
          <p:spPr>
            <a:xfrm>
              <a:off x="3563653" y="3508460"/>
              <a:ext cx="496414" cy="461835"/>
            </a:xfrm>
            <a:prstGeom prst="ellipse">
              <a:avLst/>
            </a:prstGeom>
            <a:no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grpSp>
      <p:sp>
        <p:nvSpPr>
          <p:cNvPr id="22" name="TextBox 21"/>
          <p:cNvSpPr txBox="1"/>
          <p:nvPr/>
        </p:nvSpPr>
        <p:spPr>
          <a:xfrm>
            <a:off x="4091921" y="3508460"/>
            <a:ext cx="7600762" cy="1384995"/>
          </a:xfrm>
          <a:prstGeom prst="rect">
            <a:avLst/>
          </a:prstGeom>
          <a:noFill/>
          <a:ln>
            <a:noFill/>
          </a:ln>
        </p:spPr>
        <p:txBody>
          <a:bodyPr wrap="square" rtlCol="0">
            <a:spAutoFit/>
          </a:bodyPr>
          <a:lstStyle/>
          <a:p>
            <a:pPr algn="just"/>
            <a:r>
              <a:rPr lang="id-ID" sz="2800" dirty="0">
                <a:latin typeface="Adobe Fan Heiti Std B" panose="020B0700000000000000" pitchFamily="34" charset="-128"/>
                <a:ea typeface="Adobe Fan Heiti Std B" panose="020B0700000000000000" pitchFamily="34" charset="-128"/>
              </a:rPr>
              <a:t>Aspek Adat- istiadat: juga merupakan konsep yang mencerminkan apa yang diizinkan atau dilarang oleh anggota masyarakat itu sendiri</a:t>
            </a:r>
          </a:p>
        </p:txBody>
      </p:sp>
      <p:sp>
        <p:nvSpPr>
          <p:cNvPr id="26" name="TextBox 25"/>
          <p:cNvSpPr txBox="1"/>
          <p:nvPr/>
        </p:nvSpPr>
        <p:spPr>
          <a:xfrm>
            <a:off x="521804" y="6262795"/>
            <a:ext cx="8528904" cy="400110"/>
          </a:xfrm>
          <a:prstGeom prst="rect">
            <a:avLst/>
          </a:prstGeom>
          <a:noFill/>
          <a:ln>
            <a:noFill/>
          </a:ln>
        </p:spPr>
        <p:txBody>
          <a:bodyPr wrap="square" rtlCol="0">
            <a:spAutoFit/>
          </a:bodyPr>
          <a:lstStyle/>
          <a:p>
            <a:pPr algn="just"/>
            <a:r>
              <a:rPr lang="id-ID" sz="2000" dirty="0">
                <a:solidFill>
                  <a:srgbClr val="C00000"/>
                </a:solidFill>
                <a:latin typeface="Adobe Fan Heiti Std B" panose="020B0700000000000000" pitchFamily="34" charset="-128"/>
                <a:ea typeface="Adobe Fan Heiti Std B" panose="020B0700000000000000" pitchFamily="34" charset="-128"/>
              </a:rPr>
              <a:t>(Sumber: Lorens Bagus, </a:t>
            </a:r>
            <a:r>
              <a:rPr lang="id-ID" sz="2000" i="1" dirty="0">
                <a:solidFill>
                  <a:srgbClr val="C00000"/>
                </a:solidFill>
                <a:latin typeface="Adobe Fan Heiti Std B" panose="020B0700000000000000" pitchFamily="34" charset="-128"/>
                <a:ea typeface="Adobe Fan Heiti Std B" panose="020B0700000000000000" pitchFamily="34" charset="-128"/>
              </a:rPr>
              <a:t>Kamus Filsafat, </a:t>
            </a:r>
            <a:r>
              <a:rPr lang="id-ID" sz="2000" dirty="0">
                <a:solidFill>
                  <a:srgbClr val="C00000"/>
                </a:solidFill>
                <a:latin typeface="Adobe Fan Heiti Std B" panose="020B0700000000000000" pitchFamily="34" charset="-128"/>
                <a:ea typeface="Adobe Fan Heiti Std B" panose="020B0700000000000000" pitchFamily="34" charset="-128"/>
              </a:rPr>
              <a:t>672:  1996)</a:t>
            </a:r>
          </a:p>
        </p:txBody>
      </p:sp>
    </p:spTree>
    <p:extLst>
      <p:ext uri="{BB962C8B-B14F-4D97-AF65-F5344CB8AC3E}">
        <p14:creationId xmlns:p14="http://schemas.microsoft.com/office/powerpoint/2010/main" val="2561935146"/>
      </p:ext>
    </p:extLst>
  </p:cSld>
  <p:clrMapOvr>
    <a:masterClrMapping/>
  </p:clrMapOvr>
  <p:transition spd="slow">
    <p:wipe/>
    <p:sndAc>
      <p:stSnd>
        <p:snd r:embed="rId2" name="camera.wav"/>
      </p:stSnd>
    </p:sndAc>
  </p:transition>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11" name="Straight Connector 10"/>
          <p:cNvCxnSpPr>
            <a:cxnSpLocks/>
          </p:cNvCxnSpPr>
          <p:nvPr/>
        </p:nvCxnSpPr>
        <p:spPr>
          <a:xfrm>
            <a:off x="0" y="6128434"/>
            <a:ext cx="12191999" cy="0"/>
          </a:xfrm>
          <a:prstGeom prst="line">
            <a:avLst/>
          </a:prstGeom>
          <a:ln w="57150">
            <a:solidFill>
              <a:schemeClr val="tx1"/>
            </a:solidFill>
          </a:ln>
        </p:spPr>
        <p:style>
          <a:lnRef idx="1">
            <a:schemeClr val="accent1"/>
          </a:lnRef>
          <a:fillRef idx="0">
            <a:schemeClr val="accent1"/>
          </a:fillRef>
          <a:effectRef idx="0">
            <a:schemeClr val="accent1"/>
          </a:effectRef>
          <a:fontRef idx="minor">
            <a:schemeClr val="tx1"/>
          </a:fontRef>
        </p:style>
      </p:cxnSp>
      <p:sp>
        <p:nvSpPr>
          <p:cNvPr id="12" name="TextBox 11"/>
          <p:cNvSpPr txBox="1"/>
          <p:nvPr/>
        </p:nvSpPr>
        <p:spPr>
          <a:xfrm>
            <a:off x="990911" y="897779"/>
            <a:ext cx="10233680" cy="1815882"/>
          </a:xfrm>
          <a:prstGeom prst="rect">
            <a:avLst/>
          </a:prstGeom>
          <a:noFill/>
          <a:ln>
            <a:noFill/>
          </a:ln>
        </p:spPr>
        <p:txBody>
          <a:bodyPr wrap="square" rtlCol="0">
            <a:spAutoFit/>
          </a:bodyPr>
          <a:lstStyle/>
          <a:p>
            <a:pPr algn="just"/>
            <a:r>
              <a:rPr lang="id-ID" sz="2800" dirty="0">
                <a:latin typeface="Adobe Fan Heiti Std B" panose="020B0700000000000000" pitchFamily="34" charset="-128"/>
                <a:ea typeface="Adobe Fan Heiti Std B" panose="020B0700000000000000" pitchFamily="34" charset="-128"/>
              </a:rPr>
              <a:t>Di dalam konsep etika tidak dipisahkan dengan nilai-nilai yang terkandung di dalamnya, karena melalui nilai-nilai inilah konsep etika/moral dapat dilihat atau dirasakan tindakannya, baik secara individu maupun sosial.</a:t>
            </a:r>
          </a:p>
        </p:txBody>
      </p:sp>
      <p:sp>
        <p:nvSpPr>
          <p:cNvPr id="13" name="TextBox 12"/>
          <p:cNvSpPr txBox="1"/>
          <p:nvPr/>
        </p:nvSpPr>
        <p:spPr>
          <a:xfrm>
            <a:off x="990911" y="2765777"/>
            <a:ext cx="10233680" cy="954107"/>
          </a:xfrm>
          <a:prstGeom prst="rect">
            <a:avLst/>
          </a:prstGeom>
          <a:noFill/>
          <a:ln>
            <a:noFill/>
          </a:ln>
        </p:spPr>
        <p:txBody>
          <a:bodyPr wrap="square" rtlCol="0">
            <a:spAutoFit/>
          </a:bodyPr>
          <a:lstStyle/>
          <a:p>
            <a:pPr algn="just"/>
            <a:r>
              <a:rPr lang="id-ID" sz="2800" dirty="0">
                <a:latin typeface="Adobe Fan Heiti Std B" panose="020B0700000000000000" pitchFamily="34" charset="-128"/>
                <a:ea typeface="Adobe Fan Heiti Std B" panose="020B0700000000000000" pitchFamily="34" charset="-128"/>
              </a:rPr>
              <a:t>Nilai merupakan sesuatu yang dapat ditaksir, diukur, dapat diketahui kontennya, kualitas dan kuantitas dari sesuatu. </a:t>
            </a:r>
          </a:p>
        </p:txBody>
      </p:sp>
      <p:sp>
        <p:nvSpPr>
          <p:cNvPr id="3" name="Rectangle 2"/>
          <p:cNvSpPr/>
          <p:nvPr/>
        </p:nvSpPr>
        <p:spPr>
          <a:xfrm>
            <a:off x="990911" y="3715298"/>
            <a:ext cx="10084903" cy="1384995"/>
          </a:xfrm>
          <a:prstGeom prst="rect">
            <a:avLst/>
          </a:prstGeom>
        </p:spPr>
        <p:txBody>
          <a:bodyPr wrap="square">
            <a:spAutoFit/>
          </a:bodyPr>
          <a:lstStyle/>
          <a:p>
            <a:pPr algn="just"/>
            <a:r>
              <a:rPr lang="id-ID" sz="2800" dirty="0">
                <a:latin typeface="Adobe Fan Heiti Std B" panose="020B0700000000000000" pitchFamily="34" charset="-128"/>
                <a:ea typeface="Adobe Fan Heiti Std B" panose="020B0700000000000000" pitchFamily="34" charset="-128"/>
              </a:rPr>
              <a:t>Nilai tidak selalu bersifat subjektif, karena ia tetap mengacu pada konteks sosial yang membentuk individu dan yang pada gilirannya dipengaruhi olehnya.</a:t>
            </a:r>
          </a:p>
        </p:txBody>
      </p:sp>
      <p:cxnSp>
        <p:nvCxnSpPr>
          <p:cNvPr id="7" name="Straight Connector 6"/>
          <p:cNvCxnSpPr>
            <a:cxnSpLocks/>
          </p:cNvCxnSpPr>
          <p:nvPr/>
        </p:nvCxnSpPr>
        <p:spPr>
          <a:xfrm>
            <a:off x="0" y="787400"/>
            <a:ext cx="12192000" cy="0"/>
          </a:xfrm>
          <a:prstGeom prst="line">
            <a:avLst/>
          </a:prstGeom>
          <a:ln w="57150">
            <a:solidFill>
              <a:schemeClr val="tx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021524432"/>
      </p:ext>
    </p:extLst>
  </p:cSld>
  <p:clrMapOvr>
    <a:masterClrMapping/>
  </p:clrMapOvr>
  <p:transition spd="slow">
    <p:wipe/>
    <p:sndAc>
      <p:stSnd>
        <p:snd r:embed="rId2" name="camera.wav"/>
      </p:stSnd>
    </p:sndAc>
  </p:transition>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11" name="Straight Connector 10"/>
          <p:cNvCxnSpPr>
            <a:cxnSpLocks/>
          </p:cNvCxnSpPr>
          <p:nvPr/>
        </p:nvCxnSpPr>
        <p:spPr>
          <a:xfrm>
            <a:off x="0" y="6128434"/>
            <a:ext cx="12191999" cy="0"/>
          </a:xfrm>
          <a:prstGeom prst="line">
            <a:avLst/>
          </a:prstGeom>
          <a:ln w="57150">
            <a:solidFill>
              <a:schemeClr val="tx1"/>
            </a:solidFill>
          </a:ln>
        </p:spPr>
        <p:style>
          <a:lnRef idx="1">
            <a:schemeClr val="accent1"/>
          </a:lnRef>
          <a:fillRef idx="0">
            <a:schemeClr val="accent1"/>
          </a:fillRef>
          <a:effectRef idx="0">
            <a:schemeClr val="accent1"/>
          </a:effectRef>
          <a:fontRef idx="minor">
            <a:schemeClr val="tx1"/>
          </a:fontRef>
        </p:style>
      </p:cxnSp>
      <p:sp>
        <p:nvSpPr>
          <p:cNvPr id="6" name="Rectangle 5"/>
          <p:cNvSpPr/>
          <p:nvPr/>
        </p:nvSpPr>
        <p:spPr>
          <a:xfrm>
            <a:off x="794532" y="524329"/>
            <a:ext cx="5099831" cy="829310"/>
          </a:xfrm>
          <a:prstGeom prst="rect">
            <a:avLst/>
          </a:prstGeom>
          <a:noFill/>
          <a:ln w="571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cxnSp>
        <p:nvCxnSpPr>
          <p:cNvPr id="7" name="Straight Connector 6"/>
          <p:cNvCxnSpPr>
            <a:cxnSpLocks/>
          </p:cNvCxnSpPr>
          <p:nvPr/>
        </p:nvCxnSpPr>
        <p:spPr>
          <a:xfrm>
            <a:off x="5894363" y="787400"/>
            <a:ext cx="6297637" cy="0"/>
          </a:xfrm>
          <a:prstGeom prst="line">
            <a:avLst/>
          </a:prstGeom>
          <a:ln w="5715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8" name="Straight Connector 7"/>
          <p:cNvCxnSpPr>
            <a:cxnSpLocks/>
          </p:cNvCxnSpPr>
          <p:nvPr/>
        </p:nvCxnSpPr>
        <p:spPr>
          <a:xfrm>
            <a:off x="5894363" y="939800"/>
            <a:ext cx="6297637" cy="0"/>
          </a:xfrm>
          <a:prstGeom prst="line">
            <a:avLst/>
          </a:prstGeom>
          <a:ln w="5715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9" name="Straight Connector 8"/>
          <p:cNvCxnSpPr/>
          <p:nvPr/>
        </p:nvCxnSpPr>
        <p:spPr>
          <a:xfrm flipH="1">
            <a:off x="0" y="1059180"/>
            <a:ext cx="794532" cy="0"/>
          </a:xfrm>
          <a:prstGeom prst="line">
            <a:avLst/>
          </a:prstGeom>
          <a:ln w="5715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0" name="Straight Connector 9"/>
          <p:cNvCxnSpPr/>
          <p:nvPr/>
        </p:nvCxnSpPr>
        <p:spPr>
          <a:xfrm flipH="1">
            <a:off x="0" y="1211580"/>
            <a:ext cx="794532" cy="0"/>
          </a:xfrm>
          <a:prstGeom prst="line">
            <a:avLst/>
          </a:prstGeom>
          <a:ln w="57150">
            <a:solidFill>
              <a:schemeClr val="tx1"/>
            </a:solidFill>
          </a:ln>
        </p:spPr>
        <p:style>
          <a:lnRef idx="1">
            <a:schemeClr val="accent1"/>
          </a:lnRef>
          <a:fillRef idx="0">
            <a:schemeClr val="accent1"/>
          </a:fillRef>
          <a:effectRef idx="0">
            <a:schemeClr val="accent1"/>
          </a:effectRef>
          <a:fontRef idx="minor">
            <a:schemeClr val="tx1"/>
          </a:fontRef>
        </p:style>
      </p:cxnSp>
      <p:sp>
        <p:nvSpPr>
          <p:cNvPr id="14" name="TextBox 13"/>
          <p:cNvSpPr txBox="1"/>
          <p:nvPr/>
        </p:nvSpPr>
        <p:spPr>
          <a:xfrm>
            <a:off x="1847085" y="585041"/>
            <a:ext cx="2994731" cy="707886"/>
          </a:xfrm>
          <a:prstGeom prst="rect">
            <a:avLst/>
          </a:prstGeom>
          <a:noFill/>
        </p:spPr>
        <p:txBody>
          <a:bodyPr wrap="none" rtlCol="0">
            <a:spAutoFit/>
          </a:bodyPr>
          <a:lstStyle/>
          <a:p>
            <a:pPr algn="ctr"/>
            <a:r>
              <a:rPr lang="id-ID" sz="4000" dirty="0">
                <a:solidFill>
                  <a:srgbClr val="FF0000"/>
                </a:solidFill>
                <a:effectLst>
                  <a:outerShdw blurRad="38100" dist="38100" dir="2700000" algn="tl">
                    <a:srgbClr val="000000">
                      <a:alpha val="43137"/>
                    </a:srgbClr>
                  </a:outerShdw>
                </a:effectLst>
                <a:latin typeface="Adobe Fan Heiti Std B" panose="020B0700000000000000" pitchFamily="34" charset="-128"/>
                <a:ea typeface="Adobe Fan Heiti Std B" panose="020B0700000000000000" pitchFamily="34" charset="-128"/>
              </a:rPr>
              <a:t>Fungsi Etika</a:t>
            </a:r>
          </a:p>
        </p:txBody>
      </p:sp>
      <p:grpSp>
        <p:nvGrpSpPr>
          <p:cNvPr id="15" name="Group 14"/>
          <p:cNvGrpSpPr/>
          <p:nvPr/>
        </p:nvGrpSpPr>
        <p:grpSpPr>
          <a:xfrm>
            <a:off x="1090787" y="1360348"/>
            <a:ext cx="1360866" cy="441948"/>
            <a:chOff x="1465943" y="1353639"/>
            <a:chExt cx="2002971" cy="576761"/>
          </a:xfrm>
        </p:grpSpPr>
        <p:cxnSp>
          <p:nvCxnSpPr>
            <p:cNvPr id="16" name="Straight Connector 15"/>
            <p:cNvCxnSpPr/>
            <p:nvPr/>
          </p:nvCxnSpPr>
          <p:spPr>
            <a:xfrm>
              <a:off x="1465943" y="1353639"/>
              <a:ext cx="0" cy="576761"/>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7" name="Straight Arrow Connector 16"/>
            <p:cNvCxnSpPr/>
            <p:nvPr/>
          </p:nvCxnSpPr>
          <p:spPr>
            <a:xfrm>
              <a:off x="1465943" y="1930400"/>
              <a:ext cx="2002971" cy="0"/>
            </a:xfrm>
            <a:prstGeom prst="straightConnector1">
              <a:avLst/>
            </a:prstGeom>
            <a:ln w="38100">
              <a:solidFill>
                <a:schemeClr val="tx1"/>
              </a:solidFill>
              <a:tailEnd type="triangle"/>
            </a:ln>
          </p:spPr>
          <p:style>
            <a:lnRef idx="1">
              <a:schemeClr val="accent1"/>
            </a:lnRef>
            <a:fillRef idx="0">
              <a:schemeClr val="accent1"/>
            </a:fillRef>
            <a:effectRef idx="0">
              <a:schemeClr val="accent1"/>
            </a:effectRef>
            <a:fontRef idx="minor">
              <a:schemeClr val="tx1"/>
            </a:fontRef>
          </p:style>
        </p:cxnSp>
      </p:grpSp>
      <p:grpSp>
        <p:nvGrpSpPr>
          <p:cNvPr id="4" name="Group 3"/>
          <p:cNvGrpSpPr/>
          <p:nvPr/>
        </p:nvGrpSpPr>
        <p:grpSpPr>
          <a:xfrm>
            <a:off x="2535710" y="1607196"/>
            <a:ext cx="496414" cy="523220"/>
            <a:chOff x="3344447" y="1581322"/>
            <a:chExt cx="496414" cy="523220"/>
          </a:xfrm>
        </p:grpSpPr>
        <p:sp>
          <p:nvSpPr>
            <p:cNvPr id="19" name="TextBox 18"/>
            <p:cNvSpPr txBox="1"/>
            <p:nvPr/>
          </p:nvSpPr>
          <p:spPr>
            <a:xfrm>
              <a:off x="3399332" y="1581322"/>
              <a:ext cx="386644" cy="523220"/>
            </a:xfrm>
            <a:prstGeom prst="rect">
              <a:avLst/>
            </a:prstGeom>
            <a:noFill/>
          </p:spPr>
          <p:txBody>
            <a:bodyPr wrap="none" rtlCol="0">
              <a:spAutoFit/>
            </a:bodyPr>
            <a:lstStyle/>
            <a:p>
              <a:pPr algn="just"/>
              <a:r>
                <a:rPr lang="id-ID" sz="2800" dirty="0">
                  <a:effectLst>
                    <a:outerShdw blurRad="38100" dist="38100" dir="2700000" algn="tl">
                      <a:srgbClr val="000000">
                        <a:alpha val="43137"/>
                      </a:srgbClr>
                    </a:outerShdw>
                  </a:effectLst>
                  <a:latin typeface="Adobe Fan Heiti Std B" panose="020B0700000000000000" pitchFamily="34" charset="-128"/>
                  <a:ea typeface="Adobe Fan Heiti Std B" panose="020B0700000000000000" pitchFamily="34" charset="-128"/>
                </a:rPr>
                <a:t>1</a:t>
              </a:r>
            </a:p>
          </p:txBody>
        </p:sp>
        <p:sp>
          <p:nvSpPr>
            <p:cNvPr id="20" name="Oval 19"/>
            <p:cNvSpPr/>
            <p:nvPr/>
          </p:nvSpPr>
          <p:spPr>
            <a:xfrm>
              <a:off x="3344447" y="1581322"/>
              <a:ext cx="496414" cy="461835"/>
            </a:xfrm>
            <a:prstGeom prst="ellipse">
              <a:avLst/>
            </a:prstGeom>
            <a:no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grpSp>
      <p:sp>
        <p:nvSpPr>
          <p:cNvPr id="22" name="TextBox 21"/>
          <p:cNvSpPr txBox="1"/>
          <p:nvPr/>
        </p:nvSpPr>
        <p:spPr>
          <a:xfrm>
            <a:off x="3162125" y="1553693"/>
            <a:ext cx="7593889" cy="1384995"/>
          </a:xfrm>
          <a:prstGeom prst="rect">
            <a:avLst/>
          </a:prstGeom>
          <a:noFill/>
          <a:ln>
            <a:noFill/>
          </a:ln>
        </p:spPr>
        <p:txBody>
          <a:bodyPr wrap="square" rtlCol="0">
            <a:spAutoFit/>
          </a:bodyPr>
          <a:lstStyle/>
          <a:p>
            <a:pPr algn="just"/>
            <a:r>
              <a:rPr lang="id-ID" sz="2800" dirty="0">
                <a:latin typeface="Adobe Fan Heiti Std B" panose="020B0700000000000000" pitchFamily="34" charset="-128"/>
                <a:ea typeface="Adobe Fan Heiti Std B" panose="020B0700000000000000" pitchFamily="34" charset="-128"/>
              </a:rPr>
              <a:t>Dapat menjaga hubungan baik antara satu individu dengan individu yang lainnya, masyarakat yang satu dengan yang lainnya,</a:t>
            </a:r>
          </a:p>
        </p:txBody>
      </p:sp>
      <p:grpSp>
        <p:nvGrpSpPr>
          <p:cNvPr id="23" name="Group 22"/>
          <p:cNvGrpSpPr/>
          <p:nvPr/>
        </p:nvGrpSpPr>
        <p:grpSpPr>
          <a:xfrm>
            <a:off x="1325219" y="1370291"/>
            <a:ext cx="1126433" cy="1743984"/>
            <a:chOff x="1465943" y="1353639"/>
            <a:chExt cx="2002971" cy="576761"/>
          </a:xfrm>
        </p:grpSpPr>
        <p:cxnSp>
          <p:nvCxnSpPr>
            <p:cNvPr id="24" name="Straight Connector 23"/>
            <p:cNvCxnSpPr/>
            <p:nvPr/>
          </p:nvCxnSpPr>
          <p:spPr>
            <a:xfrm>
              <a:off x="1465943" y="1353639"/>
              <a:ext cx="0" cy="576761"/>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25" name="Straight Arrow Connector 24"/>
            <p:cNvCxnSpPr/>
            <p:nvPr/>
          </p:nvCxnSpPr>
          <p:spPr>
            <a:xfrm>
              <a:off x="1465943" y="1930400"/>
              <a:ext cx="2002971" cy="0"/>
            </a:xfrm>
            <a:prstGeom prst="straightConnector1">
              <a:avLst/>
            </a:prstGeom>
            <a:ln w="38100">
              <a:solidFill>
                <a:schemeClr val="tx1"/>
              </a:solidFill>
              <a:tailEnd type="triangle"/>
            </a:ln>
          </p:spPr>
          <p:style>
            <a:lnRef idx="1">
              <a:schemeClr val="accent1"/>
            </a:lnRef>
            <a:fillRef idx="0">
              <a:schemeClr val="accent1"/>
            </a:fillRef>
            <a:effectRef idx="0">
              <a:schemeClr val="accent1"/>
            </a:effectRef>
            <a:fontRef idx="minor">
              <a:schemeClr val="tx1"/>
            </a:fontRef>
          </p:style>
        </p:cxnSp>
      </p:grpSp>
      <p:sp>
        <p:nvSpPr>
          <p:cNvPr id="26" name="TextBox 25"/>
          <p:cNvSpPr txBox="1"/>
          <p:nvPr/>
        </p:nvSpPr>
        <p:spPr>
          <a:xfrm>
            <a:off x="3095865" y="2888388"/>
            <a:ext cx="8393769" cy="954107"/>
          </a:xfrm>
          <a:prstGeom prst="rect">
            <a:avLst/>
          </a:prstGeom>
          <a:noFill/>
          <a:ln>
            <a:noFill/>
          </a:ln>
        </p:spPr>
        <p:txBody>
          <a:bodyPr wrap="square" rtlCol="0">
            <a:spAutoFit/>
          </a:bodyPr>
          <a:lstStyle/>
          <a:p>
            <a:pPr algn="just"/>
            <a:r>
              <a:rPr lang="id-ID" sz="2800" dirty="0">
                <a:latin typeface="Adobe Fan Heiti Std B" panose="020B0700000000000000" pitchFamily="34" charset="-128"/>
                <a:ea typeface="Adobe Fan Heiti Std B" panose="020B0700000000000000" pitchFamily="34" charset="-128"/>
              </a:rPr>
              <a:t>Saling menghargai antara satu dengan yang lainnya, dan antara minoritas dan mayoritas,</a:t>
            </a:r>
          </a:p>
        </p:txBody>
      </p:sp>
      <p:sp>
        <p:nvSpPr>
          <p:cNvPr id="28" name="TextBox 27"/>
          <p:cNvSpPr txBox="1"/>
          <p:nvPr/>
        </p:nvSpPr>
        <p:spPr>
          <a:xfrm>
            <a:off x="2599451" y="2914892"/>
            <a:ext cx="386644" cy="523220"/>
          </a:xfrm>
          <a:prstGeom prst="rect">
            <a:avLst/>
          </a:prstGeom>
          <a:noFill/>
        </p:spPr>
        <p:txBody>
          <a:bodyPr wrap="none" rtlCol="0">
            <a:spAutoFit/>
          </a:bodyPr>
          <a:lstStyle/>
          <a:p>
            <a:pPr algn="just"/>
            <a:r>
              <a:rPr lang="id-ID" sz="2800" dirty="0">
                <a:effectLst>
                  <a:outerShdw blurRad="38100" dist="38100" dir="2700000" algn="tl">
                    <a:srgbClr val="000000">
                      <a:alpha val="43137"/>
                    </a:srgbClr>
                  </a:outerShdw>
                </a:effectLst>
                <a:latin typeface="Adobe Fan Heiti Std B" panose="020B0700000000000000" pitchFamily="34" charset="-128"/>
                <a:ea typeface="Adobe Fan Heiti Std B" panose="020B0700000000000000" pitchFamily="34" charset="-128"/>
              </a:rPr>
              <a:t>2</a:t>
            </a:r>
          </a:p>
        </p:txBody>
      </p:sp>
      <p:sp>
        <p:nvSpPr>
          <p:cNvPr id="29" name="Oval 28"/>
          <p:cNvSpPr/>
          <p:nvPr/>
        </p:nvSpPr>
        <p:spPr>
          <a:xfrm>
            <a:off x="2544566" y="2899534"/>
            <a:ext cx="496414" cy="461835"/>
          </a:xfrm>
          <a:prstGeom prst="ellipse">
            <a:avLst/>
          </a:prstGeom>
          <a:no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grpSp>
        <p:nvGrpSpPr>
          <p:cNvPr id="30" name="Group 29"/>
          <p:cNvGrpSpPr/>
          <p:nvPr/>
        </p:nvGrpSpPr>
        <p:grpSpPr>
          <a:xfrm>
            <a:off x="1559652" y="1360348"/>
            <a:ext cx="892000" cy="2601237"/>
            <a:chOff x="1465943" y="1353639"/>
            <a:chExt cx="2002971" cy="576761"/>
          </a:xfrm>
        </p:grpSpPr>
        <p:cxnSp>
          <p:nvCxnSpPr>
            <p:cNvPr id="31" name="Straight Connector 30"/>
            <p:cNvCxnSpPr/>
            <p:nvPr/>
          </p:nvCxnSpPr>
          <p:spPr>
            <a:xfrm>
              <a:off x="1465943" y="1353639"/>
              <a:ext cx="0" cy="576761"/>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32" name="Straight Arrow Connector 31"/>
            <p:cNvCxnSpPr/>
            <p:nvPr/>
          </p:nvCxnSpPr>
          <p:spPr>
            <a:xfrm>
              <a:off x="1465943" y="1930400"/>
              <a:ext cx="2002971" cy="0"/>
            </a:xfrm>
            <a:prstGeom prst="straightConnector1">
              <a:avLst/>
            </a:prstGeom>
            <a:ln w="38100">
              <a:solidFill>
                <a:schemeClr val="tx1"/>
              </a:solidFill>
              <a:tailEnd type="triangle"/>
            </a:ln>
          </p:spPr>
          <p:style>
            <a:lnRef idx="1">
              <a:schemeClr val="accent1"/>
            </a:lnRef>
            <a:fillRef idx="0">
              <a:schemeClr val="accent1"/>
            </a:fillRef>
            <a:effectRef idx="0">
              <a:schemeClr val="accent1"/>
            </a:effectRef>
            <a:fontRef idx="minor">
              <a:schemeClr val="tx1"/>
            </a:fontRef>
          </p:style>
        </p:cxnSp>
      </p:grpSp>
      <p:sp>
        <p:nvSpPr>
          <p:cNvPr id="33" name="TextBox 32"/>
          <p:cNvSpPr txBox="1"/>
          <p:nvPr/>
        </p:nvSpPr>
        <p:spPr>
          <a:xfrm>
            <a:off x="2599451" y="3749553"/>
            <a:ext cx="386644" cy="523220"/>
          </a:xfrm>
          <a:prstGeom prst="rect">
            <a:avLst/>
          </a:prstGeom>
          <a:noFill/>
        </p:spPr>
        <p:txBody>
          <a:bodyPr wrap="none" rtlCol="0">
            <a:spAutoFit/>
          </a:bodyPr>
          <a:lstStyle/>
          <a:p>
            <a:pPr algn="just"/>
            <a:r>
              <a:rPr lang="id-ID" sz="2800" dirty="0">
                <a:effectLst>
                  <a:outerShdw blurRad="38100" dist="38100" dir="2700000" algn="tl">
                    <a:srgbClr val="000000">
                      <a:alpha val="43137"/>
                    </a:srgbClr>
                  </a:outerShdw>
                </a:effectLst>
                <a:latin typeface="Adobe Fan Heiti Std B" panose="020B0700000000000000" pitchFamily="34" charset="-128"/>
                <a:ea typeface="Adobe Fan Heiti Std B" panose="020B0700000000000000" pitchFamily="34" charset="-128"/>
              </a:rPr>
              <a:t>3</a:t>
            </a:r>
          </a:p>
        </p:txBody>
      </p:sp>
      <p:sp>
        <p:nvSpPr>
          <p:cNvPr id="34" name="Oval 33"/>
          <p:cNvSpPr/>
          <p:nvPr/>
        </p:nvSpPr>
        <p:spPr>
          <a:xfrm>
            <a:off x="2544566" y="3749553"/>
            <a:ext cx="496414" cy="461835"/>
          </a:xfrm>
          <a:prstGeom prst="ellipse">
            <a:avLst/>
          </a:prstGeom>
          <a:no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35" name="TextBox 34"/>
          <p:cNvSpPr txBox="1"/>
          <p:nvPr/>
        </p:nvSpPr>
        <p:spPr>
          <a:xfrm>
            <a:off x="3095865" y="3762600"/>
            <a:ext cx="8393769" cy="1384995"/>
          </a:xfrm>
          <a:prstGeom prst="rect">
            <a:avLst/>
          </a:prstGeom>
          <a:noFill/>
          <a:ln>
            <a:noFill/>
          </a:ln>
        </p:spPr>
        <p:txBody>
          <a:bodyPr wrap="square" rtlCol="0">
            <a:spAutoFit/>
          </a:bodyPr>
          <a:lstStyle/>
          <a:p>
            <a:pPr algn="just"/>
            <a:r>
              <a:rPr lang="id-ID" sz="2800" dirty="0">
                <a:latin typeface="Adobe Fan Heiti Std B" panose="020B0700000000000000" pitchFamily="34" charset="-128"/>
                <a:ea typeface="Adobe Fan Heiti Std B" panose="020B0700000000000000" pitchFamily="34" charset="-128"/>
              </a:rPr>
              <a:t>Dapat menjaga kerukunan hidup bermasyarakat, baik agama, suku, politik maupun kelompok organisasi,</a:t>
            </a:r>
          </a:p>
        </p:txBody>
      </p:sp>
      <p:grpSp>
        <p:nvGrpSpPr>
          <p:cNvPr id="36" name="Group 35"/>
          <p:cNvGrpSpPr/>
          <p:nvPr/>
        </p:nvGrpSpPr>
        <p:grpSpPr>
          <a:xfrm>
            <a:off x="1818068" y="1370292"/>
            <a:ext cx="633584" cy="3982038"/>
            <a:chOff x="1465943" y="1353639"/>
            <a:chExt cx="2002971" cy="576761"/>
          </a:xfrm>
        </p:grpSpPr>
        <p:cxnSp>
          <p:nvCxnSpPr>
            <p:cNvPr id="37" name="Straight Connector 36"/>
            <p:cNvCxnSpPr/>
            <p:nvPr/>
          </p:nvCxnSpPr>
          <p:spPr>
            <a:xfrm>
              <a:off x="1465943" y="1353639"/>
              <a:ext cx="0" cy="576761"/>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38" name="Straight Arrow Connector 37"/>
            <p:cNvCxnSpPr/>
            <p:nvPr/>
          </p:nvCxnSpPr>
          <p:spPr>
            <a:xfrm>
              <a:off x="1465943" y="1930400"/>
              <a:ext cx="2002971" cy="0"/>
            </a:xfrm>
            <a:prstGeom prst="straightConnector1">
              <a:avLst/>
            </a:prstGeom>
            <a:ln w="38100">
              <a:solidFill>
                <a:schemeClr val="tx1"/>
              </a:solidFill>
              <a:tailEnd type="triangle"/>
            </a:ln>
          </p:spPr>
          <p:style>
            <a:lnRef idx="1">
              <a:schemeClr val="accent1"/>
            </a:lnRef>
            <a:fillRef idx="0">
              <a:schemeClr val="accent1"/>
            </a:fillRef>
            <a:effectRef idx="0">
              <a:schemeClr val="accent1"/>
            </a:effectRef>
            <a:fontRef idx="minor">
              <a:schemeClr val="tx1"/>
            </a:fontRef>
          </p:style>
        </p:cxnSp>
      </p:grpSp>
      <p:sp>
        <p:nvSpPr>
          <p:cNvPr id="40" name="TextBox 39"/>
          <p:cNvSpPr txBox="1"/>
          <p:nvPr/>
        </p:nvSpPr>
        <p:spPr>
          <a:xfrm>
            <a:off x="2599451" y="5098736"/>
            <a:ext cx="386644" cy="523220"/>
          </a:xfrm>
          <a:prstGeom prst="rect">
            <a:avLst/>
          </a:prstGeom>
          <a:noFill/>
        </p:spPr>
        <p:txBody>
          <a:bodyPr wrap="none" rtlCol="0">
            <a:spAutoFit/>
          </a:bodyPr>
          <a:lstStyle/>
          <a:p>
            <a:pPr algn="just"/>
            <a:r>
              <a:rPr lang="id-ID" sz="2800" dirty="0">
                <a:effectLst>
                  <a:outerShdw blurRad="38100" dist="38100" dir="2700000" algn="tl">
                    <a:srgbClr val="000000">
                      <a:alpha val="43137"/>
                    </a:srgbClr>
                  </a:outerShdw>
                </a:effectLst>
                <a:latin typeface="Adobe Fan Heiti Std B" panose="020B0700000000000000" pitchFamily="34" charset="-128"/>
                <a:ea typeface="Adobe Fan Heiti Std B" panose="020B0700000000000000" pitchFamily="34" charset="-128"/>
              </a:rPr>
              <a:t>4</a:t>
            </a:r>
          </a:p>
        </p:txBody>
      </p:sp>
      <p:sp>
        <p:nvSpPr>
          <p:cNvPr id="41" name="Oval 40"/>
          <p:cNvSpPr/>
          <p:nvPr/>
        </p:nvSpPr>
        <p:spPr>
          <a:xfrm>
            <a:off x="2544566" y="5098736"/>
            <a:ext cx="496414" cy="461835"/>
          </a:xfrm>
          <a:prstGeom prst="ellipse">
            <a:avLst/>
          </a:prstGeom>
          <a:no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42" name="TextBox 41"/>
          <p:cNvSpPr txBox="1"/>
          <p:nvPr/>
        </p:nvSpPr>
        <p:spPr>
          <a:xfrm>
            <a:off x="3074949" y="5121091"/>
            <a:ext cx="8393769" cy="954107"/>
          </a:xfrm>
          <a:prstGeom prst="rect">
            <a:avLst/>
          </a:prstGeom>
          <a:noFill/>
          <a:ln>
            <a:noFill/>
          </a:ln>
        </p:spPr>
        <p:txBody>
          <a:bodyPr wrap="square" rtlCol="0">
            <a:spAutoFit/>
          </a:bodyPr>
          <a:lstStyle/>
          <a:p>
            <a:pPr algn="just"/>
            <a:r>
              <a:rPr lang="id-ID" sz="2800" dirty="0">
                <a:latin typeface="Adobe Fan Heiti Std B" panose="020B0700000000000000" pitchFamily="34" charset="-128"/>
                <a:ea typeface="Adobe Fan Heiti Std B" panose="020B0700000000000000" pitchFamily="34" charset="-128"/>
              </a:rPr>
              <a:t>Terbentuknya hubungan saling menghargai satu dengan yang lainnya.</a:t>
            </a:r>
          </a:p>
        </p:txBody>
      </p:sp>
    </p:spTree>
    <p:extLst>
      <p:ext uri="{BB962C8B-B14F-4D97-AF65-F5344CB8AC3E}">
        <p14:creationId xmlns:p14="http://schemas.microsoft.com/office/powerpoint/2010/main" val="2879439715"/>
      </p:ext>
    </p:extLst>
  </p:cSld>
  <p:clrMapOvr>
    <a:masterClrMapping/>
  </p:clrMapOvr>
  <p:transition spd="slow">
    <p:wipe/>
    <p:sndAc>
      <p:stSnd>
        <p:snd r:embed="rId2" name="camera.wav"/>
      </p:stSnd>
    </p:sndAc>
  </p:transition>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22"/>
          <p:cNvSpPr/>
          <p:nvPr/>
        </p:nvSpPr>
        <p:spPr>
          <a:xfrm>
            <a:off x="794532" y="524329"/>
            <a:ext cx="5099831" cy="829310"/>
          </a:xfrm>
          <a:prstGeom prst="rect">
            <a:avLst/>
          </a:prstGeom>
          <a:noFill/>
          <a:ln w="571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cxnSp>
        <p:nvCxnSpPr>
          <p:cNvPr id="24" name="Straight Connector 23"/>
          <p:cNvCxnSpPr>
            <a:cxnSpLocks/>
          </p:cNvCxnSpPr>
          <p:nvPr/>
        </p:nvCxnSpPr>
        <p:spPr>
          <a:xfrm>
            <a:off x="5894363" y="787400"/>
            <a:ext cx="6297637" cy="0"/>
          </a:xfrm>
          <a:prstGeom prst="line">
            <a:avLst/>
          </a:prstGeom>
          <a:ln w="5715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25" name="Straight Connector 24"/>
          <p:cNvCxnSpPr>
            <a:cxnSpLocks/>
          </p:cNvCxnSpPr>
          <p:nvPr/>
        </p:nvCxnSpPr>
        <p:spPr>
          <a:xfrm>
            <a:off x="5894363" y="939800"/>
            <a:ext cx="6297637" cy="0"/>
          </a:xfrm>
          <a:prstGeom prst="line">
            <a:avLst/>
          </a:prstGeom>
          <a:ln w="5715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31" name="Straight Connector 30"/>
          <p:cNvCxnSpPr/>
          <p:nvPr/>
        </p:nvCxnSpPr>
        <p:spPr>
          <a:xfrm flipH="1">
            <a:off x="0" y="1059180"/>
            <a:ext cx="794532" cy="0"/>
          </a:xfrm>
          <a:prstGeom prst="line">
            <a:avLst/>
          </a:prstGeom>
          <a:ln w="5715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32" name="Straight Connector 31"/>
          <p:cNvCxnSpPr/>
          <p:nvPr/>
        </p:nvCxnSpPr>
        <p:spPr>
          <a:xfrm flipH="1">
            <a:off x="0" y="1211580"/>
            <a:ext cx="794532" cy="0"/>
          </a:xfrm>
          <a:prstGeom prst="line">
            <a:avLst/>
          </a:prstGeom>
          <a:ln w="57150">
            <a:solidFill>
              <a:schemeClr val="tx1"/>
            </a:solidFill>
          </a:ln>
        </p:spPr>
        <p:style>
          <a:lnRef idx="1">
            <a:schemeClr val="accent1"/>
          </a:lnRef>
          <a:fillRef idx="0">
            <a:schemeClr val="accent1"/>
          </a:fillRef>
          <a:effectRef idx="0">
            <a:schemeClr val="accent1"/>
          </a:effectRef>
          <a:fontRef idx="minor">
            <a:schemeClr val="tx1"/>
          </a:fontRef>
        </p:style>
      </p:cxnSp>
      <p:sp>
        <p:nvSpPr>
          <p:cNvPr id="33" name="TextBox 32"/>
          <p:cNvSpPr txBox="1"/>
          <p:nvPr/>
        </p:nvSpPr>
        <p:spPr>
          <a:xfrm>
            <a:off x="837994" y="585041"/>
            <a:ext cx="5012912" cy="707886"/>
          </a:xfrm>
          <a:prstGeom prst="rect">
            <a:avLst/>
          </a:prstGeom>
          <a:noFill/>
        </p:spPr>
        <p:txBody>
          <a:bodyPr wrap="none" rtlCol="0">
            <a:spAutoFit/>
          </a:bodyPr>
          <a:lstStyle/>
          <a:p>
            <a:pPr algn="ctr"/>
            <a:r>
              <a:rPr lang="id-ID" sz="4000" dirty="0">
                <a:solidFill>
                  <a:srgbClr val="FF0000"/>
                </a:solidFill>
                <a:effectLst>
                  <a:outerShdw blurRad="38100" dist="38100" dir="2700000" algn="tl">
                    <a:srgbClr val="000000">
                      <a:alpha val="43137"/>
                    </a:srgbClr>
                  </a:outerShdw>
                </a:effectLst>
                <a:latin typeface="Adobe Fan Heiti Std B" panose="020B0700000000000000" pitchFamily="34" charset="-128"/>
                <a:ea typeface="Adobe Fan Heiti Std B" panose="020B0700000000000000" pitchFamily="34" charset="-128"/>
              </a:rPr>
              <a:t>Macam-Macam Etika</a:t>
            </a:r>
          </a:p>
        </p:txBody>
      </p:sp>
      <p:cxnSp>
        <p:nvCxnSpPr>
          <p:cNvPr id="11" name="Straight Connector 10"/>
          <p:cNvCxnSpPr>
            <a:cxnSpLocks/>
          </p:cNvCxnSpPr>
          <p:nvPr/>
        </p:nvCxnSpPr>
        <p:spPr>
          <a:xfrm>
            <a:off x="0" y="6128434"/>
            <a:ext cx="12191999" cy="0"/>
          </a:xfrm>
          <a:prstGeom prst="line">
            <a:avLst/>
          </a:prstGeom>
          <a:ln w="57150">
            <a:solidFill>
              <a:schemeClr val="tx1"/>
            </a:solidFill>
          </a:ln>
        </p:spPr>
        <p:style>
          <a:lnRef idx="1">
            <a:schemeClr val="accent1"/>
          </a:lnRef>
          <a:fillRef idx="0">
            <a:schemeClr val="accent1"/>
          </a:fillRef>
          <a:effectRef idx="0">
            <a:schemeClr val="accent1"/>
          </a:effectRef>
          <a:fontRef idx="minor">
            <a:schemeClr val="tx1"/>
          </a:fontRef>
        </p:style>
      </p:cxnSp>
      <p:sp>
        <p:nvSpPr>
          <p:cNvPr id="9" name="TextBox 8"/>
          <p:cNvSpPr txBox="1"/>
          <p:nvPr/>
        </p:nvSpPr>
        <p:spPr>
          <a:xfrm>
            <a:off x="747246" y="1684848"/>
            <a:ext cx="10697506" cy="3970318"/>
          </a:xfrm>
          <a:prstGeom prst="rect">
            <a:avLst/>
          </a:prstGeom>
          <a:noFill/>
          <a:ln>
            <a:noFill/>
          </a:ln>
        </p:spPr>
        <p:txBody>
          <a:bodyPr wrap="square" rtlCol="0">
            <a:spAutoFit/>
          </a:bodyPr>
          <a:lstStyle/>
          <a:p>
            <a:pPr algn="just"/>
            <a:r>
              <a:rPr lang="en-US" sz="2800" dirty="0" err="1">
                <a:latin typeface="Adobe Fan Heiti Std B" panose="020B0700000000000000" pitchFamily="34" charset="-128"/>
                <a:ea typeface="Adobe Fan Heiti Std B" panose="020B0700000000000000" pitchFamily="34" charset="-128"/>
              </a:rPr>
              <a:t>Dalam</a:t>
            </a:r>
            <a:r>
              <a:rPr lang="en-US" sz="2800" dirty="0">
                <a:latin typeface="Adobe Fan Heiti Std B" panose="020B0700000000000000" pitchFamily="34" charset="-128"/>
                <a:ea typeface="Adobe Fan Heiti Std B" panose="020B0700000000000000" pitchFamily="34" charset="-128"/>
              </a:rPr>
              <a:t> </a:t>
            </a:r>
            <a:r>
              <a:rPr lang="en-US" sz="2800" dirty="0" err="1">
                <a:latin typeface="Adobe Fan Heiti Std B" panose="020B0700000000000000" pitchFamily="34" charset="-128"/>
                <a:ea typeface="Adobe Fan Heiti Std B" panose="020B0700000000000000" pitchFamily="34" charset="-128"/>
              </a:rPr>
              <a:t>pergaulan</a:t>
            </a:r>
            <a:r>
              <a:rPr lang="en-US" sz="2800" dirty="0">
                <a:latin typeface="Adobe Fan Heiti Std B" panose="020B0700000000000000" pitchFamily="34" charset="-128"/>
                <a:ea typeface="Adobe Fan Heiti Std B" panose="020B0700000000000000" pitchFamily="34" charset="-128"/>
              </a:rPr>
              <a:t> </a:t>
            </a:r>
            <a:r>
              <a:rPr lang="en-US" sz="2800" dirty="0" err="1">
                <a:latin typeface="Adobe Fan Heiti Std B" panose="020B0700000000000000" pitchFamily="34" charset="-128"/>
                <a:ea typeface="Adobe Fan Heiti Std B" panose="020B0700000000000000" pitchFamily="34" charset="-128"/>
              </a:rPr>
              <a:t>hidup</a:t>
            </a:r>
            <a:r>
              <a:rPr lang="en-US" sz="2800" dirty="0">
                <a:latin typeface="Adobe Fan Heiti Std B" panose="020B0700000000000000" pitchFamily="34" charset="-128"/>
                <a:ea typeface="Adobe Fan Heiti Std B" panose="020B0700000000000000" pitchFamily="34" charset="-128"/>
              </a:rPr>
              <a:t> </a:t>
            </a:r>
            <a:r>
              <a:rPr lang="en-US" sz="2800" dirty="0" err="1">
                <a:latin typeface="Adobe Fan Heiti Std B" panose="020B0700000000000000" pitchFamily="34" charset="-128"/>
                <a:ea typeface="Adobe Fan Heiti Std B" panose="020B0700000000000000" pitchFamily="34" charset="-128"/>
              </a:rPr>
              <a:t>bermasyarakat</a:t>
            </a:r>
            <a:r>
              <a:rPr lang="en-US" sz="2800" dirty="0">
                <a:latin typeface="Adobe Fan Heiti Std B" panose="020B0700000000000000" pitchFamily="34" charset="-128"/>
                <a:ea typeface="Adobe Fan Heiti Std B" panose="020B0700000000000000" pitchFamily="34" charset="-128"/>
              </a:rPr>
              <a:t>, </a:t>
            </a:r>
            <a:r>
              <a:rPr lang="en-US" sz="2800" dirty="0" err="1">
                <a:latin typeface="Adobe Fan Heiti Std B" panose="020B0700000000000000" pitchFamily="34" charset="-128"/>
                <a:ea typeface="Adobe Fan Heiti Std B" panose="020B0700000000000000" pitchFamily="34" charset="-128"/>
              </a:rPr>
              <a:t>bernegara</a:t>
            </a:r>
            <a:r>
              <a:rPr lang="en-US" sz="2800" dirty="0">
                <a:latin typeface="Adobe Fan Heiti Std B" panose="020B0700000000000000" pitchFamily="34" charset="-128"/>
                <a:ea typeface="Adobe Fan Heiti Std B" panose="020B0700000000000000" pitchFamily="34" charset="-128"/>
              </a:rPr>
              <a:t> </a:t>
            </a:r>
            <a:r>
              <a:rPr lang="en-US" sz="2800" dirty="0" err="1">
                <a:latin typeface="Adobe Fan Heiti Std B" panose="020B0700000000000000" pitchFamily="34" charset="-128"/>
                <a:ea typeface="Adobe Fan Heiti Std B" panose="020B0700000000000000" pitchFamily="34" charset="-128"/>
              </a:rPr>
              <a:t>hingga</a:t>
            </a:r>
            <a:r>
              <a:rPr lang="en-US" sz="2800" dirty="0">
                <a:latin typeface="Adobe Fan Heiti Std B" panose="020B0700000000000000" pitchFamily="34" charset="-128"/>
                <a:ea typeface="Adobe Fan Heiti Std B" panose="020B0700000000000000" pitchFamily="34" charset="-128"/>
              </a:rPr>
              <a:t> </a:t>
            </a:r>
            <a:r>
              <a:rPr lang="en-US" sz="2800" dirty="0" err="1">
                <a:latin typeface="Adobe Fan Heiti Std B" panose="020B0700000000000000" pitchFamily="34" charset="-128"/>
                <a:ea typeface="Adobe Fan Heiti Std B" panose="020B0700000000000000" pitchFamily="34" charset="-128"/>
              </a:rPr>
              <a:t>pergaulan</a:t>
            </a:r>
            <a:r>
              <a:rPr lang="en-US" sz="2800" dirty="0">
                <a:latin typeface="Adobe Fan Heiti Std B" panose="020B0700000000000000" pitchFamily="34" charset="-128"/>
                <a:ea typeface="Adobe Fan Heiti Std B" panose="020B0700000000000000" pitchFamily="34" charset="-128"/>
              </a:rPr>
              <a:t> </a:t>
            </a:r>
            <a:r>
              <a:rPr lang="en-US" sz="2800" dirty="0" err="1">
                <a:latin typeface="Adobe Fan Heiti Std B" panose="020B0700000000000000" pitchFamily="34" charset="-128"/>
                <a:ea typeface="Adobe Fan Heiti Std B" panose="020B0700000000000000" pitchFamily="34" charset="-128"/>
              </a:rPr>
              <a:t>hidup</a:t>
            </a:r>
            <a:r>
              <a:rPr lang="en-US" sz="2800" dirty="0">
                <a:latin typeface="Adobe Fan Heiti Std B" panose="020B0700000000000000" pitchFamily="34" charset="-128"/>
                <a:ea typeface="Adobe Fan Heiti Std B" panose="020B0700000000000000" pitchFamily="34" charset="-128"/>
              </a:rPr>
              <a:t> </a:t>
            </a:r>
            <a:r>
              <a:rPr lang="en-US" sz="2800" dirty="0" err="1">
                <a:latin typeface="Adobe Fan Heiti Std B" panose="020B0700000000000000" pitchFamily="34" charset="-128"/>
                <a:ea typeface="Adobe Fan Heiti Std B" panose="020B0700000000000000" pitchFamily="34" charset="-128"/>
              </a:rPr>
              <a:t>tingkat</a:t>
            </a:r>
            <a:r>
              <a:rPr lang="en-US" sz="2800" dirty="0">
                <a:latin typeface="Adobe Fan Heiti Std B" panose="020B0700000000000000" pitchFamily="34" charset="-128"/>
                <a:ea typeface="Adobe Fan Heiti Std B" panose="020B0700000000000000" pitchFamily="34" charset="-128"/>
              </a:rPr>
              <a:t> </a:t>
            </a:r>
            <a:r>
              <a:rPr lang="en-US" sz="2800" dirty="0" err="1">
                <a:latin typeface="Adobe Fan Heiti Std B" panose="020B0700000000000000" pitchFamily="34" charset="-128"/>
                <a:ea typeface="Adobe Fan Heiti Std B" panose="020B0700000000000000" pitchFamily="34" charset="-128"/>
              </a:rPr>
              <a:t>internasional</a:t>
            </a:r>
            <a:r>
              <a:rPr lang="en-US" sz="2800" dirty="0">
                <a:latin typeface="Adobe Fan Heiti Std B" panose="020B0700000000000000" pitchFamily="34" charset="-128"/>
                <a:ea typeface="Adobe Fan Heiti Std B" panose="020B0700000000000000" pitchFamily="34" charset="-128"/>
              </a:rPr>
              <a:t> di </a:t>
            </a:r>
            <a:r>
              <a:rPr lang="en-US" sz="2800" dirty="0" err="1">
                <a:latin typeface="Adobe Fan Heiti Std B" panose="020B0700000000000000" pitchFamily="34" charset="-128"/>
                <a:ea typeface="Adobe Fan Heiti Std B" panose="020B0700000000000000" pitchFamily="34" charset="-128"/>
              </a:rPr>
              <a:t>perlukan</a:t>
            </a:r>
            <a:r>
              <a:rPr lang="en-US" sz="2800" dirty="0">
                <a:latin typeface="Adobe Fan Heiti Std B" panose="020B0700000000000000" pitchFamily="34" charset="-128"/>
                <a:ea typeface="Adobe Fan Heiti Std B" panose="020B0700000000000000" pitchFamily="34" charset="-128"/>
              </a:rPr>
              <a:t> </a:t>
            </a:r>
            <a:r>
              <a:rPr lang="en-US" sz="2800" dirty="0" err="1">
                <a:latin typeface="Adobe Fan Heiti Std B" panose="020B0700000000000000" pitchFamily="34" charset="-128"/>
                <a:ea typeface="Adobe Fan Heiti Std B" panose="020B0700000000000000" pitchFamily="34" charset="-128"/>
              </a:rPr>
              <a:t>suatu</a:t>
            </a:r>
            <a:r>
              <a:rPr lang="en-US" sz="2800" dirty="0">
                <a:latin typeface="Adobe Fan Heiti Std B" panose="020B0700000000000000" pitchFamily="34" charset="-128"/>
                <a:ea typeface="Adobe Fan Heiti Std B" panose="020B0700000000000000" pitchFamily="34" charset="-128"/>
              </a:rPr>
              <a:t> system yang </a:t>
            </a:r>
            <a:r>
              <a:rPr lang="en-US" sz="2800" dirty="0" err="1">
                <a:latin typeface="Adobe Fan Heiti Std B" panose="020B0700000000000000" pitchFamily="34" charset="-128"/>
                <a:ea typeface="Adobe Fan Heiti Std B" panose="020B0700000000000000" pitchFamily="34" charset="-128"/>
              </a:rPr>
              <a:t>mengatur</a:t>
            </a:r>
            <a:r>
              <a:rPr lang="en-US" sz="2800" dirty="0">
                <a:latin typeface="Adobe Fan Heiti Std B" panose="020B0700000000000000" pitchFamily="34" charset="-128"/>
                <a:ea typeface="Adobe Fan Heiti Std B" panose="020B0700000000000000" pitchFamily="34" charset="-128"/>
              </a:rPr>
              <a:t> </a:t>
            </a:r>
            <a:r>
              <a:rPr lang="en-US" sz="2800" dirty="0" err="1">
                <a:latin typeface="Adobe Fan Heiti Std B" panose="020B0700000000000000" pitchFamily="34" charset="-128"/>
                <a:ea typeface="Adobe Fan Heiti Std B" panose="020B0700000000000000" pitchFamily="34" charset="-128"/>
              </a:rPr>
              <a:t>bagaimana</a:t>
            </a:r>
            <a:r>
              <a:rPr lang="en-US" sz="2800" dirty="0">
                <a:latin typeface="Adobe Fan Heiti Std B" panose="020B0700000000000000" pitchFamily="34" charset="-128"/>
                <a:ea typeface="Adobe Fan Heiti Std B" panose="020B0700000000000000" pitchFamily="34" charset="-128"/>
              </a:rPr>
              <a:t> </a:t>
            </a:r>
            <a:r>
              <a:rPr lang="en-US" sz="2800" dirty="0" err="1">
                <a:latin typeface="Adobe Fan Heiti Std B" panose="020B0700000000000000" pitchFamily="34" charset="-128"/>
                <a:ea typeface="Adobe Fan Heiti Std B" panose="020B0700000000000000" pitchFamily="34" charset="-128"/>
              </a:rPr>
              <a:t>seharusnya</a:t>
            </a:r>
            <a:r>
              <a:rPr lang="en-US" sz="2800" dirty="0">
                <a:latin typeface="Adobe Fan Heiti Std B" panose="020B0700000000000000" pitchFamily="34" charset="-128"/>
                <a:ea typeface="Adobe Fan Heiti Std B" panose="020B0700000000000000" pitchFamily="34" charset="-128"/>
              </a:rPr>
              <a:t> </a:t>
            </a:r>
            <a:r>
              <a:rPr lang="en-US" sz="2800" dirty="0" err="1">
                <a:latin typeface="Adobe Fan Heiti Std B" panose="020B0700000000000000" pitchFamily="34" charset="-128"/>
                <a:ea typeface="Adobe Fan Heiti Std B" panose="020B0700000000000000" pitchFamily="34" charset="-128"/>
              </a:rPr>
              <a:t>manusia</a:t>
            </a:r>
            <a:r>
              <a:rPr lang="en-US" sz="2800" dirty="0">
                <a:latin typeface="Adobe Fan Heiti Std B" panose="020B0700000000000000" pitchFamily="34" charset="-128"/>
                <a:ea typeface="Adobe Fan Heiti Std B" panose="020B0700000000000000" pitchFamily="34" charset="-128"/>
              </a:rPr>
              <a:t> </a:t>
            </a:r>
            <a:r>
              <a:rPr lang="en-US" sz="2800" dirty="0" err="1">
                <a:latin typeface="Adobe Fan Heiti Std B" panose="020B0700000000000000" pitchFamily="34" charset="-128"/>
                <a:ea typeface="Adobe Fan Heiti Std B" panose="020B0700000000000000" pitchFamily="34" charset="-128"/>
              </a:rPr>
              <a:t>bergaul</a:t>
            </a:r>
            <a:r>
              <a:rPr lang="en-US" sz="2800" dirty="0">
                <a:latin typeface="Adobe Fan Heiti Std B" panose="020B0700000000000000" pitchFamily="34" charset="-128"/>
                <a:ea typeface="Adobe Fan Heiti Std B" panose="020B0700000000000000" pitchFamily="34" charset="-128"/>
              </a:rPr>
              <a:t>.</a:t>
            </a:r>
            <a:r>
              <a:rPr lang="id-ID" sz="2800" dirty="0">
                <a:latin typeface="Adobe Fan Heiti Std B" panose="020B0700000000000000" pitchFamily="34" charset="-128"/>
                <a:ea typeface="Adobe Fan Heiti Std B" panose="020B0700000000000000" pitchFamily="34" charset="-128"/>
              </a:rPr>
              <a:t> </a:t>
            </a:r>
            <a:r>
              <a:rPr lang="en-US" sz="2800" dirty="0" err="1">
                <a:latin typeface="Adobe Fan Heiti Std B" panose="020B0700000000000000" pitchFamily="34" charset="-128"/>
                <a:ea typeface="Adobe Fan Heiti Std B" panose="020B0700000000000000" pitchFamily="34" charset="-128"/>
              </a:rPr>
              <a:t>Maksud</a:t>
            </a:r>
            <a:r>
              <a:rPr lang="en-US" sz="2800" dirty="0">
                <a:latin typeface="Adobe Fan Heiti Std B" panose="020B0700000000000000" pitchFamily="34" charset="-128"/>
                <a:ea typeface="Adobe Fan Heiti Std B" panose="020B0700000000000000" pitchFamily="34" charset="-128"/>
              </a:rPr>
              <a:t> </a:t>
            </a:r>
            <a:r>
              <a:rPr lang="en-US" sz="2800" dirty="0" err="1">
                <a:latin typeface="Adobe Fan Heiti Std B" panose="020B0700000000000000" pitchFamily="34" charset="-128"/>
                <a:ea typeface="Adobe Fan Heiti Std B" panose="020B0700000000000000" pitchFamily="34" charset="-128"/>
              </a:rPr>
              <a:t>pedoman</a:t>
            </a:r>
            <a:r>
              <a:rPr lang="en-US" sz="2800" dirty="0">
                <a:latin typeface="Adobe Fan Heiti Std B" panose="020B0700000000000000" pitchFamily="34" charset="-128"/>
                <a:ea typeface="Adobe Fan Heiti Std B" panose="020B0700000000000000" pitchFamily="34" charset="-128"/>
              </a:rPr>
              <a:t> </a:t>
            </a:r>
            <a:r>
              <a:rPr lang="en-US" sz="2800" dirty="0" err="1">
                <a:latin typeface="Adobe Fan Heiti Std B" panose="020B0700000000000000" pitchFamily="34" charset="-128"/>
                <a:ea typeface="Adobe Fan Heiti Std B" panose="020B0700000000000000" pitchFamily="34" charset="-128"/>
              </a:rPr>
              <a:t>pergaulan</a:t>
            </a:r>
            <a:r>
              <a:rPr lang="en-US" sz="2800" dirty="0">
                <a:latin typeface="Adobe Fan Heiti Std B" panose="020B0700000000000000" pitchFamily="34" charset="-128"/>
                <a:ea typeface="Adobe Fan Heiti Std B" panose="020B0700000000000000" pitchFamily="34" charset="-128"/>
              </a:rPr>
              <a:t> </a:t>
            </a:r>
            <a:r>
              <a:rPr lang="en-US" sz="2800" dirty="0" err="1">
                <a:latin typeface="Adobe Fan Heiti Std B" panose="020B0700000000000000" pitchFamily="34" charset="-128"/>
                <a:ea typeface="Adobe Fan Heiti Std B" panose="020B0700000000000000" pitchFamily="34" charset="-128"/>
              </a:rPr>
              <a:t>tidak</a:t>
            </a:r>
            <a:r>
              <a:rPr lang="en-US" sz="2800" dirty="0">
                <a:latin typeface="Adobe Fan Heiti Std B" panose="020B0700000000000000" pitchFamily="34" charset="-128"/>
                <a:ea typeface="Adobe Fan Heiti Std B" panose="020B0700000000000000" pitchFamily="34" charset="-128"/>
              </a:rPr>
              <a:t> lain </a:t>
            </a:r>
            <a:r>
              <a:rPr lang="en-US" sz="2800" dirty="0" err="1">
                <a:latin typeface="Adobe Fan Heiti Std B" panose="020B0700000000000000" pitchFamily="34" charset="-128"/>
                <a:ea typeface="Adobe Fan Heiti Std B" panose="020B0700000000000000" pitchFamily="34" charset="-128"/>
              </a:rPr>
              <a:t>untuk</a:t>
            </a:r>
            <a:r>
              <a:rPr lang="en-US" sz="2800" dirty="0">
                <a:latin typeface="Adobe Fan Heiti Std B" panose="020B0700000000000000" pitchFamily="34" charset="-128"/>
                <a:ea typeface="Adobe Fan Heiti Std B" panose="020B0700000000000000" pitchFamily="34" charset="-128"/>
              </a:rPr>
              <a:t> </a:t>
            </a:r>
            <a:r>
              <a:rPr lang="en-US" sz="2800" dirty="0" err="1">
                <a:latin typeface="Adobe Fan Heiti Std B" panose="020B0700000000000000" pitchFamily="34" charset="-128"/>
                <a:ea typeface="Adobe Fan Heiti Std B" panose="020B0700000000000000" pitchFamily="34" charset="-128"/>
              </a:rPr>
              <a:t>menjaga</a:t>
            </a:r>
            <a:r>
              <a:rPr lang="en-US" sz="2800" dirty="0">
                <a:latin typeface="Adobe Fan Heiti Std B" panose="020B0700000000000000" pitchFamily="34" charset="-128"/>
                <a:ea typeface="Adobe Fan Heiti Std B" panose="020B0700000000000000" pitchFamily="34" charset="-128"/>
              </a:rPr>
              <a:t> </a:t>
            </a:r>
            <a:r>
              <a:rPr lang="en-US" sz="2800" dirty="0" err="1">
                <a:latin typeface="Adobe Fan Heiti Std B" panose="020B0700000000000000" pitchFamily="34" charset="-128"/>
                <a:ea typeface="Adobe Fan Heiti Std B" panose="020B0700000000000000" pitchFamily="34" charset="-128"/>
              </a:rPr>
              <a:t>kepentingan</a:t>
            </a:r>
            <a:r>
              <a:rPr lang="en-US" sz="2800" dirty="0">
                <a:latin typeface="Adobe Fan Heiti Std B" panose="020B0700000000000000" pitchFamily="34" charset="-128"/>
                <a:ea typeface="Adobe Fan Heiti Std B" panose="020B0700000000000000" pitchFamily="34" charset="-128"/>
              </a:rPr>
              <a:t> </a:t>
            </a:r>
            <a:r>
              <a:rPr lang="en-US" sz="2800" dirty="0" err="1">
                <a:latin typeface="Adobe Fan Heiti Std B" panose="020B0700000000000000" pitchFamily="34" charset="-128"/>
                <a:ea typeface="Adobe Fan Heiti Std B" panose="020B0700000000000000" pitchFamily="34" charset="-128"/>
              </a:rPr>
              <a:t>masing-masing</a:t>
            </a:r>
            <a:r>
              <a:rPr lang="en-US" sz="2800" dirty="0">
                <a:latin typeface="Adobe Fan Heiti Std B" panose="020B0700000000000000" pitchFamily="34" charset="-128"/>
                <a:ea typeface="Adobe Fan Heiti Std B" panose="020B0700000000000000" pitchFamily="34" charset="-128"/>
              </a:rPr>
              <a:t> yang </a:t>
            </a:r>
            <a:r>
              <a:rPr lang="en-US" sz="2800" dirty="0" err="1">
                <a:latin typeface="Adobe Fan Heiti Std B" panose="020B0700000000000000" pitchFamily="34" charset="-128"/>
                <a:ea typeface="Adobe Fan Heiti Std B" panose="020B0700000000000000" pitchFamily="34" charset="-128"/>
              </a:rPr>
              <a:t>terlibat</a:t>
            </a:r>
            <a:r>
              <a:rPr lang="en-US" sz="2800" dirty="0">
                <a:latin typeface="Adobe Fan Heiti Std B" panose="020B0700000000000000" pitchFamily="34" charset="-128"/>
                <a:ea typeface="Adobe Fan Heiti Std B" panose="020B0700000000000000" pitchFamily="34" charset="-128"/>
              </a:rPr>
              <a:t> agar </a:t>
            </a:r>
            <a:r>
              <a:rPr lang="en-US" sz="2800" dirty="0" err="1">
                <a:latin typeface="Adobe Fan Heiti Std B" panose="020B0700000000000000" pitchFamily="34" charset="-128"/>
                <a:ea typeface="Adobe Fan Heiti Std B" panose="020B0700000000000000" pitchFamily="34" charset="-128"/>
              </a:rPr>
              <a:t>mereka</a:t>
            </a:r>
            <a:r>
              <a:rPr lang="en-US" sz="2800" dirty="0">
                <a:latin typeface="Adobe Fan Heiti Std B" panose="020B0700000000000000" pitchFamily="34" charset="-128"/>
                <a:ea typeface="Adobe Fan Heiti Std B" panose="020B0700000000000000" pitchFamily="34" charset="-128"/>
              </a:rPr>
              <a:t> </a:t>
            </a:r>
            <a:r>
              <a:rPr lang="en-US" sz="2800" dirty="0" err="1">
                <a:latin typeface="Adobe Fan Heiti Std B" panose="020B0700000000000000" pitchFamily="34" charset="-128"/>
                <a:ea typeface="Adobe Fan Heiti Std B" panose="020B0700000000000000" pitchFamily="34" charset="-128"/>
              </a:rPr>
              <a:t>senang</a:t>
            </a:r>
            <a:r>
              <a:rPr lang="en-US" sz="2800" dirty="0">
                <a:latin typeface="Adobe Fan Heiti Std B" panose="020B0700000000000000" pitchFamily="34" charset="-128"/>
                <a:ea typeface="Adobe Fan Heiti Std B" panose="020B0700000000000000" pitchFamily="34" charset="-128"/>
              </a:rPr>
              <a:t>, </a:t>
            </a:r>
            <a:r>
              <a:rPr lang="en-US" sz="2800" dirty="0" err="1">
                <a:latin typeface="Adobe Fan Heiti Std B" panose="020B0700000000000000" pitchFamily="34" charset="-128"/>
                <a:ea typeface="Adobe Fan Heiti Std B" panose="020B0700000000000000" pitchFamily="34" charset="-128"/>
              </a:rPr>
              <a:t>tenang</a:t>
            </a:r>
            <a:r>
              <a:rPr lang="en-US" sz="2800" dirty="0">
                <a:latin typeface="Adobe Fan Heiti Std B" panose="020B0700000000000000" pitchFamily="34" charset="-128"/>
                <a:ea typeface="Adobe Fan Heiti Std B" panose="020B0700000000000000" pitchFamily="34" charset="-128"/>
              </a:rPr>
              <a:t>, </a:t>
            </a:r>
            <a:r>
              <a:rPr lang="en-US" sz="2800" dirty="0" err="1">
                <a:latin typeface="Adobe Fan Heiti Std B" panose="020B0700000000000000" pitchFamily="34" charset="-128"/>
                <a:ea typeface="Adobe Fan Heiti Std B" panose="020B0700000000000000" pitchFamily="34" charset="-128"/>
              </a:rPr>
              <a:t>tentram</a:t>
            </a:r>
            <a:r>
              <a:rPr lang="en-US" sz="2800" dirty="0">
                <a:latin typeface="Adobe Fan Heiti Std B" panose="020B0700000000000000" pitchFamily="34" charset="-128"/>
                <a:ea typeface="Adobe Fan Heiti Std B" panose="020B0700000000000000" pitchFamily="34" charset="-128"/>
              </a:rPr>
              <a:t>, </a:t>
            </a:r>
            <a:r>
              <a:rPr lang="en-US" sz="2800" dirty="0" err="1">
                <a:latin typeface="Adobe Fan Heiti Std B" panose="020B0700000000000000" pitchFamily="34" charset="-128"/>
                <a:ea typeface="Adobe Fan Heiti Std B" panose="020B0700000000000000" pitchFamily="34" charset="-128"/>
              </a:rPr>
              <a:t>terlindung</a:t>
            </a:r>
            <a:r>
              <a:rPr lang="id-ID" sz="2800" dirty="0">
                <a:latin typeface="Adobe Fan Heiti Std B" panose="020B0700000000000000" pitchFamily="34" charset="-128"/>
                <a:ea typeface="Adobe Fan Heiti Std B" panose="020B0700000000000000" pitchFamily="34" charset="-128"/>
              </a:rPr>
              <a:t>i</a:t>
            </a:r>
            <a:r>
              <a:rPr lang="en-US" sz="2800" dirty="0">
                <a:latin typeface="Adobe Fan Heiti Std B" panose="020B0700000000000000" pitchFamily="34" charset="-128"/>
                <a:ea typeface="Adobe Fan Heiti Std B" panose="020B0700000000000000" pitchFamily="34" charset="-128"/>
              </a:rPr>
              <a:t> </a:t>
            </a:r>
            <a:r>
              <a:rPr lang="en-US" sz="2800" dirty="0" err="1">
                <a:latin typeface="Adobe Fan Heiti Std B" panose="020B0700000000000000" pitchFamily="34" charset="-128"/>
                <a:ea typeface="Adobe Fan Heiti Std B" panose="020B0700000000000000" pitchFamily="34" charset="-128"/>
              </a:rPr>
              <a:t>tanpa</a:t>
            </a:r>
            <a:r>
              <a:rPr lang="en-US" sz="2800" dirty="0">
                <a:latin typeface="Adobe Fan Heiti Std B" panose="020B0700000000000000" pitchFamily="34" charset="-128"/>
                <a:ea typeface="Adobe Fan Heiti Std B" panose="020B0700000000000000" pitchFamily="34" charset="-128"/>
              </a:rPr>
              <a:t> </a:t>
            </a:r>
            <a:r>
              <a:rPr lang="en-US" sz="2800" dirty="0" err="1">
                <a:latin typeface="Adobe Fan Heiti Std B" panose="020B0700000000000000" pitchFamily="34" charset="-128"/>
                <a:ea typeface="Adobe Fan Heiti Std B" panose="020B0700000000000000" pitchFamily="34" charset="-128"/>
              </a:rPr>
              <a:t>merugikan</a:t>
            </a:r>
            <a:r>
              <a:rPr lang="en-US" sz="2800" dirty="0">
                <a:latin typeface="Adobe Fan Heiti Std B" panose="020B0700000000000000" pitchFamily="34" charset="-128"/>
                <a:ea typeface="Adobe Fan Heiti Std B" panose="020B0700000000000000" pitchFamily="34" charset="-128"/>
              </a:rPr>
              <a:t> </a:t>
            </a:r>
            <a:r>
              <a:rPr lang="en-US" sz="2800" dirty="0" err="1">
                <a:latin typeface="Adobe Fan Heiti Std B" panose="020B0700000000000000" pitchFamily="34" charset="-128"/>
                <a:ea typeface="Adobe Fan Heiti Std B" panose="020B0700000000000000" pitchFamily="34" charset="-128"/>
              </a:rPr>
              <a:t>kepentingannya</a:t>
            </a:r>
            <a:r>
              <a:rPr lang="en-US" sz="2800" dirty="0">
                <a:latin typeface="Adobe Fan Heiti Std B" panose="020B0700000000000000" pitchFamily="34" charset="-128"/>
                <a:ea typeface="Adobe Fan Heiti Std B" panose="020B0700000000000000" pitchFamily="34" charset="-128"/>
              </a:rPr>
              <a:t> </a:t>
            </a:r>
            <a:r>
              <a:rPr lang="en-US" sz="2800" dirty="0" err="1">
                <a:latin typeface="Adobe Fan Heiti Std B" panose="020B0700000000000000" pitchFamily="34" charset="-128"/>
                <a:ea typeface="Adobe Fan Heiti Std B" panose="020B0700000000000000" pitchFamily="34" charset="-128"/>
              </a:rPr>
              <a:t>serta</a:t>
            </a:r>
            <a:r>
              <a:rPr lang="en-US" sz="2800" dirty="0">
                <a:latin typeface="Adobe Fan Heiti Std B" panose="020B0700000000000000" pitchFamily="34" charset="-128"/>
                <a:ea typeface="Adobe Fan Heiti Std B" panose="020B0700000000000000" pitchFamily="34" charset="-128"/>
              </a:rPr>
              <a:t> </a:t>
            </a:r>
            <a:r>
              <a:rPr lang="en-US" sz="2800" dirty="0" err="1">
                <a:latin typeface="Adobe Fan Heiti Std B" panose="020B0700000000000000" pitchFamily="34" charset="-128"/>
                <a:ea typeface="Adobe Fan Heiti Std B" panose="020B0700000000000000" pitchFamily="34" charset="-128"/>
              </a:rPr>
              <a:t>terjamin</a:t>
            </a:r>
            <a:r>
              <a:rPr lang="id-ID" sz="2800" dirty="0">
                <a:latin typeface="Adobe Fan Heiti Std B" panose="020B0700000000000000" pitchFamily="34" charset="-128"/>
                <a:ea typeface="Adobe Fan Heiti Std B" panose="020B0700000000000000" pitchFamily="34" charset="-128"/>
              </a:rPr>
              <a:t>,</a:t>
            </a:r>
            <a:r>
              <a:rPr lang="en-US" sz="2800" dirty="0">
                <a:latin typeface="Adobe Fan Heiti Std B" panose="020B0700000000000000" pitchFamily="34" charset="-128"/>
                <a:ea typeface="Adobe Fan Heiti Std B" panose="020B0700000000000000" pitchFamily="34" charset="-128"/>
              </a:rPr>
              <a:t> agar </a:t>
            </a:r>
            <a:r>
              <a:rPr lang="en-US" sz="2800" dirty="0" err="1">
                <a:latin typeface="Adobe Fan Heiti Std B" panose="020B0700000000000000" pitchFamily="34" charset="-128"/>
                <a:ea typeface="Adobe Fan Heiti Std B" panose="020B0700000000000000" pitchFamily="34" charset="-128"/>
              </a:rPr>
              <a:t>perbuatannya</a:t>
            </a:r>
            <a:r>
              <a:rPr lang="en-US" sz="2800" dirty="0">
                <a:latin typeface="Adobe Fan Heiti Std B" panose="020B0700000000000000" pitchFamily="34" charset="-128"/>
                <a:ea typeface="Adobe Fan Heiti Std B" panose="020B0700000000000000" pitchFamily="34" charset="-128"/>
              </a:rPr>
              <a:t> yang </a:t>
            </a:r>
            <a:r>
              <a:rPr lang="en-US" sz="2800" dirty="0" err="1">
                <a:latin typeface="Adobe Fan Heiti Std B" panose="020B0700000000000000" pitchFamily="34" charset="-128"/>
                <a:ea typeface="Adobe Fan Heiti Std B" panose="020B0700000000000000" pitchFamily="34" charset="-128"/>
              </a:rPr>
              <a:t>tengah</a:t>
            </a:r>
            <a:r>
              <a:rPr lang="en-US" sz="2800" dirty="0">
                <a:latin typeface="Adobe Fan Heiti Std B" panose="020B0700000000000000" pitchFamily="34" charset="-128"/>
                <a:ea typeface="Adobe Fan Heiti Std B" panose="020B0700000000000000" pitchFamily="34" charset="-128"/>
              </a:rPr>
              <a:t> </a:t>
            </a:r>
            <a:r>
              <a:rPr lang="en-US" sz="2800" dirty="0" err="1">
                <a:latin typeface="Adobe Fan Heiti Std B" panose="020B0700000000000000" pitchFamily="34" charset="-128"/>
                <a:ea typeface="Adobe Fan Heiti Std B" panose="020B0700000000000000" pitchFamily="34" charset="-128"/>
              </a:rPr>
              <a:t>dijalankan</a:t>
            </a:r>
            <a:r>
              <a:rPr lang="en-US" sz="2800" dirty="0">
                <a:latin typeface="Adobe Fan Heiti Std B" panose="020B0700000000000000" pitchFamily="34" charset="-128"/>
                <a:ea typeface="Adobe Fan Heiti Std B" panose="020B0700000000000000" pitchFamily="34" charset="-128"/>
              </a:rPr>
              <a:t> </a:t>
            </a:r>
            <a:r>
              <a:rPr lang="en-US" sz="2800" dirty="0" err="1">
                <a:latin typeface="Adobe Fan Heiti Std B" panose="020B0700000000000000" pitchFamily="34" charset="-128"/>
                <a:ea typeface="Adobe Fan Heiti Std B" panose="020B0700000000000000" pitchFamily="34" charset="-128"/>
              </a:rPr>
              <a:t>sesuai</a:t>
            </a:r>
            <a:r>
              <a:rPr lang="en-US" sz="2800" dirty="0">
                <a:latin typeface="Adobe Fan Heiti Std B" panose="020B0700000000000000" pitchFamily="34" charset="-128"/>
                <a:ea typeface="Adobe Fan Heiti Std B" panose="020B0700000000000000" pitchFamily="34" charset="-128"/>
              </a:rPr>
              <a:t> </a:t>
            </a:r>
            <a:r>
              <a:rPr lang="en-US" sz="2800" dirty="0" err="1">
                <a:latin typeface="Adobe Fan Heiti Std B" panose="020B0700000000000000" pitchFamily="34" charset="-128"/>
                <a:ea typeface="Adobe Fan Heiti Std B" panose="020B0700000000000000" pitchFamily="34" charset="-128"/>
              </a:rPr>
              <a:t>dengan</a:t>
            </a:r>
            <a:r>
              <a:rPr lang="en-US" sz="2800" dirty="0">
                <a:latin typeface="Adobe Fan Heiti Std B" panose="020B0700000000000000" pitchFamily="34" charset="-128"/>
                <a:ea typeface="Adobe Fan Heiti Std B" panose="020B0700000000000000" pitchFamily="34" charset="-128"/>
              </a:rPr>
              <a:t> </a:t>
            </a:r>
            <a:r>
              <a:rPr lang="en-US" sz="2800" dirty="0" err="1">
                <a:latin typeface="Adobe Fan Heiti Std B" panose="020B0700000000000000" pitchFamily="34" charset="-128"/>
                <a:ea typeface="Adobe Fan Heiti Std B" panose="020B0700000000000000" pitchFamily="34" charset="-128"/>
              </a:rPr>
              <a:t>adat</a:t>
            </a:r>
            <a:r>
              <a:rPr lang="en-US" sz="2800" dirty="0">
                <a:latin typeface="Adobe Fan Heiti Std B" panose="020B0700000000000000" pitchFamily="34" charset="-128"/>
                <a:ea typeface="Adobe Fan Heiti Std B" panose="020B0700000000000000" pitchFamily="34" charset="-128"/>
              </a:rPr>
              <a:t> </a:t>
            </a:r>
            <a:r>
              <a:rPr lang="en-US" sz="2800" dirty="0" err="1">
                <a:latin typeface="Adobe Fan Heiti Std B" panose="020B0700000000000000" pitchFamily="34" charset="-128"/>
                <a:ea typeface="Adobe Fan Heiti Std B" panose="020B0700000000000000" pitchFamily="34" charset="-128"/>
              </a:rPr>
              <a:t>kebiasaan</a:t>
            </a:r>
            <a:r>
              <a:rPr lang="en-US" sz="2800" dirty="0">
                <a:latin typeface="Adobe Fan Heiti Std B" panose="020B0700000000000000" pitchFamily="34" charset="-128"/>
                <a:ea typeface="Adobe Fan Heiti Std B" panose="020B0700000000000000" pitchFamily="34" charset="-128"/>
              </a:rPr>
              <a:t> yang </a:t>
            </a:r>
            <a:r>
              <a:rPr lang="en-US" sz="2800" dirty="0" err="1">
                <a:latin typeface="Adobe Fan Heiti Std B" panose="020B0700000000000000" pitchFamily="34" charset="-128"/>
                <a:ea typeface="Adobe Fan Heiti Std B" panose="020B0700000000000000" pitchFamily="34" charset="-128"/>
              </a:rPr>
              <a:t>berlaku</a:t>
            </a:r>
            <a:r>
              <a:rPr lang="en-US" sz="2800" dirty="0">
                <a:latin typeface="Adobe Fan Heiti Std B" panose="020B0700000000000000" pitchFamily="34" charset="-128"/>
                <a:ea typeface="Adobe Fan Heiti Std B" panose="020B0700000000000000" pitchFamily="34" charset="-128"/>
              </a:rPr>
              <a:t> </a:t>
            </a:r>
            <a:r>
              <a:rPr lang="en-US" sz="2800" dirty="0" err="1">
                <a:latin typeface="Adobe Fan Heiti Std B" panose="020B0700000000000000" pitchFamily="34" charset="-128"/>
                <a:ea typeface="Adobe Fan Heiti Std B" panose="020B0700000000000000" pitchFamily="34" charset="-128"/>
              </a:rPr>
              <a:t>dan</a:t>
            </a:r>
            <a:r>
              <a:rPr lang="en-US" sz="2800" dirty="0">
                <a:latin typeface="Adobe Fan Heiti Std B" panose="020B0700000000000000" pitchFamily="34" charset="-128"/>
                <a:ea typeface="Adobe Fan Heiti Std B" panose="020B0700000000000000" pitchFamily="34" charset="-128"/>
              </a:rPr>
              <a:t> </a:t>
            </a:r>
            <a:r>
              <a:rPr lang="en-US" sz="2800" dirty="0" err="1">
                <a:latin typeface="Adobe Fan Heiti Std B" panose="020B0700000000000000" pitchFamily="34" charset="-128"/>
                <a:ea typeface="Adobe Fan Heiti Std B" panose="020B0700000000000000" pitchFamily="34" charset="-128"/>
              </a:rPr>
              <a:t>tidak</a:t>
            </a:r>
            <a:r>
              <a:rPr lang="en-US" sz="2800" dirty="0">
                <a:latin typeface="Adobe Fan Heiti Std B" panose="020B0700000000000000" pitchFamily="34" charset="-128"/>
                <a:ea typeface="Adobe Fan Heiti Std B" panose="020B0700000000000000" pitchFamily="34" charset="-128"/>
              </a:rPr>
              <a:t> </a:t>
            </a:r>
            <a:r>
              <a:rPr lang="en-US" sz="2800" dirty="0" err="1">
                <a:latin typeface="Adobe Fan Heiti Std B" panose="020B0700000000000000" pitchFamily="34" charset="-128"/>
                <a:ea typeface="Adobe Fan Heiti Std B" panose="020B0700000000000000" pitchFamily="34" charset="-128"/>
              </a:rPr>
              <a:t>bertentangan</a:t>
            </a:r>
            <a:r>
              <a:rPr lang="en-US" sz="2800" dirty="0">
                <a:latin typeface="Adobe Fan Heiti Std B" panose="020B0700000000000000" pitchFamily="34" charset="-128"/>
                <a:ea typeface="Adobe Fan Heiti Std B" panose="020B0700000000000000" pitchFamily="34" charset="-128"/>
              </a:rPr>
              <a:t> </a:t>
            </a:r>
            <a:r>
              <a:rPr lang="en-US" sz="2800" dirty="0" err="1">
                <a:latin typeface="Adobe Fan Heiti Std B" panose="020B0700000000000000" pitchFamily="34" charset="-128"/>
                <a:ea typeface="Adobe Fan Heiti Std B" panose="020B0700000000000000" pitchFamily="34" charset="-128"/>
              </a:rPr>
              <a:t>dengan</a:t>
            </a:r>
            <a:r>
              <a:rPr lang="en-US" sz="2800" dirty="0">
                <a:latin typeface="Adobe Fan Heiti Std B" panose="020B0700000000000000" pitchFamily="34" charset="-128"/>
                <a:ea typeface="Adobe Fan Heiti Std B" panose="020B0700000000000000" pitchFamily="34" charset="-128"/>
              </a:rPr>
              <a:t> </a:t>
            </a:r>
            <a:r>
              <a:rPr lang="en-US" sz="2800" dirty="0" err="1">
                <a:latin typeface="Adobe Fan Heiti Std B" panose="020B0700000000000000" pitchFamily="34" charset="-128"/>
                <a:ea typeface="Adobe Fan Heiti Std B" panose="020B0700000000000000" pitchFamily="34" charset="-128"/>
              </a:rPr>
              <a:t>hak-hak</a:t>
            </a:r>
            <a:r>
              <a:rPr lang="en-US" sz="2800" dirty="0">
                <a:latin typeface="Adobe Fan Heiti Std B" panose="020B0700000000000000" pitchFamily="34" charset="-128"/>
                <a:ea typeface="Adobe Fan Heiti Std B" panose="020B0700000000000000" pitchFamily="34" charset="-128"/>
              </a:rPr>
              <a:t> </a:t>
            </a:r>
            <a:r>
              <a:rPr lang="en-US" sz="2800" dirty="0" err="1">
                <a:latin typeface="Adobe Fan Heiti Std B" panose="020B0700000000000000" pitchFamily="34" charset="-128"/>
                <a:ea typeface="Adobe Fan Heiti Std B" panose="020B0700000000000000" pitchFamily="34" charset="-128"/>
              </a:rPr>
              <a:t>asasi</a:t>
            </a:r>
            <a:r>
              <a:rPr lang="en-US" sz="2800" dirty="0">
                <a:latin typeface="Adobe Fan Heiti Std B" panose="020B0700000000000000" pitchFamily="34" charset="-128"/>
                <a:ea typeface="Adobe Fan Heiti Std B" panose="020B0700000000000000" pitchFamily="34" charset="-128"/>
              </a:rPr>
              <a:t> </a:t>
            </a:r>
            <a:r>
              <a:rPr lang="en-US" sz="2800" dirty="0" err="1">
                <a:latin typeface="Adobe Fan Heiti Std B" panose="020B0700000000000000" pitchFamily="34" charset="-128"/>
                <a:ea typeface="Adobe Fan Heiti Std B" panose="020B0700000000000000" pitchFamily="34" charset="-128"/>
              </a:rPr>
              <a:t>umumnya</a:t>
            </a:r>
            <a:r>
              <a:rPr lang="en-US" sz="2800" dirty="0">
                <a:latin typeface="Adobe Fan Heiti Std B" panose="020B0700000000000000" pitchFamily="34" charset="-128"/>
                <a:ea typeface="Adobe Fan Heiti Std B" panose="020B0700000000000000" pitchFamily="34" charset="-128"/>
              </a:rPr>
              <a:t>.</a:t>
            </a:r>
            <a:endParaRPr lang="id-ID" sz="2800" dirty="0">
              <a:latin typeface="Adobe Fan Heiti Std B" panose="020B0700000000000000" pitchFamily="34" charset="-128"/>
              <a:ea typeface="Adobe Fan Heiti Std B" panose="020B0700000000000000" pitchFamily="34" charset="-128"/>
            </a:endParaRPr>
          </a:p>
        </p:txBody>
      </p:sp>
    </p:spTree>
    <p:extLst>
      <p:ext uri="{BB962C8B-B14F-4D97-AF65-F5344CB8AC3E}">
        <p14:creationId xmlns:p14="http://schemas.microsoft.com/office/powerpoint/2010/main" val="2103503934"/>
      </p:ext>
    </p:extLst>
  </p:cSld>
  <p:clrMapOvr>
    <a:masterClrMapping/>
  </p:clrMapOvr>
  <p:transition spd="slow">
    <p:wipe/>
    <p:sndAc>
      <p:stSnd>
        <p:snd r:embed="rId2" name="camera.wav"/>
      </p:stSnd>
    </p:sndAc>
  </p:transition>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24" name="Straight Connector 23"/>
          <p:cNvCxnSpPr>
            <a:cxnSpLocks/>
          </p:cNvCxnSpPr>
          <p:nvPr/>
        </p:nvCxnSpPr>
        <p:spPr>
          <a:xfrm>
            <a:off x="0" y="787400"/>
            <a:ext cx="12192000" cy="0"/>
          </a:xfrm>
          <a:prstGeom prst="line">
            <a:avLst/>
          </a:prstGeom>
          <a:ln w="5715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1" name="Straight Connector 10"/>
          <p:cNvCxnSpPr>
            <a:cxnSpLocks/>
          </p:cNvCxnSpPr>
          <p:nvPr/>
        </p:nvCxnSpPr>
        <p:spPr>
          <a:xfrm>
            <a:off x="0" y="6128434"/>
            <a:ext cx="12191999" cy="0"/>
          </a:xfrm>
          <a:prstGeom prst="line">
            <a:avLst/>
          </a:prstGeom>
          <a:ln w="57150">
            <a:solidFill>
              <a:schemeClr val="tx1"/>
            </a:solidFill>
          </a:ln>
        </p:spPr>
        <p:style>
          <a:lnRef idx="1">
            <a:schemeClr val="accent1"/>
          </a:lnRef>
          <a:fillRef idx="0">
            <a:schemeClr val="accent1"/>
          </a:fillRef>
          <a:effectRef idx="0">
            <a:schemeClr val="accent1"/>
          </a:effectRef>
          <a:fontRef idx="minor">
            <a:schemeClr val="tx1"/>
          </a:fontRef>
        </p:style>
      </p:cxnSp>
      <p:sp>
        <p:nvSpPr>
          <p:cNvPr id="9" name="TextBox 8"/>
          <p:cNvSpPr txBox="1"/>
          <p:nvPr/>
        </p:nvSpPr>
        <p:spPr>
          <a:xfrm>
            <a:off x="190654" y="1048744"/>
            <a:ext cx="8585046" cy="523220"/>
          </a:xfrm>
          <a:prstGeom prst="rect">
            <a:avLst/>
          </a:prstGeom>
          <a:noFill/>
          <a:ln>
            <a:noFill/>
          </a:ln>
        </p:spPr>
        <p:txBody>
          <a:bodyPr wrap="square" rtlCol="0">
            <a:spAutoFit/>
          </a:bodyPr>
          <a:lstStyle/>
          <a:p>
            <a:pPr algn="just"/>
            <a:r>
              <a:rPr lang="en-US" sz="2800" dirty="0">
                <a:latin typeface="Adobe Fan Heiti Std B" panose="020B0700000000000000" pitchFamily="34" charset="-128"/>
                <a:ea typeface="Adobe Fan Heiti Std B" panose="020B0700000000000000" pitchFamily="34" charset="-128"/>
              </a:rPr>
              <a:t>Ada </a:t>
            </a:r>
            <a:r>
              <a:rPr lang="en-US" sz="2800" dirty="0" err="1">
                <a:latin typeface="Adobe Fan Heiti Std B" panose="020B0700000000000000" pitchFamily="34" charset="-128"/>
                <a:ea typeface="Adobe Fan Heiti Std B" panose="020B0700000000000000" pitchFamily="34" charset="-128"/>
              </a:rPr>
              <a:t>dua</a:t>
            </a:r>
            <a:r>
              <a:rPr lang="en-US" sz="2800" dirty="0">
                <a:latin typeface="Adobe Fan Heiti Std B" panose="020B0700000000000000" pitchFamily="34" charset="-128"/>
                <a:ea typeface="Adobe Fan Heiti Std B" panose="020B0700000000000000" pitchFamily="34" charset="-128"/>
              </a:rPr>
              <a:t> </a:t>
            </a:r>
            <a:r>
              <a:rPr lang="en-US" sz="2800" dirty="0" err="1">
                <a:latin typeface="Adobe Fan Heiti Std B" panose="020B0700000000000000" pitchFamily="34" charset="-128"/>
                <a:ea typeface="Adobe Fan Heiti Std B" panose="020B0700000000000000" pitchFamily="34" charset="-128"/>
              </a:rPr>
              <a:t>macam</a:t>
            </a:r>
            <a:r>
              <a:rPr lang="en-US" sz="2800" dirty="0">
                <a:latin typeface="Adobe Fan Heiti Std B" panose="020B0700000000000000" pitchFamily="34" charset="-128"/>
                <a:ea typeface="Adobe Fan Heiti Std B" panose="020B0700000000000000" pitchFamily="34" charset="-128"/>
              </a:rPr>
              <a:t> </a:t>
            </a:r>
            <a:r>
              <a:rPr lang="en-US" sz="2800" dirty="0" err="1">
                <a:latin typeface="Adobe Fan Heiti Std B" panose="020B0700000000000000" pitchFamily="34" charset="-128"/>
                <a:ea typeface="Adobe Fan Heiti Std B" panose="020B0700000000000000" pitchFamily="34" charset="-128"/>
              </a:rPr>
              <a:t>etika</a:t>
            </a:r>
            <a:r>
              <a:rPr lang="en-US" sz="2800" dirty="0">
                <a:latin typeface="Adobe Fan Heiti Std B" panose="020B0700000000000000" pitchFamily="34" charset="-128"/>
                <a:ea typeface="Adobe Fan Heiti Std B" panose="020B0700000000000000" pitchFamily="34" charset="-128"/>
              </a:rPr>
              <a:t> yang </a:t>
            </a:r>
            <a:r>
              <a:rPr lang="en-US" sz="2800" dirty="0" err="1">
                <a:latin typeface="Adobe Fan Heiti Std B" panose="020B0700000000000000" pitchFamily="34" charset="-128"/>
                <a:ea typeface="Adobe Fan Heiti Std B" panose="020B0700000000000000" pitchFamily="34" charset="-128"/>
              </a:rPr>
              <a:t>harus</a:t>
            </a:r>
            <a:r>
              <a:rPr lang="en-US" sz="2800" dirty="0">
                <a:latin typeface="Adobe Fan Heiti Std B" panose="020B0700000000000000" pitchFamily="34" charset="-128"/>
                <a:ea typeface="Adobe Fan Heiti Std B" panose="020B0700000000000000" pitchFamily="34" charset="-128"/>
              </a:rPr>
              <a:t> </a:t>
            </a:r>
            <a:r>
              <a:rPr lang="en-US" sz="2800" dirty="0" err="1">
                <a:latin typeface="Adobe Fan Heiti Std B" panose="020B0700000000000000" pitchFamily="34" charset="-128"/>
                <a:ea typeface="Adobe Fan Heiti Std B" panose="020B0700000000000000" pitchFamily="34" charset="-128"/>
              </a:rPr>
              <a:t>pahami</a:t>
            </a:r>
            <a:r>
              <a:rPr lang="en-US" sz="2800" dirty="0">
                <a:latin typeface="Adobe Fan Heiti Std B" panose="020B0700000000000000" pitchFamily="34" charset="-128"/>
                <a:ea typeface="Adobe Fan Heiti Std B" panose="020B0700000000000000" pitchFamily="34" charset="-128"/>
              </a:rPr>
              <a:t> </a:t>
            </a:r>
            <a:r>
              <a:rPr lang="en-US" sz="2800" dirty="0" err="1">
                <a:latin typeface="Adobe Fan Heiti Std B" panose="020B0700000000000000" pitchFamily="34" charset="-128"/>
                <a:ea typeface="Adobe Fan Heiti Std B" panose="020B0700000000000000" pitchFamily="34" charset="-128"/>
              </a:rPr>
              <a:t>bersama</a:t>
            </a:r>
            <a:r>
              <a:rPr lang="en-US" sz="2800" dirty="0">
                <a:latin typeface="Adobe Fan Heiti Std B" panose="020B0700000000000000" pitchFamily="34" charset="-128"/>
                <a:ea typeface="Adobe Fan Heiti Std B" panose="020B0700000000000000" pitchFamily="34" charset="-128"/>
              </a:rPr>
              <a:t> </a:t>
            </a:r>
            <a:endParaRPr lang="id-ID" sz="2800" dirty="0">
              <a:latin typeface="Adobe Fan Heiti Std B" panose="020B0700000000000000" pitchFamily="34" charset="-128"/>
              <a:ea typeface="Adobe Fan Heiti Std B" panose="020B0700000000000000" pitchFamily="34" charset="-128"/>
            </a:endParaRPr>
          </a:p>
        </p:txBody>
      </p:sp>
      <p:grpSp>
        <p:nvGrpSpPr>
          <p:cNvPr id="12" name="Group 11"/>
          <p:cNvGrpSpPr/>
          <p:nvPr/>
        </p:nvGrpSpPr>
        <p:grpSpPr>
          <a:xfrm>
            <a:off x="1130544" y="1571964"/>
            <a:ext cx="1360866" cy="955336"/>
            <a:chOff x="1465943" y="1353639"/>
            <a:chExt cx="2002971" cy="576761"/>
          </a:xfrm>
        </p:grpSpPr>
        <p:cxnSp>
          <p:nvCxnSpPr>
            <p:cNvPr id="13" name="Straight Connector 12"/>
            <p:cNvCxnSpPr/>
            <p:nvPr/>
          </p:nvCxnSpPr>
          <p:spPr>
            <a:xfrm>
              <a:off x="1465943" y="1353639"/>
              <a:ext cx="0" cy="576761"/>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4" name="Straight Arrow Connector 13"/>
            <p:cNvCxnSpPr/>
            <p:nvPr/>
          </p:nvCxnSpPr>
          <p:spPr>
            <a:xfrm>
              <a:off x="1465943" y="1930400"/>
              <a:ext cx="2002971" cy="0"/>
            </a:xfrm>
            <a:prstGeom prst="straightConnector1">
              <a:avLst/>
            </a:prstGeom>
            <a:ln w="38100">
              <a:solidFill>
                <a:schemeClr val="tx1"/>
              </a:solidFill>
              <a:tailEnd type="triangle"/>
            </a:ln>
          </p:spPr>
          <p:style>
            <a:lnRef idx="1">
              <a:schemeClr val="accent1"/>
            </a:lnRef>
            <a:fillRef idx="0">
              <a:schemeClr val="accent1"/>
            </a:fillRef>
            <a:effectRef idx="0">
              <a:schemeClr val="accent1"/>
            </a:effectRef>
            <a:fontRef idx="minor">
              <a:schemeClr val="tx1"/>
            </a:fontRef>
          </p:style>
        </p:cxnSp>
      </p:grpSp>
      <p:grpSp>
        <p:nvGrpSpPr>
          <p:cNvPr id="15" name="Group 14"/>
          <p:cNvGrpSpPr/>
          <p:nvPr/>
        </p:nvGrpSpPr>
        <p:grpSpPr>
          <a:xfrm>
            <a:off x="2659524" y="2280806"/>
            <a:ext cx="496414" cy="523220"/>
            <a:chOff x="3344447" y="1581322"/>
            <a:chExt cx="496414" cy="523220"/>
          </a:xfrm>
        </p:grpSpPr>
        <p:sp>
          <p:nvSpPr>
            <p:cNvPr id="16" name="TextBox 15"/>
            <p:cNvSpPr txBox="1"/>
            <p:nvPr/>
          </p:nvSpPr>
          <p:spPr>
            <a:xfrm>
              <a:off x="3399332" y="1581322"/>
              <a:ext cx="386644" cy="523220"/>
            </a:xfrm>
            <a:prstGeom prst="rect">
              <a:avLst/>
            </a:prstGeom>
            <a:noFill/>
          </p:spPr>
          <p:txBody>
            <a:bodyPr wrap="none" rtlCol="0">
              <a:spAutoFit/>
            </a:bodyPr>
            <a:lstStyle/>
            <a:p>
              <a:pPr algn="just"/>
              <a:r>
                <a:rPr lang="id-ID" sz="2800" dirty="0">
                  <a:effectLst>
                    <a:outerShdw blurRad="38100" dist="38100" dir="2700000" algn="tl">
                      <a:srgbClr val="000000">
                        <a:alpha val="43137"/>
                      </a:srgbClr>
                    </a:outerShdw>
                  </a:effectLst>
                  <a:latin typeface="Adobe Fan Heiti Std B" panose="020B0700000000000000" pitchFamily="34" charset="-128"/>
                  <a:ea typeface="Adobe Fan Heiti Std B" panose="020B0700000000000000" pitchFamily="34" charset="-128"/>
                </a:rPr>
                <a:t>1</a:t>
              </a:r>
            </a:p>
          </p:txBody>
        </p:sp>
        <p:sp>
          <p:nvSpPr>
            <p:cNvPr id="17" name="Oval 16"/>
            <p:cNvSpPr/>
            <p:nvPr/>
          </p:nvSpPr>
          <p:spPr>
            <a:xfrm>
              <a:off x="3344447" y="1581322"/>
              <a:ext cx="496414" cy="461835"/>
            </a:xfrm>
            <a:prstGeom prst="ellipse">
              <a:avLst/>
            </a:prstGeom>
            <a:no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p>
          </p:txBody>
        </p:sp>
      </p:grpSp>
      <p:sp>
        <p:nvSpPr>
          <p:cNvPr id="18" name="TextBox 17"/>
          <p:cNvSpPr txBox="1"/>
          <p:nvPr/>
        </p:nvSpPr>
        <p:spPr>
          <a:xfrm>
            <a:off x="3210823" y="2280806"/>
            <a:ext cx="8296608" cy="3539430"/>
          </a:xfrm>
          <a:prstGeom prst="rect">
            <a:avLst/>
          </a:prstGeom>
          <a:noFill/>
          <a:ln>
            <a:noFill/>
          </a:ln>
        </p:spPr>
        <p:txBody>
          <a:bodyPr wrap="square" rtlCol="0">
            <a:spAutoFit/>
          </a:bodyPr>
          <a:lstStyle/>
          <a:p>
            <a:pPr algn="just"/>
            <a:r>
              <a:rPr lang="id-ID" sz="2800" dirty="0">
                <a:latin typeface="Adobe Fan Heiti Std B" panose="020B0700000000000000" pitchFamily="34" charset="-128"/>
                <a:ea typeface="Adobe Fan Heiti Std B" panose="020B0700000000000000" pitchFamily="34" charset="-128"/>
              </a:rPr>
              <a:t>Etika Deskriptif, yaitu </a:t>
            </a:r>
            <a:r>
              <a:rPr lang="en-US" sz="2800" dirty="0" err="1">
                <a:latin typeface="Adobe Fan Heiti Std B" panose="020B0700000000000000" pitchFamily="34" charset="-128"/>
                <a:ea typeface="Adobe Fan Heiti Std B" panose="020B0700000000000000" pitchFamily="34" charset="-128"/>
              </a:rPr>
              <a:t>etika</a:t>
            </a:r>
            <a:r>
              <a:rPr lang="en-US" sz="2800" dirty="0">
                <a:latin typeface="Adobe Fan Heiti Std B" panose="020B0700000000000000" pitchFamily="34" charset="-128"/>
                <a:ea typeface="Adobe Fan Heiti Std B" panose="020B0700000000000000" pitchFamily="34" charset="-128"/>
              </a:rPr>
              <a:t> yang </a:t>
            </a:r>
            <a:r>
              <a:rPr lang="en-US" sz="2800" dirty="0" err="1">
                <a:latin typeface="Adobe Fan Heiti Std B" panose="020B0700000000000000" pitchFamily="34" charset="-128"/>
                <a:ea typeface="Adobe Fan Heiti Std B" panose="020B0700000000000000" pitchFamily="34" charset="-128"/>
              </a:rPr>
              <a:t>berusaha</a:t>
            </a:r>
            <a:r>
              <a:rPr lang="en-US" sz="2800" dirty="0">
                <a:latin typeface="Adobe Fan Heiti Std B" panose="020B0700000000000000" pitchFamily="34" charset="-128"/>
                <a:ea typeface="Adobe Fan Heiti Std B" panose="020B0700000000000000" pitchFamily="34" charset="-128"/>
              </a:rPr>
              <a:t> </a:t>
            </a:r>
            <a:r>
              <a:rPr lang="en-US" sz="2800" dirty="0" err="1">
                <a:latin typeface="Adobe Fan Heiti Std B" panose="020B0700000000000000" pitchFamily="34" charset="-128"/>
                <a:ea typeface="Adobe Fan Heiti Std B" panose="020B0700000000000000" pitchFamily="34" charset="-128"/>
              </a:rPr>
              <a:t>meneropong</a:t>
            </a:r>
            <a:r>
              <a:rPr lang="en-US" sz="2800" dirty="0">
                <a:latin typeface="Adobe Fan Heiti Std B" panose="020B0700000000000000" pitchFamily="34" charset="-128"/>
                <a:ea typeface="Adobe Fan Heiti Std B" panose="020B0700000000000000" pitchFamily="34" charset="-128"/>
              </a:rPr>
              <a:t> </a:t>
            </a:r>
            <a:r>
              <a:rPr lang="en-US" sz="2800" dirty="0" err="1">
                <a:latin typeface="Adobe Fan Heiti Std B" panose="020B0700000000000000" pitchFamily="34" charset="-128"/>
                <a:ea typeface="Adobe Fan Heiti Std B" panose="020B0700000000000000" pitchFamily="34" charset="-128"/>
              </a:rPr>
              <a:t>secara</a:t>
            </a:r>
            <a:r>
              <a:rPr lang="en-US" sz="2800" dirty="0">
                <a:latin typeface="Adobe Fan Heiti Std B" panose="020B0700000000000000" pitchFamily="34" charset="-128"/>
                <a:ea typeface="Adobe Fan Heiti Std B" panose="020B0700000000000000" pitchFamily="34" charset="-128"/>
              </a:rPr>
              <a:t> </a:t>
            </a:r>
            <a:r>
              <a:rPr lang="en-US" sz="2800" dirty="0" err="1">
                <a:latin typeface="Adobe Fan Heiti Std B" panose="020B0700000000000000" pitchFamily="34" charset="-128"/>
                <a:ea typeface="Adobe Fan Heiti Std B" panose="020B0700000000000000" pitchFamily="34" charset="-128"/>
              </a:rPr>
              <a:t>kritis</a:t>
            </a:r>
            <a:r>
              <a:rPr lang="en-US" sz="2800" dirty="0">
                <a:latin typeface="Adobe Fan Heiti Std B" panose="020B0700000000000000" pitchFamily="34" charset="-128"/>
                <a:ea typeface="Adobe Fan Heiti Std B" panose="020B0700000000000000" pitchFamily="34" charset="-128"/>
              </a:rPr>
              <a:t> </a:t>
            </a:r>
            <a:r>
              <a:rPr lang="en-US" sz="2800" dirty="0" err="1">
                <a:latin typeface="Adobe Fan Heiti Std B" panose="020B0700000000000000" pitchFamily="34" charset="-128"/>
                <a:ea typeface="Adobe Fan Heiti Std B" panose="020B0700000000000000" pitchFamily="34" charset="-128"/>
              </a:rPr>
              <a:t>dan</a:t>
            </a:r>
            <a:r>
              <a:rPr lang="en-US" sz="2800" dirty="0">
                <a:latin typeface="Adobe Fan Heiti Std B" panose="020B0700000000000000" pitchFamily="34" charset="-128"/>
                <a:ea typeface="Adobe Fan Heiti Std B" panose="020B0700000000000000" pitchFamily="34" charset="-128"/>
              </a:rPr>
              <a:t> </a:t>
            </a:r>
            <a:r>
              <a:rPr lang="en-US" sz="2800" dirty="0" err="1">
                <a:latin typeface="Adobe Fan Heiti Std B" panose="020B0700000000000000" pitchFamily="34" charset="-128"/>
                <a:ea typeface="Adobe Fan Heiti Std B" panose="020B0700000000000000" pitchFamily="34" charset="-128"/>
              </a:rPr>
              <a:t>rasional</a:t>
            </a:r>
            <a:r>
              <a:rPr lang="en-US" sz="2800" dirty="0">
                <a:latin typeface="Adobe Fan Heiti Std B" panose="020B0700000000000000" pitchFamily="34" charset="-128"/>
                <a:ea typeface="Adobe Fan Heiti Std B" panose="020B0700000000000000" pitchFamily="34" charset="-128"/>
              </a:rPr>
              <a:t> </a:t>
            </a:r>
            <a:r>
              <a:rPr lang="en-US" sz="2800" dirty="0" err="1">
                <a:latin typeface="Adobe Fan Heiti Std B" panose="020B0700000000000000" pitchFamily="34" charset="-128"/>
                <a:ea typeface="Adobe Fan Heiti Std B" panose="020B0700000000000000" pitchFamily="34" charset="-128"/>
              </a:rPr>
              <a:t>sikap</a:t>
            </a:r>
            <a:r>
              <a:rPr lang="en-US" sz="2800" dirty="0">
                <a:latin typeface="Adobe Fan Heiti Std B" panose="020B0700000000000000" pitchFamily="34" charset="-128"/>
                <a:ea typeface="Adobe Fan Heiti Std B" panose="020B0700000000000000" pitchFamily="34" charset="-128"/>
              </a:rPr>
              <a:t> </a:t>
            </a:r>
            <a:r>
              <a:rPr lang="en-US" sz="2800" dirty="0" err="1">
                <a:latin typeface="Adobe Fan Heiti Std B" panose="020B0700000000000000" pitchFamily="34" charset="-128"/>
                <a:ea typeface="Adobe Fan Heiti Std B" panose="020B0700000000000000" pitchFamily="34" charset="-128"/>
              </a:rPr>
              <a:t>dan</a:t>
            </a:r>
            <a:r>
              <a:rPr lang="en-US" sz="2800" dirty="0">
                <a:latin typeface="Adobe Fan Heiti Std B" panose="020B0700000000000000" pitchFamily="34" charset="-128"/>
                <a:ea typeface="Adobe Fan Heiti Std B" panose="020B0700000000000000" pitchFamily="34" charset="-128"/>
              </a:rPr>
              <a:t> </a:t>
            </a:r>
            <a:r>
              <a:rPr lang="en-US" sz="2800" dirty="0" err="1">
                <a:latin typeface="Adobe Fan Heiti Std B" panose="020B0700000000000000" pitchFamily="34" charset="-128"/>
                <a:ea typeface="Adobe Fan Heiti Std B" panose="020B0700000000000000" pitchFamily="34" charset="-128"/>
              </a:rPr>
              <a:t>prilaku</a:t>
            </a:r>
            <a:r>
              <a:rPr lang="en-US" sz="2800" dirty="0">
                <a:latin typeface="Adobe Fan Heiti Std B" panose="020B0700000000000000" pitchFamily="34" charset="-128"/>
                <a:ea typeface="Adobe Fan Heiti Std B" panose="020B0700000000000000" pitchFamily="34" charset="-128"/>
              </a:rPr>
              <a:t> </a:t>
            </a:r>
            <a:r>
              <a:rPr lang="en-US" sz="2800" dirty="0" err="1">
                <a:latin typeface="Adobe Fan Heiti Std B" panose="020B0700000000000000" pitchFamily="34" charset="-128"/>
                <a:ea typeface="Adobe Fan Heiti Std B" panose="020B0700000000000000" pitchFamily="34" charset="-128"/>
              </a:rPr>
              <a:t>manusia</a:t>
            </a:r>
            <a:r>
              <a:rPr lang="en-US" sz="2800" dirty="0">
                <a:latin typeface="Adobe Fan Heiti Std B" panose="020B0700000000000000" pitchFamily="34" charset="-128"/>
                <a:ea typeface="Adobe Fan Heiti Std B" panose="020B0700000000000000" pitchFamily="34" charset="-128"/>
              </a:rPr>
              <a:t> </a:t>
            </a:r>
            <a:r>
              <a:rPr lang="en-US" sz="2800" dirty="0" err="1">
                <a:latin typeface="Adobe Fan Heiti Std B" panose="020B0700000000000000" pitchFamily="34" charset="-128"/>
                <a:ea typeface="Adobe Fan Heiti Std B" panose="020B0700000000000000" pitchFamily="34" charset="-128"/>
              </a:rPr>
              <a:t>dan</a:t>
            </a:r>
            <a:r>
              <a:rPr lang="en-US" sz="2800" dirty="0">
                <a:latin typeface="Adobe Fan Heiti Std B" panose="020B0700000000000000" pitchFamily="34" charset="-128"/>
                <a:ea typeface="Adobe Fan Heiti Std B" panose="020B0700000000000000" pitchFamily="34" charset="-128"/>
              </a:rPr>
              <a:t> </a:t>
            </a:r>
            <a:r>
              <a:rPr lang="en-US" sz="2800" dirty="0" err="1">
                <a:latin typeface="Adobe Fan Heiti Std B" panose="020B0700000000000000" pitchFamily="34" charset="-128"/>
                <a:ea typeface="Adobe Fan Heiti Std B" panose="020B0700000000000000" pitchFamily="34" charset="-128"/>
              </a:rPr>
              <a:t>apa</a:t>
            </a:r>
            <a:r>
              <a:rPr lang="en-US" sz="2800" dirty="0">
                <a:latin typeface="Adobe Fan Heiti Std B" panose="020B0700000000000000" pitchFamily="34" charset="-128"/>
                <a:ea typeface="Adobe Fan Heiti Std B" panose="020B0700000000000000" pitchFamily="34" charset="-128"/>
              </a:rPr>
              <a:t> yang </a:t>
            </a:r>
            <a:r>
              <a:rPr lang="en-US" sz="2800" dirty="0" err="1">
                <a:latin typeface="Adobe Fan Heiti Std B" panose="020B0700000000000000" pitchFamily="34" charset="-128"/>
                <a:ea typeface="Adobe Fan Heiti Std B" panose="020B0700000000000000" pitchFamily="34" charset="-128"/>
              </a:rPr>
              <a:t>dikejar</a:t>
            </a:r>
            <a:r>
              <a:rPr lang="en-US" sz="2800" dirty="0">
                <a:latin typeface="Adobe Fan Heiti Std B" panose="020B0700000000000000" pitchFamily="34" charset="-128"/>
                <a:ea typeface="Adobe Fan Heiti Std B" panose="020B0700000000000000" pitchFamily="34" charset="-128"/>
              </a:rPr>
              <a:t> </a:t>
            </a:r>
            <a:r>
              <a:rPr lang="en-US" sz="2800" dirty="0" err="1">
                <a:latin typeface="Adobe Fan Heiti Std B" panose="020B0700000000000000" pitchFamily="34" charset="-128"/>
                <a:ea typeface="Adobe Fan Heiti Std B" panose="020B0700000000000000" pitchFamily="34" charset="-128"/>
              </a:rPr>
              <a:t>oleh</a:t>
            </a:r>
            <a:r>
              <a:rPr lang="en-US" sz="2800" dirty="0">
                <a:latin typeface="Adobe Fan Heiti Std B" panose="020B0700000000000000" pitchFamily="34" charset="-128"/>
                <a:ea typeface="Adobe Fan Heiti Std B" panose="020B0700000000000000" pitchFamily="34" charset="-128"/>
              </a:rPr>
              <a:t> </a:t>
            </a:r>
            <a:r>
              <a:rPr lang="en-US" sz="2800" dirty="0" err="1">
                <a:latin typeface="Adobe Fan Heiti Std B" panose="020B0700000000000000" pitchFamily="34" charset="-128"/>
                <a:ea typeface="Adobe Fan Heiti Std B" panose="020B0700000000000000" pitchFamily="34" charset="-128"/>
              </a:rPr>
              <a:t>manusia</a:t>
            </a:r>
            <a:r>
              <a:rPr lang="en-US" sz="2800" dirty="0">
                <a:latin typeface="Adobe Fan Heiti Std B" panose="020B0700000000000000" pitchFamily="34" charset="-128"/>
                <a:ea typeface="Adobe Fan Heiti Std B" panose="020B0700000000000000" pitchFamily="34" charset="-128"/>
              </a:rPr>
              <a:t> </a:t>
            </a:r>
            <a:r>
              <a:rPr lang="en-US" sz="2800" dirty="0" err="1">
                <a:latin typeface="Adobe Fan Heiti Std B" panose="020B0700000000000000" pitchFamily="34" charset="-128"/>
                <a:ea typeface="Adobe Fan Heiti Std B" panose="020B0700000000000000" pitchFamily="34" charset="-128"/>
              </a:rPr>
              <a:t>dalam</a:t>
            </a:r>
            <a:r>
              <a:rPr lang="en-US" sz="2800" dirty="0">
                <a:latin typeface="Adobe Fan Heiti Std B" panose="020B0700000000000000" pitchFamily="34" charset="-128"/>
                <a:ea typeface="Adobe Fan Heiti Std B" panose="020B0700000000000000" pitchFamily="34" charset="-128"/>
              </a:rPr>
              <a:t> </a:t>
            </a:r>
            <a:r>
              <a:rPr lang="en-US" sz="2800" dirty="0" err="1">
                <a:latin typeface="Adobe Fan Heiti Std B" panose="020B0700000000000000" pitchFamily="34" charset="-128"/>
                <a:ea typeface="Adobe Fan Heiti Std B" panose="020B0700000000000000" pitchFamily="34" charset="-128"/>
              </a:rPr>
              <a:t>hidup</a:t>
            </a:r>
            <a:r>
              <a:rPr lang="en-US" sz="2800" dirty="0">
                <a:latin typeface="Adobe Fan Heiti Std B" panose="020B0700000000000000" pitchFamily="34" charset="-128"/>
                <a:ea typeface="Adobe Fan Heiti Std B" panose="020B0700000000000000" pitchFamily="34" charset="-128"/>
              </a:rPr>
              <a:t> </a:t>
            </a:r>
            <a:r>
              <a:rPr lang="en-US" sz="2800" dirty="0" err="1">
                <a:latin typeface="Adobe Fan Heiti Std B" panose="020B0700000000000000" pitchFamily="34" charset="-128"/>
                <a:ea typeface="Adobe Fan Heiti Std B" panose="020B0700000000000000" pitchFamily="34" charset="-128"/>
              </a:rPr>
              <a:t>ini</a:t>
            </a:r>
            <a:r>
              <a:rPr lang="en-US" sz="2800" dirty="0">
                <a:latin typeface="Adobe Fan Heiti Std B" panose="020B0700000000000000" pitchFamily="34" charset="-128"/>
                <a:ea typeface="Adobe Fan Heiti Std B" panose="020B0700000000000000" pitchFamily="34" charset="-128"/>
              </a:rPr>
              <a:t> </a:t>
            </a:r>
            <a:r>
              <a:rPr lang="en-US" sz="2800" dirty="0" err="1">
                <a:latin typeface="Adobe Fan Heiti Std B" panose="020B0700000000000000" pitchFamily="34" charset="-128"/>
                <a:ea typeface="Adobe Fan Heiti Std B" panose="020B0700000000000000" pitchFamily="34" charset="-128"/>
              </a:rPr>
              <a:t>sebagai</a:t>
            </a:r>
            <a:r>
              <a:rPr lang="en-US" sz="2800" dirty="0">
                <a:latin typeface="Adobe Fan Heiti Std B" panose="020B0700000000000000" pitchFamily="34" charset="-128"/>
                <a:ea typeface="Adobe Fan Heiti Std B" panose="020B0700000000000000" pitchFamily="34" charset="-128"/>
              </a:rPr>
              <a:t> </a:t>
            </a:r>
            <a:r>
              <a:rPr lang="en-US" sz="2800" dirty="0" err="1">
                <a:latin typeface="Adobe Fan Heiti Std B" panose="020B0700000000000000" pitchFamily="34" charset="-128"/>
                <a:ea typeface="Adobe Fan Heiti Std B" panose="020B0700000000000000" pitchFamily="34" charset="-128"/>
              </a:rPr>
              <a:t>sesuatu</a:t>
            </a:r>
            <a:r>
              <a:rPr lang="en-US" sz="2800" dirty="0">
                <a:latin typeface="Adobe Fan Heiti Std B" panose="020B0700000000000000" pitchFamily="34" charset="-128"/>
                <a:ea typeface="Adobe Fan Heiti Std B" panose="020B0700000000000000" pitchFamily="34" charset="-128"/>
              </a:rPr>
              <a:t> yang </a:t>
            </a:r>
            <a:r>
              <a:rPr lang="en-US" sz="2800" dirty="0" err="1">
                <a:latin typeface="Adobe Fan Heiti Std B" panose="020B0700000000000000" pitchFamily="34" charset="-128"/>
                <a:ea typeface="Adobe Fan Heiti Std B" panose="020B0700000000000000" pitchFamily="34" charset="-128"/>
              </a:rPr>
              <a:t>bernilai</a:t>
            </a:r>
            <a:r>
              <a:rPr lang="en-US" sz="2800" dirty="0">
                <a:latin typeface="Adobe Fan Heiti Std B" panose="020B0700000000000000" pitchFamily="34" charset="-128"/>
                <a:ea typeface="Adobe Fan Heiti Std B" panose="020B0700000000000000" pitchFamily="34" charset="-128"/>
              </a:rPr>
              <a:t>. </a:t>
            </a:r>
            <a:r>
              <a:rPr lang="en-US" sz="2800" dirty="0" err="1">
                <a:latin typeface="Adobe Fan Heiti Std B" panose="020B0700000000000000" pitchFamily="34" charset="-128"/>
                <a:ea typeface="Adobe Fan Heiti Std B" panose="020B0700000000000000" pitchFamily="34" charset="-128"/>
              </a:rPr>
              <a:t>Etika</a:t>
            </a:r>
            <a:r>
              <a:rPr lang="en-US" sz="2800" dirty="0">
                <a:latin typeface="Adobe Fan Heiti Std B" panose="020B0700000000000000" pitchFamily="34" charset="-128"/>
                <a:ea typeface="Adobe Fan Heiti Std B" panose="020B0700000000000000" pitchFamily="34" charset="-128"/>
              </a:rPr>
              <a:t> </a:t>
            </a:r>
            <a:r>
              <a:rPr lang="en-US" sz="2800" dirty="0" err="1">
                <a:latin typeface="Adobe Fan Heiti Std B" panose="020B0700000000000000" pitchFamily="34" charset="-128"/>
                <a:ea typeface="Adobe Fan Heiti Std B" panose="020B0700000000000000" pitchFamily="34" charset="-128"/>
              </a:rPr>
              <a:t>deskriptif</a:t>
            </a:r>
            <a:r>
              <a:rPr lang="en-US" sz="2800" dirty="0">
                <a:latin typeface="Adobe Fan Heiti Std B" panose="020B0700000000000000" pitchFamily="34" charset="-128"/>
                <a:ea typeface="Adobe Fan Heiti Std B" panose="020B0700000000000000" pitchFamily="34" charset="-128"/>
              </a:rPr>
              <a:t> </a:t>
            </a:r>
            <a:r>
              <a:rPr lang="en-US" sz="2800" dirty="0" err="1">
                <a:latin typeface="Adobe Fan Heiti Std B" panose="020B0700000000000000" pitchFamily="34" charset="-128"/>
                <a:ea typeface="Adobe Fan Heiti Std B" panose="020B0700000000000000" pitchFamily="34" charset="-128"/>
              </a:rPr>
              <a:t>memberikan</a:t>
            </a:r>
            <a:r>
              <a:rPr lang="en-US" sz="2800" dirty="0">
                <a:latin typeface="Adobe Fan Heiti Std B" panose="020B0700000000000000" pitchFamily="34" charset="-128"/>
                <a:ea typeface="Adobe Fan Heiti Std B" panose="020B0700000000000000" pitchFamily="34" charset="-128"/>
              </a:rPr>
              <a:t> </a:t>
            </a:r>
            <a:r>
              <a:rPr lang="en-US" sz="2800" dirty="0" err="1">
                <a:latin typeface="Adobe Fan Heiti Std B" panose="020B0700000000000000" pitchFamily="34" charset="-128"/>
                <a:ea typeface="Adobe Fan Heiti Std B" panose="020B0700000000000000" pitchFamily="34" charset="-128"/>
              </a:rPr>
              <a:t>fakta</a:t>
            </a:r>
            <a:r>
              <a:rPr lang="en-US" sz="2800" dirty="0">
                <a:latin typeface="Adobe Fan Heiti Std B" panose="020B0700000000000000" pitchFamily="34" charset="-128"/>
                <a:ea typeface="Adobe Fan Heiti Std B" panose="020B0700000000000000" pitchFamily="34" charset="-128"/>
              </a:rPr>
              <a:t> </a:t>
            </a:r>
            <a:r>
              <a:rPr lang="en-US" sz="2800" dirty="0" err="1">
                <a:latin typeface="Adobe Fan Heiti Std B" panose="020B0700000000000000" pitchFamily="34" charset="-128"/>
                <a:ea typeface="Adobe Fan Heiti Std B" panose="020B0700000000000000" pitchFamily="34" charset="-128"/>
              </a:rPr>
              <a:t>sebagai</a:t>
            </a:r>
            <a:r>
              <a:rPr lang="en-US" sz="2800" dirty="0">
                <a:latin typeface="Adobe Fan Heiti Std B" panose="020B0700000000000000" pitchFamily="34" charset="-128"/>
                <a:ea typeface="Adobe Fan Heiti Std B" panose="020B0700000000000000" pitchFamily="34" charset="-128"/>
              </a:rPr>
              <a:t> </a:t>
            </a:r>
            <a:r>
              <a:rPr lang="en-US" sz="2800" dirty="0" err="1">
                <a:latin typeface="Adobe Fan Heiti Std B" panose="020B0700000000000000" pitchFamily="34" charset="-128"/>
                <a:ea typeface="Adobe Fan Heiti Std B" panose="020B0700000000000000" pitchFamily="34" charset="-128"/>
              </a:rPr>
              <a:t>dasar</a:t>
            </a:r>
            <a:r>
              <a:rPr lang="en-US" sz="2800" dirty="0">
                <a:latin typeface="Adobe Fan Heiti Std B" panose="020B0700000000000000" pitchFamily="34" charset="-128"/>
                <a:ea typeface="Adobe Fan Heiti Std B" panose="020B0700000000000000" pitchFamily="34" charset="-128"/>
              </a:rPr>
              <a:t> </a:t>
            </a:r>
            <a:r>
              <a:rPr lang="en-US" sz="2800" dirty="0" err="1">
                <a:latin typeface="Adobe Fan Heiti Std B" panose="020B0700000000000000" pitchFamily="34" charset="-128"/>
                <a:ea typeface="Adobe Fan Heiti Std B" panose="020B0700000000000000" pitchFamily="34" charset="-128"/>
              </a:rPr>
              <a:t>untuk</a:t>
            </a:r>
            <a:r>
              <a:rPr lang="en-US" sz="2800" dirty="0">
                <a:latin typeface="Adobe Fan Heiti Std B" panose="020B0700000000000000" pitchFamily="34" charset="-128"/>
                <a:ea typeface="Adobe Fan Heiti Std B" panose="020B0700000000000000" pitchFamily="34" charset="-128"/>
              </a:rPr>
              <a:t> </a:t>
            </a:r>
            <a:r>
              <a:rPr lang="en-US" sz="2800" dirty="0" err="1">
                <a:latin typeface="Adobe Fan Heiti Std B" panose="020B0700000000000000" pitchFamily="34" charset="-128"/>
                <a:ea typeface="Adobe Fan Heiti Std B" panose="020B0700000000000000" pitchFamily="34" charset="-128"/>
              </a:rPr>
              <a:t>mengambil</a:t>
            </a:r>
            <a:r>
              <a:rPr lang="en-US" sz="2800" dirty="0">
                <a:latin typeface="Adobe Fan Heiti Std B" panose="020B0700000000000000" pitchFamily="34" charset="-128"/>
                <a:ea typeface="Adobe Fan Heiti Std B" panose="020B0700000000000000" pitchFamily="34" charset="-128"/>
              </a:rPr>
              <a:t> </a:t>
            </a:r>
            <a:r>
              <a:rPr lang="en-US" sz="2800" dirty="0" err="1">
                <a:latin typeface="Adobe Fan Heiti Std B" panose="020B0700000000000000" pitchFamily="34" charset="-128"/>
                <a:ea typeface="Adobe Fan Heiti Std B" panose="020B0700000000000000" pitchFamily="34" charset="-128"/>
              </a:rPr>
              <a:t>keputusan</a:t>
            </a:r>
            <a:r>
              <a:rPr lang="en-US" sz="2800" dirty="0">
                <a:latin typeface="Adobe Fan Heiti Std B" panose="020B0700000000000000" pitchFamily="34" charset="-128"/>
                <a:ea typeface="Adobe Fan Heiti Std B" panose="020B0700000000000000" pitchFamily="34" charset="-128"/>
              </a:rPr>
              <a:t> </a:t>
            </a:r>
            <a:r>
              <a:rPr lang="en-US" sz="2800" dirty="0" err="1">
                <a:latin typeface="Adobe Fan Heiti Std B" panose="020B0700000000000000" pitchFamily="34" charset="-128"/>
                <a:ea typeface="Adobe Fan Heiti Std B" panose="020B0700000000000000" pitchFamily="34" charset="-128"/>
              </a:rPr>
              <a:t>tentang</a:t>
            </a:r>
            <a:r>
              <a:rPr lang="en-US" sz="2800" dirty="0">
                <a:latin typeface="Adobe Fan Heiti Std B" panose="020B0700000000000000" pitchFamily="34" charset="-128"/>
                <a:ea typeface="Adobe Fan Heiti Std B" panose="020B0700000000000000" pitchFamily="34" charset="-128"/>
              </a:rPr>
              <a:t> </a:t>
            </a:r>
            <a:r>
              <a:rPr lang="en-US" sz="2800" dirty="0" err="1">
                <a:latin typeface="Adobe Fan Heiti Std B" panose="020B0700000000000000" pitchFamily="34" charset="-128"/>
                <a:ea typeface="Adobe Fan Heiti Std B" panose="020B0700000000000000" pitchFamily="34" charset="-128"/>
              </a:rPr>
              <a:t>prilaku</a:t>
            </a:r>
            <a:r>
              <a:rPr lang="en-US" sz="2800" dirty="0">
                <a:latin typeface="Adobe Fan Heiti Std B" panose="020B0700000000000000" pitchFamily="34" charset="-128"/>
                <a:ea typeface="Adobe Fan Heiti Std B" panose="020B0700000000000000" pitchFamily="34" charset="-128"/>
              </a:rPr>
              <a:t> </a:t>
            </a:r>
            <a:r>
              <a:rPr lang="en-US" sz="2800" dirty="0" err="1">
                <a:latin typeface="Adobe Fan Heiti Std B" panose="020B0700000000000000" pitchFamily="34" charset="-128"/>
                <a:ea typeface="Adobe Fan Heiti Std B" panose="020B0700000000000000" pitchFamily="34" charset="-128"/>
              </a:rPr>
              <a:t>atau</a:t>
            </a:r>
            <a:r>
              <a:rPr lang="en-US" sz="2800" dirty="0">
                <a:latin typeface="Adobe Fan Heiti Std B" panose="020B0700000000000000" pitchFamily="34" charset="-128"/>
                <a:ea typeface="Adobe Fan Heiti Std B" panose="020B0700000000000000" pitchFamily="34" charset="-128"/>
              </a:rPr>
              <a:t> </a:t>
            </a:r>
            <a:r>
              <a:rPr lang="en-US" sz="2800" dirty="0" err="1">
                <a:latin typeface="Adobe Fan Heiti Std B" panose="020B0700000000000000" pitchFamily="34" charset="-128"/>
                <a:ea typeface="Adobe Fan Heiti Std B" panose="020B0700000000000000" pitchFamily="34" charset="-128"/>
              </a:rPr>
              <a:t>sikap</a:t>
            </a:r>
            <a:r>
              <a:rPr lang="en-US" sz="2800" dirty="0">
                <a:latin typeface="Adobe Fan Heiti Std B" panose="020B0700000000000000" pitchFamily="34" charset="-128"/>
                <a:ea typeface="Adobe Fan Heiti Std B" panose="020B0700000000000000" pitchFamily="34" charset="-128"/>
              </a:rPr>
              <a:t> yang </a:t>
            </a:r>
            <a:r>
              <a:rPr lang="en-US" sz="2800" dirty="0" err="1">
                <a:latin typeface="Adobe Fan Heiti Std B" panose="020B0700000000000000" pitchFamily="34" charset="-128"/>
                <a:ea typeface="Adobe Fan Heiti Std B" panose="020B0700000000000000" pitchFamily="34" charset="-128"/>
              </a:rPr>
              <a:t>mau</a:t>
            </a:r>
            <a:r>
              <a:rPr lang="en-US" sz="2800" dirty="0">
                <a:latin typeface="Adobe Fan Heiti Std B" panose="020B0700000000000000" pitchFamily="34" charset="-128"/>
                <a:ea typeface="Adobe Fan Heiti Std B" panose="020B0700000000000000" pitchFamily="34" charset="-128"/>
              </a:rPr>
              <a:t> </a:t>
            </a:r>
            <a:r>
              <a:rPr lang="en-US" sz="2800" dirty="0" err="1">
                <a:latin typeface="Adobe Fan Heiti Std B" panose="020B0700000000000000" pitchFamily="34" charset="-128"/>
                <a:ea typeface="Adobe Fan Heiti Std B" panose="020B0700000000000000" pitchFamily="34" charset="-128"/>
              </a:rPr>
              <a:t>diambil</a:t>
            </a:r>
            <a:r>
              <a:rPr lang="en-US" sz="2800" dirty="0">
                <a:latin typeface="Adobe Fan Heiti Std B" panose="020B0700000000000000" pitchFamily="34" charset="-128"/>
                <a:ea typeface="Adobe Fan Heiti Std B" panose="020B0700000000000000" pitchFamily="34" charset="-128"/>
              </a:rPr>
              <a:t>.</a:t>
            </a:r>
            <a:endParaRPr lang="id-ID" sz="2800" dirty="0">
              <a:latin typeface="Adobe Fan Heiti Std B" panose="020B0700000000000000" pitchFamily="34" charset="-128"/>
              <a:ea typeface="Adobe Fan Heiti Std B" panose="020B0700000000000000" pitchFamily="34" charset="-128"/>
            </a:endParaRPr>
          </a:p>
          <a:p>
            <a:pPr algn="just"/>
            <a:r>
              <a:rPr lang="id-ID" sz="2800" dirty="0">
                <a:latin typeface="Adobe Fan Heiti Std B" panose="020B0700000000000000" pitchFamily="34" charset="-128"/>
                <a:ea typeface="Adobe Fan Heiti Std B" panose="020B0700000000000000" pitchFamily="34" charset="-128"/>
              </a:rPr>
              <a:t> </a:t>
            </a:r>
          </a:p>
        </p:txBody>
      </p:sp>
      <p:cxnSp>
        <p:nvCxnSpPr>
          <p:cNvPr id="20" name="Straight Connector 19"/>
          <p:cNvCxnSpPr>
            <a:cxnSpLocks/>
          </p:cNvCxnSpPr>
          <p:nvPr/>
        </p:nvCxnSpPr>
        <p:spPr>
          <a:xfrm>
            <a:off x="1486144" y="1559264"/>
            <a:ext cx="0" cy="4569170"/>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22" name="Straight Connector 21"/>
          <p:cNvCxnSpPr>
            <a:cxnSpLocks/>
          </p:cNvCxnSpPr>
          <p:nvPr/>
        </p:nvCxnSpPr>
        <p:spPr>
          <a:xfrm>
            <a:off x="190654" y="1559264"/>
            <a:ext cx="8204046" cy="0"/>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618635352"/>
      </p:ext>
    </p:extLst>
  </p:cSld>
  <p:clrMapOvr>
    <a:masterClrMapping/>
  </p:clrMapOvr>
  <p:transition spd="slow">
    <p:wipe/>
    <p:sndAc>
      <p:stSnd>
        <p:snd r:embed="rId2" name="camera.wav"/>
      </p:stSnd>
    </p:sndAc>
  </p:transition>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24" name="Straight Connector 23"/>
          <p:cNvCxnSpPr>
            <a:cxnSpLocks/>
          </p:cNvCxnSpPr>
          <p:nvPr/>
        </p:nvCxnSpPr>
        <p:spPr>
          <a:xfrm>
            <a:off x="0" y="787400"/>
            <a:ext cx="12192000" cy="0"/>
          </a:xfrm>
          <a:prstGeom prst="line">
            <a:avLst/>
          </a:prstGeom>
          <a:ln w="5715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1" name="Straight Connector 10"/>
          <p:cNvCxnSpPr>
            <a:cxnSpLocks/>
          </p:cNvCxnSpPr>
          <p:nvPr/>
        </p:nvCxnSpPr>
        <p:spPr>
          <a:xfrm>
            <a:off x="0" y="6128434"/>
            <a:ext cx="12191999" cy="0"/>
          </a:xfrm>
          <a:prstGeom prst="line">
            <a:avLst/>
          </a:prstGeom>
          <a:ln w="57150">
            <a:solidFill>
              <a:schemeClr val="tx1"/>
            </a:solidFill>
          </a:ln>
        </p:spPr>
        <p:style>
          <a:lnRef idx="1">
            <a:schemeClr val="accent1"/>
          </a:lnRef>
          <a:fillRef idx="0">
            <a:schemeClr val="accent1"/>
          </a:fillRef>
          <a:effectRef idx="0">
            <a:schemeClr val="accent1"/>
          </a:effectRef>
          <a:fontRef idx="minor">
            <a:schemeClr val="tx1"/>
          </a:fontRef>
        </p:style>
      </p:cxnSp>
      <p:grpSp>
        <p:nvGrpSpPr>
          <p:cNvPr id="12" name="Group 11"/>
          <p:cNvGrpSpPr/>
          <p:nvPr/>
        </p:nvGrpSpPr>
        <p:grpSpPr>
          <a:xfrm>
            <a:off x="1486144" y="787399"/>
            <a:ext cx="1360866" cy="873702"/>
            <a:chOff x="1465943" y="1353639"/>
            <a:chExt cx="2002971" cy="576761"/>
          </a:xfrm>
        </p:grpSpPr>
        <p:cxnSp>
          <p:nvCxnSpPr>
            <p:cNvPr id="13" name="Straight Connector 12"/>
            <p:cNvCxnSpPr/>
            <p:nvPr/>
          </p:nvCxnSpPr>
          <p:spPr>
            <a:xfrm>
              <a:off x="1465943" y="1353639"/>
              <a:ext cx="0" cy="576761"/>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4" name="Straight Arrow Connector 13"/>
            <p:cNvCxnSpPr/>
            <p:nvPr/>
          </p:nvCxnSpPr>
          <p:spPr>
            <a:xfrm>
              <a:off x="1465943" y="1930400"/>
              <a:ext cx="2002971" cy="0"/>
            </a:xfrm>
            <a:prstGeom prst="straightConnector1">
              <a:avLst/>
            </a:prstGeom>
            <a:ln w="38100">
              <a:solidFill>
                <a:schemeClr val="tx1"/>
              </a:solidFill>
              <a:tailEnd type="triangle"/>
            </a:ln>
          </p:spPr>
          <p:style>
            <a:lnRef idx="1">
              <a:schemeClr val="accent1"/>
            </a:lnRef>
            <a:fillRef idx="0">
              <a:schemeClr val="accent1"/>
            </a:fillRef>
            <a:effectRef idx="0">
              <a:schemeClr val="accent1"/>
            </a:effectRef>
            <a:fontRef idx="minor">
              <a:schemeClr val="tx1"/>
            </a:fontRef>
          </p:style>
        </p:cxnSp>
      </p:grpSp>
      <p:grpSp>
        <p:nvGrpSpPr>
          <p:cNvPr id="15" name="Group 14"/>
          <p:cNvGrpSpPr/>
          <p:nvPr/>
        </p:nvGrpSpPr>
        <p:grpSpPr>
          <a:xfrm>
            <a:off x="3070767" y="1488612"/>
            <a:ext cx="496414" cy="523220"/>
            <a:chOff x="3344447" y="1581322"/>
            <a:chExt cx="496414" cy="523220"/>
          </a:xfrm>
        </p:grpSpPr>
        <p:sp>
          <p:nvSpPr>
            <p:cNvPr id="16" name="TextBox 15"/>
            <p:cNvSpPr txBox="1"/>
            <p:nvPr/>
          </p:nvSpPr>
          <p:spPr>
            <a:xfrm>
              <a:off x="3399332" y="1581322"/>
              <a:ext cx="386644" cy="523220"/>
            </a:xfrm>
            <a:prstGeom prst="rect">
              <a:avLst/>
            </a:prstGeom>
            <a:noFill/>
          </p:spPr>
          <p:txBody>
            <a:bodyPr wrap="none" rtlCol="0">
              <a:spAutoFit/>
            </a:bodyPr>
            <a:lstStyle/>
            <a:p>
              <a:pPr algn="just"/>
              <a:r>
                <a:rPr lang="id-ID" sz="2800" dirty="0">
                  <a:effectLst>
                    <a:outerShdw blurRad="38100" dist="38100" dir="2700000" algn="tl">
                      <a:srgbClr val="000000">
                        <a:alpha val="43137"/>
                      </a:srgbClr>
                    </a:outerShdw>
                  </a:effectLst>
                  <a:latin typeface="Adobe Fan Heiti Std B" panose="020B0700000000000000" pitchFamily="34" charset="-128"/>
                  <a:ea typeface="Adobe Fan Heiti Std B" panose="020B0700000000000000" pitchFamily="34" charset="-128"/>
                </a:rPr>
                <a:t>2</a:t>
              </a:r>
            </a:p>
          </p:txBody>
        </p:sp>
        <p:sp>
          <p:nvSpPr>
            <p:cNvPr id="17" name="Oval 16"/>
            <p:cNvSpPr/>
            <p:nvPr/>
          </p:nvSpPr>
          <p:spPr>
            <a:xfrm>
              <a:off x="3344447" y="1581322"/>
              <a:ext cx="496414" cy="461835"/>
            </a:xfrm>
            <a:prstGeom prst="ellipse">
              <a:avLst/>
            </a:prstGeom>
            <a:no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grpSp>
      <p:sp>
        <p:nvSpPr>
          <p:cNvPr id="2" name="Rectangle 1"/>
          <p:cNvSpPr/>
          <p:nvPr/>
        </p:nvSpPr>
        <p:spPr>
          <a:xfrm>
            <a:off x="3790938" y="1488612"/>
            <a:ext cx="7715262" cy="3108543"/>
          </a:xfrm>
          <a:prstGeom prst="rect">
            <a:avLst/>
          </a:prstGeom>
        </p:spPr>
        <p:txBody>
          <a:bodyPr wrap="square">
            <a:spAutoFit/>
          </a:bodyPr>
          <a:lstStyle/>
          <a:p>
            <a:pPr algn="just"/>
            <a:r>
              <a:rPr lang="en-US" sz="2800" b="1" dirty="0" err="1">
                <a:latin typeface="Adobe Fan Heiti Std B" panose="020B0700000000000000" pitchFamily="34" charset="-128"/>
                <a:ea typeface="Adobe Fan Heiti Std B" panose="020B0700000000000000" pitchFamily="34" charset="-128"/>
                <a:cs typeface="TimesNewRomanPSMT"/>
              </a:rPr>
              <a:t>Etika</a:t>
            </a:r>
            <a:r>
              <a:rPr lang="en-US" sz="2800" b="1" dirty="0">
                <a:latin typeface="Adobe Fan Heiti Std B" panose="020B0700000000000000" pitchFamily="34" charset="-128"/>
                <a:ea typeface="Adobe Fan Heiti Std B" panose="020B0700000000000000" pitchFamily="34" charset="-128"/>
                <a:cs typeface="TimesNewRomanPSMT"/>
              </a:rPr>
              <a:t> </a:t>
            </a:r>
            <a:r>
              <a:rPr lang="en-US" sz="2800" b="1" dirty="0" err="1">
                <a:latin typeface="Adobe Fan Heiti Std B" panose="020B0700000000000000" pitchFamily="34" charset="-128"/>
                <a:ea typeface="Adobe Fan Heiti Std B" panose="020B0700000000000000" pitchFamily="34" charset="-128"/>
                <a:cs typeface="TimesNewRomanPSMT"/>
              </a:rPr>
              <a:t>Normatif</a:t>
            </a:r>
            <a:r>
              <a:rPr lang="en-US" sz="2800" dirty="0">
                <a:latin typeface="Adobe Fan Heiti Std B" panose="020B0700000000000000" pitchFamily="34" charset="-128"/>
                <a:ea typeface="Adobe Fan Heiti Std B" panose="020B0700000000000000" pitchFamily="34" charset="-128"/>
                <a:cs typeface="TimesNewRomanPSMT"/>
              </a:rPr>
              <a:t>, </a:t>
            </a:r>
            <a:r>
              <a:rPr lang="en-US" sz="2800" dirty="0" err="1">
                <a:latin typeface="Adobe Fan Heiti Std B" panose="020B0700000000000000" pitchFamily="34" charset="-128"/>
                <a:ea typeface="Adobe Fan Heiti Std B" panose="020B0700000000000000" pitchFamily="34" charset="-128"/>
                <a:cs typeface="TimesNewRomanPSMT"/>
              </a:rPr>
              <a:t>yaitu</a:t>
            </a:r>
            <a:r>
              <a:rPr lang="en-US" sz="2800" dirty="0">
                <a:latin typeface="Adobe Fan Heiti Std B" panose="020B0700000000000000" pitchFamily="34" charset="-128"/>
                <a:ea typeface="Adobe Fan Heiti Std B" panose="020B0700000000000000" pitchFamily="34" charset="-128"/>
                <a:cs typeface="TimesNewRomanPSMT"/>
              </a:rPr>
              <a:t> </a:t>
            </a:r>
            <a:r>
              <a:rPr lang="en-US" sz="2800" dirty="0" err="1">
                <a:latin typeface="Adobe Fan Heiti Std B" panose="020B0700000000000000" pitchFamily="34" charset="-128"/>
                <a:ea typeface="Adobe Fan Heiti Std B" panose="020B0700000000000000" pitchFamily="34" charset="-128"/>
                <a:cs typeface="TimesNewRomanPSMT"/>
              </a:rPr>
              <a:t>etika</a:t>
            </a:r>
            <a:r>
              <a:rPr lang="en-US" sz="2800" dirty="0">
                <a:latin typeface="Adobe Fan Heiti Std B" panose="020B0700000000000000" pitchFamily="34" charset="-128"/>
                <a:ea typeface="Adobe Fan Heiti Std B" panose="020B0700000000000000" pitchFamily="34" charset="-128"/>
                <a:cs typeface="TimesNewRomanPSMT"/>
              </a:rPr>
              <a:t> yang </a:t>
            </a:r>
            <a:r>
              <a:rPr lang="en-US" sz="2800" dirty="0" err="1">
                <a:latin typeface="Adobe Fan Heiti Std B" panose="020B0700000000000000" pitchFamily="34" charset="-128"/>
                <a:ea typeface="Adobe Fan Heiti Std B" panose="020B0700000000000000" pitchFamily="34" charset="-128"/>
                <a:cs typeface="TimesNewRomanPSMT"/>
              </a:rPr>
              <a:t>berusaha</a:t>
            </a:r>
            <a:r>
              <a:rPr lang="en-US" sz="2800" dirty="0">
                <a:latin typeface="Adobe Fan Heiti Std B" panose="020B0700000000000000" pitchFamily="34" charset="-128"/>
                <a:ea typeface="Adobe Fan Heiti Std B" panose="020B0700000000000000" pitchFamily="34" charset="-128"/>
                <a:cs typeface="TimesNewRomanPSMT"/>
              </a:rPr>
              <a:t> </a:t>
            </a:r>
            <a:r>
              <a:rPr lang="en-US" sz="2800" dirty="0" err="1">
                <a:latin typeface="Adobe Fan Heiti Std B" panose="020B0700000000000000" pitchFamily="34" charset="-128"/>
                <a:ea typeface="Adobe Fan Heiti Std B" panose="020B0700000000000000" pitchFamily="34" charset="-128"/>
                <a:cs typeface="TimesNewRomanPSMT"/>
              </a:rPr>
              <a:t>menetapkan</a:t>
            </a:r>
            <a:r>
              <a:rPr lang="en-US" sz="2800" dirty="0">
                <a:latin typeface="Adobe Fan Heiti Std B" panose="020B0700000000000000" pitchFamily="34" charset="-128"/>
                <a:ea typeface="Adobe Fan Heiti Std B" panose="020B0700000000000000" pitchFamily="34" charset="-128"/>
                <a:cs typeface="TimesNewRomanPSMT"/>
              </a:rPr>
              <a:t> </a:t>
            </a:r>
            <a:r>
              <a:rPr lang="en-US" sz="2800" dirty="0" err="1">
                <a:latin typeface="Adobe Fan Heiti Std B" panose="020B0700000000000000" pitchFamily="34" charset="-128"/>
                <a:ea typeface="Adobe Fan Heiti Std B" panose="020B0700000000000000" pitchFamily="34" charset="-128"/>
                <a:cs typeface="TimesNewRomanPSMT"/>
              </a:rPr>
              <a:t>berbagai</a:t>
            </a:r>
            <a:r>
              <a:rPr lang="en-US" sz="2800" dirty="0">
                <a:latin typeface="Adobe Fan Heiti Std B" panose="020B0700000000000000" pitchFamily="34" charset="-128"/>
                <a:ea typeface="Adobe Fan Heiti Std B" panose="020B0700000000000000" pitchFamily="34" charset="-128"/>
                <a:cs typeface="TimesNewRomanPSMT"/>
              </a:rPr>
              <a:t> </a:t>
            </a:r>
            <a:r>
              <a:rPr lang="en-US" sz="2800" dirty="0" err="1">
                <a:latin typeface="Adobe Fan Heiti Std B" panose="020B0700000000000000" pitchFamily="34" charset="-128"/>
                <a:ea typeface="Adobe Fan Heiti Std B" panose="020B0700000000000000" pitchFamily="34" charset="-128"/>
                <a:cs typeface="TimesNewRomanPSMT"/>
              </a:rPr>
              <a:t>sikap</a:t>
            </a:r>
            <a:r>
              <a:rPr lang="en-US" sz="2800" dirty="0">
                <a:latin typeface="Adobe Fan Heiti Std B" panose="020B0700000000000000" pitchFamily="34" charset="-128"/>
                <a:ea typeface="Adobe Fan Heiti Std B" panose="020B0700000000000000" pitchFamily="34" charset="-128"/>
                <a:cs typeface="TimesNewRomanPSMT"/>
              </a:rPr>
              <a:t> </a:t>
            </a:r>
            <a:r>
              <a:rPr lang="en-US" sz="2800" dirty="0" err="1">
                <a:latin typeface="Adobe Fan Heiti Std B" panose="020B0700000000000000" pitchFamily="34" charset="-128"/>
                <a:ea typeface="Adobe Fan Heiti Std B" panose="020B0700000000000000" pitchFamily="34" charset="-128"/>
                <a:cs typeface="TimesNewRomanPSMT"/>
              </a:rPr>
              <a:t>dan</a:t>
            </a:r>
            <a:r>
              <a:rPr lang="en-US" sz="2800" dirty="0">
                <a:latin typeface="Adobe Fan Heiti Std B" panose="020B0700000000000000" pitchFamily="34" charset="-128"/>
                <a:ea typeface="Adobe Fan Heiti Std B" panose="020B0700000000000000" pitchFamily="34" charset="-128"/>
                <a:cs typeface="TimesNewRomanPSMT"/>
              </a:rPr>
              <a:t> </a:t>
            </a:r>
            <a:r>
              <a:rPr lang="en-US" sz="2800" dirty="0" err="1">
                <a:latin typeface="Adobe Fan Heiti Std B" panose="020B0700000000000000" pitchFamily="34" charset="-128"/>
                <a:ea typeface="Adobe Fan Heiti Std B" panose="020B0700000000000000" pitchFamily="34" charset="-128"/>
                <a:cs typeface="TimesNewRomanPSMT"/>
              </a:rPr>
              <a:t>pola</a:t>
            </a:r>
            <a:r>
              <a:rPr lang="en-US" sz="2800" dirty="0">
                <a:latin typeface="Adobe Fan Heiti Std B" panose="020B0700000000000000" pitchFamily="34" charset="-128"/>
                <a:ea typeface="Adobe Fan Heiti Std B" panose="020B0700000000000000" pitchFamily="34" charset="-128"/>
                <a:cs typeface="TimesNewRomanPSMT"/>
              </a:rPr>
              <a:t> </a:t>
            </a:r>
            <a:r>
              <a:rPr lang="en-US" sz="2800" dirty="0" err="1">
                <a:latin typeface="Adobe Fan Heiti Std B" panose="020B0700000000000000" pitchFamily="34" charset="-128"/>
                <a:ea typeface="Adobe Fan Heiti Std B" panose="020B0700000000000000" pitchFamily="34" charset="-128"/>
                <a:cs typeface="TimesNewRomanPSMT"/>
              </a:rPr>
              <a:t>prilaku</a:t>
            </a:r>
            <a:r>
              <a:rPr lang="en-US" sz="2800" dirty="0">
                <a:latin typeface="Adobe Fan Heiti Std B" panose="020B0700000000000000" pitchFamily="34" charset="-128"/>
                <a:ea typeface="Adobe Fan Heiti Std B" panose="020B0700000000000000" pitchFamily="34" charset="-128"/>
                <a:cs typeface="TimesNewRomanPSMT"/>
              </a:rPr>
              <a:t> ideal yang </a:t>
            </a:r>
            <a:r>
              <a:rPr lang="en-US" sz="2800" dirty="0" err="1">
                <a:latin typeface="Adobe Fan Heiti Std B" panose="020B0700000000000000" pitchFamily="34" charset="-128"/>
                <a:ea typeface="Adobe Fan Heiti Std B" panose="020B0700000000000000" pitchFamily="34" charset="-128"/>
                <a:cs typeface="TimesNewRomanPSMT"/>
              </a:rPr>
              <a:t>seharusnya</a:t>
            </a:r>
            <a:r>
              <a:rPr lang="en-US" sz="2800" dirty="0">
                <a:latin typeface="Adobe Fan Heiti Std B" panose="020B0700000000000000" pitchFamily="34" charset="-128"/>
                <a:ea typeface="Adobe Fan Heiti Std B" panose="020B0700000000000000" pitchFamily="34" charset="-128"/>
                <a:cs typeface="TimesNewRomanPSMT"/>
              </a:rPr>
              <a:t> </a:t>
            </a:r>
            <a:r>
              <a:rPr lang="en-US" sz="2800" dirty="0" err="1">
                <a:latin typeface="Adobe Fan Heiti Std B" panose="020B0700000000000000" pitchFamily="34" charset="-128"/>
                <a:ea typeface="Adobe Fan Heiti Std B" panose="020B0700000000000000" pitchFamily="34" charset="-128"/>
                <a:cs typeface="TimesNewRomanPSMT"/>
              </a:rPr>
              <a:t>dimiliki</a:t>
            </a:r>
            <a:r>
              <a:rPr lang="en-US" sz="2800" dirty="0">
                <a:latin typeface="Adobe Fan Heiti Std B" panose="020B0700000000000000" pitchFamily="34" charset="-128"/>
                <a:ea typeface="Adobe Fan Heiti Std B" panose="020B0700000000000000" pitchFamily="34" charset="-128"/>
                <a:cs typeface="TimesNewRomanPSMT"/>
              </a:rPr>
              <a:t> </a:t>
            </a:r>
            <a:r>
              <a:rPr lang="en-US" sz="2800" dirty="0" err="1">
                <a:latin typeface="Adobe Fan Heiti Std B" panose="020B0700000000000000" pitchFamily="34" charset="-128"/>
                <a:ea typeface="Adobe Fan Heiti Std B" panose="020B0700000000000000" pitchFamily="34" charset="-128"/>
                <a:cs typeface="TimesNewRomanPSMT"/>
              </a:rPr>
              <a:t>oleh</a:t>
            </a:r>
            <a:r>
              <a:rPr lang="en-US" sz="2800" dirty="0">
                <a:latin typeface="Adobe Fan Heiti Std B" panose="020B0700000000000000" pitchFamily="34" charset="-128"/>
                <a:ea typeface="Adobe Fan Heiti Std B" panose="020B0700000000000000" pitchFamily="34" charset="-128"/>
                <a:cs typeface="TimesNewRomanPSMT"/>
              </a:rPr>
              <a:t> </a:t>
            </a:r>
            <a:r>
              <a:rPr lang="en-US" sz="2800" dirty="0" err="1">
                <a:latin typeface="Adobe Fan Heiti Std B" panose="020B0700000000000000" pitchFamily="34" charset="-128"/>
                <a:ea typeface="Adobe Fan Heiti Std B" panose="020B0700000000000000" pitchFamily="34" charset="-128"/>
                <a:cs typeface="TimesNewRomanPSMT"/>
              </a:rPr>
              <a:t>manusia</a:t>
            </a:r>
            <a:r>
              <a:rPr lang="en-US" sz="2800" dirty="0">
                <a:latin typeface="Adobe Fan Heiti Std B" panose="020B0700000000000000" pitchFamily="34" charset="-128"/>
                <a:ea typeface="Adobe Fan Heiti Std B" panose="020B0700000000000000" pitchFamily="34" charset="-128"/>
                <a:cs typeface="TimesNewRomanPSMT"/>
              </a:rPr>
              <a:t> </a:t>
            </a:r>
            <a:r>
              <a:rPr lang="en-US" sz="2800" dirty="0" err="1">
                <a:latin typeface="Adobe Fan Heiti Std B" panose="020B0700000000000000" pitchFamily="34" charset="-128"/>
                <a:ea typeface="Adobe Fan Heiti Std B" panose="020B0700000000000000" pitchFamily="34" charset="-128"/>
                <a:cs typeface="TimesNewRomanPSMT"/>
              </a:rPr>
              <a:t>dalam</a:t>
            </a:r>
            <a:r>
              <a:rPr lang="en-US" sz="2800" dirty="0">
                <a:latin typeface="Adobe Fan Heiti Std B" panose="020B0700000000000000" pitchFamily="34" charset="-128"/>
                <a:ea typeface="Adobe Fan Heiti Std B" panose="020B0700000000000000" pitchFamily="34" charset="-128"/>
                <a:cs typeface="TimesNewRomanPSMT"/>
              </a:rPr>
              <a:t> </a:t>
            </a:r>
            <a:r>
              <a:rPr lang="en-US" sz="2800" dirty="0" err="1">
                <a:latin typeface="Adobe Fan Heiti Std B" panose="020B0700000000000000" pitchFamily="34" charset="-128"/>
                <a:ea typeface="Adobe Fan Heiti Std B" panose="020B0700000000000000" pitchFamily="34" charset="-128"/>
                <a:cs typeface="TimesNewRomanPSMT"/>
              </a:rPr>
              <a:t>hidup</a:t>
            </a:r>
            <a:r>
              <a:rPr lang="en-US" sz="2800" dirty="0">
                <a:latin typeface="Adobe Fan Heiti Std B" panose="020B0700000000000000" pitchFamily="34" charset="-128"/>
                <a:ea typeface="Adobe Fan Heiti Std B" panose="020B0700000000000000" pitchFamily="34" charset="-128"/>
                <a:cs typeface="TimesNewRomanPSMT"/>
              </a:rPr>
              <a:t> </a:t>
            </a:r>
            <a:r>
              <a:rPr lang="en-US" sz="2800" dirty="0" err="1">
                <a:latin typeface="Adobe Fan Heiti Std B" panose="020B0700000000000000" pitchFamily="34" charset="-128"/>
                <a:ea typeface="Adobe Fan Heiti Std B" panose="020B0700000000000000" pitchFamily="34" charset="-128"/>
                <a:cs typeface="TimesNewRomanPSMT"/>
              </a:rPr>
              <a:t>ini</a:t>
            </a:r>
            <a:r>
              <a:rPr lang="en-US" sz="2800" dirty="0">
                <a:latin typeface="Adobe Fan Heiti Std B" panose="020B0700000000000000" pitchFamily="34" charset="-128"/>
                <a:ea typeface="Adobe Fan Heiti Std B" panose="020B0700000000000000" pitchFamily="34" charset="-128"/>
                <a:cs typeface="TimesNewRomanPSMT"/>
              </a:rPr>
              <a:t> </a:t>
            </a:r>
            <a:r>
              <a:rPr lang="en-US" sz="2800" dirty="0" err="1">
                <a:latin typeface="Adobe Fan Heiti Std B" panose="020B0700000000000000" pitchFamily="34" charset="-128"/>
                <a:ea typeface="Adobe Fan Heiti Std B" panose="020B0700000000000000" pitchFamily="34" charset="-128"/>
                <a:cs typeface="TimesNewRomanPSMT"/>
              </a:rPr>
              <a:t>sebagai</a:t>
            </a:r>
            <a:r>
              <a:rPr lang="en-US" sz="2800" dirty="0">
                <a:latin typeface="Adobe Fan Heiti Std B" panose="020B0700000000000000" pitchFamily="34" charset="-128"/>
                <a:ea typeface="Adobe Fan Heiti Std B" panose="020B0700000000000000" pitchFamily="34" charset="-128"/>
                <a:cs typeface="TimesNewRomanPSMT"/>
              </a:rPr>
              <a:t> </a:t>
            </a:r>
            <a:r>
              <a:rPr lang="en-US" sz="2800" dirty="0" err="1">
                <a:latin typeface="Adobe Fan Heiti Std B" panose="020B0700000000000000" pitchFamily="34" charset="-128"/>
                <a:ea typeface="Adobe Fan Heiti Std B" panose="020B0700000000000000" pitchFamily="34" charset="-128"/>
                <a:cs typeface="TimesNewRomanPSMT"/>
              </a:rPr>
              <a:t>sesuatu</a:t>
            </a:r>
            <a:r>
              <a:rPr lang="en-US" sz="2800" dirty="0">
                <a:latin typeface="Adobe Fan Heiti Std B" panose="020B0700000000000000" pitchFamily="34" charset="-128"/>
                <a:ea typeface="Adobe Fan Heiti Std B" panose="020B0700000000000000" pitchFamily="34" charset="-128"/>
                <a:cs typeface="TimesNewRomanPSMT"/>
              </a:rPr>
              <a:t> yang </a:t>
            </a:r>
            <a:r>
              <a:rPr lang="en-US" sz="2800" dirty="0" err="1">
                <a:latin typeface="Adobe Fan Heiti Std B" panose="020B0700000000000000" pitchFamily="34" charset="-128"/>
                <a:ea typeface="Adobe Fan Heiti Std B" panose="020B0700000000000000" pitchFamily="34" charset="-128"/>
                <a:cs typeface="TimesNewRomanPSMT"/>
              </a:rPr>
              <a:t>bernilai</a:t>
            </a:r>
            <a:r>
              <a:rPr lang="en-US" sz="2800" dirty="0">
                <a:latin typeface="Adobe Fan Heiti Std B" panose="020B0700000000000000" pitchFamily="34" charset="-128"/>
                <a:ea typeface="Adobe Fan Heiti Std B" panose="020B0700000000000000" pitchFamily="34" charset="-128"/>
                <a:cs typeface="TimesNewRomanPSMT"/>
              </a:rPr>
              <a:t>. </a:t>
            </a:r>
            <a:r>
              <a:rPr lang="en-US" sz="2800" dirty="0" err="1">
                <a:latin typeface="Adobe Fan Heiti Std B" panose="020B0700000000000000" pitchFamily="34" charset="-128"/>
                <a:ea typeface="Adobe Fan Heiti Std B" panose="020B0700000000000000" pitchFamily="34" charset="-128"/>
                <a:cs typeface="TimesNewRomanPSMT"/>
              </a:rPr>
              <a:t>Etika</a:t>
            </a:r>
            <a:r>
              <a:rPr lang="en-US" sz="2800" dirty="0">
                <a:latin typeface="Adobe Fan Heiti Std B" panose="020B0700000000000000" pitchFamily="34" charset="-128"/>
                <a:ea typeface="Adobe Fan Heiti Std B" panose="020B0700000000000000" pitchFamily="34" charset="-128"/>
                <a:cs typeface="TimesNewRomanPSMT"/>
              </a:rPr>
              <a:t> </a:t>
            </a:r>
            <a:r>
              <a:rPr lang="en-US" sz="2800" dirty="0" err="1">
                <a:latin typeface="Adobe Fan Heiti Std B" panose="020B0700000000000000" pitchFamily="34" charset="-128"/>
                <a:ea typeface="Adobe Fan Heiti Std B" panose="020B0700000000000000" pitchFamily="34" charset="-128"/>
                <a:cs typeface="TimesNewRomanPSMT"/>
              </a:rPr>
              <a:t>normatif</a:t>
            </a:r>
            <a:r>
              <a:rPr lang="en-US" sz="2800" dirty="0">
                <a:latin typeface="Adobe Fan Heiti Std B" panose="020B0700000000000000" pitchFamily="34" charset="-128"/>
                <a:ea typeface="Adobe Fan Heiti Std B" panose="020B0700000000000000" pitchFamily="34" charset="-128"/>
                <a:cs typeface="TimesNewRomanPSMT"/>
              </a:rPr>
              <a:t> </a:t>
            </a:r>
            <a:r>
              <a:rPr lang="en-US" sz="2800" dirty="0" err="1">
                <a:latin typeface="Adobe Fan Heiti Std B" panose="020B0700000000000000" pitchFamily="34" charset="-128"/>
                <a:ea typeface="Adobe Fan Heiti Std B" panose="020B0700000000000000" pitchFamily="34" charset="-128"/>
                <a:cs typeface="TimesNewRomanPSMT"/>
              </a:rPr>
              <a:t>memberi</a:t>
            </a:r>
            <a:r>
              <a:rPr lang="en-US" sz="2800" dirty="0">
                <a:latin typeface="Adobe Fan Heiti Std B" panose="020B0700000000000000" pitchFamily="34" charset="-128"/>
                <a:ea typeface="Adobe Fan Heiti Std B" panose="020B0700000000000000" pitchFamily="34" charset="-128"/>
                <a:cs typeface="TimesNewRomanPSMT"/>
              </a:rPr>
              <a:t> </a:t>
            </a:r>
            <a:r>
              <a:rPr lang="en-US" sz="2800" dirty="0" err="1">
                <a:latin typeface="Adobe Fan Heiti Std B" panose="020B0700000000000000" pitchFamily="34" charset="-128"/>
                <a:ea typeface="Adobe Fan Heiti Std B" panose="020B0700000000000000" pitchFamily="34" charset="-128"/>
                <a:cs typeface="TimesNewRomanPSMT"/>
              </a:rPr>
              <a:t>penilaian</a:t>
            </a:r>
            <a:r>
              <a:rPr lang="en-US" sz="2800" dirty="0">
                <a:latin typeface="Adobe Fan Heiti Std B" panose="020B0700000000000000" pitchFamily="34" charset="-128"/>
                <a:ea typeface="Adobe Fan Heiti Std B" panose="020B0700000000000000" pitchFamily="34" charset="-128"/>
                <a:cs typeface="TimesNewRomanPSMT"/>
              </a:rPr>
              <a:t> </a:t>
            </a:r>
            <a:r>
              <a:rPr lang="en-US" sz="2800" dirty="0" err="1">
                <a:latin typeface="Adobe Fan Heiti Std B" panose="020B0700000000000000" pitchFamily="34" charset="-128"/>
                <a:ea typeface="Adobe Fan Heiti Std B" panose="020B0700000000000000" pitchFamily="34" charset="-128"/>
                <a:cs typeface="TimesNewRomanPSMT"/>
              </a:rPr>
              <a:t>sekaligus</a:t>
            </a:r>
            <a:r>
              <a:rPr lang="en-US" sz="2800" dirty="0">
                <a:latin typeface="Adobe Fan Heiti Std B" panose="020B0700000000000000" pitchFamily="34" charset="-128"/>
                <a:ea typeface="Adobe Fan Heiti Std B" panose="020B0700000000000000" pitchFamily="34" charset="-128"/>
                <a:cs typeface="TimesNewRomanPSMT"/>
              </a:rPr>
              <a:t> </a:t>
            </a:r>
            <a:r>
              <a:rPr lang="en-US" sz="2800" dirty="0" err="1">
                <a:latin typeface="Adobe Fan Heiti Std B" panose="020B0700000000000000" pitchFamily="34" charset="-128"/>
                <a:ea typeface="Adobe Fan Heiti Std B" panose="020B0700000000000000" pitchFamily="34" charset="-128"/>
                <a:cs typeface="TimesNewRomanPSMT"/>
              </a:rPr>
              <a:t>memberi</a:t>
            </a:r>
            <a:r>
              <a:rPr lang="en-US" sz="2800" dirty="0">
                <a:latin typeface="Adobe Fan Heiti Std B" panose="020B0700000000000000" pitchFamily="34" charset="-128"/>
                <a:ea typeface="Adobe Fan Heiti Std B" panose="020B0700000000000000" pitchFamily="34" charset="-128"/>
                <a:cs typeface="TimesNewRomanPSMT"/>
              </a:rPr>
              <a:t> </a:t>
            </a:r>
            <a:r>
              <a:rPr lang="en-US" sz="2800" dirty="0" err="1">
                <a:latin typeface="Adobe Fan Heiti Std B" panose="020B0700000000000000" pitchFamily="34" charset="-128"/>
                <a:ea typeface="Adobe Fan Heiti Std B" panose="020B0700000000000000" pitchFamily="34" charset="-128"/>
                <a:cs typeface="TimesNewRomanPSMT"/>
              </a:rPr>
              <a:t>norma</a:t>
            </a:r>
            <a:r>
              <a:rPr lang="en-US" sz="2800" dirty="0">
                <a:latin typeface="Adobe Fan Heiti Std B" panose="020B0700000000000000" pitchFamily="34" charset="-128"/>
                <a:ea typeface="Adobe Fan Heiti Std B" panose="020B0700000000000000" pitchFamily="34" charset="-128"/>
                <a:cs typeface="TimesNewRomanPSMT"/>
              </a:rPr>
              <a:t> </a:t>
            </a:r>
            <a:r>
              <a:rPr lang="en-US" sz="2800" dirty="0" err="1">
                <a:latin typeface="Adobe Fan Heiti Std B" panose="020B0700000000000000" pitchFamily="34" charset="-128"/>
                <a:ea typeface="Adobe Fan Heiti Std B" panose="020B0700000000000000" pitchFamily="34" charset="-128"/>
                <a:cs typeface="TimesNewRomanPSMT"/>
              </a:rPr>
              <a:t>sebagai</a:t>
            </a:r>
            <a:r>
              <a:rPr lang="en-US" sz="2800" dirty="0">
                <a:latin typeface="Adobe Fan Heiti Std B" panose="020B0700000000000000" pitchFamily="34" charset="-128"/>
                <a:ea typeface="Adobe Fan Heiti Std B" panose="020B0700000000000000" pitchFamily="34" charset="-128"/>
                <a:cs typeface="TimesNewRomanPSMT"/>
              </a:rPr>
              <a:t> </a:t>
            </a:r>
            <a:r>
              <a:rPr lang="en-US" sz="2800" dirty="0" err="1">
                <a:latin typeface="Adobe Fan Heiti Std B" panose="020B0700000000000000" pitchFamily="34" charset="-128"/>
                <a:ea typeface="Adobe Fan Heiti Std B" panose="020B0700000000000000" pitchFamily="34" charset="-128"/>
                <a:cs typeface="TimesNewRomanPSMT"/>
              </a:rPr>
              <a:t>dasar</a:t>
            </a:r>
            <a:r>
              <a:rPr lang="en-US" sz="2800" dirty="0">
                <a:latin typeface="Adobe Fan Heiti Std B" panose="020B0700000000000000" pitchFamily="34" charset="-128"/>
                <a:ea typeface="Adobe Fan Heiti Std B" panose="020B0700000000000000" pitchFamily="34" charset="-128"/>
                <a:cs typeface="TimesNewRomanPSMT"/>
              </a:rPr>
              <a:t> </a:t>
            </a:r>
            <a:r>
              <a:rPr lang="en-US" sz="2800" dirty="0" err="1">
                <a:latin typeface="Adobe Fan Heiti Std B" panose="020B0700000000000000" pitchFamily="34" charset="-128"/>
                <a:ea typeface="Adobe Fan Heiti Std B" panose="020B0700000000000000" pitchFamily="34" charset="-128"/>
                <a:cs typeface="TimesNewRomanPSMT"/>
              </a:rPr>
              <a:t>dan</a:t>
            </a:r>
            <a:r>
              <a:rPr lang="en-US" sz="2800" dirty="0">
                <a:latin typeface="Adobe Fan Heiti Std B" panose="020B0700000000000000" pitchFamily="34" charset="-128"/>
                <a:ea typeface="Adobe Fan Heiti Std B" panose="020B0700000000000000" pitchFamily="34" charset="-128"/>
                <a:cs typeface="TimesNewRomanPSMT"/>
              </a:rPr>
              <a:t> </a:t>
            </a:r>
            <a:r>
              <a:rPr lang="en-US" sz="2800" dirty="0" err="1">
                <a:latin typeface="Adobe Fan Heiti Std B" panose="020B0700000000000000" pitchFamily="34" charset="-128"/>
                <a:ea typeface="Adobe Fan Heiti Std B" panose="020B0700000000000000" pitchFamily="34" charset="-128"/>
                <a:cs typeface="TimesNewRomanPSMT"/>
              </a:rPr>
              <a:t>kerangka</a:t>
            </a:r>
            <a:r>
              <a:rPr lang="en-US" sz="2800" dirty="0">
                <a:latin typeface="Adobe Fan Heiti Std B" panose="020B0700000000000000" pitchFamily="34" charset="-128"/>
                <a:ea typeface="Adobe Fan Heiti Std B" panose="020B0700000000000000" pitchFamily="34" charset="-128"/>
                <a:cs typeface="TimesNewRomanPSMT"/>
              </a:rPr>
              <a:t> </a:t>
            </a:r>
            <a:r>
              <a:rPr lang="en-US" sz="2800" dirty="0" err="1">
                <a:latin typeface="Adobe Fan Heiti Std B" panose="020B0700000000000000" pitchFamily="34" charset="-128"/>
                <a:ea typeface="Adobe Fan Heiti Std B" panose="020B0700000000000000" pitchFamily="34" charset="-128"/>
                <a:cs typeface="TimesNewRomanPSMT"/>
              </a:rPr>
              <a:t>tindakan</a:t>
            </a:r>
            <a:r>
              <a:rPr lang="en-US" sz="2800" dirty="0">
                <a:latin typeface="Adobe Fan Heiti Std B" panose="020B0700000000000000" pitchFamily="34" charset="-128"/>
                <a:ea typeface="Adobe Fan Heiti Std B" panose="020B0700000000000000" pitchFamily="34" charset="-128"/>
                <a:cs typeface="TimesNewRomanPSMT"/>
              </a:rPr>
              <a:t> yang </a:t>
            </a:r>
            <a:r>
              <a:rPr lang="en-US" sz="2800" dirty="0" err="1">
                <a:latin typeface="Adobe Fan Heiti Std B" panose="020B0700000000000000" pitchFamily="34" charset="-128"/>
                <a:ea typeface="Adobe Fan Heiti Std B" panose="020B0700000000000000" pitchFamily="34" charset="-128"/>
                <a:cs typeface="TimesNewRomanPSMT"/>
              </a:rPr>
              <a:t>akan</a:t>
            </a:r>
            <a:r>
              <a:rPr lang="en-US" sz="2800" dirty="0">
                <a:latin typeface="Adobe Fan Heiti Std B" panose="020B0700000000000000" pitchFamily="34" charset="-128"/>
                <a:ea typeface="Adobe Fan Heiti Std B" panose="020B0700000000000000" pitchFamily="34" charset="-128"/>
                <a:cs typeface="TimesNewRomanPSMT"/>
              </a:rPr>
              <a:t> </a:t>
            </a:r>
            <a:r>
              <a:rPr lang="en-US" sz="2800" dirty="0" err="1">
                <a:latin typeface="Adobe Fan Heiti Std B" panose="020B0700000000000000" pitchFamily="34" charset="-128"/>
                <a:ea typeface="Adobe Fan Heiti Std B" panose="020B0700000000000000" pitchFamily="34" charset="-128"/>
                <a:cs typeface="TimesNewRomanPSMT"/>
              </a:rPr>
              <a:t>diputuskan</a:t>
            </a:r>
            <a:r>
              <a:rPr lang="en-US" sz="2800" dirty="0">
                <a:latin typeface="Adobe Fan Heiti Std B" panose="020B0700000000000000" pitchFamily="34" charset="-128"/>
                <a:ea typeface="Adobe Fan Heiti Std B" panose="020B0700000000000000" pitchFamily="34" charset="-128"/>
                <a:cs typeface="TimesNewRomanPSMT"/>
              </a:rPr>
              <a:t>.</a:t>
            </a:r>
            <a:endParaRPr lang="id-ID" sz="2800" dirty="0">
              <a:latin typeface="Adobe Fan Heiti Std B" panose="020B0700000000000000" pitchFamily="34" charset="-128"/>
              <a:ea typeface="Adobe Fan Heiti Std B" panose="020B0700000000000000" pitchFamily="34" charset="-128"/>
            </a:endParaRPr>
          </a:p>
        </p:txBody>
      </p:sp>
    </p:spTree>
    <p:extLst>
      <p:ext uri="{BB962C8B-B14F-4D97-AF65-F5344CB8AC3E}">
        <p14:creationId xmlns:p14="http://schemas.microsoft.com/office/powerpoint/2010/main" val="1197508527"/>
      </p:ext>
    </p:extLst>
  </p:cSld>
  <p:clrMapOvr>
    <a:masterClrMapping/>
  </p:clrMapOvr>
  <p:transition spd="slow">
    <p:wipe/>
    <p:sndAc>
      <p:stSnd>
        <p:snd r:embed="rId2" name="camera.wav"/>
      </p:stSnd>
    </p:sndAc>
  </p:transition>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11" name="Straight Connector 10"/>
          <p:cNvCxnSpPr>
            <a:cxnSpLocks/>
          </p:cNvCxnSpPr>
          <p:nvPr/>
        </p:nvCxnSpPr>
        <p:spPr>
          <a:xfrm>
            <a:off x="0" y="6128434"/>
            <a:ext cx="12191999" cy="0"/>
          </a:xfrm>
          <a:prstGeom prst="line">
            <a:avLst/>
          </a:prstGeom>
          <a:ln w="57150">
            <a:solidFill>
              <a:schemeClr val="tx1"/>
            </a:solidFill>
          </a:ln>
        </p:spPr>
        <p:style>
          <a:lnRef idx="1">
            <a:schemeClr val="accent1"/>
          </a:lnRef>
          <a:fillRef idx="0">
            <a:schemeClr val="accent1"/>
          </a:fillRef>
          <a:effectRef idx="0">
            <a:schemeClr val="accent1"/>
          </a:effectRef>
          <a:fontRef idx="minor">
            <a:schemeClr val="tx1"/>
          </a:fontRef>
        </p:style>
      </p:cxnSp>
      <p:sp>
        <p:nvSpPr>
          <p:cNvPr id="18" name="Rectangle 17"/>
          <p:cNvSpPr/>
          <p:nvPr/>
        </p:nvSpPr>
        <p:spPr>
          <a:xfrm>
            <a:off x="794532" y="524329"/>
            <a:ext cx="5099831" cy="829310"/>
          </a:xfrm>
          <a:prstGeom prst="rect">
            <a:avLst/>
          </a:prstGeom>
          <a:noFill/>
          <a:ln w="571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cxnSp>
        <p:nvCxnSpPr>
          <p:cNvPr id="19" name="Straight Connector 18"/>
          <p:cNvCxnSpPr>
            <a:cxnSpLocks/>
          </p:cNvCxnSpPr>
          <p:nvPr/>
        </p:nvCxnSpPr>
        <p:spPr>
          <a:xfrm>
            <a:off x="5894363" y="787400"/>
            <a:ext cx="6297637" cy="0"/>
          </a:xfrm>
          <a:prstGeom prst="line">
            <a:avLst/>
          </a:prstGeom>
          <a:ln w="5715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20" name="Straight Connector 19"/>
          <p:cNvCxnSpPr>
            <a:cxnSpLocks/>
          </p:cNvCxnSpPr>
          <p:nvPr/>
        </p:nvCxnSpPr>
        <p:spPr>
          <a:xfrm>
            <a:off x="5894363" y="939800"/>
            <a:ext cx="6297637" cy="0"/>
          </a:xfrm>
          <a:prstGeom prst="line">
            <a:avLst/>
          </a:prstGeom>
          <a:ln w="5715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21" name="Straight Connector 20"/>
          <p:cNvCxnSpPr/>
          <p:nvPr/>
        </p:nvCxnSpPr>
        <p:spPr>
          <a:xfrm flipH="1">
            <a:off x="0" y="1059180"/>
            <a:ext cx="794532" cy="0"/>
          </a:xfrm>
          <a:prstGeom prst="line">
            <a:avLst/>
          </a:prstGeom>
          <a:ln w="5715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22" name="Straight Connector 21"/>
          <p:cNvCxnSpPr/>
          <p:nvPr/>
        </p:nvCxnSpPr>
        <p:spPr>
          <a:xfrm flipH="1">
            <a:off x="0" y="1211580"/>
            <a:ext cx="794532" cy="0"/>
          </a:xfrm>
          <a:prstGeom prst="line">
            <a:avLst/>
          </a:prstGeom>
          <a:ln w="57150">
            <a:solidFill>
              <a:schemeClr val="tx1"/>
            </a:solidFill>
          </a:ln>
        </p:spPr>
        <p:style>
          <a:lnRef idx="1">
            <a:schemeClr val="accent1"/>
          </a:lnRef>
          <a:fillRef idx="0">
            <a:schemeClr val="accent1"/>
          </a:fillRef>
          <a:effectRef idx="0">
            <a:schemeClr val="accent1"/>
          </a:effectRef>
          <a:fontRef idx="minor">
            <a:schemeClr val="tx1"/>
          </a:fontRef>
        </p:style>
      </p:cxnSp>
      <p:sp>
        <p:nvSpPr>
          <p:cNvPr id="25" name="Rectangle 24"/>
          <p:cNvSpPr/>
          <p:nvPr/>
        </p:nvSpPr>
        <p:spPr>
          <a:xfrm>
            <a:off x="794532" y="524329"/>
            <a:ext cx="5099831" cy="829310"/>
          </a:xfrm>
          <a:prstGeom prst="rect">
            <a:avLst/>
          </a:prstGeom>
          <a:noFill/>
          <a:ln w="571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cxnSp>
        <p:nvCxnSpPr>
          <p:cNvPr id="26" name="Straight Connector 25"/>
          <p:cNvCxnSpPr>
            <a:cxnSpLocks/>
          </p:cNvCxnSpPr>
          <p:nvPr/>
        </p:nvCxnSpPr>
        <p:spPr>
          <a:xfrm>
            <a:off x="5894363" y="787400"/>
            <a:ext cx="6297637" cy="0"/>
          </a:xfrm>
          <a:prstGeom prst="line">
            <a:avLst/>
          </a:prstGeom>
          <a:ln w="5715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27" name="Straight Connector 26"/>
          <p:cNvCxnSpPr>
            <a:cxnSpLocks/>
          </p:cNvCxnSpPr>
          <p:nvPr/>
        </p:nvCxnSpPr>
        <p:spPr>
          <a:xfrm>
            <a:off x="5894363" y="939800"/>
            <a:ext cx="6297637" cy="0"/>
          </a:xfrm>
          <a:prstGeom prst="line">
            <a:avLst/>
          </a:prstGeom>
          <a:ln w="5715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28" name="Straight Connector 27"/>
          <p:cNvCxnSpPr/>
          <p:nvPr/>
        </p:nvCxnSpPr>
        <p:spPr>
          <a:xfrm flipH="1">
            <a:off x="0" y="1059180"/>
            <a:ext cx="794532" cy="0"/>
          </a:xfrm>
          <a:prstGeom prst="line">
            <a:avLst/>
          </a:prstGeom>
          <a:ln w="5715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29" name="Straight Connector 28"/>
          <p:cNvCxnSpPr/>
          <p:nvPr/>
        </p:nvCxnSpPr>
        <p:spPr>
          <a:xfrm flipH="1">
            <a:off x="0" y="1211580"/>
            <a:ext cx="794532" cy="0"/>
          </a:xfrm>
          <a:prstGeom prst="line">
            <a:avLst/>
          </a:prstGeom>
          <a:ln w="57150">
            <a:solidFill>
              <a:schemeClr val="tx1"/>
            </a:solidFill>
          </a:ln>
        </p:spPr>
        <p:style>
          <a:lnRef idx="1">
            <a:schemeClr val="accent1"/>
          </a:lnRef>
          <a:fillRef idx="0">
            <a:schemeClr val="accent1"/>
          </a:fillRef>
          <a:effectRef idx="0">
            <a:schemeClr val="accent1"/>
          </a:effectRef>
          <a:fontRef idx="minor">
            <a:schemeClr val="tx1"/>
          </a:fontRef>
        </p:style>
      </p:cxnSp>
      <p:sp>
        <p:nvSpPr>
          <p:cNvPr id="30" name="TextBox 29"/>
          <p:cNvSpPr txBox="1"/>
          <p:nvPr/>
        </p:nvSpPr>
        <p:spPr>
          <a:xfrm>
            <a:off x="1007114" y="585041"/>
            <a:ext cx="4674678" cy="707886"/>
          </a:xfrm>
          <a:prstGeom prst="rect">
            <a:avLst/>
          </a:prstGeom>
          <a:noFill/>
        </p:spPr>
        <p:txBody>
          <a:bodyPr wrap="none" rtlCol="0">
            <a:spAutoFit/>
          </a:bodyPr>
          <a:lstStyle/>
          <a:p>
            <a:pPr algn="ctr"/>
            <a:r>
              <a:rPr lang="id-ID" sz="4000" dirty="0">
                <a:solidFill>
                  <a:srgbClr val="FF0000"/>
                </a:solidFill>
                <a:effectLst>
                  <a:outerShdw blurRad="38100" dist="38100" dir="2700000" algn="tl">
                    <a:srgbClr val="000000">
                      <a:alpha val="43137"/>
                    </a:srgbClr>
                  </a:outerShdw>
                </a:effectLst>
                <a:latin typeface="Adobe Fan Heiti Std B" panose="020B0700000000000000" pitchFamily="34" charset="-128"/>
                <a:ea typeface="Adobe Fan Heiti Std B" panose="020B0700000000000000" pitchFamily="34" charset="-128"/>
              </a:rPr>
              <a:t>Etika Secara Umum</a:t>
            </a:r>
          </a:p>
        </p:txBody>
      </p:sp>
      <p:grpSp>
        <p:nvGrpSpPr>
          <p:cNvPr id="31" name="Group 30"/>
          <p:cNvGrpSpPr/>
          <p:nvPr/>
        </p:nvGrpSpPr>
        <p:grpSpPr>
          <a:xfrm>
            <a:off x="1090787" y="1360348"/>
            <a:ext cx="1360866" cy="441948"/>
            <a:chOff x="1465943" y="1353639"/>
            <a:chExt cx="2002971" cy="576761"/>
          </a:xfrm>
        </p:grpSpPr>
        <p:cxnSp>
          <p:nvCxnSpPr>
            <p:cNvPr id="32" name="Straight Connector 31"/>
            <p:cNvCxnSpPr/>
            <p:nvPr/>
          </p:nvCxnSpPr>
          <p:spPr>
            <a:xfrm>
              <a:off x="1465943" y="1353639"/>
              <a:ext cx="0" cy="576761"/>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33" name="Straight Arrow Connector 32"/>
            <p:cNvCxnSpPr/>
            <p:nvPr/>
          </p:nvCxnSpPr>
          <p:spPr>
            <a:xfrm>
              <a:off x="1465943" y="1930400"/>
              <a:ext cx="2002971" cy="0"/>
            </a:xfrm>
            <a:prstGeom prst="straightConnector1">
              <a:avLst/>
            </a:prstGeom>
            <a:ln w="38100">
              <a:solidFill>
                <a:schemeClr val="tx1"/>
              </a:solidFill>
              <a:tailEnd type="triangle"/>
            </a:ln>
          </p:spPr>
          <p:style>
            <a:lnRef idx="1">
              <a:schemeClr val="accent1"/>
            </a:lnRef>
            <a:fillRef idx="0">
              <a:schemeClr val="accent1"/>
            </a:fillRef>
            <a:effectRef idx="0">
              <a:schemeClr val="accent1"/>
            </a:effectRef>
            <a:fontRef idx="minor">
              <a:schemeClr val="tx1"/>
            </a:fontRef>
          </p:style>
        </p:cxnSp>
      </p:grpSp>
      <p:grpSp>
        <p:nvGrpSpPr>
          <p:cNvPr id="34" name="Group 33"/>
          <p:cNvGrpSpPr/>
          <p:nvPr/>
        </p:nvGrpSpPr>
        <p:grpSpPr>
          <a:xfrm>
            <a:off x="2675410" y="1581322"/>
            <a:ext cx="496414" cy="523220"/>
            <a:chOff x="3344447" y="1581322"/>
            <a:chExt cx="496414" cy="523220"/>
          </a:xfrm>
        </p:grpSpPr>
        <p:sp>
          <p:nvSpPr>
            <p:cNvPr id="35" name="TextBox 34"/>
            <p:cNvSpPr txBox="1"/>
            <p:nvPr/>
          </p:nvSpPr>
          <p:spPr>
            <a:xfrm>
              <a:off x="3399332" y="1581322"/>
              <a:ext cx="386644" cy="523220"/>
            </a:xfrm>
            <a:prstGeom prst="rect">
              <a:avLst/>
            </a:prstGeom>
            <a:noFill/>
          </p:spPr>
          <p:txBody>
            <a:bodyPr wrap="none" rtlCol="0">
              <a:spAutoFit/>
            </a:bodyPr>
            <a:lstStyle/>
            <a:p>
              <a:pPr algn="just"/>
              <a:r>
                <a:rPr lang="id-ID" sz="2800" dirty="0">
                  <a:effectLst>
                    <a:outerShdw blurRad="38100" dist="38100" dir="2700000" algn="tl">
                      <a:srgbClr val="000000">
                        <a:alpha val="43137"/>
                      </a:srgbClr>
                    </a:outerShdw>
                  </a:effectLst>
                  <a:latin typeface="Adobe Fan Heiti Std B" panose="020B0700000000000000" pitchFamily="34" charset="-128"/>
                  <a:ea typeface="Adobe Fan Heiti Std B" panose="020B0700000000000000" pitchFamily="34" charset="-128"/>
                </a:rPr>
                <a:t>1</a:t>
              </a:r>
            </a:p>
          </p:txBody>
        </p:sp>
        <p:sp>
          <p:nvSpPr>
            <p:cNvPr id="36" name="Oval 35"/>
            <p:cNvSpPr/>
            <p:nvPr/>
          </p:nvSpPr>
          <p:spPr>
            <a:xfrm>
              <a:off x="3344447" y="1581322"/>
              <a:ext cx="496414" cy="461835"/>
            </a:xfrm>
            <a:prstGeom prst="ellipse">
              <a:avLst/>
            </a:prstGeom>
            <a:no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grpSp>
      <p:sp>
        <p:nvSpPr>
          <p:cNvPr id="37" name="TextBox 36"/>
          <p:cNvSpPr txBox="1"/>
          <p:nvPr/>
        </p:nvSpPr>
        <p:spPr>
          <a:xfrm>
            <a:off x="5471682" y="1527375"/>
            <a:ext cx="184731" cy="707886"/>
          </a:xfrm>
          <a:prstGeom prst="rect">
            <a:avLst/>
          </a:prstGeom>
          <a:noFill/>
        </p:spPr>
        <p:txBody>
          <a:bodyPr wrap="none" rtlCol="0">
            <a:spAutoFit/>
          </a:bodyPr>
          <a:lstStyle/>
          <a:p>
            <a:pPr algn="ctr"/>
            <a:endParaRPr lang="id-ID" sz="4000" dirty="0">
              <a:effectLst>
                <a:outerShdw blurRad="38100" dist="38100" dir="2700000" algn="tl">
                  <a:srgbClr val="000000">
                    <a:alpha val="43137"/>
                  </a:srgbClr>
                </a:outerShdw>
              </a:effectLst>
              <a:latin typeface="Adobe Fan Heiti Std B" panose="020B0700000000000000" pitchFamily="34" charset="-128"/>
              <a:ea typeface="Adobe Fan Heiti Std B" panose="020B0700000000000000" pitchFamily="34" charset="-128"/>
            </a:endParaRPr>
          </a:p>
        </p:txBody>
      </p:sp>
      <p:sp>
        <p:nvSpPr>
          <p:cNvPr id="39" name="Rectangle 38"/>
          <p:cNvSpPr/>
          <p:nvPr/>
        </p:nvSpPr>
        <p:spPr>
          <a:xfrm>
            <a:off x="3395580" y="1543450"/>
            <a:ext cx="8161419" cy="4401205"/>
          </a:xfrm>
          <a:prstGeom prst="rect">
            <a:avLst/>
          </a:prstGeom>
        </p:spPr>
        <p:txBody>
          <a:bodyPr wrap="square">
            <a:spAutoFit/>
          </a:bodyPr>
          <a:lstStyle/>
          <a:p>
            <a:pPr algn="just"/>
            <a:r>
              <a:rPr lang="en-US" sz="2800" b="1" dirty="0">
                <a:latin typeface="Adobe Fan Heiti Std B" panose="020B0700000000000000" pitchFamily="34" charset="-128"/>
                <a:ea typeface="Adobe Fan Heiti Std B" panose="020B0700000000000000" pitchFamily="34" charset="-128"/>
              </a:rPr>
              <a:t>ETIKA UMUM</a:t>
            </a:r>
            <a:r>
              <a:rPr lang="en-US" sz="2800" dirty="0">
                <a:latin typeface="Adobe Fan Heiti Std B" panose="020B0700000000000000" pitchFamily="34" charset="-128"/>
                <a:ea typeface="Adobe Fan Heiti Std B" panose="020B0700000000000000" pitchFamily="34" charset="-128"/>
              </a:rPr>
              <a:t>, </a:t>
            </a:r>
            <a:r>
              <a:rPr lang="en-US" sz="2800" dirty="0" err="1">
                <a:latin typeface="Adobe Fan Heiti Std B" panose="020B0700000000000000" pitchFamily="34" charset="-128"/>
                <a:ea typeface="Adobe Fan Heiti Std B" panose="020B0700000000000000" pitchFamily="34" charset="-128"/>
              </a:rPr>
              <a:t>berbicara</a:t>
            </a:r>
            <a:r>
              <a:rPr lang="en-US" sz="2800" dirty="0">
                <a:latin typeface="Adobe Fan Heiti Std B" panose="020B0700000000000000" pitchFamily="34" charset="-128"/>
                <a:ea typeface="Adobe Fan Heiti Std B" panose="020B0700000000000000" pitchFamily="34" charset="-128"/>
              </a:rPr>
              <a:t> </a:t>
            </a:r>
            <a:r>
              <a:rPr lang="en-US" sz="2800" dirty="0" err="1">
                <a:latin typeface="Adobe Fan Heiti Std B" panose="020B0700000000000000" pitchFamily="34" charset="-128"/>
                <a:ea typeface="Adobe Fan Heiti Std B" panose="020B0700000000000000" pitchFamily="34" charset="-128"/>
              </a:rPr>
              <a:t>mengenai</a:t>
            </a:r>
            <a:r>
              <a:rPr lang="en-US" sz="2800" dirty="0">
                <a:latin typeface="Adobe Fan Heiti Std B" panose="020B0700000000000000" pitchFamily="34" charset="-128"/>
                <a:ea typeface="Adobe Fan Heiti Std B" panose="020B0700000000000000" pitchFamily="34" charset="-128"/>
              </a:rPr>
              <a:t> </a:t>
            </a:r>
            <a:r>
              <a:rPr lang="en-US" sz="2800" dirty="0" err="1">
                <a:latin typeface="Adobe Fan Heiti Std B" panose="020B0700000000000000" pitchFamily="34" charset="-128"/>
                <a:ea typeface="Adobe Fan Heiti Std B" panose="020B0700000000000000" pitchFamily="34" charset="-128"/>
              </a:rPr>
              <a:t>kondisi-kondisi</a:t>
            </a:r>
            <a:r>
              <a:rPr lang="en-US" sz="2800" dirty="0">
                <a:latin typeface="Adobe Fan Heiti Std B" panose="020B0700000000000000" pitchFamily="34" charset="-128"/>
                <a:ea typeface="Adobe Fan Heiti Std B" panose="020B0700000000000000" pitchFamily="34" charset="-128"/>
              </a:rPr>
              <a:t> </a:t>
            </a:r>
            <a:r>
              <a:rPr lang="en-US" sz="2800" dirty="0" err="1">
                <a:latin typeface="Adobe Fan Heiti Std B" panose="020B0700000000000000" pitchFamily="34" charset="-128"/>
                <a:ea typeface="Adobe Fan Heiti Std B" panose="020B0700000000000000" pitchFamily="34" charset="-128"/>
              </a:rPr>
              <a:t>dasar</a:t>
            </a:r>
            <a:r>
              <a:rPr lang="en-US" sz="2800" dirty="0">
                <a:latin typeface="Adobe Fan Heiti Std B" panose="020B0700000000000000" pitchFamily="34" charset="-128"/>
                <a:ea typeface="Adobe Fan Heiti Std B" panose="020B0700000000000000" pitchFamily="34" charset="-128"/>
              </a:rPr>
              <a:t> </a:t>
            </a:r>
            <a:r>
              <a:rPr lang="en-US" sz="2800" dirty="0" err="1">
                <a:latin typeface="Adobe Fan Heiti Std B" panose="020B0700000000000000" pitchFamily="34" charset="-128"/>
                <a:ea typeface="Adobe Fan Heiti Std B" panose="020B0700000000000000" pitchFamily="34" charset="-128"/>
              </a:rPr>
              <a:t>bagaimana</a:t>
            </a:r>
            <a:r>
              <a:rPr lang="en-US" sz="2800" dirty="0">
                <a:latin typeface="Adobe Fan Heiti Std B" panose="020B0700000000000000" pitchFamily="34" charset="-128"/>
                <a:ea typeface="Adobe Fan Heiti Std B" panose="020B0700000000000000" pitchFamily="34" charset="-128"/>
              </a:rPr>
              <a:t> </a:t>
            </a:r>
            <a:r>
              <a:rPr lang="en-US" sz="2800" dirty="0" err="1">
                <a:latin typeface="Adobe Fan Heiti Std B" panose="020B0700000000000000" pitchFamily="34" charset="-128"/>
                <a:ea typeface="Adobe Fan Heiti Std B" panose="020B0700000000000000" pitchFamily="34" charset="-128"/>
              </a:rPr>
              <a:t>manusia</a:t>
            </a:r>
            <a:r>
              <a:rPr lang="en-US" sz="2800" dirty="0">
                <a:latin typeface="Adobe Fan Heiti Std B" panose="020B0700000000000000" pitchFamily="34" charset="-128"/>
                <a:ea typeface="Adobe Fan Heiti Std B" panose="020B0700000000000000" pitchFamily="34" charset="-128"/>
              </a:rPr>
              <a:t> </a:t>
            </a:r>
            <a:r>
              <a:rPr lang="en-US" sz="2800" dirty="0" err="1">
                <a:latin typeface="Adobe Fan Heiti Std B" panose="020B0700000000000000" pitchFamily="34" charset="-128"/>
                <a:ea typeface="Adobe Fan Heiti Std B" panose="020B0700000000000000" pitchFamily="34" charset="-128"/>
              </a:rPr>
              <a:t>bertindak</a:t>
            </a:r>
            <a:r>
              <a:rPr lang="en-US" sz="2800" dirty="0">
                <a:latin typeface="Adobe Fan Heiti Std B" panose="020B0700000000000000" pitchFamily="34" charset="-128"/>
                <a:ea typeface="Adobe Fan Heiti Std B" panose="020B0700000000000000" pitchFamily="34" charset="-128"/>
              </a:rPr>
              <a:t> </a:t>
            </a:r>
            <a:r>
              <a:rPr lang="en-US" sz="2800" dirty="0" err="1">
                <a:latin typeface="Adobe Fan Heiti Std B" panose="020B0700000000000000" pitchFamily="34" charset="-128"/>
                <a:ea typeface="Adobe Fan Heiti Std B" panose="020B0700000000000000" pitchFamily="34" charset="-128"/>
              </a:rPr>
              <a:t>secara</a:t>
            </a:r>
            <a:r>
              <a:rPr lang="en-US" sz="2800" dirty="0">
                <a:latin typeface="Adobe Fan Heiti Std B" panose="020B0700000000000000" pitchFamily="34" charset="-128"/>
                <a:ea typeface="Adobe Fan Heiti Std B" panose="020B0700000000000000" pitchFamily="34" charset="-128"/>
              </a:rPr>
              <a:t> </a:t>
            </a:r>
            <a:r>
              <a:rPr lang="en-US" sz="2800" dirty="0" err="1">
                <a:latin typeface="Adobe Fan Heiti Std B" panose="020B0700000000000000" pitchFamily="34" charset="-128"/>
                <a:ea typeface="Adobe Fan Heiti Std B" panose="020B0700000000000000" pitchFamily="34" charset="-128"/>
              </a:rPr>
              <a:t>etis</a:t>
            </a:r>
            <a:r>
              <a:rPr lang="en-US" sz="2800" dirty="0">
                <a:latin typeface="Adobe Fan Heiti Std B" panose="020B0700000000000000" pitchFamily="34" charset="-128"/>
                <a:ea typeface="Adobe Fan Heiti Std B" panose="020B0700000000000000" pitchFamily="34" charset="-128"/>
              </a:rPr>
              <a:t>, </a:t>
            </a:r>
            <a:r>
              <a:rPr lang="en-US" sz="2800" dirty="0" err="1">
                <a:latin typeface="Adobe Fan Heiti Std B" panose="020B0700000000000000" pitchFamily="34" charset="-128"/>
                <a:ea typeface="Adobe Fan Heiti Std B" panose="020B0700000000000000" pitchFamily="34" charset="-128"/>
              </a:rPr>
              <a:t>bagaimana</a:t>
            </a:r>
            <a:r>
              <a:rPr lang="en-US" sz="2800" dirty="0">
                <a:latin typeface="Adobe Fan Heiti Std B" panose="020B0700000000000000" pitchFamily="34" charset="-128"/>
                <a:ea typeface="Adobe Fan Heiti Std B" panose="020B0700000000000000" pitchFamily="34" charset="-128"/>
              </a:rPr>
              <a:t> </a:t>
            </a:r>
            <a:r>
              <a:rPr lang="en-US" sz="2800" dirty="0" err="1">
                <a:latin typeface="Adobe Fan Heiti Std B" panose="020B0700000000000000" pitchFamily="34" charset="-128"/>
                <a:ea typeface="Adobe Fan Heiti Std B" panose="020B0700000000000000" pitchFamily="34" charset="-128"/>
              </a:rPr>
              <a:t>manusia</a:t>
            </a:r>
            <a:r>
              <a:rPr lang="en-US" sz="2800" dirty="0">
                <a:latin typeface="Adobe Fan Heiti Std B" panose="020B0700000000000000" pitchFamily="34" charset="-128"/>
                <a:ea typeface="Adobe Fan Heiti Std B" panose="020B0700000000000000" pitchFamily="34" charset="-128"/>
              </a:rPr>
              <a:t> </a:t>
            </a:r>
            <a:r>
              <a:rPr lang="en-US" sz="2800" dirty="0" err="1">
                <a:latin typeface="Adobe Fan Heiti Std B" panose="020B0700000000000000" pitchFamily="34" charset="-128"/>
                <a:ea typeface="Adobe Fan Heiti Std B" panose="020B0700000000000000" pitchFamily="34" charset="-128"/>
              </a:rPr>
              <a:t>mengambil</a:t>
            </a:r>
            <a:r>
              <a:rPr lang="en-US" sz="2800" dirty="0">
                <a:latin typeface="Adobe Fan Heiti Std B" panose="020B0700000000000000" pitchFamily="34" charset="-128"/>
                <a:ea typeface="Adobe Fan Heiti Std B" panose="020B0700000000000000" pitchFamily="34" charset="-128"/>
              </a:rPr>
              <a:t> </a:t>
            </a:r>
            <a:r>
              <a:rPr lang="en-US" sz="2800" dirty="0" err="1">
                <a:latin typeface="Adobe Fan Heiti Std B" panose="020B0700000000000000" pitchFamily="34" charset="-128"/>
                <a:ea typeface="Adobe Fan Heiti Std B" panose="020B0700000000000000" pitchFamily="34" charset="-128"/>
              </a:rPr>
              <a:t>keputusan</a:t>
            </a:r>
            <a:r>
              <a:rPr lang="en-US" sz="2800" dirty="0">
                <a:latin typeface="Adobe Fan Heiti Std B" panose="020B0700000000000000" pitchFamily="34" charset="-128"/>
                <a:ea typeface="Adobe Fan Heiti Std B" panose="020B0700000000000000" pitchFamily="34" charset="-128"/>
              </a:rPr>
              <a:t> </a:t>
            </a:r>
            <a:r>
              <a:rPr lang="en-US" sz="2800" dirty="0" err="1">
                <a:latin typeface="Adobe Fan Heiti Std B" panose="020B0700000000000000" pitchFamily="34" charset="-128"/>
                <a:ea typeface="Adobe Fan Heiti Std B" panose="020B0700000000000000" pitchFamily="34" charset="-128"/>
              </a:rPr>
              <a:t>etis</a:t>
            </a:r>
            <a:r>
              <a:rPr lang="en-US" sz="2800" dirty="0">
                <a:latin typeface="Adobe Fan Heiti Std B" panose="020B0700000000000000" pitchFamily="34" charset="-128"/>
                <a:ea typeface="Adobe Fan Heiti Std B" panose="020B0700000000000000" pitchFamily="34" charset="-128"/>
              </a:rPr>
              <a:t>, </a:t>
            </a:r>
            <a:r>
              <a:rPr lang="en-US" sz="2800" dirty="0" err="1">
                <a:latin typeface="Adobe Fan Heiti Std B" panose="020B0700000000000000" pitchFamily="34" charset="-128"/>
                <a:ea typeface="Adobe Fan Heiti Std B" panose="020B0700000000000000" pitchFamily="34" charset="-128"/>
              </a:rPr>
              <a:t>teori-teori</a:t>
            </a:r>
            <a:r>
              <a:rPr lang="en-US" sz="2800" dirty="0">
                <a:latin typeface="Adobe Fan Heiti Std B" panose="020B0700000000000000" pitchFamily="34" charset="-128"/>
                <a:ea typeface="Adobe Fan Heiti Std B" panose="020B0700000000000000" pitchFamily="34" charset="-128"/>
              </a:rPr>
              <a:t> </a:t>
            </a:r>
            <a:r>
              <a:rPr lang="en-US" sz="2800" dirty="0" err="1">
                <a:latin typeface="Adobe Fan Heiti Std B" panose="020B0700000000000000" pitchFamily="34" charset="-128"/>
                <a:ea typeface="Adobe Fan Heiti Std B" panose="020B0700000000000000" pitchFamily="34" charset="-128"/>
              </a:rPr>
              <a:t>etika</a:t>
            </a:r>
            <a:r>
              <a:rPr lang="en-US" sz="2800" dirty="0">
                <a:latin typeface="Adobe Fan Heiti Std B" panose="020B0700000000000000" pitchFamily="34" charset="-128"/>
                <a:ea typeface="Adobe Fan Heiti Std B" panose="020B0700000000000000" pitchFamily="34" charset="-128"/>
              </a:rPr>
              <a:t> </a:t>
            </a:r>
            <a:r>
              <a:rPr lang="en-US" sz="2800" dirty="0" err="1">
                <a:latin typeface="Adobe Fan Heiti Std B" panose="020B0700000000000000" pitchFamily="34" charset="-128"/>
                <a:ea typeface="Adobe Fan Heiti Std B" panose="020B0700000000000000" pitchFamily="34" charset="-128"/>
              </a:rPr>
              <a:t>dan</a:t>
            </a:r>
            <a:r>
              <a:rPr lang="en-US" sz="2800" dirty="0">
                <a:latin typeface="Adobe Fan Heiti Std B" panose="020B0700000000000000" pitchFamily="34" charset="-128"/>
                <a:ea typeface="Adobe Fan Heiti Std B" panose="020B0700000000000000" pitchFamily="34" charset="-128"/>
              </a:rPr>
              <a:t> </a:t>
            </a:r>
            <a:r>
              <a:rPr lang="en-US" sz="2800" dirty="0" err="1">
                <a:latin typeface="Adobe Fan Heiti Std B" panose="020B0700000000000000" pitchFamily="34" charset="-128"/>
                <a:ea typeface="Adobe Fan Heiti Std B" panose="020B0700000000000000" pitchFamily="34" charset="-128"/>
              </a:rPr>
              <a:t>prinsip-prinsip</a:t>
            </a:r>
            <a:r>
              <a:rPr lang="en-US" sz="2800" dirty="0">
                <a:latin typeface="Adobe Fan Heiti Std B" panose="020B0700000000000000" pitchFamily="34" charset="-128"/>
                <a:ea typeface="Adobe Fan Heiti Std B" panose="020B0700000000000000" pitchFamily="34" charset="-128"/>
              </a:rPr>
              <a:t> moral </a:t>
            </a:r>
            <a:r>
              <a:rPr lang="en-US" sz="2800" dirty="0" err="1">
                <a:latin typeface="Adobe Fan Heiti Std B" panose="020B0700000000000000" pitchFamily="34" charset="-128"/>
                <a:ea typeface="Adobe Fan Heiti Std B" panose="020B0700000000000000" pitchFamily="34" charset="-128"/>
              </a:rPr>
              <a:t>dasar</a:t>
            </a:r>
            <a:r>
              <a:rPr lang="en-US" sz="2800" dirty="0">
                <a:latin typeface="Adobe Fan Heiti Std B" panose="020B0700000000000000" pitchFamily="34" charset="-128"/>
                <a:ea typeface="Adobe Fan Heiti Std B" panose="020B0700000000000000" pitchFamily="34" charset="-128"/>
              </a:rPr>
              <a:t> yang </a:t>
            </a:r>
            <a:r>
              <a:rPr lang="en-US" sz="2800" dirty="0" err="1">
                <a:latin typeface="Adobe Fan Heiti Std B" panose="020B0700000000000000" pitchFamily="34" charset="-128"/>
                <a:ea typeface="Adobe Fan Heiti Std B" panose="020B0700000000000000" pitchFamily="34" charset="-128"/>
              </a:rPr>
              <a:t>menjadi</a:t>
            </a:r>
            <a:r>
              <a:rPr lang="en-US" sz="2800" dirty="0">
                <a:latin typeface="Adobe Fan Heiti Std B" panose="020B0700000000000000" pitchFamily="34" charset="-128"/>
                <a:ea typeface="Adobe Fan Heiti Std B" panose="020B0700000000000000" pitchFamily="34" charset="-128"/>
              </a:rPr>
              <a:t> </a:t>
            </a:r>
            <a:r>
              <a:rPr lang="en-US" sz="2800" dirty="0" err="1">
                <a:latin typeface="Adobe Fan Heiti Std B" panose="020B0700000000000000" pitchFamily="34" charset="-128"/>
                <a:ea typeface="Adobe Fan Heiti Std B" panose="020B0700000000000000" pitchFamily="34" charset="-128"/>
              </a:rPr>
              <a:t>pegangan</a:t>
            </a:r>
            <a:r>
              <a:rPr lang="en-US" sz="2800" dirty="0">
                <a:latin typeface="Adobe Fan Heiti Std B" panose="020B0700000000000000" pitchFamily="34" charset="-128"/>
                <a:ea typeface="Adobe Fan Heiti Std B" panose="020B0700000000000000" pitchFamily="34" charset="-128"/>
              </a:rPr>
              <a:t> </a:t>
            </a:r>
            <a:r>
              <a:rPr lang="en-US" sz="2800" dirty="0" err="1">
                <a:latin typeface="Adobe Fan Heiti Std B" panose="020B0700000000000000" pitchFamily="34" charset="-128"/>
                <a:ea typeface="Adobe Fan Heiti Std B" panose="020B0700000000000000" pitchFamily="34" charset="-128"/>
              </a:rPr>
              <a:t>bagi</a:t>
            </a:r>
            <a:r>
              <a:rPr lang="en-US" sz="2800" dirty="0">
                <a:latin typeface="Adobe Fan Heiti Std B" panose="020B0700000000000000" pitchFamily="34" charset="-128"/>
                <a:ea typeface="Adobe Fan Heiti Std B" panose="020B0700000000000000" pitchFamily="34" charset="-128"/>
              </a:rPr>
              <a:t> </a:t>
            </a:r>
            <a:r>
              <a:rPr lang="en-US" sz="2800" dirty="0" err="1">
                <a:latin typeface="Adobe Fan Heiti Std B" panose="020B0700000000000000" pitchFamily="34" charset="-128"/>
                <a:ea typeface="Adobe Fan Heiti Std B" panose="020B0700000000000000" pitchFamily="34" charset="-128"/>
              </a:rPr>
              <a:t>manusia</a:t>
            </a:r>
            <a:r>
              <a:rPr lang="en-US" sz="2800" dirty="0">
                <a:latin typeface="Adobe Fan Heiti Std B" panose="020B0700000000000000" pitchFamily="34" charset="-128"/>
                <a:ea typeface="Adobe Fan Heiti Std B" panose="020B0700000000000000" pitchFamily="34" charset="-128"/>
              </a:rPr>
              <a:t> </a:t>
            </a:r>
            <a:r>
              <a:rPr lang="en-US" sz="2800" dirty="0" err="1">
                <a:latin typeface="Adobe Fan Heiti Std B" panose="020B0700000000000000" pitchFamily="34" charset="-128"/>
                <a:ea typeface="Adobe Fan Heiti Std B" panose="020B0700000000000000" pitchFamily="34" charset="-128"/>
              </a:rPr>
              <a:t>dalam</a:t>
            </a:r>
            <a:r>
              <a:rPr lang="en-US" sz="2800" dirty="0">
                <a:latin typeface="Adobe Fan Heiti Std B" panose="020B0700000000000000" pitchFamily="34" charset="-128"/>
                <a:ea typeface="Adobe Fan Heiti Std B" panose="020B0700000000000000" pitchFamily="34" charset="-128"/>
              </a:rPr>
              <a:t> </a:t>
            </a:r>
            <a:r>
              <a:rPr lang="en-US" sz="2800" dirty="0" err="1">
                <a:latin typeface="Adobe Fan Heiti Std B" panose="020B0700000000000000" pitchFamily="34" charset="-128"/>
                <a:ea typeface="Adobe Fan Heiti Std B" panose="020B0700000000000000" pitchFamily="34" charset="-128"/>
              </a:rPr>
              <a:t>bertindak</a:t>
            </a:r>
            <a:r>
              <a:rPr lang="en-US" sz="2800" dirty="0">
                <a:latin typeface="Adobe Fan Heiti Std B" panose="020B0700000000000000" pitchFamily="34" charset="-128"/>
                <a:ea typeface="Adobe Fan Heiti Std B" panose="020B0700000000000000" pitchFamily="34" charset="-128"/>
              </a:rPr>
              <a:t> </a:t>
            </a:r>
            <a:r>
              <a:rPr lang="en-US" sz="2800" dirty="0" err="1">
                <a:latin typeface="Adobe Fan Heiti Std B" panose="020B0700000000000000" pitchFamily="34" charset="-128"/>
                <a:ea typeface="Adobe Fan Heiti Std B" panose="020B0700000000000000" pitchFamily="34" charset="-128"/>
              </a:rPr>
              <a:t>serta</a:t>
            </a:r>
            <a:r>
              <a:rPr lang="en-US" sz="2800" dirty="0">
                <a:latin typeface="Adobe Fan Heiti Std B" panose="020B0700000000000000" pitchFamily="34" charset="-128"/>
                <a:ea typeface="Adobe Fan Heiti Std B" panose="020B0700000000000000" pitchFamily="34" charset="-128"/>
              </a:rPr>
              <a:t> </a:t>
            </a:r>
            <a:r>
              <a:rPr lang="en-US" sz="2800" dirty="0" err="1">
                <a:latin typeface="Adobe Fan Heiti Std B" panose="020B0700000000000000" pitchFamily="34" charset="-128"/>
                <a:ea typeface="Adobe Fan Heiti Std B" panose="020B0700000000000000" pitchFamily="34" charset="-128"/>
              </a:rPr>
              <a:t>tolak</a:t>
            </a:r>
            <a:r>
              <a:rPr lang="en-US" sz="2800" dirty="0">
                <a:latin typeface="Adobe Fan Heiti Std B" panose="020B0700000000000000" pitchFamily="34" charset="-128"/>
                <a:ea typeface="Adobe Fan Heiti Std B" panose="020B0700000000000000" pitchFamily="34" charset="-128"/>
              </a:rPr>
              <a:t> </a:t>
            </a:r>
            <a:r>
              <a:rPr lang="en-US" sz="2800" dirty="0" err="1">
                <a:latin typeface="Adobe Fan Heiti Std B" panose="020B0700000000000000" pitchFamily="34" charset="-128"/>
                <a:ea typeface="Adobe Fan Heiti Std B" panose="020B0700000000000000" pitchFamily="34" charset="-128"/>
              </a:rPr>
              <a:t>ukur</a:t>
            </a:r>
            <a:r>
              <a:rPr lang="en-US" sz="2800" dirty="0">
                <a:latin typeface="Adobe Fan Heiti Std B" panose="020B0700000000000000" pitchFamily="34" charset="-128"/>
                <a:ea typeface="Adobe Fan Heiti Std B" panose="020B0700000000000000" pitchFamily="34" charset="-128"/>
              </a:rPr>
              <a:t> </a:t>
            </a:r>
            <a:r>
              <a:rPr lang="en-US" sz="2800" dirty="0" err="1">
                <a:latin typeface="Adobe Fan Heiti Std B" panose="020B0700000000000000" pitchFamily="34" charset="-128"/>
                <a:ea typeface="Adobe Fan Heiti Std B" panose="020B0700000000000000" pitchFamily="34" charset="-128"/>
              </a:rPr>
              <a:t>dalam</a:t>
            </a:r>
            <a:r>
              <a:rPr lang="en-US" sz="2800" dirty="0">
                <a:latin typeface="Adobe Fan Heiti Std B" panose="020B0700000000000000" pitchFamily="34" charset="-128"/>
                <a:ea typeface="Adobe Fan Heiti Std B" panose="020B0700000000000000" pitchFamily="34" charset="-128"/>
              </a:rPr>
              <a:t> </a:t>
            </a:r>
            <a:r>
              <a:rPr lang="en-US" sz="2800" dirty="0" err="1">
                <a:latin typeface="Adobe Fan Heiti Std B" panose="020B0700000000000000" pitchFamily="34" charset="-128"/>
                <a:ea typeface="Adobe Fan Heiti Std B" panose="020B0700000000000000" pitchFamily="34" charset="-128"/>
              </a:rPr>
              <a:t>menilai</a:t>
            </a:r>
            <a:r>
              <a:rPr lang="en-US" sz="2800" dirty="0">
                <a:latin typeface="Adobe Fan Heiti Std B" panose="020B0700000000000000" pitchFamily="34" charset="-128"/>
                <a:ea typeface="Adobe Fan Heiti Std B" panose="020B0700000000000000" pitchFamily="34" charset="-128"/>
              </a:rPr>
              <a:t> </a:t>
            </a:r>
            <a:r>
              <a:rPr lang="en-US" sz="2800" dirty="0" err="1">
                <a:latin typeface="Adobe Fan Heiti Std B" panose="020B0700000000000000" pitchFamily="34" charset="-128"/>
                <a:ea typeface="Adobe Fan Heiti Std B" panose="020B0700000000000000" pitchFamily="34" charset="-128"/>
              </a:rPr>
              <a:t>baik</a:t>
            </a:r>
            <a:r>
              <a:rPr lang="en-US" sz="2800" dirty="0">
                <a:latin typeface="Adobe Fan Heiti Std B" panose="020B0700000000000000" pitchFamily="34" charset="-128"/>
                <a:ea typeface="Adobe Fan Heiti Std B" panose="020B0700000000000000" pitchFamily="34" charset="-128"/>
              </a:rPr>
              <a:t> </a:t>
            </a:r>
            <a:r>
              <a:rPr lang="en-US" sz="2800" dirty="0" err="1">
                <a:latin typeface="Adobe Fan Heiti Std B" panose="020B0700000000000000" pitchFamily="34" charset="-128"/>
                <a:ea typeface="Adobe Fan Heiti Std B" panose="020B0700000000000000" pitchFamily="34" charset="-128"/>
              </a:rPr>
              <a:t>atau</a:t>
            </a:r>
            <a:r>
              <a:rPr lang="en-US" sz="2800" dirty="0">
                <a:latin typeface="Adobe Fan Heiti Std B" panose="020B0700000000000000" pitchFamily="34" charset="-128"/>
                <a:ea typeface="Adobe Fan Heiti Std B" panose="020B0700000000000000" pitchFamily="34" charset="-128"/>
              </a:rPr>
              <a:t> </a:t>
            </a:r>
            <a:r>
              <a:rPr lang="en-US" sz="2800" dirty="0" err="1">
                <a:latin typeface="Adobe Fan Heiti Std B" panose="020B0700000000000000" pitchFamily="34" charset="-128"/>
                <a:ea typeface="Adobe Fan Heiti Std B" panose="020B0700000000000000" pitchFamily="34" charset="-128"/>
              </a:rPr>
              <a:t>buruknya</a:t>
            </a:r>
            <a:r>
              <a:rPr lang="en-US" sz="2800" dirty="0">
                <a:latin typeface="Adobe Fan Heiti Std B" panose="020B0700000000000000" pitchFamily="34" charset="-128"/>
                <a:ea typeface="Adobe Fan Heiti Std B" panose="020B0700000000000000" pitchFamily="34" charset="-128"/>
              </a:rPr>
              <a:t> </a:t>
            </a:r>
            <a:r>
              <a:rPr lang="en-US" sz="2800" dirty="0" err="1">
                <a:latin typeface="Adobe Fan Heiti Std B" panose="020B0700000000000000" pitchFamily="34" charset="-128"/>
                <a:ea typeface="Adobe Fan Heiti Std B" panose="020B0700000000000000" pitchFamily="34" charset="-128"/>
              </a:rPr>
              <a:t>suatu</a:t>
            </a:r>
            <a:r>
              <a:rPr lang="en-US" sz="2800" dirty="0">
                <a:latin typeface="Adobe Fan Heiti Std B" panose="020B0700000000000000" pitchFamily="34" charset="-128"/>
                <a:ea typeface="Adobe Fan Heiti Std B" panose="020B0700000000000000" pitchFamily="34" charset="-128"/>
              </a:rPr>
              <a:t> </a:t>
            </a:r>
            <a:r>
              <a:rPr lang="en-US" sz="2800" dirty="0" err="1">
                <a:latin typeface="Adobe Fan Heiti Std B" panose="020B0700000000000000" pitchFamily="34" charset="-128"/>
                <a:ea typeface="Adobe Fan Heiti Std B" panose="020B0700000000000000" pitchFamily="34" charset="-128"/>
              </a:rPr>
              <a:t>tindakan</a:t>
            </a:r>
            <a:r>
              <a:rPr lang="en-US" sz="2800" dirty="0">
                <a:latin typeface="Adobe Fan Heiti Std B" panose="020B0700000000000000" pitchFamily="34" charset="-128"/>
                <a:ea typeface="Adobe Fan Heiti Std B" panose="020B0700000000000000" pitchFamily="34" charset="-128"/>
              </a:rPr>
              <a:t>. </a:t>
            </a:r>
            <a:r>
              <a:rPr lang="en-US" sz="2800" dirty="0" err="1">
                <a:latin typeface="Adobe Fan Heiti Std B" panose="020B0700000000000000" pitchFamily="34" charset="-128"/>
                <a:ea typeface="Adobe Fan Heiti Std B" panose="020B0700000000000000" pitchFamily="34" charset="-128"/>
              </a:rPr>
              <a:t>Etika</a:t>
            </a:r>
            <a:r>
              <a:rPr lang="en-US" sz="2800" dirty="0">
                <a:latin typeface="Adobe Fan Heiti Std B" panose="020B0700000000000000" pitchFamily="34" charset="-128"/>
                <a:ea typeface="Adobe Fan Heiti Std B" panose="020B0700000000000000" pitchFamily="34" charset="-128"/>
              </a:rPr>
              <a:t> </a:t>
            </a:r>
            <a:r>
              <a:rPr lang="en-US" sz="2800" dirty="0" err="1">
                <a:latin typeface="Adobe Fan Heiti Std B" panose="020B0700000000000000" pitchFamily="34" charset="-128"/>
                <a:ea typeface="Adobe Fan Heiti Std B" panose="020B0700000000000000" pitchFamily="34" charset="-128"/>
              </a:rPr>
              <a:t>umum</a:t>
            </a:r>
            <a:r>
              <a:rPr lang="en-US" sz="2800" dirty="0">
                <a:latin typeface="Adobe Fan Heiti Std B" panose="020B0700000000000000" pitchFamily="34" charset="-128"/>
                <a:ea typeface="Adobe Fan Heiti Std B" panose="020B0700000000000000" pitchFamily="34" charset="-128"/>
              </a:rPr>
              <a:t> </a:t>
            </a:r>
            <a:r>
              <a:rPr lang="en-US" sz="2800" dirty="0" err="1">
                <a:latin typeface="Adobe Fan Heiti Std B" panose="020B0700000000000000" pitchFamily="34" charset="-128"/>
                <a:ea typeface="Adobe Fan Heiti Std B" panose="020B0700000000000000" pitchFamily="34" charset="-128"/>
              </a:rPr>
              <a:t>dapat</a:t>
            </a:r>
            <a:r>
              <a:rPr lang="en-US" sz="2800" dirty="0">
                <a:latin typeface="Adobe Fan Heiti Std B" panose="020B0700000000000000" pitchFamily="34" charset="-128"/>
                <a:ea typeface="Adobe Fan Heiti Std B" panose="020B0700000000000000" pitchFamily="34" charset="-128"/>
              </a:rPr>
              <a:t> </a:t>
            </a:r>
            <a:r>
              <a:rPr lang="en-US" sz="2800" dirty="0" err="1">
                <a:latin typeface="Adobe Fan Heiti Std B" panose="020B0700000000000000" pitchFamily="34" charset="-128"/>
                <a:ea typeface="Adobe Fan Heiti Std B" panose="020B0700000000000000" pitchFamily="34" charset="-128"/>
              </a:rPr>
              <a:t>dianalog</a:t>
            </a:r>
            <a:r>
              <a:rPr lang="id-ID" sz="2800" dirty="0">
                <a:latin typeface="Adobe Fan Heiti Std B" panose="020B0700000000000000" pitchFamily="34" charset="-128"/>
                <a:ea typeface="Adobe Fan Heiti Std B" panose="020B0700000000000000" pitchFamily="34" charset="-128"/>
              </a:rPr>
              <a:t>i</a:t>
            </a:r>
            <a:r>
              <a:rPr lang="en-US" sz="2800" dirty="0" err="1">
                <a:latin typeface="Adobe Fan Heiti Std B" panose="020B0700000000000000" pitchFamily="34" charset="-128"/>
                <a:ea typeface="Adobe Fan Heiti Std B" panose="020B0700000000000000" pitchFamily="34" charset="-128"/>
              </a:rPr>
              <a:t>kan</a:t>
            </a:r>
            <a:r>
              <a:rPr lang="en-US" sz="2800" dirty="0">
                <a:latin typeface="Adobe Fan Heiti Std B" panose="020B0700000000000000" pitchFamily="34" charset="-128"/>
                <a:ea typeface="Adobe Fan Heiti Std B" panose="020B0700000000000000" pitchFamily="34" charset="-128"/>
              </a:rPr>
              <a:t> </a:t>
            </a:r>
            <a:r>
              <a:rPr lang="en-US" sz="2800" dirty="0" err="1">
                <a:latin typeface="Adobe Fan Heiti Std B" panose="020B0700000000000000" pitchFamily="34" charset="-128"/>
                <a:ea typeface="Adobe Fan Heiti Std B" panose="020B0700000000000000" pitchFamily="34" charset="-128"/>
              </a:rPr>
              <a:t>dengan</a:t>
            </a:r>
            <a:r>
              <a:rPr lang="en-US" sz="2800" dirty="0">
                <a:latin typeface="Adobe Fan Heiti Std B" panose="020B0700000000000000" pitchFamily="34" charset="-128"/>
                <a:ea typeface="Adobe Fan Heiti Std B" panose="020B0700000000000000" pitchFamily="34" charset="-128"/>
              </a:rPr>
              <a:t> </a:t>
            </a:r>
            <a:r>
              <a:rPr lang="en-US" sz="2800" dirty="0" err="1">
                <a:latin typeface="Adobe Fan Heiti Std B" panose="020B0700000000000000" pitchFamily="34" charset="-128"/>
                <a:ea typeface="Adobe Fan Heiti Std B" panose="020B0700000000000000" pitchFamily="34" charset="-128"/>
              </a:rPr>
              <a:t>ilmu</a:t>
            </a:r>
            <a:r>
              <a:rPr lang="en-US" sz="2800" dirty="0">
                <a:latin typeface="Adobe Fan Heiti Std B" panose="020B0700000000000000" pitchFamily="34" charset="-128"/>
                <a:ea typeface="Adobe Fan Heiti Std B" panose="020B0700000000000000" pitchFamily="34" charset="-128"/>
              </a:rPr>
              <a:t> </a:t>
            </a:r>
            <a:r>
              <a:rPr lang="en-US" sz="2800" dirty="0" err="1">
                <a:latin typeface="Adobe Fan Heiti Std B" panose="020B0700000000000000" pitchFamily="34" charset="-128"/>
                <a:ea typeface="Adobe Fan Heiti Std B" panose="020B0700000000000000" pitchFamily="34" charset="-128"/>
              </a:rPr>
              <a:t>pengetahuan</a:t>
            </a:r>
            <a:r>
              <a:rPr lang="en-US" sz="2800" dirty="0">
                <a:latin typeface="Adobe Fan Heiti Std B" panose="020B0700000000000000" pitchFamily="34" charset="-128"/>
                <a:ea typeface="Adobe Fan Heiti Std B" panose="020B0700000000000000" pitchFamily="34" charset="-128"/>
              </a:rPr>
              <a:t>, yang </a:t>
            </a:r>
            <a:r>
              <a:rPr lang="en-US" sz="2800" dirty="0" err="1">
                <a:latin typeface="Adobe Fan Heiti Std B" panose="020B0700000000000000" pitchFamily="34" charset="-128"/>
                <a:ea typeface="Adobe Fan Heiti Std B" panose="020B0700000000000000" pitchFamily="34" charset="-128"/>
              </a:rPr>
              <a:t>membahas</a:t>
            </a:r>
            <a:r>
              <a:rPr lang="en-US" sz="2800" dirty="0">
                <a:latin typeface="Adobe Fan Heiti Std B" panose="020B0700000000000000" pitchFamily="34" charset="-128"/>
                <a:ea typeface="Adobe Fan Heiti Std B" panose="020B0700000000000000" pitchFamily="34" charset="-128"/>
              </a:rPr>
              <a:t> </a:t>
            </a:r>
            <a:r>
              <a:rPr lang="en-US" sz="2800" dirty="0" err="1">
                <a:latin typeface="Adobe Fan Heiti Std B" panose="020B0700000000000000" pitchFamily="34" charset="-128"/>
                <a:ea typeface="Adobe Fan Heiti Std B" panose="020B0700000000000000" pitchFamily="34" charset="-128"/>
              </a:rPr>
              <a:t>mengenai</a:t>
            </a:r>
            <a:r>
              <a:rPr lang="en-US" sz="2800" dirty="0">
                <a:latin typeface="Adobe Fan Heiti Std B" panose="020B0700000000000000" pitchFamily="34" charset="-128"/>
                <a:ea typeface="Adobe Fan Heiti Std B" panose="020B0700000000000000" pitchFamily="34" charset="-128"/>
              </a:rPr>
              <a:t> </a:t>
            </a:r>
            <a:r>
              <a:rPr lang="en-US" sz="2800" dirty="0" err="1">
                <a:latin typeface="Adobe Fan Heiti Std B" panose="020B0700000000000000" pitchFamily="34" charset="-128"/>
                <a:ea typeface="Adobe Fan Heiti Std B" panose="020B0700000000000000" pitchFamily="34" charset="-128"/>
              </a:rPr>
              <a:t>pengertian</a:t>
            </a:r>
            <a:r>
              <a:rPr lang="en-US" sz="2800" dirty="0">
                <a:latin typeface="Adobe Fan Heiti Std B" panose="020B0700000000000000" pitchFamily="34" charset="-128"/>
                <a:ea typeface="Adobe Fan Heiti Std B" panose="020B0700000000000000" pitchFamily="34" charset="-128"/>
              </a:rPr>
              <a:t> </a:t>
            </a:r>
            <a:r>
              <a:rPr lang="en-US" sz="2800" dirty="0" err="1">
                <a:latin typeface="Adobe Fan Heiti Std B" panose="020B0700000000000000" pitchFamily="34" charset="-128"/>
                <a:ea typeface="Adobe Fan Heiti Std B" panose="020B0700000000000000" pitchFamily="34" charset="-128"/>
              </a:rPr>
              <a:t>umum</a:t>
            </a:r>
            <a:r>
              <a:rPr lang="en-US" sz="2800" dirty="0">
                <a:latin typeface="Adobe Fan Heiti Std B" panose="020B0700000000000000" pitchFamily="34" charset="-128"/>
                <a:ea typeface="Adobe Fan Heiti Std B" panose="020B0700000000000000" pitchFamily="34" charset="-128"/>
              </a:rPr>
              <a:t> </a:t>
            </a:r>
            <a:r>
              <a:rPr lang="en-US" sz="2800" dirty="0" err="1">
                <a:latin typeface="Adobe Fan Heiti Std B" panose="020B0700000000000000" pitchFamily="34" charset="-128"/>
                <a:ea typeface="Adobe Fan Heiti Std B" panose="020B0700000000000000" pitchFamily="34" charset="-128"/>
              </a:rPr>
              <a:t>dan</a:t>
            </a:r>
            <a:r>
              <a:rPr lang="en-US" sz="2800" dirty="0">
                <a:latin typeface="Adobe Fan Heiti Std B" panose="020B0700000000000000" pitchFamily="34" charset="-128"/>
                <a:ea typeface="Adobe Fan Heiti Std B" panose="020B0700000000000000" pitchFamily="34" charset="-128"/>
              </a:rPr>
              <a:t> </a:t>
            </a:r>
            <a:r>
              <a:rPr lang="en-US" sz="2800" dirty="0" err="1">
                <a:latin typeface="Adobe Fan Heiti Std B" panose="020B0700000000000000" pitchFamily="34" charset="-128"/>
                <a:ea typeface="Adobe Fan Heiti Std B" panose="020B0700000000000000" pitchFamily="34" charset="-128"/>
              </a:rPr>
              <a:t>teori-teori</a:t>
            </a:r>
            <a:r>
              <a:rPr lang="en-US" sz="2800" dirty="0">
                <a:latin typeface="Adobe Fan Heiti Std B" panose="020B0700000000000000" pitchFamily="34" charset="-128"/>
                <a:ea typeface="Adobe Fan Heiti Std B" panose="020B0700000000000000" pitchFamily="34" charset="-128"/>
              </a:rPr>
              <a:t>.</a:t>
            </a:r>
            <a:endParaRPr lang="id-ID" sz="2800" dirty="0">
              <a:latin typeface="Adobe Fan Heiti Std B" panose="020B0700000000000000" pitchFamily="34" charset="-128"/>
              <a:ea typeface="Adobe Fan Heiti Std B" panose="020B0700000000000000" pitchFamily="34" charset="-128"/>
            </a:endParaRPr>
          </a:p>
        </p:txBody>
      </p:sp>
      <p:cxnSp>
        <p:nvCxnSpPr>
          <p:cNvPr id="40" name="Straight Connector 39"/>
          <p:cNvCxnSpPr>
            <a:cxnSpLocks/>
          </p:cNvCxnSpPr>
          <p:nvPr/>
        </p:nvCxnSpPr>
        <p:spPr>
          <a:xfrm>
            <a:off x="1486144" y="1360348"/>
            <a:ext cx="0" cy="4768086"/>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656227323"/>
      </p:ext>
    </p:extLst>
  </p:cSld>
  <p:clrMapOvr>
    <a:masterClrMapping/>
  </p:clrMapOvr>
  <p:transition spd="slow">
    <p:wipe/>
    <p:sndAc>
      <p:stSnd>
        <p:snd r:embed="rId2" name="camera.wav"/>
      </p:stSnd>
    </p:sndAc>
  </p:transition>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11" name="Straight Connector 10"/>
          <p:cNvCxnSpPr>
            <a:cxnSpLocks/>
          </p:cNvCxnSpPr>
          <p:nvPr/>
        </p:nvCxnSpPr>
        <p:spPr>
          <a:xfrm>
            <a:off x="0" y="6128434"/>
            <a:ext cx="12191999" cy="0"/>
          </a:xfrm>
          <a:prstGeom prst="line">
            <a:avLst/>
          </a:prstGeom>
          <a:ln w="5715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9" name="Straight Connector 18"/>
          <p:cNvCxnSpPr>
            <a:cxnSpLocks/>
          </p:cNvCxnSpPr>
          <p:nvPr/>
        </p:nvCxnSpPr>
        <p:spPr>
          <a:xfrm>
            <a:off x="5894363" y="787400"/>
            <a:ext cx="6297637" cy="0"/>
          </a:xfrm>
          <a:prstGeom prst="line">
            <a:avLst/>
          </a:prstGeom>
          <a:ln w="5715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26" name="Straight Connector 25"/>
          <p:cNvCxnSpPr>
            <a:cxnSpLocks/>
          </p:cNvCxnSpPr>
          <p:nvPr/>
        </p:nvCxnSpPr>
        <p:spPr>
          <a:xfrm>
            <a:off x="0" y="787400"/>
            <a:ext cx="12192000" cy="0"/>
          </a:xfrm>
          <a:prstGeom prst="line">
            <a:avLst/>
          </a:prstGeom>
          <a:ln w="57150">
            <a:solidFill>
              <a:schemeClr val="tx1"/>
            </a:solidFill>
          </a:ln>
        </p:spPr>
        <p:style>
          <a:lnRef idx="1">
            <a:schemeClr val="accent1"/>
          </a:lnRef>
          <a:fillRef idx="0">
            <a:schemeClr val="accent1"/>
          </a:fillRef>
          <a:effectRef idx="0">
            <a:schemeClr val="accent1"/>
          </a:effectRef>
          <a:fontRef idx="minor">
            <a:schemeClr val="tx1"/>
          </a:fontRef>
        </p:style>
      </p:cxnSp>
      <p:grpSp>
        <p:nvGrpSpPr>
          <p:cNvPr id="31" name="Group 30"/>
          <p:cNvGrpSpPr/>
          <p:nvPr/>
        </p:nvGrpSpPr>
        <p:grpSpPr>
          <a:xfrm>
            <a:off x="1486144" y="852900"/>
            <a:ext cx="1360866" cy="950500"/>
            <a:chOff x="1465943" y="1353639"/>
            <a:chExt cx="2002971" cy="576761"/>
          </a:xfrm>
        </p:grpSpPr>
        <p:cxnSp>
          <p:nvCxnSpPr>
            <p:cNvPr id="32" name="Straight Connector 31"/>
            <p:cNvCxnSpPr/>
            <p:nvPr/>
          </p:nvCxnSpPr>
          <p:spPr>
            <a:xfrm>
              <a:off x="1465943" y="1353639"/>
              <a:ext cx="0" cy="576761"/>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33" name="Straight Arrow Connector 32"/>
            <p:cNvCxnSpPr/>
            <p:nvPr/>
          </p:nvCxnSpPr>
          <p:spPr>
            <a:xfrm>
              <a:off x="1465943" y="1930400"/>
              <a:ext cx="2002971" cy="0"/>
            </a:xfrm>
            <a:prstGeom prst="straightConnector1">
              <a:avLst/>
            </a:prstGeom>
            <a:ln w="38100">
              <a:solidFill>
                <a:schemeClr val="tx1"/>
              </a:solidFill>
              <a:tailEnd type="triangle"/>
            </a:ln>
          </p:spPr>
          <p:style>
            <a:lnRef idx="1">
              <a:schemeClr val="accent1"/>
            </a:lnRef>
            <a:fillRef idx="0">
              <a:schemeClr val="accent1"/>
            </a:fillRef>
            <a:effectRef idx="0">
              <a:schemeClr val="accent1"/>
            </a:effectRef>
            <a:fontRef idx="minor">
              <a:schemeClr val="tx1"/>
            </a:fontRef>
          </p:style>
        </p:cxnSp>
      </p:grpSp>
      <p:grpSp>
        <p:nvGrpSpPr>
          <p:cNvPr id="34" name="Group 33"/>
          <p:cNvGrpSpPr/>
          <p:nvPr/>
        </p:nvGrpSpPr>
        <p:grpSpPr>
          <a:xfrm>
            <a:off x="2982499" y="1581322"/>
            <a:ext cx="496414" cy="523220"/>
            <a:chOff x="3344447" y="1581322"/>
            <a:chExt cx="496414" cy="523220"/>
          </a:xfrm>
        </p:grpSpPr>
        <p:sp>
          <p:nvSpPr>
            <p:cNvPr id="35" name="TextBox 34"/>
            <p:cNvSpPr txBox="1"/>
            <p:nvPr/>
          </p:nvSpPr>
          <p:spPr>
            <a:xfrm>
              <a:off x="3399332" y="1581322"/>
              <a:ext cx="386644" cy="523220"/>
            </a:xfrm>
            <a:prstGeom prst="rect">
              <a:avLst/>
            </a:prstGeom>
            <a:noFill/>
          </p:spPr>
          <p:txBody>
            <a:bodyPr wrap="none" rtlCol="0">
              <a:spAutoFit/>
            </a:bodyPr>
            <a:lstStyle/>
            <a:p>
              <a:pPr algn="just"/>
              <a:r>
                <a:rPr lang="id-ID" sz="2800" dirty="0">
                  <a:effectLst>
                    <a:outerShdw blurRad="38100" dist="38100" dir="2700000" algn="tl">
                      <a:srgbClr val="000000">
                        <a:alpha val="43137"/>
                      </a:srgbClr>
                    </a:outerShdw>
                  </a:effectLst>
                  <a:latin typeface="Adobe Fan Heiti Std B" panose="020B0700000000000000" pitchFamily="34" charset="-128"/>
                  <a:ea typeface="Adobe Fan Heiti Std B" panose="020B0700000000000000" pitchFamily="34" charset="-128"/>
                </a:rPr>
                <a:t>2</a:t>
              </a:r>
            </a:p>
          </p:txBody>
        </p:sp>
        <p:sp>
          <p:nvSpPr>
            <p:cNvPr id="36" name="Oval 35"/>
            <p:cNvSpPr/>
            <p:nvPr/>
          </p:nvSpPr>
          <p:spPr>
            <a:xfrm>
              <a:off x="3344447" y="1581322"/>
              <a:ext cx="496414" cy="461835"/>
            </a:xfrm>
            <a:prstGeom prst="ellipse">
              <a:avLst/>
            </a:prstGeom>
            <a:no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grpSp>
      <p:sp>
        <p:nvSpPr>
          <p:cNvPr id="37" name="TextBox 36"/>
          <p:cNvSpPr txBox="1"/>
          <p:nvPr/>
        </p:nvSpPr>
        <p:spPr>
          <a:xfrm>
            <a:off x="5471682" y="1527375"/>
            <a:ext cx="184731" cy="707886"/>
          </a:xfrm>
          <a:prstGeom prst="rect">
            <a:avLst/>
          </a:prstGeom>
          <a:noFill/>
        </p:spPr>
        <p:txBody>
          <a:bodyPr wrap="none" rtlCol="0">
            <a:spAutoFit/>
          </a:bodyPr>
          <a:lstStyle/>
          <a:p>
            <a:pPr algn="ctr"/>
            <a:endParaRPr lang="id-ID" sz="4000" dirty="0">
              <a:effectLst>
                <a:outerShdw blurRad="38100" dist="38100" dir="2700000" algn="tl">
                  <a:srgbClr val="000000">
                    <a:alpha val="43137"/>
                  </a:srgbClr>
                </a:outerShdw>
              </a:effectLst>
              <a:latin typeface="Adobe Fan Heiti Std B" panose="020B0700000000000000" pitchFamily="34" charset="-128"/>
              <a:ea typeface="Adobe Fan Heiti Std B" panose="020B0700000000000000" pitchFamily="34" charset="-128"/>
            </a:endParaRPr>
          </a:p>
        </p:txBody>
      </p:sp>
      <p:sp>
        <p:nvSpPr>
          <p:cNvPr id="24" name="Rectangle 23"/>
          <p:cNvSpPr/>
          <p:nvPr/>
        </p:nvSpPr>
        <p:spPr>
          <a:xfrm>
            <a:off x="3533798" y="1530750"/>
            <a:ext cx="8161419" cy="4401205"/>
          </a:xfrm>
          <a:prstGeom prst="rect">
            <a:avLst/>
          </a:prstGeom>
        </p:spPr>
        <p:txBody>
          <a:bodyPr wrap="square">
            <a:spAutoFit/>
          </a:bodyPr>
          <a:lstStyle/>
          <a:p>
            <a:pPr algn="just"/>
            <a:r>
              <a:rPr lang="en-US" sz="2800" b="1" dirty="0">
                <a:latin typeface="Adobe Fan Heiti Std B" panose="020B0700000000000000" pitchFamily="34" charset="-128"/>
                <a:ea typeface="Adobe Fan Heiti Std B" panose="020B0700000000000000" pitchFamily="34" charset="-128"/>
              </a:rPr>
              <a:t>ETIKA KHUSUS</a:t>
            </a:r>
            <a:r>
              <a:rPr lang="en-US" sz="2800" dirty="0">
                <a:latin typeface="Adobe Fan Heiti Std B" panose="020B0700000000000000" pitchFamily="34" charset="-128"/>
                <a:ea typeface="Adobe Fan Heiti Std B" panose="020B0700000000000000" pitchFamily="34" charset="-128"/>
              </a:rPr>
              <a:t>, </a:t>
            </a:r>
            <a:r>
              <a:rPr lang="en-US" sz="2800" dirty="0" err="1">
                <a:latin typeface="Adobe Fan Heiti Std B" panose="020B0700000000000000" pitchFamily="34" charset="-128"/>
                <a:ea typeface="Adobe Fan Heiti Std B" panose="020B0700000000000000" pitchFamily="34" charset="-128"/>
              </a:rPr>
              <a:t>merupakan</a:t>
            </a:r>
            <a:r>
              <a:rPr lang="en-US" sz="2800" dirty="0">
                <a:latin typeface="Adobe Fan Heiti Std B" panose="020B0700000000000000" pitchFamily="34" charset="-128"/>
                <a:ea typeface="Adobe Fan Heiti Std B" panose="020B0700000000000000" pitchFamily="34" charset="-128"/>
              </a:rPr>
              <a:t> </a:t>
            </a:r>
            <a:r>
              <a:rPr lang="en-US" sz="2800" dirty="0" err="1">
                <a:latin typeface="Adobe Fan Heiti Std B" panose="020B0700000000000000" pitchFamily="34" charset="-128"/>
                <a:ea typeface="Adobe Fan Heiti Std B" panose="020B0700000000000000" pitchFamily="34" charset="-128"/>
              </a:rPr>
              <a:t>penerapan</a:t>
            </a:r>
            <a:r>
              <a:rPr lang="en-US" sz="2800" dirty="0">
                <a:latin typeface="Adobe Fan Heiti Std B" panose="020B0700000000000000" pitchFamily="34" charset="-128"/>
                <a:ea typeface="Adobe Fan Heiti Std B" panose="020B0700000000000000" pitchFamily="34" charset="-128"/>
              </a:rPr>
              <a:t> </a:t>
            </a:r>
            <a:r>
              <a:rPr lang="en-US" sz="2800" dirty="0" err="1">
                <a:latin typeface="Adobe Fan Heiti Std B" panose="020B0700000000000000" pitchFamily="34" charset="-128"/>
                <a:ea typeface="Adobe Fan Heiti Std B" panose="020B0700000000000000" pitchFamily="34" charset="-128"/>
              </a:rPr>
              <a:t>prinsip-prinsip</a:t>
            </a:r>
            <a:r>
              <a:rPr lang="en-US" sz="2800" dirty="0">
                <a:latin typeface="Adobe Fan Heiti Std B" panose="020B0700000000000000" pitchFamily="34" charset="-128"/>
                <a:ea typeface="Adobe Fan Heiti Std B" panose="020B0700000000000000" pitchFamily="34" charset="-128"/>
              </a:rPr>
              <a:t> moral </a:t>
            </a:r>
            <a:r>
              <a:rPr lang="en-US" sz="2800" dirty="0" err="1">
                <a:latin typeface="Adobe Fan Heiti Std B" panose="020B0700000000000000" pitchFamily="34" charset="-128"/>
                <a:ea typeface="Adobe Fan Heiti Std B" panose="020B0700000000000000" pitchFamily="34" charset="-128"/>
              </a:rPr>
              <a:t>dasar</a:t>
            </a:r>
            <a:r>
              <a:rPr lang="en-US" sz="2800" dirty="0">
                <a:latin typeface="Adobe Fan Heiti Std B" panose="020B0700000000000000" pitchFamily="34" charset="-128"/>
                <a:ea typeface="Adobe Fan Heiti Std B" panose="020B0700000000000000" pitchFamily="34" charset="-128"/>
              </a:rPr>
              <a:t> </a:t>
            </a:r>
            <a:r>
              <a:rPr lang="en-US" sz="2800" dirty="0" err="1">
                <a:latin typeface="Adobe Fan Heiti Std B" panose="020B0700000000000000" pitchFamily="34" charset="-128"/>
                <a:ea typeface="Adobe Fan Heiti Std B" panose="020B0700000000000000" pitchFamily="34" charset="-128"/>
              </a:rPr>
              <a:t>dalam</a:t>
            </a:r>
            <a:r>
              <a:rPr lang="en-US" sz="2800" dirty="0">
                <a:latin typeface="Adobe Fan Heiti Std B" panose="020B0700000000000000" pitchFamily="34" charset="-128"/>
                <a:ea typeface="Adobe Fan Heiti Std B" panose="020B0700000000000000" pitchFamily="34" charset="-128"/>
              </a:rPr>
              <a:t> </a:t>
            </a:r>
            <a:r>
              <a:rPr lang="en-US" sz="2800" dirty="0" err="1">
                <a:latin typeface="Adobe Fan Heiti Std B" panose="020B0700000000000000" pitchFamily="34" charset="-128"/>
                <a:ea typeface="Adobe Fan Heiti Std B" panose="020B0700000000000000" pitchFamily="34" charset="-128"/>
              </a:rPr>
              <a:t>bidang</a:t>
            </a:r>
            <a:r>
              <a:rPr lang="id-ID" sz="2800" dirty="0">
                <a:latin typeface="Adobe Fan Heiti Std B" panose="020B0700000000000000" pitchFamily="34" charset="-128"/>
                <a:ea typeface="Adobe Fan Heiti Std B" panose="020B0700000000000000" pitchFamily="34" charset="-128"/>
              </a:rPr>
              <a:t> </a:t>
            </a:r>
            <a:r>
              <a:rPr lang="en-US" sz="2800" dirty="0" err="1">
                <a:latin typeface="Adobe Fan Heiti Std B" panose="020B0700000000000000" pitchFamily="34" charset="-128"/>
                <a:ea typeface="Adobe Fan Heiti Std B" panose="020B0700000000000000" pitchFamily="34" charset="-128"/>
              </a:rPr>
              <a:t>kehidupan</a:t>
            </a:r>
            <a:r>
              <a:rPr lang="en-US" sz="2800" dirty="0">
                <a:latin typeface="Adobe Fan Heiti Std B" panose="020B0700000000000000" pitchFamily="34" charset="-128"/>
                <a:ea typeface="Adobe Fan Heiti Std B" panose="020B0700000000000000" pitchFamily="34" charset="-128"/>
              </a:rPr>
              <a:t> yang </a:t>
            </a:r>
            <a:r>
              <a:rPr lang="en-US" sz="2800" dirty="0" err="1">
                <a:latin typeface="Adobe Fan Heiti Std B" panose="020B0700000000000000" pitchFamily="34" charset="-128"/>
                <a:ea typeface="Adobe Fan Heiti Std B" panose="020B0700000000000000" pitchFamily="34" charset="-128"/>
              </a:rPr>
              <a:t>khusus</a:t>
            </a:r>
            <a:r>
              <a:rPr lang="en-US" sz="2800" dirty="0">
                <a:latin typeface="Adobe Fan Heiti Std B" panose="020B0700000000000000" pitchFamily="34" charset="-128"/>
                <a:ea typeface="Adobe Fan Heiti Std B" panose="020B0700000000000000" pitchFamily="34" charset="-128"/>
              </a:rPr>
              <a:t>. </a:t>
            </a:r>
            <a:r>
              <a:rPr lang="en-US" sz="2800" dirty="0" err="1">
                <a:latin typeface="Adobe Fan Heiti Std B" panose="020B0700000000000000" pitchFamily="34" charset="-128"/>
                <a:ea typeface="Adobe Fan Heiti Std B" panose="020B0700000000000000" pitchFamily="34" charset="-128"/>
              </a:rPr>
              <a:t>Penerapan</a:t>
            </a:r>
            <a:r>
              <a:rPr lang="en-US" sz="2800" dirty="0">
                <a:latin typeface="Adobe Fan Heiti Std B" panose="020B0700000000000000" pitchFamily="34" charset="-128"/>
                <a:ea typeface="Adobe Fan Heiti Std B" panose="020B0700000000000000" pitchFamily="34" charset="-128"/>
              </a:rPr>
              <a:t> </a:t>
            </a:r>
            <a:r>
              <a:rPr lang="en-US" sz="2800" dirty="0" err="1">
                <a:latin typeface="Adobe Fan Heiti Std B" panose="020B0700000000000000" pitchFamily="34" charset="-128"/>
                <a:ea typeface="Adobe Fan Heiti Std B" panose="020B0700000000000000" pitchFamily="34" charset="-128"/>
              </a:rPr>
              <a:t>ini</a:t>
            </a:r>
            <a:r>
              <a:rPr lang="en-US" sz="2800" dirty="0">
                <a:latin typeface="Adobe Fan Heiti Std B" panose="020B0700000000000000" pitchFamily="34" charset="-128"/>
                <a:ea typeface="Adobe Fan Heiti Std B" panose="020B0700000000000000" pitchFamily="34" charset="-128"/>
              </a:rPr>
              <a:t> </a:t>
            </a:r>
            <a:r>
              <a:rPr lang="en-US" sz="2800" dirty="0" err="1">
                <a:latin typeface="Adobe Fan Heiti Std B" panose="020B0700000000000000" pitchFamily="34" charset="-128"/>
                <a:ea typeface="Adobe Fan Heiti Std B" panose="020B0700000000000000" pitchFamily="34" charset="-128"/>
              </a:rPr>
              <a:t>bisa</a:t>
            </a:r>
            <a:r>
              <a:rPr lang="en-US" sz="2800" dirty="0">
                <a:latin typeface="Adobe Fan Heiti Std B" panose="020B0700000000000000" pitchFamily="34" charset="-128"/>
                <a:ea typeface="Adobe Fan Heiti Std B" panose="020B0700000000000000" pitchFamily="34" charset="-128"/>
              </a:rPr>
              <a:t> </a:t>
            </a:r>
            <a:r>
              <a:rPr lang="en-US" sz="2800" dirty="0" err="1">
                <a:latin typeface="Adobe Fan Heiti Std B" panose="020B0700000000000000" pitchFamily="34" charset="-128"/>
                <a:ea typeface="Adobe Fan Heiti Std B" panose="020B0700000000000000" pitchFamily="34" charset="-128"/>
              </a:rPr>
              <a:t>berwujud</a:t>
            </a:r>
            <a:r>
              <a:rPr lang="en-US" sz="2800" dirty="0">
                <a:latin typeface="Adobe Fan Heiti Std B" panose="020B0700000000000000" pitchFamily="34" charset="-128"/>
                <a:ea typeface="Adobe Fan Heiti Std B" panose="020B0700000000000000" pitchFamily="34" charset="-128"/>
              </a:rPr>
              <a:t> : </a:t>
            </a:r>
            <a:r>
              <a:rPr lang="en-US" sz="2800" dirty="0" err="1">
                <a:latin typeface="Adobe Fan Heiti Std B" panose="020B0700000000000000" pitchFamily="34" charset="-128"/>
                <a:ea typeface="Adobe Fan Heiti Std B" panose="020B0700000000000000" pitchFamily="34" charset="-128"/>
              </a:rPr>
              <a:t>Bagaimana</a:t>
            </a:r>
            <a:r>
              <a:rPr lang="en-US" sz="2800" dirty="0">
                <a:latin typeface="Adobe Fan Heiti Std B" panose="020B0700000000000000" pitchFamily="34" charset="-128"/>
                <a:ea typeface="Adobe Fan Heiti Std B" panose="020B0700000000000000" pitchFamily="34" charset="-128"/>
              </a:rPr>
              <a:t> </a:t>
            </a:r>
            <a:r>
              <a:rPr lang="en-US" sz="2800" dirty="0" err="1">
                <a:latin typeface="Adobe Fan Heiti Std B" panose="020B0700000000000000" pitchFamily="34" charset="-128"/>
                <a:ea typeface="Adobe Fan Heiti Std B" panose="020B0700000000000000" pitchFamily="34" charset="-128"/>
              </a:rPr>
              <a:t>saya</a:t>
            </a:r>
            <a:r>
              <a:rPr lang="en-US" sz="2800" dirty="0">
                <a:latin typeface="Adobe Fan Heiti Std B" panose="020B0700000000000000" pitchFamily="34" charset="-128"/>
                <a:ea typeface="Adobe Fan Heiti Std B" panose="020B0700000000000000" pitchFamily="34" charset="-128"/>
              </a:rPr>
              <a:t> </a:t>
            </a:r>
            <a:r>
              <a:rPr lang="en-US" sz="2800" dirty="0" err="1">
                <a:latin typeface="Adobe Fan Heiti Std B" panose="020B0700000000000000" pitchFamily="34" charset="-128"/>
                <a:ea typeface="Adobe Fan Heiti Std B" panose="020B0700000000000000" pitchFamily="34" charset="-128"/>
              </a:rPr>
              <a:t>mengambil</a:t>
            </a:r>
            <a:r>
              <a:rPr lang="id-ID" sz="2800" dirty="0">
                <a:latin typeface="Adobe Fan Heiti Std B" panose="020B0700000000000000" pitchFamily="34" charset="-128"/>
                <a:ea typeface="Adobe Fan Heiti Std B" panose="020B0700000000000000" pitchFamily="34" charset="-128"/>
              </a:rPr>
              <a:t> </a:t>
            </a:r>
            <a:r>
              <a:rPr lang="en-US" sz="2800" dirty="0" err="1">
                <a:latin typeface="Adobe Fan Heiti Std B" panose="020B0700000000000000" pitchFamily="34" charset="-128"/>
                <a:ea typeface="Adobe Fan Heiti Std B" panose="020B0700000000000000" pitchFamily="34" charset="-128"/>
              </a:rPr>
              <a:t>keputusan</a:t>
            </a:r>
            <a:r>
              <a:rPr lang="en-US" sz="2800" dirty="0">
                <a:latin typeface="Adobe Fan Heiti Std B" panose="020B0700000000000000" pitchFamily="34" charset="-128"/>
                <a:ea typeface="Adobe Fan Heiti Std B" panose="020B0700000000000000" pitchFamily="34" charset="-128"/>
              </a:rPr>
              <a:t> </a:t>
            </a:r>
            <a:r>
              <a:rPr lang="en-US" sz="2800" dirty="0" err="1">
                <a:latin typeface="Adobe Fan Heiti Std B" panose="020B0700000000000000" pitchFamily="34" charset="-128"/>
                <a:ea typeface="Adobe Fan Heiti Std B" panose="020B0700000000000000" pitchFamily="34" charset="-128"/>
              </a:rPr>
              <a:t>dan</a:t>
            </a:r>
            <a:r>
              <a:rPr lang="en-US" sz="2800" dirty="0">
                <a:latin typeface="Adobe Fan Heiti Std B" panose="020B0700000000000000" pitchFamily="34" charset="-128"/>
                <a:ea typeface="Adobe Fan Heiti Std B" panose="020B0700000000000000" pitchFamily="34" charset="-128"/>
              </a:rPr>
              <a:t> </a:t>
            </a:r>
            <a:r>
              <a:rPr lang="en-US" sz="2800" dirty="0" err="1">
                <a:latin typeface="Adobe Fan Heiti Std B" panose="020B0700000000000000" pitchFamily="34" charset="-128"/>
                <a:ea typeface="Adobe Fan Heiti Std B" panose="020B0700000000000000" pitchFamily="34" charset="-128"/>
              </a:rPr>
              <a:t>bertindak</a:t>
            </a:r>
            <a:r>
              <a:rPr lang="en-US" sz="2800" dirty="0">
                <a:latin typeface="Adobe Fan Heiti Std B" panose="020B0700000000000000" pitchFamily="34" charset="-128"/>
                <a:ea typeface="Adobe Fan Heiti Std B" panose="020B0700000000000000" pitchFamily="34" charset="-128"/>
              </a:rPr>
              <a:t> </a:t>
            </a:r>
            <a:r>
              <a:rPr lang="en-US" sz="2800" dirty="0" err="1">
                <a:latin typeface="Adobe Fan Heiti Std B" panose="020B0700000000000000" pitchFamily="34" charset="-128"/>
                <a:ea typeface="Adobe Fan Heiti Std B" panose="020B0700000000000000" pitchFamily="34" charset="-128"/>
              </a:rPr>
              <a:t>dalam</a:t>
            </a:r>
            <a:r>
              <a:rPr lang="en-US" sz="2800" dirty="0">
                <a:latin typeface="Adobe Fan Heiti Std B" panose="020B0700000000000000" pitchFamily="34" charset="-128"/>
                <a:ea typeface="Adobe Fan Heiti Std B" panose="020B0700000000000000" pitchFamily="34" charset="-128"/>
              </a:rPr>
              <a:t> </a:t>
            </a:r>
            <a:r>
              <a:rPr lang="en-US" sz="2800" dirty="0" err="1">
                <a:latin typeface="Adobe Fan Heiti Std B" panose="020B0700000000000000" pitchFamily="34" charset="-128"/>
                <a:ea typeface="Adobe Fan Heiti Std B" panose="020B0700000000000000" pitchFamily="34" charset="-128"/>
              </a:rPr>
              <a:t>bidang</a:t>
            </a:r>
            <a:r>
              <a:rPr lang="en-US" sz="2800" dirty="0">
                <a:latin typeface="Adobe Fan Heiti Std B" panose="020B0700000000000000" pitchFamily="34" charset="-128"/>
                <a:ea typeface="Adobe Fan Heiti Std B" panose="020B0700000000000000" pitchFamily="34" charset="-128"/>
              </a:rPr>
              <a:t> </a:t>
            </a:r>
            <a:r>
              <a:rPr lang="en-US" sz="2800" dirty="0" err="1">
                <a:latin typeface="Adobe Fan Heiti Std B" panose="020B0700000000000000" pitchFamily="34" charset="-128"/>
                <a:ea typeface="Adobe Fan Heiti Std B" panose="020B0700000000000000" pitchFamily="34" charset="-128"/>
              </a:rPr>
              <a:t>kehidupan</a:t>
            </a:r>
            <a:r>
              <a:rPr lang="en-US" sz="2800" dirty="0">
                <a:latin typeface="Adobe Fan Heiti Std B" panose="020B0700000000000000" pitchFamily="34" charset="-128"/>
                <a:ea typeface="Adobe Fan Heiti Std B" panose="020B0700000000000000" pitchFamily="34" charset="-128"/>
              </a:rPr>
              <a:t> </a:t>
            </a:r>
            <a:r>
              <a:rPr lang="en-US" sz="2800" dirty="0" err="1">
                <a:latin typeface="Adobe Fan Heiti Std B" panose="020B0700000000000000" pitchFamily="34" charset="-128"/>
                <a:ea typeface="Adobe Fan Heiti Std B" panose="020B0700000000000000" pitchFamily="34" charset="-128"/>
              </a:rPr>
              <a:t>dan</a:t>
            </a:r>
            <a:r>
              <a:rPr lang="en-US" sz="2800" dirty="0">
                <a:latin typeface="Adobe Fan Heiti Std B" panose="020B0700000000000000" pitchFamily="34" charset="-128"/>
                <a:ea typeface="Adobe Fan Heiti Std B" panose="020B0700000000000000" pitchFamily="34" charset="-128"/>
              </a:rPr>
              <a:t> </a:t>
            </a:r>
            <a:r>
              <a:rPr lang="en-US" sz="2800" dirty="0" err="1">
                <a:latin typeface="Adobe Fan Heiti Std B" panose="020B0700000000000000" pitchFamily="34" charset="-128"/>
                <a:ea typeface="Adobe Fan Heiti Std B" panose="020B0700000000000000" pitchFamily="34" charset="-128"/>
              </a:rPr>
              <a:t>kegiatan</a:t>
            </a:r>
            <a:r>
              <a:rPr lang="en-US" sz="2800" dirty="0">
                <a:latin typeface="Adobe Fan Heiti Std B" panose="020B0700000000000000" pitchFamily="34" charset="-128"/>
                <a:ea typeface="Adobe Fan Heiti Std B" panose="020B0700000000000000" pitchFamily="34" charset="-128"/>
              </a:rPr>
              <a:t> </a:t>
            </a:r>
            <a:r>
              <a:rPr lang="en-US" sz="2800" dirty="0" err="1">
                <a:latin typeface="Adobe Fan Heiti Std B" panose="020B0700000000000000" pitchFamily="34" charset="-128"/>
                <a:ea typeface="Adobe Fan Heiti Std B" panose="020B0700000000000000" pitchFamily="34" charset="-128"/>
              </a:rPr>
              <a:t>khusus</a:t>
            </a:r>
            <a:r>
              <a:rPr lang="en-US" sz="2800" dirty="0">
                <a:latin typeface="Adobe Fan Heiti Std B" panose="020B0700000000000000" pitchFamily="34" charset="-128"/>
                <a:ea typeface="Adobe Fan Heiti Std B" panose="020B0700000000000000" pitchFamily="34" charset="-128"/>
              </a:rPr>
              <a:t> yang </a:t>
            </a:r>
            <a:r>
              <a:rPr lang="en-US" sz="2800" dirty="0" err="1">
                <a:latin typeface="Adobe Fan Heiti Std B" panose="020B0700000000000000" pitchFamily="34" charset="-128"/>
                <a:ea typeface="Adobe Fan Heiti Std B" panose="020B0700000000000000" pitchFamily="34" charset="-128"/>
              </a:rPr>
              <a:t>saya</a:t>
            </a:r>
            <a:r>
              <a:rPr lang="id-ID" sz="2800" dirty="0">
                <a:latin typeface="Adobe Fan Heiti Std B" panose="020B0700000000000000" pitchFamily="34" charset="-128"/>
                <a:ea typeface="Adobe Fan Heiti Std B" panose="020B0700000000000000" pitchFamily="34" charset="-128"/>
              </a:rPr>
              <a:t> </a:t>
            </a:r>
            <a:r>
              <a:rPr lang="en-US" sz="2800" dirty="0" err="1">
                <a:latin typeface="Adobe Fan Heiti Std B" panose="020B0700000000000000" pitchFamily="34" charset="-128"/>
                <a:ea typeface="Adobe Fan Heiti Std B" panose="020B0700000000000000" pitchFamily="34" charset="-128"/>
              </a:rPr>
              <a:t>lakukan</a:t>
            </a:r>
            <a:r>
              <a:rPr lang="en-US" sz="2800" dirty="0">
                <a:latin typeface="Adobe Fan Heiti Std B" panose="020B0700000000000000" pitchFamily="34" charset="-128"/>
                <a:ea typeface="Adobe Fan Heiti Std B" panose="020B0700000000000000" pitchFamily="34" charset="-128"/>
              </a:rPr>
              <a:t>, yang </a:t>
            </a:r>
            <a:r>
              <a:rPr lang="en-US" sz="2800" dirty="0" err="1">
                <a:latin typeface="Adobe Fan Heiti Std B" panose="020B0700000000000000" pitchFamily="34" charset="-128"/>
                <a:ea typeface="Adobe Fan Heiti Std B" panose="020B0700000000000000" pitchFamily="34" charset="-128"/>
              </a:rPr>
              <a:t>didasari</a:t>
            </a:r>
            <a:r>
              <a:rPr lang="en-US" sz="2800" dirty="0">
                <a:latin typeface="Adobe Fan Heiti Std B" panose="020B0700000000000000" pitchFamily="34" charset="-128"/>
                <a:ea typeface="Adobe Fan Heiti Std B" panose="020B0700000000000000" pitchFamily="34" charset="-128"/>
              </a:rPr>
              <a:t> </a:t>
            </a:r>
            <a:r>
              <a:rPr lang="en-US" sz="2800" dirty="0" err="1">
                <a:latin typeface="Adobe Fan Heiti Std B" panose="020B0700000000000000" pitchFamily="34" charset="-128"/>
                <a:ea typeface="Adobe Fan Heiti Std B" panose="020B0700000000000000" pitchFamily="34" charset="-128"/>
              </a:rPr>
              <a:t>oleh</a:t>
            </a:r>
            <a:r>
              <a:rPr lang="en-US" sz="2800" dirty="0">
                <a:latin typeface="Adobe Fan Heiti Std B" panose="020B0700000000000000" pitchFamily="34" charset="-128"/>
                <a:ea typeface="Adobe Fan Heiti Std B" panose="020B0700000000000000" pitchFamily="34" charset="-128"/>
              </a:rPr>
              <a:t> </a:t>
            </a:r>
            <a:r>
              <a:rPr lang="en-US" sz="2800" dirty="0" err="1">
                <a:latin typeface="Adobe Fan Heiti Std B" panose="020B0700000000000000" pitchFamily="34" charset="-128"/>
                <a:ea typeface="Adobe Fan Heiti Std B" panose="020B0700000000000000" pitchFamily="34" charset="-128"/>
              </a:rPr>
              <a:t>cara</a:t>
            </a:r>
            <a:r>
              <a:rPr lang="en-US" sz="2800" dirty="0">
                <a:latin typeface="Adobe Fan Heiti Std B" panose="020B0700000000000000" pitchFamily="34" charset="-128"/>
                <a:ea typeface="Adobe Fan Heiti Std B" panose="020B0700000000000000" pitchFamily="34" charset="-128"/>
              </a:rPr>
              <a:t>, </a:t>
            </a:r>
            <a:r>
              <a:rPr lang="en-US" sz="2800" dirty="0" err="1">
                <a:latin typeface="Adobe Fan Heiti Std B" panose="020B0700000000000000" pitchFamily="34" charset="-128"/>
                <a:ea typeface="Adobe Fan Heiti Std B" panose="020B0700000000000000" pitchFamily="34" charset="-128"/>
              </a:rPr>
              <a:t>teori</a:t>
            </a:r>
            <a:r>
              <a:rPr lang="en-US" sz="2800" dirty="0">
                <a:latin typeface="Adobe Fan Heiti Std B" panose="020B0700000000000000" pitchFamily="34" charset="-128"/>
                <a:ea typeface="Adobe Fan Heiti Std B" panose="020B0700000000000000" pitchFamily="34" charset="-128"/>
              </a:rPr>
              <a:t> </a:t>
            </a:r>
            <a:r>
              <a:rPr lang="en-US" sz="2800" dirty="0" err="1">
                <a:latin typeface="Adobe Fan Heiti Std B" panose="020B0700000000000000" pitchFamily="34" charset="-128"/>
                <a:ea typeface="Adobe Fan Heiti Std B" panose="020B0700000000000000" pitchFamily="34" charset="-128"/>
              </a:rPr>
              <a:t>dan</a:t>
            </a:r>
            <a:r>
              <a:rPr lang="en-US" sz="2800" dirty="0">
                <a:latin typeface="Adobe Fan Heiti Std B" panose="020B0700000000000000" pitchFamily="34" charset="-128"/>
                <a:ea typeface="Adobe Fan Heiti Std B" panose="020B0700000000000000" pitchFamily="34" charset="-128"/>
              </a:rPr>
              <a:t> </a:t>
            </a:r>
            <a:r>
              <a:rPr lang="en-US" sz="2800" dirty="0" err="1">
                <a:latin typeface="Adobe Fan Heiti Std B" panose="020B0700000000000000" pitchFamily="34" charset="-128"/>
                <a:ea typeface="Adobe Fan Heiti Std B" panose="020B0700000000000000" pitchFamily="34" charset="-128"/>
              </a:rPr>
              <a:t>prinsip-prinsip</a:t>
            </a:r>
            <a:r>
              <a:rPr lang="en-US" sz="2800" dirty="0">
                <a:latin typeface="Adobe Fan Heiti Std B" panose="020B0700000000000000" pitchFamily="34" charset="-128"/>
                <a:ea typeface="Adobe Fan Heiti Std B" panose="020B0700000000000000" pitchFamily="34" charset="-128"/>
              </a:rPr>
              <a:t> moral </a:t>
            </a:r>
            <a:r>
              <a:rPr lang="en-US" sz="2800" dirty="0" err="1">
                <a:latin typeface="Adobe Fan Heiti Std B" panose="020B0700000000000000" pitchFamily="34" charset="-128"/>
                <a:ea typeface="Adobe Fan Heiti Std B" panose="020B0700000000000000" pitchFamily="34" charset="-128"/>
              </a:rPr>
              <a:t>dasar</a:t>
            </a:r>
            <a:r>
              <a:rPr lang="en-US" sz="2800" dirty="0">
                <a:latin typeface="Adobe Fan Heiti Std B" panose="020B0700000000000000" pitchFamily="34" charset="-128"/>
                <a:ea typeface="Adobe Fan Heiti Std B" panose="020B0700000000000000" pitchFamily="34" charset="-128"/>
              </a:rPr>
              <a:t>. </a:t>
            </a:r>
            <a:r>
              <a:rPr lang="en-US" sz="2800" dirty="0" err="1">
                <a:latin typeface="Adobe Fan Heiti Std B" panose="020B0700000000000000" pitchFamily="34" charset="-128"/>
                <a:ea typeface="Adobe Fan Heiti Std B" panose="020B0700000000000000" pitchFamily="34" charset="-128"/>
              </a:rPr>
              <a:t>Namun</a:t>
            </a:r>
            <a:r>
              <a:rPr lang="en-US" sz="2800" dirty="0">
                <a:latin typeface="Adobe Fan Heiti Std B" panose="020B0700000000000000" pitchFamily="34" charset="-128"/>
                <a:ea typeface="Adobe Fan Heiti Std B" panose="020B0700000000000000" pitchFamily="34" charset="-128"/>
              </a:rPr>
              <a:t>, </a:t>
            </a:r>
            <a:r>
              <a:rPr lang="en-US" sz="2800" dirty="0" err="1">
                <a:latin typeface="Adobe Fan Heiti Std B" panose="020B0700000000000000" pitchFamily="34" charset="-128"/>
                <a:ea typeface="Adobe Fan Heiti Std B" panose="020B0700000000000000" pitchFamily="34" charset="-128"/>
              </a:rPr>
              <a:t>penerapan</a:t>
            </a:r>
            <a:r>
              <a:rPr lang="en-US" sz="2800" dirty="0">
                <a:latin typeface="Adobe Fan Heiti Std B" panose="020B0700000000000000" pitchFamily="34" charset="-128"/>
                <a:ea typeface="Adobe Fan Heiti Std B" panose="020B0700000000000000" pitchFamily="34" charset="-128"/>
              </a:rPr>
              <a:t> </a:t>
            </a:r>
            <a:r>
              <a:rPr lang="en-US" sz="2800" dirty="0" err="1">
                <a:latin typeface="Adobe Fan Heiti Std B" panose="020B0700000000000000" pitchFamily="34" charset="-128"/>
                <a:ea typeface="Adobe Fan Heiti Std B" panose="020B0700000000000000" pitchFamily="34" charset="-128"/>
              </a:rPr>
              <a:t>itu</a:t>
            </a:r>
            <a:r>
              <a:rPr lang="en-US" sz="2800" dirty="0">
                <a:latin typeface="Adobe Fan Heiti Std B" panose="020B0700000000000000" pitchFamily="34" charset="-128"/>
                <a:ea typeface="Adobe Fan Heiti Std B" panose="020B0700000000000000" pitchFamily="34" charset="-128"/>
              </a:rPr>
              <a:t> </a:t>
            </a:r>
            <a:r>
              <a:rPr lang="en-US" sz="2800" dirty="0" err="1">
                <a:latin typeface="Adobe Fan Heiti Std B" panose="020B0700000000000000" pitchFamily="34" charset="-128"/>
                <a:ea typeface="Adobe Fan Heiti Std B" panose="020B0700000000000000" pitchFamily="34" charset="-128"/>
              </a:rPr>
              <a:t>dapat</a:t>
            </a:r>
            <a:r>
              <a:rPr lang="en-US" sz="2800" dirty="0">
                <a:latin typeface="Adobe Fan Heiti Std B" panose="020B0700000000000000" pitchFamily="34" charset="-128"/>
                <a:ea typeface="Adobe Fan Heiti Std B" panose="020B0700000000000000" pitchFamily="34" charset="-128"/>
              </a:rPr>
              <a:t> juga </a:t>
            </a:r>
            <a:r>
              <a:rPr lang="en-US" sz="2800" dirty="0" err="1">
                <a:latin typeface="Adobe Fan Heiti Std B" panose="020B0700000000000000" pitchFamily="34" charset="-128"/>
                <a:ea typeface="Adobe Fan Heiti Std B" panose="020B0700000000000000" pitchFamily="34" charset="-128"/>
              </a:rPr>
              <a:t>berwujud</a:t>
            </a:r>
            <a:r>
              <a:rPr lang="en-US" sz="2800" dirty="0">
                <a:latin typeface="Adobe Fan Heiti Std B" panose="020B0700000000000000" pitchFamily="34" charset="-128"/>
                <a:ea typeface="Adobe Fan Heiti Std B" panose="020B0700000000000000" pitchFamily="34" charset="-128"/>
              </a:rPr>
              <a:t> : </a:t>
            </a:r>
            <a:r>
              <a:rPr lang="en-US" sz="2800" dirty="0" err="1">
                <a:latin typeface="Adobe Fan Heiti Std B" panose="020B0700000000000000" pitchFamily="34" charset="-128"/>
                <a:ea typeface="Adobe Fan Heiti Std B" panose="020B0700000000000000" pitchFamily="34" charset="-128"/>
              </a:rPr>
              <a:t>Bagaimana</a:t>
            </a:r>
            <a:r>
              <a:rPr lang="en-US" sz="2800" dirty="0">
                <a:latin typeface="Adobe Fan Heiti Std B" panose="020B0700000000000000" pitchFamily="34" charset="-128"/>
                <a:ea typeface="Adobe Fan Heiti Std B" panose="020B0700000000000000" pitchFamily="34" charset="-128"/>
              </a:rPr>
              <a:t> </a:t>
            </a:r>
            <a:r>
              <a:rPr lang="en-US" sz="2800" dirty="0" err="1">
                <a:latin typeface="Adobe Fan Heiti Std B" panose="020B0700000000000000" pitchFamily="34" charset="-128"/>
                <a:ea typeface="Adobe Fan Heiti Std B" panose="020B0700000000000000" pitchFamily="34" charset="-128"/>
              </a:rPr>
              <a:t>saya</a:t>
            </a:r>
            <a:r>
              <a:rPr lang="en-US" sz="2800" dirty="0">
                <a:latin typeface="Adobe Fan Heiti Std B" panose="020B0700000000000000" pitchFamily="34" charset="-128"/>
                <a:ea typeface="Adobe Fan Heiti Std B" panose="020B0700000000000000" pitchFamily="34" charset="-128"/>
              </a:rPr>
              <a:t> </a:t>
            </a:r>
            <a:r>
              <a:rPr lang="en-US" sz="2800" dirty="0" err="1">
                <a:latin typeface="Adobe Fan Heiti Std B" panose="020B0700000000000000" pitchFamily="34" charset="-128"/>
                <a:ea typeface="Adobe Fan Heiti Std B" panose="020B0700000000000000" pitchFamily="34" charset="-128"/>
              </a:rPr>
              <a:t>menilai</a:t>
            </a:r>
            <a:r>
              <a:rPr lang="en-US" sz="2800" dirty="0">
                <a:latin typeface="Adobe Fan Heiti Std B" panose="020B0700000000000000" pitchFamily="34" charset="-128"/>
                <a:ea typeface="Adobe Fan Heiti Std B" panose="020B0700000000000000" pitchFamily="34" charset="-128"/>
              </a:rPr>
              <a:t> </a:t>
            </a:r>
            <a:r>
              <a:rPr lang="en-US" sz="2800" dirty="0" err="1">
                <a:latin typeface="Adobe Fan Heiti Std B" panose="020B0700000000000000" pitchFamily="34" charset="-128"/>
                <a:ea typeface="Adobe Fan Heiti Std B" panose="020B0700000000000000" pitchFamily="34" charset="-128"/>
              </a:rPr>
              <a:t>perilaku</a:t>
            </a:r>
            <a:r>
              <a:rPr lang="en-US" sz="2800" dirty="0">
                <a:latin typeface="Adobe Fan Heiti Std B" panose="020B0700000000000000" pitchFamily="34" charset="-128"/>
                <a:ea typeface="Adobe Fan Heiti Std B" panose="020B0700000000000000" pitchFamily="34" charset="-128"/>
              </a:rPr>
              <a:t> </a:t>
            </a:r>
            <a:r>
              <a:rPr lang="en-US" sz="2800" dirty="0" err="1">
                <a:latin typeface="Adobe Fan Heiti Std B" panose="020B0700000000000000" pitchFamily="34" charset="-128"/>
                <a:ea typeface="Adobe Fan Heiti Std B" panose="020B0700000000000000" pitchFamily="34" charset="-128"/>
              </a:rPr>
              <a:t>saya</a:t>
            </a:r>
            <a:r>
              <a:rPr lang="en-US" sz="2800" dirty="0">
                <a:latin typeface="Adobe Fan Heiti Std B" panose="020B0700000000000000" pitchFamily="34" charset="-128"/>
                <a:ea typeface="Adobe Fan Heiti Std B" panose="020B0700000000000000" pitchFamily="34" charset="-128"/>
              </a:rPr>
              <a:t> </a:t>
            </a:r>
            <a:r>
              <a:rPr lang="en-US" sz="2800" dirty="0" err="1">
                <a:latin typeface="Adobe Fan Heiti Std B" panose="020B0700000000000000" pitchFamily="34" charset="-128"/>
                <a:ea typeface="Adobe Fan Heiti Std B" panose="020B0700000000000000" pitchFamily="34" charset="-128"/>
              </a:rPr>
              <a:t>dan</a:t>
            </a:r>
            <a:r>
              <a:rPr lang="en-US" sz="2800" dirty="0">
                <a:latin typeface="Adobe Fan Heiti Std B" panose="020B0700000000000000" pitchFamily="34" charset="-128"/>
                <a:ea typeface="Adobe Fan Heiti Std B" panose="020B0700000000000000" pitchFamily="34" charset="-128"/>
              </a:rPr>
              <a:t> orang lain </a:t>
            </a:r>
            <a:r>
              <a:rPr lang="en-US" sz="2800" dirty="0" err="1">
                <a:latin typeface="Adobe Fan Heiti Std B" panose="020B0700000000000000" pitchFamily="34" charset="-128"/>
                <a:ea typeface="Adobe Fan Heiti Std B" panose="020B0700000000000000" pitchFamily="34" charset="-128"/>
              </a:rPr>
              <a:t>dalam</a:t>
            </a:r>
            <a:r>
              <a:rPr lang="en-US" sz="2800" dirty="0">
                <a:latin typeface="Adobe Fan Heiti Std B" panose="020B0700000000000000" pitchFamily="34" charset="-128"/>
                <a:ea typeface="Adobe Fan Heiti Std B" panose="020B0700000000000000" pitchFamily="34" charset="-128"/>
              </a:rPr>
              <a:t> </a:t>
            </a:r>
            <a:r>
              <a:rPr lang="en-US" sz="2800" dirty="0" err="1">
                <a:latin typeface="Adobe Fan Heiti Std B" panose="020B0700000000000000" pitchFamily="34" charset="-128"/>
                <a:ea typeface="Adobe Fan Heiti Std B" panose="020B0700000000000000" pitchFamily="34" charset="-128"/>
              </a:rPr>
              <a:t>bidang</a:t>
            </a:r>
            <a:r>
              <a:rPr lang="en-US" sz="2800" dirty="0">
                <a:latin typeface="Adobe Fan Heiti Std B" panose="020B0700000000000000" pitchFamily="34" charset="-128"/>
                <a:ea typeface="Adobe Fan Heiti Std B" panose="020B0700000000000000" pitchFamily="34" charset="-128"/>
              </a:rPr>
              <a:t> </a:t>
            </a:r>
            <a:r>
              <a:rPr lang="en-US" sz="2800" dirty="0" err="1">
                <a:latin typeface="Adobe Fan Heiti Std B" panose="020B0700000000000000" pitchFamily="34" charset="-128"/>
                <a:ea typeface="Adobe Fan Heiti Std B" panose="020B0700000000000000" pitchFamily="34" charset="-128"/>
              </a:rPr>
              <a:t>kegiatan</a:t>
            </a:r>
            <a:r>
              <a:rPr lang="en-US" sz="2800" dirty="0">
                <a:latin typeface="Adobe Fan Heiti Std B" panose="020B0700000000000000" pitchFamily="34" charset="-128"/>
                <a:ea typeface="Adobe Fan Heiti Std B" panose="020B0700000000000000" pitchFamily="34" charset="-128"/>
              </a:rPr>
              <a:t> </a:t>
            </a:r>
            <a:r>
              <a:rPr lang="en-US" sz="2800" dirty="0" err="1">
                <a:latin typeface="Adobe Fan Heiti Std B" panose="020B0700000000000000" pitchFamily="34" charset="-128"/>
                <a:ea typeface="Adobe Fan Heiti Std B" panose="020B0700000000000000" pitchFamily="34" charset="-128"/>
              </a:rPr>
              <a:t>dan</a:t>
            </a:r>
            <a:r>
              <a:rPr lang="en-US" sz="2800" dirty="0">
                <a:latin typeface="Adobe Fan Heiti Std B" panose="020B0700000000000000" pitchFamily="34" charset="-128"/>
                <a:ea typeface="Adobe Fan Heiti Std B" panose="020B0700000000000000" pitchFamily="34" charset="-128"/>
              </a:rPr>
              <a:t> </a:t>
            </a:r>
            <a:r>
              <a:rPr lang="en-US" sz="2800" dirty="0" err="1">
                <a:latin typeface="Adobe Fan Heiti Std B" panose="020B0700000000000000" pitchFamily="34" charset="-128"/>
                <a:ea typeface="Adobe Fan Heiti Std B" panose="020B0700000000000000" pitchFamily="34" charset="-128"/>
              </a:rPr>
              <a:t>kehidupan</a:t>
            </a:r>
            <a:endParaRPr lang="id-ID" sz="2800" dirty="0">
              <a:latin typeface="Adobe Fan Heiti Std B" panose="020B0700000000000000" pitchFamily="34" charset="-128"/>
              <a:ea typeface="Adobe Fan Heiti Std B" panose="020B0700000000000000" pitchFamily="34" charset="-128"/>
            </a:endParaRPr>
          </a:p>
        </p:txBody>
      </p:sp>
    </p:spTree>
    <p:extLst>
      <p:ext uri="{BB962C8B-B14F-4D97-AF65-F5344CB8AC3E}">
        <p14:creationId xmlns:p14="http://schemas.microsoft.com/office/powerpoint/2010/main" val="3245269955"/>
      </p:ext>
    </p:extLst>
  </p:cSld>
  <p:clrMapOvr>
    <a:masterClrMapping/>
  </p:clrMapOvr>
  <p:transition spd="slow">
    <p:wipe/>
    <p:sndAc>
      <p:stSnd>
        <p:snd r:embed="rId2" name="camera.wav"/>
      </p:stSnd>
    </p:sndAc>
  </p:transition>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11" name="Straight Connector 10"/>
          <p:cNvCxnSpPr>
            <a:cxnSpLocks/>
          </p:cNvCxnSpPr>
          <p:nvPr/>
        </p:nvCxnSpPr>
        <p:spPr>
          <a:xfrm>
            <a:off x="0" y="6128434"/>
            <a:ext cx="12191999" cy="0"/>
          </a:xfrm>
          <a:prstGeom prst="line">
            <a:avLst/>
          </a:prstGeom>
          <a:ln w="5715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9" name="Straight Connector 18"/>
          <p:cNvCxnSpPr>
            <a:cxnSpLocks/>
          </p:cNvCxnSpPr>
          <p:nvPr/>
        </p:nvCxnSpPr>
        <p:spPr>
          <a:xfrm>
            <a:off x="5894363" y="787400"/>
            <a:ext cx="6297637" cy="0"/>
          </a:xfrm>
          <a:prstGeom prst="line">
            <a:avLst/>
          </a:prstGeom>
          <a:ln w="5715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26" name="Straight Connector 25"/>
          <p:cNvCxnSpPr>
            <a:cxnSpLocks/>
          </p:cNvCxnSpPr>
          <p:nvPr/>
        </p:nvCxnSpPr>
        <p:spPr>
          <a:xfrm>
            <a:off x="0" y="787400"/>
            <a:ext cx="12192000" cy="0"/>
          </a:xfrm>
          <a:prstGeom prst="line">
            <a:avLst/>
          </a:prstGeom>
          <a:ln w="57150">
            <a:solidFill>
              <a:schemeClr val="tx1"/>
            </a:solidFill>
          </a:ln>
        </p:spPr>
        <p:style>
          <a:lnRef idx="1">
            <a:schemeClr val="accent1"/>
          </a:lnRef>
          <a:fillRef idx="0">
            <a:schemeClr val="accent1"/>
          </a:fillRef>
          <a:effectRef idx="0">
            <a:schemeClr val="accent1"/>
          </a:effectRef>
          <a:fontRef idx="minor">
            <a:schemeClr val="tx1"/>
          </a:fontRef>
        </p:style>
      </p:cxnSp>
      <p:sp>
        <p:nvSpPr>
          <p:cNvPr id="37" name="TextBox 36"/>
          <p:cNvSpPr txBox="1"/>
          <p:nvPr/>
        </p:nvSpPr>
        <p:spPr>
          <a:xfrm>
            <a:off x="5471682" y="1527375"/>
            <a:ext cx="184731" cy="707886"/>
          </a:xfrm>
          <a:prstGeom prst="rect">
            <a:avLst/>
          </a:prstGeom>
          <a:noFill/>
        </p:spPr>
        <p:txBody>
          <a:bodyPr wrap="none" rtlCol="0">
            <a:spAutoFit/>
          </a:bodyPr>
          <a:lstStyle/>
          <a:p>
            <a:pPr algn="ctr"/>
            <a:endParaRPr lang="id-ID" sz="4000" dirty="0">
              <a:effectLst>
                <a:outerShdw blurRad="38100" dist="38100" dir="2700000" algn="tl">
                  <a:srgbClr val="000000">
                    <a:alpha val="43137"/>
                  </a:srgbClr>
                </a:outerShdw>
              </a:effectLst>
              <a:latin typeface="Adobe Fan Heiti Std B" panose="020B0700000000000000" pitchFamily="34" charset="-128"/>
              <a:ea typeface="Adobe Fan Heiti Std B" panose="020B0700000000000000" pitchFamily="34" charset="-128"/>
            </a:endParaRPr>
          </a:p>
        </p:txBody>
      </p:sp>
      <p:sp>
        <p:nvSpPr>
          <p:cNvPr id="24" name="Rectangle 23"/>
          <p:cNvSpPr/>
          <p:nvPr/>
        </p:nvSpPr>
        <p:spPr>
          <a:xfrm>
            <a:off x="3478913" y="862208"/>
            <a:ext cx="8161419" cy="2677656"/>
          </a:xfrm>
          <a:prstGeom prst="rect">
            <a:avLst/>
          </a:prstGeom>
        </p:spPr>
        <p:txBody>
          <a:bodyPr wrap="square">
            <a:spAutoFit/>
          </a:bodyPr>
          <a:lstStyle/>
          <a:p>
            <a:pPr algn="just"/>
            <a:r>
              <a:rPr lang="en-US" sz="2800" dirty="0" err="1">
                <a:latin typeface="Adobe Fan Heiti Std B" panose="020B0700000000000000" pitchFamily="34" charset="-128"/>
                <a:ea typeface="Adobe Fan Heiti Std B" panose="020B0700000000000000" pitchFamily="34" charset="-128"/>
              </a:rPr>
              <a:t>khusus</a:t>
            </a:r>
            <a:r>
              <a:rPr lang="en-US" sz="2800" dirty="0">
                <a:latin typeface="Adobe Fan Heiti Std B" panose="020B0700000000000000" pitchFamily="34" charset="-128"/>
                <a:ea typeface="Adobe Fan Heiti Std B" panose="020B0700000000000000" pitchFamily="34" charset="-128"/>
              </a:rPr>
              <a:t> yang </a:t>
            </a:r>
            <a:r>
              <a:rPr lang="en-US" sz="2800" dirty="0" err="1">
                <a:latin typeface="Adobe Fan Heiti Std B" panose="020B0700000000000000" pitchFamily="34" charset="-128"/>
                <a:ea typeface="Adobe Fan Heiti Std B" panose="020B0700000000000000" pitchFamily="34" charset="-128"/>
              </a:rPr>
              <a:t>dilatarbelakangi</a:t>
            </a:r>
            <a:r>
              <a:rPr lang="en-US" sz="2800" dirty="0">
                <a:latin typeface="Adobe Fan Heiti Std B" panose="020B0700000000000000" pitchFamily="34" charset="-128"/>
                <a:ea typeface="Adobe Fan Heiti Std B" panose="020B0700000000000000" pitchFamily="34" charset="-128"/>
              </a:rPr>
              <a:t> </a:t>
            </a:r>
            <a:r>
              <a:rPr lang="en-US" sz="2800" dirty="0" err="1">
                <a:latin typeface="Adobe Fan Heiti Std B" panose="020B0700000000000000" pitchFamily="34" charset="-128"/>
                <a:ea typeface="Adobe Fan Heiti Std B" panose="020B0700000000000000" pitchFamily="34" charset="-128"/>
              </a:rPr>
              <a:t>oleh</a:t>
            </a:r>
            <a:r>
              <a:rPr lang="en-US" sz="2800" dirty="0">
                <a:latin typeface="Adobe Fan Heiti Std B" panose="020B0700000000000000" pitchFamily="34" charset="-128"/>
                <a:ea typeface="Adobe Fan Heiti Std B" panose="020B0700000000000000" pitchFamily="34" charset="-128"/>
              </a:rPr>
              <a:t> </a:t>
            </a:r>
            <a:r>
              <a:rPr lang="en-US" sz="2800" dirty="0" err="1">
                <a:latin typeface="Adobe Fan Heiti Std B" panose="020B0700000000000000" pitchFamily="34" charset="-128"/>
                <a:ea typeface="Adobe Fan Heiti Std B" panose="020B0700000000000000" pitchFamily="34" charset="-128"/>
              </a:rPr>
              <a:t>kondisi</a:t>
            </a:r>
            <a:r>
              <a:rPr lang="en-US" sz="2800" dirty="0">
                <a:latin typeface="Adobe Fan Heiti Std B" panose="020B0700000000000000" pitchFamily="34" charset="-128"/>
                <a:ea typeface="Adobe Fan Heiti Std B" panose="020B0700000000000000" pitchFamily="34" charset="-128"/>
              </a:rPr>
              <a:t> yang </a:t>
            </a:r>
            <a:r>
              <a:rPr lang="en-US" sz="2800" dirty="0" err="1">
                <a:latin typeface="Adobe Fan Heiti Std B" panose="020B0700000000000000" pitchFamily="34" charset="-128"/>
                <a:ea typeface="Adobe Fan Heiti Std B" panose="020B0700000000000000" pitchFamily="34" charset="-128"/>
              </a:rPr>
              <a:t>memungkinkan</a:t>
            </a:r>
            <a:r>
              <a:rPr lang="en-US" sz="2800" dirty="0">
                <a:latin typeface="Adobe Fan Heiti Std B" panose="020B0700000000000000" pitchFamily="34" charset="-128"/>
                <a:ea typeface="Adobe Fan Heiti Std B" panose="020B0700000000000000" pitchFamily="34" charset="-128"/>
              </a:rPr>
              <a:t> </a:t>
            </a:r>
            <a:r>
              <a:rPr lang="en-US" sz="2800" dirty="0" err="1">
                <a:latin typeface="Adobe Fan Heiti Std B" panose="020B0700000000000000" pitchFamily="34" charset="-128"/>
                <a:ea typeface="Adobe Fan Heiti Std B" panose="020B0700000000000000" pitchFamily="34" charset="-128"/>
              </a:rPr>
              <a:t>manusia</a:t>
            </a:r>
            <a:r>
              <a:rPr lang="en-US" sz="2800" dirty="0">
                <a:latin typeface="Adobe Fan Heiti Std B" panose="020B0700000000000000" pitchFamily="34" charset="-128"/>
                <a:ea typeface="Adobe Fan Heiti Std B" panose="020B0700000000000000" pitchFamily="34" charset="-128"/>
              </a:rPr>
              <a:t> </a:t>
            </a:r>
            <a:r>
              <a:rPr lang="en-US" sz="2800" dirty="0" err="1">
                <a:latin typeface="Adobe Fan Heiti Std B" panose="020B0700000000000000" pitchFamily="34" charset="-128"/>
                <a:ea typeface="Adobe Fan Heiti Std B" panose="020B0700000000000000" pitchFamily="34" charset="-128"/>
              </a:rPr>
              <a:t>bertindak</a:t>
            </a:r>
            <a:r>
              <a:rPr lang="en-US" sz="2800" dirty="0">
                <a:latin typeface="Adobe Fan Heiti Std B" panose="020B0700000000000000" pitchFamily="34" charset="-128"/>
                <a:ea typeface="Adobe Fan Heiti Std B" panose="020B0700000000000000" pitchFamily="34" charset="-128"/>
              </a:rPr>
              <a:t> </a:t>
            </a:r>
            <a:r>
              <a:rPr lang="en-US" sz="2800" dirty="0" err="1">
                <a:latin typeface="Adobe Fan Heiti Std B" panose="020B0700000000000000" pitchFamily="34" charset="-128"/>
                <a:ea typeface="Adobe Fan Heiti Std B" panose="020B0700000000000000" pitchFamily="34" charset="-128"/>
              </a:rPr>
              <a:t>etis</a:t>
            </a:r>
            <a:r>
              <a:rPr lang="en-US" sz="2800" dirty="0">
                <a:latin typeface="Adobe Fan Heiti Std B" panose="020B0700000000000000" pitchFamily="34" charset="-128"/>
                <a:ea typeface="Adobe Fan Heiti Std B" panose="020B0700000000000000" pitchFamily="34" charset="-128"/>
              </a:rPr>
              <a:t>: </a:t>
            </a:r>
            <a:r>
              <a:rPr lang="en-US" sz="2800" dirty="0" err="1">
                <a:latin typeface="Adobe Fan Heiti Std B" panose="020B0700000000000000" pitchFamily="34" charset="-128"/>
                <a:ea typeface="Adobe Fan Heiti Std B" panose="020B0700000000000000" pitchFamily="34" charset="-128"/>
              </a:rPr>
              <a:t>cara</a:t>
            </a:r>
            <a:r>
              <a:rPr lang="en-US" sz="2800" dirty="0">
                <a:latin typeface="Adobe Fan Heiti Std B" panose="020B0700000000000000" pitchFamily="34" charset="-128"/>
                <a:ea typeface="Adobe Fan Heiti Std B" panose="020B0700000000000000" pitchFamily="34" charset="-128"/>
              </a:rPr>
              <a:t> </a:t>
            </a:r>
            <a:r>
              <a:rPr lang="en-US" sz="2800" dirty="0" err="1">
                <a:latin typeface="Adobe Fan Heiti Std B" panose="020B0700000000000000" pitchFamily="34" charset="-128"/>
                <a:ea typeface="Adobe Fan Heiti Std B" panose="020B0700000000000000" pitchFamily="34" charset="-128"/>
              </a:rPr>
              <a:t>bagaimana</a:t>
            </a:r>
            <a:r>
              <a:rPr lang="en-US" sz="2800" dirty="0">
                <a:latin typeface="Adobe Fan Heiti Std B" panose="020B0700000000000000" pitchFamily="34" charset="-128"/>
                <a:ea typeface="Adobe Fan Heiti Std B" panose="020B0700000000000000" pitchFamily="34" charset="-128"/>
              </a:rPr>
              <a:t> </a:t>
            </a:r>
            <a:r>
              <a:rPr lang="en-US" sz="2800" dirty="0" err="1">
                <a:latin typeface="Adobe Fan Heiti Std B" panose="020B0700000000000000" pitchFamily="34" charset="-128"/>
                <a:ea typeface="Adobe Fan Heiti Std B" panose="020B0700000000000000" pitchFamily="34" charset="-128"/>
              </a:rPr>
              <a:t>manusia</a:t>
            </a:r>
            <a:r>
              <a:rPr lang="en-US" sz="2800" dirty="0">
                <a:latin typeface="Adobe Fan Heiti Std B" panose="020B0700000000000000" pitchFamily="34" charset="-128"/>
                <a:ea typeface="Adobe Fan Heiti Std B" panose="020B0700000000000000" pitchFamily="34" charset="-128"/>
              </a:rPr>
              <a:t> </a:t>
            </a:r>
            <a:r>
              <a:rPr lang="en-US" sz="2800" dirty="0" err="1">
                <a:latin typeface="Adobe Fan Heiti Std B" panose="020B0700000000000000" pitchFamily="34" charset="-128"/>
                <a:ea typeface="Adobe Fan Heiti Std B" panose="020B0700000000000000" pitchFamily="34" charset="-128"/>
              </a:rPr>
              <a:t>mengambil</a:t>
            </a:r>
            <a:r>
              <a:rPr lang="en-US" sz="2800" dirty="0">
                <a:latin typeface="Adobe Fan Heiti Std B" panose="020B0700000000000000" pitchFamily="34" charset="-128"/>
                <a:ea typeface="Adobe Fan Heiti Std B" panose="020B0700000000000000" pitchFamily="34" charset="-128"/>
              </a:rPr>
              <a:t> </a:t>
            </a:r>
            <a:r>
              <a:rPr lang="en-US" sz="2800" dirty="0" err="1">
                <a:latin typeface="Adobe Fan Heiti Std B" panose="020B0700000000000000" pitchFamily="34" charset="-128"/>
                <a:ea typeface="Adobe Fan Heiti Std B" panose="020B0700000000000000" pitchFamily="34" charset="-128"/>
              </a:rPr>
              <a:t>suatu</a:t>
            </a:r>
            <a:r>
              <a:rPr lang="en-US" sz="2800" dirty="0">
                <a:latin typeface="Adobe Fan Heiti Std B" panose="020B0700000000000000" pitchFamily="34" charset="-128"/>
                <a:ea typeface="Adobe Fan Heiti Std B" panose="020B0700000000000000" pitchFamily="34" charset="-128"/>
              </a:rPr>
              <a:t> </a:t>
            </a:r>
            <a:r>
              <a:rPr lang="en-US" sz="2800" dirty="0" err="1">
                <a:latin typeface="Adobe Fan Heiti Std B" panose="020B0700000000000000" pitchFamily="34" charset="-128"/>
                <a:ea typeface="Adobe Fan Heiti Std B" panose="020B0700000000000000" pitchFamily="34" charset="-128"/>
              </a:rPr>
              <a:t>keputusan</a:t>
            </a:r>
            <a:r>
              <a:rPr lang="en-US" sz="2800" dirty="0">
                <a:latin typeface="Adobe Fan Heiti Std B" panose="020B0700000000000000" pitchFamily="34" charset="-128"/>
                <a:ea typeface="Adobe Fan Heiti Std B" panose="020B0700000000000000" pitchFamily="34" charset="-128"/>
              </a:rPr>
              <a:t> </a:t>
            </a:r>
            <a:r>
              <a:rPr lang="en-US" sz="2800" dirty="0" err="1">
                <a:latin typeface="Adobe Fan Heiti Std B" panose="020B0700000000000000" pitchFamily="34" charset="-128"/>
                <a:ea typeface="Adobe Fan Heiti Std B" panose="020B0700000000000000" pitchFamily="34" charset="-128"/>
              </a:rPr>
              <a:t>atau</a:t>
            </a:r>
            <a:r>
              <a:rPr lang="en-US" sz="2800" dirty="0">
                <a:latin typeface="Adobe Fan Heiti Std B" panose="020B0700000000000000" pitchFamily="34" charset="-128"/>
                <a:ea typeface="Adobe Fan Heiti Std B" panose="020B0700000000000000" pitchFamily="34" charset="-128"/>
              </a:rPr>
              <a:t> </a:t>
            </a:r>
            <a:r>
              <a:rPr lang="en-US" sz="2800" dirty="0" err="1">
                <a:latin typeface="Adobe Fan Heiti Std B" panose="020B0700000000000000" pitchFamily="34" charset="-128"/>
                <a:ea typeface="Adobe Fan Heiti Std B" panose="020B0700000000000000" pitchFamily="34" charset="-128"/>
              </a:rPr>
              <a:t>tidanakn</a:t>
            </a:r>
            <a:r>
              <a:rPr lang="en-US" sz="2800" dirty="0">
                <a:latin typeface="Adobe Fan Heiti Std B" panose="020B0700000000000000" pitchFamily="34" charset="-128"/>
                <a:ea typeface="Adobe Fan Heiti Std B" panose="020B0700000000000000" pitchFamily="34" charset="-128"/>
              </a:rPr>
              <a:t>, </a:t>
            </a:r>
            <a:r>
              <a:rPr lang="en-US" sz="2800" dirty="0" err="1">
                <a:latin typeface="Adobe Fan Heiti Std B" panose="020B0700000000000000" pitchFamily="34" charset="-128"/>
                <a:ea typeface="Adobe Fan Heiti Std B" panose="020B0700000000000000" pitchFamily="34" charset="-128"/>
              </a:rPr>
              <a:t>dan</a:t>
            </a:r>
            <a:r>
              <a:rPr lang="en-US" sz="2800" dirty="0">
                <a:latin typeface="Adobe Fan Heiti Std B" panose="020B0700000000000000" pitchFamily="34" charset="-128"/>
                <a:ea typeface="Adobe Fan Heiti Std B" panose="020B0700000000000000" pitchFamily="34" charset="-128"/>
              </a:rPr>
              <a:t> </a:t>
            </a:r>
            <a:r>
              <a:rPr lang="en-US" sz="2800" dirty="0" err="1">
                <a:latin typeface="Adobe Fan Heiti Std B" panose="020B0700000000000000" pitchFamily="34" charset="-128"/>
                <a:ea typeface="Adobe Fan Heiti Std B" panose="020B0700000000000000" pitchFamily="34" charset="-128"/>
              </a:rPr>
              <a:t>teori</a:t>
            </a:r>
            <a:r>
              <a:rPr lang="en-US" sz="2800" dirty="0">
                <a:latin typeface="Adobe Fan Heiti Std B" panose="020B0700000000000000" pitchFamily="34" charset="-128"/>
                <a:ea typeface="Adobe Fan Heiti Std B" panose="020B0700000000000000" pitchFamily="34" charset="-128"/>
              </a:rPr>
              <a:t> </a:t>
            </a:r>
            <a:r>
              <a:rPr lang="en-US" sz="2800" dirty="0" err="1">
                <a:latin typeface="Adobe Fan Heiti Std B" panose="020B0700000000000000" pitchFamily="34" charset="-128"/>
                <a:ea typeface="Adobe Fan Heiti Std B" panose="020B0700000000000000" pitchFamily="34" charset="-128"/>
              </a:rPr>
              <a:t>serta</a:t>
            </a:r>
            <a:r>
              <a:rPr lang="en-US" sz="2800" dirty="0">
                <a:latin typeface="Adobe Fan Heiti Std B" panose="020B0700000000000000" pitchFamily="34" charset="-128"/>
                <a:ea typeface="Adobe Fan Heiti Std B" panose="020B0700000000000000" pitchFamily="34" charset="-128"/>
              </a:rPr>
              <a:t> </a:t>
            </a:r>
            <a:r>
              <a:rPr lang="en-US" sz="2800" dirty="0" err="1">
                <a:latin typeface="Adobe Fan Heiti Std B" panose="020B0700000000000000" pitchFamily="34" charset="-128"/>
                <a:ea typeface="Adobe Fan Heiti Std B" panose="020B0700000000000000" pitchFamily="34" charset="-128"/>
              </a:rPr>
              <a:t>prinsip</a:t>
            </a:r>
            <a:r>
              <a:rPr lang="en-US" sz="2800" dirty="0">
                <a:latin typeface="Adobe Fan Heiti Std B" panose="020B0700000000000000" pitchFamily="34" charset="-128"/>
                <a:ea typeface="Adobe Fan Heiti Std B" panose="020B0700000000000000" pitchFamily="34" charset="-128"/>
              </a:rPr>
              <a:t> moral </a:t>
            </a:r>
            <a:r>
              <a:rPr lang="en-US" sz="2800" dirty="0" err="1">
                <a:latin typeface="Adobe Fan Heiti Std B" panose="020B0700000000000000" pitchFamily="34" charset="-128"/>
                <a:ea typeface="Adobe Fan Heiti Std B" panose="020B0700000000000000" pitchFamily="34" charset="-128"/>
              </a:rPr>
              <a:t>dasar</a:t>
            </a:r>
            <a:r>
              <a:rPr lang="en-US" sz="2800" dirty="0">
                <a:latin typeface="Adobe Fan Heiti Std B" panose="020B0700000000000000" pitchFamily="34" charset="-128"/>
                <a:ea typeface="Adobe Fan Heiti Std B" panose="020B0700000000000000" pitchFamily="34" charset="-128"/>
              </a:rPr>
              <a:t> yang </a:t>
            </a:r>
            <a:r>
              <a:rPr lang="en-US" sz="2800" dirty="0" err="1">
                <a:latin typeface="Adobe Fan Heiti Std B" panose="020B0700000000000000" pitchFamily="34" charset="-128"/>
                <a:ea typeface="Adobe Fan Heiti Std B" panose="020B0700000000000000" pitchFamily="34" charset="-128"/>
              </a:rPr>
              <a:t>ada</a:t>
            </a:r>
            <a:r>
              <a:rPr lang="en-US" sz="2800" dirty="0">
                <a:latin typeface="Adobe Fan Heiti Std B" panose="020B0700000000000000" pitchFamily="34" charset="-128"/>
                <a:ea typeface="Adobe Fan Heiti Std B" panose="020B0700000000000000" pitchFamily="34" charset="-128"/>
              </a:rPr>
              <a:t> </a:t>
            </a:r>
            <a:r>
              <a:rPr lang="en-US" sz="2800" dirty="0" err="1">
                <a:latin typeface="Adobe Fan Heiti Std B" panose="020B0700000000000000" pitchFamily="34" charset="-128"/>
                <a:ea typeface="Adobe Fan Heiti Std B" panose="020B0700000000000000" pitchFamily="34" charset="-128"/>
              </a:rPr>
              <a:t>dibaliknya</a:t>
            </a:r>
            <a:r>
              <a:rPr lang="en-US" sz="2800" dirty="0">
                <a:latin typeface="Adobe Fan Heiti Std B" panose="020B0700000000000000" pitchFamily="34" charset="-128"/>
                <a:ea typeface="Adobe Fan Heiti Std B" panose="020B0700000000000000" pitchFamily="34" charset="-128"/>
              </a:rPr>
              <a:t>.</a:t>
            </a:r>
            <a:endParaRPr lang="id-ID" sz="2800" dirty="0">
              <a:latin typeface="Adobe Fan Heiti Std B" panose="020B0700000000000000" pitchFamily="34" charset="-128"/>
              <a:ea typeface="Adobe Fan Heiti Std B" panose="020B0700000000000000" pitchFamily="34" charset="-128"/>
            </a:endParaRPr>
          </a:p>
          <a:p>
            <a:pPr algn="just"/>
            <a:endParaRPr lang="id-ID" sz="2800" dirty="0">
              <a:latin typeface="Adobe Fan Heiti Std B" panose="020B0700000000000000" pitchFamily="34" charset="-128"/>
              <a:ea typeface="Adobe Fan Heiti Std B" panose="020B0700000000000000" pitchFamily="34" charset="-128"/>
            </a:endParaRPr>
          </a:p>
        </p:txBody>
      </p:sp>
      <p:sp>
        <p:nvSpPr>
          <p:cNvPr id="13" name="TextBox 12"/>
          <p:cNvSpPr txBox="1"/>
          <p:nvPr/>
        </p:nvSpPr>
        <p:spPr>
          <a:xfrm>
            <a:off x="269261" y="3093103"/>
            <a:ext cx="5426486" cy="584775"/>
          </a:xfrm>
          <a:prstGeom prst="rect">
            <a:avLst/>
          </a:prstGeom>
          <a:noFill/>
        </p:spPr>
        <p:txBody>
          <a:bodyPr wrap="none" rtlCol="0">
            <a:spAutoFit/>
          </a:bodyPr>
          <a:lstStyle/>
          <a:p>
            <a:pPr algn="ctr"/>
            <a:r>
              <a:rPr lang="id-ID" sz="3200" dirty="0">
                <a:effectLst>
                  <a:outerShdw blurRad="38100" dist="38100" dir="2700000" algn="tl">
                    <a:srgbClr val="000000">
                      <a:alpha val="43137"/>
                    </a:srgbClr>
                  </a:outerShdw>
                </a:effectLst>
                <a:latin typeface="Adobe Fan Heiti Std B" panose="020B0700000000000000" pitchFamily="34" charset="-128"/>
                <a:ea typeface="Adobe Fan Heiti Std B" panose="020B0700000000000000" pitchFamily="34" charset="-128"/>
              </a:rPr>
              <a:t>Etika Khusus dibagi menjadi</a:t>
            </a:r>
          </a:p>
        </p:txBody>
      </p:sp>
      <p:cxnSp>
        <p:nvCxnSpPr>
          <p:cNvPr id="14" name="Straight Connector 13"/>
          <p:cNvCxnSpPr>
            <a:cxnSpLocks/>
          </p:cNvCxnSpPr>
          <p:nvPr/>
        </p:nvCxnSpPr>
        <p:spPr>
          <a:xfrm>
            <a:off x="381000" y="3623169"/>
            <a:ext cx="5183047" cy="0"/>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p:grpSp>
        <p:nvGrpSpPr>
          <p:cNvPr id="16" name="Group 15"/>
          <p:cNvGrpSpPr/>
          <p:nvPr/>
        </p:nvGrpSpPr>
        <p:grpSpPr>
          <a:xfrm>
            <a:off x="965444" y="3612766"/>
            <a:ext cx="1360866" cy="431224"/>
            <a:chOff x="1465943" y="1353639"/>
            <a:chExt cx="2002971" cy="576761"/>
          </a:xfrm>
        </p:grpSpPr>
        <p:cxnSp>
          <p:nvCxnSpPr>
            <p:cNvPr id="17" name="Straight Connector 16"/>
            <p:cNvCxnSpPr/>
            <p:nvPr/>
          </p:nvCxnSpPr>
          <p:spPr>
            <a:xfrm>
              <a:off x="1465943" y="1353639"/>
              <a:ext cx="0" cy="576761"/>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8" name="Straight Arrow Connector 17"/>
            <p:cNvCxnSpPr/>
            <p:nvPr/>
          </p:nvCxnSpPr>
          <p:spPr>
            <a:xfrm>
              <a:off x="1465943" y="1930400"/>
              <a:ext cx="2002971" cy="0"/>
            </a:xfrm>
            <a:prstGeom prst="straightConnector1">
              <a:avLst/>
            </a:prstGeom>
            <a:ln w="38100">
              <a:solidFill>
                <a:schemeClr val="tx1"/>
              </a:solidFill>
              <a:tailEnd type="triangle"/>
            </a:ln>
          </p:spPr>
          <p:style>
            <a:lnRef idx="1">
              <a:schemeClr val="accent1"/>
            </a:lnRef>
            <a:fillRef idx="0">
              <a:schemeClr val="accent1"/>
            </a:fillRef>
            <a:effectRef idx="0">
              <a:schemeClr val="accent1"/>
            </a:effectRef>
            <a:fontRef idx="minor">
              <a:schemeClr val="tx1"/>
            </a:fontRef>
          </p:style>
        </p:cxnSp>
      </p:grpSp>
      <p:grpSp>
        <p:nvGrpSpPr>
          <p:cNvPr id="21" name="Group 20"/>
          <p:cNvGrpSpPr/>
          <p:nvPr/>
        </p:nvGrpSpPr>
        <p:grpSpPr>
          <a:xfrm>
            <a:off x="2486085" y="3733689"/>
            <a:ext cx="496414" cy="523220"/>
            <a:chOff x="3344447" y="1581322"/>
            <a:chExt cx="496414" cy="523220"/>
          </a:xfrm>
        </p:grpSpPr>
        <p:sp>
          <p:nvSpPr>
            <p:cNvPr id="22" name="TextBox 21"/>
            <p:cNvSpPr txBox="1"/>
            <p:nvPr/>
          </p:nvSpPr>
          <p:spPr>
            <a:xfrm>
              <a:off x="3399332" y="1581322"/>
              <a:ext cx="386644" cy="523220"/>
            </a:xfrm>
            <a:prstGeom prst="rect">
              <a:avLst/>
            </a:prstGeom>
            <a:noFill/>
          </p:spPr>
          <p:txBody>
            <a:bodyPr wrap="none" rtlCol="0">
              <a:spAutoFit/>
            </a:bodyPr>
            <a:lstStyle/>
            <a:p>
              <a:pPr algn="just"/>
              <a:r>
                <a:rPr lang="id-ID" sz="2800" dirty="0">
                  <a:effectLst>
                    <a:outerShdw blurRad="38100" dist="38100" dir="2700000" algn="tl">
                      <a:srgbClr val="000000">
                        <a:alpha val="43137"/>
                      </a:srgbClr>
                    </a:outerShdw>
                  </a:effectLst>
                  <a:latin typeface="Adobe Fan Heiti Std B" panose="020B0700000000000000" pitchFamily="34" charset="-128"/>
                  <a:ea typeface="Adobe Fan Heiti Std B" panose="020B0700000000000000" pitchFamily="34" charset="-128"/>
                </a:rPr>
                <a:t>1</a:t>
              </a:r>
            </a:p>
          </p:txBody>
        </p:sp>
        <p:sp>
          <p:nvSpPr>
            <p:cNvPr id="23" name="Oval 22"/>
            <p:cNvSpPr/>
            <p:nvPr/>
          </p:nvSpPr>
          <p:spPr>
            <a:xfrm>
              <a:off x="3344447" y="1581322"/>
              <a:ext cx="496414" cy="461835"/>
            </a:xfrm>
            <a:prstGeom prst="ellipse">
              <a:avLst/>
            </a:prstGeom>
            <a:no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grpSp>
      <p:sp>
        <p:nvSpPr>
          <p:cNvPr id="25" name="TextBox 24"/>
          <p:cNvSpPr txBox="1"/>
          <p:nvPr/>
        </p:nvSpPr>
        <p:spPr>
          <a:xfrm>
            <a:off x="2982499" y="3694083"/>
            <a:ext cx="8585046" cy="954107"/>
          </a:xfrm>
          <a:prstGeom prst="rect">
            <a:avLst/>
          </a:prstGeom>
          <a:noFill/>
          <a:ln>
            <a:noFill/>
          </a:ln>
        </p:spPr>
        <p:txBody>
          <a:bodyPr wrap="square" rtlCol="0">
            <a:spAutoFit/>
          </a:bodyPr>
          <a:lstStyle/>
          <a:p>
            <a:pPr algn="just"/>
            <a:r>
              <a:rPr lang="id-ID" dirty="0"/>
              <a:t> </a:t>
            </a:r>
            <a:r>
              <a:rPr lang="en-US" sz="2800" dirty="0" err="1">
                <a:latin typeface="Adobe Fan Heiti Std B" panose="020B0700000000000000" pitchFamily="34" charset="-128"/>
                <a:ea typeface="Adobe Fan Heiti Std B" panose="020B0700000000000000" pitchFamily="34" charset="-128"/>
              </a:rPr>
              <a:t>Etika</a:t>
            </a:r>
            <a:r>
              <a:rPr lang="en-US" sz="2800" dirty="0">
                <a:latin typeface="Adobe Fan Heiti Std B" panose="020B0700000000000000" pitchFamily="34" charset="-128"/>
                <a:ea typeface="Adobe Fan Heiti Std B" panose="020B0700000000000000" pitchFamily="34" charset="-128"/>
              </a:rPr>
              <a:t> individual, </a:t>
            </a:r>
            <a:r>
              <a:rPr lang="en-US" sz="2800" dirty="0" err="1">
                <a:latin typeface="Adobe Fan Heiti Std B" panose="020B0700000000000000" pitchFamily="34" charset="-128"/>
                <a:ea typeface="Adobe Fan Heiti Std B" panose="020B0700000000000000" pitchFamily="34" charset="-128"/>
              </a:rPr>
              <a:t>yaitu</a:t>
            </a:r>
            <a:r>
              <a:rPr lang="en-US" sz="2800" dirty="0">
                <a:latin typeface="Adobe Fan Heiti Std B" panose="020B0700000000000000" pitchFamily="34" charset="-128"/>
                <a:ea typeface="Adobe Fan Heiti Std B" panose="020B0700000000000000" pitchFamily="34" charset="-128"/>
              </a:rPr>
              <a:t> </a:t>
            </a:r>
            <a:r>
              <a:rPr lang="en-US" sz="2800" dirty="0" err="1">
                <a:latin typeface="Adobe Fan Heiti Std B" panose="020B0700000000000000" pitchFamily="34" charset="-128"/>
                <a:ea typeface="Adobe Fan Heiti Std B" panose="020B0700000000000000" pitchFamily="34" charset="-128"/>
              </a:rPr>
              <a:t>menyangkut</a:t>
            </a:r>
            <a:r>
              <a:rPr lang="en-US" sz="2800" dirty="0">
                <a:latin typeface="Adobe Fan Heiti Std B" panose="020B0700000000000000" pitchFamily="34" charset="-128"/>
                <a:ea typeface="Adobe Fan Heiti Std B" panose="020B0700000000000000" pitchFamily="34" charset="-128"/>
              </a:rPr>
              <a:t> </a:t>
            </a:r>
            <a:r>
              <a:rPr lang="en-US" sz="2800" dirty="0" err="1">
                <a:latin typeface="Adobe Fan Heiti Std B" panose="020B0700000000000000" pitchFamily="34" charset="-128"/>
                <a:ea typeface="Adobe Fan Heiti Std B" panose="020B0700000000000000" pitchFamily="34" charset="-128"/>
              </a:rPr>
              <a:t>kewajiban</a:t>
            </a:r>
            <a:r>
              <a:rPr lang="en-US" sz="2800" dirty="0">
                <a:latin typeface="Adobe Fan Heiti Std B" panose="020B0700000000000000" pitchFamily="34" charset="-128"/>
                <a:ea typeface="Adobe Fan Heiti Std B" panose="020B0700000000000000" pitchFamily="34" charset="-128"/>
              </a:rPr>
              <a:t> </a:t>
            </a:r>
            <a:r>
              <a:rPr lang="en-US" sz="2800" dirty="0" err="1">
                <a:latin typeface="Adobe Fan Heiti Std B" panose="020B0700000000000000" pitchFamily="34" charset="-128"/>
                <a:ea typeface="Adobe Fan Heiti Std B" panose="020B0700000000000000" pitchFamily="34" charset="-128"/>
              </a:rPr>
              <a:t>dan</a:t>
            </a:r>
            <a:r>
              <a:rPr lang="en-US" sz="2800" dirty="0">
                <a:latin typeface="Adobe Fan Heiti Std B" panose="020B0700000000000000" pitchFamily="34" charset="-128"/>
                <a:ea typeface="Adobe Fan Heiti Std B" panose="020B0700000000000000" pitchFamily="34" charset="-128"/>
              </a:rPr>
              <a:t> </a:t>
            </a:r>
            <a:r>
              <a:rPr lang="en-US" sz="2800" dirty="0" err="1">
                <a:latin typeface="Adobe Fan Heiti Std B" panose="020B0700000000000000" pitchFamily="34" charset="-128"/>
                <a:ea typeface="Adobe Fan Heiti Std B" panose="020B0700000000000000" pitchFamily="34" charset="-128"/>
              </a:rPr>
              <a:t>sikap</a:t>
            </a:r>
            <a:r>
              <a:rPr lang="en-US" sz="2800" dirty="0">
                <a:latin typeface="Adobe Fan Heiti Std B" panose="020B0700000000000000" pitchFamily="34" charset="-128"/>
                <a:ea typeface="Adobe Fan Heiti Std B" panose="020B0700000000000000" pitchFamily="34" charset="-128"/>
              </a:rPr>
              <a:t> </a:t>
            </a:r>
            <a:r>
              <a:rPr lang="en-US" sz="2800" dirty="0" err="1">
                <a:latin typeface="Adobe Fan Heiti Std B" panose="020B0700000000000000" pitchFamily="34" charset="-128"/>
                <a:ea typeface="Adobe Fan Heiti Std B" panose="020B0700000000000000" pitchFamily="34" charset="-128"/>
              </a:rPr>
              <a:t>manusia</a:t>
            </a:r>
            <a:r>
              <a:rPr lang="en-US" sz="2800" dirty="0">
                <a:latin typeface="Adobe Fan Heiti Std B" panose="020B0700000000000000" pitchFamily="34" charset="-128"/>
                <a:ea typeface="Adobe Fan Heiti Std B" panose="020B0700000000000000" pitchFamily="34" charset="-128"/>
              </a:rPr>
              <a:t> </a:t>
            </a:r>
            <a:r>
              <a:rPr lang="en-US" sz="2800" dirty="0" err="1">
                <a:latin typeface="Adobe Fan Heiti Std B" panose="020B0700000000000000" pitchFamily="34" charset="-128"/>
                <a:ea typeface="Adobe Fan Heiti Std B" panose="020B0700000000000000" pitchFamily="34" charset="-128"/>
              </a:rPr>
              <a:t>terhadap</a:t>
            </a:r>
            <a:r>
              <a:rPr lang="en-US" sz="2800" dirty="0">
                <a:latin typeface="Adobe Fan Heiti Std B" panose="020B0700000000000000" pitchFamily="34" charset="-128"/>
                <a:ea typeface="Adobe Fan Heiti Std B" panose="020B0700000000000000" pitchFamily="34" charset="-128"/>
              </a:rPr>
              <a:t> </a:t>
            </a:r>
            <a:r>
              <a:rPr lang="en-US" sz="2800" dirty="0" err="1">
                <a:latin typeface="Adobe Fan Heiti Std B" panose="020B0700000000000000" pitchFamily="34" charset="-128"/>
                <a:ea typeface="Adobe Fan Heiti Std B" panose="020B0700000000000000" pitchFamily="34" charset="-128"/>
              </a:rPr>
              <a:t>dirinya</a:t>
            </a:r>
            <a:r>
              <a:rPr lang="en-US" sz="2800" dirty="0">
                <a:latin typeface="Adobe Fan Heiti Std B" panose="020B0700000000000000" pitchFamily="34" charset="-128"/>
                <a:ea typeface="Adobe Fan Heiti Std B" panose="020B0700000000000000" pitchFamily="34" charset="-128"/>
              </a:rPr>
              <a:t> </a:t>
            </a:r>
            <a:r>
              <a:rPr lang="en-US" sz="2800" dirty="0" err="1">
                <a:latin typeface="Adobe Fan Heiti Std B" panose="020B0700000000000000" pitchFamily="34" charset="-128"/>
                <a:ea typeface="Adobe Fan Heiti Std B" panose="020B0700000000000000" pitchFamily="34" charset="-128"/>
              </a:rPr>
              <a:t>sendiri</a:t>
            </a:r>
            <a:r>
              <a:rPr lang="en-US" sz="2800" dirty="0">
                <a:latin typeface="Adobe Fan Heiti Std B" panose="020B0700000000000000" pitchFamily="34" charset="-128"/>
                <a:ea typeface="Adobe Fan Heiti Std B" panose="020B0700000000000000" pitchFamily="34" charset="-128"/>
              </a:rPr>
              <a:t>.</a:t>
            </a:r>
            <a:endParaRPr lang="id-ID" sz="2800" dirty="0">
              <a:latin typeface="Adobe Fan Heiti Std B" panose="020B0700000000000000" pitchFamily="34" charset="-128"/>
              <a:ea typeface="Adobe Fan Heiti Std B" panose="020B0700000000000000" pitchFamily="34" charset="-128"/>
            </a:endParaRPr>
          </a:p>
        </p:txBody>
      </p:sp>
      <p:grpSp>
        <p:nvGrpSpPr>
          <p:cNvPr id="27" name="Group 26"/>
          <p:cNvGrpSpPr/>
          <p:nvPr/>
        </p:nvGrpSpPr>
        <p:grpSpPr>
          <a:xfrm>
            <a:off x="1117844" y="3623169"/>
            <a:ext cx="1268961" cy="1395068"/>
            <a:chOff x="1465943" y="1353639"/>
            <a:chExt cx="2002971" cy="576761"/>
          </a:xfrm>
        </p:grpSpPr>
        <p:cxnSp>
          <p:nvCxnSpPr>
            <p:cNvPr id="28" name="Straight Connector 27"/>
            <p:cNvCxnSpPr/>
            <p:nvPr/>
          </p:nvCxnSpPr>
          <p:spPr>
            <a:xfrm>
              <a:off x="1465943" y="1353639"/>
              <a:ext cx="0" cy="576761"/>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29" name="Straight Arrow Connector 28"/>
            <p:cNvCxnSpPr/>
            <p:nvPr/>
          </p:nvCxnSpPr>
          <p:spPr>
            <a:xfrm>
              <a:off x="1465943" y="1930400"/>
              <a:ext cx="2002971" cy="0"/>
            </a:xfrm>
            <a:prstGeom prst="straightConnector1">
              <a:avLst/>
            </a:prstGeom>
            <a:ln w="38100">
              <a:solidFill>
                <a:schemeClr val="tx1"/>
              </a:solidFill>
              <a:tailEnd type="triangle"/>
            </a:ln>
          </p:spPr>
          <p:style>
            <a:lnRef idx="1">
              <a:schemeClr val="accent1"/>
            </a:lnRef>
            <a:fillRef idx="0">
              <a:schemeClr val="accent1"/>
            </a:fillRef>
            <a:effectRef idx="0">
              <a:schemeClr val="accent1"/>
            </a:effectRef>
            <a:fontRef idx="minor">
              <a:schemeClr val="tx1"/>
            </a:fontRef>
          </p:style>
        </p:cxnSp>
      </p:grpSp>
      <p:sp>
        <p:nvSpPr>
          <p:cNvPr id="30" name="TextBox 29"/>
          <p:cNvSpPr txBox="1"/>
          <p:nvPr/>
        </p:nvSpPr>
        <p:spPr>
          <a:xfrm>
            <a:off x="3037384" y="4685817"/>
            <a:ext cx="8585046" cy="1384995"/>
          </a:xfrm>
          <a:prstGeom prst="rect">
            <a:avLst/>
          </a:prstGeom>
          <a:noFill/>
          <a:ln>
            <a:noFill/>
          </a:ln>
        </p:spPr>
        <p:txBody>
          <a:bodyPr wrap="square" rtlCol="0">
            <a:spAutoFit/>
          </a:bodyPr>
          <a:lstStyle/>
          <a:p>
            <a:pPr algn="just"/>
            <a:r>
              <a:rPr lang="id-ID" dirty="0"/>
              <a:t> </a:t>
            </a:r>
            <a:r>
              <a:rPr lang="en-US" sz="2800" dirty="0" err="1">
                <a:latin typeface="Adobe Fan Heiti Std B" panose="020B0700000000000000" pitchFamily="34" charset="-128"/>
                <a:ea typeface="Adobe Fan Heiti Std B" panose="020B0700000000000000" pitchFamily="34" charset="-128"/>
              </a:rPr>
              <a:t>Etika</a:t>
            </a:r>
            <a:r>
              <a:rPr lang="en-US" sz="2800" dirty="0">
                <a:latin typeface="Adobe Fan Heiti Std B" panose="020B0700000000000000" pitchFamily="34" charset="-128"/>
                <a:ea typeface="Adobe Fan Heiti Std B" panose="020B0700000000000000" pitchFamily="34" charset="-128"/>
              </a:rPr>
              <a:t> </a:t>
            </a:r>
            <a:r>
              <a:rPr lang="en-US" sz="2800" dirty="0" err="1">
                <a:latin typeface="Adobe Fan Heiti Std B" panose="020B0700000000000000" pitchFamily="34" charset="-128"/>
                <a:ea typeface="Adobe Fan Heiti Std B" panose="020B0700000000000000" pitchFamily="34" charset="-128"/>
              </a:rPr>
              <a:t>sosial</a:t>
            </a:r>
            <a:r>
              <a:rPr lang="en-US" sz="2800" dirty="0">
                <a:latin typeface="Adobe Fan Heiti Std B" panose="020B0700000000000000" pitchFamily="34" charset="-128"/>
                <a:ea typeface="Adobe Fan Heiti Std B" panose="020B0700000000000000" pitchFamily="34" charset="-128"/>
              </a:rPr>
              <a:t>, </a:t>
            </a:r>
            <a:r>
              <a:rPr lang="en-US" sz="2800" dirty="0" err="1">
                <a:latin typeface="Adobe Fan Heiti Std B" panose="020B0700000000000000" pitchFamily="34" charset="-128"/>
                <a:ea typeface="Adobe Fan Heiti Std B" panose="020B0700000000000000" pitchFamily="34" charset="-128"/>
              </a:rPr>
              <a:t>yaitu</a:t>
            </a:r>
            <a:r>
              <a:rPr lang="en-US" sz="2800" dirty="0">
                <a:latin typeface="Adobe Fan Heiti Std B" panose="020B0700000000000000" pitchFamily="34" charset="-128"/>
                <a:ea typeface="Adobe Fan Heiti Std B" panose="020B0700000000000000" pitchFamily="34" charset="-128"/>
              </a:rPr>
              <a:t> </a:t>
            </a:r>
            <a:r>
              <a:rPr lang="en-US" sz="2800" dirty="0" err="1">
                <a:latin typeface="Adobe Fan Heiti Std B" panose="020B0700000000000000" pitchFamily="34" charset="-128"/>
                <a:ea typeface="Adobe Fan Heiti Std B" panose="020B0700000000000000" pitchFamily="34" charset="-128"/>
              </a:rPr>
              <a:t>berbicara</a:t>
            </a:r>
            <a:r>
              <a:rPr lang="en-US" sz="2800" dirty="0">
                <a:latin typeface="Adobe Fan Heiti Std B" panose="020B0700000000000000" pitchFamily="34" charset="-128"/>
                <a:ea typeface="Adobe Fan Heiti Std B" panose="020B0700000000000000" pitchFamily="34" charset="-128"/>
              </a:rPr>
              <a:t> </a:t>
            </a:r>
            <a:r>
              <a:rPr lang="en-US" sz="2800" dirty="0" err="1">
                <a:latin typeface="Adobe Fan Heiti Std B" panose="020B0700000000000000" pitchFamily="34" charset="-128"/>
                <a:ea typeface="Adobe Fan Heiti Std B" panose="020B0700000000000000" pitchFamily="34" charset="-128"/>
              </a:rPr>
              <a:t>mengenai</a:t>
            </a:r>
            <a:r>
              <a:rPr lang="en-US" sz="2800" dirty="0">
                <a:latin typeface="Adobe Fan Heiti Std B" panose="020B0700000000000000" pitchFamily="34" charset="-128"/>
                <a:ea typeface="Adobe Fan Heiti Std B" panose="020B0700000000000000" pitchFamily="34" charset="-128"/>
              </a:rPr>
              <a:t> </a:t>
            </a:r>
            <a:r>
              <a:rPr lang="en-US" sz="2800" dirty="0" err="1">
                <a:latin typeface="Adobe Fan Heiti Std B" panose="020B0700000000000000" pitchFamily="34" charset="-128"/>
                <a:ea typeface="Adobe Fan Heiti Std B" panose="020B0700000000000000" pitchFamily="34" charset="-128"/>
              </a:rPr>
              <a:t>kewajiban</a:t>
            </a:r>
            <a:r>
              <a:rPr lang="en-US" sz="2800" dirty="0">
                <a:latin typeface="Adobe Fan Heiti Std B" panose="020B0700000000000000" pitchFamily="34" charset="-128"/>
                <a:ea typeface="Adobe Fan Heiti Std B" panose="020B0700000000000000" pitchFamily="34" charset="-128"/>
              </a:rPr>
              <a:t>, </a:t>
            </a:r>
            <a:r>
              <a:rPr lang="en-US" sz="2800" dirty="0" err="1">
                <a:latin typeface="Adobe Fan Heiti Std B" panose="020B0700000000000000" pitchFamily="34" charset="-128"/>
                <a:ea typeface="Adobe Fan Heiti Std B" panose="020B0700000000000000" pitchFamily="34" charset="-128"/>
              </a:rPr>
              <a:t>sikap</a:t>
            </a:r>
            <a:r>
              <a:rPr lang="en-US" sz="2800" dirty="0">
                <a:latin typeface="Adobe Fan Heiti Std B" panose="020B0700000000000000" pitchFamily="34" charset="-128"/>
                <a:ea typeface="Adobe Fan Heiti Std B" panose="020B0700000000000000" pitchFamily="34" charset="-128"/>
              </a:rPr>
              <a:t> </a:t>
            </a:r>
            <a:r>
              <a:rPr lang="en-US" sz="2800" dirty="0" err="1">
                <a:latin typeface="Adobe Fan Heiti Std B" panose="020B0700000000000000" pitchFamily="34" charset="-128"/>
                <a:ea typeface="Adobe Fan Heiti Std B" panose="020B0700000000000000" pitchFamily="34" charset="-128"/>
              </a:rPr>
              <a:t>dan</a:t>
            </a:r>
            <a:r>
              <a:rPr lang="en-US" sz="2800" dirty="0">
                <a:latin typeface="Adobe Fan Heiti Std B" panose="020B0700000000000000" pitchFamily="34" charset="-128"/>
                <a:ea typeface="Adobe Fan Heiti Std B" panose="020B0700000000000000" pitchFamily="34" charset="-128"/>
              </a:rPr>
              <a:t> </a:t>
            </a:r>
            <a:r>
              <a:rPr lang="en-US" sz="2800" dirty="0" err="1">
                <a:latin typeface="Adobe Fan Heiti Std B" panose="020B0700000000000000" pitchFamily="34" charset="-128"/>
                <a:ea typeface="Adobe Fan Heiti Std B" panose="020B0700000000000000" pitchFamily="34" charset="-128"/>
              </a:rPr>
              <a:t>pola</a:t>
            </a:r>
            <a:r>
              <a:rPr lang="en-US" sz="2800" dirty="0">
                <a:latin typeface="Adobe Fan Heiti Std B" panose="020B0700000000000000" pitchFamily="34" charset="-128"/>
                <a:ea typeface="Adobe Fan Heiti Std B" panose="020B0700000000000000" pitchFamily="34" charset="-128"/>
              </a:rPr>
              <a:t> </a:t>
            </a:r>
            <a:r>
              <a:rPr lang="en-US" sz="2800" dirty="0" err="1">
                <a:latin typeface="Adobe Fan Heiti Std B" panose="020B0700000000000000" pitchFamily="34" charset="-128"/>
                <a:ea typeface="Adobe Fan Heiti Std B" panose="020B0700000000000000" pitchFamily="34" charset="-128"/>
              </a:rPr>
              <a:t>perilaku</a:t>
            </a:r>
            <a:r>
              <a:rPr lang="en-US" sz="2800" dirty="0">
                <a:latin typeface="Adobe Fan Heiti Std B" panose="020B0700000000000000" pitchFamily="34" charset="-128"/>
                <a:ea typeface="Adobe Fan Heiti Std B" panose="020B0700000000000000" pitchFamily="34" charset="-128"/>
              </a:rPr>
              <a:t> </a:t>
            </a:r>
            <a:r>
              <a:rPr lang="en-US" sz="2800" dirty="0" err="1">
                <a:latin typeface="Adobe Fan Heiti Std B" panose="020B0700000000000000" pitchFamily="34" charset="-128"/>
                <a:ea typeface="Adobe Fan Heiti Std B" panose="020B0700000000000000" pitchFamily="34" charset="-128"/>
              </a:rPr>
              <a:t>manusia</a:t>
            </a:r>
            <a:r>
              <a:rPr lang="en-US" sz="2800" dirty="0">
                <a:latin typeface="Adobe Fan Heiti Std B" panose="020B0700000000000000" pitchFamily="34" charset="-128"/>
                <a:ea typeface="Adobe Fan Heiti Std B" panose="020B0700000000000000" pitchFamily="34" charset="-128"/>
              </a:rPr>
              <a:t> </a:t>
            </a:r>
            <a:r>
              <a:rPr lang="en-US" sz="2800" dirty="0" err="1">
                <a:latin typeface="Adobe Fan Heiti Std B" panose="020B0700000000000000" pitchFamily="34" charset="-128"/>
                <a:ea typeface="Adobe Fan Heiti Std B" panose="020B0700000000000000" pitchFamily="34" charset="-128"/>
              </a:rPr>
              <a:t>sebagai</a:t>
            </a:r>
            <a:r>
              <a:rPr lang="en-US" sz="2800" dirty="0">
                <a:latin typeface="Adobe Fan Heiti Std B" panose="020B0700000000000000" pitchFamily="34" charset="-128"/>
                <a:ea typeface="Adobe Fan Heiti Std B" panose="020B0700000000000000" pitchFamily="34" charset="-128"/>
              </a:rPr>
              <a:t> </a:t>
            </a:r>
            <a:r>
              <a:rPr lang="en-US" sz="2800" dirty="0" err="1">
                <a:latin typeface="Adobe Fan Heiti Std B" panose="020B0700000000000000" pitchFamily="34" charset="-128"/>
                <a:ea typeface="Adobe Fan Heiti Std B" panose="020B0700000000000000" pitchFamily="34" charset="-128"/>
              </a:rPr>
              <a:t>anggota</a:t>
            </a:r>
            <a:r>
              <a:rPr lang="en-US" sz="2800" dirty="0">
                <a:latin typeface="Adobe Fan Heiti Std B" panose="020B0700000000000000" pitchFamily="34" charset="-128"/>
                <a:ea typeface="Adobe Fan Heiti Std B" panose="020B0700000000000000" pitchFamily="34" charset="-128"/>
              </a:rPr>
              <a:t> </a:t>
            </a:r>
            <a:r>
              <a:rPr lang="en-US" sz="2800" dirty="0" err="1">
                <a:latin typeface="Adobe Fan Heiti Std B" panose="020B0700000000000000" pitchFamily="34" charset="-128"/>
                <a:ea typeface="Adobe Fan Heiti Std B" panose="020B0700000000000000" pitchFamily="34" charset="-128"/>
              </a:rPr>
              <a:t>umat</a:t>
            </a:r>
            <a:r>
              <a:rPr lang="en-US" sz="2800" dirty="0">
                <a:latin typeface="Adobe Fan Heiti Std B" panose="020B0700000000000000" pitchFamily="34" charset="-128"/>
                <a:ea typeface="Adobe Fan Heiti Std B" panose="020B0700000000000000" pitchFamily="34" charset="-128"/>
              </a:rPr>
              <a:t> </a:t>
            </a:r>
            <a:r>
              <a:rPr lang="en-US" sz="2800" dirty="0" err="1">
                <a:latin typeface="Adobe Fan Heiti Std B" panose="020B0700000000000000" pitchFamily="34" charset="-128"/>
                <a:ea typeface="Adobe Fan Heiti Std B" panose="020B0700000000000000" pitchFamily="34" charset="-128"/>
              </a:rPr>
              <a:t>manusia</a:t>
            </a:r>
            <a:r>
              <a:rPr lang="en-US" sz="2800" dirty="0">
                <a:latin typeface="Adobe Fan Heiti Std B" panose="020B0700000000000000" pitchFamily="34" charset="-128"/>
                <a:ea typeface="Adobe Fan Heiti Std B" panose="020B0700000000000000" pitchFamily="34" charset="-128"/>
              </a:rPr>
              <a:t>.</a:t>
            </a:r>
            <a:endParaRPr lang="id-ID" sz="2800" dirty="0">
              <a:latin typeface="Adobe Fan Heiti Std B" panose="020B0700000000000000" pitchFamily="34" charset="-128"/>
              <a:ea typeface="Adobe Fan Heiti Std B" panose="020B0700000000000000" pitchFamily="34" charset="-128"/>
            </a:endParaRPr>
          </a:p>
        </p:txBody>
      </p:sp>
      <p:grpSp>
        <p:nvGrpSpPr>
          <p:cNvPr id="38" name="Group 37"/>
          <p:cNvGrpSpPr/>
          <p:nvPr/>
        </p:nvGrpSpPr>
        <p:grpSpPr>
          <a:xfrm>
            <a:off x="2502513" y="4733366"/>
            <a:ext cx="496414" cy="523220"/>
            <a:chOff x="3344447" y="1581322"/>
            <a:chExt cx="496414" cy="523220"/>
          </a:xfrm>
        </p:grpSpPr>
        <p:sp>
          <p:nvSpPr>
            <p:cNvPr id="39" name="TextBox 38"/>
            <p:cNvSpPr txBox="1"/>
            <p:nvPr/>
          </p:nvSpPr>
          <p:spPr>
            <a:xfrm>
              <a:off x="3399332" y="1581322"/>
              <a:ext cx="386644" cy="523220"/>
            </a:xfrm>
            <a:prstGeom prst="rect">
              <a:avLst/>
            </a:prstGeom>
            <a:noFill/>
          </p:spPr>
          <p:txBody>
            <a:bodyPr wrap="none" rtlCol="0">
              <a:spAutoFit/>
            </a:bodyPr>
            <a:lstStyle/>
            <a:p>
              <a:pPr algn="just"/>
              <a:r>
                <a:rPr lang="id-ID" sz="2800" dirty="0">
                  <a:effectLst>
                    <a:outerShdw blurRad="38100" dist="38100" dir="2700000" algn="tl">
                      <a:srgbClr val="000000">
                        <a:alpha val="43137"/>
                      </a:srgbClr>
                    </a:outerShdw>
                  </a:effectLst>
                  <a:latin typeface="Adobe Fan Heiti Std B" panose="020B0700000000000000" pitchFamily="34" charset="-128"/>
                  <a:ea typeface="Adobe Fan Heiti Std B" panose="020B0700000000000000" pitchFamily="34" charset="-128"/>
                </a:rPr>
                <a:t>2</a:t>
              </a:r>
            </a:p>
          </p:txBody>
        </p:sp>
        <p:sp>
          <p:nvSpPr>
            <p:cNvPr id="40" name="Oval 39"/>
            <p:cNvSpPr/>
            <p:nvPr/>
          </p:nvSpPr>
          <p:spPr>
            <a:xfrm>
              <a:off x="3344447" y="1581322"/>
              <a:ext cx="496414" cy="461835"/>
            </a:xfrm>
            <a:prstGeom prst="ellipse">
              <a:avLst/>
            </a:prstGeom>
            <a:no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grpSp>
    </p:spTree>
    <p:extLst>
      <p:ext uri="{BB962C8B-B14F-4D97-AF65-F5344CB8AC3E}">
        <p14:creationId xmlns:p14="http://schemas.microsoft.com/office/powerpoint/2010/main" val="946246604"/>
      </p:ext>
    </p:extLst>
  </p:cSld>
  <p:clrMapOvr>
    <a:masterClrMapping/>
  </p:clrMapOvr>
  <p:transition spd="slow">
    <p:wipe/>
    <p:sndAc>
      <p:stSnd>
        <p:snd r:embed="rId2" name="camera.wav"/>
      </p:stSnd>
    </p:sndAc>
  </p:transition>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11" name="Straight Connector 10"/>
          <p:cNvCxnSpPr>
            <a:cxnSpLocks/>
          </p:cNvCxnSpPr>
          <p:nvPr/>
        </p:nvCxnSpPr>
        <p:spPr>
          <a:xfrm>
            <a:off x="0" y="6128434"/>
            <a:ext cx="12191999" cy="0"/>
          </a:xfrm>
          <a:prstGeom prst="line">
            <a:avLst/>
          </a:prstGeom>
          <a:ln w="5715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9" name="Straight Connector 18"/>
          <p:cNvCxnSpPr>
            <a:cxnSpLocks/>
          </p:cNvCxnSpPr>
          <p:nvPr/>
        </p:nvCxnSpPr>
        <p:spPr>
          <a:xfrm>
            <a:off x="5894363" y="787400"/>
            <a:ext cx="6297637" cy="0"/>
          </a:xfrm>
          <a:prstGeom prst="line">
            <a:avLst/>
          </a:prstGeom>
          <a:ln w="5715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26" name="Straight Connector 25"/>
          <p:cNvCxnSpPr>
            <a:cxnSpLocks/>
          </p:cNvCxnSpPr>
          <p:nvPr/>
        </p:nvCxnSpPr>
        <p:spPr>
          <a:xfrm>
            <a:off x="0" y="787400"/>
            <a:ext cx="12192000" cy="0"/>
          </a:xfrm>
          <a:prstGeom prst="line">
            <a:avLst/>
          </a:prstGeom>
          <a:ln w="57150">
            <a:solidFill>
              <a:schemeClr val="tx1"/>
            </a:solidFill>
          </a:ln>
        </p:spPr>
        <p:style>
          <a:lnRef idx="1">
            <a:schemeClr val="accent1"/>
          </a:lnRef>
          <a:fillRef idx="0">
            <a:schemeClr val="accent1"/>
          </a:fillRef>
          <a:effectRef idx="0">
            <a:schemeClr val="accent1"/>
          </a:effectRef>
          <a:fontRef idx="minor">
            <a:schemeClr val="tx1"/>
          </a:fontRef>
        </p:style>
      </p:cxnSp>
      <p:sp>
        <p:nvSpPr>
          <p:cNvPr id="37" name="TextBox 36"/>
          <p:cNvSpPr txBox="1"/>
          <p:nvPr/>
        </p:nvSpPr>
        <p:spPr>
          <a:xfrm>
            <a:off x="5471682" y="1527375"/>
            <a:ext cx="184731" cy="707886"/>
          </a:xfrm>
          <a:prstGeom prst="rect">
            <a:avLst/>
          </a:prstGeom>
          <a:noFill/>
        </p:spPr>
        <p:txBody>
          <a:bodyPr wrap="none" rtlCol="0">
            <a:spAutoFit/>
          </a:bodyPr>
          <a:lstStyle/>
          <a:p>
            <a:pPr algn="ctr"/>
            <a:endParaRPr lang="id-ID" sz="4000" dirty="0">
              <a:effectLst>
                <a:outerShdw blurRad="38100" dist="38100" dir="2700000" algn="tl">
                  <a:srgbClr val="000000">
                    <a:alpha val="43137"/>
                  </a:srgbClr>
                </a:outerShdw>
              </a:effectLst>
              <a:latin typeface="Adobe Fan Heiti Std B" panose="020B0700000000000000" pitchFamily="34" charset="-128"/>
              <a:ea typeface="Adobe Fan Heiti Std B" panose="020B0700000000000000" pitchFamily="34" charset="-128"/>
            </a:endParaRPr>
          </a:p>
        </p:txBody>
      </p:sp>
      <p:sp>
        <p:nvSpPr>
          <p:cNvPr id="24" name="Rectangle 23"/>
          <p:cNvSpPr/>
          <p:nvPr/>
        </p:nvSpPr>
        <p:spPr>
          <a:xfrm>
            <a:off x="558801" y="1843990"/>
            <a:ext cx="11049000" cy="523220"/>
          </a:xfrm>
          <a:prstGeom prst="rect">
            <a:avLst/>
          </a:prstGeom>
        </p:spPr>
        <p:txBody>
          <a:bodyPr wrap="square">
            <a:spAutoFit/>
          </a:bodyPr>
          <a:lstStyle/>
          <a:p>
            <a:pPr algn="just"/>
            <a:endParaRPr lang="id-ID" sz="2800" dirty="0">
              <a:latin typeface="Adobe Fan Heiti Std B" panose="020B0700000000000000" pitchFamily="34" charset="-128"/>
              <a:ea typeface="Adobe Fan Heiti Std B" panose="020B0700000000000000" pitchFamily="34" charset="-128"/>
            </a:endParaRPr>
          </a:p>
        </p:txBody>
      </p:sp>
      <p:sp>
        <p:nvSpPr>
          <p:cNvPr id="13" name="TextBox 12"/>
          <p:cNvSpPr txBox="1"/>
          <p:nvPr/>
        </p:nvSpPr>
        <p:spPr>
          <a:xfrm>
            <a:off x="223522" y="1023308"/>
            <a:ext cx="5439311" cy="584775"/>
          </a:xfrm>
          <a:prstGeom prst="rect">
            <a:avLst/>
          </a:prstGeom>
          <a:noFill/>
        </p:spPr>
        <p:txBody>
          <a:bodyPr wrap="none" rtlCol="0">
            <a:spAutoFit/>
          </a:bodyPr>
          <a:lstStyle/>
          <a:p>
            <a:pPr algn="ctr"/>
            <a:r>
              <a:rPr lang="id-ID" sz="3200" dirty="0">
                <a:effectLst>
                  <a:outerShdw blurRad="38100" dist="38100" dir="2700000" algn="tl">
                    <a:srgbClr val="000000">
                      <a:alpha val="43137"/>
                    </a:srgbClr>
                  </a:outerShdw>
                </a:effectLst>
                <a:latin typeface="Adobe Fan Heiti Std B" panose="020B0700000000000000" pitchFamily="34" charset="-128"/>
                <a:ea typeface="Adobe Fan Heiti Std B" panose="020B0700000000000000" pitchFamily="34" charset="-128"/>
              </a:rPr>
              <a:t>Etika Sosial meliputi bidang:</a:t>
            </a:r>
          </a:p>
        </p:txBody>
      </p:sp>
      <p:cxnSp>
        <p:nvCxnSpPr>
          <p:cNvPr id="14" name="Straight Connector 13"/>
          <p:cNvCxnSpPr>
            <a:cxnSpLocks/>
          </p:cNvCxnSpPr>
          <p:nvPr/>
        </p:nvCxnSpPr>
        <p:spPr>
          <a:xfrm>
            <a:off x="341666" y="1553374"/>
            <a:ext cx="5183047" cy="0"/>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p:sp>
        <p:nvSpPr>
          <p:cNvPr id="22" name="TextBox 21"/>
          <p:cNvSpPr txBox="1"/>
          <p:nvPr/>
        </p:nvSpPr>
        <p:spPr>
          <a:xfrm>
            <a:off x="2641926" y="3733689"/>
            <a:ext cx="184731" cy="523220"/>
          </a:xfrm>
          <a:prstGeom prst="rect">
            <a:avLst/>
          </a:prstGeom>
          <a:noFill/>
        </p:spPr>
        <p:txBody>
          <a:bodyPr wrap="none" rtlCol="0">
            <a:spAutoFit/>
          </a:bodyPr>
          <a:lstStyle/>
          <a:p>
            <a:pPr algn="just"/>
            <a:endParaRPr lang="id-ID" sz="2800" dirty="0">
              <a:effectLst>
                <a:outerShdw blurRad="38100" dist="38100" dir="2700000" algn="tl">
                  <a:srgbClr val="000000">
                    <a:alpha val="43137"/>
                  </a:srgbClr>
                </a:outerShdw>
              </a:effectLst>
              <a:latin typeface="Adobe Fan Heiti Std B" panose="020B0700000000000000" pitchFamily="34" charset="-128"/>
              <a:ea typeface="Adobe Fan Heiti Std B" panose="020B0700000000000000" pitchFamily="34" charset="-128"/>
            </a:endParaRPr>
          </a:p>
        </p:txBody>
      </p:sp>
      <p:grpSp>
        <p:nvGrpSpPr>
          <p:cNvPr id="31" name="Group 30"/>
          <p:cNvGrpSpPr/>
          <p:nvPr/>
        </p:nvGrpSpPr>
        <p:grpSpPr>
          <a:xfrm>
            <a:off x="944161" y="1527375"/>
            <a:ext cx="1268961" cy="517325"/>
            <a:chOff x="1465943" y="1353639"/>
            <a:chExt cx="2002971" cy="576761"/>
          </a:xfrm>
        </p:grpSpPr>
        <p:cxnSp>
          <p:nvCxnSpPr>
            <p:cNvPr id="32" name="Straight Connector 31"/>
            <p:cNvCxnSpPr/>
            <p:nvPr/>
          </p:nvCxnSpPr>
          <p:spPr>
            <a:xfrm>
              <a:off x="1465943" y="1353639"/>
              <a:ext cx="0" cy="576761"/>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33" name="Straight Arrow Connector 32"/>
            <p:cNvCxnSpPr/>
            <p:nvPr/>
          </p:nvCxnSpPr>
          <p:spPr>
            <a:xfrm>
              <a:off x="1465943" y="1930400"/>
              <a:ext cx="2002971" cy="0"/>
            </a:xfrm>
            <a:prstGeom prst="straightConnector1">
              <a:avLst/>
            </a:prstGeom>
            <a:ln w="38100">
              <a:solidFill>
                <a:schemeClr val="tx1"/>
              </a:solidFill>
              <a:tailEnd type="triangle"/>
            </a:ln>
          </p:spPr>
          <p:style>
            <a:lnRef idx="1">
              <a:schemeClr val="accent1"/>
            </a:lnRef>
            <a:fillRef idx="0">
              <a:schemeClr val="accent1"/>
            </a:fillRef>
            <a:effectRef idx="0">
              <a:schemeClr val="accent1"/>
            </a:effectRef>
            <a:fontRef idx="minor">
              <a:schemeClr val="tx1"/>
            </a:fontRef>
          </p:style>
        </p:cxnSp>
      </p:grpSp>
      <p:sp>
        <p:nvSpPr>
          <p:cNvPr id="34" name="TextBox 33"/>
          <p:cNvSpPr txBox="1"/>
          <p:nvPr/>
        </p:nvSpPr>
        <p:spPr>
          <a:xfrm>
            <a:off x="2368964" y="1821831"/>
            <a:ext cx="3938899" cy="523220"/>
          </a:xfrm>
          <a:prstGeom prst="rect">
            <a:avLst/>
          </a:prstGeom>
          <a:noFill/>
        </p:spPr>
        <p:txBody>
          <a:bodyPr wrap="none" rtlCol="0">
            <a:spAutoFit/>
          </a:bodyPr>
          <a:lstStyle/>
          <a:p>
            <a:pPr algn="ctr"/>
            <a:r>
              <a:rPr lang="id-ID" sz="2800" dirty="0">
                <a:effectLst>
                  <a:outerShdw blurRad="38100" dist="38100" dir="2700000" algn="tl">
                    <a:srgbClr val="000000">
                      <a:alpha val="43137"/>
                    </a:srgbClr>
                  </a:outerShdw>
                </a:effectLst>
                <a:latin typeface="Adobe Fan Heiti Std B" panose="020B0700000000000000" pitchFamily="34" charset="-128"/>
                <a:ea typeface="Adobe Fan Heiti Std B" panose="020B0700000000000000" pitchFamily="34" charset="-128"/>
              </a:rPr>
              <a:t>Sikap terhadap sesama</a:t>
            </a:r>
          </a:p>
        </p:txBody>
      </p:sp>
      <p:grpSp>
        <p:nvGrpSpPr>
          <p:cNvPr id="35" name="Group 34"/>
          <p:cNvGrpSpPr/>
          <p:nvPr/>
        </p:nvGrpSpPr>
        <p:grpSpPr>
          <a:xfrm>
            <a:off x="1096561" y="1527375"/>
            <a:ext cx="1592343" cy="1131551"/>
            <a:chOff x="1465943" y="1353639"/>
            <a:chExt cx="2002971" cy="576761"/>
          </a:xfrm>
        </p:grpSpPr>
        <p:cxnSp>
          <p:nvCxnSpPr>
            <p:cNvPr id="36" name="Straight Connector 35"/>
            <p:cNvCxnSpPr/>
            <p:nvPr/>
          </p:nvCxnSpPr>
          <p:spPr>
            <a:xfrm>
              <a:off x="1465943" y="1353639"/>
              <a:ext cx="0" cy="576761"/>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41" name="Straight Arrow Connector 40"/>
            <p:cNvCxnSpPr/>
            <p:nvPr/>
          </p:nvCxnSpPr>
          <p:spPr>
            <a:xfrm>
              <a:off x="1465943" y="1930400"/>
              <a:ext cx="2002971" cy="0"/>
            </a:xfrm>
            <a:prstGeom prst="straightConnector1">
              <a:avLst/>
            </a:prstGeom>
            <a:ln w="38100">
              <a:solidFill>
                <a:schemeClr val="tx1"/>
              </a:solidFill>
              <a:tailEnd type="triangle"/>
            </a:ln>
          </p:spPr>
          <p:style>
            <a:lnRef idx="1">
              <a:schemeClr val="accent1"/>
            </a:lnRef>
            <a:fillRef idx="0">
              <a:schemeClr val="accent1"/>
            </a:fillRef>
            <a:effectRef idx="0">
              <a:schemeClr val="accent1"/>
            </a:effectRef>
            <a:fontRef idx="minor">
              <a:schemeClr val="tx1"/>
            </a:fontRef>
          </p:style>
        </p:cxnSp>
      </p:grpSp>
      <p:sp>
        <p:nvSpPr>
          <p:cNvPr id="2" name="Rectangle 1"/>
          <p:cNvSpPr/>
          <p:nvPr/>
        </p:nvSpPr>
        <p:spPr>
          <a:xfrm>
            <a:off x="2734291" y="2406403"/>
            <a:ext cx="2484976" cy="523220"/>
          </a:xfrm>
          <a:prstGeom prst="rect">
            <a:avLst/>
          </a:prstGeom>
        </p:spPr>
        <p:txBody>
          <a:bodyPr wrap="none">
            <a:spAutoFit/>
          </a:bodyPr>
          <a:lstStyle/>
          <a:p>
            <a:r>
              <a:rPr lang="id-ID" sz="2800" dirty="0">
                <a:latin typeface="Adobe Fan Heiti Std B" panose="020B0700000000000000" pitchFamily="34" charset="-128"/>
                <a:ea typeface="Adobe Fan Heiti Std B" panose="020B0700000000000000" pitchFamily="34" charset="-128"/>
              </a:rPr>
              <a:t>Etika keluarga</a:t>
            </a:r>
          </a:p>
        </p:txBody>
      </p:sp>
      <p:grpSp>
        <p:nvGrpSpPr>
          <p:cNvPr id="42" name="Group 41"/>
          <p:cNvGrpSpPr/>
          <p:nvPr/>
        </p:nvGrpSpPr>
        <p:grpSpPr>
          <a:xfrm>
            <a:off x="1248961" y="1527375"/>
            <a:ext cx="1913339" cy="1761925"/>
            <a:chOff x="1465943" y="1353639"/>
            <a:chExt cx="2002971" cy="576761"/>
          </a:xfrm>
        </p:grpSpPr>
        <p:cxnSp>
          <p:nvCxnSpPr>
            <p:cNvPr id="43" name="Straight Connector 42"/>
            <p:cNvCxnSpPr/>
            <p:nvPr/>
          </p:nvCxnSpPr>
          <p:spPr>
            <a:xfrm>
              <a:off x="1465943" y="1353639"/>
              <a:ext cx="0" cy="576761"/>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44" name="Straight Arrow Connector 43"/>
            <p:cNvCxnSpPr/>
            <p:nvPr/>
          </p:nvCxnSpPr>
          <p:spPr>
            <a:xfrm>
              <a:off x="1465943" y="1930400"/>
              <a:ext cx="2002971" cy="0"/>
            </a:xfrm>
            <a:prstGeom prst="straightConnector1">
              <a:avLst/>
            </a:prstGeom>
            <a:ln w="38100">
              <a:solidFill>
                <a:schemeClr val="tx1"/>
              </a:solidFill>
              <a:tailEnd type="triangle"/>
            </a:ln>
          </p:spPr>
          <p:style>
            <a:lnRef idx="1">
              <a:schemeClr val="accent1"/>
            </a:lnRef>
            <a:fillRef idx="0">
              <a:schemeClr val="accent1"/>
            </a:fillRef>
            <a:effectRef idx="0">
              <a:schemeClr val="accent1"/>
            </a:effectRef>
            <a:fontRef idx="minor">
              <a:schemeClr val="tx1"/>
            </a:fontRef>
          </p:style>
        </p:cxnSp>
      </p:grpSp>
      <p:sp>
        <p:nvSpPr>
          <p:cNvPr id="3" name="Rectangle 2"/>
          <p:cNvSpPr/>
          <p:nvPr/>
        </p:nvSpPr>
        <p:spPr>
          <a:xfrm>
            <a:off x="3243401" y="3049836"/>
            <a:ext cx="2190023" cy="523220"/>
          </a:xfrm>
          <a:prstGeom prst="rect">
            <a:avLst/>
          </a:prstGeom>
        </p:spPr>
        <p:txBody>
          <a:bodyPr wrap="none">
            <a:spAutoFit/>
          </a:bodyPr>
          <a:lstStyle/>
          <a:p>
            <a:r>
              <a:rPr lang="id-ID" sz="2800" dirty="0">
                <a:latin typeface="Adobe Fan Heiti Std B" panose="020B0700000000000000" pitchFamily="34" charset="-128"/>
                <a:ea typeface="Adobe Fan Heiti Std B" panose="020B0700000000000000" pitchFamily="34" charset="-128"/>
              </a:rPr>
              <a:t>Etika profesi</a:t>
            </a:r>
          </a:p>
        </p:txBody>
      </p:sp>
      <p:grpSp>
        <p:nvGrpSpPr>
          <p:cNvPr id="45" name="Group 44"/>
          <p:cNvGrpSpPr/>
          <p:nvPr/>
        </p:nvGrpSpPr>
        <p:grpSpPr>
          <a:xfrm>
            <a:off x="1401361" y="1553374"/>
            <a:ext cx="2297090" cy="2432837"/>
            <a:chOff x="1465943" y="1353639"/>
            <a:chExt cx="2002971" cy="576761"/>
          </a:xfrm>
        </p:grpSpPr>
        <p:cxnSp>
          <p:nvCxnSpPr>
            <p:cNvPr id="46" name="Straight Connector 45"/>
            <p:cNvCxnSpPr/>
            <p:nvPr/>
          </p:nvCxnSpPr>
          <p:spPr>
            <a:xfrm>
              <a:off x="1465943" y="1353639"/>
              <a:ext cx="0" cy="576761"/>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47" name="Straight Arrow Connector 46"/>
            <p:cNvCxnSpPr/>
            <p:nvPr/>
          </p:nvCxnSpPr>
          <p:spPr>
            <a:xfrm>
              <a:off x="1465943" y="1930400"/>
              <a:ext cx="2002971" cy="0"/>
            </a:xfrm>
            <a:prstGeom prst="straightConnector1">
              <a:avLst/>
            </a:prstGeom>
            <a:ln w="38100">
              <a:solidFill>
                <a:schemeClr val="tx1"/>
              </a:solidFill>
              <a:tailEnd type="triangle"/>
            </a:ln>
          </p:spPr>
          <p:style>
            <a:lnRef idx="1">
              <a:schemeClr val="accent1"/>
            </a:lnRef>
            <a:fillRef idx="0">
              <a:schemeClr val="accent1"/>
            </a:fillRef>
            <a:effectRef idx="0">
              <a:schemeClr val="accent1"/>
            </a:effectRef>
            <a:fontRef idx="minor">
              <a:schemeClr val="tx1"/>
            </a:fontRef>
          </p:style>
        </p:cxnSp>
      </p:grpSp>
      <p:sp>
        <p:nvSpPr>
          <p:cNvPr id="48" name="Rectangle 47"/>
          <p:cNvSpPr/>
          <p:nvPr/>
        </p:nvSpPr>
        <p:spPr>
          <a:xfrm>
            <a:off x="3698451" y="3750305"/>
            <a:ext cx="2098651" cy="523220"/>
          </a:xfrm>
          <a:prstGeom prst="rect">
            <a:avLst/>
          </a:prstGeom>
        </p:spPr>
        <p:txBody>
          <a:bodyPr wrap="none">
            <a:spAutoFit/>
          </a:bodyPr>
          <a:lstStyle/>
          <a:p>
            <a:r>
              <a:rPr lang="id-ID" sz="2800" dirty="0">
                <a:latin typeface="Adobe Fan Heiti Std B" panose="020B0700000000000000" pitchFamily="34" charset="-128"/>
                <a:ea typeface="Adobe Fan Heiti Std B" panose="020B0700000000000000" pitchFamily="34" charset="-128"/>
              </a:rPr>
              <a:t>Etika politik</a:t>
            </a:r>
          </a:p>
        </p:txBody>
      </p:sp>
      <p:grpSp>
        <p:nvGrpSpPr>
          <p:cNvPr id="49" name="Group 48"/>
          <p:cNvGrpSpPr/>
          <p:nvPr/>
        </p:nvGrpSpPr>
        <p:grpSpPr>
          <a:xfrm>
            <a:off x="1553760" y="1527376"/>
            <a:ext cx="2645519" cy="3146224"/>
            <a:chOff x="1465943" y="1353639"/>
            <a:chExt cx="2002971" cy="576761"/>
          </a:xfrm>
        </p:grpSpPr>
        <p:cxnSp>
          <p:nvCxnSpPr>
            <p:cNvPr id="50" name="Straight Connector 49"/>
            <p:cNvCxnSpPr/>
            <p:nvPr/>
          </p:nvCxnSpPr>
          <p:spPr>
            <a:xfrm>
              <a:off x="1465943" y="1353639"/>
              <a:ext cx="0" cy="576761"/>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51" name="Straight Arrow Connector 50"/>
            <p:cNvCxnSpPr/>
            <p:nvPr/>
          </p:nvCxnSpPr>
          <p:spPr>
            <a:xfrm>
              <a:off x="1465943" y="1930400"/>
              <a:ext cx="2002971" cy="0"/>
            </a:xfrm>
            <a:prstGeom prst="straightConnector1">
              <a:avLst/>
            </a:prstGeom>
            <a:ln w="38100">
              <a:solidFill>
                <a:schemeClr val="tx1"/>
              </a:solidFill>
              <a:tailEnd type="triangle"/>
            </a:ln>
          </p:spPr>
          <p:style>
            <a:lnRef idx="1">
              <a:schemeClr val="accent1"/>
            </a:lnRef>
            <a:fillRef idx="0">
              <a:schemeClr val="accent1"/>
            </a:fillRef>
            <a:effectRef idx="0">
              <a:schemeClr val="accent1"/>
            </a:effectRef>
            <a:fontRef idx="minor">
              <a:schemeClr val="tx1"/>
            </a:fontRef>
          </p:style>
        </p:cxnSp>
      </p:grpSp>
      <p:sp>
        <p:nvSpPr>
          <p:cNvPr id="52" name="Rectangle 51"/>
          <p:cNvSpPr/>
          <p:nvPr/>
        </p:nvSpPr>
        <p:spPr>
          <a:xfrm>
            <a:off x="4234179" y="4447216"/>
            <a:ext cx="2927404" cy="523220"/>
          </a:xfrm>
          <a:prstGeom prst="rect">
            <a:avLst/>
          </a:prstGeom>
        </p:spPr>
        <p:txBody>
          <a:bodyPr wrap="none">
            <a:spAutoFit/>
          </a:bodyPr>
          <a:lstStyle/>
          <a:p>
            <a:r>
              <a:rPr lang="id-ID" sz="2800" dirty="0">
                <a:latin typeface="Adobe Fan Heiti Std B" panose="020B0700000000000000" pitchFamily="34" charset="-128"/>
                <a:ea typeface="Adobe Fan Heiti Std B" panose="020B0700000000000000" pitchFamily="34" charset="-128"/>
              </a:rPr>
              <a:t>Etika lingkungan</a:t>
            </a:r>
          </a:p>
        </p:txBody>
      </p:sp>
      <p:grpSp>
        <p:nvGrpSpPr>
          <p:cNvPr id="53" name="Group 52"/>
          <p:cNvGrpSpPr/>
          <p:nvPr/>
        </p:nvGrpSpPr>
        <p:grpSpPr>
          <a:xfrm>
            <a:off x="1706160" y="1527375"/>
            <a:ext cx="2645519" cy="3946325"/>
            <a:chOff x="1465943" y="1353639"/>
            <a:chExt cx="2002971" cy="576761"/>
          </a:xfrm>
        </p:grpSpPr>
        <p:cxnSp>
          <p:nvCxnSpPr>
            <p:cNvPr id="54" name="Straight Connector 53"/>
            <p:cNvCxnSpPr/>
            <p:nvPr/>
          </p:nvCxnSpPr>
          <p:spPr>
            <a:xfrm>
              <a:off x="1465943" y="1353639"/>
              <a:ext cx="0" cy="576761"/>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55" name="Straight Arrow Connector 54"/>
            <p:cNvCxnSpPr/>
            <p:nvPr/>
          </p:nvCxnSpPr>
          <p:spPr>
            <a:xfrm>
              <a:off x="1465943" y="1930400"/>
              <a:ext cx="2002971" cy="0"/>
            </a:xfrm>
            <a:prstGeom prst="straightConnector1">
              <a:avLst/>
            </a:prstGeom>
            <a:ln w="38100">
              <a:solidFill>
                <a:schemeClr val="tx1"/>
              </a:solidFill>
              <a:tailEnd type="triangle"/>
            </a:ln>
          </p:spPr>
          <p:style>
            <a:lnRef idx="1">
              <a:schemeClr val="accent1"/>
            </a:lnRef>
            <a:fillRef idx="0">
              <a:schemeClr val="accent1"/>
            </a:fillRef>
            <a:effectRef idx="0">
              <a:schemeClr val="accent1"/>
            </a:effectRef>
            <a:fontRef idx="minor">
              <a:schemeClr val="tx1"/>
            </a:fontRef>
          </p:style>
        </p:cxnSp>
      </p:grpSp>
      <p:sp>
        <p:nvSpPr>
          <p:cNvPr id="56" name="Rectangle 55"/>
          <p:cNvSpPr/>
          <p:nvPr/>
        </p:nvSpPr>
        <p:spPr>
          <a:xfrm>
            <a:off x="4423275" y="5245536"/>
            <a:ext cx="2299027" cy="523220"/>
          </a:xfrm>
          <a:prstGeom prst="rect">
            <a:avLst/>
          </a:prstGeom>
        </p:spPr>
        <p:txBody>
          <a:bodyPr wrap="none">
            <a:spAutoFit/>
          </a:bodyPr>
          <a:lstStyle/>
          <a:p>
            <a:r>
              <a:rPr lang="id-ID" sz="2800" dirty="0">
                <a:latin typeface="Adobe Fan Heiti Std B" panose="020B0700000000000000" pitchFamily="34" charset="-128"/>
                <a:ea typeface="Adobe Fan Heiti Std B" panose="020B0700000000000000" pitchFamily="34" charset="-128"/>
              </a:rPr>
              <a:t>Etika idiologi</a:t>
            </a:r>
          </a:p>
        </p:txBody>
      </p:sp>
    </p:spTree>
    <p:extLst>
      <p:ext uri="{BB962C8B-B14F-4D97-AF65-F5344CB8AC3E}">
        <p14:creationId xmlns:p14="http://schemas.microsoft.com/office/powerpoint/2010/main" val="3794457199"/>
      </p:ext>
    </p:extLst>
  </p:cSld>
  <p:clrMapOvr>
    <a:masterClrMapping/>
  </p:clrMapOvr>
  <p:transition spd="slow">
    <p:wipe/>
    <p:sndAc>
      <p:stSnd>
        <p:snd r:embed="rId2" name="camera.wav"/>
      </p:stSnd>
    </p:sndAc>
  </p:transition>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11" name="Straight Connector 10"/>
          <p:cNvCxnSpPr>
            <a:cxnSpLocks/>
          </p:cNvCxnSpPr>
          <p:nvPr/>
        </p:nvCxnSpPr>
        <p:spPr>
          <a:xfrm>
            <a:off x="0" y="6128434"/>
            <a:ext cx="12191999" cy="0"/>
          </a:xfrm>
          <a:prstGeom prst="line">
            <a:avLst/>
          </a:prstGeom>
          <a:ln w="5715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9" name="Straight Connector 18"/>
          <p:cNvCxnSpPr>
            <a:cxnSpLocks/>
          </p:cNvCxnSpPr>
          <p:nvPr/>
        </p:nvCxnSpPr>
        <p:spPr>
          <a:xfrm>
            <a:off x="5894363" y="787400"/>
            <a:ext cx="6297637" cy="0"/>
          </a:xfrm>
          <a:prstGeom prst="line">
            <a:avLst/>
          </a:prstGeom>
          <a:ln w="5715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26" name="Straight Connector 25"/>
          <p:cNvCxnSpPr>
            <a:cxnSpLocks/>
          </p:cNvCxnSpPr>
          <p:nvPr/>
        </p:nvCxnSpPr>
        <p:spPr>
          <a:xfrm>
            <a:off x="0" y="787400"/>
            <a:ext cx="12192000" cy="0"/>
          </a:xfrm>
          <a:prstGeom prst="line">
            <a:avLst/>
          </a:prstGeom>
          <a:ln w="5715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4" name="Straight Connector 13"/>
          <p:cNvCxnSpPr>
            <a:cxnSpLocks/>
          </p:cNvCxnSpPr>
          <p:nvPr/>
        </p:nvCxnSpPr>
        <p:spPr>
          <a:xfrm>
            <a:off x="0" y="1286674"/>
            <a:ext cx="2809461" cy="0"/>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p:sp>
        <p:nvSpPr>
          <p:cNvPr id="38" name="Rectangle 37"/>
          <p:cNvSpPr/>
          <p:nvPr/>
        </p:nvSpPr>
        <p:spPr>
          <a:xfrm>
            <a:off x="341666" y="2609964"/>
            <a:ext cx="1063112" cy="400110"/>
          </a:xfrm>
          <a:prstGeom prst="rect">
            <a:avLst/>
          </a:prstGeom>
        </p:spPr>
        <p:txBody>
          <a:bodyPr wrap="square">
            <a:spAutoFit/>
          </a:bodyPr>
          <a:lstStyle/>
          <a:p>
            <a:r>
              <a:rPr lang="id-ID" sz="2000" dirty="0">
                <a:latin typeface="Adobe Fan Heiti Std B" panose="020B0700000000000000" pitchFamily="34" charset="-128"/>
                <a:ea typeface="Adobe Fan Heiti Std B" panose="020B0700000000000000" pitchFamily="34" charset="-128"/>
              </a:rPr>
              <a:t>Etika </a:t>
            </a:r>
          </a:p>
        </p:txBody>
      </p:sp>
      <p:cxnSp>
        <p:nvCxnSpPr>
          <p:cNvPr id="5" name="Connector: Elbow 4"/>
          <p:cNvCxnSpPr/>
          <p:nvPr/>
        </p:nvCxnSpPr>
        <p:spPr>
          <a:xfrm flipV="1">
            <a:off x="1051204" y="2179494"/>
            <a:ext cx="914400" cy="623674"/>
          </a:xfrm>
          <a:prstGeom prst="bentConnector3">
            <a:avLst/>
          </a:prstGeom>
          <a:ln w="19050">
            <a:solidFill>
              <a:schemeClr val="tx1"/>
            </a:solidFill>
            <a:tailEnd type="triangle"/>
          </a:ln>
        </p:spPr>
        <p:style>
          <a:lnRef idx="1">
            <a:schemeClr val="accent1"/>
          </a:lnRef>
          <a:fillRef idx="0">
            <a:schemeClr val="accent1"/>
          </a:fillRef>
          <a:effectRef idx="0">
            <a:schemeClr val="accent1"/>
          </a:effectRef>
          <a:fontRef idx="minor">
            <a:schemeClr val="tx1"/>
          </a:fontRef>
        </p:style>
      </p:cxnSp>
      <p:cxnSp>
        <p:nvCxnSpPr>
          <p:cNvPr id="39" name="Connector: Elbow 38"/>
          <p:cNvCxnSpPr>
            <a:cxnSpLocks/>
          </p:cNvCxnSpPr>
          <p:nvPr/>
        </p:nvCxnSpPr>
        <p:spPr>
          <a:xfrm>
            <a:off x="1051204" y="2797819"/>
            <a:ext cx="914400" cy="623674"/>
          </a:xfrm>
          <a:prstGeom prst="bentConnector3">
            <a:avLst/>
          </a:prstGeom>
          <a:ln w="19050">
            <a:solidFill>
              <a:schemeClr val="tx1"/>
            </a:solidFill>
            <a:tailEnd type="triangle"/>
          </a:ln>
        </p:spPr>
        <p:style>
          <a:lnRef idx="1">
            <a:schemeClr val="accent1"/>
          </a:lnRef>
          <a:fillRef idx="0">
            <a:schemeClr val="accent1"/>
          </a:fillRef>
          <a:effectRef idx="0">
            <a:schemeClr val="accent1"/>
          </a:effectRef>
          <a:fontRef idx="minor">
            <a:schemeClr val="tx1"/>
          </a:fontRef>
        </p:style>
      </p:cxnSp>
      <p:sp>
        <p:nvSpPr>
          <p:cNvPr id="40" name="Rectangle 39"/>
          <p:cNvSpPr/>
          <p:nvPr/>
        </p:nvSpPr>
        <p:spPr>
          <a:xfrm>
            <a:off x="1965604" y="1974047"/>
            <a:ext cx="2255746" cy="400110"/>
          </a:xfrm>
          <a:prstGeom prst="rect">
            <a:avLst/>
          </a:prstGeom>
        </p:spPr>
        <p:txBody>
          <a:bodyPr wrap="square">
            <a:spAutoFit/>
          </a:bodyPr>
          <a:lstStyle/>
          <a:p>
            <a:r>
              <a:rPr lang="id-ID" sz="2000" dirty="0">
                <a:latin typeface="Adobe Fan Heiti Std B" panose="020B0700000000000000" pitchFamily="34" charset="-128"/>
                <a:ea typeface="Adobe Fan Heiti Std B" panose="020B0700000000000000" pitchFamily="34" charset="-128"/>
              </a:rPr>
              <a:t>Etika Umum </a:t>
            </a:r>
          </a:p>
        </p:txBody>
      </p:sp>
      <p:sp>
        <p:nvSpPr>
          <p:cNvPr id="57" name="Rectangle 56"/>
          <p:cNvSpPr/>
          <p:nvPr/>
        </p:nvSpPr>
        <p:spPr>
          <a:xfrm>
            <a:off x="1965604" y="3278340"/>
            <a:ext cx="2316660" cy="400110"/>
          </a:xfrm>
          <a:prstGeom prst="rect">
            <a:avLst/>
          </a:prstGeom>
        </p:spPr>
        <p:txBody>
          <a:bodyPr wrap="square">
            <a:spAutoFit/>
          </a:bodyPr>
          <a:lstStyle/>
          <a:p>
            <a:r>
              <a:rPr lang="id-ID" sz="2000" dirty="0">
                <a:latin typeface="Adobe Fan Heiti Std B" panose="020B0700000000000000" pitchFamily="34" charset="-128"/>
                <a:ea typeface="Adobe Fan Heiti Std B" panose="020B0700000000000000" pitchFamily="34" charset="-128"/>
              </a:rPr>
              <a:t>Etika Khusus </a:t>
            </a:r>
          </a:p>
        </p:txBody>
      </p:sp>
      <p:cxnSp>
        <p:nvCxnSpPr>
          <p:cNvPr id="59" name="Connector: Elbow 58"/>
          <p:cNvCxnSpPr>
            <a:cxnSpLocks/>
          </p:cNvCxnSpPr>
          <p:nvPr/>
        </p:nvCxnSpPr>
        <p:spPr>
          <a:xfrm flipV="1">
            <a:off x="3609724" y="2707660"/>
            <a:ext cx="914400" cy="785271"/>
          </a:xfrm>
          <a:prstGeom prst="bentConnector3">
            <a:avLst/>
          </a:prstGeom>
          <a:ln w="28575">
            <a:solidFill>
              <a:schemeClr val="tx1"/>
            </a:solidFill>
            <a:tailEnd type="triangle"/>
          </a:ln>
        </p:spPr>
        <p:style>
          <a:lnRef idx="1">
            <a:schemeClr val="accent1"/>
          </a:lnRef>
          <a:fillRef idx="0">
            <a:schemeClr val="accent1"/>
          </a:fillRef>
          <a:effectRef idx="0">
            <a:schemeClr val="accent1"/>
          </a:effectRef>
          <a:fontRef idx="minor">
            <a:schemeClr val="tx1"/>
          </a:fontRef>
        </p:style>
      </p:cxnSp>
      <p:cxnSp>
        <p:nvCxnSpPr>
          <p:cNvPr id="60" name="Connector: Elbow 59"/>
          <p:cNvCxnSpPr>
            <a:cxnSpLocks/>
          </p:cNvCxnSpPr>
          <p:nvPr/>
        </p:nvCxnSpPr>
        <p:spPr>
          <a:xfrm>
            <a:off x="3609724" y="3535564"/>
            <a:ext cx="914400" cy="623674"/>
          </a:xfrm>
          <a:prstGeom prst="bentConnector3">
            <a:avLst/>
          </a:prstGeom>
          <a:ln w="28575">
            <a:solidFill>
              <a:schemeClr val="tx1"/>
            </a:solidFill>
            <a:tailEnd type="triangle"/>
          </a:ln>
        </p:spPr>
        <p:style>
          <a:lnRef idx="1">
            <a:schemeClr val="accent1"/>
          </a:lnRef>
          <a:fillRef idx="0">
            <a:schemeClr val="accent1"/>
          </a:fillRef>
          <a:effectRef idx="0">
            <a:schemeClr val="accent1"/>
          </a:effectRef>
          <a:fontRef idx="minor">
            <a:schemeClr val="tx1"/>
          </a:fontRef>
        </p:style>
      </p:cxnSp>
      <p:sp>
        <p:nvSpPr>
          <p:cNvPr id="61" name="Rectangle 60"/>
          <p:cNvSpPr/>
          <p:nvPr/>
        </p:nvSpPr>
        <p:spPr>
          <a:xfrm>
            <a:off x="4546600" y="2517159"/>
            <a:ext cx="2049622" cy="400110"/>
          </a:xfrm>
          <a:prstGeom prst="rect">
            <a:avLst/>
          </a:prstGeom>
        </p:spPr>
        <p:txBody>
          <a:bodyPr wrap="square">
            <a:spAutoFit/>
          </a:bodyPr>
          <a:lstStyle/>
          <a:p>
            <a:r>
              <a:rPr lang="id-ID" sz="2000" dirty="0">
                <a:latin typeface="Adobe Fan Heiti Std B" panose="020B0700000000000000" pitchFamily="34" charset="-128"/>
                <a:ea typeface="Adobe Fan Heiti Std B" panose="020B0700000000000000" pitchFamily="34" charset="-128"/>
              </a:rPr>
              <a:t>Etika Individual</a:t>
            </a:r>
          </a:p>
        </p:txBody>
      </p:sp>
      <p:sp>
        <p:nvSpPr>
          <p:cNvPr id="62" name="Rectangle 61"/>
          <p:cNvSpPr/>
          <p:nvPr/>
        </p:nvSpPr>
        <p:spPr>
          <a:xfrm>
            <a:off x="341666" y="819278"/>
            <a:ext cx="2160234" cy="523220"/>
          </a:xfrm>
          <a:prstGeom prst="rect">
            <a:avLst/>
          </a:prstGeom>
        </p:spPr>
        <p:txBody>
          <a:bodyPr wrap="square">
            <a:spAutoFit/>
          </a:bodyPr>
          <a:lstStyle/>
          <a:p>
            <a:r>
              <a:rPr lang="id-ID" sz="2800" dirty="0">
                <a:latin typeface="Adobe Fan Heiti Std B" panose="020B0700000000000000" pitchFamily="34" charset="-128"/>
                <a:ea typeface="Adobe Fan Heiti Std B" panose="020B0700000000000000" pitchFamily="34" charset="-128"/>
              </a:rPr>
              <a:t>Skema Etika </a:t>
            </a:r>
          </a:p>
        </p:txBody>
      </p:sp>
      <p:sp>
        <p:nvSpPr>
          <p:cNvPr id="63" name="Rectangle 62"/>
          <p:cNvSpPr/>
          <p:nvPr/>
        </p:nvSpPr>
        <p:spPr>
          <a:xfrm>
            <a:off x="4524124" y="3969089"/>
            <a:ext cx="2072098" cy="400110"/>
          </a:xfrm>
          <a:prstGeom prst="rect">
            <a:avLst/>
          </a:prstGeom>
        </p:spPr>
        <p:txBody>
          <a:bodyPr wrap="square">
            <a:spAutoFit/>
          </a:bodyPr>
          <a:lstStyle/>
          <a:p>
            <a:r>
              <a:rPr lang="id-ID" sz="2000" dirty="0">
                <a:latin typeface="Adobe Fan Heiti Std B" panose="020B0700000000000000" pitchFamily="34" charset="-128"/>
                <a:ea typeface="Adobe Fan Heiti Std B" panose="020B0700000000000000" pitchFamily="34" charset="-128"/>
              </a:rPr>
              <a:t>Etika Sosial</a:t>
            </a:r>
          </a:p>
        </p:txBody>
      </p:sp>
      <p:cxnSp>
        <p:nvCxnSpPr>
          <p:cNvPr id="65" name="Connector: Elbow 64"/>
          <p:cNvCxnSpPr>
            <a:cxnSpLocks/>
          </p:cNvCxnSpPr>
          <p:nvPr/>
        </p:nvCxnSpPr>
        <p:spPr>
          <a:xfrm flipV="1">
            <a:off x="5966510" y="3278340"/>
            <a:ext cx="914400" cy="886247"/>
          </a:xfrm>
          <a:prstGeom prst="bentConnector3">
            <a:avLst/>
          </a:prstGeom>
          <a:ln w="28575">
            <a:solidFill>
              <a:schemeClr val="tx1"/>
            </a:solidFill>
            <a:tailEnd type="triangle"/>
          </a:ln>
        </p:spPr>
        <p:style>
          <a:lnRef idx="1">
            <a:schemeClr val="accent1"/>
          </a:lnRef>
          <a:fillRef idx="0">
            <a:schemeClr val="accent1"/>
          </a:fillRef>
          <a:effectRef idx="0">
            <a:schemeClr val="accent1"/>
          </a:effectRef>
          <a:fontRef idx="minor">
            <a:schemeClr val="tx1"/>
          </a:fontRef>
        </p:style>
      </p:cxnSp>
      <p:sp>
        <p:nvSpPr>
          <p:cNvPr id="67" name="Rectangle 66"/>
          <p:cNvSpPr/>
          <p:nvPr/>
        </p:nvSpPr>
        <p:spPr>
          <a:xfrm>
            <a:off x="6880910" y="3092821"/>
            <a:ext cx="1733003" cy="400110"/>
          </a:xfrm>
          <a:prstGeom prst="rect">
            <a:avLst/>
          </a:prstGeom>
        </p:spPr>
        <p:txBody>
          <a:bodyPr wrap="square">
            <a:spAutoFit/>
          </a:bodyPr>
          <a:lstStyle/>
          <a:p>
            <a:r>
              <a:rPr lang="id-ID" sz="2000" dirty="0">
                <a:latin typeface="Adobe Fan Heiti Std B" panose="020B0700000000000000" pitchFamily="34" charset="-128"/>
                <a:ea typeface="Adobe Fan Heiti Std B" panose="020B0700000000000000" pitchFamily="34" charset="-128"/>
              </a:rPr>
              <a:t>Etika Sesama</a:t>
            </a:r>
          </a:p>
        </p:txBody>
      </p:sp>
      <p:cxnSp>
        <p:nvCxnSpPr>
          <p:cNvPr id="25" name="Connector: Elbow 24"/>
          <p:cNvCxnSpPr>
            <a:cxnSpLocks/>
          </p:cNvCxnSpPr>
          <p:nvPr/>
        </p:nvCxnSpPr>
        <p:spPr>
          <a:xfrm>
            <a:off x="5966510" y="4234357"/>
            <a:ext cx="914400" cy="886247"/>
          </a:xfrm>
          <a:prstGeom prst="bentConnector3">
            <a:avLst/>
          </a:prstGeom>
          <a:ln w="28575">
            <a:solidFill>
              <a:schemeClr val="tx1"/>
            </a:solidFill>
            <a:tailEnd type="triangle"/>
          </a:ln>
        </p:spPr>
        <p:style>
          <a:lnRef idx="1">
            <a:schemeClr val="accent1"/>
          </a:lnRef>
          <a:fillRef idx="0">
            <a:schemeClr val="accent1"/>
          </a:fillRef>
          <a:effectRef idx="0">
            <a:schemeClr val="accent1"/>
          </a:effectRef>
          <a:fontRef idx="minor">
            <a:schemeClr val="tx1"/>
          </a:fontRef>
        </p:style>
      </p:cxnSp>
      <p:sp>
        <p:nvSpPr>
          <p:cNvPr id="27" name="Rectangle 26"/>
          <p:cNvSpPr/>
          <p:nvPr/>
        </p:nvSpPr>
        <p:spPr>
          <a:xfrm>
            <a:off x="6530106" y="3463534"/>
            <a:ext cx="1940794" cy="400110"/>
          </a:xfrm>
          <a:prstGeom prst="rect">
            <a:avLst/>
          </a:prstGeom>
        </p:spPr>
        <p:txBody>
          <a:bodyPr wrap="square">
            <a:spAutoFit/>
          </a:bodyPr>
          <a:lstStyle/>
          <a:p>
            <a:r>
              <a:rPr lang="id-ID" sz="2000" dirty="0">
                <a:latin typeface="Adobe Fan Heiti Std B" panose="020B0700000000000000" pitchFamily="34" charset="-128"/>
                <a:ea typeface="Adobe Fan Heiti Std B" panose="020B0700000000000000" pitchFamily="34" charset="-128"/>
              </a:rPr>
              <a:t>Etika Keluarga</a:t>
            </a:r>
          </a:p>
        </p:txBody>
      </p:sp>
      <p:sp>
        <p:nvSpPr>
          <p:cNvPr id="28" name="Rectangle 27"/>
          <p:cNvSpPr/>
          <p:nvPr/>
        </p:nvSpPr>
        <p:spPr>
          <a:xfrm>
            <a:off x="6542772" y="3868430"/>
            <a:ext cx="1733003" cy="400110"/>
          </a:xfrm>
          <a:prstGeom prst="rect">
            <a:avLst/>
          </a:prstGeom>
        </p:spPr>
        <p:txBody>
          <a:bodyPr wrap="square">
            <a:spAutoFit/>
          </a:bodyPr>
          <a:lstStyle/>
          <a:p>
            <a:r>
              <a:rPr lang="id-ID" sz="2000" dirty="0">
                <a:latin typeface="Adobe Fan Heiti Std B" panose="020B0700000000000000" pitchFamily="34" charset="-128"/>
                <a:ea typeface="Adobe Fan Heiti Std B" panose="020B0700000000000000" pitchFamily="34" charset="-128"/>
              </a:rPr>
              <a:t>Etika Profesi</a:t>
            </a:r>
          </a:p>
        </p:txBody>
      </p:sp>
      <p:sp>
        <p:nvSpPr>
          <p:cNvPr id="29" name="Rectangle 28"/>
          <p:cNvSpPr/>
          <p:nvPr/>
        </p:nvSpPr>
        <p:spPr>
          <a:xfrm>
            <a:off x="6573562" y="4198329"/>
            <a:ext cx="1733003" cy="400110"/>
          </a:xfrm>
          <a:prstGeom prst="rect">
            <a:avLst/>
          </a:prstGeom>
        </p:spPr>
        <p:txBody>
          <a:bodyPr wrap="square">
            <a:spAutoFit/>
          </a:bodyPr>
          <a:lstStyle/>
          <a:p>
            <a:r>
              <a:rPr lang="id-ID" sz="2000" dirty="0">
                <a:latin typeface="Adobe Fan Heiti Std B" panose="020B0700000000000000" pitchFamily="34" charset="-128"/>
                <a:ea typeface="Adobe Fan Heiti Std B" panose="020B0700000000000000" pitchFamily="34" charset="-128"/>
              </a:rPr>
              <a:t>Etika Politik</a:t>
            </a:r>
          </a:p>
        </p:txBody>
      </p:sp>
      <p:sp>
        <p:nvSpPr>
          <p:cNvPr id="30" name="Rectangle 29"/>
          <p:cNvSpPr/>
          <p:nvPr/>
        </p:nvSpPr>
        <p:spPr>
          <a:xfrm>
            <a:off x="6573561" y="4562174"/>
            <a:ext cx="2202139" cy="400110"/>
          </a:xfrm>
          <a:prstGeom prst="rect">
            <a:avLst/>
          </a:prstGeom>
        </p:spPr>
        <p:txBody>
          <a:bodyPr wrap="square">
            <a:spAutoFit/>
          </a:bodyPr>
          <a:lstStyle/>
          <a:p>
            <a:r>
              <a:rPr lang="id-ID" sz="2000" dirty="0">
                <a:latin typeface="Adobe Fan Heiti Std B" panose="020B0700000000000000" pitchFamily="34" charset="-128"/>
                <a:ea typeface="Adobe Fan Heiti Std B" panose="020B0700000000000000" pitchFamily="34" charset="-128"/>
              </a:rPr>
              <a:t>Etika Masyarakat</a:t>
            </a:r>
          </a:p>
        </p:txBody>
      </p:sp>
      <p:sp>
        <p:nvSpPr>
          <p:cNvPr id="31" name="Rectangle 30"/>
          <p:cNvSpPr/>
          <p:nvPr/>
        </p:nvSpPr>
        <p:spPr>
          <a:xfrm>
            <a:off x="6880909" y="4934767"/>
            <a:ext cx="1733003" cy="400110"/>
          </a:xfrm>
          <a:prstGeom prst="rect">
            <a:avLst/>
          </a:prstGeom>
        </p:spPr>
        <p:txBody>
          <a:bodyPr wrap="square">
            <a:spAutoFit/>
          </a:bodyPr>
          <a:lstStyle/>
          <a:p>
            <a:r>
              <a:rPr lang="id-ID" sz="2000" dirty="0">
                <a:latin typeface="Adobe Fan Heiti Std B" panose="020B0700000000000000" pitchFamily="34" charset="-128"/>
                <a:ea typeface="Adobe Fan Heiti Std B" panose="020B0700000000000000" pitchFamily="34" charset="-128"/>
              </a:rPr>
              <a:t>Etika Idiologi</a:t>
            </a:r>
          </a:p>
        </p:txBody>
      </p:sp>
      <p:grpSp>
        <p:nvGrpSpPr>
          <p:cNvPr id="16" name="Group 15"/>
          <p:cNvGrpSpPr/>
          <p:nvPr/>
        </p:nvGrpSpPr>
        <p:grpSpPr>
          <a:xfrm>
            <a:off x="8111263" y="3242313"/>
            <a:ext cx="1245495" cy="1842263"/>
            <a:chOff x="8111263" y="3242313"/>
            <a:chExt cx="1245495" cy="1842263"/>
          </a:xfrm>
        </p:grpSpPr>
        <p:cxnSp>
          <p:nvCxnSpPr>
            <p:cNvPr id="32" name="Connector: Elbow 31"/>
            <p:cNvCxnSpPr>
              <a:cxnSpLocks/>
            </p:cNvCxnSpPr>
            <p:nvPr/>
          </p:nvCxnSpPr>
          <p:spPr>
            <a:xfrm flipV="1">
              <a:off x="8111263" y="3242313"/>
              <a:ext cx="1245495" cy="852552"/>
            </a:xfrm>
            <a:prstGeom prst="bentConnector3">
              <a:avLst/>
            </a:prstGeom>
            <a:ln w="28575">
              <a:solidFill>
                <a:schemeClr val="tx1"/>
              </a:solidFill>
              <a:tailEnd type="triangle"/>
            </a:ln>
          </p:spPr>
          <p:style>
            <a:lnRef idx="1">
              <a:schemeClr val="accent1"/>
            </a:lnRef>
            <a:fillRef idx="0">
              <a:schemeClr val="accent1"/>
            </a:fillRef>
            <a:effectRef idx="0">
              <a:schemeClr val="accent1"/>
            </a:effectRef>
            <a:fontRef idx="minor">
              <a:schemeClr val="tx1"/>
            </a:fontRef>
          </p:style>
        </p:cxnSp>
        <p:cxnSp>
          <p:nvCxnSpPr>
            <p:cNvPr id="33" name="Connector: Elbow 32"/>
            <p:cNvCxnSpPr>
              <a:cxnSpLocks/>
            </p:cNvCxnSpPr>
            <p:nvPr/>
          </p:nvCxnSpPr>
          <p:spPr>
            <a:xfrm>
              <a:off x="8111263" y="4094865"/>
              <a:ext cx="1245495" cy="989711"/>
            </a:xfrm>
            <a:prstGeom prst="bentConnector3">
              <a:avLst/>
            </a:prstGeom>
            <a:ln w="28575">
              <a:solidFill>
                <a:schemeClr val="tx1"/>
              </a:solidFill>
              <a:tailEnd type="triangle"/>
            </a:ln>
          </p:spPr>
          <p:style>
            <a:lnRef idx="1">
              <a:schemeClr val="accent1"/>
            </a:lnRef>
            <a:fillRef idx="0">
              <a:schemeClr val="accent1"/>
            </a:fillRef>
            <a:effectRef idx="0">
              <a:schemeClr val="accent1"/>
            </a:effectRef>
            <a:fontRef idx="minor">
              <a:schemeClr val="tx1"/>
            </a:fontRef>
          </p:style>
        </p:cxnSp>
      </p:grpSp>
      <p:sp>
        <p:nvSpPr>
          <p:cNvPr id="41" name="Rectangle 40"/>
          <p:cNvSpPr/>
          <p:nvPr/>
        </p:nvSpPr>
        <p:spPr>
          <a:xfrm>
            <a:off x="9360071" y="3057807"/>
            <a:ext cx="1957286" cy="400110"/>
          </a:xfrm>
          <a:prstGeom prst="rect">
            <a:avLst/>
          </a:prstGeom>
        </p:spPr>
        <p:txBody>
          <a:bodyPr wrap="square">
            <a:spAutoFit/>
          </a:bodyPr>
          <a:lstStyle/>
          <a:p>
            <a:r>
              <a:rPr lang="id-ID" sz="2000" dirty="0">
                <a:latin typeface="Adobe Fan Heiti Std B" panose="020B0700000000000000" pitchFamily="34" charset="-128"/>
                <a:ea typeface="Adobe Fan Heiti Std B" panose="020B0700000000000000" pitchFamily="34" charset="-128"/>
              </a:rPr>
              <a:t>Desainer (DKV)</a:t>
            </a:r>
          </a:p>
        </p:txBody>
      </p:sp>
      <p:sp>
        <p:nvSpPr>
          <p:cNvPr id="42" name="Rectangle 41"/>
          <p:cNvSpPr/>
          <p:nvPr/>
        </p:nvSpPr>
        <p:spPr>
          <a:xfrm>
            <a:off x="8914793" y="3514954"/>
            <a:ext cx="1227040" cy="400110"/>
          </a:xfrm>
          <a:prstGeom prst="rect">
            <a:avLst/>
          </a:prstGeom>
        </p:spPr>
        <p:txBody>
          <a:bodyPr wrap="square">
            <a:spAutoFit/>
          </a:bodyPr>
          <a:lstStyle/>
          <a:p>
            <a:r>
              <a:rPr lang="id-ID" sz="2000" dirty="0">
                <a:latin typeface="Adobe Fan Heiti Std B" panose="020B0700000000000000" pitchFamily="34" charset="-128"/>
                <a:ea typeface="Adobe Fan Heiti Std B" panose="020B0700000000000000" pitchFamily="34" charset="-128"/>
              </a:rPr>
              <a:t>Seniman</a:t>
            </a:r>
          </a:p>
        </p:txBody>
      </p:sp>
      <p:sp>
        <p:nvSpPr>
          <p:cNvPr id="49" name="Rectangle 48"/>
          <p:cNvSpPr/>
          <p:nvPr/>
        </p:nvSpPr>
        <p:spPr>
          <a:xfrm>
            <a:off x="8923398" y="3960833"/>
            <a:ext cx="1227040" cy="400110"/>
          </a:xfrm>
          <a:prstGeom prst="rect">
            <a:avLst/>
          </a:prstGeom>
        </p:spPr>
        <p:txBody>
          <a:bodyPr wrap="square">
            <a:spAutoFit/>
          </a:bodyPr>
          <a:lstStyle/>
          <a:p>
            <a:r>
              <a:rPr lang="id-ID" sz="2000" dirty="0">
                <a:latin typeface="Adobe Fan Heiti Std B" panose="020B0700000000000000" pitchFamily="34" charset="-128"/>
                <a:ea typeface="Adobe Fan Heiti Std B" panose="020B0700000000000000" pitchFamily="34" charset="-128"/>
              </a:rPr>
              <a:t>Dokter</a:t>
            </a:r>
          </a:p>
        </p:txBody>
      </p:sp>
      <p:sp>
        <p:nvSpPr>
          <p:cNvPr id="50" name="Rectangle 49"/>
          <p:cNvSpPr/>
          <p:nvPr/>
        </p:nvSpPr>
        <p:spPr>
          <a:xfrm>
            <a:off x="8914793" y="4429209"/>
            <a:ext cx="1227040" cy="400110"/>
          </a:xfrm>
          <a:prstGeom prst="rect">
            <a:avLst/>
          </a:prstGeom>
        </p:spPr>
        <p:txBody>
          <a:bodyPr wrap="square">
            <a:spAutoFit/>
          </a:bodyPr>
          <a:lstStyle/>
          <a:p>
            <a:r>
              <a:rPr lang="id-ID" sz="2000" dirty="0">
                <a:latin typeface="Adobe Fan Heiti Std B" panose="020B0700000000000000" pitchFamily="34" charset="-128"/>
                <a:ea typeface="Adobe Fan Heiti Std B" panose="020B0700000000000000" pitchFamily="34" charset="-128"/>
              </a:rPr>
              <a:t>Hukum</a:t>
            </a:r>
          </a:p>
        </p:txBody>
      </p:sp>
      <p:sp>
        <p:nvSpPr>
          <p:cNvPr id="51" name="Rectangle 50"/>
          <p:cNvSpPr/>
          <p:nvPr/>
        </p:nvSpPr>
        <p:spPr>
          <a:xfrm>
            <a:off x="9330915" y="4902403"/>
            <a:ext cx="1227040" cy="400110"/>
          </a:xfrm>
          <a:prstGeom prst="rect">
            <a:avLst/>
          </a:prstGeom>
        </p:spPr>
        <p:txBody>
          <a:bodyPr wrap="square">
            <a:spAutoFit/>
          </a:bodyPr>
          <a:lstStyle/>
          <a:p>
            <a:r>
              <a:rPr lang="id-ID" sz="2000" dirty="0">
                <a:latin typeface="Adobe Fan Heiti Std B" panose="020B0700000000000000" pitchFamily="34" charset="-128"/>
                <a:ea typeface="Adobe Fan Heiti Std B" panose="020B0700000000000000" pitchFamily="34" charset="-128"/>
              </a:rPr>
              <a:t>DLL</a:t>
            </a:r>
          </a:p>
        </p:txBody>
      </p:sp>
    </p:spTree>
    <p:extLst>
      <p:ext uri="{BB962C8B-B14F-4D97-AF65-F5344CB8AC3E}">
        <p14:creationId xmlns:p14="http://schemas.microsoft.com/office/powerpoint/2010/main" val="3809808344"/>
      </p:ext>
    </p:extLst>
  </p:cSld>
  <p:clrMapOvr>
    <a:masterClrMapping/>
  </p:clrMapOvr>
  <p:transition spd="slow">
    <p:wipe/>
    <p:sndAc>
      <p:stSnd>
        <p:snd r:embed="rId2" name="camera.wav"/>
      </p:stSnd>
    </p:sndAc>
  </p:transition>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11" name="Straight Connector 10"/>
          <p:cNvCxnSpPr>
            <a:cxnSpLocks/>
          </p:cNvCxnSpPr>
          <p:nvPr/>
        </p:nvCxnSpPr>
        <p:spPr>
          <a:xfrm>
            <a:off x="0" y="6128434"/>
            <a:ext cx="12191999" cy="0"/>
          </a:xfrm>
          <a:prstGeom prst="line">
            <a:avLst/>
          </a:prstGeom>
          <a:ln w="5715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9" name="Straight Connector 18"/>
          <p:cNvCxnSpPr>
            <a:cxnSpLocks/>
          </p:cNvCxnSpPr>
          <p:nvPr/>
        </p:nvCxnSpPr>
        <p:spPr>
          <a:xfrm>
            <a:off x="5894363" y="787400"/>
            <a:ext cx="6297637" cy="0"/>
          </a:xfrm>
          <a:prstGeom prst="line">
            <a:avLst/>
          </a:prstGeom>
          <a:ln w="5715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26" name="Straight Connector 25"/>
          <p:cNvCxnSpPr>
            <a:cxnSpLocks/>
          </p:cNvCxnSpPr>
          <p:nvPr/>
        </p:nvCxnSpPr>
        <p:spPr>
          <a:xfrm>
            <a:off x="0" y="787400"/>
            <a:ext cx="12192000" cy="0"/>
          </a:xfrm>
          <a:prstGeom prst="line">
            <a:avLst/>
          </a:prstGeom>
          <a:ln w="57150">
            <a:solidFill>
              <a:schemeClr val="tx1"/>
            </a:solidFill>
          </a:ln>
        </p:spPr>
        <p:style>
          <a:lnRef idx="1">
            <a:schemeClr val="accent1"/>
          </a:lnRef>
          <a:fillRef idx="0">
            <a:schemeClr val="accent1"/>
          </a:fillRef>
          <a:effectRef idx="0">
            <a:schemeClr val="accent1"/>
          </a:effectRef>
          <a:fontRef idx="minor">
            <a:schemeClr val="tx1"/>
          </a:fontRef>
        </p:style>
      </p:cxnSp>
      <p:sp>
        <p:nvSpPr>
          <p:cNvPr id="34" name="Rectangle 33"/>
          <p:cNvSpPr/>
          <p:nvPr/>
        </p:nvSpPr>
        <p:spPr>
          <a:xfrm>
            <a:off x="561583" y="2424308"/>
            <a:ext cx="11068832" cy="1815882"/>
          </a:xfrm>
          <a:prstGeom prst="rect">
            <a:avLst/>
          </a:prstGeom>
        </p:spPr>
        <p:txBody>
          <a:bodyPr wrap="square">
            <a:spAutoFit/>
          </a:bodyPr>
          <a:lstStyle/>
          <a:p>
            <a:pPr algn="ctr"/>
            <a:r>
              <a:rPr lang="en-US" sz="2800" dirty="0">
                <a:latin typeface="Adobe Fan Heiti Std B" panose="020B0700000000000000" pitchFamily="34" charset="-128"/>
                <a:ea typeface="Adobe Fan Heiti Std B" panose="020B0700000000000000" pitchFamily="34" charset="-128"/>
              </a:rPr>
              <a:t>D</a:t>
            </a:r>
            <a:r>
              <a:rPr lang="id-ID" sz="2800" dirty="0">
                <a:latin typeface="Adobe Fan Heiti Std B" panose="020B0700000000000000" pitchFamily="34" charset="-128"/>
                <a:ea typeface="Adobe Fan Heiti Std B" panose="020B0700000000000000" pitchFamily="34" charset="-128"/>
              </a:rPr>
              <a:t>ari skema di atas dapat dilihat bahwa, ETIKA PROFESI merupakan bidang etika khusus atau terapan yang merupakan produk dari etika sosial</a:t>
            </a:r>
          </a:p>
          <a:p>
            <a:pPr algn="ctr"/>
            <a:endParaRPr lang="id-ID" sz="2800" dirty="0">
              <a:latin typeface="Adobe Fan Heiti Std B" panose="020B0700000000000000" pitchFamily="34" charset="-128"/>
              <a:ea typeface="Adobe Fan Heiti Std B" panose="020B0700000000000000" pitchFamily="34" charset="-128"/>
            </a:endParaRPr>
          </a:p>
        </p:txBody>
      </p:sp>
    </p:spTree>
    <p:extLst>
      <p:ext uri="{BB962C8B-B14F-4D97-AF65-F5344CB8AC3E}">
        <p14:creationId xmlns:p14="http://schemas.microsoft.com/office/powerpoint/2010/main" val="2023975663"/>
      </p:ext>
    </p:extLst>
  </p:cSld>
  <p:clrMapOvr>
    <a:masterClrMapping/>
  </p:clrMapOvr>
  <p:transition spd="slow">
    <p:wipe/>
    <p:sndAc>
      <p:stSnd>
        <p:snd r:embed="rId2" name="camera.wav"/>
      </p:stSnd>
    </p:sndAc>
  </p:transition>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11" name="Straight Connector 10"/>
          <p:cNvCxnSpPr>
            <a:cxnSpLocks/>
          </p:cNvCxnSpPr>
          <p:nvPr/>
        </p:nvCxnSpPr>
        <p:spPr>
          <a:xfrm>
            <a:off x="0" y="6128434"/>
            <a:ext cx="12191999" cy="0"/>
          </a:xfrm>
          <a:prstGeom prst="line">
            <a:avLst/>
          </a:prstGeom>
          <a:ln w="57150">
            <a:solidFill>
              <a:schemeClr val="tx1"/>
            </a:solidFill>
          </a:ln>
        </p:spPr>
        <p:style>
          <a:lnRef idx="1">
            <a:schemeClr val="accent1"/>
          </a:lnRef>
          <a:fillRef idx="0">
            <a:schemeClr val="accent1"/>
          </a:fillRef>
          <a:effectRef idx="0">
            <a:schemeClr val="accent1"/>
          </a:effectRef>
          <a:fontRef idx="minor">
            <a:schemeClr val="tx1"/>
          </a:fontRef>
        </p:style>
      </p:cxnSp>
      <p:sp>
        <p:nvSpPr>
          <p:cNvPr id="34" name="Rectangle 33"/>
          <p:cNvSpPr/>
          <p:nvPr/>
        </p:nvSpPr>
        <p:spPr>
          <a:xfrm>
            <a:off x="794532" y="524329"/>
            <a:ext cx="5099831" cy="829310"/>
          </a:xfrm>
          <a:prstGeom prst="rect">
            <a:avLst/>
          </a:prstGeom>
          <a:noFill/>
          <a:ln w="571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cxnSp>
        <p:nvCxnSpPr>
          <p:cNvPr id="35" name="Straight Connector 34"/>
          <p:cNvCxnSpPr>
            <a:cxnSpLocks/>
          </p:cNvCxnSpPr>
          <p:nvPr/>
        </p:nvCxnSpPr>
        <p:spPr>
          <a:xfrm>
            <a:off x="5894363" y="787400"/>
            <a:ext cx="6297637" cy="0"/>
          </a:xfrm>
          <a:prstGeom prst="line">
            <a:avLst/>
          </a:prstGeom>
          <a:ln w="5715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36" name="Straight Connector 35"/>
          <p:cNvCxnSpPr>
            <a:cxnSpLocks/>
          </p:cNvCxnSpPr>
          <p:nvPr/>
        </p:nvCxnSpPr>
        <p:spPr>
          <a:xfrm>
            <a:off x="5894363" y="939800"/>
            <a:ext cx="6297637" cy="0"/>
          </a:xfrm>
          <a:prstGeom prst="line">
            <a:avLst/>
          </a:prstGeom>
          <a:ln w="5715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37" name="Straight Connector 36"/>
          <p:cNvCxnSpPr/>
          <p:nvPr/>
        </p:nvCxnSpPr>
        <p:spPr>
          <a:xfrm flipH="1">
            <a:off x="0" y="1059180"/>
            <a:ext cx="794532" cy="0"/>
          </a:xfrm>
          <a:prstGeom prst="line">
            <a:avLst/>
          </a:prstGeom>
          <a:ln w="5715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43" name="Straight Connector 42"/>
          <p:cNvCxnSpPr/>
          <p:nvPr/>
        </p:nvCxnSpPr>
        <p:spPr>
          <a:xfrm flipH="1">
            <a:off x="0" y="1211580"/>
            <a:ext cx="794532" cy="0"/>
          </a:xfrm>
          <a:prstGeom prst="line">
            <a:avLst/>
          </a:prstGeom>
          <a:ln w="57150">
            <a:solidFill>
              <a:schemeClr val="tx1"/>
            </a:solidFill>
          </a:ln>
        </p:spPr>
        <p:style>
          <a:lnRef idx="1">
            <a:schemeClr val="accent1"/>
          </a:lnRef>
          <a:fillRef idx="0">
            <a:schemeClr val="accent1"/>
          </a:fillRef>
          <a:effectRef idx="0">
            <a:schemeClr val="accent1"/>
          </a:effectRef>
          <a:fontRef idx="minor">
            <a:schemeClr val="tx1"/>
          </a:fontRef>
        </p:style>
      </p:cxnSp>
      <p:sp>
        <p:nvSpPr>
          <p:cNvPr id="44" name="Rectangle 43"/>
          <p:cNvSpPr/>
          <p:nvPr/>
        </p:nvSpPr>
        <p:spPr>
          <a:xfrm>
            <a:off x="794532" y="524329"/>
            <a:ext cx="5099831" cy="829310"/>
          </a:xfrm>
          <a:prstGeom prst="rect">
            <a:avLst/>
          </a:prstGeom>
          <a:noFill/>
          <a:ln w="571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cxnSp>
        <p:nvCxnSpPr>
          <p:cNvPr id="45" name="Straight Connector 44"/>
          <p:cNvCxnSpPr>
            <a:cxnSpLocks/>
          </p:cNvCxnSpPr>
          <p:nvPr/>
        </p:nvCxnSpPr>
        <p:spPr>
          <a:xfrm>
            <a:off x="5894363" y="787400"/>
            <a:ext cx="6297637" cy="0"/>
          </a:xfrm>
          <a:prstGeom prst="line">
            <a:avLst/>
          </a:prstGeom>
          <a:ln w="5715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46" name="Straight Connector 45"/>
          <p:cNvCxnSpPr>
            <a:cxnSpLocks/>
          </p:cNvCxnSpPr>
          <p:nvPr/>
        </p:nvCxnSpPr>
        <p:spPr>
          <a:xfrm>
            <a:off x="5894363" y="939800"/>
            <a:ext cx="6297637" cy="0"/>
          </a:xfrm>
          <a:prstGeom prst="line">
            <a:avLst/>
          </a:prstGeom>
          <a:ln w="5715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47" name="Straight Connector 46"/>
          <p:cNvCxnSpPr/>
          <p:nvPr/>
        </p:nvCxnSpPr>
        <p:spPr>
          <a:xfrm flipH="1">
            <a:off x="0" y="1059180"/>
            <a:ext cx="794532" cy="0"/>
          </a:xfrm>
          <a:prstGeom prst="line">
            <a:avLst/>
          </a:prstGeom>
          <a:ln w="5715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48" name="Straight Connector 47"/>
          <p:cNvCxnSpPr/>
          <p:nvPr/>
        </p:nvCxnSpPr>
        <p:spPr>
          <a:xfrm flipH="1">
            <a:off x="0" y="1211580"/>
            <a:ext cx="794532" cy="0"/>
          </a:xfrm>
          <a:prstGeom prst="line">
            <a:avLst/>
          </a:prstGeom>
          <a:ln w="57150">
            <a:solidFill>
              <a:schemeClr val="tx1"/>
            </a:solidFill>
          </a:ln>
        </p:spPr>
        <p:style>
          <a:lnRef idx="1">
            <a:schemeClr val="accent1"/>
          </a:lnRef>
          <a:fillRef idx="0">
            <a:schemeClr val="accent1"/>
          </a:fillRef>
          <a:effectRef idx="0">
            <a:schemeClr val="accent1"/>
          </a:effectRef>
          <a:fontRef idx="minor">
            <a:schemeClr val="tx1"/>
          </a:fontRef>
        </p:style>
      </p:cxnSp>
      <p:sp>
        <p:nvSpPr>
          <p:cNvPr id="52" name="TextBox 51"/>
          <p:cNvSpPr txBox="1"/>
          <p:nvPr/>
        </p:nvSpPr>
        <p:spPr>
          <a:xfrm>
            <a:off x="1111312" y="585041"/>
            <a:ext cx="4466287" cy="707886"/>
          </a:xfrm>
          <a:prstGeom prst="rect">
            <a:avLst/>
          </a:prstGeom>
          <a:noFill/>
        </p:spPr>
        <p:txBody>
          <a:bodyPr wrap="none" rtlCol="0">
            <a:spAutoFit/>
          </a:bodyPr>
          <a:lstStyle/>
          <a:p>
            <a:pPr algn="ctr"/>
            <a:r>
              <a:rPr lang="id-ID" sz="4000" dirty="0">
                <a:solidFill>
                  <a:srgbClr val="FF0000"/>
                </a:solidFill>
                <a:effectLst>
                  <a:outerShdw blurRad="38100" dist="38100" dir="2700000" algn="tl">
                    <a:srgbClr val="000000">
                      <a:alpha val="43137"/>
                    </a:srgbClr>
                  </a:outerShdw>
                </a:effectLst>
                <a:latin typeface="Adobe Fan Heiti Std B" panose="020B0700000000000000" pitchFamily="34" charset="-128"/>
                <a:ea typeface="Adobe Fan Heiti Std B" panose="020B0700000000000000" pitchFamily="34" charset="-128"/>
              </a:rPr>
              <a:t>Pengertian Profesi</a:t>
            </a:r>
          </a:p>
        </p:txBody>
      </p:sp>
      <p:sp>
        <p:nvSpPr>
          <p:cNvPr id="53" name="Rectangle 52"/>
          <p:cNvSpPr/>
          <p:nvPr/>
        </p:nvSpPr>
        <p:spPr>
          <a:xfrm>
            <a:off x="3649414" y="4618133"/>
            <a:ext cx="7891152" cy="954107"/>
          </a:xfrm>
          <a:prstGeom prst="rect">
            <a:avLst/>
          </a:prstGeom>
        </p:spPr>
        <p:txBody>
          <a:bodyPr wrap="square">
            <a:spAutoFit/>
          </a:bodyPr>
          <a:lstStyle/>
          <a:p>
            <a:pPr algn="just"/>
            <a:r>
              <a:rPr lang="en-US" sz="2800" dirty="0" err="1">
                <a:latin typeface="Adobe Fan Heiti Std B" panose="020B0700000000000000" pitchFamily="34" charset="-128"/>
                <a:ea typeface="Adobe Fan Heiti Std B" panose="020B0700000000000000" pitchFamily="34" charset="-128"/>
              </a:rPr>
              <a:t>Dilaksanakan</a:t>
            </a:r>
            <a:r>
              <a:rPr lang="en-US" sz="2800" dirty="0">
                <a:latin typeface="Adobe Fan Heiti Std B" panose="020B0700000000000000" pitchFamily="34" charset="-128"/>
                <a:ea typeface="Adobe Fan Heiti Std B" panose="020B0700000000000000" pitchFamily="34" charset="-128"/>
              </a:rPr>
              <a:t> </a:t>
            </a:r>
            <a:r>
              <a:rPr lang="en-US" sz="2800" dirty="0" err="1">
                <a:latin typeface="Adobe Fan Heiti Std B" panose="020B0700000000000000" pitchFamily="34" charset="-128"/>
                <a:ea typeface="Adobe Fan Heiti Std B" panose="020B0700000000000000" pitchFamily="34" charset="-128"/>
              </a:rPr>
              <a:t>dengan</a:t>
            </a:r>
            <a:r>
              <a:rPr lang="en-US" sz="2800" dirty="0">
                <a:latin typeface="Adobe Fan Heiti Std B" panose="020B0700000000000000" pitchFamily="34" charset="-128"/>
                <a:ea typeface="Adobe Fan Heiti Std B" panose="020B0700000000000000" pitchFamily="34" charset="-128"/>
              </a:rPr>
              <a:t> </a:t>
            </a:r>
            <a:r>
              <a:rPr lang="en-US" sz="2800" dirty="0" err="1">
                <a:latin typeface="Adobe Fan Heiti Std B" panose="020B0700000000000000" pitchFamily="34" charset="-128"/>
                <a:ea typeface="Adobe Fan Heiti Std B" panose="020B0700000000000000" pitchFamily="34" charset="-128"/>
              </a:rPr>
              <a:t>mengandalkan</a:t>
            </a:r>
            <a:r>
              <a:rPr lang="en-US" sz="2800" dirty="0">
                <a:latin typeface="Adobe Fan Heiti Std B" panose="020B0700000000000000" pitchFamily="34" charset="-128"/>
                <a:ea typeface="Adobe Fan Heiti Std B" panose="020B0700000000000000" pitchFamily="34" charset="-128"/>
              </a:rPr>
              <a:t> </a:t>
            </a:r>
            <a:r>
              <a:rPr lang="en-US" sz="2800" dirty="0" err="1">
                <a:latin typeface="Adobe Fan Heiti Std B" panose="020B0700000000000000" pitchFamily="34" charset="-128"/>
                <a:ea typeface="Adobe Fan Heiti Std B" panose="020B0700000000000000" pitchFamily="34" charset="-128"/>
              </a:rPr>
              <a:t>keahliannya</a:t>
            </a:r>
            <a:r>
              <a:rPr lang="en-US" sz="2800" dirty="0">
                <a:latin typeface="Adobe Fan Heiti Std B" panose="020B0700000000000000" pitchFamily="34" charset="-128"/>
                <a:ea typeface="Adobe Fan Heiti Std B" panose="020B0700000000000000" pitchFamily="34" charset="-128"/>
              </a:rPr>
              <a:t>.</a:t>
            </a:r>
            <a:endParaRPr lang="id-ID" sz="2800" dirty="0">
              <a:latin typeface="Adobe Fan Heiti Std B" panose="020B0700000000000000" pitchFamily="34" charset="-128"/>
              <a:ea typeface="Adobe Fan Heiti Std B" panose="020B0700000000000000" pitchFamily="34" charset="-128"/>
            </a:endParaRPr>
          </a:p>
        </p:txBody>
      </p:sp>
      <p:sp>
        <p:nvSpPr>
          <p:cNvPr id="66" name="Rectangle 65"/>
          <p:cNvSpPr/>
          <p:nvPr/>
        </p:nvSpPr>
        <p:spPr>
          <a:xfrm>
            <a:off x="2159000" y="1675434"/>
            <a:ext cx="9292666" cy="954107"/>
          </a:xfrm>
          <a:prstGeom prst="rect">
            <a:avLst/>
          </a:prstGeom>
        </p:spPr>
        <p:txBody>
          <a:bodyPr wrap="square">
            <a:spAutoFit/>
          </a:bodyPr>
          <a:lstStyle/>
          <a:p>
            <a:pPr marL="514350" indent="-514350" algn="just">
              <a:buAutoNum type="arabicPeriod"/>
            </a:pPr>
            <a:r>
              <a:rPr lang="en-US" sz="2800" dirty="0" err="1">
                <a:latin typeface="Adobe Fan Heiti Std B" panose="020B0700000000000000" pitchFamily="34" charset="-128"/>
                <a:ea typeface="Adobe Fan Heiti Std B" panose="020B0700000000000000" pitchFamily="34" charset="-128"/>
              </a:rPr>
              <a:t>Profesi</a:t>
            </a:r>
            <a:r>
              <a:rPr lang="en-US" sz="2800" dirty="0">
                <a:latin typeface="Adobe Fan Heiti Std B" panose="020B0700000000000000" pitchFamily="34" charset="-128"/>
                <a:ea typeface="Adobe Fan Heiti Std B" panose="020B0700000000000000" pitchFamily="34" charset="-128"/>
              </a:rPr>
              <a:t>, </a:t>
            </a:r>
            <a:r>
              <a:rPr lang="en-US" sz="2800" dirty="0" err="1">
                <a:latin typeface="Adobe Fan Heiti Std B" panose="020B0700000000000000" pitchFamily="34" charset="-128"/>
                <a:ea typeface="Adobe Fan Heiti Std B" panose="020B0700000000000000" pitchFamily="34" charset="-128"/>
              </a:rPr>
              <a:t>adalah</a:t>
            </a:r>
            <a:r>
              <a:rPr lang="en-US" sz="2800" dirty="0">
                <a:latin typeface="Adobe Fan Heiti Std B" panose="020B0700000000000000" pitchFamily="34" charset="-128"/>
                <a:ea typeface="Adobe Fan Heiti Std B" panose="020B0700000000000000" pitchFamily="34" charset="-128"/>
              </a:rPr>
              <a:t> </a:t>
            </a:r>
            <a:r>
              <a:rPr lang="en-US" sz="2800" dirty="0" err="1">
                <a:latin typeface="Adobe Fan Heiti Std B" panose="020B0700000000000000" pitchFamily="34" charset="-128"/>
                <a:ea typeface="Adobe Fan Heiti Std B" panose="020B0700000000000000" pitchFamily="34" charset="-128"/>
              </a:rPr>
              <a:t>pekerjaan</a:t>
            </a:r>
            <a:r>
              <a:rPr lang="en-US" sz="2800" dirty="0">
                <a:latin typeface="Adobe Fan Heiti Std B" panose="020B0700000000000000" pitchFamily="34" charset="-128"/>
                <a:ea typeface="Adobe Fan Heiti Std B" panose="020B0700000000000000" pitchFamily="34" charset="-128"/>
              </a:rPr>
              <a:t> yang </a:t>
            </a:r>
            <a:r>
              <a:rPr lang="en-US" sz="2800" dirty="0" err="1">
                <a:latin typeface="Adobe Fan Heiti Std B" panose="020B0700000000000000" pitchFamily="34" charset="-128"/>
                <a:ea typeface="Adobe Fan Heiti Std B" panose="020B0700000000000000" pitchFamily="34" charset="-128"/>
              </a:rPr>
              <a:t>dilakukan</a:t>
            </a:r>
            <a:r>
              <a:rPr lang="en-US" sz="2800" dirty="0">
                <a:latin typeface="Adobe Fan Heiti Std B" panose="020B0700000000000000" pitchFamily="34" charset="-128"/>
                <a:ea typeface="Adobe Fan Heiti Std B" panose="020B0700000000000000" pitchFamily="34" charset="-128"/>
              </a:rPr>
              <a:t> </a:t>
            </a:r>
            <a:r>
              <a:rPr lang="en-US" sz="2800" dirty="0" err="1">
                <a:latin typeface="Adobe Fan Heiti Std B" panose="020B0700000000000000" pitchFamily="34" charset="-128"/>
                <a:ea typeface="Adobe Fan Heiti Std B" panose="020B0700000000000000" pitchFamily="34" charset="-128"/>
              </a:rPr>
              <a:t>berkaitan</a:t>
            </a:r>
            <a:r>
              <a:rPr lang="en-US" sz="2800" dirty="0">
                <a:latin typeface="Adobe Fan Heiti Std B" panose="020B0700000000000000" pitchFamily="34" charset="-128"/>
                <a:ea typeface="Adobe Fan Heiti Std B" panose="020B0700000000000000" pitchFamily="34" charset="-128"/>
              </a:rPr>
              <a:t> </a:t>
            </a:r>
            <a:r>
              <a:rPr lang="en-US" sz="2800" dirty="0" err="1">
                <a:latin typeface="Adobe Fan Heiti Std B" panose="020B0700000000000000" pitchFamily="34" charset="-128"/>
                <a:ea typeface="Adobe Fan Heiti Std B" panose="020B0700000000000000" pitchFamily="34" charset="-128"/>
              </a:rPr>
              <a:t>dengan</a:t>
            </a:r>
            <a:r>
              <a:rPr lang="id-ID" sz="2800" dirty="0">
                <a:latin typeface="Adobe Fan Heiti Std B" panose="020B0700000000000000" pitchFamily="34" charset="-128"/>
                <a:ea typeface="Adobe Fan Heiti Std B" panose="020B0700000000000000" pitchFamily="34" charset="-128"/>
              </a:rPr>
              <a:t> keahlian khusus dalam bidang pekerjaannya.</a:t>
            </a:r>
          </a:p>
        </p:txBody>
      </p:sp>
      <p:grpSp>
        <p:nvGrpSpPr>
          <p:cNvPr id="68" name="Group 67"/>
          <p:cNvGrpSpPr/>
          <p:nvPr/>
        </p:nvGrpSpPr>
        <p:grpSpPr>
          <a:xfrm>
            <a:off x="890039" y="1356060"/>
            <a:ext cx="1268961" cy="577516"/>
            <a:chOff x="1465943" y="1353639"/>
            <a:chExt cx="2002971" cy="576761"/>
          </a:xfrm>
        </p:grpSpPr>
        <p:cxnSp>
          <p:nvCxnSpPr>
            <p:cNvPr id="69" name="Straight Connector 68"/>
            <p:cNvCxnSpPr/>
            <p:nvPr/>
          </p:nvCxnSpPr>
          <p:spPr>
            <a:xfrm>
              <a:off x="1465943" y="1353639"/>
              <a:ext cx="0" cy="576761"/>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70" name="Straight Arrow Connector 69"/>
            <p:cNvCxnSpPr/>
            <p:nvPr/>
          </p:nvCxnSpPr>
          <p:spPr>
            <a:xfrm>
              <a:off x="1465943" y="1930400"/>
              <a:ext cx="2002971" cy="0"/>
            </a:xfrm>
            <a:prstGeom prst="straightConnector1">
              <a:avLst/>
            </a:prstGeom>
            <a:ln w="38100">
              <a:solidFill>
                <a:schemeClr val="tx1"/>
              </a:solidFill>
              <a:tailEnd type="triangle"/>
            </a:ln>
          </p:spPr>
          <p:style>
            <a:lnRef idx="1">
              <a:schemeClr val="accent1"/>
            </a:lnRef>
            <a:fillRef idx="0">
              <a:schemeClr val="accent1"/>
            </a:fillRef>
            <a:effectRef idx="0">
              <a:schemeClr val="accent1"/>
            </a:effectRef>
            <a:fontRef idx="minor">
              <a:schemeClr val="tx1"/>
            </a:fontRef>
          </p:style>
        </p:cxnSp>
      </p:grpSp>
      <p:grpSp>
        <p:nvGrpSpPr>
          <p:cNvPr id="71" name="Group 70"/>
          <p:cNvGrpSpPr/>
          <p:nvPr/>
        </p:nvGrpSpPr>
        <p:grpSpPr>
          <a:xfrm>
            <a:off x="1042439" y="1353639"/>
            <a:ext cx="1802361" cy="1781428"/>
            <a:chOff x="1465943" y="1353639"/>
            <a:chExt cx="2002971" cy="576761"/>
          </a:xfrm>
        </p:grpSpPr>
        <p:cxnSp>
          <p:nvCxnSpPr>
            <p:cNvPr id="72" name="Straight Connector 71"/>
            <p:cNvCxnSpPr/>
            <p:nvPr/>
          </p:nvCxnSpPr>
          <p:spPr>
            <a:xfrm>
              <a:off x="1465943" y="1353639"/>
              <a:ext cx="0" cy="576761"/>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73" name="Straight Arrow Connector 72"/>
            <p:cNvCxnSpPr/>
            <p:nvPr/>
          </p:nvCxnSpPr>
          <p:spPr>
            <a:xfrm>
              <a:off x="1465943" y="1930400"/>
              <a:ext cx="2002971" cy="0"/>
            </a:xfrm>
            <a:prstGeom prst="straightConnector1">
              <a:avLst/>
            </a:prstGeom>
            <a:ln w="38100">
              <a:solidFill>
                <a:schemeClr val="tx1"/>
              </a:solidFill>
              <a:tailEnd type="triangle"/>
            </a:ln>
          </p:spPr>
          <p:style>
            <a:lnRef idx="1">
              <a:schemeClr val="accent1"/>
            </a:lnRef>
            <a:fillRef idx="0">
              <a:schemeClr val="accent1"/>
            </a:fillRef>
            <a:effectRef idx="0">
              <a:schemeClr val="accent1"/>
            </a:effectRef>
            <a:fontRef idx="minor">
              <a:schemeClr val="tx1"/>
            </a:fontRef>
          </p:style>
        </p:cxnSp>
      </p:grpSp>
      <p:sp>
        <p:nvSpPr>
          <p:cNvPr id="74" name="Rectangle 73"/>
          <p:cNvSpPr/>
          <p:nvPr/>
        </p:nvSpPr>
        <p:spPr>
          <a:xfrm>
            <a:off x="2819400" y="2901299"/>
            <a:ext cx="8721166" cy="1384995"/>
          </a:xfrm>
          <a:prstGeom prst="rect">
            <a:avLst/>
          </a:prstGeom>
        </p:spPr>
        <p:txBody>
          <a:bodyPr wrap="square">
            <a:spAutoFit/>
          </a:bodyPr>
          <a:lstStyle/>
          <a:p>
            <a:pPr algn="just"/>
            <a:r>
              <a:rPr lang="id-ID" sz="2800" dirty="0">
                <a:latin typeface="Adobe Fan Heiti Std B" panose="020B0700000000000000" pitchFamily="34" charset="-128"/>
                <a:ea typeface="Adobe Fan Heiti Std B" panose="020B0700000000000000" pitchFamily="34" charset="-128"/>
              </a:rPr>
              <a:t>2. </a:t>
            </a:r>
            <a:r>
              <a:rPr lang="en-US" sz="2800" dirty="0" err="1">
                <a:latin typeface="Adobe Fan Heiti Std B" panose="020B0700000000000000" pitchFamily="34" charset="-128"/>
                <a:ea typeface="Adobe Fan Heiti Std B" panose="020B0700000000000000" pitchFamily="34" charset="-128"/>
              </a:rPr>
              <a:t>Profesi</a:t>
            </a:r>
            <a:r>
              <a:rPr lang="en-US" sz="2800" dirty="0">
                <a:latin typeface="Adobe Fan Heiti Std B" panose="020B0700000000000000" pitchFamily="34" charset="-128"/>
                <a:ea typeface="Adobe Fan Heiti Std B" panose="020B0700000000000000" pitchFamily="34" charset="-128"/>
              </a:rPr>
              <a:t>, </a:t>
            </a:r>
            <a:r>
              <a:rPr lang="en-US" sz="2800" dirty="0" err="1">
                <a:latin typeface="Adobe Fan Heiti Std B" panose="020B0700000000000000" pitchFamily="34" charset="-128"/>
                <a:ea typeface="Adobe Fan Heiti Std B" panose="020B0700000000000000" pitchFamily="34" charset="-128"/>
              </a:rPr>
              <a:t>adalah</a:t>
            </a:r>
            <a:r>
              <a:rPr lang="en-US" sz="2800" dirty="0">
                <a:latin typeface="Adobe Fan Heiti Std B" panose="020B0700000000000000" pitchFamily="34" charset="-128"/>
                <a:ea typeface="Adobe Fan Heiti Std B" panose="020B0700000000000000" pitchFamily="34" charset="-128"/>
              </a:rPr>
              <a:t> </a:t>
            </a:r>
            <a:r>
              <a:rPr lang="en-US" sz="2800" dirty="0" err="1">
                <a:latin typeface="Adobe Fan Heiti Std B" panose="020B0700000000000000" pitchFamily="34" charset="-128"/>
                <a:ea typeface="Adobe Fan Heiti Std B" panose="020B0700000000000000" pitchFamily="34" charset="-128"/>
              </a:rPr>
              <a:t>pekerjaan</a:t>
            </a:r>
            <a:r>
              <a:rPr lang="en-US" sz="2800" dirty="0">
                <a:latin typeface="Adobe Fan Heiti Std B" panose="020B0700000000000000" pitchFamily="34" charset="-128"/>
                <a:ea typeface="Adobe Fan Heiti Std B" panose="020B0700000000000000" pitchFamily="34" charset="-128"/>
              </a:rPr>
              <a:t> yang </a:t>
            </a:r>
            <a:r>
              <a:rPr lang="en-US" sz="2800" dirty="0" err="1">
                <a:latin typeface="Adobe Fan Heiti Std B" panose="020B0700000000000000" pitchFamily="34" charset="-128"/>
                <a:ea typeface="Adobe Fan Heiti Std B" panose="020B0700000000000000" pitchFamily="34" charset="-128"/>
              </a:rPr>
              <a:t>dilakukan</a:t>
            </a:r>
            <a:r>
              <a:rPr lang="en-US" sz="2800" dirty="0">
                <a:latin typeface="Adobe Fan Heiti Std B" panose="020B0700000000000000" pitchFamily="34" charset="-128"/>
                <a:ea typeface="Adobe Fan Heiti Std B" panose="020B0700000000000000" pitchFamily="34" charset="-128"/>
              </a:rPr>
              <a:t> </a:t>
            </a:r>
            <a:r>
              <a:rPr lang="en-US" sz="2800" dirty="0" err="1">
                <a:latin typeface="Adobe Fan Heiti Std B" panose="020B0700000000000000" pitchFamily="34" charset="-128"/>
                <a:ea typeface="Adobe Fan Heiti Std B" panose="020B0700000000000000" pitchFamily="34" charset="-128"/>
              </a:rPr>
              <a:t>berkaitan</a:t>
            </a:r>
            <a:r>
              <a:rPr lang="en-US" sz="2800" dirty="0">
                <a:latin typeface="Adobe Fan Heiti Std B" panose="020B0700000000000000" pitchFamily="34" charset="-128"/>
                <a:ea typeface="Adobe Fan Heiti Std B" panose="020B0700000000000000" pitchFamily="34" charset="-128"/>
              </a:rPr>
              <a:t> </a:t>
            </a:r>
            <a:r>
              <a:rPr lang="en-US" sz="2800" dirty="0" err="1">
                <a:latin typeface="Adobe Fan Heiti Std B" panose="020B0700000000000000" pitchFamily="34" charset="-128"/>
                <a:ea typeface="Adobe Fan Heiti Std B" panose="020B0700000000000000" pitchFamily="34" charset="-128"/>
              </a:rPr>
              <a:t>dengan</a:t>
            </a:r>
            <a:r>
              <a:rPr lang="id-ID" sz="2800" dirty="0">
                <a:latin typeface="Adobe Fan Heiti Std B" panose="020B0700000000000000" pitchFamily="34" charset="-128"/>
                <a:ea typeface="Adobe Fan Heiti Std B" panose="020B0700000000000000" pitchFamily="34" charset="-128"/>
              </a:rPr>
              <a:t> keahlian khusus dalam bidang pekerjaannya.</a:t>
            </a:r>
          </a:p>
        </p:txBody>
      </p:sp>
      <p:grpSp>
        <p:nvGrpSpPr>
          <p:cNvPr id="75" name="Group 74"/>
          <p:cNvGrpSpPr/>
          <p:nvPr/>
        </p:nvGrpSpPr>
        <p:grpSpPr>
          <a:xfrm>
            <a:off x="1194839" y="1353638"/>
            <a:ext cx="2444493" cy="3523161"/>
            <a:chOff x="1465943" y="1353639"/>
            <a:chExt cx="2002971" cy="576761"/>
          </a:xfrm>
        </p:grpSpPr>
        <p:cxnSp>
          <p:nvCxnSpPr>
            <p:cNvPr id="76" name="Straight Connector 75"/>
            <p:cNvCxnSpPr/>
            <p:nvPr/>
          </p:nvCxnSpPr>
          <p:spPr>
            <a:xfrm>
              <a:off x="1465943" y="1353639"/>
              <a:ext cx="0" cy="576761"/>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77" name="Straight Arrow Connector 76"/>
            <p:cNvCxnSpPr/>
            <p:nvPr/>
          </p:nvCxnSpPr>
          <p:spPr>
            <a:xfrm>
              <a:off x="1465943" y="1930400"/>
              <a:ext cx="2002971" cy="0"/>
            </a:xfrm>
            <a:prstGeom prst="straightConnector1">
              <a:avLst/>
            </a:prstGeom>
            <a:ln w="38100">
              <a:solidFill>
                <a:schemeClr val="tx1"/>
              </a:solidFill>
              <a:tailEnd type="triangle"/>
            </a:ln>
          </p:spPr>
          <p:style>
            <a:lnRef idx="1">
              <a:schemeClr val="accent1"/>
            </a:lnRef>
            <a:fillRef idx="0">
              <a:schemeClr val="accent1"/>
            </a:fillRef>
            <a:effectRef idx="0">
              <a:schemeClr val="accent1"/>
            </a:effectRef>
            <a:fontRef idx="minor">
              <a:schemeClr val="tx1"/>
            </a:fontRef>
          </p:style>
        </p:cxnSp>
      </p:grpSp>
    </p:spTree>
    <p:extLst>
      <p:ext uri="{BB962C8B-B14F-4D97-AF65-F5344CB8AC3E}">
        <p14:creationId xmlns:p14="http://schemas.microsoft.com/office/powerpoint/2010/main" val="351345458"/>
      </p:ext>
    </p:extLst>
  </p:cSld>
  <p:clrMapOvr>
    <a:masterClrMapping/>
  </p:clrMapOvr>
  <p:transition spd="slow">
    <p:wipe/>
    <p:sndAc>
      <p:stSnd>
        <p:snd r:embed="rId2" name="camera.wav"/>
      </p:stSnd>
    </p:sndAc>
  </p:transition>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11" name="Straight Connector 10"/>
          <p:cNvCxnSpPr>
            <a:cxnSpLocks/>
          </p:cNvCxnSpPr>
          <p:nvPr/>
        </p:nvCxnSpPr>
        <p:spPr>
          <a:xfrm>
            <a:off x="0" y="6128434"/>
            <a:ext cx="12191999" cy="0"/>
          </a:xfrm>
          <a:prstGeom prst="line">
            <a:avLst/>
          </a:prstGeom>
          <a:ln w="57150">
            <a:solidFill>
              <a:schemeClr val="tx1"/>
            </a:solidFill>
          </a:ln>
        </p:spPr>
        <p:style>
          <a:lnRef idx="1">
            <a:schemeClr val="accent1"/>
          </a:lnRef>
          <a:fillRef idx="0">
            <a:schemeClr val="accent1"/>
          </a:fillRef>
          <a:effectRef idx="0">
            <a:schemeClr val="accent1"/>
          </a:effectRef>
          <a:fontRef idx="minor">
            <a:schemeClr val="tx1"/>
          </a:fontRef>
        </p:style>
      </p:cxnSp>
      <p:sp>
        <p:nvSpPr>
          <p:cNvPr id="53" name="Rectangle 52"/>
          <p:cNvSpPr/>
          <p:nvPr/>
        </p:nvSpPr>
        <p:spPr>
          <a:xfrm>
            <a:off x="121433" y="969010"/>
            <a:ext cx="7435067" cy="954107"/>
          </a:xfrm>
          <a:prstGeom prst="rect">
            <a:avLst/>
          </a:prstGeom>
        </p:spPr>
        <p:txBody>
          <a:bodyPr wrap="square">
            <a:spAutoFit/>
          </a:bodyPr>
          <a:lstStyle/>
          <a:p>
            <a:pPr algn="just"/>
            <a:r>
              <a:rPr lang="en-US" sz="2800" u="sng" dirty="0">
                <a:solidFill>
                  <a:srgbClr val="FF0000"/>
                </a:solidFill>
                <a:latin typeface="Adobe Fan Heiti Std B" panose="020B0700000000000000" pitchFamily="34" charset="-128"/>
                <a:ea typeface="Adobe Fan Heiti Std B" panose="020B0700000000000000" pitchFamily="34" charset="-128"/>
              </a:rPr>
              <a:t>S</a:t>
            </a:r>
            <a:r>
              <a:rPr lang="id-ID" sz="2800" u="sng" dirty="0">
                <a:solidFill>
                  <a:srgbClr val="FF0000"/>
                </a:solidFill>
                <a:latin typeface="Adobe Fan Heiti Std B" panose="020B0700000000000000" pitchFamily="34" charset="-128"/>
                <a:ea typeface="Adobe Fan Heiti Std B" panose="020B0700000000000000" pitchFamily="34" charset="-128"/>
              </a:rPr>
              <a:t>edangkan pengertian profesional adalah:</a:t>
            </a:r>
          </a:p>
          <a:p>
            <a:pPr algn="just"/>
            <a:endParaRPr lang="id-ID" sz="2800" u="sng" dirty="0">
              <a:solidFill>
                <a:srgbClr val="FF0000"/>
              </a:solidFill>
              <a:latin typeface="Adobe Fan Heiti Std B" panose="020B0700000000000000" pitchFamily="34" charset="-128"/>
              <a:ea typeface="Adobe Fan Heiti Std B" panose="020B0700000000000000" pitchFamily="34" charset="-128"/>
            </a:endParaRPr>
          </a:p>
        </p:txBody>
      </p:sp>
      <p:cxnSp>
        <p:nvCxnSpPr>
          <p:cNvPr id="16" name="Straight Connector 15"/>
          <p:cNvCxnSpPr>
            <a:cxnSpLocks/>
          </p:cNvCxnSpPr>
          <p:nvPr/>
        </p:nvCxnSpPr>
        <p:spPr>
          <a:xfrm>
            <a:off x="0" y="787400"/>
            <a:ext cx="12192000" cy="0"/>
          </a:xfrm>
          <a:prstGeom prst="line">
            <a:avLst/>
          </a:prstGeom>
          <a:ln w="57150">
            <a:solidFill>
              <a:schemeClr val="tx1"/>
            </a:solidFill>
          </a:ln>
        </p:spPr>
        <p:style>
          <a:lnRef idx="1">
            <a:schemeClr val="accent1"/>
          </a:lnRef>
          <a:fillRef idx="0">
            <a:schemeClr val="accent1"/>
          </a:fillRef>
          <a:effectRef idx="0">
            <a:schemeClr val="accent1"/>
          </a:effectRef>
          <a:fontRef idx="minor">
            <a:schemeClr val="tx1"/>
          </a:fontRef>
        </p:style>
      </p:cxnSp>
      <p:sp>
        <p:nvSpPr>
          <p:cNvPr id="2" name="Rectangle 1"/>
          <p:cNvSpPr/>
          <p:nvPr/>
        </p:nvSpPr>
        <p:spPr>
          <a:xfrm>
            <a:off x="511565" y="1612037"/>
            <a:ext cx="11168867" cy="4401205"/>
          </a:xfrm>
          <a:prstGeom prst="rect">
            <a:avLst/>
          </a:prstGeom>
        </p:spPr>
        <p:txBody>
          <a:bodyPr wrap="square">
            <a:spAutoFit/>
          </a:bodyPr>
          <a:lstStyle/>
          <a:p>
            <a:pPr marL="514350" indent="-514350" algn="just">
              <a:buAutoNum type="arabicPeriod"/>
            </a:pPr>
            <a:r>
              <a:rPr lang="id-ID" sz="2800" dirty="0">
                <a:latin typeface="Adobe Fan Heiti Std B" panose="020B0700000000000000" pitchFamily="34" charset="-128"/>
                <a:ea typeface="Adobe Fan Heiti Std B" panose="020B0700000000000000" pitchFamily="34" charset="-128"/>
              </a:rPr>
              <a:t>Orang yang mempunyai profesi atau pekerjaan purna waktu, </a:t>
            </a:r>
          </a:p>
          <a:p>
            <a:pPr marL="514350" indent="-514350" algn="just">
              <a:buAutoNum type="arabicPeriod"/>
            </a:pPr>
            <a:r>
              <a:rPr lang="id-ID" sz="2800" dirty="0">
                <a:latin typeface="Adobe Fan Heiti Std B" panose="020B0700000000000000" pitchFamily="34" charset="-128"/>
                <a:ea typeface="Adobe Fan Heiti Std B" panose="020B0700000000000000" pitchFamily="34" charset="-128"/>
              </a:rPr>
              <a:t>Memerlukan latihan khusus dengan suatu kurun waktu,</a:t>
            </a:r>
          </a:p>
          <a:p>
            <a:pPr marL="514350" indent="-514350" algn="just">
              <a:buAutoNum type="arabicPeriod"/>
            </a:pPr>
            <a:r>
              <a:rPr lang="id-ID" sz="2800" dirty="0">
                <a:latin typeface="Adobe Fan Heiti Std B" panose="020B0700000000000000" pitchFamily="34" charset="-128"/>
                <a:ea typeface="Adobe Fan Heiti Std B" panose="020B0700000000000000" pitchFamily="34" charset="-128"/>
              </a:rPr>
              <a:t>Hidup dari pekerjaan itu dengan mengandalkan suatu keahlian yang tinggi,</a:t>
            </a:r>
          </a:p>
          <a:p>
            <a:pPr marL="514350" indent="-514350" algn="just">
              <a:buAutoNum type="arabicPeriod"/>
            </a:pPr>
            <a:r>
              <a:rPr lang="id-ID" sz="2800" dirty="0">
                <a:latin typeface="Adobe Fan Heiti Std B" panose="020B0700000000000000" pitchFamily="34" charset="-128"/>
                <a:ea typeface="Adobe Fan Heiti Std B" panose="020B0700000000000000" pitchFamily="34" charset="-128"/>
              </a:rPr>
              <a:t>Hidup dengan mempraktekkan suatu keahlian tertentu atau dengan terlibat dalam suatu kegiatan tertentu sesuai keahliannya</a:t>
            </a:r>
          </a:p>
          <a:p>
            <a:pPr marL="514350" indent="-514350" algn="just">
              <a:buAutoNum type="arabicPeriod"/>
            </a:pPr>
            <a:r>
              <a:rPr lang="id-ID" sz="2800" dirty="0">
                <a:latin typeface="Adobe Fan Heiti Std B" panose="020B0700000000000000" pitchFamily="34" charset="-128"/>
                <a:ea typeface="Adobe Fan Heiti Std B" panose="020B0700000000000000" pitchFamily="34" charset="-128"/>
              </a:rPr>
              <a:t>Memiliki pendidikan khusus, yaitu keahlian dan keterampilan dan memiliki dasar pendidikan dan pelatihan serta pengalaman dalam kurun waktu untuk menunjang keahliannya,</a:t>
            </a:r>
          </a:p>
        </p:txBody>
      </p:sp>
    </p:spTree>
    <p:extLst>
      <p:ext uri="{BB962C8B-B14F-4D97-AF65-F5344CB8AC3E}">
        <p14:creationId xmlns:p14="http://schemas.microsoft.com/office/powerpoint/2010/main" val="3911934385"/>
      </p:ext>
    </p:extLst>
  </p:cSld>
  <p:clrMapOvr>
    <a:masterClrMapping/>
  </p:clrMapOvr>
  <p:transition spd="slow">
    <p:wipe/>
    <p:sndAc>
      <p:stSnd>
        <p:snd r:embed="rId2" name="camera.wav"/>
      </p:stSnd>
    </p:sndAc>
  </p:transition>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11" name="Straight Connector 10"/>
          <p:cNvCxnSpPr>
            <a:cxnSpLocks/>
          </p:cNvCxnSpPr>
          <p:nvPr/>
        </p:nvCxnSpPr>
        <p:spPr>
          <a:xfrm>
            <a:off x="0" y="6128434"/>
            <a:ext cx="12191999" cy="0"/>
          </a:xfrm>
          <a:prstGeom prst="line">
            <a:avLst/>
          </a:prstGeom>
          <a:ln w="5715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6" name="Straight Connector 15"/>
          <p:cNvCxnSpPr>
            <a:cxnSpLocks/>
          </p:cNvCxnSpPr>
          <p:nvPr/>
        </p:nvCxnSpPr>
        <p:spPr>
          <a:xfrm>
            <a:off x="0" y="787400"/>
            <a:ext cx="12192000" cy="0"/>
          </a:xfrm>
          <a:prstGeom prst="line">
            <a:avLst/>
          </a:prstGeom>
          <a:ln w="57150">
            <a:solidFill>
              <a:schemeClr val="tx1"/>
            </a:solidFill>
          </a:ln>
        </p:spPr>
        <p:style>
          <a:lnRef idx="1">
            <a:schemeClr val="accent1"/>
          </a:lnRef>
          <a:fillRef idx="0">
            <a:schemeClr val="accent1"/>
          </a:fillRef>
          <a:effectRef idx="0">
            <a:schemeClr val="accent1"/>
          </a:effectRef>
          <a:fontRef idx="minor">
            <a:schemeClr val="tx1"/>
          </a:fontRef>
        </p:style>
      </p:cxnSp>
      <p:sp>
        <p:nvSpPr>
          <p:cNvPr id="2" name="Rectangle 1"/>
          <p:cNvSpPr/>
          <p:nvPr/>
        </p:nvSpPr>
        <p:spPr>
          <a:xfrm>
            <a:off x="511565" y="1586602"/>
            <a:ext cx="10880335" cy="3970318"/>
          </a:xfrm>
          <a:prstGeom prst="rect">
            <a:avLst/>
          </a:prstGeom>
        </p:spPr>
        <p:txBody>
          <a:bodyPr wrap="square">
            <a:spAutoFit/>
          </a:bodyPr>
          <a:lstStyle/>
          <a:p>
            <a:pPr algn="just"/>
            <a:r>
              <a:rPr lang="id-ID" sz="2800" dirty="0">
                <a:latin typeface="Adobe Fan Heiti Std B" panose="020B0700000000000000" pitchFamily="34" charset="-128"/>
                <a:ea typeface="Adobe Fan Heiti Std B" panose="020B0700000000000000" pitchFamily="34" charset="-128"/>
              </a:rPr>
              <a:t>6. 	Memahami kaidah dan standard moral profesi serta etika 	profesi     	dalam bidang pekerjaannya,</a:t>
            </a:r>
          </a:p>
          <a:p>
            <a:pPr algn="just"/>
            <a:r>
              <a:rPr lang="id-ID" sz="2800" dirty="0">
                <a:latin typeface="Adobe Fan Heiti Std B" panose="020B0700000000000000" pitchFamily="34" charset="-128"/>
                <a:ea typeface="Adobe Fan Heiti Std B" panose="020B0700000000000000" pitchFamily="34" charset="-128"/>
              </a:rPr>
              <a:t>7. Berupaya mengutamakan kepentingan masyarakat, artinya 	setiap pelaksana profesi harus meletakkan kepentingan pribadi 	di bawah kepentingan masyarakat,</a:t>
            </a:r>
          </a:p>
          <a:p>
            <a:pPr algn="just"/>
            <a:r>
              <a:rPr lang="id-ID" sz="2800" dirty="0">
                <a:latin typeface="Adobe Fan Heiti Std B" panose="020B0700000000000000" pitchFamily="34" charset="-128"/>
                <a:ea typeface="Adobe Fan Heiti Std B" panose="020B0700000000000000" pitchFamily="34" charset="-128"/>
              </a:rPr>
              <a:t>8. 	Ada ijin khusus dari instansi yang berwenang untuk 	menjalankan 	profesinya,</a:t>
            </a:r>
          </a:p>
          <a:p>
            <a:pPr algn="just"/>
            <a:r>
              <a:rPr lang="id-ID" sz="2800" dirty="0">
                <a:latin typeface="Adobe Fan Heiti Std B" panose="020B0700000000000000" pitchFamily="34" charset="-128"/>
                <a:ea typeface="Adobe Fan Heiti Std B" panose="020B0700000000000000" pitchFamily="34" charset="-128"/>
              </a:rPr>
              <a:t> 9. Terorganisir dalam suatu induk organisasi sebagai 	pengawasnya.</a:t>
            </a:r>
          </a:p>
        </p:txBody>
      </p:sp>
    </p:spTree>
    <p:extLst>
      <p:ext uri="{BB962C8B-B14F-4D97-AF65-F5344CB8AC3E}">
        <p14:creationId xmlns:p14="http://schemas.microsoft.com/office/powerpoint/2010/main" val="3103488142"/>
      </p:ext>
    </p:extLst>
  </p:cSld>
  <p:clrMapOvr>
    <a:masterClrMapping/>
  </p:clrMapOvr>
  <p:transition spd="slow">
    <p:wipe/>
    <p:sndAc>
      <p:stSnd>
        <p:snd r:embed="rId2" name="camera.wav"/>
      </p:stSnd>
    </p:sndAc>
  </p:transition>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11" name="Straight Connector 10"/>
          <p:cNvCxnSpPr>
            <a:cxnSpLocks/>
          </p:cNvCxnSpPr>
          <p:nvPr/>
        </p:nvCxnSpPr>
        <p:spPr>
          <a:xfrm>
            <a:off x="0" y="6128434"/>
            <a:ext cx="12191999" cy="0"/>
          </a:xfrm>
          <a:prstGeom prst="line">
            <a:avLst/>
          </a:prstGeom>
          <a:ln w="5715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6" name="Straight Connector 15"/>
          <p:cNvCxnSpPr>
            <a:cxnSpLocks/>
          </p:cNvCxnSpPr>
          <p:nvPr/>
        </p:nvCxnSpPr>
        <p:spPr>
          <a:xfrm>
            <a:off x="0" y="787400"/>
            <a:ext cx="12192000" cy="0"/>
          </a:xfrm>
          <a:prstGeom prst="line">
            <a:avLst/>
          </a:prstGeom>
          <a:ln w="57150">
            <a:solidFill>
              <a:schemeClr val="tx1"/>
            </a:solidFill>
          </a:ln>
        </p:spPr>
        <p:style>
          <a:lnRef idx="1">
            <a:schemeClr val="accent1"/>
          </a:lnRef>
          <a:fillRef idx="0">
            <a:schemeClr val="accent1"/>
          </a:fillRef>
          <a:effectRef idx="0">
            <a:schemeClr val="accent1"/>
          </a:effectRef>
          <a:fontRef idx="minor">
            <a:schemeClr val="tx1"/>
          </a:fontRef>
        </p:style>
      </p:cxnSp>
      <p:sp>
        <p:nvSpPr>
          <p:cNvPr id="5" name="Rectangle 4"/>
          <p:cNvSpPr/>
          <p:nvPr/>
        </p:nvSpPr>
        <p:spPr>
          <a:xfrm>
            <a:off x="121433" y="969010"/>
            <a:ext cx="7435067" cy="954107"/>
          </a:xfrm>
          <a:prstGeom prst="rect">
            <a:avLst/>
          </a:prstGeom>
        </p:spPr>
        <p:txBody>
          <a:bodyPr wrap="square">
            <a:spAutoFit/>
          </a:bodyPr>
          <a:lstStyle/>
          <a:p>
            <a:pPr algn="just"/>
            <a:r>
              <a:rPr lang="en-US" sz="2800" dirty="0">
                <a:solidFill>
                  <a:srgbClr val="FF0000"/>
                </a:solidFill>
                <a:latin typeface="Adobe Fan Heiti Std B" panose="020B0700000000000000" pitchFamily="34" charset="-128"/>
                <a:ea typeface="Adobe Fan Heiti Std B" panose="020B0700000000000000" pitchFamily="34" charset="-128"/>
              </a:rPr>
              <a:t>S</a:t>
            </a:r>
            <a:r>
              <a:rPr lang="id-ID" sz="2800" dirty="0">
                <a:solidFill>
                  <a:srgbClr val="FF0000"/>
                </a:solidFill>
                <a:latin typeface="Adobe Fan Heiti Std B" panose="020B0700000000000000" pitchFamily="34" charset="-128"/>
                <a:ea typeface="Adobe Fan Heiti Std B" panose="020B0700000000000000" pitchFamily="34" charset="-128"/>
              </a:rPr>
              <a:t>eorang Profesional Dituntut Memiliki:</a:t>
            </a:r>
          </a:p>
          <a:p>
            <a:pPr algn="just"/>
            <a:endParaRPr lang="id-ID" sz="2800" dirty="0">
              <a:solidFill>
                <a:srgbClr val="FF0000"/>
              </a:solidFill>
              <a:latin typeface="Adobe Fan Heiti Std B" panose="020B0700000000000000" pitchFamily="34" charset="-128"/>
              <a:ea typeface="Adobe Fan Heiti Std B" panose="020B0700000000000000" pitchFamily="34" charset="-128"/>
            </a:endParaRPr>
          </a:p>
        </p:txBody>
      </p:sp>
      <p:grpSp>
        <p:nvGrpSpPr>
          <p:cNvPr id="6" name="Group 5"/>
          <p:cNvGrpSpPr/>
          <p:nvPr/>
        </p:nvGrpSpPr>
        <p:grpSpPr>
          <a:xfrm>
            <a:off x="890039" y="1495760"/>
            <a:ext cx="1268961" cy="577516"/>
            <a:chOff x="1465943" y="1353639"/>
            <a:chExt cx="2002971" cy="576761"/>
          </a:xfrm>
        </p:grpSpPr>
        <p:cxnSp>
          <p:nvCxnSpPr>
            <p:cNvPr id="7" name="Straight Connector 6"/>
            <p:cNvCxnSpPr/>
            <p:nvPr/>
          </p:nvCxnSpPr>
          <p:spPr>
            <a:xfrm>
              <a:off x="1465943" y="1353639"/>
              <a:ext cx="0" cy="576761"/>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8" name="Straight Arrow Connector 7"/>
            <p:cNvCxnSpPr/>
            <p:nvPr/>
          </p:nvCxnSpPr>
          <p:spPr>
            <a:xfrm>
              <a:off x="1465943" y="1930400"/>
              <a:ext cx="2002971" cy="0"/>
            </a:xfrm>
            <a:prstGeom prst="straightConnector1">
              <a:avLst/>
            </a:prstGeom>
            <a:ln w="38100">
              <a:solidFill>
                <a:schemeClr val="tx1"/>
              </a:solidFill>
              <a:tailEnd type="triangle"/>
            </a:ln>
          </p:spPr>
          <p:style>
            <a:lnRef idx="1">
              <a:schemeClr val="accent1"/>
            </a:lnRef>
            <a:fillRef idx="0">
              <a:schemeClr val="accent1"/>
            </a:fillRef>
            <a:effectRef idx="0">
              <a:schemeClr val="accent1"/>
            </a:effectRef>
            <a:fontRef idx="minor">
              <a:schemeClr val="tx1"/>
            </a:fontRef>
          </p:style>
        </p:cxnSp>
      </p:grpSp>
      <p:cxnSp>
        <p:nvCxnSpPr>
          <p:cNvPr id="9" name="Straight Connector 8"/>
          <p:cNvCxnSpPr>
            <a:cxnSpLocks/>
          </p:cNvCxnSpPr>
          <p:nvPr/>
        </p:nvCxnSpPr>
        <p:spPr>
          <a:xfrm>
            <a:off x="-1" y="1498600"/>
            <a:ext cx="6413501" cy="0"/>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p:sp>
        <p:nvSpPr>
          <p:cNvPr id="12" name="Rectangle 11"/>
          <p:cNvSpPr/>
          <p:nvPr/>
        </p:nvSpPr>
        <p:spPr>
          <a:xfrm>
            <a:off x="2804992" y="1873765"/>
            <a:ext cx="2489200" cy="523220"/>
          </a:xfrm>
          <a:prstGeom prst="rect">
            <a:avLst/>
          </a:prstGeom>
        </p:spPr>
        <p:txBody>
          <a:bodyPr wrap="square">
            <a:spAutoFit/>
          </a:bodyPr>
          <a:lstStyle/>
          <a:p>
            <a:pPr algn="just"/>
            <a:r>
              <a:rPr lang="id-ID" sz="2800" dirty="0">
                <a:latin typeface="Adobe Fan Heiti Std B" panose="020B0700000000000000" pitchFamily="34" charset="-128"/>
                <a:ea typeface="Adobe Fan Heiti Std B" panose="020B0700000000000000" pitchFamily="34" charset="-128"/>
              </a:rPr>
              <a:t>Pengetahuan</a:t>
            </a:r>
          </a:p>
        </p:txBody>
      </p:sp>
      <p:grpSp>
        <p:nvGrpSpPr>
          <p:cNvPr id="13" name="Group 12"/>
          <p:cNvGrpSpPr/>
          <p:nvPr/>
        </p:nvGrpSpPr>
        <p:grpSpPr>
          <a:xfrm>
            <a:off x="2253693" y="1873765"/>
            <a:ext cx="496414" cy="523220"/>
            <a:chOff x="3344447" y="1581322"/>
            <a:chExt cx="496414" cy="523220"/>
          </a:xfrm>
        </p:grpSpPr>
        <p:sp>
          <p:nvSpPr>
            <p:cNvPr id="14" name="TextBox 13"/>
            <p:cNvSpPr txBox="1"/>
            <p:nvPr/>
          </p:nvSpPr>
          <p:spPr>
            <a:xfrm>
              <a:off x="3399332" y="1581322"/>
              <a:ext cx="386644" cy="523220"/>
            </a:xfrm>
            <a:prstGeom prst="rect">
              <a:avLst/>
            </a:prstGeom>
            <a:noFill/>
          </p:spPr>
          <p:txBody>
            <a:bodyPr wrap="none" rtlCol="0">
              <a:spAutoFit/>
            </a:bodyPr>
            <a:lstStyle/>
            <a:p>
              <a:pPr algn="just"/>
              <a:r>
                <a:rPr lang="id-ID" sz="2800" dirty="0">
                  <a:effectLst>
                    <a:outerShdw blurRad="38100" dist="38100" dir="2700000" algn="tl">
                      <a:srgbClr val="000000">
                        <a:alpha val="43137"/>
                      </a:srgbClr>
                    </a:outerShdw>
                  </a:effectLst>
                  <a:latin typeface="Adobe Fan Heiti Std B" panose="020B0700000000000000" pitchFamily="34" charset="-128"/>
                  <a:ea typeface="Adobe Fan Heiti Std B" panose="020B0700000000000000" pitchFamily="34" charset="-128"/>
                </a:rPr>
                <a:t>1</a:t>
              </a:r>
            </a:p>
          </p:txBody>
        </p:sp>
        <p:sp>
          <p:nvSpPr>
            <p:cNvPr id="15" name="Oval 14"/>
            <p:cNvSpPr/>
            <p:nvPr/>
          </p:nvSpPr>
          <p:spPr>
            <a:xfrm>
              <a:off x="3344447" y="1581322"/>
              <a:ext cx="496414" cy="461835"/>
            </a:xfrm>
            <a:prstGeom prst="ellipse">
              <a:avLst/>
            </a:prstGeom>
            <a:no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grpSp>
      <p:grpSp>
        <p:nvGrpSpPr>
          <p:cNvPr id="17" name="Group 16"/>
          <p:cNvGrpSpPr/>
          <p:nvPr/>
        </p:nvGrpSpPr>
        <p:grpSpPr>
          <a:xfrm>
            <a:off x="1042439" y="1495760"/>
            <a:ext cx="1652783" cy="1425240"/>
            <a:chOff x="1465943" y="1353639"/>
            <a:chExt cx="2002971" cy="576761"/>
          </a:xfrm>
        </p:grpSpPr>
        <p:cxnSp>
          <p:nvCxnSpPr>
            <p:cNvPr id="18" name="Straight Connector 17"/>
            <p:cNvCxnSpPr/>
            <p:nvPr/>
          </p:nvCxnSpPr>
          <p:spPr>
            <a:xfrm>
              <a:off x="1465943" y="1353639"/>
              <a:ext cx="0" cy="576761"/>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9" name="Straight Arrow Connector 18"/>
            <p:cNvCxnSpPr/>
            <p:nvPr/>
          </p:nvCxnSpPr>
          <p:spPr>
            <a:xfrm>
              <a:off x="1465943" y="1930400"/>
              <a:ext cx="2002971" cy="0"/>
            </a:xfrm>
            <a:prstGeom prst="straightConnector1">
              <a:avLst/>
            </a:prstGeom>
            <a:ln w="38100">
              <a:solidFill>
                <a:schemeClr val="tx1"/>
              </a:solidFill>
              <a:tailEnd type="triangle"/>
            </a:ln>
          </p:spPr>
          <p:style>
            <a:lnRef idx="1">
              <a:schemeClr val="accent1"/>
            </a:lnRef>
            <a:fillRef idx="0">
              <a:schemeClr val="accent1"/>
            </a:fillRef>
            <a:effectRef idx="0">
              <a:schemeClr val="accent1"/>
            </a:effectRef>
            <a:fontRef idx="minor">
              <a:schemeClr val="tx1"/>
            </a:fontRef>
          </p:style>
        </p:cxnSp>
      </p:grpSp>
      <p:grpSp>
        <p:nvGrpSpPr>
          <p:cNvPr id="20" name="Group 19"/>
          <p:cNvGrpSpPr/>
          <p:nvPr/>
        </p:nvGrpSpPr>
        <p:grpSpPr>
          <a:xfrm>
            <a:off x="1232939" y="1508750"/>
            <a:ext cx="1945217" cy="2234487"/>
            <a:chOff x="1465943" y="1353639"/>
            <a:chExt cx="2002971" cy="576761"/>
          </a:xfrm>
        </p:grpSpPr>
        <p:cxnSp>
          <p:nvCxnSpPr>
            <p:cNvPr id="21" name="Straight Connector 20"/>
            <p:cNvCxnSpPr/>
            <p:nvPr/>
          </p:nvCxnSpPr>
          <p:spPr>
            <a:xfrm>
              <a:off x="1465943" y="1353639"/>
              <a:ext cx="0" cy="576761"/>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22" name="Straight Arrow Connector 21"/>
            <p:cNvCxnSpPr/>
            <p:nvPr/>
          </p:nvCxnSpPr>
          <p:spPr>
            <a:xfrm>
              <a:off x="1465943" y="1930400"/>
              <a:ext cx="2002971" cy="0"/>
            </a:xfrm>
            <a:prstGeom prst="straightConnector1">
              <a:avLst/>
            </a:prstGeom>
            <a:ln w="38100">
              <a:solidFill>
                <a:schemeClr val="tx1"/>
              </a:solidFill>
              <a:tailEnd type="triangle"/>
            </a:ln>
          </p:spPr>
          <p:style>
            <a:lnRef idx="1">
              <a:schemeClr val="accent1"/>
            </a:lnRef>
            <a:fillRef idx="0">
              <a:schemeClr val="accent1"/>
            </a:fillRef>
            <a:effectRef idx="0">
              <a:schemeClr val="accent1"/>
            </a:effectRef>
            <a:fontRef idx="minor">
              <a:schemeClr val="tx1"/>
            </a:fontRef>
          </p:style>
        </p:cxnSp>
      </p:grpSp>
      <p:grpSp>
        <p:nvGrpSpPr>
          <p:cNvPr id="23" name="Group 22"/>
          <p:cNvGrpSpPr/>
          <p:nvPr/>
        </p:nvGrpSpPr>
        <p:grpSpPr>
          <a:xfrm>
            <a:off x="1385339" y="1495760"/>
            <a:ext cx="2362275" cy="3084475"/>
            <a:chOff x="1465943" y="1353639"/>
            <a:chExt cx="2002971" cy="576761"/>
          </a:xfrm>
        </p:grpSpPr>
        <p:cxnSp>
          <p:nvCxnSpPr>
            <p:cNvPr id="24" name="Straight Connector 23"/>
            <p:cNvCxnSpPr/>
            <p:nvPr/>
          </p:nvCxnSpPr>
          <p:spPr>
            <a:xfrm>
              <a:off x="1465943" y="1353639"/>
              <a:ext cx="0" cy="576761"/>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25" name="Straight Arrow Connector 24"/>
            <p:cNvCxnSpPr/>
            <p:nvPr/>
          </p:nvCxnSpPr>
          <p:spPr>
            <a:xfrm>
              <a:off x="1465943" y="1930400"/>
              <a:ext cx="2002971" cy="0"/>
            </a:xfrm>
            <a:prstGeom prst="straightConnector1">
              <a:avLst/>
            </a:prstGeom>
            <a:ln w="38100">
              <a:solidFill>
                <a:schemeClr val="tx1"/>
              </a:solidFill>
              <a:tailEnd type="triangle"/>
            </a:ln>
          </p:spPr>
          <p:style>
            <a:lnRef idx="1">
              <a:schemeClr val="accent1"/>
            </a:lnRef>
            <a:fillRef idx="0">
              <a:schemeClr val="accent1"/>
            </a:fillRef>
            <a:effectRef idx="0">
              <a:schemeClr val="accent1"/>
            </a:effectRef>
            <a:fontRef idx="minor">
              <a:schemeClr val="tx1"/>
            </a:fontRef>
          </p:style>
        </p:cxnSp>
      </p:grpSp>
      <p:grpSp>
        <p:nvGrpSpPr>
          <p:cNvPr id="26" name="Group 25"/>
          <p:cNvGrpSpPr/>
          <p:nvPr/>
        </p:nvGrpSpPr>
        <p:grpSpPr>
          <a:xfrm>
            <a:off x="1537739" y="1508750"/>
            <a:ext cx="2649251" cy="3908484"/>
            <a:chOff x="1465943" y="1353639"/>
            <a:chExt cx="2002971" cy="576761"/>
          </a:xfrm>
        </p:grpSpPr>
        <p:cxnSp>
          <p:nvCxnSpPr>
            <p:cNvPr id="27" name="Straight Connector 26"/>
            <p:cNvCxnSpPr/>
            <p:nvPr/>
          </p:nvCxnSpPr>
          <p:spPr>
            <a:xfrm>
              <a:off x="1465943" y="1353639"/>
              <a:ext cx="0" cy="576761"/>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28" name="Straight Arrow Connector 27"/>
            <p:cNvCxnSpPr/>
            <p:nvPr/>
          </p:nvCxnSpPr>
          <p:spPr>
            <a:xfrm>
              <a:off x="1465943" y="1930400"/>
              <a:ext cx="2002971" cy="0"/>
            </a:xfrm>
            <a:prstGeom prst="straightConnector1">
              <a:avLst/>
            </a:prstGeom>
            <a:ln w="38100">
              <a:solidFill>
                <a:schemeClr val="tx1"/>
              </a:solidFill>
              <a:tailEnd type="triangle"/>
            </a:ln>
          </p:spPr>
          <p:style>
            <a:lnRef idx="1">
              <a:schemeClr val="accent1"/>
            </a:lnRef>
            <a:fillRef idx="0">
              <a:schemeClr val="accent1"/>
            </a:fillRef>
            <a:effectRef idx="0">
              <a:schemeClr val="accent1"/>
            </a:effectRef>
            <a:fontRef idx="minor">
              <a:schemeClr val="tx1"/>
            </a:fontRef>
          </p:style>
        </p:cxnSp>
      </p:grpSp>
      <p:grpSp>
        <p:nvGrpSpPr>
          <p:cNvPr id="29" name="Group 28"/>
          <p:cNvGrpSpPr/>
          <p:nvPr/>
        </p:nvGrpSpPr>
        <p:grpSpPr>
          <a:xfrm>
            <a:off x="2772091" y="2690779"/>
            <a:ext cx="496414" cy="523220"/>
            <a:chOff x="3344447" y="1581322"/>
            <a:chExt cx="496414" cy="523220"/>
          </a:xfrm>
        </p:grpSpPr>
        <p:sp>
          <p:nvSpPr>
            <p:cNvPr id="30" name="TextBox 29"/>
            <p:cNvSpPr txBox="1"/>
            <p:nvPr/>
          </p:nvSpPr>
          <p:spPr>
            <a:xfrm>
              <a:off x="3399332" y="1581322"/>
              <a:ext cx="386644" cy="523220"/>
            </a:xfrm>
            <a:prstGeom prst="rect">
              <a:avLst/>
            </a:prstGeom>
            <a:noFill/>
          </p:spPr>
          <p:txBody>
            <a:bodyPr wrap="none" rtlCol="0">
              <a:spAutoFit/>
            </a:bodyPr>
            <a:lstStyle/>
            <a:p>
              <a:pPr algn="just"/>
              <a:r>
                <a:rPr lang="id-ID" sz="2800" dirty="0">
                  <a:effectLst>
                    <a:outerShdw blurRad="38100" dist="38100" dir="2700000" algn="tl">
                      <a:srgbClr val="000000">
                        <a:alpha val="43137"/>
                      </a:srgbClr>
                    </a:outerShdw>
                  </a:effectLst>
                  <a:latin typeface="Adobe Fan Heiti Std B" panose="020B0700000000000000" pitchFamily="34" charset="-128"/>
                  <a:ea typeface="Adobe Fan Heiti Std B" panose="020B0700000000000000" pitchFamily="34" charset="-128"/>
                </a:rPr>
                <a:t>2</a:t>
              </a:r>
            </a:p>
          </p:txBody>
        </p:sp>
        <p:sp>
          <p:nvSpPr>
            <p:cNvPr id="31" name="Oval 30"/>
            <p:cNvSpPr/>
            <p:nvPr/>
          </p:nvSpPr>
          <p:spPr>
            <a:xfrm>
              <a:off x="3344447" y="1581322"/>
              <a:ext cx="496414" cy="461835"/>
            </a:xfrm>
            <a:prstGeom prst="ellipse">
              <a:avLst/>
            </a:prstGeom>
            <a:no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grpSp>
      <p:grpSp>
        <p:nvGrpSpPr>
          <p:cNvPr id="32" name="Group 31"/>
          <p:cNvGrpSpPr/>
          <p:nvPr/>
        </p:nvGrpSpPr>
        <p:grpSpPr>
          <a:xfrm>
            <a:off x="3284361" y="3430905"/>
            <a:ext cx="496414" cy="523220"/>
            <a:chOff x="3344447" y="1581322"/>
            <a:chExt cx="496414" cy="523220"/>
          </a:xfrm>
        </p:grpSpPr>
        <p:sp>
          <p:nvSpPr>
            <p:cNvPr id="33" name="TextBox 32"/>
            <p:cNvSpPr txBox="1"/>
            <p:nvPr/>
          </p:nvSpPr>
          <p:spPr>
            <a:xfrm>
              <a:off x="3399332" y="1581322"/>
              <a:ext cx="386644" cy="523220"/>
            </a:xfrm>
            <a:prstGeom prst="rect">
              <a:avLst/>
            </a:prstGeom>
            <a:noFill/>
          </p:spPr>
          <p:txBody>
            <a:bodyPr wrap="none" rtlCol="0">
              <a:spAutoFit/>
            </a:bodyPr>
            <a:lstStyle/>
            <a:p>
              <a:pPr algn="just"/>
              <a:r>
                <a:rPr lang="id-ID" sz="2800" dirty="0">
                  <a:effectLst>
                    <a:outerShdw blurRad="38100" dist="38100" dir="2700000" algn="tl">
                      <a:srgbClr val="000000">
                        <a:alpha val="43137"/>
                      </a:srgbClr>
                    </a:outerShdw>
                  </a:effectLst>
                  <a:latin typeface="Adobe Fan Heiti Std B" panose="020B0700000000000000" pitchFamily="34" charset="-128"/>
                  <a:ea typeface="Adobe Fan Heiti Std B" panose="020B0700000000000000" pitchFamily="34" charset="-128"/>
                </a:rPr>
                <a:t>3</a:t>
              </a:r>
            </a:p>
          </p:txBody>
        </p:sp>
        <p:sp>
          <p:nvSpPr>
            <p:cNvPr id="34" name="Oval 33"/>
            <p:cNvSpPr/>
            <p:nvPr/>
          </p:nvSpPr>
          <p:spPr>
            <a:xfrm>
              <a:off x="3344447" y="1581322"/>
              <a:ext cx="496414" cy="461835"/>
            </a:xfrm>
            <a:prstGeom prst="ellipse">
              <a:avLst/>
            </a:prstGeom>
            <a:no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grpSp>
      <p:grpSp>
        <p:nvGrpSpPr>
          <p:cNvPr id="35" name="Group 34"/>
          <p:cNvGrpSpPr/>
          <p:nvPr/>
        </p:nvGrpSpPr>
        <p:grpSpPr>
          <a:xfrm>
            <a:off x="3802499" y="4263107"/>
            <a:ext cx="496414" cy="523220"/>
            <a:chOff x="3344447" y="1581322"/>
            <a:chExt cx="496414" cy="523220"/>
          </a:xfrm>
        </p:grpSpPr>
        <p:sp>
          <p:nvSpPr>
            <p:cNvPr id="36" name="TextBox 35"/>
            <p:cNvSpPr txBox="1"/>
            <p:nvPr/>
          </p:nvSpPr>
          <p:spPr>
            <a:xfrm>
              <a:off x="3399332" y="1581322"/>
              <a:ext cx="386644" cy="523220"/>
            </a:xfrm>
            <a:prstGeom prst="rect">
              <a:avLst/>
            </a:prstGeom>
            <a:noFill/>
          </p:spPr>
          <p:txBody>
            <a:bodyPr wrap="none" rtlCol="0">
              <a:spAutoFit/>
            </a:bodyPr>
            <a:lstStyle/>
            <a:p>
              <a:pPr algn="just"/>
              <a:r>
                <a:rPr lang="id-ID" sz="2800" dirty="0">
                  <a:effectLst>
                    <a:outerShdw blurRad="38100" dist="38100" dir="2700000" algn="tl">
                      <a:srgbClr val="000000">
                        <a:alpha val="43137"/>
                      </a:srgbClr>
                    </a:outerShdw>
                  </a:effectLst>
                  <a:latin typeface="Adobe Fan Heiti Std B" panose="020B0700000000000000" pitchFamily="34" charset="-128"/>
                  <a:ea typeface="Adobe Fan Heiti Std B" panose="020B0700000000000000" pitchFamily="34" charset="-128"/>
                </a:rPr>
                <a:t>4</a:t>
              </a:r>
            </a:p>
          </p:txBody>
        </p:sp>
        <p:sp>
          <p:nvSpPr>
            <p:cNvPr id="37" name="Oval 36"/>
            <p:cNvSpPr/>
            <p:nvPr/>
          </p:nvSpPr>
          <p:spPr>
            <a:xfrm>
              <a:off x="3344447" y="1581322"/>
              <a:ext cx="496414" cy="461835"/>
            </a:xfrm>
            <a:prstGeom prst="ellipse">
              <a:avLst/>
            </a:prstGeom>
            <a:no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grpSp>
      <p:grpSp>
        <p:nvGrpSpPr>
          <p:cNvPr id="38" name="Group 37"/>
          <p:cNvGrpSpPr/>
          <p:nvPr/>
        </p:nvGrpSpPr>
        <p:grpSpPr>
          <a:xfrm>
            <a:off x="4244028" y="5192743"/>
            <a:ext cx="496414" cy="523220"/>
            <a:chOff x="3344447" y="1581322"/>
            <a:chExt cx="496414" cy="523220"/>
          </a:xfrm>
        </p:grpSpPr>
        <p:sp>
          <p:nvSpPr>
            <p:cNvPr id="39" name="TextBox 38"/>
            <p:cNvSpPr txBox="1"/>
            <p:nvPr/>
          </p:nvSpPr>
          <p:spPr>
            <a:xfrm>
              <a:off x="3399332" y="1581322"/>
              <a:ext cx="386644" cy="523220"/>
            </a:xfrm>
            <a:prstGeom prst="rect">
              <a:avLst/>
            </a:prstGeom>
            <a:noFill/>
          </p:spPr>
          <p:txBody>
            <a:bodyPr wrap="none" rtlCol="0">
              <a:spAutoFit/>
            </a:bodyPr>
            <a:lstStyle/>
            <a:p>
              <a:pPr algn="just"/>
              <a:r>
                <a:rPr lang="id-ID" sz="2800" dirty="0">
                  <a:effectLst>
                    <a:outerShdw blurRad="38100" dist="38100" dir="2700000" algn="tl">
                      <a:srgbClr val="000000">
                        <a:alpha val="43137"/>
                      </a:srgbClr>
                    </a:outerShdw>
                  </a:effectLst>
                  <a:latin typeface="Adobe Fan Heiti Std B" panose="020B0700000000000000" pitchFamily="34" charset="-128"/>
                  <a:ea typeface="Adobe Fan Heiti Std B" panose="020B0700000000000000" pitchFamily="34" charset="-128"/>
                </a:rPr>
                <a:t>5</a:t>
              </a:r>
            </a:p>
          </p:txBody>
        </p:sp>
        <p:sp>
          <p:nvSpPr>
            <p:cNvPr id="40" name="Oval 39"/>
            <p:cNvSpPr/>
            <p:nvPr/>
          </p:nvSpPr>
          <p:spPr>
            <a:xfrm>
              <a:off x="3344447" y="1581322"/>
              <a:ext cx="496414" cy="461835"/>
            </a:xfrm>
            <a:prstGeom prst="ellipse">
              <a:avLst/>
            </a:prstGeom>
            <a:no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grpSp>
      <p:sp>
        <p:nvSpPr>
          <p:cNvPr id="41" name="Rectangle 40"/>
          <p:cNvSpPr/>
          <p:nvPr/>
        </p:nvSpPr>
        <p:spPr>
          <a:xfrm>
            <a:off x="3262006" y="2700100"/>
            <a:ext cx="3468994" cy="523220"/>
          </a:xfrm>
          <a:prstGeom prst="rect">
            <a:avLst/>
          </a:prstGeom>
        </p:spPr>
        <p:txBody>
          <a:bodyPr wrap="square">
            <a:spAutoFit/>
          </a:bodyPr>
          <a:lstStyle/>
          <a:p>
            <a:pPr algn="just"/>
            <a:r>
              <a:rPr lang="id-ID" sz="2800" dirty="0">
                <a:latin typeface="Adobe Fan Heiti Std B" panose="020B0700000000000000" pitchFamily="34" charset="-128"/>
                <a:ea typeface="Adobe Fan Heiti Std B" panose="020B0700000000000000" pitchFamily="34" charset="-128"/>
              </a:rPr>
              <a:t>Penerapan keahlian</a:t>
            </a:r>
          </a:p>
        </p:txBody>
      </p:sp>
      <p:sp>
        <p:nvSpPr>
          <p:cNvPr id="42" name="Rectangle 41"/>
          <p:cNvSpPr/>
          <p:nvPr/>
        </p:nvSpPr>
        <p:spPr>
          <a:xfrm>
            <a:off x="3847784" y="3422225"/>
            <a:ext cx="4038916" cy="523220"/>
          </a:xfrm>
          <a:prstGeom prst="rect">
            <a:avLst/>
          </a:prstGeom>
        </p:spPr>
        <p:txBody>
          <a:bodyPr wrap="square">
            <a:spAutoFit/>
          </a:bodyPr>
          <a:lstStyle/>
          <a:p>
            <a:pPr algn="just"/>
            <a:r>
              <a:rPr lang="id-ID" sz="2800" dirty="0">
                <a:latin typeface="Adobe Fan Heiti Std B" panose="020B0700000000000000" pitchFamily="34" charset="-128"/>
                <a:ea typeface="Adobe Fan Heiti Std B" panose="020B0700000000000000" pitchFamily="34" charset="-128"/>
              </a:rPr>
              <a:t>Tanggung Jawab Sosial</a:t>
            </a:r>
          </a:p>
        </p:txBody>
      </p:sp>
      <p:sp>
        <p:nvSpPr>
          <p:cNvPr id="43" name="Rectangle 42"/>
          <p:cNvSpPr/>
          <p:nvPr/>
        </p:nvSpPr>
        <p:spPr>
          <a:xfrm>
            <a:off x="4339390" y="4258961"/>
            <a:ext cx="3217110" cy="523220"/>
          </a:xfrm>
          <a:prstGeom prst="rect">
            <a:avLst/>
          </a:prstGeom>
        </p:spPr>
        <p:txBody>
          <a:bodyPr wrap="square">
            <a:spAutoFit/>
          </a:bodyPr>
          <a:lstStyle/>
          <a:p>
            <a:pPr algn="just"/>
            <a:r>
              <a:rPr lang="id-ID" sz="2800" dirty="0">
                <a:latin typeface="Adobe Fan Heiti Std B" panose="020B0700000000000000" pitchFamily="34" charset="-128"/>
                <a:ea typeface="Adobe Fan Heiti Std B" panose="020B0700000000000000" pitchFamily="34" charset="-128"/>
              </a:rPr>
              <a:t>Pengendalian Diri</a:t>
            </a:r>
          </a:p>
        </p:txBody>
      </p:sp>
      <p:sp>
        <p:nvSpPr>
          <p:cNvPr id="44" name="Rectangle 43"/>
          <p:cNvSpPr/>
          <p:nvPr/>
        </p:nvSpPr>
        <p:spPr>
          <a:xfrm>
            <a:off x="4740442" y="5162050"/>
            <a:ext cx="6803858" cy="954107"/>
          </a:xfrm>
          <a:prstGeom prst="rect">
            <a:avLst/>
          </a:prstGeom>
        </p:spPr>
        <p:txBody>
          <a:bodyPr wrap="square">
            <a:spAutoFit/>
          </a:bodyPr>
          <a:lstStyle/>
          <a:p>
            <a:pPr algn="just"/>
            <a:r>
              <a:rPr lang="id-ID" sz="2800" dirty="0">
                <a:latin typeface="Adobe Fan Heiti Std B" panose="020B0700000000000000" pitchFamily="34" charset="-128"/>
                <a:ea typeface="Adobe Fan Heiti Std B" panose="020B0700000000000000" pitchFamily="34" charset="-128"/>
              </a:rPr>
              <a:t>Etika Bermasyarakat sesuai dengan Profesinya</a:t>
            </a:r>
          </a:p>
        </p:txBody>
      </p:sp>
    </p:spTree>
    <p:extLst>
      <p:ext uri="{BB962C8B-B14F-4D97-AF65-F5344CB8AC3E}">
        <p14:creationId xmlns:p14="http://schemas.microsoft.com/office/powerpoint/2010/main" val="1781492960"/>
      </p:ext>
    </p:extLst>
  </p:cSld>
  <p:clrMapOvr>
    <a:masterClrMapping/>
  </p:clrMapOvr>
  <p:transition spd="slow">
    <p:wipe/>
    <p:sndAc>
      <p:stSnd>
        <p:snd r:embed="rId2" name="camera.wav"/>
      </p:stSnd>
    </p:sndAc>
  </p:transition>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11" name="Straight Connector 10"/>
          <p:cNvCxnSpPr>
            <a:cxnSpLocks/>
          </p:cNvCxnSpPr>
          <p:nvPr/>
        </p:nvCxnSpPr>
        <p:spPr>
          <a:xfrm>
            <a:off x="0" y="6128434"/>
            <a:ext cx="12191999" cy="0"/>
          </a:xfrm>
          <a:prstGeom prst="line">
            <a:avLst/>
          </a:prstGeom>
          <a:ln w="57150">
            <a:solidFill>
              <a:schemeClr val="tx1"/>
            </a:solidFill>
          </a:ln>
        </p:spPr>
        <p:style>
          <a:lnRef idx="1">
            <a:schemeClr val="accent1"/>
          </a:lnRef>
          <a:fillRef idx="0">
            <a:schemeClr val="accent1"/>
          </a:fillRef>
          <a:effectRef idx="0">
            <a:schemeClr val="accent1"/>
          </a:effectRef>
          <a:fontRef idx="minor">
            <a:schemeClr val="tx1"/>
          </a:fontRef>
        </p:style>
      </p:cxnSp>
      <p:sp>
        <p:nvSpPr>
          <p:cNvPr id="53" name="Rectangle 52"/>
          <p:cNvSpPr/>
          <p:nvPr/>
        </p:nvSpPr>
        <p:spPr>
          <a:xfrm>
            <a:off x="489731" y="342235"/>
            <a:ext cx="11054567" cy="1384995"/>
          </a:xfrm>
          <a:prstGeom prst="rect">
            <a:avLst/>
          </a:prstGeom>
        </p:spPr>
        <p:txBody>
          <a:bodyPr wrap="square">
            <a:spAutoFit/>
          </a:bodyPr>
          <a:lstStyle/>
          <a:p>
            <a:pPr algn="just"/>
            <a:r>
              <a:rPr lang="en-US" sz="2800" dirty="0" err="1">
                <a:latin typeface="Adobe Fan Heiti Std B" panose="020B0700000000000000" pitchFamily="34" charset="-128"/>
                <a:ea typeface="Adobe Fan Heiti Std B" panose="020B0700000000000000" pitchFamily="34" charset="-128"/>
              </a:rPr>
              <a:t>Menurut</a:t>
            </a:r>
            <a:r>
              <a:rPr lang="en-US" sz="2800" dirty="0">
                <a:latin typeface="Adobe Fan Heiti Std B" panose="020B0700000000000000" pitchFamily="34" charset="-128"/>
                <a:ea typeface="Adobe Fan Heiti Std B" panose="020B0700000000000000" pitchFamily="34" charset="-128"/>
              </a:rPr>
              <a:t> Brandeis yang </a:t>
            </a:r>
            <a:r>
              <a:rPr lang="en-US" sz="2800" dirty="0" err="1">
                <a:latin typeface="Adobe Fan Heiti Std B" panose="020B0700000000000000" pitchFamily="34" charset="-128"/>
                <a:ea typeface="Adobe Fan Heiti Std B" panose="020B0700000000000000" pitchFamily="34" charset="-128"/>
              </a:rPr>
              <a:t>dikutip</a:t>
            </a:r>
            <a:r>
              <a:rPr lang="en-US" sz="2800" dirty="0">
                <a:latin typeface="Adobe Fan Heiti Std B" panose="020B0700000000000000" pitchFamily="34" charset="-128"/>
                <a:ea typeface="Adobe Fan Heiti Std B" panose="020B0700000000000000" pitchFamily="34" charset="-128"/>
              </a:rPr>
              <a:t> A. Pattern Jr. </a:t>
            </a:r>
            <a:r>
              <a:rPr lang="en-US" sz="2800" dirty="0" err="1">
                <a:latin typeface="Adobe Fan Heiti Std B" panose="020B0700000000000000" pitchFamily="34" charset="-128"/>
                <a:ea typeface="Adobe Fan Heiti Std B" panose="020B0700000000000000" pitchFamily="34" charset="-128"/>
              </a:rPr>
              <a:t>untuk</a:t>
            </a:r>
            <a:r>
              <a:rPr lang="en-US" sz="2800" dirty="0">
                <a:latin typeface="Adobe Fan Heiti Std B" panose="020B0700000000000000" pitchFamily="34" charset="-128"/>
                <a:ea typeface="Adobe Fan Heiti Std B" panose="020B0700000000000000" pitchFamily="34" charset="-128"/>
              </a:rPr>
              <a:t> </a:t>
            </a:r>
            <a:r>
              <a:rPr lang="en-US" sz="2800" dirty="0" err="1">
                <a:latin typeface="Adobe Fan Heiti Std B" panose="020B0700000000000000" pitchFamily="34" charset="-128"/>
                <a:ea typeface="Adobe Fan Heiti Std B" panose="020B0700000000000000" pitchFamily="34" charset="-128"/>
              </a:rPr>
              <a:t>dapat</a:t>
            </a:r>
            <a:r>
              <a:rPr lang="en-US" sz="2800" dirty="0">
                <a:latin typeface="Adobe Fan Heiti Std B" panose="020B0700000000000000" pitchFamily="34" charset="-128"/>
                <a:ea typeface="Adobe Fan Heiti Std B" panose="020B0700000000000000" pitchFamily="34" charset="-128"/>
              </a:rPr>
              <a:t> </a:t>
            </a:r>
            <a:r>
              <a:rPr lang="en-US" sz="2800" dirty="0" err="1">
                <a:latin typeface="Adobe Fan Heiti Std B" panose="020B0700000000000000" pitchFamily="34" charset="-128"/>
                <a:ea typeface="Adobe Fan Heiti Std B" panose="020B0700000000000000" pitchFamily="34" charset="-128"/>
              </a:rPr>
              <a:t>disebut</a:t>
            </a:r>
            <a:r>
              <a:rPr lang="en-US" sz="2800" dirty="0">
                <a:latin typeface="Adobe Fan Heiti Std B" panose="020B0700000000000000" pitchFamily="34" charset="-128"/>
                <a:ea typeface="Adobe Fan Heiti Std B" panose="020B0700000000000000" pitchFamily="34" charset="-128"/>
              </a:rPr>
              <a:t> </a:t>
            </a:r>
            <a:r>
              <a:rPr lang="en-US" sz="2800" dirty="0" err="1">
                <a:latin typeface="Adobe Fan Heiti Std B" panose="020B0700000000000000" pitchFamily="34" charset="-128"/>
                <a:ea typeface="Adobe Fan Heiti Std B" panose="020B0700000000000000" pitchFamily="34" charset="-128"/>
              </a:rPr>
              <a:t>sebagai</a:t>
            </a:r>
            <a:r>
              <a:rPr lang="en-US" sz="2800" dirty="0">
                <a:latin typeface="Adobe Fan Heiti Std B" panose="020B0700000000000000" pitchFamily="34" charset="-128"/>
                <a:ea typeface="Adobe Fan Heiti Std B" panose="020B0700000000000000" pitchFamily="34" charset="-128"/>
              </a:rPr>
              <a:t> </a:t>
            </a:r>
            <a:r>
              <a:rPr lang="en-US" sz="2800" dirty="0" err="1">
                <a:latin typeface="Adobe Fan Heiti Std B" panose="020B0700000000000000" pitchFamily="34" charset="-128"/>
                <a:ea typeface="Adobe Fan Heiti Std B" panose="020B0700000000000000" pitchFamily="34" charset="-128"/>
              </a:rPr>
              <a:t>profesi</a:t>
            </a:r>
            <a:r>
              <a:rPr lang="en-US" sz="2800" dirty="0">
                <a:latin typeface="Adobe Fan Heiti Std B" panose="020B0700000000000000" pitchFamily="34" charset="-128"/>
                <a:ea typeface="Adobe Fan Heiti Std B" panose="020B0700000000000000" pitchFamily="34" charset="-128"/>
              </a:rPr>
              <a:t>, </a:t>
            </a:r>
            <a:r>
              <a:rPr lang="en-US" sz="2800" dirty="0" err="1">
                <a:latin typeface="Adobe Fan Heiti Std B" panose="020B0700000000000000" pitchFamily="34" charset="-128"/>
                <a:ea typeface="Adobe Fan Heiti Std B" panose="020B0700000000000000" pitchFamily="34" charset="-128"/>
              </a:rPr>
              <a:t>maka</a:t>
            </a:r>
            <a:r>
              <a:rPr lang="en-US" sz="2800" dirty="0">
                <a:latin typeface="Adobe Fan Heiti Std B" panose="020B0700000000000000" pitchFamily="34" charset="-128"/>
                <a:ea typeface="Adobe Fan Heiti Std B" panose="020B0700000000000000" pitchFamily="34" charset="-128"/>
              </a:rPr>
              <a:t> </a:t>
            </a:r>
            <a:r>
              <a:rPr lang="en-US" sz="2800" dirty="0" err="1">
                <a:latin typeface="Adobe Fan Heiti Std B" panose="020B0700000000000000" pitchFamily="34" charset="-128"/>
                <a:ea typeface="Adobe Fan Heiti Std B" panose="020B0700000000000000" pitchFamily="34" charset="-128"/>
              </a:rPr>
              <a:t>pekerjaan</a:t>
            </a:r>
            <a:r>
              <a:rPr lang="en-US" sz="2800" dirty="0">
                <a:latin typeface="Adobe Fan Heiti Std B" panose="020B0700000000000000" pitchFamily="34" charset="-128"/>
                <a:ea typeface="Adobe Fan Heiti Std B" panose="020B0700000000000000" pitchFamily="34" charset="-128"/>
              </a:rPr>
              <a:t> </a:t>
            </a:r>
            <a:r>
              <a:rPr lang="en-US" sz="2800" dirty="0" err="1">
                <a:latin typeface="Adobe Fan Heiti Std B" panose="020B0700000000000000" pitchFamily="34" charset="-128"/>
                <a:ea typeface="Adobe Fan Heiti Std B" panose="020B0700000000000000" pitchFamily="34" charset="-128"/>
              </a:rPr>
              <a:t>itu</a:t>
            </a:r>
            <a:r>
              <a:rPr lang="en-US" sz="2800" dirty="0">
                <a:latin typeface="Adobe Fan Heiti Std B" panose="020B0700000000000000" pitchFamily="34" charset="-128"/>
                <a:ea typeface="Adobe Fan Heiti Std B" panose="020B0700000000000000" pitchFamily="34" charset="-128"/>
              </a:rPr>
              <a:t> </a:t>
            </a:r>
            <a:r>
              <a:rPr lang="en-US" sz="2800" dirty="0" err="1">
                <a:latin typeface="Adobe Fan Heiti Std B" panose="020B0700000000000000" pitchFamily="34" charset="-128"/>
                <a:ea typeface="Adobe Fan Heiti Std B" panose="020B0700000000000000" pitchFamily="34" charset="-128"/>
              </a:rPr>
              <a:t>sendiri</a:t>
            </a:r>
            <a:r>
              <a:rPr lang="en-US" sz="2800" dirty="0">
                <a:latin typeface="Adobe Fan Heiti Std B" panose="020B0700000000000000" pitchFamily="34" charset="-128"/>
                <a:ea typeface="Adobe Fan Heiti Std B" panose="020B0700000000000000" pitchFamily="34" charset="-128"/>
              </a:rPr>
              <a:t> </a:t>
            </a:r>
            <a:r>
              <a:rPr lang="en-US" sz="2800" dirty="0" err="1">
                <a:latin typeface="Adobe Fan Heiti Std B" panose="020B0700000000000000" pitchFamily="34" charset="-128"/>
                <a:ea typeface="Adobe Fan Heiti Std B" panose="020B0700000000000000" pitchFamily="34" charset="-128"/>
              </a:rPr>
              <a:t>harus</a:t>
            </a:r>
            <a:r>
              <a:rPr lang="en-US" sz="2800" dirty="0">
                <a:latin typeface="Adobe Fan Heiti Std B" panose="020B0700000000000000" pitchFamily="34" charset="-128"/>
                <a:ea typeface="Adobe Fan Heiti Std B" panose="020B0700000000000000" pitchFamily="34" charset="-128"/>
              </a:rPr>
              <a:t> </a:t>
            </a:r>
            <a:r>
              <a:rPr lang="en-US" sz="2800" dirty="0" err="1">
                <a:latin typeface="Adobe Fan Heiti Std B" panose="020B0700000000000000" pitchFamily="34" charset="-128"/>
                <a:ea typeface="Adobe Fan Heiti Std B" panose="020B0700000000000000" pitchFamily="34" charset="-128"/>
              </a:rPr>
              <a:t>mencerminkan</a:t>
            </a:r>
            <a:r>
              <a:rPr lang="en-US" sz="2800" dirty="0">
                <a:latin typeface="Adobe Fan Heiti Std B" panose="020B0700000000000000" pitchFamily="34" charset="-128"/>
                <a:ea typeface="Adobe Fan Heiti Std B" panose="020B0700000000000000" pitchFamily="34" charset="-128"/>
              </a:rPr>
              <a:t> </a:t>
            </a:r>
            <a:r>
              <a:rPr lang="en-US" sz="2800" dirty="0" err="1">
                <a:latin typeface="Adobe Fan Heiti Std B" panose="020B0700000000000000" pitchFamily="34" charset="-128"/>
                <a:ea typeface="Adobe Fan Heiti Std B" panose="020B0700000000000000" pitchFamily="34" charset="-128"/>
              </a:rPr>
              <a:t>adanya</a:t>
            </a:r>
            <a:r>
              <a:rPr lang="en-US" sz="2800" dirty="0">
                <a:latin typeface="Adobe Fan Heiti Std B" panose="020B0700000000000000" pitchFamily="34" charset="-128"/>
                <a:ea typeface="Adobe Fan Heiti Std B" panose="020B0700000000000000" pitchFamily="34" charset="-128"/>
              </a:rPr>
              <a:t> </a:t>
            </a:r>
            <a:r>
              <a:rPr lang="en-US" sz="2800" dirty="0" err="1">
                <a:latin typeface="Adobe Fan Heiti Std B" panose="020B0700000000000000" pitchFamily="34" charset="-128"/>
                <a:ea typeface="Adobe Fan Heiti Std B" panose="020B0700000000000000" pitchFamily="34" charset="-128"/>
              </a:rPr>
              <a:t>dukungan</a:t>
            </a:r>
            <a:r>
              <a:rPr lang="en-US" sz="2800" dirty="0">
                <a:latin typeface="Adobe Fan Heiti Std B" panose="020B0700000000000000" pitchFamily="34" charset="-128"/>
                <a:ea typeface="Adobe Fan Heiti Std B" panose="020B0700000000000000" pitchFamily="34" charset="-128"/>
              </a:rPr>
              <a:t> yang </a:t>
            </a:r>
            <a:r>
              <a:rPr lang="en-US" sz="2800" dirty="0" err="1">
                <a:latin typeface="Adobe Fan Heiti Std B" panose="020B0700000000000000" pitchFamily="34" charset="-128"/>
                <a:ea typeface="Adobe Fan Heiti Std B" panose="020B0700000000000000" pitchFamily="34" charset="-128"/>
              </a:rPr>
              <a:t>berupa</a:t>
            </a:r>
            <a:r>
              <a:rPr lang="en-US" sz="2800" dirty="0">
                <a:latin typeface="Adobe Fan Heiti Std B" panose="020B0700000000000000" pitchFamily="34" charset="-128"/>
                <a:ea typeface="Adobe Fan Heiti Std B" panose="020B0700000000000000" pitchFamily="34" charset="-128"/>
              </a:rPr>
              <a:t>:</a:t>
            </a:r>
            <a:endParaRPr lang="id-ID" sz="2800" dirty="0">
              <a:latin typeface="Adobe Fan Heiti Std B" panose="020B0700000000000000" pitchFamily="34" charset="-128"/>
              <a:ea typeface="Adobe Fan Heiti Std B" panose="020B0700000000000000" pitchFamily="34" charset="-128"/>
            </a:endParaRPr>
          </a:p>
        </p:txBody>
      </p:sp>
      <p:sp>
        <p:nvSpPr>
          <p:cNvPr id="2" name="Rectangle 1"/>
          <p:cNvSpPr/>
          <p:nvPr/>
        </p:nvSpPr>
        <p:spPr>
          <a:xfrm>
            <a:off x="96031" y="1727229"/>
            <a:ext cx="11448267" cy="4401205"/>
          </a:xfrm>
          <a:prstGeom prst="rect">
            <a:avLst/>
          </a:prstGeom>
        </p:spPr>
        <p:txBody>
          <a:bodyPr wrap="square">
            <a:spAutoFit/>
          </a:bodyPr>
          <a:lstStyle/>
          <a:p>
            <a:pPr marL="342900" indent="-342900" algn="just">
              <a:buAutoNum type="arabicPeriod"/>
            </a:pPr>
            <a:r>
              <a:rPr lang="id-ID" sz="2800" dirty="0">
                <a:latin typeface="Adobe Fan Heiti Std B" panose="020B0700000000000000" pitchFamily="34" charset="-128"/>
                <a:ea typeface="Adobe Fan Heiti Std B" panose="020B0700000000000000" pitchFamily="34" charset="-128"/>
              </a:rPr>
              <a:t>Ciri-ciri pengetahuan (intellectual character); </a:t>
            </a:r>
          </a:p>
          <a:p>
            <a:pPr marL="342900" indent="-342900" algn="just">
              <a:buAutoNum type="arabicPeriod"/>
            </a:pPr>
            <a:r>
              <a:rPr lang="id-ID" sz="2800" dirty="0">
                <a:latin typeface="Adobe Fan Heiti Std B" panose="020B0700000000000000" pitchFamily="34" charset="-128"/>
                <a:ea typeface="Adobe Fan Heiti Std B" panose="020B0700000000000000" pitchFamily="34" charset="-128"/>
              </a:rPr>
              <a:t>Diabdikan untuk kepentingan orang lain; </a:t>
            </a:r>
          </a:p>
          <a:p>
            <a:pPr marL="342900" indent="-342900" algn="just">
              <a:buAutoNum type="arabicPeriod"/>
            </a:pPr>
            <a:r>
              <a:rPr lang="id-ID" sz="2800" dirty="0">
                <a:latin typeface="Adobe Fan Heiti Std B" panose="020B0700000000000000" pitchFamily="34" charset="-128"/>
                <a:ea typeface="Adobe Fan Heiti Std B" panose="020B0700000000000000" pitchFamily="34" charset="-128"/>
              </a:rPr>
              <a:t>Keberhasilan tersebut bukan didasarkan pada keuntungan finansial;</a:t>
            </a:r>
          </a:p>
          <a:p>
            <a:pPr marL="342900" indent="-342900" algn="just">
              <a:buAutoNum type="arabicPeriod"/>
            </a:pPr>
            <a:r>
              <a:rPr lang="id-ID" sz="2800" dirty="0">
                <a:latin typeface="Adobe Fan Heiti Std B" panose="020B0700000000000000" pitchFamily="34" charset="-128"/>
                <a:ea typeface="Adobe Fan Heiti Std B" panose="020B0700000000000000" pitchFamily="34" charset="-128"/>
              </a:rPr>
              <a:t>Didukung oleh adanya organisasi (association) profesi dan organisasi profesi tersebut antara lain menentukan berbagai ketentuan yang merupakan kode etik, serta pula bertanggung jawab dalam memajukan dan penyebaran profesi yang bersangkutan;</a:t>
            </a:r>
          </a:p>
          <a:p>
            <a:pPr marL="342900" indent="-342900" algn="just">
              <a:buAutoNum type="arabicPeriod"/>
            </a:pPr>
            <a:r>
              <a:rPr lang="id-ID" sz="2800" dirty="0">
                <a:latin typeface="Adobe Fan Heiti Std B" panose="020B0700000000000000" pitchFamily="34" charset="-128"/>
                <a:ea typeface="Adobe Fan Heiti Std B" panose="020B0700000000000000" pitchFamily="34" charset="-128"/>
              </a:rPr>
              <a:t>Ditentukan adanya standard kualifikasi profesi.</a:t>
            </a:r>
          </a:p>
        </p:txBody>
      </p:sp>
    </p:spTree>
    <p:extLst>
      <p:ext uri="{BB962C8B-B14F-4D97-AF65-F5344CB8AC3E}">
        <p14:creationId xmlns:p14="http://schemas.microsoft.com/office/powerpoint/2010/main" val="452848337"/>
      </p:ext>
    </p:extLst>
  </p:cSld>
  <p:clrMapOvr>
    <a:masterClrMapping/>
  </p:clrMapOvr>
  <p:transition spd="slow">
    <p:wipe/>
    <p:sndAc>
      <p:stSnd>
        <p:snd r:embed="rId2" name="camera.wav"/>
      </p:stSnd>
    </p:sndAc>
  </p:transition>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11" name="Straight Connector 10"/>
          <p:cNvCxnSpPr>
            <a:cxnSpLocks/>
          </p:cNvCxnSpPr>
          <p:nvPr/>
        </p:nvCxnSpPr>
        <p:spPr>
          <a:xfrm>
            <a:off x="0" y="6128434"/>
            <a:ext cx="12191999" cy="0"/>
          </a:xfrm>
          <a:prstGeom prst="line">
            <a:avLst/>
          </a:prstGeom>
          <a:ln w="57150">
            <a:solidFill>
              <a:schemeClr val="tx1"/>
            </a:solidFill>
          </a:ln>
        </p:spPr>
        <p:style>
          <a:lnRef idx="1">
            <a:schemeClr val="accent1"/>
          </a:lnRef>
          <a:fillRef idx="0">
            <a:schemeClr val="accent1"/>
          </a:fillRef>
          <a:effectRef idx="0">
            <a:schemeClr val="accent1"/>
          </a:effectRef>
          <a:fontRef idx="minor">
            <a:schemeClr val="tx1"/>
          </a:fontRef>
        </p:style>
      </p:cxnSp>
      <p:sp>
        <p:nvSpPr>
          <p:cNvPr id="53" name="Rectangle 52"/>
          <p:cNvSpPr/>
          <p:nvPr/>
        </p:nvSpPr>
        <p:spPr>
          <a:xfrm>
            <a:off x="794533" y="1616710"/>
            <a:ext cx="10711334" cy="1815882"/>
          </a:xfrm>
          <a:prstGeom prst="rect">
            <a:avLst/>
          </a:prstGeom>
        </p:spPr>
        <p:txBody>
          <a:bodyPr wrap="square">
            <a:spAutoFit/>
          </a:bodyPr>
          <a:lstStyle/>
          <a:p>
            <a:pPr algn="just"/>
            <a:r>
              <a:rPr lang="en-US" sz="2800" dirty="0">
                <a:latin typeface="Adobe Fan Heiti Std B" panose="020B0700000000000000" pitchFamily="34" charset="-128"/>
                <a:ea typeface="Adobe Fan Heiti Std B" panose="020B0700000000000000" pitchFamily="34" charset="-128"/>
              </a:rPr>
              <a:t>M</a:t>
            </a:r>
            <a:r>
              <a:rPr lang="id-ID" sz="2800" dirty="0">
                <a:latin typeface="Adobe Fan Heiti Std B" panose="020B0700000000000000" pitchFamily="34" charset="-128"/>
                <a:ea typeface="Adobe Fan Heiti Std B" panose="020B0700000000000000" pitchFamily="34" charset="-128"/>
              </a:rPr>
              <a:t>enurut pendapat Frans Magnis Suseno (1991), Profesi itu harus dibedakan dalam dua jenis, yaitu Profesi pada umumnya dan Profesi luhur.</a:t>
            </a:r>
          </a:p>
          <a:p>
            <a:pPr algn="just"/>
            <a:endParaRPr lang="id-ID" sz="2800" dirty="0">
              <a:latin typeface="Adobe Fan Heiti Std B" panose="020B0700000000000000" pitchFamily="34" charset="-128"/>
              <a:ea typeface="Adobe Fan Heiti Std B" panose="020B0700000000000000" pitchFamily="34" charset="-128"/>
            </a:endParaRPr>
          </a:p>
        </p:txBody>
      </p:sp>
      <p:sp>
        <p:nvSpPr>
          <p:cNvPr id="55" name="Rectangle 54"/>
          <p:cNvSpPr/>
          <p:nvPr/>
        </p:nvSpPr>
        <p:spPr>
          <a:xfrm>
            <a:off x="740332" y="3040014"/>
            <a:ext cx="10711334" cy="2677656"/>
          </a:xfrm>
          <a:prstGeom prst="rect">
            <a:avLst/>
          </a:prstGeom>
        </p:spPr>
        <p:txBody>
          <a:bodyPr wrap="square">
            <a:spAutoFit/>
          </a:bodyPr>
          <a:lstStyle/>
          <a:p>
            <a:pPr algn="just"/>
            <a:r>
              <a:rPr lang="en-US" sz="2800" dirty="0">
                <a:latin typeface="Adobe Fan Heiti Std B" panose="020B0700000000000000" pitchFamily="34" charset="-128"/>
                <a:ea typeface="Adobe Fan Heiti Std B" panose="020B0700000000000000" pitchFamily="34" charset="-128"/>
              </a:rPr>
              <a:t>1</a:t>
            </a:r>
            <a:r>
              <a:rPr lang="id-ID" sz="2800" dirty="0">
                <a:latin typeface="Adobe Fan Heiti Std B" panose="020B0700000000000000" pitchFamily="34" charset="-128"/>
                <a:ea typeface="Adobe Fan Heiti Std B" panose="020B0700000000000000" pitchFamily="34" charset="-128"/>
              </a:rPr>
              <a:t>. Profesi pada umumnya, setidaknya ada dua prinsip yang harus ditegakkan:</a:t>
            </a:r>
          </a:p>
          <a:p>
            <a:pPr algn="just"/>
            <a:r>
              <a:rPr lang="id-ID" sz="2800" dirty="0">
                <a:latin typeface="Adobe Fan Heiti Std B" panose="020B0700000000000000" pitchFamily="34" charset="-128"/>
                <a:ea typeface="Adobe Fan Heiti Std B" panose="020B0700000000000000" pitchFamily="34" charset="-128"/>
              </a:rPr>
              <a:t>	a. Prinsip menjalankan profesinya secara bertanggung jawab, 		     baik pekerjaan, maupun hasilnya.</a:t>
            </a:r>
          </a:p>
          <a:p>
            <a:pPr algn="just"/>
            <a:r>
              <a:rPr lang="id-ID" sz="2800" dirty="0">
                <a:latin typeface="Adobe Fan Heiti Std B" panose="020B0700000000000000" pitchFamily="34" charset="-128"/>
                <a:ea typeface="Adobe Fan Heiti Std B" panose="020B0700000000000000" pitchFamily="34" charset="-128"/>
              </a:rPr>
              <a:t>	b. Hormat terhadap hak-hak orang lain.</a:t>
            </a:r>
          </a:p>
          <a:p>
            <a:pPr algn="just"/>
            <a:endParaRPr lang="id-ID" sz="2800" dirty="0">
              <a:latin typeface="Adobe Fan Heiti Std B" panose="020B0700000000000000" pitchFamily="34" charset="-128"/>
              <a:ea typeface="Adobe Fan Heiti Std B" panose="020B0700000000000000" pitchFamily="34" charset="-128"/>
            </a:endParaRPr>
          </a:p>
        </p:txBody>
      </p:sp>
      <p:cxnSp>
        <p:nvCxnSpPr>
          <p:cNvPr id="16" name="Straight Connector 15"/>
          <p:cNvCxnSpPr>
            <a:cxnSpLocks/>
          </p:cNvCxnSpPr>
          <p:nvPr/>
        </p:nvCxnSpPr>
        <p:spPr>
          <a:xfrm>
            <a:off x="0" y="787400"/>
            <a:ext cx="12192000" cy="0"/>
          </a:xfrm>
          <a:prstGeom prst="line">
            <a:avLst/>
          </a:prstGeom>
          <a:ln w="57150">
            <a:solidFill>
              <a:schemeClr val="tx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281733265"/>
      </p:ext>
    </p:extLst>
  </p:cSld>
  <p:clrMapOvr>
    <a:masterClrMapping/>
  </p:clrMapOvr>
  <p:transition spd="slow">
    <p:wipe/>
    <p:sndAc>
      <p:stSnd>
        <p:snd r:embed="rId2" name="camera.wav"/>
      </p:stSnd>
    </p:sndAc>
  </p:transition>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11" name="Straight Connector 10"/>
          <p:cNvCxnSpPr>
            <a:cxnSpLocks/>
          </p:cNvCxnSpPr>
          <p:nvPr/>
        </p:nvCxnSpPr>
        <p:spPr>
          <a:xfrm>
            <a:off x="0" y="6128434"/>
            <a:ext cx="12191999" cy="0"/>
          </a:xfrm>
          <a:prstGeom prst="line">
            <a:avLst/>
          </a:prstGeom>
          <a:ln w="57150">
            <a:solidFill>
              <a:schemeClr val="tx1"/>
            </a:solidFill>
          </a:ln>
        </p:spPr>
        <p:style>
          <a:lnRef idx="1">
            <a:schemeClr val="accent1"/>
          </a:lnRef>
          <a:fillRef idx="0">
            <a:schemeClr val="accent1"/>
          </a:fillRef>
          <a:effectRef idx="0">
            <a:schemeClr val="accent1"/>
          </a:effectRef>
          <a:fontRef idx="minor">
            <a:schemeClr val="tx1"/>
          </a:fontRef>
        </p:style>
      </p:cxnSp>
      <p:sp>
        <p:nvSpPr>
          <p:cNvPr id="55" name="Rectangle 54"/>
          <p:cNvSpPr/>
          <p:nvPr/>
        </p:nvSpPr>
        <p:spPr>
          <a:xfrm>
            <a:off x="867332" y="1414145"/>
            <a:ext cx="10711334" cy="2246769"/>
          </a:xfrm>
          <a:prstGeom prst="rect">
            <a:avLst/>
          </a:prstGeom>
        </p:spPr>
        <p:txBody>
          <a:bodyPr wrap="square">
            <a:spAutoFit/>
          </a:bodyPr>
          <a:lstStyle/>
          <a:p>
            <a:pPr algn="just"/>
            <a:r>
              <a:rPr lang="id-ID" sz="2800" dirty="0">
                <a:latin typeface="Adobe Fan Heiti Std B" panose="020B0700000000000000" pitchFamily="34" charset="-128"/>
                <a:ea typeface="Adobe Fan Heiti Std B" panose="020B0700000000000000" pitchFamily="34" charset="-128"/>
              </a:rPr>
              <a:t>2. Profesi luhur, setidaknya ada dua prinsip yang harus ditegakkan:</a:t>
            </a:r>
          </a:p>
          <a:p>
            <a:pPr algn="just"/>
            <a:r>
              <a:rPr lang="id-ID" sz="2800" dirty="0">
                <a:latin typeface="Adobe Fan Heiti Std B" panose="020B0700000000000000" pitchFamily="34" charset="-128"/>
                <a:ea typeface="Adobe Fan Heiti Std B" panose="020B0700000000000000" pitchFamily="34" charset="-128"/>
              </a:rPr>
              <a:t>	a. Mendahulukan kepentingan orang yang dibantu,</a:t>
            </a:r>
          </a:p>
          <a:p>
            <a:pPr algn="just"/>
            <a:r>
              <a:rPr lang="id-ID" sz="2800" dirty="0">
                <a:latin typeface="Adobe Fan Heiti Std B" panose="020B0700000000000000" pitchFamily="34" charset="-128"/>
                <a:ea typeface="Adobe Fan Heiti Std B" panose="020B0700000000000000" pitchFamily="34" charset="-128"/>
              </a:rPr>
              <a:t>	b. Mengabdi kepada tuntutan luhur profesi.</a:t>
            </a:r>
          </a:p>
          <a:p>
            <a:pPr algn="just"/>
            <a:endParaRPr lang="id-ID" sz="2800" dirty="0">
              <a:latin typeface="Adobe Fan Heiti Std B" panose="020B0700000000000000" pitchFamily="34" charset="-128"/>
              <a:ea typeface="Adobe Fan Heiti Std B" panose="020B0700000000000000" pitchFamily="34" charset="-128"/>
            </a:endParaRPr>
          </a:p>
        </p:txBody>
      </p:sp>
      <p:sp>
        <p:nvSpPr>
          <p:cNvPr id="16" name="Rectangle 15"/>
          <p:cNvSpPr/>
          <p:nvPr/>
        </p:nvSpPr>
        <p:spPr>
          <a:xfrm>
            <a:off x="524266" y="3254920"/>
            <a:ext cx="11054400" cy="2246769"/>
          </a:xfrm>
          <a:prstGeom prst="rect">
            <a:avLst/>
          </a:prstGeom>
        </p:spPr>
        <p:txBody>
          <a:bodyPr wrap="square">
            <a:spAutoFit/>
          </a:bodyPr>
          <a:lstStyle/>
          <a:p>
            <a:pPr algn="just"/>
            <a:r>
              <a:rPr lang="id-ID" sz="2800" dirty="0">
                <a:latin typeface="Adobe Fan Heiti Std B" panose="020B0700000000000000" pitchFamily="34" charset="-128"/>
                <a:ea typeface="Adobe Fan Heiti Std B" panose="020B0700000000000000" pitchFamily="34" charset="-128"/>
              </a:rPr>
              <a:t>Untuk melaksanakan profesi yang luhur secara baik, dituntut moralitas yang tinggi dari pelakunya. Tiga ciri moralitas yang tinggi adalah: 1. Berani berbuat dengan bertekad untuk bertindak sesuai dengan tuntutan profesi; 2. Sadar akan kewajibannya; 3. Memiliki idealisme yang tinggi.</a:t>
            </a:r>
          </a:p>
        </p:txBody>
      </p:sp>
      <p:cxnSp>
        <p:nvCxnSpPr>
          <p:cNvPr id="17" name="Straight Connector 16"/>
          <p:cNvCxnSpPr>
            <a:cxnSpLocks/>
          </p:cNvCxnSpPr>
          <p:nvPr/>
        </p:nvCxnSpPr>
        <p:spPr>
          <a:xfrm>
            <a:off x="0" y="787400"/>
            <a:ext cx="12192000" cy="0"/>
          </a:xfrm>
          <a:prstGeom prst="line">
            <a:avLst/>
          </a:prstGeom>
          <a:ln w="57150">
            <a:solidFill>
              <a:schemeClr val="tx1"/>
            </a:solidFill>
          </a:ln>
        </p:spPr>
        <p:style>
          <a:lnRef idx="1">
            <a:schemeClr val="accent1"/>
          </a:lnRef>
          <a:fillRef idx="0">
            <a:schemeClr val="accent1"/>
          </a:fillRef>
          <a:effectRef idx="0">
            <a:schemeClr val="accent1"/>
          </a:effectRef>
          <a:fontRef idx="minor">
            <a:schemeClr val="tx1"/>
          </a:fontRef>
        </p:style>
      </p:cxnSp>
      <p:sp>
        <p:nvSpPr>
          <p:cNvPr id="18" name="Rectangle 17"/>
          <p:cNvSpPr/>
          <p:nvPr/>
        </p:nvSpPr>
        <p:spPr>
          <a:xfrm>
            <a:off x="511312" y="6317350"/>
            <a:ext cx="11423374" cy="400110"/>
          </a:xfrm>
          <a:prstGeom prst="rect">
            <a:avLst/>
          </a:prstGeom>
        </p:spPr>
        <p:txBody>
          <a:bodyPr wrap="square">
            <a:spAutoFit/>
          </a:bodyPr>
          <a:lstStyle/>
          <a:p>
            <a:pPr algn="just"/>
            <a:r>
              <a:rPr lang="id-ID" sz="2000" dirty="0">
                <a:solidFill>
                  <a:srgbClr val="C00000"/>
                </a:solidFill>
                <a:latin typeface="Adobe Fan Heiti Std B" panose="020B0700000000000000" pitchFamily="34" charset="-128"/>
                <a:ea typeface="Adobe Fan Heiti Std B" panose="020B0700000000000000" pitchFamily="34" charset="-128"/>
              </a:rPr>
              <a:t>Sumber: Marno (</a:t>
            </a:r>
            <a:r>
              <a:rPr lang="id-ID" sz="2000" u="sng" dirty="0">
                <a:solidFill>
                  <a:srgbClr val="C00000"/>
                </a:solidFill>
                <a:latin typeface="Adobe Fan Heiti Std B" panose="020B0700000000000000" pitchFamily="34" charset="-128"/>
                <a:ea typeface="Adobe Fan Heiti Std B" panose="020B0700000000000000" pitchFamily="34" charset="-128"/>
                <a:hlinkClick r:id="rId3"/>
              </a:rPr>
              <a:t>http://marno</a:t>
            </a:r>
            <a:r>
              <a:rPr lang="id-ID" sz="2000" dirty="0">
                <a:solidFill>
                  <a:srgbClr val="C00000"/>
                </a:solidFill>
                <a:latin typeface="Adobe Fan Heiti Std B" panose="020B0700000000000000" pitchFamily="34" charset="-128"/>
                <a:ea typeface="Adobe Fan Heiti Std B" panose="020B0700000000000000" pitchFamily="34" charset="-128"/>
              </a:rPr>
              <a:t>. Lecture.ub.ac.id/file/2014. Didownload 13 Februari 2017)</a:t>
            </a:r>
          </a:p>
        </p:txBody>
      </p:sp>
    </p:spTree>
    <p:extLst>
      <p:ext uri="{BB962C8B-B14F-4D97-AF65-F5344CB8AC3E}">
        <p14:creationId xmlns:p14="http://schemas.microsoft.com/office/powerpoint/2010/main" val="3307833784"/>
      </p:ext>
    </p:extLst>
  </p:cSld>
  <p:clrMapOvr>
    <a:masterClrMapping/>
  </p:clrMapOvr>
  <p:transition spd="slow">
    <p:wipe/>
    <p:sndAc>
      <p:stSnd>
        <p:snd r:embed="rId2" name="camera.wav"/>
      </p:stSnd>
    </p:sndAc>
  </p:transition>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11" name="Straight Connector 10"/>
          <p:cNvCxnSpPr>
            <a:cxnSpLocks/>
          </p:cNvCxnSpPr>
          <p:nvPr/>
        </p:nvCxnSpPr>
        <p:spPr>
          <a:xfrm>
            <a:off x="0" y="6128434"/>
            <a:ext cx="12191999" cy="0"/>
          </a:xfrm>
          <a:prstGeom prst="line">
            <a:avLst/>
          </a:prstGeom>
          <a:ln w="5715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35" name="Straight Connector 34"/>
          <p:cNvCxnSpPr>
            <a:cxnSpLocks/>
          </p:cNvCxnSpPr>
          <p:nvPr/>
        </p:nvCxnSpPr>
        <p:spPr>
          <a:xfrm>
            <a:off x="9794112" y="787400"/>
            <a:ext cx="2397888" cy="0"/>
          </a:xfrm>
          <a:prstGeom prst="line">
            <a:avLst/>
          </a:prstGeom>
          <a:ln w="5715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36" name="Straight Connector 35"/>
          <p:cNvCxnSpPr>
            <a:cxnSpLocks/>
            <a:stCxn id="44" idx="3"/>
          </p:cNvCxnSpPr>
          <p:nvPr/>
        </p:nvCxnSpPr>
        <p:spPr>
          <a:xfrm>
            <a:off x="9794112" y="938984"/>
            <a:ext cx="2397888" cy="816"/>
          </a:xfrm>
          <a:prstGeom prst="line">
            <a:avLst/>
          </a:prstGeom>
          <a:ln w="5715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37" name="Straight Connector 36"/>
          <p:cNvCxnSpPr/>
          <p:nvPr/>
        </p:nvCxnSpPr>
        <p:spPr>
          <a:xfrm flipH="1">
            <a:off x="0" y="1059180"/>
            <a:ext cx="794532" cy="0"/>
          </a:xfrm>
          <a:prstGeom prst="line">
            <a:avLst/>
          </a:prstGeom>
          <a:ln w="5715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43" name="Straight Connector 42"/>
          <p:cNvCxnSpPr/>
          <p:nvPr/>
        </p:nvCxnSpPr>
        <p:spPr>
          <a:xfrm flipH="1">
            <a:off x="0" y="1211580"/>
            <a:ext cx="794532" cy="0"/>
          </a:xfrm>
          <a:prstGeom prst="line">
            <a:avLst/>
          </a:prstGeom>
          <a:ln w="57150">
            <a:solidFill>
              <a:schemeClr val="tx1"/>
            </a:solidFill>
          </a:ln>
        </p:spPr>
        <p:style>
          <a:lnRef idx="1">
            <a:schemeClr val="accent1"/>
          </a:lnRef>
          <a:fillRef idx="0">
            <a:schemeClr val="accent1"/>
          </a:fillRef>
          <a:effectRef idx="0">
            <a:schemeClr val="accent1"/>
          </a:effectRef>
          <a:fontRef idx="minor">
            <a:schemeClr val="tx1"/>
          </a:fontRef>
        </p:style>
      </p:cxnSp>
      <p:sp>
        <p:nvSpPr>
          <p:cNvPr id="44" name="Rectangle 43"/>
          <p:cNvSpPr/>
          <p:nvPr/>
        </p:nvSpPr>
        <p:spPr>
          <a:xfrm>
            <a:off x="794532" y="524329"/>
            <a:ext cx="8999580" cy="829310"/>
          </a:xfrm>
          <a:prstGeom prst="rect">
            <a:avLst/>
          </a:prstGeom>
          <a:noFill/>
          <a:ln w="571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cxnSp>
        <p:nvCxnSpPr>
          <p:cNvPr id="47" name="Straight Connector 46"/>
          <p:cNvCxnSpPr/>
          <p:nvPr/>
        </p:nvCxnSpPr>
        <p:spPr>
          <a:xfrm flipH="1">
            <a:off x="0" y="1059180"/>
            <a:ext cx="794532" cy="0"/>
          </a:xfrm>
          <a:prstGeom prst="line">
            <a:avLst/>
          </a:prstGeom>
          <a:ln w="5715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48" name="Straight Connector 47"/>
          <p:cNvCxnSpPr/>
          <p:nvPr/>
        </p:nvCxnSpPr>
        <p:spPr>
          <a:xfrm flipH="1">
            <a:off x="0" y="1211580"/>
            <a:ext cx="794532" cy="0"/>
          </a:xfrm>
          <a:prstGeom prst="line">
            <a:avLst/>
          </a:prstGeom>
          <a:ln w="57150">
            <a:solidFill>
              <a:schemeClr val="tx1"/>
            </a:solidFill>
          </a:ln>
        </p:spPr>
        <p:style>
          <a:lnRef idx="1">
            <a:schemeClr val="accent1"/>
          </a:lnRef>
          <a:fillRef idx="0">
            <a:schemeClr val="accent1"/>
          </a:fillRef>
          <a:effectRef idx="0">
            <a:schemeClr val="accent1"/>
          </a:effectRef>
          <a:fontRef idx="minor">
            <a:schemeClr val="tx1"/>
          </a:fontRef>
        </p:style>
      </p:cxnSp>
      <p:sp>
        <p:nvSpPr>
          <p:cNvPr id="52" name="TextBox 51"/>
          <p:cNvSpPr txBox="1"/>
          <p:nvPr/>
        </p:nvSpPr>
        <p:spPr>
          <a:xfrm>
            <a:off x="794532" y="619249"/>
            <a:ext cx="8999580" cy="707886"/>
          </a:xfrm>
          <a:prstGeom prst="rect">
            <a:avLst/>
          </a:prstGeom>
          <a:noFill/>
        </p:spPr>
        <p:txBody>
          <a:bodyPr wrap="none" rtlCol="0">
            <a:spAutoFit/>
          </a:bodyPr>
          <a:lstStyle/>
          <a:p>
            <a:pPr algn="ctr"/>
            <a:r>
              <a:rPr lang="id-ID" sz="4000" dirty="0">
                <a:solidFill>
                  <a:srgbClr val="FF0000"/>
                </a:solidFill>
                <a:effectLst>
                  <a:outerShdw blurRad="38100" dist="38100" dir="2700000" algn="tl">
                    <a:srgbClr val="000000">
                      <a:alpha val="43137"/>
                    </a:srgbClr>
                  </a:outerShdw>
                </a:effectLst>
                <a:latin typeface="Adobe Fan Heiti Std B" panose="020B0700000000000000" pitchFamily="34" charset="-128"/>
                <a:ea typeface="Adobe Fan Heiti Std B" panose="020B0700000000000000" pitchFamily="34" charset="-128"/>
              </a:rPr>
              <a:t>Prinsip-Prinsip Etika Bisnis dan Profesi</a:t>
            </a:r>
          </a:p>
        </p:txBody>
      </p:sp>
      <p:sp>
        <p:nvSpPr>
          <p:cNvPr id="53" name="Rectangle 52"/>
          <p:cNvSpPr/>
          <p:nvPr/>
        </p:nvSpPr>
        <p:spPr>
          <a:xfrm>
            <a:off x="794533" y="1616710"/>
            <a:ext cx="10711334" cy="5262979"/>
          </a:xfrm>
          <a:prstGeom prst="rect">
            <a:avLst/>
          </a:prstGeom>
        </p:spPr>
        <p:txBody>
          <a:bodyPr wrap="square">
            <a:spAutoFit/>
          </a:bodyPr>
          <a:lstStyle/>
          <a:p>
            <a:pPr marL="514350" indent="-514350" algn="just">
              <a:buAutoNum type="alphaUcPeriod"/>
            </a:pPr>
            <a:r>
              <a:rPr lang="id-ID" sz="2800" dirty="0">
                <a:solidFill>
                  <a:srgbClr val="FF0000"/>
                </a:solidFill>
                <a:latin typeface="Adobe Fan Heiti Std B" panose="020B0700000000000000" pitchFamily="34" charset="-128"/>
                <a:ea typeface="Adobe Fan Heiti Std B" panose="020B0700000000000000" pitchFamily="34" charset="-128"/>
              </a:rPr>
              <a:t>Prinsip-prinsip Etika Bisnis</a:t>
            </a:r>
          </a:p>
          <a:p>
            <a:pPr algn="just"/>
            <a:r>
              <a:rPr lang="id-ID" sz="2800" dirty="0">
                <a:latin typeface="Adobe Fan Heiti Std B" panose="020B0700000000000000" pitchFamily="34" charset="-128"/>
                <a:ea typeface="Adobe Fan Heiti Std B" panose="020B0700000000000000" pitchFamily="34" charset="-128"/>
              </a:rPr>
              <a:t>	menurut Sonny Keraf (1998) dalam Agus Arijanto, prinsip-prinsip etika bisnis adalah sebagai berikut:</a:t>
            </a:r>
          </a:p>
          <a:p>
            <a:pPr algn="just"/>
            <a:r>
              <a:rPr lang="id-ID" sz="2800" dirty="0">
                <a:solidFill>
                  <a:srgbClr val="FF0000"/>
                </a:solidFill>
                <a:latin typeface="Adobe Fan Heiti Std B" panose="020B0700000000000000" pitchFamily="34" charset="-128"/>
                <a:ea typeface="Adobe Fan Heiti Std B" panose="020B0700000000000000" pitchFamily="34" charset="-128"/>
              </a:rPr>
              <a:t>1. Prinsip otonomi, </a:t>
            </a:r>
            <a:r>
              <a:rPr lang="id-ID" sz="2800" dirty="0">
                <a:latin typeface="Adobe Fan Heiti Std B" panose="020B0700000000000000" pitchFamily="34" charset="-128"/>
                <a:ea typeface="Adobe Fan Heiti Std B" panose="020B0700000000000000" pitchFamily="34" charset="-128"/>
              </a:rPr>
              <a:t>adalah sikap dan kemampuan manusia untuk mengambil keputusan dan bertindak berdasarkan kesadarannya tentang apa yang dianggapnya baik untuk dilakukan,</a:t>
            </a:r>
          </a:p>
          <a:p>
            <a:pPr algn="just"/>
            <a:r>
              <a:rPr lang="id-ID" sz="2800" dirty="0">
                <a:solidFill>
                  <a:srgbClr val="FF0000"/>
                </a:solidFill>
                <a:latin typeface="Adobe Fan Heiti Std B" panose="020B0700000000000000" pitchFamily="34" charset="-128"/>
                <a:ea typeface="Adobe Fan Heiti Std B" panose="020B0700000000000000" pitchFamily="34" charset="-128"/>
              </a:rPr>
              <a:t>2. Prinsip kejujuran: </a:t>
            </a:r>
            <a:r>
              <a:rPr lang="id-ID" sz="2800" dirty="0">
                <a:latin typeface="Adobe Fan Heiti Std B" panose="020B0700000000000000" pitchFamily="34" charset="-128"/>
                <a:ea typeface="Adobe Fan Heiti Std B" panose="020B0700000000000000" pitchFamily="34" charset="-128"/>
              </a:rPr>
              <a:t>a). Jujur dalam pemenuhan syarat-syarat perjanjian kontrak, b). Kejujuran dalam penawaran barang atau jasa dengan mutu dan harga yang sebanding, c). Jujur dalam hubungan kerja intern dalam suatu perusahaan     </a:t>
            </a:r>
          </a:p>
          <a:p>
            <a:pPr algn="just"/>
            <a:r>
              <a:rPr lang="id-ID" sz="2800" dirty="0">
                <a:latin typeface="Adobe Fan Heiti Std B" panose="020B0700000000000000" pitchFamily="34" charset="-128"/>
                <a:ea typeface="Adobe Fan Heiti Std B" panose="020B0700000000000000" pitchFamily="34" charset="-128"/>
              </a:rPr>
              <a:t>	</a:t>
            </a:r>
          </a:p>
          <a:p>
            <a:pPr algn="just"/>
            <a:endParaRPr lang="id-ID" sz="2800" dirty="0">
              <a:latin typeface="Adobe Fan Heiti Std B" panose="020B0700000000000000" pitchFamily="34" charset="-128"/>
              <a:ea typeface="Adobe Fan Heiti Std B" panose="020B0700000000000000" pitchFamily="34" charset="-128"/>
            </a:endParaRPr>
          </a:p>
        </p:txBody>
      </p:sp>
    </p:spTree>
    <p:extLst>
      <p:ext uri="{BB962C8B-B14F-4D97-AF65-F5344CB8AC3E}">
        <p14:creationId xmlns:p14="http://schemas.microsoft.com/office/powerpoint/2010/main" val="3031207568"/>
      </p:ext>
    </p:extLst>
  </p:cSld>
  <p:clrMapOvr>
    <a:masterClrMapping/>
  </p:clrMapOvr>
  <p:transition spd="slow">
    <p:wipe/>
    <p:sndAc>
      <p:stSnd>
        <p:snd r:embed="rId2" name="camera.wav"/>
      </p:stSnd>
    </p:sndAc>
  </p:transition>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11" name="Straight Connector 10"/>
          <p:cNvCxnSpPr>
            <a:cxnSpLocks/>
          </p:cNvCxnSpPr>
          <p:nvPr/>
        </p:nvCxnSpPr>
        <p:spPr>
          <a:xfrm>
            <a:off x="0" y="6128434"/>
            <a:ext cx="12191999" cy="0"/>
          </a:xfrm>
          <a:prstGeom prst="line">
            <a:avLst/>
          </a:prstGeom>
          <a:ln w="57150">
            <a:solidFill>
              <a:schemeClr val="tx1"/>
            </a:solidFill>
          </a:ln>
        </p:spPr>
        <p:style>
          <a:lnRef idx="1">
            <a:schemeClr val="accent1"/>
          </a:lnRef>
          <a:fillRef idx="0">
            <a:schemeClr val="accent1"/>
          </a:fillRef>
          <a:effectRef idx="0">
            <a:schemeClr val="accent1"/>
          </a:effectRef>
          <a:fontRef idx="minor">
            <a:schemeClr val="tx1"/>
          </a:fontRef>
        </p:style>
      </p:cxnSp>
      <p:sp>
        <p:nvSpPr>
          <p:cNvPr id="53" name="Rectangle 52"/>
          <p:cNvSpPr/>
          <p:nvPr/>
        </p:nvSpPr>
        <p:spPr>
          <a:xfrm>
            <a:off x="502985" y="1214150"/>
            <a:ext cx="10867379" cy="5262979"/>
          </a:xfrm>
          <a:prstGeom prst="rect">
            <a:avLst/>
          </a:prstGeom>
        </p:spPr>
        <p:txBody>
          <a:bodyPr wrap="square">
            <a:spAutoFit/>
          </a:bodyPr>
          <a:lstStyle/>
          <a:p>
            <a:pPr algn="just"/>
            <a:r>
              <a:rPr lang="id-ID" sz="2800" dirty="0">
                <a:solidFill>
                  <a:srgbClr val="FF0000"/>
                </a:solidFill>
                <a:latin typeface="Adobe Fan Heiti Std B" panose="020B0700000000000000" pitchFamily="34" charset="-128"/>
                <a:ea typeface="Adobe Fan Heiti Std B" panose="020B0700000000000000" pitchFamily="34" charset="-128"/>
              </a:rPr>
              <a:t>	3. Prinsip Keadilan, </a:t>
            </a:r>
            <a:r>
              <a:rPr lang="id-ID" sz="2800" dirty="0">
                <a:latin typeface="Adobe Fan Heiti Std B" panose="020B0700000000000000" pitchFamily="34" charset="-128"/>
                <a:ea typeface="Adobe Fan Heiti Std B" panose="020B0700000000000000" pitchFamily="34" charset="-128"/>
              </a:rPr>
              <a:t>menuntut agar setiap orang diperlakukan secara sama sesuai dengan aturan yang adil dan sesuai kriteria yang rasional, objektif, serta dapat dipertanggungjawabkan,</a:t>
            </a:r>
          </a:p>
          <a:p>
            <a:pPr algn="just"/>
            <a:r>
              <a:rPr lang="id-ID" sz="2800" dirty="0">
                <a:latin typeface="Adobe Fan Heiti Std B" panose="020B0700000000000000" pitchFamily="34" charset="-128"/>
                <a:ea typeface="Adobe Fan Heiti Std B" panose="020B0700000000000000" pitchFamily="34" charset="-128"/>
              </a:rPr>
              <a:t>	</a:t>
            </a:r>
            <a:r>
              <a:rPr lang="id-ID" sz="2800" dirty="0">
                <a:solidFill>
                  <a:srgbClr val="FF0000"/>
                </a:solidFill>
                <a:latin typeface="Adobe Fan Heiti Std B" panose="020B0700000000000000" pitchFamily="34" charset="-128"/>
                <a:ea typeface="Adobe Fan Heiti Std B" panose="020B0700000000000000" pitchFamily="34" charset="-128"/>
              </a:rPr>
              <a:t>4. Prinsip saling menguntungkan </a:t>
            </a:r>
            <a:r>
              <a:rPr lang="id-ID" sz="2800" i="1" dirty="0">
                <a:solidFill>
                  <a:srgbClr val="FF0000"/>
                </a:solidFill>
                <a:latin typeface="Adobe Fan Heiti Std B" panose="020B0700000000000000" pitchFamily="34" charset="-128"/>
                <a:ea typeface="Adobe Fan Heiti Std B" panose="020B0700000000000000" pitchFamily="34" charset="-128"/>
              </a:rPr>
              <a:t>(mutual benefit principle), </a:t>
            </a:r>
            <a:r>
              <a:rPr lang="id-ID" sz="2800" dirty="0">
                <a:latin typeface="Adobe Fan Heiti Std B" panose="020B0700000000000000" pitchFamily="34" charset="-128"/>
                <a:ea typeface="Adobe Fan Heiti Std B" panose="020B0700000000000000" pitchFamily="34" charset="-128"/>
              </a:rPr>
              <a:t>menuntut agar bisnis dijalankan sedemikian rupa, sehingga menguntungkan semua pihak,</a:t>
            </a:r>
          </a:p>
          <a:p>
            <a:pPr algn="just"/>
            <a:r>
              <a:rPr lang="id-ID" sz="2800" dirty="0">
                <a:latin typeface="Adobe Fan Heiti Std B" panose="020B0700000000000000" pitchFamily="34" charset="-128"/>
                <a:ea typeface="Adobe Fan Heiti Std B" panose="020B0700000000000000" pitchFamily="34" charset="-128"/>
              </a:rPr>
              <a:t>	</a:t>
            </a:r>
            <a:r>
              <a:rPr lang="id-ID" sz="2800" dirty="0">
                <a:solidFill>
                  <a:srgbClr val="FF0000"/>
                </a:solidFill>
                <a:latin typeface="Adobe Fan Heiti Std B" panose="020B0700000000000000" pitchFamily="34" charset="-128"/>
                <a:ea typeface="Adobe Fan Heiti Std B" panose="020B0700000000000000" pitchFamily="34" charset="-128"/>
              </a:rPr>
              <a:t>5. Prinsip integritas moral, </a:t>
            </a:r>
            <a:r>
              <a:rPr lang="id-ID" sz="2800" dirty="0">
                <a:latin typeface="Adobe Fan Heiti Std B" panose="020B0700000000000000" pitchFamily="34" charset="-128"/>
                <a:ea typeface="Adobe Fan Heiti Std B" panose="020B0700000000000000" pitchFamily="34" charset="-128"/>
              </a:rPr>
              <a:t>terutama dihayati sebagai tuntutan internal dalam diri pelaku bisnis atau perusahaan, agar perlu menjalankan bisnis dengan tetap menjaga nama baik pimpinan maupun perusahaannya.  </a:t>
            </a:r>
          </a:p>
          <a:p>
            <a:pPr algn="just"/>
            <a:r>
              <a:rPr lang="id-ID" sz="2800" dirty="0">
                <a:latin typeface="Adobe Fan Heiti Std B" panose="020B0700000000000000" pitchFamily="34" charset="-128"/>
                <a:ea typeface="Adobe Fan Heiti Std B" panose="020B0700000000000000" pitchFamily="34" charset="-128"/>
              </a:rPr>
              <a:t>	</a:t>
            </a:r>
          </a:p>
          <a:p>
            <a:pPr algn="just"/>
            <a:endParaRPr lang="id-ID" sz="2800" dirty="0">
              <a:latin typeface="Adobe Fan Heiti Std B" panose="020B0700000000000000" pitchFamily="34" charset="-128"/>
              <a:ea typeface="Adobe Fan Heiti Std B" panose="020B0700000000000000" pitchFamily="34" charset="-128"/>
            </a:endParaRPr>
          </a:p>
        </p:txBody>
      </p:sp>
      <p:cxnSp>
        <p:nvCxnSpPr>
          <p:cNvPr id="12" name="Straight Connector 11"/>
          <p:cNvCxnSpPr>
            <a:cxnSpLocks/>
          </p:cNvCxnSpPr>
          <p:nvPr/>
        </p:nvCxnSpPr>
        <p:spPr>
          <a:xfrm>
            <a:off x="0" y="787400"/>
            <a:ext cx="12192000" cy="0"/>
          </a:xfrm>
          <a:prstGeom prst="line">
            <a:avLst/>
          </a:prstGeom>
          <a:ln w="57150">
            <a:solidFill>
              <a:schemeClr val="tx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944631673"/>
      </p:ext>
    </p:extLst>
  </p:cSld>
  <p:clrMapOvr>
    <a:masterClrMapping/>
  </p:clrMapOvr>
  <p:transition spd="slow">
    <p:wipe/>
    <p:sndAc>
      <p:stSnd>
        <p:snd r:embed="rId2" name="camera.wav"/>
      </p:stSnd>
    </p:sndAc>
  </p:transition>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11" name="Straight Connector 10"/>
          <p:cNvCxnSpPr>
            <a:cxnSpLocks/>
          </p:cNvCxnSpPr>
          <p:nvPr/>
        </p:nvCxnSpPr>
        <p:spPr>
          <a:xfrm>
            <a:off x="0" y="6128434"/>
            <a:ext cx="12191999" cy="0"/>
          </a:xfrm>
          <a:prstGeom prst="line">
            <a:avLst/>
          </a:prstGeom>
          <a:ln w="57150">
            <a:solidFill>
              <a:schemeClr val="tx1"/>
            </a:solidFill>
          </a:ln>
        </p:spPr>
        <p:style>
          <a:lnRef idx="1">
            <a:schemeClr val="accent1"/>
          </a:lnRef>
          <a:fillRef idx="0">
            <a:schemeClr val="accent1"/>
          </a:fillRef>
          <a:effectRef idx="0">
            <a:schemeClr val="accent1"/>
          </a:effectRef>
          <a:fontRef idx="minor">
            <a:schemeClr val="tx1"/>
          </a:fontRef>
        </p:style>
      </p:cxnSp>
      <p:sp>
        <p:nvSpPr>
          <p:cNvPr id="53" name="Rectangle 52"/>
          <p:cNvSpPr/>
          <p:nvPr/>
        </p:nvSpPr>
        <p:spPr>
          <a:xfrm>
            <a:off x="502985" y="1214150"/>
            <a:ext cx="10867379" cy="5262979"/>
          </a:xfrm>
          <a:prstGeom prst="rect">
            <a:avLst/>
          </a:prstGeom>
        </p:spPr>
        <p:txBody>
          <a:bodyPr wrap="square">
            <a:spAutoFit/>
          </a:bodyPr>
          <a:lstStyle/>
          <a:p>
            <a:pPr algn="just"/>
            <a:r>
              <a:rPr lang="id-ID" sz="2800" dirty="0">
                <a:solidFill>
                  <a:srgbClr val="FF0000"/>
                </a:solidFill>
                <a:latin typeface="Adobe Fan Heiti Std B" panose="020B0700000000000000" pitchFamily="34" charset="-128"/>
                <a:ea typeface="Adobe Fan Heiti Std B" panose="020B0700000000000000" pitchFamily="34" charset="-128"/>
              </a:rPr>
              <a:t>B. Bisnis Sebagai Profesi Yang Luhur</a:t>
            </a:r>
          </a:p>
          <a:p>
            <a:pPr algn="just"/>
            <a:r>
              <a:rPr lang="id-ID" sz="2800" dirty="0">
                <a:solidFill>
                  <a:srgbClr val="FF0000"/>
                </a:solidFill>
                <a:latin typeface="Adobe Fan Heiti Std B" panose="020B0700000000000000" pitchFamily="34" charset="-128"/>
                <a:ea typeface="Adobe Fan Heiti Std B" panose="020B0700000000000000" pitchFamily="34" charset="-128"/>
              </a:rPr>
              <a:t>	</a:t>
            </a:r>
            <a:r>
              <a:rPr lang="id-ID" sz="2800" dirty="0">
                <a:latin typeface="Adobe Fan Heiti Std B" panose="020B0700000000000000" pitchFamily="34" charset="-128"/>
                <a:ea typeface="Adobe Fan Heiti Std B" panose="020B0700000000000000" pitchFamily="34" charset="-128"/>
              </a:rPr>
              <a:t>Dewasa ini bisnis sudah dianggap sebagai suatu profesi. Bahkan bisnis dianggap sebagai profesi yang hebat. Dunia bisnis modern mensyaratkan dan menuntut pelaku bisnis untuk menjadi orang yang profesional. Profesionalisme menjadi suatu keharusan dalam melakukan kegiatan bisnis. </a:t>
            </a:r>
          </a:p>
          <a:p>
            <a:pPr algn="just"/>
            <a:r>
              <a:rPr lang="id-ID" sz="2800" dirty="0">
                <a:latin typeface="Adobe Fan Heiti Std B" panose="020B0700000000000000" pitchFamily="34" charset="-128"/>
                <a:ea typeface="Adobe Fan Heiti Std B" panose="020B0700000000000000" pitchFamily="34" charset="-128"/>
              </a:rPr>
              <a:t>	Hanya saja sering sekali sikap profesional dan profesionalisme dalam dunia bisnis hanya terbatas pada kemampuan teknis keahlian dan keterampilan, seperti manajemen, produksi, pemasaran, keuangan, personalia, dan seterusnya.   </a:t>
            </a:r>
          </a:p>
          <a:p>
            <a:pPr algn="just"/>
            <a:r>
              <a:rPr lang="id-ID" sz="2800" dirty="0">
                <a:latin typeface="Adobe Fan Heiti Std B" panose="020B0700000000000000" pitchFamily="34" charset="-128"/>
                <a:ea typeface="Adobe Fan Heiti Std B" panose="020B0700000000000000" pitchFamily="34" charset="-128"/>
              </a:rPr>
              <a:t>	</a:t>
            </a:r>
          </a:p>
          <a:p>
            <a:pPr algn="just"/>
            <a:endParaRPr lang="id-ID" sz="2800" dirty="0">
              <a:latin typeface="Adobe Fan Heiti Std B" panose="020B0700000000000000" pitchFamily="34" charset="-128"/>
              <a:ea typeface="Adobe Fan Heiti Std B" panose="020B0700000000000000" pitchFamily="34" charset="-128"/>
            </a:endParaRPr>
          </a:p>
        </p:txBody>
      </p:sp>
      <p:cxnSp>
        <p:nvCxnSpPr>
          <p:cNvPr id="12" name="Straight Connector 11"/>
          <p:cNvCxnSpPr>
            <a:cxnSpLocks/>
          </p:cNvCxnSpPr>
          <p:nvPr/>
        </p:nvCxnSpPr>
        <p:spPr>
          <a:xfrm>
            <a:off x="0" y="787400"/>
            <a:ext cx="12192000" cy="0"/>
          </a:xfrm>
          <a:prstGeom prst="line">
            <a:avLst/>
          </a:prstGeom>
          <a:ln w="57150">
            <a:solidFill>
              <a:schemeClr val="tx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412178383"/>
      </p:ext>
    </p:extLst>
  </p:cSld>
  <p:clrMapOvr>
    <a:masterClrMapping/>
  </p:clrMapOvr>
  <p:transition spd="slow">
    <p:wipe/>
    <p:sndAc>
      <p:stSnd>
        <p:snd r:embed="rId2" name="camera.wav"/>
      </p:stSnd>
    </p:sndAc>
  </p:transition>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11" name="Straight Connector 10"/>
          <p:cNvCxnSpPr>
            <a:cxnSpLocks/>
          </p:cNvCxnSpPr>
          <p:nvPr/>
        </p:nvCxnSpPr>
        <p:spPr>
          <a:xfrm>
            <a:off x="0" y="6128434"/>
            <a:ext cx="12191999" cy="0"/>
          </a:xfrm>
          <a:prstGeom prst="line">
            <a:avLst/>
          </a:prstGeom>
          <a:ln w="57150">
            <a:solidFill>
              <a:schemeClr val="tx1"/>
            </a:solidFill>
          </a:ln>
        </p:spPr>
        <p:style>
          <a:lnRef idx="1">
            <a:schemeClr val="accent1"/>
          </a:lnRef>
          <a:fillRef idx="0">
            <a:schemeClr val="accent1"/>
          </a:fillRef>
          <a:effectRef idx="0">
            <a:schemeClr val="accent1"/>
          </a:effectRef>
          <a:fontRef idx="minor">
            <a:schemeClr val="tx1"/>
          </a:fontRef>
        </p:style>
      </p:cxnSp>
      <p:sp>
        <p:nvSpPr>
          <p:cNvPr id="53" name="Rectangle 52"/>
          <p:cNvSpPr/>
          <p:nvPr/>
        </p:nvSpPr>
        <p:spPr>
          <a:xfrm>
            <a:off x="502985" y="1214150"/>
            <a:ext cx="10867379" cy="3539430"/>
          </a:xfrm>
          <a:prstGeom prst="rect">
            <a:avLst/>
          </a:prstGeom>
        </p:spPr>
        <p:txBody>
          <a:bodyPr wrap="square">
            <a:spAutoFit/>
          </a:bodyPr>
          <a:lstStyle/>
          <a:p>
            <a:pPr algn="just"/>
            <a:r>
              <a:rPr lang="id-ID" sz="2800" dirty="0">
                <a:latin typeface="Adobe Fan Heiti Std B" panose="020B0700000000000000" pitchFamily="34" charset="-128"/>
                <a:ea typeface="Adobe Fan Heiti Std B" panose="020B0700000000000000" pitchFamily="34" charset="-128"/>
              </a:rPr>
              <a:t>Terutama yang berhubungan dengan prinsip-prinsip efisiensi efektivitas demi mendatangkan keuntungan yang maksimal. Sedangkan hal yang sering diabaikan dan bahkan dilupakan adalah komitmen pribadi dan moral pada profesi, dan pada kepentingan pihak-pihak yang saling terkait.</a:t>
            </a:r>
          </a:p>
          <a:p>
            <a:pPr algn="just"/>
            <a:r>
              <a:rPr lang="id-ID" sz="2800" dirty="0">
                <a:latin typeface="Adobe Fan Heiti Std B" panose="020B0700000000000000" pitchFamily="34" charset="-128"/>
                <a:ea typeface="Adobe Fan Heiti Std B" panose="020B0700000000000000" pitchFamily="34" charset="-128"/>
              </a:rPr>
              <a:t>Oleh karena itu, bisnis hampir tidak pernah atau belum dianggap sebagai suatu profesi yang luhur, </a:t>
            </a:r>
            <a:r>
              <a:rPr lang="id-ID" sz="2800" dirty="0">
                <a:solidFill>
                  <a:srgbClr val="FF0000"/>
                </a:solidFill>
                <a:latin typeface="Adobe Fan Heiti Std B" panose="020B0700000000000000" pitchFamily="34" charset="-128"/>
                <a:ea typeface="Adobe Fan Heiti Std B" panose="020B0700000000000000" pitchFamily="34" charset="-128"/>
              </a:rPr>
              <a:t>KARENA DISEBABKAN OLEH ...</a:t>
            </a:r>
          </a:p>
          <a:p>
            <a:pPr algn="just"/>
            <a:endParaRPr lang="id-ID" sz="2800" dirty="0">
              <a:latin typeface="Adobe Fan Heiti Std B" panose="020B0700000000000000" pitchFamily="34" charset="-128"/>
              <a:ea typeface="Adobe Fan Heiti Std B" panose="020B0700000000000000" pitchFamily="34" charset="-128"/>
            </a:endParaRPr>
          </a:p>
        </p:txBody>
      </p:sp>
      <p:cxnSp>
        <p:nvCxnSpPr>
          <p:cNvPr id="12" name="Straight Connector 11"/>
          <p:cNvCxnSpPr>
            <a:cxnSpLocks/>
          </p:cNvCxnSpPr>
          <p:nvPr/>
        </p:nvCxnSpPr>
        <p:spPr>
          <a:xfrm>
            <a:off x="0" y="787400"/>
            <a:ext cx="12192000" cy="0"/>
          </a:xfrm>
          <a:prstGeom prst="line">
            <a:avLst/>
          </a:prstGeom>
          <a:ln w="57150">
            <a:solidFill>
              <a:schemeClr val="tx1"/>
            </a:solidFill>
          </a:ln>
        </p:spPr>
        <p:style>
          <a:lnRef idx="1">
            <a:schemeClr val="accent1"/>
          </a:lnRef>
          <a:fillRef idx="0">
            <a:schemeClr val="accent1"/>
          </a:fillRef>
          <a:effectRef idx="0">
            <a:schemeClr val="accent1"/>
          </a:effectRef>
          <a:fontRef idx="minor">
            <a:schemeClr val="tx1"/>
          </a:fontRef>
        </p:style>
      </p:cxnSp>
      <p:grpSp>
        <p:nvGrpSpPr>
          <p:cNvPr id="5" name="Group 4"/>
          <p:cNvGrpSpPr/>
          <p:nvPr/>
        </p:nvGrpSpPr>
        <p:grpSpPr>
          <a:xfrm flipH="1">
            <a:off x="5128590" y="4305221"/>
            <a:ext cx="2676940" cy="448359"/>
            <a:chOff x="1465943" y="1353639"/>
            <a:chExt cx="2002971" cy="576761"/>
          </a:xfrm>
        </p:grpSpPr>
        <p:cxnSp>
          <p:nvCxnSpPr>
            <p:cNvPr id="6" name="Straight Connector 5"/>
            <p:cNvCxnSpPr/>
            <p:nvPr/>
          </p:nvCxnSpPr>
          <p:spPr>
            <a:xfrm>
              <a:off x="1465943" y="1353639"/>
              <a:ext cx="0" cy="576761"/>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7" name="Straight Arrow Connector 6"/>
            <p:cNvCxnSpPr/>
            <p:nvPr/>
          </p:nvCxnSpPr>
          <p:spPr>
            <a:xfrm>
              <a:off x="1465943" y="1930400"/>
              <a:ext cx="2002971" cy="0"/>
            </a:xfrm>
            <a:prstGeom prst="straightConnector1">
              <a:avLst/>
            </a:prstGeom>
            <a:ln w="38100">
              <a:solidFill>
                <a:schemeClr val="tx1"/>
              </a:solidFill>
              <a:tailEnd type="triangle"/>
            </a:ln>
          </p:spPr>
          <p:style>
            <a:lnRef idx="1">
              <a:schemeClr val="accent1"/>
            </a:lnRef>
            <a:fillRef idx="0">
              <a:schemeClr val="accent1"/>
            </a:fillRef>
            <a:effectRef idx="0">
              <a:schemeClr val="accent1"/>
            </a:effectRef>
            <a:fontRef idx="minor">
              <a:schemeClr val="tx1"/>
            </a:fontRef>
          </p:style>
        </p:cxnSp>
      </p:grpSp>
      <p:sp>
        <p:nvSpPr>
          <p:cNvPr id="8" name="Rectangle 7"/>
          <p:cNvSpPr/>
          <p:nvPr/>
        </p:nvSpPr>
        <p:spPr>
          <a:xfrm>
            <a:off x="2173357" y="4491970"/>
            <a:ext cx="2939769" cy="523220"/>
          </a:xfrm>
          <a:prstGeom prst="rect">
            <a:avLst/>
          </a:prstGeom>
        </p:spPr>
        <p:txBody>
          <a:bodyPr wrap="square">
            <a:spAutoFit/>
          </a:bodyPr>
          <a:lstStyle/>
          <a:p>
            <a:pPr algn="just"/>
            <a:r>
              <a:rPr lang="id-ID" sz="2800" dirty="0">
                <a:latin typeface="Adobe Fan Heiti Std B" panose="020B0700000000000000" pitchFamily="34" charset="-128"/>
                <a:ea typeface="Adobe Fan Heiti Std B" panose="020B0700000000000000" pitchFamily="34" charset="-128"/>
              </a:rPr>
              <a:t>Pekerjaan Kotor</a:t>
            </a:r>
          </a:p>
        </p:txBody>
      </p:sp>
      <p:grpSp>
        <p:nvGrpSpPr>
          <p:cNvPr id="9" name="Group 8"/>
          <p:cNvGrpSpPr/>
          <p:nvPr/>
        </p:nvGrpSpPr>
        <p:grpSpPr>
          <a:xfrm flipH="1">
            <a:off x="3591339" y="4305221"/>
            <a:ext cx="3949148" cy="1088414"/>
            <a:chOff x="1465943" y="1353639"/>
            <a:chExt cx="2002971" cy="576761"/>
          </a:xfrm>
        </p:grpSpPr>
        <p:cxnSp>
          <p:nvCxnSpPr>
            <p:cNvPr id="10" name="Straight Connector 9"/>
            <p:cNvCxnSpPr/>
            <p:nvPr/>
          </p:nvCxnSpPr>
          <p:spPr>
            <a:xfrm>
              <a:off x="1465943" y="1353639"/>
              <a:ext cx="0" cy="576761"/>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3" name="Straight Arrow Connector 12"/>
            <p:cNvCxnSpPr/>
            <p:nvPr/>
          </p:nvCxnSpPr>
          <p:spPr>
            <a:xfrm>
              <a:off x="1465943" y="1930400"/>
              <a:ext cx="2002971" cy="0"/>
            </a:xfrm>
            <a:prstGeom prst="straightConnector1">
              <a:avLst/>
            </a:prstGeom>
            <a:ln w="38100">
              <a:solidFill>
                <a:schemeClr val="tx1"/>
              </a:solidFill>
              <a:tailEnd type="triangle"/>
            </a:ln>
          </p:spPr>
          <p:style>
            <a:lnRef idx="1">
              <a:schemeClr val="accent1"/>
            </a:lnRef>
            <a:fillRef idx="0">
              <a:schemeClr val="accent1"/>
            </a:fillRef>
            <a:effectRef idx="0">
              <a:schemeClr val="accent1"/>
            </a:effectRef>
            <a:fontRef idx="minor">
              <a:schemeClr val="tx1"/>
            </a:fontRef>
          </p:style>
        </p:cxnSp>
      </p:grpSp>
      <p:sp>
        <p:nvSpPr>
          <p:cNvPr id="14" name="Rectangle 13"/>
          <p:cNvSpPr/>
          <p:nvPr/>
        </p:nvSpPr>
        <p:spPr>
          <a:xfrm>
            <a:off x="1086678" y="5132025"/>
            <a:ext cx="2502448" cy="523220"/>
          </a:xfrm>
          <a:prstGeom prst="rect">
            <a:avLst/>
          </a:prstGeom>
        </p:spPr>
        <p:txBody>
          <a:bodyPr wrap="square">
            <a:spAutoFit/>
          </a:bodyPr>
          <a:lstStyle/>
          <a:p>
            <a:pPr algn="just"/>
            <a:r>
              <a:rPr lang="id-ID" sz="2800" dirty="0">
                <a:latin typeface="Adobe Fan Heiti Std B" panose="020B0700000000000000" pitchFamily="34" charset="-128"/>
                <a:ea typeface="Adobe Fan Heiti Std B" panose="020B0700000000000000" pitchFamily="34" charset="-128"/>
              </a:rPr>
              <a:t>Tipu Menipu</a:t>
            </a:r>
          </a:p>
        </p:txBody>
      </p:sp>
      <p:grpSp>
        <p:nvGrpSpPr>
          <p:cNvPr id="15" name="Group 14"/>
          <p:cNvGrpSpPr/>
          <p:nvPr/>
        </p:nvGrpSpPr>
        <p:grpSpPr>
          <a:xfrm>
            <a:off x="6619460" y="4305221"/>
            <a:ext cx="2676940" cy="623952"/>
            <a:chOff x="1465943" y="1353639"/>
            <a:chExt cx="2002971" cy="576761"/>
          </a:xfrm>
        </p:grpSpPr>
        <p:cxnSp>
          <p:nvCxnSpPr>
            <p:cNvPr id="16" name="Straight Connector 15"/>
            <p:cNvCxnSpPr/>
            <p:nvPr/>
          </p:nvCxnSpPr>
          <p:spPr>
            <a:xfrm>
              <a:off x="1465943" y="1353639"/>
              <a:ext cx="0" cy="576761"/>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7" name="Straight Arrow Connector 16"/>
            <p:cNvCxnSpPr/>
            <p:nvPr/>
          </p:nvCxnSpPr>
          <p:spPr>
            <a:xfrm>
              <a:off x="1465943" y="1930400"/>
              <a:ext cx="2002971" cy="0"/>
            </a:xfrm>
            <a:prstGeom prst="straightConnector1">
              <a:avLst/>
            </a:prstGeom>
            <a:ln w="38100">
              <a:solidFill>
                <a:schemeClr val="tx1"/>
              </a:solidFill>
              <a:tailEnd type="triangle"/>
            </a:ln>
          </p:spPr>
          <p:style>
            <a:lnRef idx="1">
              <a:schemeClr val="accent1"/>
            </a:lnRef>
            <a:fillRef idx="0">
              <a:schemeClr val="accent1"/>
            </a:fillRef>
            <a:effectRef idx="0">
              <a:schemeClr val="accent1"/>
            </a:effectRef>
            <a:fontRef idx="minor">
              <a:schemeClr val="tx1"/>
            </a:fontRef>
          </p:style>
        </p:cxnSp>
      </p:grpSp>
      <p:sp>
        <p:nvSpPr>
          <p:cNvPr id="18" name="Rectangle 17"/>
          <p:cNvSpPr/>
          <p:nvPr/>
        </p:nvSpPr>
        <p:spPr>
          <a:xfrm>
            <a:off x="9296401" y="4658122"/>
            <a:ext cx="2073964" cy="523220"/>
          </a:xfrm>
          <a:prstGeom prst="rect">
            <a:avLst/>
          </a:prstGeom>
        </p:spPr>
        <p:txBody>
          <a:bodyPr wrap="square">
            <a:spAutoFit/>
          </a:bodyPr>
          <a:lstStyle/>
          <a:p>
            <a:pPr algn="just"/>
            <a:r>
              <a:rPr lang="id-ID" sz="2800" dirty="0">
                <a:latin typeface="Adobe Fan Heiti Std B" panose="020B0700000000000000" pitchFamily="34" charset="-128"/>
                <a:ea typeface="Adobe Fan Heiti Std B" panose="020B0700000000000000" pitchFamily="34" charset="-128"/>
              </a:rPr>
              <a:t>Etika Buruk</a:t>
            </a:r>
          </a:p>
        </p:txBody>
      </p:sp>
      <p:grpSp>
        <p:nvGrpSpPr>
          <p:cNvPr id="19" name="Group 18"/>
          <p:cNvGrpSpPr/>
          <p:nvPr/>
        </p:nvGrpSpPr>
        <p:grpSpPr>
          <a:xfrm>
            <a:off x="6771860" y="4305220"/>
            <a:ext cx="1353935" cy="1395452"/>
            <a:chOff x="1465943" y="1353639"/>
            <a:chExt cx="2002971" cy="576761"/>
          </a:xfrm>
        </p:grpSpPr>
        <p:cxnSp>
          <p:nvCxnSpPr>
            <p:cNvPr id="20" name="Straight Connector 19"/>
            <p:cNvCxnSpPr/>
            <p:nvPr/>
          </p:nvCxnSpPr>
          <p:spPr>
            <a:xfrm>
              <a:off x="1465943" y="1353639"/>
              <a:ext cx="0" cy="576761"/>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21" name="Straight Arrow Connector 20"/>
            <p:cNvCxnSpPr/>
            <p:nvPr/>
          </p:nvCxnSpPr>
          <p:spPr>
            <a:xfrm>
              <a:off x="1465943" y="1930400"/>
              <a:ext cx="2002971" cy="0"/>
            </a:xfrm>
            <a:prstGeom prst="straightConnector1">
              <a:avLst/>
            </a:prstGeom>
            <a:ln w="38100">
              <a:solidFill>
                <a:schemeClr val="tx1"/>
              </a:solidFill>
              <a:tailEnd type="triangle"/>
            </a:ln>
          </p:spPr>
          <p:style>
            <a:lnRef idx="1">
              <a:schemeClr val="accent1"/>
            </a:lnRef>
            <a:fillRef idx="0">
              <a:schemeClr val="accent1"/>
            </a:fillRef>
            <a:effectRef idx="0">
              <a:schemeClr val="accent1"/>
            </a:effectRef>
            <a:fontRef idx="minor">
              <a:schemeClr val="tx1"/>
            </a:fontRef>
          </p:style>
        </p:cxnSp>
      </p:grpSp>
      <p:sp>
        <p:nvSpPr>
          <p:cNvPr id="22" name="Rectangle 21"/>
          <p:cNvSpPr/>
          <p:nvPr/>
        </p:nvSpPr>
        <p:spPr>
          <a:xfrm>
            <a:off x="8213035" y="5439062"/>
            <a:ext cx="3793435" cy="523220"/>
          </a:xfrm>
          <a:prstGeom prst="rect">
            <a:avLst/>
          </a:prstGeom>
        </p:spPr>
        <p:txBody>
          <a:bodyPr wrap="square">
            <a:spAutoFit/>
          </a:bodyPr>
          <a:lstStyle/>
          <a:p>
            <a:pPr algn="just"/>
            <a:r>
              <a:rPr lang="id-ID" sz="2800" dirty="0">
                <a:latin typeface="Adobe Fan Heiti Std B" panose="020B0700000000000000" pitchFamily="34" charset="-128"/>
                <a:ea typeface="Adobe Fan Heiti Std B" panose="020B0700000000000000" pitchFamily="34" charset="-128"/>
              </a:rPr>
              <a:t>Penuh dg Kecurangan</a:t>
            </a:r>
          </a:p>
        </p:txBody>
      </p:sp>
    </p:spTree>
    <p:extLst>
      <p:ext uri="{BB962C8B-B14F-4D97-AF65-F5344CB8AC3E}">
        <p14:creationId xmlns:p14="http://schemas.microsoft.com/office/powerpoint/2010/main" val="1006933273"/>
      </p:ext>
    </p:extLst>
  </p:cSld>
  <p:clrMapOvr>
    <a:masterClrMapping/>
  </p:clrMapOvr>
  <p:transition spd="slow">
    <p:wipe/>
    <p:sndAc>
      <p:stSnd>
        <p:snd r:embed="rId2" name="camera.wav"/>
      </p:stSnd>
    </p:sndAc>
  </p:transition>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11" name="Straight Connector 10"/>
          <p:cNvCxnSpPr>
            <a:cxnSpLocks/>
          </p:cNvCxnSpPr>
          <p:nvPr/>
        </p:nvCxnSpPr>
        <p:spPr>
          <a:xfrm>
            <a:off x="0" y="6128434"/>
            <a:ext cx="12191999" cy="0"/>
          </a:xfrm>
          <a:prstGeom prst="line">
            <a:avLst/>
          </a:prstGeom>
          <a:ln w="57150">
            <a:solidFill>
              <a:schemeClr val="tx1"/>
            </a:solidFill>
          </a:ln>
        </p:spPr>
        <p:style>
          <a:lnRef idx="1">
            <a:schemeClr val="accent1"/>
          </a:lnRef>
          <a:fillRef idx="0">
            <a:schemeClr val="accent1"/>
          </a:fillRef>
          <a:effectRef idx="0">
            <a:schemeClr val="accent1"/>
          </a:effectRef>
          <a:fontRef idx="minor">
            <a:schemeClr val="tx1"/>
          </a:fontRef>
        </p:style>
      </p:cxnSp>
      <p:sp>
        <p:nvSpPr>
          <p:cNvPr id="53" name="Rectangle 52"/>
          <p:cNvSpPr/>
          <p:nvPr/>
        </p:nvSpPr>
        <p:spPr>
          <a:xfrm>
            <a:off x="502985" y="1214150"/>
            <a:ext cx="10867379" cy="2677656"/>
          </a:xfrm>
          <a:prstGeom prst="rect">
            <a:avLst/>
          </a:prstGeom>
        </p:spPr>
        <p:txBody>
          <a:bodyPr wrap="square">
            <a:spAutoFit/>
          </a:bodyPr>
          <a:lstStyle/>
          <a:p>
            <a:pPr algn="just"/>
            <a:r>
              <a:rPr lang="id-ID" sz="2800" dirty="0">
                <a:latin typeface="Adobe Fan Heiti Std B" panose="020B0700000000000000" pitchFamily="34" charset="-128"/>
                <a:ea typeface="Adobe Fan Heiti Std B" panose="020B0700000000000000" pitchFamily="34" charset="-128"/>
              </a:rPr>
              <a:t>Sehingga tidak heran bisnis mendapat predikat jelek, sebagai kerjanya orang-orang kotor oleh sebagaian masyarakat.</a:t>
            </a:r>
          </a:p>
          <a:p>
            <a:pPr algn="just"/>
            <a:r>
              <a:rPr lang="id-ID" sz="2800" dirty="0">
                <a:latin typeface="Adobe Fan Heiti Std B" panose="020B0700000000000000" pitchFamily="34" charset="-128"/>
                <a:ea typeface="Adobe Fan Heiti Std B" panose="020B0700000000000000" pitchFamily="34" charset="-128"/>
              </a:rPr>
              <a:t>Kesan dan sikap masyarakat tersebut disebabkan oleh ulah beberapa oarng bisnis memperlihatkan citra negatif di masyarakat, </a:t>
            </a:r>
            <a:r>
              <a:rPr lang="id-ID" sz="2800" dirty="0">
                <a:solidFill>
                  <a:srgbClr val="FF0000"/>
                </a:solidFill>
                <a:latin typeface="Adobe Fan Heiti Std B" panose="020B0700000000000000" pitchFamily="34" charset="-128"/>
                <a:ea typeface="Adobe Fan Heiti Std B" panose="020B0700000000000000" pitchFamily="34" charset="-128"/>
              </a:rPr>
              <a:t>seperti:</a:t>
            </a:r>
          </a:p>
          <a:p>
            <a:pPr algn="just"/>
            <a:endParaRPr lang="id-ID" sz="2800" dirty="0">
              <a:latin typeface="Adobe Fan Heiti Std B" panose="020B0700000000000000" pitchFamily="34" charset="-128"/>
              <a:ea typeface="Adobe Fan Heiti Std B" panose="020B0700000000000000" pitchFamily="34" charset="-128"/>
            </a:endParaRPr>
          </a:p>
        </p:txBody>
      </p:sp>
      <p:cxnSp>
        <p:nvCxnSpPr>
          <p:cNvPr id="12" name="Straight Connector 11"/>
          <p:cNvCxnSpPr>
            <a:cxnSpLocks/>
          </p:cNvCxnSpPr>
          <p:nvPr/>
        </p:nvCxnSpPr>
        <p:spPr>
          <a:xfrm>
            <a:off x="0" y="787400"/>
            <a:ext cx="12192000" cy="0"/>
          </a:xfrm>
          <a:prstGeom prst="line">
            <a:avLst/>
          </a:prstGeom>
          <a:ln w="57150">
            <a:solidFill>
              <a:schemeClr val="tx1"/>
            </a:solidFill>
          </a:ln>
        </p:spPr>
        <p:style>
          <a:lnRef idx="1">
            <a:schemeClr val="accent1"/>
          </a:lnRef>
          <a:fillRef idx="0">
            <a:schemeClr val="accent1"/>
          </a:fillRef>
          <a:effectRef idx="0">
            <a:schemeClr val="accent1"/>
          </a:effectRef>
          <a:fontRef idx="minor">
            <a:schemeClr val="tx1"/>
          </a:fontRef>
        </p:style>
      </p:cxnSp>
      <p:grpSp>
        <p:nvGrpSpPr>
          <p:cNvPr id="23" name="Group 22"/>
          <p:cNvGrpSpPr/>
          <p:nvPr/>
        </p:nvGrpSpPr>
        <p:grpSpPr>
          <a:xfrm>
            <a:off x="3048000" y="3443447"/>
            <a:ext cx="1709529" cy="224179"/>
            <a:chOff x="1465943" y="1353639"/>
            <a:chExt cx="2002971" cy="576761"/>
          </a:xfrm>
        </p:grpSpPr>
        <p:cxnSp>
          <p:nvCxnSpPr>
            <p:cNvPr id="24" name="Straight Connector 23"/>
            <p:cNvCxnSpPr/>
            <p:nvPr/>
          </p:nvCxnSpPr>
          <p:spPr>
            <a:xfrm>
              <a:off x="1465943" y="1353639"/>
              <a:ext cx="0" cy="576761"/>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25" name="Straight Arrow Connector 24"/>
            <p:cNvCxnSpPr/>
            <p:nvPr/>
          </p:nvCxnSpPr>
          <p:spPr>
            <a:xfrm>
              <a:off x="1465943" y="1930400"/>
              <a:ext cx="2002971" cy="0"/>
            </a:xfrm>
            <a:prstGeom prst="straightConnector1">
              <a:avLst/>
            </a:prstGeom>
            <a:ln w="38100">
              <a:solidFill>
                <a:schemeClr val="tx1"/>
              </a:solidFill>
              <a:tailEnd type="triangle"/>
            </a:ln>
          </p:spPr>
          <p:style>
            <a:lnRef idx="1">
              <a:schemeClr val="accent1"/>
            </a:lnRef>
            <a:fillRef idx="0">
              <a:schemeClr val="accent1"/>
            </a:fillRef>
            <a:effectRef idx="0">
              <a:schemeClr val="accent1"/>
            </a:effectRef>
            <a:fontRef idx="minor">
              <a:schemeClr val="tx1"/>
            </a:fontRef>
          </p:style>
        </p:cxnSp>
      </p:grpSp>
      <p:sp>
        <p:nvSpPr>
          <p:cNvPr id="26" name="Rectangle 25"/>
          <p:cNvSpPr/>
          <p:nvPr/>
        </p:nvSpPr>
        <p:spPr>
          <a:xfrm>
            <a:off x="4757529" y="3241810"/>
            <a:ext cx="6374297" cy="1384995"/>
          </a:xfrm>
          <a:prstGeom prst="rect">
            <a:avLst/>
          </a:prstGeom>
        </p:spPr>
        <p:txBody>
          <a:bodyPr wrap="square">
            <a:spAutoFit/>
          </a:bodyPr>
          <a:lstStyle/>
          <a:p>
            <a:pPr algn="just"/>
            <a:r>
              <a:rPr lang="id-ID" sz="2800" dirty="0">
                <a:latin typeface="Adobe Fan Heiti Std B" panose="020B0700000000000000" pitchFamily="34" charset="-128"/>
                <a:ea typeface="Adobe Fan Heiti Std B" panose="020B0700000000000000" pitchFamily="34" charset="-128"/>
              </a:rPr>
              <a:t>Hanya ingin mengejar keuntungan dengan menawarkan mutu barang dan jasa yang rendah.</a:t>
            </a:r>
          </a:p>
        </p:txBody>
      </p:sp>
      <p:grpSp>
        <p:nvGrpSpPr>
          <p:cNvPr id="27" name="Group 26"/>
          <p:cNvGrpSpPr/>
          <p:nvPr/>
        </p:nvGrpSpPr>
        <p:grpSpPr>
          <a:xfrm>
            <a:off x="3200401" y="3443447"/>
            <a:ext cx="947530" cy="1748351"/>
            <a:chOff x="1465943" y="1353639"/>
            <a:chExt cx="2002971" cy="576761"/>
          </a:xfrm>
        </p:grpSpPr>
        <p:cxnSp>
          <p:nvCxnSpPr>
            <p:cNvPr id="28" name="Straight Connector 27"/>
            <p:cNvCxnSpPr/>
            <p:nvPr/>
          </p:nvCxnSpPr>
          <p:spPr>
            <a:xfrm>
              <a:off x="1465943" y="1353639"/>
              <a:ext cx="0" cy="576761"/>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29" name="Straight Arrow Connector 28"/>
            <p:cNvCxnSpPr/>
            <p:nvPr/>
          </p:nvCxnSpPr>
          <p:spPr>
            <a:xfrm>
              <a:off x="1465943" y="1930400"/>
              <a:ext cx="2002971" cy="0"/>
            </a:xfrm>
            <a:prstGeom prst="straightConnector1">
              <a:avLst/>
            </a:prstGeom>
            <a:ln w="38100">
              <a:solidFill>
                <a:schemeClr val="tx1"/>
              </a:solidFill>
              <a:tailEnd type="triangle"/>
            </a:ln>
          </p:spPr>
          <p:style>
            <a:lnRef idx="1">
              <a:schemeClr val="accent1"/>
            </a:lnRef>
            <a:fillRef idx="0">
              <a:schemeClr val="accent1"/>
            </a:fillRef>
            <a:effectRef idx="0">
              <a:schemeClr val="accent1"/>
            </a:effectRef>
            <a:fontRef idx="minor">
              <a:schemeClr val="tx1"/>
            </a:fontRef>
          </p:style>
        </p:cxnSp>
      </p:grpSp>
      <p:sp>
        <p:nvSpPr>
          <p:cNvPr id="30" name="Rectangle 29"/>
          <p:cNvSpPr/>
          <p:nvPr/>
        </p:nvSpPr>
        <p:spPr>
          <a:xfrm>
            <a:off x="4253946" y="4656166"/>
            <a:ext cx="7726019" cy="1384995"/>
          </a:xfrm>
          <a:prstGeom prst="rect">
            <a:avLst/>
          </a:prstGeom>
        </p:spPr>
        <p:txBody>
          <a:bodyPr wrap="square">
            <a:spAutoFit/>
          </a:bodyPr>
          <a:lstStyle/>
          <a:p>
            <a:pPr algn="just"/>
            <a:r>
              <a:rPr lang="id-ID" sz="2800" dirty="0">
                <a:latin typeface="Adobe Fan Heiti Std B" panose="020B0700000000000000" pitchFamily="34" charset="-128"/>
                <a:ea typeface="Adobe Fan Heiti Std B" panose="020B0700000000000000" pitchFamily="34" charset="-128"/>
              </a:rPr>
              <a:t>Tidak mempedulikan pelayanan yang baik terhadap konsumen, bahkan tidak menghiraukan keluhan konsumennya</a:t>
            </a:r>
          </a:p>
        </p:txBody>
      </p:sp>
    </p:spTree>
    <p:extLst>
      <p:ext uri="{BB962C8B-B14F-4D97-AF65-F5344CB8AC3E}">
        <p14:creationId xmlns:p14="http://schemas.microsoft.com/office/powerpoint/2010/main" val="3829114993"/>
      </p:ext>
    </p:extLst>
  </p:cSld>
  <p:clrMapOvr>
    <a:masterClrMapping/>
  </p:clrMapOvr>
  <p:transition spd="slow">
    <p:wipe/>
    <p:sndAc>
      <p:stSnd>
        <p:snd r:embed="rId2" name="camera.wav"/>
      </p:stSnd>
    </p:sndAc>
  </p:transition>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11" name="Straight Connector 10"/>
          <p:cNvCxnSpPr>
            <a:cxnSpLocks/>
          </p:cNvCxnSpPr>
          <p:nvPr/>
        </p:nvCxnSpPr>
        <p:spPr>
          <a:xfrm>
            <a:off x="0" y="6128434"/>
            <a:ext cx="12191999" cy="0"/>
          </a:xfrm>
          <a:prstGeom prst="line">
            <a:avLst/>
          </a:prstGeom>
          <a:ln w="5715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2" name="Straight Connector 11"/>
          <p:cNvCxnSpPr>
            <a:cxnSpLocks/>
          </p:cNvCxnSpPr>
          <p:nvPr/>
        </p:nvCxnSpPr>
        <p:spPr>
          <a:xfrm>
            <a:off x="0" y="787400"/>
            <a:ext cx="12192000" cy="0"/>
          </a:xfrm>
          <a:prstGeom prst="line">
            <a:avLst/>
          </a:prstGeom>
          <a:ln w="57150">
            <a:solidFill>
              <a:schemeClr val="tx1"/>
            </a:solidFill>
          </a:ln>
        </p:spPr>
        <p:style>
          <a:lnRef idx="1">
            <a:schemeClr val="accent1"/>
          </a:lnRef>
          <a:fillRef idx="0">
            <a:schemeClr val="accent1"/>
          </a:fillRef>
          <a:effectRef idx="0">
            <a:schemeClr val="accent1"/>
          </a:effectRef>
          <a:fontRef idx="minor">
            <a:schemeClr val="tx1"/>
          </a:fontRef>
        </p:style>
      </p:cxnSp>
      <p:grpSp>
        <p:nvGrpSpPr>
          <p:cNvPr id="23" name="Group 22"/>
          <p:cNvGrpSpPr/>
          <p:nvPr/>
        </p:nvGrpSpPr>
        <p:grpSpPr>
          <a:xfrm>
            <a:off x="3048000" y="787401"/>
            <a:ext cx="1709529" cy="763103"/>
            <a:chOff x="1465943" y="1353639"/>
            <a:chExt cx="2002971" cy="576761"/>
          </a:xfrm>
        </p:grpSpPr>
        <p:cxnSp>
          <p:nvCxnSpPr>
            <p:cNvPr id="24" name="Straight Connector 23"/>
            <p:cNvCxnSpPr/>
            <p:nvPr/>
          </p:nvCxnSpPr>
          <p:spPr>
            <a:xfrm>
              <a:off x="1465943" y="1353639"/>
              <a:ext cx="0" cy="576761"/>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25" name="Straight Arrow Connector 24"/>
            <p:cNvCxnSpPr/>
            <p:nvPr/>
          </p:nvCxnSpPr>
          <p:spPr>
            <a:xfrm>
              <a:off x="1465943" y="1930400"/>
              <a:ext cx="2002971" cy="0"/>
            </a:xfrm>
            <a:prstGeom prst="straightConnector1">
              <a:avLst/>
            </a:prstGeom>
            <a:ln w="38100">
              <a:solidFill>
                <a:schemeClr val="tx1"/>
              </a:solidFill>
              <a:tailEnd type="triangle"/>
            </a:ln>
          </p:spPr>
          <p:style>
            <a:lnRef idx="1">
              <a:schemeClr val="accent1"/>
            </a:lnRef>
            <a:fillRef idx="0">
              <a:schemeClr val="accent1"/>
            </a:fillRef>
            <a:effectRef idx="0">
              <a:schemeClr val="accent1"/>
            </a:effectRef>
            <a:fontRef idx="minor">
              <a:schemeClr val="tx1"/>
            </a:fontRef>
          </p:style>
        </p:cxnSp>
      </p:grpSp>
      <p:sp>
        <p:nvSpPr>
          <p:cNvPr id="26" name="Rectangle 25"/>
          <p:cNvSpPr/>
          <p:nvPr/>
        </p:nvSpPr>
        <p:spPr>
          <a:xfrm>
            <a:off x="4757529" y="1280488"/>
            <a:ext cx="6745358" cy="1384995"/>
          </a:xfrm>
          <a:prstGeom prst="rect">
            <a:avLst/>
          </a:prstGeom>
        </p:spPr>
        <p:txBody>
          <a:bodyPr wrap="square">
            <a:spAutoFit/>
          </a:bodyPr>
          <a:lstStyle/>
          <a:p>
            <a:pPr algn="just"/>
            <a:r>
              <a:rPr lang="id-ID" sz="2800" dirty="0">
                <a:latin typeface="Adobe Fan Heiti Std B" panose="020B0700000000000000" pitchFamily="34" charset="-128"/>
                <a:ea typeface="Adobe Fan Heiti Std B" panose="020B0700000000000000" pitchFamily="34" charset="-128"/>
              </a:rPr>
              <a:t>Tidak sesuai dengan iklan maupun janji ataupun janji terhadap barang atau jasa yang ditawarkan. </a:t>
            </a:r>
          </a:p>
        </p:txBody>
      </p:sp>
      <p:sp>
        <p:nvSpPr>
          <p:cNvPr id="13" name="Rectangle 12"/>
          <p:cNvSpPr/>
          <p:nvPr/>
        </p:nvSpPr>
        <p:spPr>
          <a:xfrm>
            <a:off x="530085" y="2842687"/>
            <a:ext cx="10972802" cy="3108543"/>
          </a:xfrm>
          <a:prstGeom prst="rect">
            <a:avLst/>
          </a:prstGeom>
        </p:spPr>
        <p:txBody>
          <a:bodyPr wrap="square">
            <a:spAutoFit/>
          </a:bodyPr>
          <a:lstStyle/>
          <a:p>
            <a:pPr algn="just"/>
            <a:r>
              <a:rPr lang="id-ID" sz="2800" dirty="0">
                <a:latin typeface="Adobe Fan Heiti Std B" panose="020B0700000000000000" pitchFamily="34" charset="-128"/>
                <a:ea typeface="Adobe Fan Heiti Std B" panose="020B0700000000000000" pitchFamily="34" charset="-128"/>
              </a:rPr>
              <a:t>Berdasarkan pengertian profesi yang menekan pada keahlian, dan keterampilan yang tinggi, serta komitmen moral yang mendalam, maka jelas bahwa pekerjaan yang kotor tidak disebut sebagai profesi. </a:t>
            </a:r>
            <a:r>
              <a:rPr lang="id-ID" sz="2800" dirty="0">
                <a:solidFill>
                  <a:srgbClr val="FF0000"/>
                </a:solidFill>
                <a:latin typeface="Adobe Fan Heiti Std B" panose="020B0700000000000000" pitchFamily="34" charset="-128"/>
                <a:ea typeface="Adobe Fan Heiti Std B" panose="020B0700000000000000" pitchFamily="34" charset="-128"/>
              </a:rPr>
              <a:t>Namun </a:t>
            </a:r>
            <a:r>
              <a:rPr lang="id-ID" sz="2800" dirty="0">
                <a:latin typeface="Adobe Fan Heiti Std B" panose="020B0700000000000000" pitchFamily="34" charset="-128"/>
                <a:ea typeface="Adobe Fan Heiti Std B" panose="020B0700000000000000" pitchFamily="34" charset="-128"/>
              </a:rPr>
              <a:t>di pihak lain, tidak dapat disangkal bahwa ada pebisnis dan juga perusahaan yang sangat menghayati pekerjaan dan kegiatan bisnisnya sebagai sebuah profesi dalam pengertian sebagaimana seharusnya.  </a:t>
            </a:r>
          </a:p>
        </p:txBody>
      </p:sp>
    </p:spTree>
    <p:extLst>
      <p:ext uri="{BB962C8B-B14F-4D97-AF65-F5344CB8AC3E}">
        <p14:creationId xmlns:p14="http://schemas.microsoft.com/office/powerpoint/2010/main" val="1198021751"/>
      </p:ext>
    </p:extLst>
  </p:cSld>
  <p:clrMapOvr>
    <a:masterClrMapping/>
  </p:clrMapOvr>
  <p:transition spd="slow">
    <p:wipe/>
    <p:sndAc>
      <p:stSnd>
        <p:snd r:embed="rId2" name="camera.wav"/>
      </p:stSnd>
    </p:sndAc>
  </p:transition>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11" name="Straight Connector 10"/>
          <p:cNvCxnSpPr>
            <a:cxnSpLocks/>
          </p:cNvCxnSpPr>
          <p:nvPr/>
        </p:nvCxnSpPr>
        <p:spPr>
          <a:xfrm>
            <a:off x="0" y="6128434"/>
            <a:ext cx="12191999" cy="0"/>
          </a:xfrm>
          <a:prstGeom prst="line">
            <a:avLst/>
          </a:prstGeom>
          <a:ln w="5715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2" name="Straight Connector 11"/>
          <p:cNvCxnSpPr>
            <a:cxnSpLocks/>
          </p:cNvCxnSpPr>
          <p:nvPr/>
        </p:nvCxnSpPr>
        <p:spPr>
          <a:xfrm>
            <a:off x="0" y="787400"/>
            <a:ext cx="12192000" cy="0"/>
          </a:xfrm>
          <a:prstGeom prst="line">
            <a:avLst/>
          </a:prstGeom>
          <a:ln w="57150">
            <a:solidFill>
              <a:schemeClr val="tx1"/>
            </a:solidFill>
          </a:ln>
        </p:spPr>
        <p:style>
          <a:lnRef idx="1">
            <a:schemeClr val="accent1"/>
          </a:lnRef>
          <a:fillRef idx="0">
            <a:schemeClr val="accent1"/>
          </a:fillRef>
          <a:effectRef idx="0">
            <a:schemeClr val="accent1"/>
          </a:effectRef>
          <a:fontRef idx="minor">
            <a:schemeClr val="tx1"/>
          </a:fontRef>
        </p:style>
      </p:cxnSp>
      <p:sp>
        <p:nvSpPr>
          <p:cNvPr id="13" name="Rectangle 12"/>
          <p:cNvSpPr/>
          <p:nvPr/>
        </p:nvSpPr>
        <p:spPr>
          <a:xfrm>
            <a:off x="609598" y="1053643"/>
            <a:ext cx="10972802" cy="4832092"/>
          </a:xfrm>
          <a:prstGeom prst="rect">
            <a:avLst/>
          </a:prstGeom>
        </p:spPr>
        <p:txBody>
          <a:bodyPr wrap="square">
            <a:spAutoFit/>
          </a:bodyPr>
          <a:lstStyle/>
          <a:p>
            <a:pPr algn="just"/>
            <a:r>
              <a:rPr lang="id-ID" sz="2800" dirty="0">
                <a:latin typeface="Adobe Fan Heiti Std B" panose="020B0700000000000000" pitchFamily="34" charset="-128"/>
                <a:ea typeface="Adobe Fan Heiti Std B" panose="020B0700000000000000" pitchFamily="34" charset="-128"/>
              </a:rPr>
              <a:t>Mereka, tidak hanya memiliki keahlian dan keterampilan yang tinggi, tetapi punya komitmen moral yang mendalam. Oleh karena itu bukan tidak mungkin bahwa bisnispun dapat menjadi sebuah profesi dalam pengertian yang sebenarnya.</a:t>
            </a:r>
          </a:p>
          <a:p>
            <a:pPr algn="just"/>
            <a:endParaRPr lang="id-ID" sz="2800" dirty="0">
              <a:latin typeface="Adobe Fan Heiti Std B" panose="020B0700000000000000" pitchFamily="34" charset="-128"/>
              <a:ea typeface="Adobe Fan Heiti Std B" panose="020B0700000000000000" pitchFamily="34" charset="-128"/>
            </a:endParaRPr>
          </a:p>
          <a:p>
            <a:pPr algn="just"/>
            <a:r>
              <a:rPr lang="id-ID" sz="2800" dirty="0">
                <a:solidFill>
                  <a:srgbClr val="FF0000"/>
                </a:solidFill>
                <a:latin typeface="Adobe Fan Heiti Std B" panose="020B0700000000000000" pitchFamily="34" charset="-128"/>
                <a:ea typeface="Adobe Fan Heiti Std B" panose="020B0700000000000000" pitchFamily="34" charset="-128"/>
              </a:rPr>
              <a:t>C. Pandangan Praktis Realistis</a:t>
            </a:r>
          </a:p>
          <a:p>
            <a:pPr algn="just"/>
            <a:endParaRPr lang="id-ID" sz="2800" dirty="0">
              <a:solidFill>
                <a:srgbClr val="FF0000"/>
              </a:solidFill>
              <a:latin typeface="Adobe Fan Heiti Std B" panose="020B0700000000000000" pitchFamily="34" charset="-128"/>
              <a:ea typeface="Adobe Fan Heiti Std B" panose="020B0700000000000000" pitchFamily="34" charset="-128"/>
            </a:endParaRPr>
          </a:p>
          <a:p>
            <a:pPr algn="just"/>
            <a:r>
              <a:rPr lang="id-ID" sz="2800" dirty="0">
                <a:latin typeface="Adobe Fan Heiti Std B" panose="020B0700000000000000" pitchFamily="34" charset="-128"/>
                <a:ea typeface="Adobe Fan Heiti Std B" panose="020B0700000000000000" pitchFamily="34" charset="-128"/>
              </a:rPr>
              <a:t>Pandangan ini bertitik tolak pada kenyataan (pada umumnya) yang diamati berlaku dalam dunis bisnis dewasa ini. Pandangan ini melihat bisnis sebagai suatu kegiatan di antara manusia yang menyangkut:</a:t>
            </a:r>
          </a:p>
        </p:txBody>
      </p:sp>
    </p:spTree>
    <p:extLst>
      <p:ext uri="{BB962C8B-B14F-4D97-AF65-F5344CB8AC3E}">
        <p14:creationId xmlns:p14="http://schemas.microsoft.com/office/powerpoint/2010/main" val="756482668"/>
      </p:ext>
    </p:extLst>
  </p:cSld>
  <p:clrMapOvr>
    <a:masterClrMapping/>
  </p:clrMapOvr>
  <p:transition spd="slow">
    <p:wipe/>
    <p:sndAc>
      <p:stSnd>
        <p:snd r:embed="rId2" name="camera.wav"/>
      </p:stSnd>
    </p:sndAc>
  </p:transition>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11" name="Straight Connector 10"/>
          <p:cNvCxnSpPr>
            <a:cxnSpLocks/>
          </p:cNvCxnSpPr>
          <p:nvPr/>
        </p:nvCxnSpPr>
        <p:spPr>
          <a:xfrm>
            <a:off x="0" y="6128434"/>
            <a:ext cx="12191999" cy="0"/>
          </a:xfrm>
          <a:prstGeom prst="line">
            <a:avLst/>
          </a:prstGeom>
          <a:ln w="5715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2" name="Straight Connector 11"/>
          <p:cNvCxnSpPr>
            <a:cxnSpLocks/>
          </p:cNvCxnSpPr>
          <p:nvPr/>
        </p:nvCxnSpPr>
        <p:spPr>
          <a:xfrm>
            <a:off x="0" y="787400"/>
            <a:ext cx="12192000" cy="0"/>
          </a:xfrm>
          <a:prstGeom prst="line">
            <a:avLst/>
          </a:prstGeom>
          <a:ln w="57150">
            <a:solidFill>
              <a:schemeClr val="tx1"/>
            </a:solidFill>
          </a:ln>
        </p:spPr>
        <p:style>
          <a:lnRef idx="1">
            <a:schemeClr val="accent1"/>
          </a:lnRef>
          <a:fillRef idx="0">
            <a:schemeClr val="accent1"/>
          </a:fillRef>
          <a:effectRef idx="0">
            <a:schemeClr val="accent1"/>
          </a:effectRef>
          <a:fontRef idx="minor">
            <a:schemeClr val="tx1"/>
          </a:fontRef>
        </p:style>
      </p:cxnSp>
      <p:grpSp>
        <p:nvGrpSpPr>
          <p:cNvPr id="5" name="Group 4"/>
          <p:cNvGrpSpPr/>
          <p:nvPr/>
        </p:nvGrpSpPr>
        <p:grpSpPr>
          <a:xfrm>
            <a:off x="4412974" y="787401"/>
            <a:ext cx="1709529" cy="763103"/>
            <a:chOff x="1465943" y="1353639"/>
            <a:chExt cx="2002971" cy="576761"/>
          </a:xfrm>
        </p:grpSpPr>
        <p:cxnSp>
          <p:nvCxnSpPr>
            <p:cNvPr id="6" name="Straight Connector 5"/>
            <p:cNvCxnSpPr/>
            <p:nvPr/>
          </p:nvCxnSpPr>
          <p:spPr>
            <a:xfrm>
              <a:off x="1465943" y="1353639"/>
              <a:ext cx="0" cy="576761"/>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7" name="Straight Arrow Connector 6"/>
            <p:cNvCxnSpPr/>
            <p:nvPr/>
          </p:nvCxnSpPr>
          <p:spPr>
            <a:xfrm>
              <a:off x="1465943" y="1930400"/>
              <a:ext cx="2002971" cy="0"/>
            </a:xfrm>
            <a:prstGeom prst="straightConnector1">
              <a:avLst/>
            </a:prstGeom>
            <a:ln w="38100">
              <a:solidFill>
                <a:schemeClr val="tx1"/>
              </a:solidFill>
              <a:tailEnd type="triangle"/>
            </a:ln>
          </p:spPr>
          <p:style>
            <a:lnRef idx="1">
              <a:schemeClr val="accent1"/>
            </a:lnRef>
            <a:fillRef idx="0">
              <a:schemeClr val="accent1"/>
            </a:fillRef>
            <a:effectRef idx="0">
              <a:schemeClr val="accent1"/>
            </a:effectRef>
            <a:fontRef idx="minor">
              <a:schemeClr val="tx1"/>
            </a:fontRef>
          </p:style>
        </p:cxnSp>
      </p:grpSp>
      <p:sp>
        <p:nvSpPr>
          <p:cNvPr id="2" name="Rectangle 1"/>
          <p:cNvSpPr/>
          <p:nvPr/>
        </p:nvSpPr>
        <p:spPr>
          <a:xfrm>
            <a:off x="6122503" y="1288894"/>
            <a:ext cx="2449710" cy="523220"/>
          </a:xfrm>
          <a:prstGeom prst="rect">
            <a:avLst/>
          </a:prstGeom>
        </p:spPr>
        <p:txBody>
          <a:bodyPr wrap="none">
            <a:spAutoFit/>
          </a:bodyPr>
          <a:lstStyle/>
          <a:p>
            <a:r>
              <a:rPr lang="id-ID" sz="2800" dirty="0">
                <a:latin typeface="Adobe Fan Heiti Std B" panose="020B0700000000000000" pitchFamily="34" charset="-128"/>
                <a:ea typeface="Adobe Fan Heiti Std B" panose="020B0700000000000000" pitchFamily="34" charset="-128"/>
              </a:rPr>
              <a:t>Memproduksi</a:t>
            </a:r>
            <a:endParaRPr lang="id-ID" sz="2800" dirty="0"/>
          </a:p>
        </p:txBody>
      </p:sp>
      <p:grpSp>
        <p:nvGrpSpPr>
          <p:cNvPr id="9" name="Group 8"/>
          <p:cNvGrpSpPr/>
          <p:nvPr/>
        </p:nvGrpSpPr>
        <p:grpSpPr>
          <a:xfrm flipH="1">
            <a:off x="5791200" y="1800906"/>
            <a:ext cx="2107096" cy="763103"/>
            <a:chOff x="1465943" y="1353639"/>
            <a:chExt cx="2002971" cy="576761"/>
          </a:xfrm>
        </p:grpSpPr>
        <p:cxnSp>
          <p:nvCxnSpPr>
            <p:cNvPr id="10" name="Straight Connector 9"/>
            <p:cNvCxnSpPr/>
            <p:nvPr/>
          </p:nvCxnSpPr>
          <p:spPr>
            <a:xfrm>
              <a:off x="1465943" y="1353639"/>
              <a:ext cx="0" cy="576761"/>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4" name="Straight Arrow Connector 13"/>
            <p:cNvCxnSpPr/>
            <p:nvPr/>
          </p:nvCxnSpPr>
          <p:spPr>
            <a:xfrm>
              <a:off x="1465943" y="1930400"/>
              <a:ext cx="2002971" cy="0"/>
            </a:xfrm>
            <a:prstGeom prst="straightConnector1">
              <a:avLst/>
            </a:prstGeom>
            <a:ln w="38100">
              <a:solidFill>
                <a:schemeClr val="tx1"/>
              </a:solidFill>
              <a:tailEnd type="triangle"/>
            </a:ln>
          </p:spPr>
          <p:style>
            <a:lnRef idx="1">
              <a:schemeClr val="accent1"/>
            </a:lnRef>
            <a:fillRef idx="0">
              <a:schemeClr val="accent1"/>
            </a:fillRef>
            <a:effectRef idx="0">
              <a:schemeClr val="accent1"/>
            </a:effectRef>
            <a:fontRef idx="minor">
              <a:schemeClr val="tx1"/>
            </a:fontRef>
          </p:style>
        </p:cxnSp>
      </p:grpSp>
      <p:sp>
        <p:nvSpPr>
          <p:cNvPr id="15" name="Rectangle 14"/>
          <p:cNvSpPr/>
          <p:nvPr/>
        </p:nvSpPr>
        <p:spPr>
          <a:xfrm>
            <a:off x="4148931" y="2302399"/>
            <a:ext cx="1508746" cy="523220"/>
          </a:xfrm>
          <a:prstGeom prst="rect">
            <a:avLst/>
          </a:prstGeom>
        </p:spPr>
        <p:txBody>
          <a:bodyPr wrap="none">
            <a:spAutoFit/>
          </a:bodyPr>
          <a:lstStyle/>
          <a:p>
            <a:r>
              <a:rPr lang="id-ID" sz="2800" dirty="0">
                <a:latin typeface="Adobe Fan Heiti Std B" panose="020B0700000000000000" pitchFamily="34" charset="-128"/>
                <a:ea typeface="Adobe Fan Heiti Std B" panose="020B0700000000000000" pitchFamily="34" charset="-128"/>
              </a:rPr>
              <a:t>Menjual</a:t>
            </a:r>
            <a:endParaRPr lang="id-ID" sz="2800" dirty="0"/>
          </a:p>
        </p:txBody>
      </p:sp>
      <p:grpSp>
        <p:nvGrpSpPr>
          <p:cNvPr id="16" name="Group 15"/>
          <p:cNvGrpSpPr/>
          <p:nvPr/>
        </p:nvGrpSpPr>
        <p:grpSpPr>
          <a:xfrm>
            <a:off x="4936435" y="2877238"/>
            <a:ext cx="1709529" cy="763103"/>
            <a:chOff x="1465943" y="1353639"/>
            <a:chExt cx="2002971" cy="576761"/>
          </a:xfrm>
        </p:grpSpPr>
        <p:cxnSp>
          <p:nvCxnSpPr>
            <p:cNvPr id="17" name="Straight Connector 16"/>
            <p:cNvCxnSpPr/>
            <p:nvPr/>
          </p:nvCxnSpPr>
          <p:spPr>
            <a:xfrm>
              <a:off x="1465943" y="1353639"/>
              <a:ext cx="0" cy="576761"/>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8" name="Straight Arrow Connector 17"/>
            <p:cNvCxnSpPr/>
            <p:nvPr/>
          </p:nvCxnSpPr>
          <p:spPr>
            <a:xfrm>
              <a:off x="1465943" y="1930400"/>
              <a:ext cx="2002971" cy="0"/>
            </a:xfrm>
            <a:prstGeom prst="straightConnector1">
              <a:avLst/>
            </a:prstGeom>
            <a:ln w="38100">
              <a:solidFill>
                <a:schemeClr val="tx1"/>
              </a:solidFill>
              <a:tailEnd type="triangle"/>
            </a:ln>
          </p:spPr>
          <p:style>
            <a:lnRef idx="1">
              <a:schemeClr val="accent1"/>
            </a:lnRef>
            <a:fillRef idx="0">
              <a:schemeClr val="accent1"/>
            </a:fillRef>
            <a:effectRef idx="0">
              <a:schemeClr val="accent1"/>
            </a:effectRef>
            <a:fontRef idx="minor">
              <a:schemeClr val="tx1"/>
            </a:fontRef>
          </p:style>
        </p:cxnSp>
      </p:grpSp>
      <p:sp>
        <p:nvSpPr>
          <p:cNvPr id="19" name="Rectangle 18"/>
          <p:cNvSpPr/>
          <p:nvPr/>
        </p:nvSpPr>
        <p:spPr>
          <a:xfrm>
            <a:off x="6645964" y="3378731"/>
            <a:ext cx="2866490" cy="523220"/>
          </a:xfrm>
          <a:prstGeom prst="rect">
            <a:avLst/>
          </a:prstGeom>
        </p:spPr>
        <p:txBody>
          <a:bodyPr wrap="none">
            <a:spAutoFit/>
          </a:bodyPr>
          <a:lstStyle/>
          <a:p>
            <a:r>
              <a:rPr lang="id-ID" sz="2800" dirty="0">
                <a:latin typeface="Adobe Fan Heiti Std B" panose="020B0700000000000000" pitchFamily="34" charset="-128"/>
                <a:ea typeface="Adobe Fan Heiti Std B" panose="020B0700000000000000" pitchFamily="34" charset="-128"/>
              </a:rPr>
              <a:t>Membeli barang</a:t>
            </a:r>
            <a:endParaRPr lang="id-ID" sz="2800" dirty="0"/>
          </a:p>
        </p:txBody>
      </p:sp>
      <p:grpSp>
        <p:nvGrpSpPr>
          <p:cNvPr id="20" name="Group 19"/>
          <p:cNvGrpSpPr/>
          <p:nvPr/>
        </p:nvGrpSpPr>
        <p:grpSpPr>
          <a:xfrm flipH="1">
            <a:off x="6321287" y="3901950"/>
            <a:ext cx="1908312" cy="763103"/>
            <a:chOff x="1465943" y="1353639"/>
            <a:chExt cx="2002971" cy="576761"/>
          </a:xfrm>
        </p:grpSpPr>
        <p:cxnSp>
          <p:nvCxnSpPr>
            <p:cNvPr id="21" name="Straight Connector 20"/>
            <p:cNvCxnSpPr/>
            <p:nvPr/>
          </p:nvCxnSpPr>
          <p:spPr>
            <a:xfrm>
              <a:off x="1465943" y="1353639"/>
              <a:ext cx="0" cy="576761"/>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22" name="Straight Arrow Connector 21"/>
            <p:cNvCxnSpPr/>
            <p:nvPr/>
          </p:nvCxnSpPr>
          <p:spPr>
            <a:xfrm>
              <a:off x="1465943" y="1930400"/>
              <a:ext cx="2002971" cy="0"/>
            </a:xfrm>
            <a:prstGeom prst="straightConnector1">
              <a:avLst/>
            </a:prstGeom>
            <a:ln w="38100">
              <a:solidFill>
                <a:schemeClr val="tx1"/>
              </a:solidFill>
              <a:tailEnd type="triangle"/>
            </a:ln>
          </p:spPr>
          <p:style>
            <a:lnRef idx="1">
              <a:schemeClr val="accent1"/>
            </a:lnRef>
            <a:fillRef idx="0">
              <a:schemeClr val="accent1"/>
            </a:fillRef>
            <a:effectRef idx="0">
              <a:schemeClr val="accent1"/>
            </a:effectRef>
            <a:fontRef idx="minor">
              <a:schemeClr val="tx1"/>
            </a:fontRef>
          </p:style>
        </p:cxnSp>
      </p:grpSp>
      <p:sp>
        <p:nvSpPr>
          <p:cNvPr id="23" name="Rectangle 22"/>
          <p:cNvSpPr/>
          <p:nvPr/>
        </p:nvSpPr>
        <p:spPr>
          <a:xfrm>
            <a:off x="1961323" y="4403444"/>
            <a:ext cx="4359963" cy="954107"/>
          </a:xfrm>
          <a:prstGeom prst="rect">
            <a:avLst/>
          </a:prstGeom>
        </p:spPr>
        <p:txBody>
          <a:bodyPr wrap="square">
            <a:spAutoFit/>
          </a:bodyPr>
          <a:lstStyle/>
          <a:p>
            <a:r>
              <a:rPr lang="id-ID" sz="2800" dirty="0">
                <a:latin typeface="Adobe Fan Heiti Std B" panose="020B0700000000000000" pitchFamily="34" charset="-128"/>
                <a:ea typeface="Adobe Fan Heiti Std B" panose="020B0700000000000000" pitchFamily="34" charset="-128"/>
              </a:rPr>
              <a:t>Jasa untuk mendapatkan keuntungan</a:t>
            </a:r>
            <a:endParaRPr lang="id-ID" sz="2800" dirty="0"/>
          </a:p>
        </p:txBody>
      </p:sp>
    </p:spTree>
    <p:extLst>
      <p:ext uri="{BB962C8B-B14F-4D97-AF65-F5344CB8AC3E}">
        <p14:creationId xmlns:p14="http://schemas.microsoft.com/office/powerpoint/2010/main" val="2882866780"/>
      </p:ext>
    </p:extLst>
  </p:cSld>
  <p:clrMapOvr>
    <a:masterClrMapping/>
  </p:clrMapOvr>
  <p:transition spd="slow">
    <p:wipe/>
    <p:sndAc>
      <p:stSnd>
        <p:snd r:embed="rId2" name="camera.wav"/>
      </p:stSnd>
    </p:sndAc>
  </p:transition>
</p:sld>
</file>

<file path=ppt/theme/theme1.xml><?xml version="1.0" encoding="utf-8"?>
<a:theme xmlns:a="http://schemas.openxmlformats.org/drawingml/2006/main" name="Droplet">
  <a:themeElements>
    <a:clrScheme name="Droplet">
      <a:dk1>
        <a:sysClr val="windowText" lastClr="000000"/>
      </a:dk1>
      <a:lt1>
        <a:sysClr val="window" lastClr="FFFFFF"/>
      </a:lt1>
      <a:dk2>
        <a:srgbClr val="1C647B"/>
      </a:dk2>
      <a:lt2>
        <a:srgbClr val="98B7D3"/>
      </a:lt2>
      <a:accent1>
        <a:srgbClr val="274FA4"/>
      </a:accent1>
      <a:accent2>
        <a:srgbClr val="48A8D0"/>
      </a:accent2>
      <a:accent3>
        <a:srgbClr val="53B18F"/>
      </a:accent3>
      <a:accent4>
        <a:srgbClr val="D78D38"/>
      </a:accent4>
      <a:accent5>
        <a:srgbClr val="BA3F51"/>
      </a:accent5>
      <a:accent6>
        <a:srgbClr val="AE52D9"/>
      </a:accent6>
      <a:hlink>
        <a:srgbClr val="2AA2DA"/>
      </a:hlink>
      <a:folHlink>
        <a:srgbClr val="76A3B8"/>
      </a:folHlink>
    </a:clrScheme>
    <a:fontScheme name="Droplet">
      <a:majorFont>
        <a:latin typeface="Tw Cen MT" panose="020B0602020104020603"/>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Tw Cen MT" panose="020B0602020104020603"/>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Droplet">
      <a:fillStyleLst>
        <a:solidFill>
          <a:schemeClr val="phClr"/>
        </a:solidFill>
        <a:solidFill>
          <a:schemeClr val="phClr">
            <a:tint val="69000"/>
            <a:satMod val="105000"/>
            <a:lumMod val="110000"/>
          </a:schemeClr>
        </a:solidFill>
        <a:gradFill rotWithShape="1">
          <a:gsLst>
            <a:gs pos="0">
              <a:schemeClr val="phClr">
                <a:tint val="94000"/>
                <a:satMod val="100000"/>
                <a:lumMod val="108000"/>
              </a:schemeClr>
            </a:gs>
            <a:gs pos="50000">
              <a:schemeClr val="phClr">
                <a:tint val="98000"/>
                <a:shade val="100000"/>
                <a:satMod val="100000"/>
                <a:lumMod val="100000"/>
              </a:schemeClr>
            </a:gs>
            <a:gs pos="100000">
              <a:schemeClr val="phClr">
                <a:shade val="72000"/>
                <a:satMod val="120000"/>
                <a:lumMod val="100000"/>
              </a:schemeClr>
            </a:gs>
          </a:gsLst>
          <a:lin ang="5400000" scaled="0"/>
        </a:gradFill>
      </a:fillStyleLst>
      <a:lnStyleLst>
        <a:ln w="9525" cap="flat" cmpd="sng" algn="ctr">
          <a:solidFill>
            <a:schemeClr val="phClr">
              <a:shade val="60000"/>
            </a:schemeClr>
          </a:solidFill>
          <a:prstDash val="solid"/>
        </a:ln>
        <a:ln w="15875" cap="flat" cmpd="sng" algn="ctr">
          <a:solidFill>
            <a:schemeClr val="phClr"/>
          </a:solidFill>
          <a:prstDash val="solid"/>
        </a:ln>
        <a:ln w="22225" cap="flat" cmpd="sng" algn="ctr">
          <a:solidFill>
            <a:schemeClr val="phClr"/>
          </a:solidFill>
          <a:prstDash val="solid"/>
        </a:ln>
      </a:lnStyleLst>
      <a:effectStyleLst>
        <a:effectStyle>
          <a:effectLst/>
        </a:effectStyle>
        <a:effectStyle>
          <a:effectLst>
            <a:outerShdw blurRad="50800" dist="25400" dir="5400000" rotWithShape="0">
              <a:srgbClr val="000000">
                <a:alpha val="28000"/>
              </a:srgbClr>
            </a:outerShdw>
          </a:effectLst>
        </a:effectStyle>
        <a:effectStyle>
          <a:effectLst>
            <a:outerShdw blurRad="63500" dist="25400" dir="5400000" algn="ctr" rotWithShape="0">
              <a:srgbClr val="000000">
                <a:alpha val="69000"/>
              </a:srgbClr>
            </a:outerShdw>
          </a:effectLst>
          <a:scene3d>
            <a:camera prst="orthographicFront">
              <a:rot lat="0" lon="0" rev="0"/>
            </a:camera>
            <a:lightRig rig="balanced" dir="t">
              <a:rot lat="0" lon="0" rev="1200000"/>
            </a:lightRig>
          </a:scene3d>
          <a:sp3d prstMaterial="plastic">
            <a:bevelT w="25400" h="25400"/>
          </a:sp3d>
        </a:effectStyle>
      </a:effectStyleLst>
      <a:bgFillStyleLst>
        <a:solidFill>
          <a:schemeClr val="phClr"/>
        </a:solidFill>
        <a:gradFill rotWithShape="1">
          <a:gsLst>
            <a:gs pos="0">
              <a:schemeClr val="phClr">
                <a:tint val="90000"/>
                <a:lumMod val="110000"/>
              </a:schemeClr>
            </a:gs>
            <a:gs pos="100000">
              <a:schemeClr val="phClr">
                <a:shade val="64000"/>
                <a:lumMod val="88000"/>
              </a:schemeClr>
            </a:gs>
          </a:gsLst>
          <a:lin ang="5400000" scaled="0"/>
        </a:gradFill>
        <a:gradFill rotWithShape="1">
          <a:gsLst>
            <a:gs pos="0">
              <a:schemeClr val="phClr">
                <a:tint val="84000"/>
                <a:shade val="100000"/>
                <a:hueMod val="92000"/>
                <a:satMod val="180000"/>
                <a:lumMod val="114000"/>
              </a:schemeClr>
            </a:gs>
            <a:gs pos="100000">
              <a:schemeClr val="phClr">
                <a:shade val="92000"/>
                <a:satMod val="170000"/>
                <a:lumMod val="96000"/>
              </a:schemeClr>
            </a:gs>
          </a:gsLst>
          <a:lin ang="5400000" scaled="0"/>
        </a:gradFill>
      </a:bgFillStyleLst>
    </a:fmtScheme>
  </a:themeElements>
  <a:objectDefaults/>
  <a:extraClrSchemeLst/>
  <a:extLst>
    <a:ext uri="{05A4C25C-085E-4340-85A3-A5531E510DB2}">
      <thm15:themeFamily xmlns:thm15="http://schemas.microsoft.com/office/thememl/2012/main" name="Droplet" id="{8984A317-299A-4E50-B45D-BFC9EDE2337A}" vid="{DEB094D4-7FD8-4F86-93D5-B0F1341EF586}"/>
    </a:ext>
  </a:extLst>
</a:theme>
</file>

<file path=docProps/app.xml><?xml version="1.0" encoding="utf-8"?>
<Properties xmlns="http://schemas.openxmlformats.org/officeDocument/2006/extended-properties" xmlns:vt="http://schemas.openxmlformats.org/officeDocument/2006/docPropsVTypes">
  <Template>Droplet</Template>
  <TotalTime>1045</TotalTime>
  <Words>1453</Words>
  <Application>Microsoft Office PowerPoint</Application>
  <PresentationFormat>Widescreen</PresentationFormat>
  <Paragraphs>154</Paragraphs>
  <Slides>31</Slides>
  <Notes>0</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31</vt:i4>
      </vt:variant>
    </vt:vector>
  </HeadingPairs>
  <TitlesOfParts>
    <vt:vector size="38" baseType="lpstr">
      <vt:lpstr>Adobe Fan Heiti Std B</vt:lpstr>
      <vt:lpstr>Adobe Gothic Std B</vt:lpstr>
      <vt:lpstr>Arial</vt:lpstr>
      <vt:lpstr>Britannic Bold</vt:lpstr>
      <vt:lpstr>TimesNewRomanPSMT</vt:lpstr>
      <vt:lpstr>Tw Cen MT</vt:lpstr>
      <vt:lpstr>Droplet</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ASUS</dc:creator>
  <cp:lastModifiedBy>ASUS</cp:lastModifiedBy>
  <cp:revision>89</cp:revision>
  <dcterms:created xsi:type="dcterms:W3CDTF">2017-02-22T03:31:35Z</dcterms:created>
  <dcterms:modified xsi:type="dcterms:W3CDTF">2023-08-20T11:02:27Z</dcterms:modified>
</cp:coreProperties>
</file>