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1"/>
  </p:sldMasterIdLst>
  <p:notesMasterIdLst>
    <p:notesMasterId r:id="rId38"/>
  </p:notesMasterIdLst>
  <p:sldIdLst>
    <p:sldId id="256" r:id="rId2"/>
    <p:sldId id="635" r:id="rId3"/>
    <p:sldId id="661" r:id="rId4"/>
    <p:sldId id="649" r:id="rId5"/>
    <p:sldId id="650" r:id="rId6"/>
    <p:sldId id="651" r:id="rId7"/>
    <p:sldId id="652" r:id="rId8"/>
    <p:sldId id="666" r:id="rId9"/>
    <p:sldId id="284" r:id="rId10"/>
    <p:sldId id="637" r:id="rId11"/>
    <p:sldId id="660" r:id="rId12"/>
    <p:sldId id="285" r:id="rId13"/>
    <p:sldId id="295" r:id="rId14"/>
    <p:sldId id="619" r:id="rId15"/>
    <p:sldId id="620" r:id="rId16"/>
    <p:sldId id="662" r:id="rId17"/>
    <p:sldId id="638" r:id="rId18"/>
    <p:sldId id="653" r:id="rId19"/>
    <p:sldId id="639" r:id="rId20"/>
    <p:sldId id="640" r:id="rId21"/>
    <p:sldId id="641" r:id="rId22"/>
    <p:sldId id="621" r:id="rId23"/>
    <p:sldId id="643" r:id="rId24"/>
    <p:sldId id="663" r:id="rId25"/>
    <p:sldId id="622" r:id="rId26"/>
    <p:sldId id="664" r:id="rId27"/>
    <p:sldId id="656" r:id="rId28"/>
    <p:sldId id="657" r:id="rId29"/>
    <p:sldId id="644" r:id="rId30"/>
    <p:sldId id="665" r:id="rId31"/>
    <p:sldId id="646" r:id="rId32"/>
    <p:sldId id="647" r:id="rId33"/>
    <p:sldId id="648" r:id="rId34"/>
    <p:sldId id="659" r:id="rId35"/>
    <p:sldId id="658" r:id="rId36"/>
    <p:sldId id="257" r:id="rId37"/>
  </p:sldIdLst>
  <p:sldSz cx="9144000" cy="6858000" type="screen4x3"/>
  <p:notesSz cx="6400800" cy="86868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76767"/>
    <a:srgbClr val="2E3640"/>
    <a:srgbClr val="E33830"/>
    <a:srgbClr val="EF792F"/>
    <a:srgbClr val="EFB3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779" autoAdjust="0"/>
  </p:normalViewPr>
  <p:slideViewPr>
    <p:cSldViewPr>
      <p:cViewPr varScale="1">
        <p:scale>
          <a:sx n="59" d="100"/>
          <a:sy n="59" d="100"/>
        </p:scale>
        <p:origin x="1428" y="60"/>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773363" cy="43497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625850" y="0"/>
            <a:ext cx="2773363" cy="434975"/>
          </a:xfrm>
          <a:prstGeom prst="rect">
            <a:avLst/>
          </a:prstGeom>
        </p:spPr>
        <p:txBody>
          <a:bodyPr vert="horz" lIns="91440" tIns="45720" rIns="91440" bIns="45720" rtlCol="0"/>
          <a:lstStyle>
            <a:lvl1pPr algn="r">
              <a:defRPr sz="1200"/>
            </a:lvl1pPr>
          </a:lstStyle>
          <a:p>
            <a:fld id="{D90C50CA-F331-4308-A161-078815E4B501}" type="datetimeFigureOut">
              <a:rPr lang="en-US" smtClean="0"/>
              <a:t>10/28/2019</a:t>
            </a:fld>
            <a:endParaRPr lang="en-US"/>
          </a:p>
        </p:txBody>
      </p:sp>
      <p:sp>
        <p:nvSpPr>
          <p:cNvPr id="4" name="Slide Image Placeholder 3"/>
          <p:cNvSpPr>
            <a:spLocks noGrp="1" noRot="1" noChangeAspect="1"/>
          </p:cNvSpPr>
          <p:nvPr>
            <p:ph type="sldImg" idx="2"/>
          </p:nvPr>
        </p:nvSpPr>
        <p:spPr>
          <a:xfrm>
            <a:off x="1246188" y="1085850"/>
            <a:ext cx="3908425" cy="29321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39763" y="4179888"/>
            <a:ext cx="5121275" cy="34210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251825"/>
            <a:ext cx="2773363" cy="43497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625850" y="8251825"/>
            <a:ext cx="2773363" cy="434975"/>
          </a:xfrm>
          <a:prstGeom prst="rect">
            <a:avLst/>
          </a:prstGeom>
        </p:spPr>
        <p:txBody>
          <a:bodyPr vert="horz" lIns="91440" tIns="45720" rIns="91440" bIns="45720" rtlCol="0" anchor="b"/>
          <a:lstStyle>
            <a:lvl1pPr algn="r">
              <a:defRPr sz="1200"/>
            </a:lvl1pPr>
          </a:lstStyle>
          <a:p>
            <a:fld id="{97B6AE3E-121B-4D5A-873E-365CE0958BF9}" type="slidenum">
              <a:rPr lang="en-US" smtClean="0"/>
              <a:t>‹#›</a:t>
            </a:fld>
            <a:endParaRPr lang="en-US"/>
          </a:p>
        </p:txBody>
      </p:sp>
    </p:spTree>
    <p:extLst>
      <p:ext uri="{BB962C8B-B14F-4D97-AF65-F5344CB8AC3E}">
        <p14:creationId xmlns:p14="http://schemas.microsoft.com/office/powerpoint/2010/main" val="2936015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BD0BA74A-6419-4BDE-9A0D-B4395D69007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C619E989-3C8F-4C71-A936-809BA5BD3EE6}" type="slidenum">
              <a:rPr lang="en-US" altLang="en-US" smtClean="0"/>
              <a:pPr/>
              <a:t>2</a:t>
            </a:fld>
            <a:endParaRPr lang="en-US" altLang="en-US"/>
          </a:p>
        </p:txBody>
      </p:sp>
      <p:sp>
        <p:nvSpPr>
          <p:cNvPr id="9219" name="Rectangle 2">
            <a:extLst>
              <a:ext uri="{FF2B5EF4-FFF2-40B4-BE49-F238E27FC236}">
                <a16:creationId xmlns:a16="http://schemas.microsoft.com/office/drawing/2014/main" id="{D1CF557C-E38D-4C4F-84E7-D8865EB731AB}"/>
              </a:ext>
            </a:extLst>
          </p:cNvPr>
          <p:cNvSpPr>
            <a:spLocks noGrp="1" noRot="1" noChangeAspect="1" noChangeArrowheads="1" noTextEdit="1"/>
          </p:cNvSpPr>
          <p:nvPr>
            <p:ph type="sldImg"/>
          </p:nvPr>
        </p:nvSpPr>
        <p:spPr>
          <a:ln/>
        </p:spPr>
      </p:sp>
      <p:sp>
        <p:nvSpPr>
          <p:cNvPr id="9220" name="Rectangle 3">
            <a:extLst>
              <a:ext uri="{FF2B5EF4-FFF2-40B4-BE49-F238E27FC236}">
                <a16:creationId xmlns:a16="http://schemas.microsoft.com/office/drawing/2014/main" id="{A726F7B4-E372-42C5-BF29-98618ADC38D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A480A7F5-553B-4DE4-9258-27AC5932572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03F45D64-6D01-424C-B550-EBC179739C8A}" type="slidenum">
              <a:rPr lang="en-US" altLang="en-US" smtClean="0"/>
              <a:pPr/>
              <a:t>3</a:t>
            </a:fld>
            <a:endParaRPr lang="en-US" altLang="en-US"/>
          </a:p>
        </p:txBody>
      </p:sp>
      <p:sp>
        <p:nvSpPr>
          <p:cNvPr id="11267" name="Rectangle 2">
            <a:extLst>
              <a:ext uri="{FF2B5EF4-FFF2-40B4-BE49-F238E27FC236}">
                <a16:creationId xmlns:a16="http://schemas.microsoft.com/office/drawing/2014/main" id="{8476AB4A-7CF6-423A-A172-76BE40BE2C2B}"/>
              </a:ext>
            </a:extLst>
          </p:cNvPr>
          <p:cNvSpPr>
            <a:spLocks noGrp="1" noRot="1" noChangeAspect="1" noChangeArrowheads="1" noTextEdit="1"/>
          </p:cNvSpPr>
          <p:nvPr>
            <p:ph type="sldImg"/>
          </p:nvPr>
        </p:nvSpPr>
        <p:spPr>
          <a:ln/>
        </p:spPr>
      </p:sp>
      <p:sp>
        <p:nvSpPr>
          <p:cNvPr id="11268" name="Rectangle 3">
            <a:extLst>
              <a:ext uri="{FF2B5EF4-FFF2-40B4-BE49-F238E27FC236}">
                <a16:creationId xmlns:a16="http://schemas.microsoft.com/office/drawing/2014/main" id="{8143427B-9935-4BA9-B6DB-3641768D799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736806E8-5F3A-451A-92C3-C00B6F216BD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9D116855-ED8D-49B4-8F7B-845A8D95DCCC}" type="slidenum">
              <a:rPr lang="en-US" altLang="en-US" smtClean="0"/>
              <a:pPr/>
              <a:t>4</a:t>
            </a:fld>
            <a:endParaRPr lang="en-US" altLang="en-US"/>
          </a:p>
        </p:txBody>
      </p:sp>
      <p:sp>
        <p:nvSpPr>
          <p:cNvPr id="13315" name="Rectangle 2">
            <a:extLst>
              <a:ext uri="{FF2B5EF4-FFF2-40B4-BE49-F238E27FC236}">
                <a16:creationId xmlns:a16="http://schemas.microsoft.com/office/drawing/2014/main" id="{0337F32F-8881-4B0E-8F92-2BBDB553A9B1}"/>
              </a:ext>
            </a:extLst>
          </p:cNvPr>
          <p:cNvSpPr>
            <a:spLocks noGrp="1" noRot="1" noChangeAspect="1" noChangeArrowheads="1" noTextEdit="1"/>
          </p:cNvSpPr>
          <p:nvPr>
            <p:ph type="sldImg"/>
          </p:nvPr>
        </p:nvSpPr>
        <p:spPr>
          <a:ln/>
        </p:spPr>
      </p:sp>
      <p:sp>
        <p:nvSpPr>
          <p:cNvPr id="13316" name="Rectangle 3">
            <a:extLst>
              <a:ext uri="{FF2B5EF4-FFF2-40B4-BE49-F238E27FC236}">
                <a16:creationId xmlns:a16="http://schemas.microsoft.com/office/drawing/2014/main" id="{498251C8-2178-4C7F-BEEF-6A9472DAEF1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CB5531A1-51A5-4DFF-99B6-B238BF8D17F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FE470EE7-AE1F-4B79-BD9F-CE1B049A9496}" type="slidenum">
              <a:rPr lang="en-US" altLang="en-US" smtClean="0"/>
              <a:pPr/>
              <a:t>5</a:t>
            </a:fld>
            <a:endParaRPr lang="en-US" altLang="en-US"/>
          </a:p>
        </p:txBody>
      </p:sp>
      <p:sp>
        <p:nvSpPr>
          <p:cNvPr id="15363" name="Rectangle 2">
            <a:extLst>
              <a:ext uri="{FF2B5EF4-FFF2-40B4-BE49-F238E27FC236}">
                <a16:creationId xmlns:a16="http://schemas.microsoft.com/office/drawing/2014/main" id="{A0BC7269-4183-4058-B443-27B450F04C56}"/>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61B0780D-E469-4DF7-A075-71FD85C51C0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D2FDD9FE-493B-4BC1-A98E-9C3F1B8E448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4CDA5A49-36B6-45BB-8F47-188D8F797BEC}" type="slidenum">
              <a:rPr lang="en-US" altLang="en-US" smtClean="0"/>
              <a:pPr/>
              <a:t>6</a:t>
            </a:fld>
            <a:endParaRPr lang="en-US" altLang="en-US"/>
          </a:p>
        </p:txBody>
      </p:sp>
      <p:sp>
        <p:nvSpPr>
          <p:cNvPr id="17411" name="Rectangle 2">
            <a:extLst>
              <a:ext uri="{FF2B5EF4-FFF2-40B4-BE49-F238E27FC236}">
                <a16:creationId xmlns:a16="http://schemas.microsoft.com/office/drawing/2014/main" id="{659563DA-5372-4B54-9D51-33373E9548C4}"/>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2307A365-F35F-46CA-B407-210BADBED2C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E30D2DC8-20AF-4294-9A97-3600D571FF3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3FDDB7CA-11F6-43B1-A45C-8A7C7A6A05E4}" type="slidenum">
              <a:rPr lang="en-US" altLang="en-US" smtClean="0"/>
              <a:pPr/>
              <a:t>7</a:t>
            </a:fld>
            <a:endParaRPr lang="en-US" altLang="en-US"/>
          </a:p>
        </p:txBody>
      </p:sp>
      <p:sp>
        <p:nvSpPr>
          <p:cNvPr id="19459" name="Rectangle 2">
            <a:extLst>
              <a:ext uri="{FF2B5EF4-FFF2-40B4-BE49-F238E27FC236}">
                <a16:creationId xmlns:a16="http://schemas.microsoft.com/office/drawing/2014/main" id="{D97C8BD8-B583-457A-8AD3-DF60EB03F8B4}"/>
              </a:ext>
            </a:extLst>
          </p:cNvPr>
          <p:cNvSpPr>
            <a:spLocks noGrp="1" noRot="1" noChangeAspect="1" noChangeArrowheads="1" noTextEdit="1"/>
          </p:cNvSpPr>
          <p:nvPr>
            <p:ph type="sldImg"/>
          </p:nvPr>
        </p:nvSpPr>
        <p:spPr>
          <a:ln/>
        </p:spPr>
      </p:sp>
      <p:sp>
        <p:nvSpPr>
          <p:cNvPr id="19460" name="Rectangle 3">
            <a:extLst>
              <a:ext uri="{FF2B5EF4-FFF2-40B4-BE49-F238E27FC236}">
                <a16:creationId xmlns:a16="http://schemas.microsoft.com/office/drawing/2014/main" id="{587A97C6-1082-40AF-B1C9-D2D7F88DDA6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AC5008A2-EB89-4FB2-9359-73FE418D061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62849AFA-362C-4C60-B35C-62F648624AC4}" type="slidenum">
              <a:rPr lang="en-US" altLang="en-US" smtClean="0"/>
              <a:pPr/>
              <a:t>12</a:t>
            </a:fld>
            <a:endParaRPr lang="en-US" altLang="en-US"/>
          </a:p>
        </p:txBody>
      </p:sp>
      <p:sp>
        <p:nvSpPr>
          <p:cNvPr id="25603" name="Rectangle 2">
            <a:extLst>
              <a:ext uri="{FF2B5EF4-FFF2-40B4-BE49-F238E27FC236}">
                <a16:creationId xmlns:a16="http://schemas.microsoft.com/office/drawing/2014/main" id="{4DF6E7C9-E714-4A2C-AFF3-152B505CAE65}"/>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3042D4EF-53C8-4E60-BB48-93111D058BE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sz="1000">
              <a:cs typeface="Times New Roman" panose="02020603050405020304"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1965034D-7622-42BE-B31F-EC1F7430BE0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CFF41BBE-0529-489E-B6EA-5BF9A960827F}" type="slidenum">
              <a:rPr lang="en-US" altLang="en-US" smtClean="0"/>
              <a:pPr/>
              <a:t>13</a:t>
            </a:fld>
            <a:endParaRPr lang="en-US" altLang="en-US"/>
          </a:p>
        </p:txBody>
      </p:sp>
      <p:sp>
        <p:nvSpPr>
          <p:cNvPr id="27651" name="Rectangle 2">
            <a:extLst>
              <a:ext uri="{FF2B5EF4-FFF2-40B4-BE49-F238E27FC236}">
                <a16:creationId xmlns:a16="http://schemas.microsoft.com/office/drawing/2014/main" id="{65AB3B54-3EC6-4832-B74F-B8266B936DD8}"/>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FAB2D7EE-74CE-428C-888B-3E21D9E71DA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cs typeface="Times New Roman" panose="02020603050405020304"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0C936150-75C3-4ED0-9E06-06747F665D6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6E4D5735-7616-4323-92D3-AE5BCB1220B9}" type="slidenum">
              <a:rPr lang="en-US" altLang="en-US" smtClean="0"/>
              <a:pPr/>
              <a:t>14</a:t>
            </a:fld>
            <a:endParaRPr lang="en-US" altLang="en-US"/>
          </a:p>
        </p:txBody>
      </p:sp>
      <p:sp>
        <p:nvSpPr>
          <p:cNvPr id="29699" name="Rectangle 2">
            <a:extLst>
              <a:ext uri="{FF2B5EF4-FFF2-40B4-BE49-F238E27FC236}">
                <a16:creationId xmlns:a16="http://schemas.microsoft.com/office/drawing/2014/main" id="{9B89D3DE-04BA-4A90-BD4F-97C264AF24BB}"/>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D762E308-6D8E-44BB-A3A5-0F8F48168F5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sz="1000">
                <a:cs typeface="Times New Roman" panose="02020603050405020304" pitchFamily="18" charset="0"/>
              </a:rPr>
              <a:t>Otak kita secara konstan menerima data, atau inforamasi, dari luar melalui panca indera kita (mata, telinga, kulit, rambut, hidung, lidah), sebagaimana juga otak kita mengeluarkan informasi dalam bentuk kata-kata, gerak tubuh, tulisan.</a:t>
            </a:r>
            <a:endParaRPr lang="en-GB" altLang="en-US" sz="1000">
              <a:cs typeface="Times New Roman" panose="02020603050405020304" pitchFamily="18" charset="0"/>
            </a:endParaRPr>
          </a:p>
          <a:p>
            <a:pPr>
              <a:buFontTx/>
              <a:buChar char="•"/>
            </a:pPr>
            <a:r>
              <a:rPr lang="en-GB" altLang="en-US" sz="1000">
                <a:cs typeface="Times New Roman" panose="02020603050405020304" pitchFamily="18" charset="0"/>
              </a:rPr>
              <a:t>Komputer menerima </a:t>
            </a:r>
            <a:r>
              <a:rPr lang="en-US" altLang="en-US">
                <a:cs typeface="Times New Roman" panose="02020603050405020304" pitchFamily="18" charset="0"/>
              </a:rPr>
              <a:t>data dari perangkat-perangkat input seperti keyboard, microphone, scanner, camera, dan mouse. Dan sebaliknya, komputer mengirimkan data ke perangkat-perangkat output seperti In monitor, speaker, dan printer.</a:t>
            </a:r>
          </a:p>
          <a:p>
            <a:pPr>
              <a:buFontTx/>
              <a:buChar char="•"/>
            </a:pPr>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3345C013-8A8A-4A67-8B74-14F4A163077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333E8370-345B-4B59-9E9D-3B4F35CF4D11}" type="slidenum">
              <a:rPr lang="en-US" altLang="en-US" smtClean="0"/>
              <a:pPr/>
              <a:t>15</a:t>
            </a:fld>
            <a:endParaRPr lang="en-US" altLang="en-US"/>
          </a:p>
        </p:txBody>
      </p:sp>
      <p:sp>
        <p:nvSpPr>
          <p:cNvPr id="31747" name="Rectangle 2">
            <a:extLst>
              <a:ext uri="{FF2B5EF4-FFF2-40B4-BE49-F238E27FC236}">
                <a16:creationId xmlns:a16="http://schemas.microsoft.com/office/drawing/2014/main" id="{74E6AA8D-D603-4832-B19F-C0C2F51E7F36}"/>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4B047DB3-E573-4F06-A6F9-4258B331443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a:cs typeface="Times New Roman" panose="02020603050405020304" pitchFamily="18" charset="0"/>
              </a:rPr>
              <a:t>Otak kita membuat keputusan-keputusan dan kalkulasi-kalkulasi berdasarkan input, pengalaman atau prosedur, dan kemudian menyimpan hasilnya kedalam memory.</a:t>
            </a:r>
            <a:endParaRPr lang="en-GB" altLang="en-US" sz="1000">
              <a:cs typeface="Times New Roman" panose="02020603050405020304" pitchFamily="18" charset="0"/>
            </a:endParaRPr>
          </a:p>
          <a:p>
            <a:pPr lvl="1"/>
            <a:r>
              <a:rPr lang="en-US" altLang="en-US">
                <a:cs typeface="Times New Roman" panose="02020603050405020304" pitchFamily="18" charset="0"/>
              </a:rPr>
              <a:t>Pada komputer ada </a:t>
            </a:r>
            <a:r>
              <a:rPr lang="en-US" altLang="en-US" i="1">
                <a:cs typeface="Times New Roman" panose="02020603050405020304" pitchFamily="18" charset="0"/>
              </a:rPr>
              <a:t>microprocessor</a:t>
            </a:r>
            <a:r>
              <a:rPr lang="en-US" altLang="en-US">
                <a:cs typeface="Times New Roman" panose="02020603050405020304" pitchFamily="18" charset="0"/>
              </a:rPr>
              <a:t> yang melakukan perhitungan berdasarkan input yang diterima, memory, dan prosedur-prosedur, dan kemudian menyimpannya kedalam suatu </a:t>
            </a:r>
            <a:r>
              <a:rPr lang="en-US" altLang="en-US" i="1">
                <a:cs typeface="Times New Roman" panose="02020603050405020304" pitchFamily="18" charset="0"/>
              </a:rPr>
              <a:t>random – access memory </a:t>
            </a:r>
            <a:r>
              <a:rPr lang="en-US" altLang="en-US">
                <a:cs typeface="Times New Roman" panose="02020603050405020304" pitchFamily="18" charset="0"/>
              </a:rPr>
              <a:t>(RAM).</a:t>
            </a:r>
            <a:endParaRPr lang="en-US" altLang="en-US" sz="1000">
              <a:cs typeface="Times New Roman" panose="02020603050405020304" pitchFamily="18" charset="0"/>
            </a:endParaRPr>
          </a:p>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3D11BC7D-37B5-4100-8FD4-078EE0E892F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E07786A2-3E9C-416C-95D9-92A8E1AB9468}" type="slidenum">
              <a:rPr lang="en-US" altLang="en-US" smtClean="0"/>
              <a:pPr/>
              <a:t>16</a:t>
            </a:fld>
            <a:endParaRPr lang="en-US" altLang="en-US"/>
          </a:p>
        </p:txBody>
      </p:sp>
      <p:sp>
        <p:nvSpPr>
          <p:cNvPr id="33795" name="Rectangle 2">
            <a:extLst>
              <a:ext uri="{FF2B5EF4-FFF2-40B4-BE49-F238E27FC236}">
                <a16:creationId xmlns:a16="http://schemas.microsoft.com/office/drawing/2014/main" id="{ED729E90-4EE4-4D22-BD56-B305CC308A16}"/>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3D088C0A-1ED5-4411-91CE-113CB194F32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a:cs typeface="Times New Roman" panose="02020603050405020304" pitchFamily="18" charset="0"/>
              </a:rPr>
              <a:t>Otak kita membuat keputusan-keputusan dan kalkulasi-kalkulasi berdasarkan input, pengalaman atau prosedur, dan kemudian menyimpan hasilnya kedalam memory.</a:t>
            </a:r>
            <a:endParaRPr lang="en-GB" altLang="en-US" sz="1000">
              <a:cs typeface="Times New Roman" panose="02020603050405020304" pitchFamily="18" charset="0"/>
            </a:endParaRPr>
          </a:p>
          <a:p>
            <a:pPr lvl="1"/>
            <a:r>
              <a:rPr lang="en-US" altLang="en-US">
                <a:cs typeface="Times New Roman" panose="02020603050405020304" pitchFamily="18" charset="0"/>
              </a:rPr>
              <a:t>Pada komputer ada </a:t>
            </a:r>
            <a:r>
              <a:rPr lang="en-US" altLang="en-US" i="1">
                <a:cs typeface="Times New Roman" panose="02020603050405020304" pitchFamily="18" charset="0"/>
              </a:rPr>
              <a:t>microprocessor</a:t>
            </a:r>
            <a:r>
              <a:rPr lang="en-US" altLang="en-US">
                <a:cs typeface="Times New Roman" panose="02020603050405020304" pitchFamily="18" charset="0"/>
              </a:rPr>
              <a:t> yang melakukan perhitungan berdasarkan input yang diterima, memory, dan prosedur-prosedur, dan kemudian menyimpannya kedalam suatu </a:t>
            </a:r>
            <a:r>
              <a:rPr lang="en-US" altLang="en-US" i="1">
                <a:cs typeface="Times New Roman" panose="02020603050405020304" pitchFamily="18" charset="0"/>
              </a:rPr>
              <a:t>random – access memory </a:t>
            </a:r>
            <a:r>
              <a:rPr lang="en-US" altLang="en-US">
                <a:cs typeface="Times New Roman" panose="02020603050405020304" pitchFamily="18" charset="0"/>
              </a:rPr>
              <a:t>(RAM).</a:t>
            </a:r>
            <a:endParaRPr lang="en-US" altLang="en-US" sz="1000">
              <a:cs typeface="Times New Roman" panose="02020603050405020304" pitchFamily="18" charset="0"/>
            </a:endParaRPr>
          </a:p>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2255739D-0A88-4E9E-A0DF-5FCF58FA273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F52D86A4-45DF-421E-877F-DEDB7228BE06}" type="slidenum">
              <a:rPr lang="en-US" altLang="en-US" smtClean="0"/>
              <a:pPr/>
              <a:t>17</a:t>
            </a:fld>
            <a:endParaRPr lang="en-US" altLang="en-US"/>
          </a:p>
        </p:txBody>
      </p:sp>
      <p:sp>
        <p:nvSpPr>
          <p:cNvPr id="35843" name="Rectangle 2">
            <a:extLst>
              <a:ext uri="{FF2B5EF4-FFF2-40B4-BE49-F238E27FC236}">
                <a16:creationId xmlns:a16="http://schemas.microsoft.com/office/drawing/2014/main" id="{25AE41F6-04B4-4003-978E-E1E0B2339695}"/>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8668E5F8-7592-4470-8994-40A46C433E9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a:cs typeface="Times New Roman" panose="02020603050405020304" pitchFamily="18" charset="0"/>
              </a:rPr>
              <a:t>Otak kita membuat keputusan-keputusan dan kalkulasi-kalkulasi berdasarkan input, pengalaman atau prosedur, dan kemudian menyimpan hasilnya kedalam memory.</a:t>
            </a:r>
            <a:endParaRPr lang="en-GB" altLang="en-US" sz="1000">
              <a:cs typeface="Times New Roman" panose="02020603050405020304" pitchFamily="18" charset="0"/>
            </a:endParaRPr>
          </a:p>
          <a:p>
            <a:pPr lvl="1"/>
            <a:r>
              <a:rPr lang="en-US" altLang="en-US">
                <a:cs typeface="Times New Roman" panose="02020603050405020304" pitchFamily="18" charset="0"/>
              </a:rPr>
              <a:t>Pada komputer ada </a:t>
            </a:r>
            <a:r>
              <a:rPr lang="en-US" altLang="en-US" i="1">
                <a:cs typeface="Times New Roman" panose="02020603050405020304" pitchFamily="18" charset="0"/>
              </a:rPr>
              <a:t>microprocessor</a:t>
            </a:r>
            <a:r>
              <a:rPr lang="en-US" altLang="en-US">
                <a:cs typeface="Times New Roman" panose="02020603050405020304" pitchFamily="18" charset="0"/>
              </a:rPr>
              <a:t> yang melakukan perhitungan berdasarkan input yang diterima, memory, dan prosedur-prosedur, dan kemudian menyimpannya kedalam suatu </a:t>
            </a:r>
            <a:r>
              <a:rPr lang="en-US" altLang="en-US" i="1">
                <a:cs typeface="Times New Roman" panose="02020603050405020304" pitchFamily="18" charset="0"/>
              </a:rPr>
              <a:t>random – access memory </a:t>
            </a:r>
            <a:r>
              <a:rPr lang="en-US" altLang="en-US">
                <a:cs typeface="Times New Roman" panose="02020603050405020304" pitchFamily="18" charset="0"/>
              </a:rPr>
              <a:t>(RAM).</a:t>
            </a:r>
            <a:endParaRPr lang="en-US" altLang="en-US" sz="1000">
              <a:cs typeface="Times New Roman" panose="02020603050405020304" pitchFamily="18" charset="0"/>
            </a:endParaRPr>
          </a:p>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23BEE719-0584-4804-BBF9-50A1A3E838E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F78C34FB-8A0A-4AF1-B1A4-A1EEA2956490}" type="slidenum">
              <a:rPr lang="en-US" altLang="en-US" smtClean="0"/>
              <a:pPr/>
              <a:t>18</a:t>
            </a:fld>
            <a:endParaRPr lang="en-US" altLang="en-US"/>
          </a:p>
        </p:txBody>
      </p:sp>
      <p:sp>
        <p:nvSpPr>
          <p:cNvPr id="37891" name="Rectangle 2">
            <a:extLst>
              <a:ext uri="{FF2B5EF4-FFF2-40B4-BE49-F238E27FC236}">
                <a16:creationId xmlns:a16="http://schemas.microsoft.com/office/drawing/2014/main" id="{CF1B14C0-3844-444F-A217-DB3D19A8CDA1}"/>
              </a:ext>
            </a:extLst>
          </p:cNvPr>
          <p:cNvSpPr>
            <a:spLocks noGrp="1" noRot="1" noChangeAspect="1" noChangeArrowheads="1" noTextEdit="1"/>
          </p:cNvSpPr>
          <p:nvPr>
            <p:ph type="sldImg"/>
          </p:nvPr>
        </p:nvSpPr>
        <p:spPr>
          <a:ln/>
        </p:spPr>
      </p:sp>
      <p:sp>
        <p:nvSpPr>
          <p:cNvPr id="37892" name="Rectangle 3">
            <a:extLst>
              <a:ext uri="{FF2B5EF4-FFF2-40B4-BE49-F238E27FC236}">
                <a16:creationId xmlns:a16="http://schemas.microsoft.com/office/drawing/2014/main" id="{8766D0E1-0921-4A1B-AADC-A16E4E0790E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a:cs typeface="Times New Roman" panose="02020603050405020304" pitchFamily="18" charset="0"/>
              </a:rPr>
              <a:t>Otak kita membuat keputusan-keputusan dan kalkulasi-kalkulasi berdasarkan input, pengalaman atau prosedur, dan kemudian menyimpan hasilnya kedalam memory.</a:t>
            </a:r>
            <a:endParaRPr lang="en-GB" altLang="en-US" sz="1000">
              <a:cs typeface="Times New Roman" panose="02020603050405020304" pitchFamily="18" charset="0"/>
            </a:endParaRPr>
          </a:p>
          <a:p>
            <a:pPr lvl="1"/>
            <a:r>
              <a:rPr lang="en-US" altLang="en-US">
                <a:cs typeface="Times New Roman" panose="02020603050405020304" pitchFamily="18" charset="0"/>
              </a:rPr>
              <a:t>Pada komputer ada </a:t>
            </a:r>
            <a:r>
              <a:rPr lang="en-US" altLang="en-US" i="1">
                <a:cs typeface="Times New Roman" panose="02020603050405020304" pitchFamily="18" charset="0"/>
              </a:rPr>
              <a:t>microprocessor</a:t>
            </a:r>
            <a:r>
              <a:rPr lang="en-US" altLang="en-US">
                <a:cs typeface="Times New Roman" panose="02020603050405020304" pitchFamily="18" charset="0"/>
              </a:rPr>
              <a:t> yang melakukan perhitungan berdasarkan input yang diterima, memory, dan prosedur-prosedur, dan kemudian menyimpannya kedalam suatu </a:t>
            </a:r>
            <a:r>
              <a:rPr lang="en-US" altLang="en-US" i="1">
                <a:cs typeface="Times New Roman" panose="02020603050405020304" pitchFamily="18" charset="0"/>
              </a:rPr>
              <a:t>random – access memory </a:t>
            </a:r>
            <a:r>
              <a:rPr lang="en-US" altLang="en-US">
                <a:cs typeface="Times New Roman" panose="02020603050405020304" pitchFamily="18" charset="0"/>
              </a:rPr>
              <a:t>(RAM).</a:t>
            </a:r>
            <a:endParaRPr lang="en-US" altLang="en-US" sz="1000">
              <a:cs typeface="Times New Roman" panose="02020603050405020304" pitchFamily="18" charset="0"/>
            </a:endParaRPr>
          </a:p>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DD1807C-3D76-47A0-A3CA-9EA47F870BE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58ABF05B-8F1B-4331-8065-47C920DEF892}" type="slidenum">
              <a:rPr lang="en-US" altLang="en-US" smtClean="0"/>
              <a:pPr/>
              <a:t>19</a:t>
            </a:fld>
            <a:endParaRPr lang="en-US" altLang="en-US"/>
          </a:p>
        </p:txBody>
      </p:sp>
      <p:sp>
        <p:nvSpPr>
          <p:cNvPr id="39939" name="Rectangle 2">
            <a:extLst>
              <a:ext uri="{FF2B5EF4-FFF2-40B4-BE49-F238E27FC236}">
                <a16:creationId xmlns:a16="http://schemas.microsoft.com/office/drawing/2014/main" id="{8BB7D7E2-3EB0-42B2-8C25-2374802C97D0}"/>
              </a:ext>
            </a:extLst>
          </p:cNvPr>
          <p:cNvSpPr>
            <a:spLocks noGrp="1" noRot="1" noChangeAspect="1" noChangeArrowheads="1" noTextEdit="1"/>
          </p:cNvSpPr>
          <p:nvPr>
            <p:ph type="sldImg"/>
          </p:nvPr>
        </p:nvSpPr>
        <p:spPr>
          <a:ln/>
        </p:spPr>
      </p:sp>
      <p:sp>
        <p:nvSpPr>
          <p:cNvPr id="39940" name="Rectangle 3">
            <a:extLst>
              <a:ext uri="{FF2B5EF4-FFF2-40B4-BE49-F238E27FC236}">
                <a16:creationId xmlns:a16="http://schemas.microsoft.com/office/drawing/2014/main" id="{6AF6F186-7526-491B-AAE7-2FEE2D2187F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a:cs typeface="Times New Roman" panose="02020603050405020304" pitchFamily="18" charset="0"/>
              </a:rPr>
              <a:t>Otak kita membuat keputusan-keputusan dan kalkulasi-kalkulasi berdasarkan input, pengalaman atau prosedur, dan kemudian menyimpan hasilnya kedalam memory.</a:t>
            </a:r>
            <a:endParaRPr lang="en-GB" altLang="en-US" sz="1000">
              <a:cs typeface="Times New Roman" panose="02020603050405020304" pitchFamily="18" charset="0"/>
            </a:endParaRPr>
          </a:p>
          <a:p>
            <a:pPr lvl="1"/>
            <a:r>
              <a:rPr lang="en-US" altLang="en-US">
                <a:cs typeface="Times New Roman" panose="02020603050405020304" pitchFamily="18" charset="0"/>
              </a:rPr>
              <a:t>Pada komputer ada </a:t>
            </a:r>
            <a:r>
              <a:rPr lang="en-US" altLang="en-US" i="1">
                <a:cs typeface="Times New Roman" panose="02020603050405020304" pitchFamily="18" charset="0"/>
              </a:rPr>
              <a:t>microprocessor</a:t>
            </a:r>
            <a:r>
              <a:rPr lang="en-US" altLang="en-US">
                <a:cs typeface="Times New Roman" panose="02020603050405020304" pitchFamily="18" charset="0"/>
              </a:rPr>
              <a:t> yang melakukan perhitungan berdasarkan input yang diterima, memory, dan prosedur-prosedur, dan kemudian menyimpannya kedalam suatu </a:t>
            </a:r>
            <a:r>
              <a:rPr lang="en-US" altLang="en-US" i="1">
                <a:cs typeface="Times New Roman" panose="02020603050405020304" pitchFamily="18" charset="0"/>
              </a:rPr>
              <a:t>random – access memory </a:t>
            </a:r>
            <a:r>
              <a:rPr lang="en-US" altLang="en-US">
                <a:cs typeface="Times New Roman" panose="02020603050405020304" pitchFamily="18" charset="0"/>
              </a:rPr>
              <a:t>(RAM).</a:t>
            </a:r>
            <a:endParaRPr lang="en-US" altLang="en-US" sz="1000">
              <a:cs typeface="Times New Roman" panose="02020603050405020304" pitchFamily="18" charset="0"/>
            </a:endParaRPr>
          </a:p>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0C712BFA-5ACA-414D-BC9F-B49CD721985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60EF849F-DCC0-4AAC-8F26-DFB55A51F86E}" type="slidenum">
              <a:rPr lang="en-US" altLang="en-US" smtClean="0"/>
              <a:pPr/>
              <a:t>20</a:t>
            </a:fld>
            <a:endParaRPr lang="en-US" altLang="en-US"/>
          </a:p>
        </p:txBody>
      </p:sp>
      <p:sp>
        <p:nvSpPr>
          <p:cNvPr id="41987" name="Rectangle 2">
            <a:extLst>
              <a:ext uri="{FF2B5EF4-FFF2-40B4-BE49-F238E27FC236}">
                <a16:creationId xmlns:a16="http://schemas.microsoft.com/office/drawing/2014/main" id="{3F303B2B-15B0-475D-93C2-5F186E991B6F}"/>
              </a:ext>
            </a:extLst>
          </p:cNvPr>
          <p:cNvSpPr>
            <a:spLocks noGrp="1" noRot="1" noChangeAspect="1" noChangeArrowheads="1" noTextEdit="1"/>
          </p:cNvSpPr>
          <p:nvPr>
            <p:ph type="sldImg"/>
          </p:nvPr>
        </p:nvSpPr>
        <p:spPr>
          <a:ln/>
        </p:spPr>
      </p:sp>
      <p:sp>
        <p:nvSpPr>
          <p:cNvPr id="41988" name="Rectangle 3">
            <a:extLst>
              <a:ext uri="{FF2B5EF4-FFF2-40B4-BE49-F238E27FC236}">
                <a16:creationId xmlns:a16="http://schemas.microsoft.com/office/drawing/2014/main" id="{06E627C8-0BBF-40D0-83CC-E0ACF0FEBD6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a:cs typeface="Times New Roman" panose="02020603050405020304" pitchFamily="18" charset="0"/>
              </a:rPr>
              <a:t>Otak kita membuat keputusan-keputusan dan kalkulasi-kalkulasi berdasarkan input, pengalaman atau prosedur, dan kemudian menyimpan hasilnya kedalam memory.</a:t>
            </a:r>
            <a:endParaRPr lang="en-GB" altLang="en-US" sz="1000">
              <a:cs typeface="Times New Roman" panose="02020603050405020304" pitchFamily="18" charset="0"/>
            </a:endParaRPr>
          </a:p>
          <a:p>
            <a:pPr lvl="1"/>
            <a:r>
              <a:rPr lang="en-US" altLang="en-US">
                <a:cs typeface="Times New Roman" panose="02020603050405020304" pitchFamily="18" charset="0"/>
              </a:rPr>
              <a:t>Pada komputer ada </a:t>
            </a:r>
            <a:r>
              <a:rPr lang="en-US" altLang="en-US" i="1">
                <a:cs typeface="Times New Roman" panose="02020603050405020304" pitchFamily="18" charset="0"/>
              </a:rPr>
              <a:t>microprocessor</a:t>
            </a:r>
            <a:r>
              <a:rPr lang="en-US" altLang="en-US">
                <a:cs typeface="Times New Roman" panose="02020603050405020304" pitchFamily="18" charset="0"/>
              </a:rPr>
              <a:t> yang melakukan perhitungan berdasarkan input yang diterima, memory, dan prosedur-prosedur, dan kemudian menyimpannya kedalam suatu </a:t>
            </a:r>
            <a:r>
              <a:rPr lang="en-US" altLang="en-US" i="1">
                <a:cs typeface="Times New Roman" panose="02020603050405020304" pitchFamily="18" charset="0"/>
              </a:rPr>
              <a:t>random – access memory </a:t>
            </a:r>
            <a:r>
              <a:rPr lang="en-US" altLang="en-US">
                <a:cs typeface="Times New Roman" panose="02020603050405020304" pitchFamily="18" charset="0"/>
              </a:rPr>
              <a:t>(RAM).</a:t>
            </a:r>
            <a:endParaRPr lang="en-US" altLang="en-US" sz="1000">
              <a:cs typeface="Times New Roman" panose="02020603050405020304" pitchFamily="18" charset="0"/>
            </a:endParaRPr>
          </a:p>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FCC0957E-1025-4DC1-A22C-25B1C41939B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C2CF2216-BF5A-4C56-BD39-A4903BE9EB9D}" type="slidenum">
              <a:rPr lang="en-US" altLang="en-US" smtClean="0"/>
              <a:pPr/>
              <a:t>21</a:t>
            </a:fld>
            <a:endParaRPr lang="en-US" altLang="en-US"/>
          </a:p>
        </p:txBody>
      </p:sp>
      <p:sp>
        <p:nvSpPr>
          <p:cNvPr id="44035" name="Rectangle 2">
            <a:extLst>
              <a:ext uri="{FF2B5EF4-FFF2-40B4-BE49-F238E27FC236}">
                <a16:creationId xmlns:a16="http://schemas.microsoft.com/office/drawing/2014/main" id="{2D038F4A-AEDF-4A82-B1EE-13DF43A5E980}"/>
              </a:ext>
            </a:extLst>
          </p:cNvPr>
          <p:cNvSpPr>
            <a:spLocks noGrp="1" noRot="1" noChangeAspect="1" noChangeArrowheads="1" noTextEdit="1"/>
          </p:cNvSpPr>
          <p:nvPr>
            <p:ph type="sldImg"/>
          </p:nvPr>
        </p:nvSpPr>
        <p:spPr>
          <a:ln/>
        </p:spPr>
      </p:sp>
      <p:sp>
        <p:nvSpPr>
          <p:cNvPr id="44036" name="Rectangle 3">
            <a:extLst>
              <a:ext uri="{FF2B5EF4-FFF2-40B4-BE49-F238E27FC236}">
                <a16:creationId xmlns:a16="http://schemas.microsoft.com/office/drawing/2014/main" id="{A673A74F-AA46-4691-8A29-A8659451CA0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a:cs typeface="Times New Roman" panose="02020603050405020304" pitchFamily="18" charset="0"/>
              </a:rPr>
              <a:t>Otak kita membuat keputusan-keputusan dan kalkulasi-kalkulasi berdasarkan input, pengalaman atau prosedur, dan kemudian menyimpan hasilnya kedalam memory.</a:t>
            </a:r>
            <a:endParaRPr lang="en-GB" altLang="en-US" sz="1000">
              <a:cs typeface="Times New Roman" panose="02020603050405020304" pitchFamily="18" charset="0"/>
            </a:endParaRPr>
          </a:p>
          <a:p>
            <a:pPr lvl="1"/>
            <a:r>
              <a:rPr lang="en-US" altLang="en-US">
                <a:cs typeface="Times New Roman" panose="02020603050405020304" pitchFamily="18" charset="0"/>
              </a:rPr>
              <a:t>Pada komputer ada </a:t>
            </a:r>
            <a:r>
              <a:rPr lang="en-US" altLang="en-US" i="1">
                <a:cs typeface="Times New Roman" panose="02020603050405020304" pitchFamily="18" charset="0"/>
              </a:rPr>
              <a:t>microprocessor</a:t>
            </a:r>
            <a:r>
              <a:rPr lang="en-US" altLang="en-US">
                <a:cs typeface="Times New Roman" panose="02020603050405020304" pitchFamily="18" charset="0"/>
              </a:rPr>
              <a:t> yang melakukan perhitungan berdasarkan input yang diterima, memory, dan prosedur-prosedur, dan kemudian menyimpannya kedalam suatu </a:t>
            </a:r>
            <a:r>
              <a:rPr lang="en-US" altLang="en-US" i="1">
                <a:cs typeface="Times New Roman" panose="02020603050405020304" pitchFamily="18" charset="0"/>
              </a:rPr>
              <a:t>random – access memory </a:t>
            </a:r>
            <a:r>
              <a:rPr lang="en-US" altLang="en-US">
                <a:cs typeface="Times New Roman" panose="02020603050405020304" pitchFamily="18" charset="0"/>
              </a:rPr>
              <a:t>(RAM).</a:t>
            </a:r>
            <a:endParaRPr lang="en-US" altLang="en-US" sz="1000">
              <a:cs typeface="Times New Roman" panose="02020603050405020304" pitchFamily="18" charset="0"/>
            </a:endParaRPr>
          </a:p>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a:extLst>
              <a:ext uri="{FF2B5EF4-FFF2-40B4-BE49-F238E27FC236}">
                <a16:creationId xmlns:a16="http://schemas.microsoft.com/office/drawing/2014/main" id="{FF5E5C44-225C-4465-A7F9-DAAEEF00987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2707F52B-D75D-4E9F-A1E6-164537670C88}" type="slidenum">
              <a:rPr lang="en-US" altLang="en-US" smtClean="0"/>
              <a:pPr/>
              <a:t>22</a:t>
            </a:fld>
            <a:endParaRPr lang="en-US" altLang="en-US"/>
          </a:p>
        </p:txBody>
      </p:sp>
      <p:sp>
        <p:nvSpPr>
          <p:cNvPr id="46083" name="Rectangle 2">
            <a:extLst>
              <a:ext uri="{FF2B5EF4-FFF2-40B4-BE49-F238E27FC236}">
                <a16:creationId xmlns:a16="http://schemas.microsoft.com/office/drawing/2014/main" id="{B00F3DB9-B0A3-43AD-9262-D4A2300D7B63}"/>
              </a:ext>
            </a:extLst>
          </p:cNvPr>
          <p:cNvSpPr>
            <a:spLocks noGrp="1" noRot="1" noChangeAspect="1" noChangeArrowheads="1" noTextEdit="1"/>
          </p:cNvSpPr>
          <p:nvPr>
            <p:ph type="sldImg"/>
          </p:nvPr>
        </p:nvSpPr>
        <p:spPr>
          <a:ln/>
        </p:spPr>
      </p:sp>
      <p:sp>
        <p:nvSpPr>
          <p:cNvPr id="46084" name="Rectangle 3">
            <a:extLst>
              <a:ext uri="{FF2B5EF4-FFF2-40B4-BE49-F238E27FC236}">
                <a16:creationId xmlns:a16="http://schemas.microsoft.com/office/drawing/2014/main" id="{1D3012A8-8281-45F2-9F3E-C7B60E12ACE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Dibandingkan dengan otak kita, komputer memiliki ukuran memory yang terbatas. Untuk alasan inilah program-program dan data harus disimpan secara permanen dalam suatu media penyimpanan (</a:t>
            </a:r>
            <a:r>
              <a:rPr lang="en-US" altLang="en-US" i="1">
                <a:cs typeface="Times New Roman" panose="02020603050405020304" pitchFamily="18" charset="0"/>
              </a:rPr>
              <a:t>storage media) </a:t>
            </a:r>
            <a:r>
              <a:rPr lang="en-US" altLang="en-US">
                <a:cs typeface="Times New Roman" panose="02020603050405020304" pitchFamily="18" charset="0"/>
              </a:rPr>
              <a:t> seperti </a:t>
            </a:r>
            <a:r>
              <a:rPr lang="en-US" altLang="en-US" i="1">
                <a:cs typeface="Times New Roman" panose="02020603050405020304" pitchFamily="18" charset="0"/>
              </a:rPr>
              <a:t>magnetic</a:t>
            </a:r>
            <a:r>
              <a:rPr lang="en-US" altLang="en-US">
                <a:cs typeface="Times New Roman" panose="02020603050405020304" pitchFamily="18" charset="0"/>
              </a:rPr>
              <a:t> atau </a:t>
            </a:r>
            <a:r>
              <a:rPr lang="en-US" altLang="en-US" i="1">
                <a:cs typeface="Times New Roman" panose="02020603050405020304" pitchFamily="18" charset="0"/>
              </a:rPr>
              <a:t>optical disk</a:t>
            </a:r>
            <a:r>
              <a:rPr lang="en-US" altLang="en-US">
                <a:cs typeface="Times New Roman" panose="02020603050405020304" pitchFamily="18" charset="0"/>
              </a:rPr>
              <a:t> agar dapat diambil kembali kemudian.</a:t>
            </a:r>
          </a:p>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07A95126-489A-4CA9-AF1E-9189996E9B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70751B85-EC8E-4CA8-BBE7-FB5742BEDCEA}" type="slidenum">
              <a:rPr lang="en-US" altLang="en-US" smtClean="0"/>
              <a:pPr/>
              <a:t>23</a:t>
            </a:fld>
            <a:endParaRPr lang="en-US" altLang="en-US"/>
          </a:p>
        </p:txBody>
      </p:sp>
      <p:sp>
        <p:nvSpPr>
          <p:cNvPr id="48131" name="Rectangle 2">
            <a:extLst>
              <a:ext uri="{FF2B5EF4-FFF2-40B4-BE49-F238E27FC236}">
                <a16:creationId xmlns:a16="http://schemas.microsoft.com/office/drawing/2014/main" id="{C4E85BF9-207D-450B-9970-E17D88C5BDE1}"/>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50F9D00B-AFF4-444E-9CD7-0ABA35F7905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Dibandingkan dengan otak kita, komputer memiliki ukuran memory yang terbatas. Untuk alasan inilah program-program dan data harus disimpan secara permanen dalam suatu media penyimpanan (</a:t>
            </a:r>
            <a:r>
              <a:rPr lang="en-US" altLang="en-US" i="1">
                <a:cs typeface="Times New Roman" panose="02020603050405020304" pitchFamily="18" charset="0"/>
              </a:rPr>
              <a:t>storage media) </a:t>
            </a:r>
            <a:r>
              <a:rPr lang="en-US" altLang="en-US">
                <a:cs typeface="Times New Roman" panose="02020603050405020304" pitchFamily="18" charset="0"/>
              </a:rPr>
              <a:t> seperti </a:t>
            </a:r>
            <a:r>
              <a:rPr lang="en-US" altLang="en-US" i="1">
                <a:cs typeface="Times New Roman" panose="02020603050405020304" pitchFamily="18" charset="0"/>
              </a:rPr>
              <a:t>magnetic</a:t>
            </a:r>
            <a:r>
              <a:rPr lang="en-US" altLang="en-US">
                <a:cs typeface="Times New Roman" panose="02020603050405020304" pitchFamily="18" charset="0"/>
              </a:rPr>
              <a:t> atau </a:t>
            </a:r>
            <a:r>
              <a:rPr lang="en-US" altLang="en-US" i="1">
                <a:cs typeface="Times New Roman" panose="02020603050405020304" pitchFamily="18" charset="0"/>
              </a:rPr>
              <a:t>optical disk</a:t>
            </a:r>
            <a:r>
              <a:rPr lang="en-US" altLang="en-US">
                <a:cs typeface="Times New Roman" panose="02020603050405020304" pitchFamily="18" charset="0"/>
              </a:rPr>
              <a:t> agar dapat diambil kembali kemudian.</a:t>
            </a:r>
          </a:p>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E7046BB5-8171-4BE7-B3B1-11349116356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4676D3F5-4135-4465-9C87-FCECF480CA1C}" type="slidenum">
              <a:rPr lang="en-US" altLang="en-US" smtClean="0"/>
              <a:pPr/>
              <a:t>24</a:t>
            </a:fld>
            <a:endParaRPr lang="en-US" altLang="en-US"/>
          </a:p>
        </p:txBody>
      </p:sp>
      <p:sp>
        <p:nvSpPr>
          <p:cNvPr id="50179" name="Rectangle 2">
            <a:extLst>
              <a:ext uri="{FF2B5EF4-FFF2-40B4-BE49-F238E27FC236}">
                <a16:creationId xmlns:a16="http://schemas.microsoft.com/office/drawing/2014/main" id="{A9DAC49E-FD0F-4855-869E-350FC895F1C1}"/>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E56D1601-352A-44D0-A561-0F709CB6ABB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Dibandingkan dengan otak kita, komputer memiliki ukuran memory yang terbatas. Untuk alasan inilah program-program dan data harus disimpan secara permanen dalam suatu media penyimpanan (</a:t>
            </a:r>
            <a:r>
              <a:rPr lang="en-US" altLang="en-US" i="1">
                <a:cs typeface="Times New Roman" panose="02020603050405020304" pitchFamily="18" charset="0"/>
              </a:rPr>
              <a:t>storage media) </a:t>
            </a:r>
            <a:r>
              <a:rPr lang="en-US" altLang="en-US">
                <a:cs typeface="Times New Roman" panose="02020603050405020304" pitchFamily="18" charset="0"/>
              </a:rPr>
              <a:t> seperti </a:t>
            </a:r>
            <a:r>
              <a:rPr lang="en-US" altLang="en-US" i="1">
                <a:cs typeface="Times New Roman" panose="02020603050405020304" pitchFamily="18" charset="0"/>
              </a:rPr>
              <a:t>magnetic</a:t>
            </a:r>
            <a:r>
              <a:rPr lang="en-US" altLang="en-US">
                <a:cs typeface="Times New Roman" panose="02020603050405020304" pitchFamily="18" charset="0"/>
              </a:rPr>
              <a:t> atau </a:t>
            </a:r>
            <a:r>
              <a:rPr lang="en-US" altLang="en-US" i="1">
                <a:cs typeface="Times New Roman" panose="02020603050405020304" pitchFamily="18" charset="0"/>
              </a:rPr>
              <a:t>optical disk</a:t>
            </a:r>
            <a:r>
              <a:rPr lang="en-US" altLang="en-US">
                <a:cs typeface="Times New Roman" panose="02020603050405020304" pitchFamily="18" charset="0"/>
              </a:rPr>
              <a:t> agar dapat diambil kembali kemudian.</a:t>
            </a:r>
          </a:p>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99AF7666-A2C6-41FD-8097-76B0C47DEE1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C42961DB-C88E-4FA5-B91E-A5337DE2D19A}" type="slidenum">
              <a:rPr lang="en-US" altLang="en-US" smtClean="0"/>
              <a:pPr/>
              <a:t>25</a:t>
            </a:fld>
            <a:endParaRPr lang="en-US" altLang="en-US"/>
          </a:p>
        </p:txBody>
      </p:sp>
      <p:sp>
        <p:nvSpPr>
          <p:cNvPr id="52227" name="Rectangle 2">
            <a:extLst>
              <a:ext uri="{FF2B5EF4-FFF2-40B4-BE49-F238E27FC236}">
                <a16:creationId xmlns:a16="http://schemas.microsoft.com/office/drawing/2014/main" id="{87DA603A-BD26-4B1F-A6E1-155AEC9FD790}"/>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0A5150B3-9F8E-458E-A2ED-BA0499B162E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8F179DC4-FF2A-4E3C-8C29-2B988C1093C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375C82AE-C22D-40E3-A331-180E17CBABC5}" type="slidenum">
              <a:rPr lang="en-US" altLang="en-US" smtClean="0"/>
              <a:pPr/>
              <a:t>26</a:t>
            </a:fld>
            <a:endParaRPr lang="en-US" altLang="en-US"/>
          </a:p>
        </p:txBody>
      </p:sp>
      <p:sp>
        <p:nvSpPr>
          <p:cNvPr id="54275" name="Rectangle 2">
            <a:extLst>
              <a:ext uri="{FF2B5EF4-FFF2-40B4-BE49-F238E27FC236}">
                <a16:creationId xmlns:a16="http://schemas.microsoft.com/office/drawing/2014/main" id="{9C7D6C4C-34FA-460F-A919-47D009B951E8}"/>
              </a:ext>
            </a:extLst>
          </p:cNvPr>
          <p:cNvSpPr>
            <a:spLocks noGrp="1" noRot="1" noChangeAspect="1" noChangeArrowheads="1" noTextEdit="1"/>
          </p:cNvSpPr>
          <p:nvPr>
            <p:ph type="sldImg"/>
          </p:nvPr>
        </p:nvSpPr>
        <p:spPr>
          <a:ln/>
        </p:spPr>
      </p:sp>
      <p:sp>
        <p:nvSpPr>
          <p:cNvPr id="54276" name="Rectangle 3">
            <a:extLst>
              <a:ext uri="{FF2B5EF4-FFF2-40B4-BE49-F238E27FC236}">
                <a16:creationId xmlns:a16="http://schemas.microsoft.com/office/drawing/2014/main" id="{860FC654-F216-4E3F-97A4-7350840EE7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315EA3DB-C02C-452D-93FE-5643593CA7E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9CC0EC08-B0B6-47BF-A6C0-FE861D9AAB66}" type="slidenum">
              <a:rPr lang="en-US" altLang="en-US" smtClean="0"/>
              <a:pPr/>
              <a:t>27</a:t>
            </a:fld>
            <a:endParaRPr lang="en-US" altLang="en-US"/>
          </a:p>
        </p:txBody>
      </p:sp>
      <p:sp>
        <p:nvSpPr>
          <p:cNvPr id="56323" name="Rectangle 2">
            <a:extLst>
              <a:ext uri="{FF2B5EF4-FFF2-40B4-BE49-F238E27FC236}">
                <a16:creationId xmlns:a16="http://schemas.microsoft.com/office/drawing/2014/main" id="{3A2D981E-8754-4DEF-88A4-BBBA51476AAF}"/>
              </a:ext>
            </a:extLst>
          </p:cNvPr>
          <p:cNvSpPr>
            <a:spLocks noGrp="1" noRot="1" noChangeAspect="1" noChangeArrowheads="1" noTextEdit="1"/>
          </p:cNvSpPr>
          <p:nvPr>
            <p:ph type="sldImg"/>
          </p:nvPr>
        </p:nvSpPr>
        <p:spPr>
          <a:ln/>
        </p:spPr>
      </p:sp>
      <p:sp>
        <p:nvSpPr>
          <p:cNvPr id="56324" name="Rectangle 3">
            <a:extLst>
              <a:ext uri="{FF2B5EF4-FFF2-40B4-BE49-F238E27FC236}">
                <a16:creationId xmlns:a16="http://schemas.microsoft.com/office/drawing/2014/main" id="{E6C44814-E0CE-434F-BA8A-015AE4986D2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8CC938C1-D321-47FE-9581-000FD6B925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5086B15A-7116-4505-85F6-137C42788391}" type="slidenum">
              <a:rPr lang="en-US" altLang="en-US" smtClean="0"/>
              <a:pPr/>
              <a:t>28</a:t>
            </a:fld>
            <a:endParaRPr lang="en-US" altLang="en-US"/>
          </a:p>
        </p:txBody>
      </p:sp>
      <p:sp>
        <p:nvSpPr>
          <p:cNvPr id="58371" name="Rectangle 2">
            <a:extLst>
              <a:ext uri="{FF2B5EF4-FFF2-40B4-BE49-F238E27FC236}">
                <a16:creationId xmlns:a16="http://schemas.microsoft.com/office/drawing/2014/main" id="{CF73FD1E-E069-4CBE-8D62-80847BF65E9D}"/>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B0703619-A248-4B8E-8A7F-DE7D2192FCA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FD1411AA-7677-4EEF-BD93-6B2663072BF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A8842175-7ACF-40C8-BF19-7EFEF872A4B0}" type="slidenum">
              <a:rPr lang="en-US" altLang="en-US" smtClean="0"/>
              <a:pPr/>
              <a:t>29</a:t>
            </a:fld>
            <a:endParaRPr lang="en-US" altLang="en-US"/>
          </a:p>
        </p:txBody>
      </p:sp>
      <p:sp>
        <p:nvSpPr>
          <p:cNvPr id="60419" name="Rectangle 2">
            <a:extLst>
              <a:ext uri="{FF2B5EF4-FFF2-40B4-BE49-F238E27FC236}">
                <a16:creationId xmlns:a16="http://schemas.microsoft.com/office/drawing/2014/main" id="{699C240B-57AA-45C5-995B-A0B67575D90B}"/>
              </a:ext>
            </a:extLst>
          </p:cNvPr>
          <p:cNvSpPr>
            <a:spLocks noGrp="1" noRot="1" noChangeAspect="1" noChangeArrowheads="1" noTextEdit="1"/>
          </p:cNvSpPr>
          <p:nvPr>
            <p:ph type="sldImg"/>
          </p:nvPr>
        </p:nvSpPr>
        <p:spPr>
          <a:ln/>
        </p:spPr>
      </p:sp>
      <p:sp>
        <p:nvSpPr>
          <p:cNvPr id="60420" name="Rectangle 3">
            <a:extLst>
              <a:ext uri="{FF2B5EF4-FFF2-40B4-BE49-F238E27FC236}">
                <a16:creationId xmlns:a16="http://schemas.microsoft.com/office/drawing/2014/main" id="{3B0C3B15-924F-4C55-9C98-A28F7091300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a:extLst>
              <a:ext uri="{FF2B5EF4-FFF2-40B4-BE49-F238E27FC236}">
                <a16:creationId xmlns:a16="http://schemas.microsoft.com/office/drawing/2014/main" id="{0AC09C82-58A7-4CDB-B2F0-17433A59F3A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EC001C9F-A9B4-459F-91E7-216E3F4AA81E}" type="slidenum">
              <a:rPr lang="en-US" altLang="en-US" smtClean="0"/>
              <a:pPr/>
              <a:t>30</a:t>
            </a:fld>
            <a:endParaRPr lang="en-US" altLang="en-US"/>
          </a:p>
        </p:txBody>
      </p:sp>
      <p:sp>
        <p:nvSpPr>
          <p:cNvPr id="62467" name="Rectangle 2">
            <a:extLst>
              <a:ext uri="{FF2B5EF4-FFF2-40B4-BE49-F238E27FC236}">
                <a16:creationId xmlns:a16="http://schemas.microsoft.com/office/drawing/2014/main" id="{287EDC4C-ED42-4267-B43F-010D16DC392D}"/>
              </a:ext>
            </a:extLst>
          </p:cNvPr>
          <p:cNvSpPr>
            <a:spLocks noGrp="1" noRot="1" noChangeAspect="1" noChangeArrowheads="1" noTextEdit="1"/>
          </p:cNvSpPr>
          <p:nvPr>
            <p:ph type="sldImg"/>
          </p:nvPr>
        </p:nvSpPr>
        <p:spPr>
          <a:ln/>
        </p:spPr>
      </p:sp>
      <p:sp>
        <p:nvSpPr>
          <p:cNvPr id="62468" name="Rectangle 3">
            <a:extLst>
              <a:ext uri="{FF2B5EF4-FFF2-40B4-BE49-F238E27FC236}">
                <a16:creationId xmlns:a16="http://schemas.microsoft.com/office/drawing/2014/main" id="{47FC1BB0-84F4-4776-A5BA-74335F69EFD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7AE531CA-118E-4120-813F-C9C7344F205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B0794D36-5F07-4842-BF06-9DD4319CDD06}" type="slidenum">
              <a:rPr lang="en-US" altLang="en-US" smtClean="0"/>
              <a:pPr/>
              <a:t>31</a:t>
            </a:fld>
            <a:endParaRPr lang="en-US" altLang="en-US"/>
          </a:p>
        </p:txBody>
      </p:sp>
      <p:sp>
        <p:nvSpPr>
          <p:cNvPr id="64515" name="Rectangle 2">
            <a:extLst>
              <a:ext uri="{FF2B5EF4-FFF2-40B4-BE49-F238E27FC236}">
                <a16:creationId xmlns:a16="http://schemas.microsoft.com/office/drawing/2014/main" id="{314911CD-CCC7-42FF-9360-F6842A6B7441}"/>
              </a:ext>
            </a:extLst>
          </p:cNvPr>
          <p:cNvSpPr>
            <a:spLocks noGrp="1" noRot="1" noChangeAspect="1" noChangeArrowheads="1" noTextEdit="1"/>
          </p:cNvSpPr>
          <p:nvPr>
            <p:ph type="sldImg"/>
          </p:nvPr>
        </p:nvSpPr>
        <p:spPr>
          <a:ln/>
        </p:spPr>
      </p:sp>
      <p:sp>
        <p:nvSpPr>
          <p:cNvPr id="64516" name="Rectangle 3">
            <a:extLst>
              <a:ext uri="{FF2B5EF4-FFF2-40B4-BE49-F238E27FC236}">
                <a16:creationId xmlns:a16="http://schemas.microsoft.com/office/drawing/2014/main" id="{411D4EBC-82E3-4076-BB2D-502F404DA78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2E53F12E-DD99-4397-81B2-272C88F30C9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F46FED19-5E47-4D19-AFB5-241F53073E7D}" type="slidenum">
              <a:rPr lang="en-US" altLang="en-US" smtClean="0"/>
              <a:pPr/>
              <a:t>32</a:t>
            </a:fld>
            <a:endParaRPr lang="en-US" altLang="en-US"/>
          </a:p>
        </p:txBody>
      </p:sp>
      <p:sp>
        <p:nvSpPr>
          <p:cNvPr id="66563" name="Rectangle 2">
            <a:extLst>
              <a:ext uri="{FF2B5EF4-FFF2-40B4-BE49-F238E27FC236}">
                <a16:creationId xmlns:a16="http://schemas.microsoft.com/office/drawing/2014/main" id="{82302CE6-E692-4A5D-9BFE-5BBEACE983CB}"/>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4E7EE86F-5472-4B03-8393-9310478E2E8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a:extLst>
              <a:ext uri="{FF2B5EF4-FFF2-40B4-BE49-F238E27FC236}">
                <a16:creationId xmlns:a16="http://schemas.microsoft.com/office/drawing/2014/main" id="{10062E95-06F3-4EE6-A934-014C45E926A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4F995DF5-7A34-40F3-965B-9468637EA214}" type="slidenum">
              <a:rPr lang="en-US" altLang="en-US" smtClean="0"/>
              <a:pPr/>
              <a:t>33</a:t>
            </a:fld>
            <a:endParaRPr lang="en-US" altLang="en-US"/>
          </a:p>
        </p:txBody>
      </p:sp>
      <p:sp>
        <p:nvSpPr>
          <p:cNvPr id="68611" name="Rectangle 2">
            <a:extLst>
              <a:ext uri="{FF2B5EF4-FFF2-40B4-BE49-F238E27FC236}">
                <a16:creationId xmlns:a16="http://schemas.microsoft.com/office/drawing/2014/main" id="{AA0E935C-87C2-4881-8712-0CB5EB945FC9}"/>
              </a:ext>
            </a:extLst>
          </p:cNvPr>
          <p:cNvSpPr>
            <a:spLocks noGrp="1" noRot="1" noChangeAspect="1" noChangeArrowheads="1" noTextEdit="1"/>
          </p:cNvSpPr>
          <p:nvPr>
            <p:ph type="sldImg"/>
          </p:nvPr>
        </p:nvSpPr>
        <p:spPr>
          <a:ln/>
        </p:spPr>
      </p:sp>
      <p:sp>
        <p:nvSpPr>
          <p:cNvPr id="68612" name="Rectangle 3">
            <a:extLst>
              <a:ext uri="{FF2B5EF4-FFF2-40B4-BE49-F238E27FC236}">
                <a16:creationId xmlns:a16="http://schemas.microsoft.com/office/drawing/2014/main" id="{B15F56DE-8F2D-49E3-A444-65D894CDA6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a:extLst>
              <a:ext uri="{FF2B5EF4-FFF2-40B4-BE49-F238E27FC236}">
                <a16:creationId xmlns:a16="http://schemas.microsoft.com/office/drawing/2014/main" id="{039E0DEA-DFFE-4F83-AE0B-618E6085807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anose="02020603050405020304" pitchFamily="18" charset="0"/>
              </a:defRPr>
            </a:lvl1pPr>
            <a:lvl2pPr marL="742950" indent="-285750" defTabSz="931863">
              <a:defRPr>
                <a:solidFill>
                  <a:schemeClr val="tx1"/>
                </a:solidFill>
                <a:latin typeface="Times New Roman" panose="02020603050405020304" pitchFamily="18" charset="0"/>
              </a:defRPr>
            </a:lvl2pPr>
            <a:lvl3pPr marL="1143000" indent="-228600" defTabSz="931863">
              <a:defRPr>
                <a:solidFill>
                  <a:schemeClr val="tx1"/>
                </a:solidFill>
                <a:latin typeface="Times New Roman" panose="02020603050405020304" pitchFamily="18" charset="0"/>
              </a:defRPr>
            </a:lvl3pPr>
            <a:lvl4pPr marL="1600200" indent="-228600" defTabSz="931863">
              <a:defRPr>
                <a:solidFill>
                  <a:schemeClr val="tx1"/>
                </a:solidFill>
                <a:latin typeface="Times New Roman" panose="02020603050405020304" pitchFamily="18" charset="0"/>
              </a:defRPr>
            </a:lvl4pPr>
            <a:lvl5pPr marL="2057400" indent="-228600" defTabSz="931863">
              <a:defRPr>
                <a:solidFill>
                  <a:schemeClr val="tx1"/>
                </a:solidFill>
                <a:latin typeface="Times New Roman" panose="02020603050405020304" pitchFamily="18" charset="0"/>
              </a:defRPr>
            </a:lvl5pPr>
            <a:lvl6pPr marL="2514600" indent="-228600" defTabSz="931863" eaLnBrk="0" fontAlgn="base" hangingPunct="0">
              <a:spcBef>
                <a:spcPct val="0"/>
              </a:spcBef>
              <a:spcAft>
                <a:spcPct val="0"/>
              </a:spcAft>
              <a:defRPr>
                <a:solidFill>
                  <a:schemeClr val="tx1"/>
                </a:solidFill>
                <a:latin typeface="Times New Roman" panose="02020603050405020304" pitchFamily="18" charset="0"/>
              </a:defRPr>
            </a:lvl6pPr>
            <a:lvl7pPr marL="2971800" indent="-228600" defTabSz="931863" eaLnBrk="0" fontAlgn="base" hangingPunct="0">
              <a:spcBef>
                <a:spcPct val="0"/>
              </a:spcBef>
              <a:spcAft>
                <a:spcPct val="0"/>
              </a:spcAft>
              <a:defRPr>
                <a:solidFill>
                  <a:schemeClr val="tx1"/>
                </a:solidFill>
                <a:latin typeface="Times New Roman" panose="02020603050405020304" pitchFamily="18" charset="0"/>
              </a:defRPr>
            </a:lvl7pPr>
            <a:lvl8pPr marL="3429000" indent="-228600" defTabSz="931863" eaLnBrk="0" fontAlgn="base" hangingPunct="0">
              <a:spcBef>
                <a:spcPct val="0"/>
              </a:spcBef>
              <a:spcAft>
                <a:spcPct val="0"/>
              </a:spcAft>
              <a:defRPr>
                <a:solidFill>
                  <a:schemeClr val="tx1"/>
                </a:solidFill>
                <a:latin typeface="Times New Roman" panose="02020603050405020304" pitchFamily="18" charset="0"/>
              </a:defRPr>
            </a:lvl8pPr>
            <a:lvl9pPr marL="3886200" indent="-228600" defTabSz="931863" eaLnBrk="0" fontAlgn="base" hangingPunct="0">
              <a:spcBef>
                <a:spcPct val="0"/>
              </a:spcBef>
              <a:spcAft>
                <a:spcPct val="0"/>
              </a:spcAft>
              <a:defRPr>
                <a:solidFill>
                  <a:schemeClr val="tx1"/>
                </a:solidFill>
                <a:latin typeface="Times New Roman" panose="02020603050405020304" pitchFamily="18" charset="0"/>
              </a:defRPr>
            </a:lvl9pPr>
          </a:lstStyle>
          <a:p>
            <a:fld id="{620E0C1C-00EC-4152-BB5B-85BD3AF707A1}" type="slidenum">
              <a:rPr lang="en-US" altLang="en-US" smtClean="0"/>
              <a:pPr/>
              <a:t>34</a:t>
            </a:fld>
            <a:endParaRPr lang="en-US" altLang="en-US"/>
          </a:p>
        </p:txBody>
      </p:sp>
      <p:sp>
        <p:nvSpPr>
          <p:cNvPr id="70659" name="Rectangle 2">
            <a:extLst>
              <a:ext uri="{FF2B5EF4-FFF2-40B4-BE49-F238E27FC236}">
                <a16:creationId xmlns:a16="http://schemas.microsoft.com/office/drawing/2014/main" id="{6E8D34C2-2A7B-4537-B58B-99EBD3BCC2EA}"/>
              </a:ext>
            </a:extLst>
          </p:cNvPr>
          <p:cNvSpPr>
            <a:spLocks noGrp="1" noRot="1" noChangeAspect="1" noChangeArrowheads="1" noTextEdit="1"/>
          </p:cNvSpPr>
          <p:nvPr>
            <p:ph type="sldImg"/>
          </p:nvPr>
        </p:nvSpPr>
        <p:spPr>
          <a:ln/>
        </p:spPr>
      </p:sp>
      <p:sp>
        <p:nvSpPr>
          <p:cNvPr id="70660" name="Rectangle 3">
            <a:extLst>
              <a:ext uri="{FF2B5EF4-FFF2-40B4-BE49-F238E27FC236}">
                <a16:creationId xmlns:a16="http://schemas.microsoft.com/office/drawing/2014/main" id="{B79CD184-5352-4F73-923B-3063C59483B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cs typeface="Times New Roman" panose="02020603050405020304" pitchFamily="18" charset="0"/>
              </a:rPr>
              <a:t>Sistem syaraf kita berfungsi sebagai area yang mengoneksikan sekaligus media komunikasi antara otak kita dengan panca indera dan otot-otot.</a:t>
            </a:r>
            <a:endParaRPr lang="en-GB" altLang="en-US">
              <a:cs typeface="Times New Roman" panose="02020603050405020304" pitchFamily="18" charset="0"/>
            </a:endParaRPr>
          </a:p>
          <a:p>
            <a:pPr>
              <a:buFontTx/>
              <a:buChar char="•"/>
            </a:pPr>
            <a:r>
              <a:rPr lang="en-GB" altLang="en-US">
                <a:cs typeface="Times New Roman" panose="02020603050405020304" pitchFamily="18" charset="0"/>
              </a:rPr>
              <a:t>Dalam komputer, berbagai macam bus mengoneksikan microprocessor dengan memory, memory, media penyimpanan, </a:t>
            </a:r>
            <a:r>
              <a:rPr lang="en-US" altLang="en-US" sz="1400">
                <a:cs typeface="Times New Roman" panose="02020603050405020304" pitchFamily="18" charset="0"/>
              </a:rPr>
              <a:t>dan perangkat input/output. </a:t>
            </a:r>
          </a:p>
          <a:p>
            <a:endParaRPr lang="en-US" altLang="en-US">
              <a:cs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Freeform 3" descr="Picture1"/>
          <p:cNvSpPr>
            <a:spLocks/>
          </p:cNvSpPr>
          <p:nvPr userDrawn="1"/>
        </p:nvSpPr>
        <p:spPr bwMode="auto">
          <a:xfrm>
            <a:off x="780643" y="1573186"/>
            <a:ext cx="3023233" cy="2612149"/>
          </a:xfrm>
          <a:custGeom>
            <a:avLst/>
            <a:gdLst>
              <a:gd name="T0" fmla="*/ 509890 w 2042748"/>
              <a:gd name="T1" fmla="*/ 1765495 h 1765495"/>
              <a:gd name="T2" fmla="*/ 0 w 2042748"/>
              <a:gd name="T3" fmla="*/ 882748 h 1765495"/>
              <a:gd name="T4" fmla="*/ 509890 w 2042748"/>
              <a:gd name="T5" fmla="*/ 0 h 1765495"/>
              <a:gd name="T6" fmla="*/ 1532858 w 2042748"/>
              <a:gd name="T7" fmla="*/ 0 h 1765495"/>
              <a:gd name="T8" fmla="*/ 2042748 w 2042748"/>
              <a:gd name="T9" fmla="*/ 882748 h 1765495"/>
              <a:gd name="T10" fmla="*/ 1532858 w 2042748"/>
              <a:gd name="T11" fmla="*/ 1765495 h 1765495"/>
              <a:gd name="T12" fmla="*/ 509890 w 2042748"/>
              <a:gd name="T13" fmla="*/ 1765495 h 1765495"/>
              <a:gd name="T14" fmla="*/ 509890 w 2042748"/>
              <a:gd name="T15" fmla="*/ 1765495 h 17654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42748" h="1765495">
                <a:moveTo>
                  <a:pt x="509890" y="1765495"/>
                </a:moveTo>
                <a:lnTo>
                  <a:pt x="0" y="882748"/>
                </a:lnTo>
                <a:lnTo>
                  <a:pt x="509890" y="0"/>
                </a:lnTo>
                <a:lnTo>
                  <a:pt x="1532858" y="0"/>
                </a:lnTo>
                <a:lnTo>
                  <a:pt x="2042748" y="882748"/>
                </a:lnTo>
                <a:lnTo>
                  <a:pt x="1532858" y="1765495"/>
                </a:lnTo>
                <a:lnTo>
                  <a:pt x="509890" y="1765495"/>
                </a:lnTo>
                <a:lnTo>
                  <a:pt x="509890" y="1765495"/>
                </a:lnTo>
                <a:close/>
              </a:path>
            </a:pathLst>
          </a:custGeom>
          <a:blipFill dpi="0" rotWithShape="1">
            <a:blip r:embed="rId2"/>
            <a:srcRect/>
            <a:stretch>
              <a:fillRect/>
            </a:stretch>
          </a:blipFill>
          <a:ln>
            <a:noFill/>
          </a:ln>
          <a:effectLst/>
          <a:extLst>
            <a:ext uri="{91240B29-F687-4F45-9708-019B960494DF}">
              <a14:hiddenLine xmlns:a14="http://schemas.microsoft.com/office/drawing/2010/main" w="12747" cap="flat">
                <a:solidFill>
                  <a:srgbClr val="212120"/>
                </a:solidFill>
                <a:prstDash val="solid"/>
                <a:miter lim="800000"/>
                <a:headEnd/>
                <a:tailEnd/>
              </a14:hiddenLine>
            </a:ext>
            <a:ext uri="{AF507438-7753-43E0-B8FC-AC1667EBCBE1}">
              <a14:hiddenEffects xmlns:a14="http://schemas.microsoft.com/office/drawing/2010/main">
                <a:effectLst>
                  <a:outerShdw dist="35921" dir="2700000" algn="ctr" rotWithShape="0">
                    <a:srgbClr val="8C8681"/>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userDrawn="1">
            <p:ph type="ctrTitle" hasCustomPrompt="1"/>
          </p:nvPr>
        </p:nvSpPr>
        <p:spPr>
          <a:xfrm>
            <a:off x="4600620" y="2592194"/>
            <a:ext cx="4128962" cy="1245394"/>
          </a:xfrm>
        </p:spPr>
        <p:txBody>
          <a:bodyPr>
            <a:noAutofit/>
          </a:bodyPr>
          <a:lstStyle>
            <a:lvl1pPr>
              <a:lnSpc>
                <a:spcPct val="90000"/>
              </a:lnSpc>
              <a:defRPr sz="4000">
                <a:solidFill>
                  <a:schemeClr val="accent4"/>
                </a:solidFill>
              </a:defRPr>
            </a:lvl1pPr>
          </a:lstStyle>
          <a:p>
            <a:r>
              <a:rPr lang="en-US" dirty="0"/>
              <a:t>Title of the Presentation</a:t>
            </a:r>
          </a:p>
        </p:txBody>
      </p:sp>
      <p:sp>
        <p:nvSpPr>
          <p:cNvPr id="3" name="Subtitle 2"/>
          <p:cNvSpPr>
            <a:spLocks noGrp="1"/>
          </p:cNvSpPr>
          <p:nvPr userDrawn="1">
            <p:ph type="subTitle" idx="1" hasCustomPrompt="1"/>
          </p:nvPr>
        </p:nvSpPr>
        <p:spPr>
          <a:xfrm>
            <a:off x="4600620" y="3907825"/>
            <a:ext cx="4128962" cy="435575"/>
          </a:xfrm>
        </p:spPr>
        <p:txBody>
          <a:bodyPr>
            <a:normAutofit/>
          </a:bodyPr>
          <a:lstStyle>
            <a:lvl1pPr marL="0" indent="0" algn="l">
              <a:spcBef>
                <a:spcPts val="0"/>
              </a:spcBef>
              <a:buNone/>
              <a:defRPr sz="2000" cap="none"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 of the presentation</a:t>
            </a:r>
          </a:p>
        </p:txBody>
      </p:sp>
      <p:grpSp>
        <p:nvGrpSpPr>
          <p:cNvPr id="4" name="Group 3"/>
          <p:cNvGrpSpPr/>
          <p:nvPr userDrawn="1"/>
        </p:nvGrpSpPr>
        <p:grpSpPr>
          <a:xfrm>
            <a:off x="469994" y="302218"/>
            <a:ext cx="5321206" cy="6260742"/>
            <a:chOff x="469994" y="302218"/>
            <a:chExt cx="5321206" cy="6260742"/>
          </a:xfrm>
        </p:grpSpPr>
        <p:sp>
          <p:nvSpPr>
            <p:cNvPr id="6" name="Freeform 5"/>
            <p:cNvSpPr>
              <a:spLocks noEditPoints="1"/>
            </p:cNvSpPr>
            <p:nvPr/>
          </p:nvSpPr>
          <p:spPr bwMode="auto">
            <a:xfrm>
              <a:off x="5426219" y="807172"/>
              <a:ext cx="364981" cy="525424"/>
            </a:xfrm>
            <a:custGeom>
              <a:avLst/>
              <a:gdLst>
                <a:gd name="T0" fmla="*/ 0 w 341063"/>
                <a:gd name="T1" fmla="*/ 146625 h 490875"/>
                <a:gd name="T2" fmla="*/ 86063 w 341063"/>
                <a:gd name="T3" fmla="*/ 296437 h 490875"/>
                <a:gd name="T4" fmla="*/ 255001 w 341063"/>
                <a:gd name="T5" fmla="*/ 296437 h 490875"/>
                <a:gd name="T6" fmla="*/ 341063 w 341063"/>
                <a:gd name="T7" fmla="*/ 146625 h 490875"/>
                <a:gd name="T8" fmla="*/ 255001 w 341063"/>
                <a:gd name="T9" fmla="*/ 0 h 490875"/>
                <a:gd name="T10" fmla="*/ 86063 w 341063"/>
                <a:gd name="T11" fmla="*/ 0 h 490875"/>
                <a:gd name="T12" fmla="*/ 0 w 341063"/>
                <a:gd name="T13" fmla="*/ 146625 h 490875"/>
                <a:gd name="T14" fmla="*/ 60563 w 341063"/>
                <a:gd name="T15" fmla="*/ 146625 h 490875"/>
                <a:gd name="T16" fmla="*/ 114751 w 341063"/>
                <a:gd name="T17" fmla="*/ 51000 h 490875"/>
                <a:gd name="T18" fmla="*/ 226313 w 341063"/>
                <a:gd name="T19" fmla="*/ 51000 h 490875"/>
                <a:gd name="T20" fmla="*/ 283688 w 341063"/>
                <a:gd name="T21" fmla="*/ 146625 h 490875"/>
                <a:gd name="T22" fmla="*/ 226313 w 341063"/>
                <a:gd name="T23" fmla="*/ 245437 h 490875"/>
                <a:gd name="T24" fmla="*/ 114751 w 341063"/>
                <a:gd name="T25" fmla="*/ 245437 h 490875"/>
                <a:gd name="T26" fmla="*/ 60563 w 341063"/>
                <a:gd name="T27" fmla="*/ 146625 h 490875"/>
                <a:gd name="T28" fmla="*/ 216751 w 341063"/>
                <a:gd name="T29" fmla="*/ 446250 h 490875"/>
                <a:gd name="T30" fmla="*/ 124313 w 341063"/>
                <a:gd name="T31" fmla="*/ 446250 h 490875"/>
                <a:gd name="T32" fmla="*/ 124313 w 341063"/>
                <a:gd name="T33" fmla="*/ 490875 h 490875"/>
                <a:gd name="T34" fmla="*/ 216751 w 341063"/>
                <a:gd name="T35" fmla="*/ 490875 h 490875"/>
                <a:gd name="T36" fmla="*/ 216751 w 341063"/>
                <a:gd name="T37" fmla="*/ 446250 h 490875"/>
                <a:gd name="T38" fmla="*/ 258188 w 341063"/>
                <a:gd name="T39" fmla="*/ 318750 h 490875"/>
                <a:gd name="T40" fmla="*/ 86063 w 341063"/>
                <a:gd name="T41" fmla="*/ 318750 h 490875"/>
                <a:gd name="T42" fmla="*/ 86063 w 341063"/>
                <a:gd name="T43" fmla="*/ 363375 h 490875"/>
                <a:gd name="T44" fmla="*/ 258188 w 341063"/>
                <a:gd name="T45" fmla="*/ 363375 h 490875"/>
                <a:gd name="T46" fmla="*/ 258188 w 341063"/>
                <a:gd name="T47" fmla="*/ 318750 h 490875"/>
                <a:gd name="T48" fmla="*/ 258188 w 341063"/>
                <a:gd name="T49" fmla="*/ 382500 h 490875"/>
                <a:gd name="T50" fmla="*/ 86063 w 341063"/>
                <a:gd name="T51" fmla="*/ 382500 h 490875"/>
                <a:gd name="T52" fmla="*/ 86063 w 341063"/>
                <a:gd name="T53" fmla="*/ 427125 h 490875"/>
                <a:gd name="T54" fmla="*/ 258188 w 341063"/>
                <a:gd name="T55" fmla="*/ 427125 h 490875"/>
                <a:gd name="T56" fmla="*/ 258188 w 341063"/>
                <a:gd name="T57" fmla="*/ 382500 h 490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1063" h="490875">
                  <a:moveTo>
                    <a:pt x="0" y="146625"/>
                  </a:moveTo>
                  <a:lnTo>
                    <a:pt x="86063" y="296437"/>
                  </a:lnTo>
                  <a:lnTo>
                    <a:pt x="255001" y="296437"/>
                  </a:lnTo>
                  <a:lnTo>
                    <a:pt x="341063" y="146625"/>
                  </a:lnTo>
                  <a:lnTo>
                    <a:pt x="255001" y="0"/>
                  </a:lnTo>
                  <a:lnTo>
                    <a:pt x="86063" y="0"/>
                  </a:lnTo>
                  <a:lnTo>
                    <a:pt x="0" y="146625"/>
                  </a:lnTo>
                  <a:close/>
                  <a:moveTo>
                    <a:pt x="60563" y="146625"/>
                  </a:moveTo>
                  <a:lnTo>
                    <a:pt x="114751" y="51000"/>
                  </a:lnTo>
                  <a:lnTo>
                    <a:pt x="226313" y="51000"/>
                  </a:lnTo>
                  <a:lnTo>
                    <a:pt x="283688" y="146625"/>
                  </a:lnTo>
                  <a:lnTo>
                    <a:pt x="226313" y="245437"/>
                  </a:lnTo>
                  <a:lnTo>
                    <a:pt x="114751" y="245437"/>
                  </a:lnTo>
                  <a:lnTo>
                    <a:pt x="60563" y="146625"/>
                  </a:lnTo>
                  <a:close/>
                  <a:moveTo>
                    <a:pt x="216751" y="446250"/>
                  </a:moveTo>
                  <a:lnTo>
                    <a:pt x="124313" y="446250"/>
                  </a:lnTo>
                  <a:lnTo>
                    <a:pt x="124313" y="490875"/>
                  </a:lnTo>
                  <a:lnTo>
                    <a:pt x="216751" y="490875"/>
                  </a:lnTo>
                  <a:lnTo>
                    <a:pt x="216751" y="446250"/>
                  </a:lnTo>
                  <a:close/>
                  <a:moveTo>
                    <a:pt x="258188" y="318750"/>
                  </a:moveTo>
                  <a:lnTo>
                    <a:pt x="86063" y="318750"/>
                  </a:lnTo>
                  <a:lnTo>
                    <a:pt x="86063" y="363375"/>
                  </a:lnTo>
                  <a:lnTo>
                    <a:pt x="258188" y="363375"/>
                  </a:lnTo>
                  <a:lnTo>
                    <a:pt x="258188" y="318750"/>
                  </a:lnTo>
                  <a:close/>
                  <a:moveTo>
                    <a:pt x="258188" y="382500"/>
                  </a:moveTo>
                  <a:lnTo>
                    <a:pt x="86063" y="382500"/>
                  </a:lnTo>
                  <a:lnTo>
                    <a:pt x="86063" y="427125"/>
                  </a:lnTo>
                  <a:lnTo>
                    <a:pt x="258188" y="427125"/>
                  </a:lnTo>
                  <a:lnTo>
                    <a:pt x="258188" y="382500"/>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0" name="Freeform 7"/>
            <p:cNvSpPr>
              <a:spLocks/>
            </p:cNvSpPr>
            <p:nvPr userDrawn="1"/>
          </p:nvSpPr>
          <p:spPr bwMode="auto">
            <a:xfrm>
              <a:off x="2236297" y="4874095"/>
              <a:ext cx="1268903" cy="1102028"/>
            </a:xfrm>
            <a:custGeom>
              <a:avLst/>
              <a:gdLst>
                <a:gd name="T0" fmla="*/ 889314 w 1185752"/>
                <a:gd name="T1" fmla="*/ 0 h 1029564"/>
                <a:gd name="T2" fmla="*/ 296438 w 1185752"/>
                <a:gd name="T3" fmla="*/ 0 h 1029564"/>
                <a:gd name="T4" fmla="*/ 0 w 1185752"/>
                <a:gd name="T5" fmla="*/ 513188 h 1029564"/>
                <a:gd name="T6" fmla="*/ 296438 w 1185752"/>
                <a:gd name="T7" fmla="*/ 1029564 h 1029564"/>
                <a:gd name="T8" fmla="*/ 889314 w 1185752"/>
                <a:gd name="T9" fmla="*/ 1029564 h 1029564"/>
                <a:gd name="T10" fmla="*/ 1185752 w 1185752"/>
                <a:gd name="T11" fmla="*/ 513188 h 1029564"/>
                <a:gd name="T12" fmla="*/ 889314 w 1185752"/>
                <a:gd name="T13" fmla="*/ 0 h 1029564"/>
              </a:gdLst>
              <a:ahLst/>
              <a:cxnLst>
                <a:cxn ang="0">
                  <a:pos x="T0" y="T1"/>
                </a:cxn>
                <a:cxn ang="0">
                  <a:pos x="T2" y="T3"/>
                </a:cxn>
                <a:cxn ang="0">
                  <a:pos x="T4" y="T5"/>
                </a:cxn>
                <a:cxn ang="0">
                  <a:pos x="T6" y="T7"/>
                </a:cxn>
                <a:cxn ang="0">
                  <a:pos x="T8" y="T9"/>
                </a:cxn>
                <a:cxn ang="0">
                  <a:pos x="T10" y="T11"/>
                </a:cxn>
                <a:cxn ang="0">
                  <a:pos x="T12" y="T13"/>
                </a:cxn>
              </a:cxnLst>
              <a:rect l="0" t="0" r="r" b="b"/>
              <a:pathLst>
                <a:path w="1185752" h="1029564">
                  <a:moveTo>
                    <a:pt x="889314" y="0"/>
                  </a:moveTo>
                  <a:lnTo>
                    <a:pt x="296438" y="0"/>
                  </a:lnTo>
                  <a:lnTo>
                    <a:pt x="0" y="513188"/>
                  </a:lnTo>
                  <a:lnTo>
                    <a:pt x="296438" y="1029564"/>
                  </a:lnTo>
                  <a:lnTo>
                    <a:pt x="889314" y="1029564"/>
                  </a:lnTo>
                  <a:lnTo>
                    <a:pt x="1185752" y="513188"/>
                  </a:lnTo>
                  <a:lnTo>
                    <a:pt x="889314" y="0"/>
                  </a:lnTo>
                </a:path>
              </a:pathLst>
            </a:custGeom>
            <a:gradFill rotWithShape="1">
              <a:gsLst>
                <a:gs pos="0">
                  <a:schemeClr val="accent1"/>
                </a:gs>
                <a:gs pos="100000">
                  <a:schemeClr val="accent6"/>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1" name="Freeform 8"/>
            <p:cNvSpPr>
              <a:spLocks/>
            </p:cNvSpPr>
            <p:nvPr userDrawn="1"/>
          </p:nvSpPr>
          <p:spPr bwMode="auto">
            <a:xfrm>
              <a:off x="3123775" y="848115"/>
              <a:ext cx="1541786" cy="1334033"/>
            </a:xfrm>
            <a:custGeom>
              <a:avLst/>
              <a:gdLst>
                <a:gd name="T0" fmla="*/ 360188 w 1440753"/>
                <a:gd name="T1" fmla="*/ 1246314 h 1246314"/>
                <a:gd name="T2" fmla="*/ 0 w 1440753"/>
                <a:gd name="T3" fmla="*/ 621563 h 1246314"/>
                <a:gd name="T4" fmla="*/ 360188 w 1440753"/>
                <a:gd name="T5" fmla="*/ 0 h 1246314"/>
                <a:gd name="T6" fmla="*/ 1080565 w 1440753"/>
                <a:gd name="T7" fmla="*/ 0 h 1246314"/>
                <a:gd name="T8" fmla="*/ 1440753 w 1440753"/>
                <a:gd name="T9" fmla="*/ 621563 h 1246314"/>
                <a:gd name="T10" fmla="*/ 1080565 w 1440753"/>
                <a:gd name="T11" fmla="*/ 1246314 h 1246314"/>
                <a:gd name="T12" fmla="*/ 360188 w 1440753"/>
                <a:gd name="T13" fmla="*/ 1246314 h 1246314"/>
              </a:gdLst>
              <a:ahLst/>
              <a:cxnLst>
                <a:cxn ang="0">
                  <a:pos x="T0" y="T1"/>
                </a:cxn>
                <a:cxn ang="0">
                  <a:pos x="T2" y="T3"/>
                </a:cxn>
                <a:cxn ang="0">
                  <a:pos x="T4" y="T5"/>
                </a:cxn>
                <a:cxn ang="0">
                  <a:pos x="T6" y="T7"/>
                </a:cxn>
                <a:cxn ang="0">
                  <a:pos x="T8" y="T9"/>
                </a:cxn>
                <a:cxn ang="0">
                  <a:pos x="T10" y="T11"/>
                </a:cxn>
                <a:cxn ang="0">
                  <a:pos x="T12" y="T13"/>
                </a:cxn>
              </a:cxnLst>
              <a:rect l="0" t="0" r="r" b="b"/>
              <a:pathLst>
                <a:path w="1440753" h="1246314">
                  <a:moveTo>
                    <a:pt x="360188" y="1246314"/>
                  </a:moveTo>
                  <a:lnTo>
                    <a:pt x="0" y="621563"/>
                  </a:lnTo>
                  <a:lnTo>
                    <a:pt x="360188" y="0"/>
                  </a:lnTo>
                  <a:lnTo>
                    <a:pt x="1080565" y="0"/>
                  </a:lnTo>
                  <a:lnTo>
                    <a:pt x="1440753" y="621563"/>
                  </a:lnTo>
                  <a:lnTo>
                    <a:pt x="1080565" y="1246314"/>
                  </a:lnTo>
                  <a:lnTo>
                    <a:pt x="360188" y="1246314"/>
                  </a:lnTo>
                  <a:close/>
                </a:path>
              </a:pathLst>
            </a:custGeom>
            <a:gradFill rotWithShape="1">
              <a:gsLst>
                <a:gs pos="0">
                  <a:schemeClr val="accent2"/>
                </a:gs>
                <a:gs pos="100000">
                  <a:schemeClr val="accent3"/>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2" name="Freeform 9"/>
            <p:cNvSpPr>
              <a:spLocks/>
            </p:cNvSpPr>
            <p:nvPr userDrawn="1"/>
          </p:nvSpPr>
          <p:spPr bwMode="auto">
            <a:xfrm>
              <a:off x="3253393" y="5464345"/>
              <a:ext cx="1272314" cy="1098615"/>
            </a:xfrm>
            <a:custGeom>
              <a:avLst/>
              <a:gdLst>
                <a:gd name="T0" fmla="*/ 296438 w 1188940"/>
                <a:gd name="T1" fmla="*/ 1026376 h 1026376"/>
                <a:gd name="T2" fmla="*/ 0 w 1188940"/>
                <a:gd name="T3" fmla="*/ 513188 h 1026376"/>
                <a:gd name="T4" fmla="*/ 296438 w 1188940"/>
                <a:gd name="T5" fmla="*/ 0 h 1026376"/>
                <a:gd name="T6" fmla="*/ 892502 w 1188940"/>
                <a:gd name="T7" fmla="*/ 0 h 1026376"/>
                <a:gd name="T8" fmla="*/ 1188940 w 1188940"/>
                <a:gd name="T9" fmla="*/ 513188 h 1026376"/>
                <a:gd name="T10" fmla="*/ 892502 w 1188940"/>
                <a:gd name="T11" fmla="*/ 1026376 h 1026376"/>
                <a:gd name="T12" fmla="*/ 296438 w 1188940"/>
                <a:gd name="T13" fmla="*/ 1026376 h 1026376"/>
              </a:gdLst>
              <a:ahLst/>
              <a:cxnLst>
                <a:cxn ang="0">
                  <a:pos x="T0" y="T1"/>
                </a:cxn>
                <a:cxn ang="0">
                  <a:pos x="T2" y="T3"/>
                </a:cxn>
                <a:cxn ang="0">
                  <a:pos x="T4" y="T5"/>
                </a:cxn>
                <a:cxn ang="0">
                  <a:pos x="T6" y="T7"/>
                </a:cxn>
                <a:cxn ang="0">
                  <a:pos x="T8" y="T9"/>
                </a:cxn>
                <a:cxn ang="0">
                  <a:pos x="T10" y="T11"/>
                </a:cxn>
                <a:cxn ang="0">
                  <a:pos x="T12" y="T13"/>
                </a:cxn>
              </a:cxnLst>
              <a:rect l="0" t="0" r="r" b="b"/>
              <a:pathLst>
                <a:path w="1188940" h="1026376">
                  <a:moveTo>
                    <a:pt x="296438" y="1026376"/>
                  </a:moveTo>
                  <a:lnTo>
                    <a:pt x="0" y="513188"/>
                  </a:lnTo>
                  <a:lnTo>
                    <a:pt x="296438" y="0"/>
                  </a:lnTo>
                  <a:lnTo>
                    <a:pt x="892502" y="0"/>
                  </a:lnTo>
                  <a:lnTo>
                    <a:pt x="1188940" y="513188"/>
                  </a:lnTo>
                  <a:lnTo>
                    <a:pt x="892502" y="1026376"/>
                  </a:lnTo>
                  <a:lnTo>
                    <a:pt x="296438" y="1026376"/>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3" name="Freeform 10"/>
            <p:cNvSpPr>
              <a:spLocks noEditPoints="1"/>
            </p:cNvSpPr>
            <p:nvPr userDrawn="1"/>
          </p:nvSpPr>
          <p:spPr bwMode="auto">
            <a:xfrm>
              <a:off x="2523433" y="851525"/>
              <a:ext cx="712906" cy="617545"/>
            </a:xfrm>
            <a:custGeom>
              <a:avLst/>
              <a:gdLst>
                <a:gd name="T0" fmla="*/ 500439 w 666189"/>
                <a:gd name="T1" fmla="*/ 0 h 576938"/>
                <a:gd name="T2" fmla="*/ 165751 w 666189"/>
                <a:gd name="T3" fmla="*/ 0 h 576938"/>
                <a:gd name="T4" fmla="*/ 0 w 666189"/>
                <a:gd name="T5" fmla="*/ 290063 h 576938"/>
                <a:gd name="T6" fmla="*/ 165751 w 666189"/>
                <a:gd name="T7" fmla="*/ 576938 h 576938"/>
                <a:gd name="T8" fmla="*/ 500439 w 666189"/>
                <a:gd name="T9" fmla="*/ 576938 h 576938"/>
                <a:gd name="T10" fmla="*/ 666189 w 666189"/>
                <a:gd name="T11" fmla="*/ 290063 h 576938"/>
                <a:gd name="T12" fmla="*/ 500439 w 666189"/>
                <a:gd name="T13" fmla="*/ 0 h 576938"/>
                <a:gd name="T14" fmla="*/ 443064 w 666189"/>
                <a:gd name="T15" fmla="*/ 478126 h 576938"/>
                <a:gd name="T16" fmla="*/ 223126 w 666189"/>
                <a:gd name="T17" fmla="*/ 478126 h 576938"/>
                <a:gd name="T18" fmla="*/ 114750 w 666189"/>
                <a:gd name="T19" fmla="*/ 290063 h 576938"/>
                <a:gd name="T20" fmla="*/ 223126 w 666189"/>
                <a:gd name="T21" fmla="*/ 98813 h 576938"/>
                <a:gd name="T22" fmla="*/ 443064 w 666189"/>
                <a:gd name="T23" fmla="*/ 98813 h 576938"/>
                <a:gd name="T24" fmla="*/ 551439 w 666189"/>
                <a:gd name="T25" fmla="*/ 290063 h 576938"/>
                <a:gd name="T26" fmla="*/ 443064 w 666189"/>
                <a:gd name="T27" fmla="*/ 478126 h 576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6189" h="576938">
                  <a:moveTo>
                    <a:pt x="500439" y="0"/>
                  </a:moveTo>
                  <a:lnTo>
                    <a:pt x="165751" y="0"/>
                  </a:lnTo>
                  <a:lnTo>
                    <a:pt x="0" y="290063"/>
                  </a:lnTo>
                  <a:lnTo>
                    <a:pt x="165751" y="576938"/>
                  </a:lnTo>
                  <a:lnTo>
                    <a:pt x="500439" y="576938"/>
                  </a:lnTo>
                  <a:lnTo>
                    <a:pt x="666189" y="290063"/>
                  </a:lnTo>
                  <a:lnTo>
                    <a:pt x="500439" y="0"/>
                  </a:lnTo>
                  <a:close/>
                  <a:moveTo>
                    <a:pt x="443064" y="478126"/>
                  </a:moveTo>
                  <a:lnTo>
                    <a:pt x="223126" y="478126"/>
                  </a:lnTo>
                  <a:lnTo>
                    <a:pt x="114750" y="290063"/>
                  </a:lnTo>
                  <a:lnTo>
                    <a:pt x="223126" y="98813"/>
                  </a:lnTo>
                  <a:lnTo>
                    <a:pt x="443064" y="98813"/>
                  </a:lnTo>
                  <a:lnTo>
                    <a:pt x="551439" y="290063"/>
                  </a:lnTo>
                  <a:lnTo>
                    <a:pt x="443064" y="478126"/>
                  </a:lnTo>
                  <a:close/>
                </a:path>
              </a:pathLst>
            </a:custGeom>
            <a:gradFill rotWithShape="1">
              <a:gsLst>
                <a:gs pos="0">
                  <a:schemeClr val="accent5"/>
                </a:gs>
                <a:gs pos="100000">
                  <a:schemeClr val="accent4"/>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4" name="Freeform 11"/>
            <p:cNvSpPr>
              <a:spLocks noEditPoints="1"/>
            </p:cNvSpPr>
            <p:nvPr userDrawn="1"/>
          </p:nvSpPr>
          <p:spPr bwMode="auto">
            <a:xfrm>
              <a:off x="4334691" y="302218"/>
              <a:ext cx="1111995" cy="962141"/>
            </a:xfrm>
            <a:custGeom>
              <a:avLst/>
              <a:gdLst>
                <a:gd name="T0" fmla="*/ 777751 w 1039126"/>
                <a:gd name="T1" fmla="*/ 0 h 898876"/>
                <a:gd name="T2" fmla="*/ 261375 w 1039126"/>
                <a:gd name="T3" fmla="*/ 0 h 898876"/>
                <a:gd name="T4" fmla="*/ 0 w 1039126"/>
                <a:gd name="T5" fmla="*/ 449438 h 898876"/>
                <a:gd name="T6" fmla="*/ 261375 w 1039126"/>
                <a:gd name="T7" fmla="*/ 898876 h 898876"/>
                <a:gd name="T8" fmla="*/ 777751 w 1039126"/>
                <a:gd name="T9" fmla="*/ 898876 h 898876"/>
                <a:gd name="T10" fmla="*/ 1039126 w 1039126"/>
                <a:gd name="T11" fmla="*/ 449438 h 898876"/>
                <a:gd name="T12" fmla="*/ 777751 w 1039126"/>
                <a:gd name="T13" fmla="*/ 0 h 898876"/>
                <a:gd name="T14" fmla="*/ 688501 w 1039126"/>
                <a:gd name="T15" fmla="*/ 742688 h 898876"/>
                <a:gd name="T16" fmla="*/ 350625 w 1039126"/>
                <a:gd name="T17" fmla="*/ 742688 h 898876"/>
                <a:gd name="T18" fmla="*/ 181687 w 1039126"/>
                <a:gd name="T19" fmla="*/ 449438 h 898876"/>
                <a:gd name="T20" fmla="*/ 350625 w 1039126"/>
                <a:gd name="T21" fmla="*/ 156188 h 898876"/>
                <a:gd name="T22" fmla="*/ 688501 w 1039126"/>
                <a:gd name="T23" fmla="*/ 156188 h 898876"/>
                <a:gd name="T24" fmla="*/ 857439 w 1039126"/>
                <a:gd name="T25" fmla="*/ 449438 h 898876"/>
                <a:gd name="T26" fmla="*/ 688501 w 1039126"/>
                <a:gd name="T27" fmla="*/ 742688 h 898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9126" h="898876">
                  <a:moveTo>
                    <a:pt x="777751" y="0"/>
                  </a:moveTo>
                  <a:lnTo>
                    <a:pt x="261375" y="0"/>
                  </a:lnTo>
                  <a:lnTo>
                    <a:pt x="0" y="449438"/>
                  </a:lnTo>
                  <a:lnTo>
                    <a:pt x="261375" y="898876"/>
                  </a:lnTo>
                  <a:lnTo>
                    <a:pt x="777751" y="898876"/>
                  </a:lnTo>
                  <a:lnTo>
                    <a:pt x="1039126" y="449438"/>
                  </a:lnTo>
                  <a:lnTo>
                    <a:pt x="777751" y="0"/>
                  </a:lnTo>
                  <a:close/>
                  <a:moveTo>
                    <a:pt x="688501" y="742688"/>
                  </a:moveTo>
                  <a:lnTo>
                    <a:pt x="350625" y="742688"/>
                  </a:lnTo>
                  <a:lnTo>
                    <a:pt x="181687" y="449438"/>
                  </a:lnTo>
                  <a:lnTo>
                    <a:pt x="350625" y="156188"/>
                  </a:lnTo>
                  <a:lnTo>
                    <a:pt x="688501" y="156188"/>
                  </a:lnTo>
                  <a:lnTo>
                    <a:pt x="857439" y="449438"/>
                  </a:lnTo>
                  <a:lnTo>
                    <a:pt x="688501" y="742688"/>
                  </a:lnTo>
                  <a:close/>
                </a:path>
              </a:pathLst>
            </a:custGeom>
            <a:gradFill rotWithShape="1">
              <a:gsLst>
                <a:gs pos="0">
                  <a:schemeClr val="accent1"/>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27" name="Freeform 14"/>
            <p:cNvSpPr>
              <a:spLocks noEditPoints="1"/>
            </p:cNvSpPr>
            <p:nvPr/>
          </p:nvSpPr>
          <p:spPr bwMode="auto">
            <a:xfrm>
              <a:off x="1605866" y="4601147"/>
              <a:ext cx="600341" cy="320714"/>
            </a:xfrm>
            <a:custGeom>
              <a:avLst/>
              <a:gdLst>
                <a:gd name="T0" fmla="*/ 97 w 176"/>
                <a:gd name="T1" fmla="*/ 94 h 94"/>
                <a:gd name="T2" fmla="*/ 176 w 176"/>
                <a:gd name="T3" fmla="*/ 47 h 94"/>
                <a:gd name="T4" fmla="*/ 97 w 176"/>
                <a:gd name="T5" fmla="*/ 0 h 94"/>
                <a:gd name="T6" fmla="*/ 97 w 176"/>
                <a:gd name="T7" fmla="*/ 28 h 94"/>
                <a:gd name="T8" fmla="*/ 0 w 176"/>
                <a:gd name="T9" fmla="*/ 28 h 94"/>
                <a:gd name="T10" fmla="*/ 0 w 176"/>
                <a:gd name="T11" fmla="*/ 66 h 94"/>
                <a:gd name="T12" fmla="*/ 97 w 176"/>
                <a:gd name="T13" fmla="*/ 66 h 94"/>
                <a:gd name="T14" fmla="*/ 97 w 176"/>
                <a:gd name="T15" fmla="*/ 94 h 94"/>
                <a:gd name="T16" fmla="*/ 12 w 176"/>
                <a:gd name="T17" fmla="*/ 55 h 94"/>
                <a:gd name="T18" fmla="*/ 12 w 176"/>
                <a:gd name="T19" fmla="*/ 39 h 94"/>
                <a:gd name="T20" fmla="*/ 109 w 176"/>
                <a:gd name="T21" fmla="*/ 39 h 94"/>
                <a:gd name="T22" fmla="*/ 109 w 176"/>
                <a:gd name="T23" fmla="*/ 21 h 94"/>
                <a:gd name="T24" fmla="*/ 153 w 176"/>
                <a:gd name="T25" fmla="*/ 47 h 94"/>
                <a:gd name="T26" fmla="*/ 109 w 176"/>
                <a:gd name="T27" fmla="*/ 73 h 94"/>
                <a:gd name="T28" fmla="*/ 109 w 176"/>
                <a:gd name="T29" fmla="*/ 55 h 94"/>
                <a:gd name="T30" fmla="*/ 12 w 176"/>
                <a:gd name="T31" fmla="*/ 5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6" h="94">
                  <a:moveTo>
                    <a:pt x="97" y="94"/>
                  </a:moveTo>
                  <a:cubicBezTo>
                    <a:pt x="176" y="47"/>
                    <a:pt x="176" y="47"/>
                    <a:pt x="176" y="47"/>
                  </a:cubicBezTo>
                  <a:cubicBezTo>
                    <a:pt x="97" y="0"/>
                    <a:pt x="97" y="0"/>
                    <a:pt x="97" y="0"/>
                  </a:cubicBezTo>
                  <a:cubicBezTo>
                    <a:pt x="97" y="0"/>
                    <a:pt x="97" y="21"/>
                    <a:pt x="97" y="28"/>
                  </a:cubicBezTo>
                  <a:cubicBezTo>
                    <a:pt x="86" y="28"/>
                    <a:pt x="0" y="28"/>
                    <a:pt x="0" y="28"/>
                  </a:cubicBezTo>
                  <a:cubicBezTo>
                    <a:pt x="0" y="66"/>
                    <a:pt x="0" y="66"/>
                    <a:pt x="0" y="66"/>
                  </a:cubicBezTo>
                  <a:cubicBezTo>
                    <a:pt x="0" y="66"/>
                    <a:pt x="86" y="66"/>
                    <a:pt x="97" y="66"/>
                  </a:cubicBezTo>
                  <a:cubicBezTo>
                    <a:pt x="97" y="73"/>
                    <a:pt x="97" y="94"/>
                    <a:pt x="97" y="94"/>
                  </a:cubicBezTo>
                  <a:close/>
                  <a:moveTo>
                    <a:pt x="12" y="55"/>
                  </a:moveTo>
                  <a:cubicBezTo>
                    <a:pt x="12" y="49"/>
                    <a:pt x="12" y="45"/>
                    <a:pt x="12" y="39"/>
                  </a:cubicBezTo>
                  <a:cubicBezTo>
                    <a:pt x="22" y="39"/>
                    <a:pt x="109" y="39"/>
                    <a:pt x="109" y="39"/>
                  </a:cubicBezTo>
                  <a:cubicBezTo>
                    <a:pt x="109" y="39"/>
                    <a:pt x="109" y="27"/>
                    <a:pt x="109" y="21"/>
                  </a:cubicBezTo>
                  <a:cubicBezTo>
                    <a:pt x="119" y="27"/>
                    <a:pt x="143" y="41"/>
                    <a:pt x="153" y="47"/>
                  </a:cubicBezTo>
                  <a:cubicBezTo>
                    <a:pt x="143" y="53"/>
                    <a:pt x="119" y="67"/>
                    <a:pt x="109" y="73"/>
                  </a:cubicBezTo>
                  <a:cubicBezTo>
                    <a:pt x="109" y="67"/>
                    <a:pt x="109" y="55"/>
                    <a:pt x="109" y="55"/>
                  </a:cubicBezTo>
                  <a:cubicBezTo>
                    <a:pt x="109" y="55"/>
                    <a:pt x="22" y="55"/>
                    <a:pt x="12" y="55"/>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28" name="Freeform 15"/>
            <p:cNvSpPr>
              <a:spLocks noEditPoints="1"/>
            </p:cNvSpPr>
            <p:nvPr/>
          </p:nvSpPr>
          <p:spPr bwMode="auto">
            <a:xfrm>
              <a:off x="1189722" y="4788799"/>
              <a:ext cx="689028" cy="365068"/>
            </a:xfrm>
            <a:custGeom>
              <a:avLst/>
              <a:gdLst>
                <a:gd name="T0" fmla="*/ 91 w 202"/>
                <a:gd name="T1" fmla="*/ 75 h 107"/>
                <a:gd name="T2" fmla="*/ 202 w 202"/>
                <a:gd name="T3" fmla="*/ 75 h 107"/>
                <a:gd name="T4" fmla="*/ 202 w 202"/>
                <a:gd name="T5" fmla="*/ 31 h 107"/>
                <a:gd name="T6" fmla="*/ 91 w 202"/>
                <a:gd name="T7" fmla="*/ 31 h 107"/>
                <a:gd name="T8" fmla="*/ 91 w 202"/>
                <a:gd name="T9" fmla="*/ 0 h 107"/>
                <a:gd name="T10" fmla="*/ 0 w 202"/>
                <a:gd name="T11" fmla="*/ 53 h 107"/>
                <a:gd name="T12" fmla="*/ 91 w 202"/>
                <a:gd name="T13" fmla="*/ 107 h 107"/>
                <a:gd name="T14" fmla="*/ 91 w 202"/>
                <a:gd name="T15" fmla="*/ 75 h 107"/>
                <a:gd name="T16" fmla="*/ 78 w 202"/>
                <a:gd name="T17" fmla="*/ 62 h 107"/>
                <a:gd name="T18" fmla="*/ 78 w 202"/>
                <a:gd name="T19" fmla="*/ 83 h 107"/>
                <a:gd name="T20" fmla="*/ 27 w 202"/>
                <a:gd name="T21" fmla="*/ 53 h 107"/>
                <a:gd name="T22" fmla="*/ 78 w 202"/>
                <a:gd name="T23" fmla="*/ 23 h 107"/>
                <a:gd name="T24" fmla="*/ 78 w 202"/>
                <a:gd name="T25" fmla="*/ 45 h 107"/>
                <a:gd name="T26" fmla="*/ 188 w 202"/>
                <a:gd name="T27" fmla="*/ 45 h 107"/>
                <a:gd name="T28" fmla="*/ 188 w 202"/>
                <a:gd name="T29" fmla="*/ 62 h 107"/>
                <a:gd name="T30" fmla="*/ 78 w 202"/>
                <a:gd name="T31" fmla="*/ 6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107">
                  <a:moveTo>
                    <a:pt x="91" y="75"/>
                  </a:moveTo>
                  <a:cubicBezTo>
                    <a:pt x="103" y="75"/>
                    <a:pt x="202" y="75"/>
                    <a:pt x="202" y="75"/>
                  </a:cubicBezTo>
                  <a:cubicBezTo>
                    <a:pt x="202" y="31"/>
                    <a:pt x="202" y="31"/>
                    <a:pt x="202" y="31"/>
                  </a:cubicBezTo>
                  <a:cubicBezTo>
                    <a:pt x="202" y="31"/>
                    <a:pt x="103" y="31"/>
                    <a:pt x="91" y="31"/>
                  </a:cubicBezTo>
                  <a:cubicBezTo>
                    <a:pt x="91" y="24"/>
                    <a:pt x="91" y="0"/>
                    <a:pt x="91" y="0"/>
                  </a:cubicBezTo>
                  <a:cubicBezTo>
                    <a:pt x="0" y="53"/>
                    <a:pt x="0" y="53"/>
                    <a:pt x="0" y="53"/>
                  </a:cubicBezTo>
                  <a:cubicBezTo>
                    <a:pt x="91" y="107"/>
                    <a:pt x="91" y="107"/>
                    <a:pt x="91" y="107"/>
                  </a:cubicBezTo>
                  <a:cubicBezTo>
                    <a:pt x="91" y="107"/>
                    <a:pt x="91" y="83"/>
                    <a:pt x="91" y="75"/>
                  </a:cubicBezTo>
                  <a:close/>
                  <a:moveTo>
                    <a:pt x="78" y="62"/>
                  </a:moveTo>
                  <a:cubicBezTo>
                    <a:pt x="78" y="62"/>
                    <a:pt x="78" y="76"/>
                    <a:pt x="78" y="83"/>
                  </a:cubicBezTo>
                  <a:cubicBezTo>
                    <a:pt x="65" y="76"/>
                    <a:pt x="39" y="60"/>
                    <a:pt x="27" y="53"/>
                  </a:cubicBezTo>
                  <a:cubicBezTo>
                    <a:pt x="39" y="46"/>
                    <a:pt x="65" y="31"/>
                    <a:pt x="78" y="23"/>
                  </a:cubicBezTo>
                  <a:cubicBezTo>
                    <a:pt x="78" y="30"/>
                    <a:pt x="78" y="45"/>
                    <a:pt x="78" y="45"/>
                  </a:cubicBezTo>
                  <a:cubicBezTo>
                    <a:pt x="78" y="45"/>
                    <a:pt x="177" y="45"/>
                    <a:pt x="188" y="45"/>
                  </a:cubicBezTo>
                  <a:cubicBezTo>
                    <a:pt x="188" y="50"/>
                    <a:pt x="188" y="56"/>
                    <a:pt x="188" y="62"/>
                  </a:cubicBezTo>
                  <a:cubicBezTo>
                    <a:pt x="177" y="62"/>
                    <a:pt x="78" y="62"/>
                    <a:pt x="78" y="62"/>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29" name="Freeform 16"/>
            <p:cNvSpPr>
              <a:spLocks noEditPoints="1"/>
            </p:cNvSpPr>
            <p:nvPr/>
          </p:nvSpPr>
          <p:spPr bwMode="auto">
            <a:xfrm>
              <a:off x="3345493" y="4178079"/>
              <a:ext cx="436612" cy="436716"/>
            </a:xfrm>
            <a:custGeom>
              <a:avLst/>
              <a:gdLst>
                <a:gd name="T0" fmla="*/ 0 w 128"/>
                <a:gd name="T1" fmla="*/ 64 h 128"/>
                <a:gd name="T2" fmla="*/ 128 w 128"/>
                <a:gd name="T3" fmla="*/ 64 h 128"/>
                <a:gd name="T4" fmla="*/ 8 w 128"/>
                <a:gd name="T5" fmla="*/ 68 h 128"/>
                <a:gd name="T6" fmla="*/ 30 w 128"/>
                <a:gd name="T7" fmla="*/ 87 h 128"/>
                <a:gd name="T8" fmla="*/ 8 w 128"/>
                <a:gd name="T9" fmla="*/ 68 h 128"/>
                <a:gd name="T10" fmla="*/ 68 w 128"/>
                <a:gd name="T11" fmla="*/ 9 h 128"/>
                <a:gd name="T12" fmla="*/ 68 w 128"/>
                <a:gd name="T13" fmla="*/ 32 h 128"/>
                <a:gd name="T14" fmla="*/ 92 w 128"/>
                <a:gd name="T15" fmla="*/ 60 h 128"/>
                <a:gd name="T16" fmla="*/ 68 w 128"/>
                <a:gd name="T17" fmla="*/ 40 h 128"/>
                <a:gd name="T18" fmla="*/ 60 w 128"/>
                <a:gd name="T19" fmla="*/ 9 h 128"/>
                <a:gd name="T20" fmla="*/ 41 w 128"/>
                <a:gd name="T21" fmla="*/ 32 h 128"/>
                <a:gd name="T22" fmla="*/ 60 w 128"/>
                <a:gd name="T23" fmla="*/ 40 h 128"/>
                <a:gd name="T24" fmla="*/ 36 w 128"/>
                <a:gd name="T25" fmla="*/ 60 h 128"/>
                <a:gd name="T26" fmla="*/ 60 w 128"/>
                <a:gd name="T27" fmla="*/ 40 h 128"/>
                <a:gd name="T28" fmla="*/ 8 w 128"/>
                <a:gd name="T29" fmla="*/ 60 h 128"/>
                <a:gd name="T30" fmla="*/ 31 w 128"/>
                <a:gd name="T31" fmla="*/ 40 h 128"/>
                <a:gd name="T32" fmla="*/ 36 w 128"/>
                <a:gd name="T33" fmla="*/ 68 h 128"/>
                <a:gd name="T34" fmla="*/ 60 w 128"/>
                <a:gd name="T35" fmla="*/ 87 h 128"/>
                <a:gd name="T36" fmla="*/ 36 w 128"/>
                <a:gd name="T37" fmla="*/ 68 h 128"/>
                <a:gd name="T38" fmla="*/ 60 w 128"/>
                <a:gd name="T39" fmla="*/ 119 h 128"/>
                <a:gd name="T40" fmla="*/ 60 w 128"/>
                <a:gd name="T41" fmla="*/ 95 h 128"/>
                <a:gd name="T42" fmla="*/ 68 w 128"/>
                <a:gd name="T43" fmla="*/ 95 h 128"/>
                <a:gd name="T44" fmla="*/ 68 w 128"/>
                <a:gd name="T45" fmla="*/ 119 h 128"/>
                <a:gd name="T46" fmla="*/ 68 w 128"/>
                <a:gd name="T47" fmla="*/ 68 h 128"/>
                <a:gd name="T48" fmla="*/ 89 w 128"/>
                <a:gd name="T49" fmla="*/ 87 h 128"/>
                <a:gd name="T50" fmla="*/ 99 w 128"/>
                <a:gd name="T51" fmla="*/ 68 h 128"/>
                <a:gd name="T52" fmla="*/ 115 w 128"/>
                <a:gd name="T53" fmla="*/ 87 h 128"/>
                <a:gd name="T54" fmla="*/ 99 w 128"/>
                <a:gd name="T55" fmla="*/ 68 h 128"/>
                <a:gd name="T56" fmla="*/ 97 w 128"/>
                <a:gd name="T57" fmla="*/ 40 h 128"/>
                <a:gd name="T58" fmla="*/ 120 w 128"/>
                <a:gd name="T59" fmla="*/ 60 h 128"/>
                <a:gd name="T60" fmla="*/ 110 w 128"/>
                <a:gd name="T61" fmla="*/ 32 h 128"/>
                <a:gd name="T62" fmla="*/ 85 w 128"/>
                <a:gd name="T63" fmla="*/ 12 h 128"/>
                <a:gd name="T64" fmla="*/ 43 w 128"/>
                <a:gd name="T65" fmla="*/ 12 h 128"/>
                <a:gd name="T66" fmla="*/ 18 w 128"/>
                <a:gd name="T67" fmla="*/ 32 h 128"/>
                <a:gd name="T68" fmla="*/ 17 w 128"/>
                <a:gd name="T69" fmla="*/ 95 h 128"/>
                <a:gd name="T70" fmla="*/ 43 w 128"/>
                <a:gd name="T71" fmla="*/ 116 h 128"/>
                <a:gd name="T72" fmla="*/ 85 w 128"/>
                <a:gd name="T73" fmla="*/ 116 h 128"/>
                <a:gd name="T74" fmla="*/ 110 w 128"/>
                <a:gd name="T75" fmla="*/ 9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8" y="68"/>
                  </a:moveTo>
                  <a:cubicBezTo>
                    <a:pt x="28" y="68"/>
                    <a:pt x="28" y="68"/>
                    <a:pt x="28" y="68"/>
                  </a:cubicBezTo>
                  <a:cubicBezTo>
                    <a:pt x="28" y="75"/>
                    <a:pt x="29" y="81"/>
                    <a:pt x="30" y="87"/>
                  </a:cubicBezTo>
                  <a:cubicBezTo>
                    <a:pt x="13" y="87"/>
                    <a:pt x="13" y="87"/>
                    <a:pt x="13" y="87"/>
                  </a:cubicBezTo>
                  <a:cubicBezTo>
                    <a:pt x="10" y="81"/>
                    <a:pt x="9" y="75"/>
                    <a:pt x="8" y="68"/>
                  </a:cubicBezTo>
                  <a:close/>
                  <a:moveTo>
                    <a:pt x="68" y="32"/>
                  </a:moveTo>
                  <a:cubicBezTo>
                    <a:pt x="68" y="9"/>
                    <a:pt x="68" y="9"/>
                    <a:pt x="68" y="9"/>
                  </a:cubicBezTo>
                  <a:cubicBezTo>
                    <a:pt x="75" y="11"/>
                    <a:pt x="82" y="20"/>
                    <a:pt x="86" y="32"/>
                  </a:cubicBezTo>
                  <a:lnTo>
                    <a:pt x="68" y="32"/>
                  </a:lnTo>
                  <a:close/>
                  <a:moveTo>
                    <a:pt x="89" y="40"/>
                  </a:moveTo>
                  <a:cubicBezTo>
                    <a:pt x="90" y="46"/>
                    <a:pt x="91" y="53"/>
                    <a:pt x="92" y="60"/>
                  </a:cubicBezTo>
                  <a:cubicBezTo>
                    <a:pt x="68" y="60"/>
                    <a:pt x="68" y="60"/>
                    <a:pt x="68" y="60"/>
                  </a:cubicBezTo>
                  <a:cubicBezTo>
                    <a:pt x="68" y="40"/>
                    <a:pt x="68" y="40"/>
                    <a:pt x="68" y="40"/>
                  </a:cubicBezTo>
                  <a:lnTo>
                    <a:pt x="89" y="40"/>
                  </a:lnTo>
                  <a:close/>
                  <a:moveTo>
                    <a:pt x="60" y="9"/>
                  </a:moveTo>
                  <a:cubicBezTo>
                    <a:pt x="60" y="32"/>
                    <a:pt x="60" y="32"/>
                    <a:pt x="60" y="32"/>
                  </a:cubicBezTo>
                  <a:cubicBezTo>
                    <a:pt x="41" y="32"/>
                    <a:pt x="41" y="32"/>
                    <a:pt x="41" y="32"/>
                  </a:cubicBezTo>
                  <a:cubicBezTo>
                    <a:pt x="46" y="20"/>
                    <a:pt x="52" y="11"/>
                    <a:pt x="60" y="9"/>
                  </a:cubicBezTo>
                  <a:close/>
                  <a:moveTo>
                    <a:pt x="60" y="40"/>
                  </a:moveTo>
                  <a:cubicBezTo>
                    <a:pt x="60" y="60"/>
                    <a:pt x="60" y="60"/>
                    <a:pt x="60" y="60"/>
                  </a:cubicBezTo>
                  <a:cubicBezTo>
                    <a:pt x="36" y="60"/>
                    <a:pt x="36" y="60"/>
                    <a:pt x="36" y="60"/>
                  </a:cubicBezTo>
                  <a:cubicBezTo>
                    <a:pt x="36" y="53"/>
                    <a:pt x="37" y="46"/>
                    <a:pt x="39" y="40"/>
                  </a:cubicBezTo>
                  <a:lnTo>
                    <a:pt x="60" y="40"/>
                  </a:lnTo>
                  <a:close/>
                  <a:moveTo>
                    <a:pt x="28" y="60"/>
                  </a:moveTo>
                  <a:cubicBezTo>
                    <a:pt x="8" y="60"/>
                    <a:pt x="8" y="60"/>
                    <a:pt x="8" y="60"/>
                  </a:cubicBezTo>
                  <a:cubicBezTo>
                    <a:pt x="9" y="53"/>
                    <a:pt x="10" y="46"/>
                    <a:pt x="13" y="40"/>
                  </a:cubicBezTo>
                  <a:cubicBezTo>
                    <a:pt x="31" y="40"/>
                    <a:pt x="31" y="40"/>
                    <a:pt x="31" y="40"/>
                  </a:cubicBezTo>
                  <a:cubicBezTo>
                    <a:pt x="29" y="46"/>
                    <a:pt x="28" y="53"/>
                    <a:pt x="28" y="60"/>
                  </a:cubicBezTo>
                  <a:close/>
                  <a:moveTo>
                    <a:pt x="36" y="68"/>
                  </a:moveTo>
                  <a:cubicBezTo>
                    <a:pt x="60" y="68"/>
                    <a:pt x="60" y="68"/>
                    <a:pt x="60" y="68"/>
                  </a:cubicBezTo>
                  <a:cubicBezTo>
                    <a:pt x="60" y="87"/>
                    <a:pt x="60" y="87"/>
                    <a:pt x="60" y="87"/>
                  </a:cubicBezTo>
                  <a:cubicBezTo>
                    <a:pt x="39" y="87"/>
                    <a:pt x="39" y="87"/>
                    <a:pt x="39" y="87"/>
                  </a:cubicBezTo>
                  <a:cubicBezTo>
                    <a:pt x="37" y="81"/>
                    <a:pt x="36" y="75"/>
                    <a:pt x="36" y="68"/>
                  </a:cubicBezTo>
                  <a:close/>
                  <a:moveTo>
                    <a:pt x="60" y="95"/>
                  </a:moveTo>
                  <a:cubicBezTo>
                    <a:pt x="60" y="119"/>
                    <a:pt x="60" y="119"/>
                    <a:pt x="60" y="119"/>
                  </a:cubicBezTo>
                  <a:cubicBezTo>
                    <a:pt x="52" y="117"/>
                    <a:pt x="45" y="108"/>
                    <a:pt x="41" y="95"/>
                  </a:cubicBezTo>
                  <a:lnTo>
                    <a:pt x="60" y="95"/>
                  </a:lnTo>
                  <a:close/>
                  <a:moveTo>
                    <a:pt x="68" y="119"/>
                  </a:moveTo>
                  <a:cubicBezTo>
                    <a:pt x="68" y="95"/>
                    <a:pt x="68" y="95"/>
                    <a:pt x="68" y="95"/>
                  </a:cubicBezTo>
                  <a:cubicBezTo>
                    <a:pt x="87" y="95"/>
                    <a:pt x="87" y="95"/>
                    <a:pt x="87" y="95"/>
                  </a:cubicBezTo>
                  <a:cubicBezTo>
                    <a:pt x="82" y="108"/>
                    <a:pt x="76" y="117"/>
                    <a:pt x="68" y="119"/>
                  </a:cubicBezTo>
                  <a:close/>
                  <a:moveTo>
                    <a:pt x="68" y="87"/>
                  </a:moveTo>
                  <a:cubicBezTo>
                    <a:pt x="68" y="68"/>
                    <a:pt x="68" y="68"/>
                    <a:pt x="68" y="68"/>
                  </a:cubicBezTo>
                  <a:cubicBezTo>
                    <a:pt x="92" y="68"/>
                    <a:pt x="92" y="68"/>
                    <a:pt x="92" y="68"/>
                  </a:cubicBezTo>
                  <a:cubicBezTo>
                    <a:pt x="91" y="75"/>
                    <a:pt x="90" y="81"/>
                    <a:pt x="89" y="87"/>
                  </a:cubicBezTo>
                  <a:lnTo>
                    <a:pt x="68" y="87"/>
                  </a:lnTo>
                  <a:close/>
                  <a:moveTo>
                    <a:pt x="99" y="68"/>
                  </a:moveTo>
                  <a:cubicBezTo>
                    <a:pt x="120" y="68"/>
                    <a:pt x="120" y="68"/>
                    <a:pt x="120" y="68"/>
                  </a:cubicBezTo>
                  <a:cubicBezTo>
                    <a:pt x="119" y="75"/>
                    <a:pt x="117" y="81"/>
                    <a:pt x="115" y="87"/>
                  </a:cubicBezTo>
                  <a:cubicBezTo>
                    <a:pt x="97" y="87"/>
                    <a:pt x="97" y="87"/>
                    <a:pt x="97" y="87"/>
                  </a:cubicBezTo>
                  <a:cubicBezTo>
                    <a:pt x="98" y="81"/>
                    <a:pt x="99" y="75"/>
                    <a:pt x="99" y="68"/>
                  </a:cubicBezTo>
                  <a:close/>
                  <a:moveTo>
                    <a:pt x="99" y="60"/>
                  </a:moveTo>
                  <a:cubicBezTo>
                    <a:pt x="99" y="53"/>
                    <a:pt x="98" y="46"/>
                    <a:pt x="97" y="40"/>
                  </a:cubicBezTo>
                  <a:cubicBezTo>
                    <a:pt x="114" y="40"/>
                    <a:pt x="114" y="40"/>
                    <a:pt x="114" y="40"/>
                  </a:cubicBezTo>
                  <a:cubicBezTo>
                    <a:pt x="117" y="46"/>
                    <a:pt x="119" y="53"/>
                    <a:pt x="120" y="60"/>
                  </a:cubicBezTo>
                  <a:lnTo>
                    <a:pt x="99" y="60"/>
                  </a:lnTo>
                  <a:close/>
                  <a:moveTo>
                    <a:pt x="110" y="32"/>
                  </a:moveTo>
                  <a:cubicBezTo>
                    <a:pt x="95" y="32"/>
                    <a:pt x="95" y="32"/>
                    <a:pt x="95" y="32"/>
                  </a:cubicBezTo>
                  <a:cubicBezTo>
                    <a:pt x="92" y="24"/>
                    <a:pt x="89" y="17"/>
                    <a:pt x="85" y="12"/>
                  </a:cubicBezTo>
                  <a:cubicBezTo>
                    <a:pt x="95" y="16"/>
                    <a:pt x="103" y="23"/>
                    <a:pt x="110" y="32"/>
                  </a:cubicBezTo>
                  <a:close/>
                  <a:moveTo>
                    <a:pt x="43" y="12"/>
                  </a:moveTo>
                  <a:cubicBezTo>
                    <a:pt x="39" y="17"/>
                    <a:pt x="35" y="24"/>
                    <a:pt x="33" y="32"/>
                  </a:cubicBezTo>
                  <a:cubicBezTo>
                    <a:pt x="18" y="32"/>
                    <a:pt x="18" y="32"/>
                    <a:pt x="18" y="32"/>
                  </a:cubicBezTo>
                  <a:cubicBezTo>
                    <a:pt x="24" y="23"/>
                    <a:pt x="33" y="16"/>
                    <a:pt x="43" y="12"/>
                  </a:cubicBezTo>
                  <a:close/>
                  <a:moveTo>
                    <a:pt x="17" y="95"/>
                  </a:moveTo>
                  <a:cubicBezTo>
                    <a:pt x="32" y="95"/>
                    <a:pt x="32" y="95"/>
                    <a:pt x="32" y="95"/>
                  </a:cubicBezTo>
                  <a:cubicBezTo>
                    <a:pt x="35" y="103"/>
                    <a:pt x="39" y="110"/>
                    <a:pt x="43" y="116"/>
                  </a:cubicBezTo>
                  <a:cubicBezTo>
                    <a:pt x="32" y="112"/>
                    <a:pt x="23" y="104"/>
                    <a:pt x="17" y="95"/>
                  </a:cubicBezTo>
                  <a:close/>
                  <a:moveTo>
                    <a:pt x="85" y="116"/>
                  </a:moveTo>
                  <a:cubicBezTo>
                    <a:pt x="89" y="110"/>
                    <a:pt x="93" y="103"/>
                    <a:pt x="95" y="95"/>
                  </a:cubicBezTo>
                  <a:cubicBezTo>
                    <a:pt x="110" y="95"/>
                    <a:pt x="110" y="95"/>
                    <a:pt x="110" y="95"/>
                  </a:cubicBezTo>
                  <a:cubicBezTo>
                    <a:pt x="104" y="104"/>
                    <a:pt x="95" y="112"/>
                    <a:pt x="85" y="116"/>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9" name="Freeform 11"/>
            <p:cNvSpPr>
              <a:spLocks noEditPoints="1"/>
            </p:cNvSpPr>
            <p:nvPr userDrawn="1"/>
          </p:nvSpPr>
          <p:spPr bwMode="auto">
            <a:xfrm>
              <a:off x="469994" y="3837588"/>
              <a:ext cx="1006832" cy="871150"/>
            </a:xfrm>
            <a:custGeom>
              <a:avLst/>
              <a:gdLst>
                <a:gd name="T0" fmla="*/ 777751 w 1039126"/>
                <a:gd name="T1" fmla="*/ 0 h 898876"/>
                <a:gd name="T2" fmla="*/ 261375 w 1039126"/>
                <a:gd name="T3" fmla="*/ 0 h 898876"/>
                <a:gd name="T4" fmla="*/ 0 w 1039126"/>
                <a:gd name="T5" fmla="*/ 449438 h 898876"/>
                <a:gd name="T6" fmla="*/ 261375 w 1039126"/>
                <a:gd name="T7" fmla="*/ 898876 h 898876"/>
                <a:gd name="T8" fmla="*/ 777751 w 1039126"/>
                <a:gd name="T9" fmla="*/ 898876 h 898876"/>
                <a:gd name="T10" fmla="*/ 1039126 w 1039126"/>
                <a:gd name="T11" fmla="*/ 449438 h 898876"/>
                <a:gd name="T12" fmla="*/ 777751 w 1039126"/>
                <a:gd name="T13" fmla="*/ 0 h 898876"/>
                <a:gd name="T14" fmla="*/ 688501 w 1039126"/>
                <a:gd name="T15" fmla="*/ 742688 h 898876"/>
                <a:gd name="T16" fmla="*/ 350625 w 1039126"/>
                <a:gd name="T17" fmla="*/ 742688 h 898876"/>
                <a:gd name="T18" fmla="*/ 181687 w 1039126"/>
                <a:gd name="T19" fmla="*/ 449438 h 898876"/>
                <a:gd name="T20" fmla="*/ 350625 w 1039126"/>
                <a:gd name="T21" fmla="*/ 156188 h 898876"/>
                <a:gd name="T22" fmla="*/ 688501 w 1039126"/>
                <a:gd name="T23" fmla="*/ 156188 h 898876"/>
                <a:gd name="T24" fmla="*/ 857439 w 1039126"/>
                <a:gd name="T25" fmla="*/ 449438 h 898876"/>
                <a:gd name="T26" fmla="*/ 688501 w 1039126"/>
                <a:gd name="T27" fmla="*/ 742688 h 898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9126" h="898876">
                  <a:moveTo>
                    <a:pt x="777751" y="0"/>
                  </a:moveTo>
                  <a:lnTo>
                    <a:pt x="261375" y="0"/>
                  </a:lnTo>
                  <a:lnTo>
                    <a:pt x="0" y="449438"/>
                  </a:lnTo>
                  <a:lnTo>
                    <a:pt x="261375" y="898876"/>
                  </a:lnTo>
                  <a:lnTo>
                    <a:pt x="777751" y="898876"/>
                  </a:lnTo>
                  <a:lnTo>
                    <a:pt x="1039126" y="449438"/>
                  </a:lnTo>
                  <a:lnTo>
                    <a:pt x="777751" y="0"/>
                  </a:lnTo>
                  <a:close/>
                  <a:moveTo>
                    <a:pt x="688501" y="742688"/>
                  </a:moveTo>
                  <a:lnTo>
                    <a:pt x="350625" y="742688"/>
                  </a:lnTo>
                  <a:lnTo>
                    <a:pt x="181687" y="449438"/>
                  </a:lnTo>
                  <a:lnTo>
                    <a:pt x="350625" y="156188"/>
                  </a:lnTo>
                  <a:lnTo>
                    <a:pt x="688501" y="156188"/>
                  </a:lnTo>
                  <a:lnTo>
                    <a:pt x="857439" y="449438"/>
                  </a:lnTo>
                  <a:lnTo>
                    <a:pt x="688501" y="742688"/>
                  </a:lnTo>
                  <a:close/>
                </a:path>
              </a:pathLst>
            </a:custGeom>
            <a:gradFill rotWithShape="1">
              <a:gsLst>
                <a:gs pos="0">
                  <a:schemeClr val="accent1"/>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with Text and Photo">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457200"/>
            <a:ext cx="5257800" cy="1047926"/>
          </a:xfrm>
        </p:spPr>
        <p:txBody>
          <a:bodyPr>
            <a:normAutofit/>
          </a:bodyPr>
          <a:lstStyle>
            <a:lvl1pPr>
              <a:lnSpc>
                <a:spcPct val="90000"/>
              </a:lnSpc>
              <a:defRPr sz="3600">
                <a:solidFill>
                  <a:schemeClr val="accent4"/>
                </a:solidFill>
              </a:defRPr>
            </a:lvl1pPr>
          </a:lstStyle>
          <a:p>
            <a:r>
              <a:rPr lang="en-US" dirty="0"/>
              <a:t>Content Page </a:t>
            </a:r>
            <a:br>
              <a:rPr lang="en-US" dirty="0"/>
            </a:br>
            <a:r>
              <a:rPr lang="en-US" dirty="0"/>
              <a:t>with Text and Photo</a:t>
            </a:r>
          </a:p>
        </p:txBody>
      </p:sp>
      <p:sp>
        <p:nvSpPr>
          <p:cNvPr id="3" name="Content Placeholder 2"/>
          <p:cNvSpPr>
            <a:spLocks noGrp="1"/>
          </p:cNvSpPr>
          <p:nvPr>
            <p:ph sz="half" idx="1"/>
          </p:nvPr>
        </p:nvSpPr>
        <p:spPr>
          <a:xfrm>
            <a:off x="762000" y="2209800"/>
            <a:ext cx="4267200" cy="3505200"/>
          </a:xfrm>
        </p:spPr>
        <p:txBody>
          <a:bodyPr>
            <a:normAutofit/>
          </a:bodyPr>
          <a:lstStyle>
            <a:lvl1pPr marL="0" indent="0">
              <a:lnSpc>
                <a:spcPct val="120000"/>
              </a:lnSpc>
              <a:spcBef>
                <a:spcPts val="0"/>
              </a:spcBef>
              <a:buFontTx/>
              <a:buNone/>
              <a:defRPr sz="1600">
                <a:solidFill>
                  <a:schemeClr val="tx2"/>
                </a:solidFill>
                <a:latin typeface="+mn-lt"/>
              </a:defRPr>
            </a:lvl1pPr>
            <a:lvl2pPr>
              <a:buFontTx/>
              <a:buNone/>
              <a:defRPr sz="2400">
                <a:solidFill>
                  <a:schemeClr val="bg1"/>
                </a:solidFill>
              </a:defRPr>
            </a:lvl2pPr>
            <a:lvl3pPr>
              <a:buFontTx/>
              <a:buNone/>
              <a:defRPr sz="2000">
                <a:solidFill>
                  <a:schemeClr val="bg1"/>
                </a:solidFill>
              </a:defRPr>
            </a:lvl3pPr>
            <a:lvl4pPr>
              <a:buFontTx/>
              <a:buNone/>
              <a:defRPr sz="1800">
                <a:solidFill>
                  <a:schemeClr val="bg1"/>
                </a:solidFill>
              </a:defRPr>
            </a:lvl4pPr>
            <a:lvl5pPr>
              <a:buFontTx/>
              <a:buNone/>
              <a:defRPr sz="1800">
                <a:solidFill>
                  <a:schemeClr val="bg1"/>
                </a:solidFill>
              </a:defRPr>
            </a:lvl5pPr>
            <a:lvl6pPr>
              <a:defRPr sz="1800"/>
            </a:lvl6pPr>
            <a:lvl7pPr>
              <a:defRPr sz="1800"/>
            </a:lvl7pPr>
            <a:lvl8pPr>
              <a:defRPr sz="1800"/>
            </a:lvl8pPr>
            <a:lvl9pPr>
              <a:defRPr sz="1800"/>
            </a:lvl9pPr>
          </a:lstStyle>
          <a:p>
            <a:pPr lvl="0"/>
            <a:r>
              <a:rPr lang="en-US" dirty="0"/>
              <a:t>Click to edit Master text styles</a:t>
            </a:r>
          </a:p>
        </p:txBody>
      </p:sp>
      <p:sp>
        <p:nvSpPr>
          <p:cNvPr id="8" name="Picture Placeholder 2"/>
          <p:cNvSpPr>
            <a:spLocks noGrp="1"/>
          </p:cNvSpPr>
          <p:nvPr>
            <p:ph type="pic" idx="10"/>
          </p:nvPr>
        </p:nvSpPr>
        <p:spPr>
          <a:xfrm>
            <a:off x="5334000" y="2209800"/>
            <a:ext cx="3176478" cy="3505200"/>
          </a:xfrm>
        </p:spPr>
        <p:txBody>
          <a:bodyPr>
            <a:normAutofit/>
          </a:bodyPr>
          <a:lstStyle>
            <a:lvl1pPr marL="0" indent="0">
              <a:buNone/>
              <a:defRPr sz="160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Subtitle 2"/>
          <p:cNvSpPr>
            <a:spLocks noGrp="1"/>
          </p:cNvSpPr>
          <p:nvPr>
            <p:ph type="subTitle" idx="11" hasCustomPrompt="1"/>
          </p:nvPr>
        </p:nvSpPr>
        <p:spPr>
          <a:xfrm>
            <a:off x="457200" y="1505126"/>
            <a:ext cx="5259765" cy="476074"/>
          </a:xfrm>
        </p:spPr>
        <p:txBody>
          <a:bodyPr>
            <a:normAutofit/>
          </a:bodyPr>
          <a:lstStyle>
            <a:lvl1pPr marL="0" indent="0" algn="l">
              <a:buNone/>
              <a:defRPr sz="2000" cap="none"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 content page with text and photo</a:t>
            </a:r>
          </a:p>
        </p:txBody>
      </p:sp>
      <p:cxnSp>
        <p:nvCxnSpPr>
          <p:cNvPr id="5" name="Straight Connector 4"/>
          <p:cNvCxnSpPr/>
          <p:nvPr userDrawn="1"/>
        </p:nvCxnSpPr>
        <p:spPr>
          <a:xfrm>
            <a:off x="533400" y="5930573"/>
            <a:ext cx="81534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userDrawn="1"/>
        </p:nvCxnSpPr>
        <p:spPr>
          <a:xfrm flipV="1">
            <a:off x="6380156" y="5930573"/>
            <a:ext cx="304800" cy="55539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02" name="Group 101"/>
          <p:cNvGrpSpPr/>
          <p:nvPr userDrawn="1"/>
        </p:nvGrpSpPr>
        <p:grpSpPr>
          <a:xfrm>
            <a:off x="5943600" y="80962"/>
            <a:ext cx="3034450" cy="1747838"/>
            <a:chOff x="5943600" y="157274"/>
            <a:chExt cx="3105914" cy="1789001"/>
          </a:xfrm>
        </p:grpSpPr>
        <p:sp>
          <p:nvSpPr>
            <p:cNvPr id="103" name="Freeform 102"/>
            <p:cNvSpPr>
              <a:spLocks/>
            </p:cNvSpPr>
            <p:nvPr/>
          </p:nvSpPr>
          <p:spPr bwMode="auto">
            <a:xfrm>
              <a:off x="7024599" y="1360749"/>
              <a:ext cx="411068" cy="423776"/>
            </a:xfrm>
            <a:custGeom>
              <a:avLst/>
              <a:gdLst>
                <a:gd name="T0" fmla="*/ 86 w 129"/>
                <a:gd name="T1" fmla="*/ 3 h 133"/>
                <a:gd name="T2" fmla="*/ 52 w 129"/>
                <a:gd name="T3" fmla="*/ 1 h 133"/>
                <a:gd name="T4" fmla="*/ 53 w 129"/>
                <a:gd name="T5" fmla="*/ 7 h 133"/>
                <a:gd name="T6" fmla="*/ 44 w 129"/>
                <a:gd name="T7" fmla="*/ 11 h 133"/>
                <a:gd name="T8" fmla="*/ 51 w 129"/>
                <a:gd name="T9" fmla="*/ 17 h 133"/>
                <a:gd name="T10" fmla="*/ 44 w 129"/>
                <a:gd name="T11" fmla="*/ 25 h 133"/>
                <a:gd name="T12" fmla="*/ 15 w 129"/>
                <a:gd name="T13" fmla="*/ 58 h 133"/>
                <a:gd name="T14" fmla="*/ 5 w 129"/>
                <a:gd name="T15" fmla="*/ 69 h 133"/>
                <a:gd name="T16" fmla="*/ 6 w 129"/>
                <a:gd name="T17" fmla="*/ 77 h 133"/>
                <a:gd name="T18" fmla="*/ 14 w 129"/>
                <a:gd name="T19" fmla="*/ 80 h 133"/>
                <a:gd name="T20" fmla="*/ 13 w 129"/>
                <a:gd name="T21" fmla="*/ 88 h 133"/>
                <a:gd name="T22" fmla="*/ 18 w 129"/>
                <a:gd name="T23" fmla="*/ 91 h 133"/>
                <a:gd name="T24" fmla="*/ 14 w 129"/>
                <a:gd name="T25" fmla="*/ 94 h 133"/>
                <a:gd name="T26" fmla="*/ 18 w 129"/>
                <a:gd name="T27" fmla="*/ 99 h 133"/>
                <a:gd name="T28" fmla="*/ 38 w 129"/>
                <a:gd name="T29" fmla="*/ 118 h 133"/>
                <a:gd name="T30" fmla="*/ 54 w 129"/>
                <a:gd name="T31" fmla="*/ 133 h 133"/>
                <a:gd name="T32" fmla="*/ 102 w 129"/>
                <a:gd name="T33" fmla="*/ 133 h 133"/>
                <a:gd name="T34" fmla="*/ 109 w 129"/>
                <a:gd name="T35" fmla="*/ 65 h 133"/>
                <a:gd name="T36" fmla="*/ 86 w 129"/>
                <a:gd name="T37" fmla="*/ 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9" h="133">
                  <a:moveTo>
                    <a:pt x="86" y="3"/>
                  </a:moveTo>
                  <a:cubicBezTo>
                    <a:pt x="72" y="0"/>
                    <a:pt x="61" y="0"/>
                    <a:pt x="52" y="1"/>
                  </a:cubicBezTo>
                  <a:cubicBezTo>
                    <a:pt x="53" y="7"/>
                    <a:pt x="53" y="7"/>
                    <a:pt x="53" y="7"/>
                  </a:cubicBezTo>
                  <a:cubicBezTo>
                    <a:pt x="44" y="11"/>
                    <a:pt x="44" y="11"/>
                    <a:pt x="44" y="11"/>
                  </a:cubicBezTo>
                  <a:cubicBezTo>
                    <a:pt x="51" y="17"/>
                    <a:pt x="51" y="17"/>
                    <a:pt x="51" y="17"/>
                  </a:cubicBezTo>
                  <a:cubicBezTo>
                    <a:pt x="44" y="25"/>
                    <a:pt x="44" y="25"/>
                    <a:pt x="44" y="25"/>
                  </a:cubicBezTo>
                  <a:cubicBezTo>
                    <a:pt x="60" y="64"/>
                    <a:pt x="27" y="61"/>
                    <a:pt x="15" y="58"/>
                  </a:cubicBezTo>
                  <a:cubicBezTo>
                    <a:pt x="5" y="69"/>
                    <a:pt x="5" y="69"/>
                    <a:pt x="5" y="69"/>
                  </a:cubicBezTo>
                  <a:cubicBezTo>
                    <a:pt x="0" y="75"/>
                    <a:pt x="6" y="77"/>
                    <a:pt x="6" y="77"/>
                  </a:cubicBezTo>
                  <a:cubicBezTo>
                    <a:pt x="14" y="80"/>
                    <a:pt x="14" y="80"/>
                    <a:pt x="14" y="80"/>
                  </a:cubicBezTo>
                  <a:cubicBezTo>
                    <a:pt x="13" y="88"/>
                    <a:pt x="13" y="88"/>
                    <a:pt x="13" y="88"/>
                  </a:cubicBezTo>
                  <a:cubicBezTo>
                    <a:pt x="18" y="91"/>
                    <a:pt x="18" y="91"/>
                    <a:pt x="18" y="91"/>
                  </a:cubicBezTo>
                  <a:cubicBezTo>
                    <a:pt x="14" y="94"/>
                    <a:pt x="14" y="94"/>
                    <a:pt x="14" y="94"/>
                  </a:cubicBezTo>
                  <a:cubicBezTo>
                    <a:pt x="18" y="99"/>
                    <a:pt x="18" y="99"/>
                    <a:pt x="18" y="99"/>
                  </a:cubicBezTo>
                  <a:cubicBezTo>
                    <a:pt x="7" y="127"/>
                    <a:pt x="38" y="118"/>
                    <a:pt x="38" y="118"/>
                  </a:cubicBezTo>
                  <a:cubicBezTo>
                    <a:pt x="38" y="118"/>
                    <a:pt x="52" y="111"/>
                    <a:pt x="54" y="133"/>
                  </a:cubicBezTo>
                  <a:cubicBezTo>
                    <a:pt x="102" y="133"/>
                    <a:pt x="102" y="133"/>
                    <a:pt x="102" y="133"/>
                  </a:cubicBezTo>
                  <a:cubicBezTo>
                    <a:pt x="99" y="98"/>
                    <a:pt x="109" y="65"/>
                    <a:pt x="109" y="65"/>
                  </a:cubicBezTo>
                  <a:cubicBezTo>
                    <a:pt x="129" y="15"/>
                    <a:pt x="86" y="3"/>
                    <a:pt x="86" y="3"/>
                  </a:cubicBezTo>
                </a:path>
              </a:pathLst>
            </a:custGeom>
            <a:gradFill rotWithShape="1">
              <a:gsLst>
                <a:gs pos="0">
                  <a:schemeClr val="accent1"/>
                </a:gs>
                <a:gs pos="100000">
                  <a:schemeClr val="accent6"/>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04" name="Freeform 103"/>
            <p:cNvSpPr>
              <a:spLocks/>
            </p:cNvSpPr>
            <p:nvPr userDrawn="1"/>
          </p:nvSpPr>
          <p:spPr bwMode="auto">
            <a:xfrm>
              <a:off x="6568169" y="907548"/>
              <a:ext cx="697860" cy="720100"/>
            </a:xfrm>
            <a:custGeom>
              <a:avLst/>
              <a:gdLst>
                <a:gd name="T0" fmla="*/ 111 w 219"/>
                <a:gd name="T1" fmla="*/ 0 h 226"/>
                <a:gd name="T2" fmla="*/ 74 w 219"/>
                <a:gd name="T3" fmla="*/ 5 h 226"/>
                <a:gd name="T4" fmla="*/ 33 w 219"/>
                <a:gd name="T5" fmla="*/ 111 h 226"/>
                <a:gd name="T6" fmla="*/ 45 w 219"/>
                <a:gd name="T7" fmla="*/ 226 h 226"/>
                <a:gd name="T8" fmla="*/ 128 w 219"/>
                <a:gd name="T9" fmla="*/ 226 h 226"/>
                <a:gd name="T10" fmla="*/ 146 w 219"/>
                <a:gd name="T11" fmla="*/ 198 h 226"/>
                <a:gd name="T12" fmla="*/ 155 w 219"/>
                <a:gd name="T13" fmla="*/ 200 h 226"/>
                <a:gd name="T14" fmla="*/ 159 w 219"/>
                <a:gd name="T15" fmla="*/ 201 h 226"/>
                <a:gd name="T16" fmla="*/ 159 w 219"/>
                <a:gd name="T17" fmla="*/ 201 h 226"/>
                <a:gd name="T18" fmla="*/ 159 w 219"/>
                <a:gd name="T19" fmla="*/ 201 h 226"/>
                <a:gd name="T20" fmla="*/ 163 w 219"/>
                <a:gd name="T21" fmla="*/ 196 h 226"/>
                <a:gd name="T22" fmla="*/ 163 w 219"/>
                <a:gd name="T23" fmla="*/ 194 h 226"/>
                <a:gd name="T24" fmla="*/ 160 w 219"/>
                <a:gd name="T25" fmla="*/ 186 h 226"/>
                <a:gd name="T26" fmla="*/ 160 w 219"/>
                <a:gd name="T27" fmla="*/ 186 h 226"/>
                <a:gd name="T28" fmla="*/ 160 w 219"/>
                <a:gd name="T29" fmla="*/ 186 h 226"/>
                <a:gd name="T30" fmla="*/ 196 w 219"/>
                <a:gd name="T31" fmla="*/ 144 h 226"/>
                <a:gd name="T32" fmla="*/ 195 w 219"/>
                <a:gd name="T33" fmla="*/ 136 h 226"/>
                <a:gd name="T34" fmla="*/ 210 w 219"/>
                <a:gd name="T35" fmla="*/ 131 h 226"/>
                <a:gd name="T36" fmla="*/ 210 w 219"/>
                <a:gd name="T37" fmla="*/ 117 h 226"/>
                <a:gd name="T38" fmla="*/ 188 w 219"/>
                <a:gd name="T39" fmla="*/ 91 h 226"/>
                <a:gd name="T40" fmla="*/ 193 w 219"/>
                <a:gd name="T41" fmla="*/ 74 h 226"/>
                <a:gd name="T42" fmla="*/ 111 w 219"/>
                <a:gd name="T43"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9" h="226">
                  <a:moveTo>
                    <a:pt x="111" y="0"/>
                  </a:moveTo>
                  <a:cubicBezTo>
                    <a:pt x="100" y="0"/>
                    <a:pt x="88" y="2"/>
                    <a:pt x="74" y="5"/>
                  </a:cubicBezTo>
                  <a:cubicBezTo>
                    <a:pt x="74" y="5"/>
                    <a:pt x="0" y="24"/>
                    <a:pt x="33" y="111"/>
                  </a:cubicBezTo>
                  <a:cubicBezTo>
                    <a:pt x="33" y="111"/>
                    <a:pt x="51" y="166"/>
                    <a:pt x="45" y="226"/>
                  </a:cubicBezTo>
                  <a:cubicBezTo>
                    <a:pt x="128" y="226"/>
                    <a:pt x="128" y="226"/>
                    <a:pt x="128" y="226"/>
                  </a:cubicBezTo>
                  <a:cubicBezTo>
                    <a:pt x="129" y="203"/>
                    <a:pt x="139" y="198"/>
                    <a:pt x="146" y="198"/>
                  </a:cubicBezTo>
                  <a:cubicBezTo>
                    <a:pt x="151" y="198"/>
                    <a:pt x="155" y="200"/>
                    <a:pt x="155" y="200"/>
                  </a:cubicBezTo>
                  <a:cubicBezTo>
                    <a:pt x="155" y="200"/>
                    <a:pt x="156" y="201"/>
                    <a:pt x="159" y="201"/>
                  </a:cubicBezTo>
                  <a:cubicBezTo>
                    <a:pt x="159" y="201"/>
                    <a:pt x="159" y="201"/>
                    <a:pt x="159" y="201"/>
                  </a:cubicBezTo>
                  <a:cubicBezTo>
                    <a:pt x="159" y="201"/>
                    <a:pt x="159" y="201"/>
                    <a:pt x="159" y="201"/>
                  </a:cubicBezTo>
                  <a:cubicBezTo>
                    <a:pt x="163" y="196"/>
                    <a:pt x="163" y="196"/>
                    <a:pt x="163" y="196"/>
                  </a:cubicBezTo>
                  <a:cubicBezTo>
                    <a:pt x="163" y="196"/>
                    <a:pt x="163" y="196"/>
                    <a:pt x="163" y="194"/>
                  </a:cubicBezTo>
                  <a:cubicBezTo>
                    <a:pt x="163" y="192"/>
                    <a:pt x="162" y="190"/>
                    <a:pt x="160" y="186"/>
                  </a:cubicBezTo>
                  <a:cubicBezTo>
                    <a:pt x="160" y="186"/>
                    <a:pt x="160" y="186"/>
                    <a:pt x="160" y="186"/>
                  </a:cubicBezTo>
                  <a:cubicBezTo>
                    <a:pt x="160" y="186"/>
                    <a:pt x="160" y="186"/>
                    <a:pt x="160" y="186"/>
                  </a:cubicBezTo>
                  <a:cubicBezTo>
                    <a:pt x="160" y="186"/>
                    <a:pt x="162" y="151"/>
                    <a:pt x="196" y="144"/>
                  </a:cubicBezTo>
                  <a:cubicBezTo>
                    <a:pt x="195" y="136"/>
                    <a:pt x="195" y="136"/>
                    <a:pt x="195" y="136"/>
                  </a:cubicBezTo>
                  <a:cubicBezTo>
                    <a:pt x="210" y="131"/>
                    <a:pt x="210" y="131"/>
                    <a:pt x="210" y="131"/>
                  </a:cubicBezTo>
                  <a:cubicBezTo>
                    <a:pt x="210" y="131"/>
                    <a:pt x="219" y="127"/>
                    <a:pt x="210" y="117"/>
                  </a:cubicBezTo>
                  <a:cubicBezTo>
                    <a:pt x="188" y="91"/>
                    <a:pt x="188" y="91"/>
                    <a:pt x="188" y="91"/>
                  </a:cubicBezTo>
                  <a:cubicBezTo>
                    <a:pt x="188" y="91"/>
                    <a:pt x="184" y="84"/>
                    <a:pt x="193" y="74"/>
                  </a:cubicBezTo>
                  <a:cubicBezTo>
                    <a:pt x="193" y="74"/>
                    <a:pt x="188" y="0"/>
                    <a:pt x="111" y="0"/>
                  </a:cubicBezTo>
                </a:path>
              </a:pathLst>
            </a:custGeom>
            <a:gradFill rotWithShape="1">
              <a:gsLst>
                <a:gs pos="0">
                  <a:schemeClr val="accent4"/>
                </a:gs>
                <a:gs pos="100000">
                  <a:schemeClr val="accent5"/>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05" name="Freeform 104"/>
            <p:cNvSpPr>
              <a:spLocks/>
            </p:cNvSpPr>
            <p:nvPr userDrawn="1"/>
          </p:nvSpPr>
          <p:spPr bwMode="auto">
            <a:xfrm>
              <a:off x="7073773" y="1366372"/>
              <a:ext cx="127462" cy="184804"/>
            </a:xfrm>
            <a:custGeom>
              <a:avLst/>
              <a:gdLst>
                <a:gd name="T0" fmla="*/ 37 w 40"/>
                <a:gd name="T1" fmla="*/ 0 h 58"/>
                <a:gd name="T2" fmla="*/ 37 w 40"/>
                <a:gd name="T3" fmla="*/ 0 h 58"/>
                <a:gd name="T4" fmla="*/ 1 w 40"/>
                <a:gd name="T5" fmla="*/ 42 h 58"/>
                <a:gd name="T6" fmla="*/ 4 w 40"/>
                <a:gd name="T7" fmla="*/ 50 h 58"/>
                <a:gd name="T8" fmla="*/ 4 w 40"/>
                <a:gd name="T9" fmla="*/ 52 h 58"/>
                <a:gd name="T10" fmla="*/ 0 w 40"/>
                <a:gd name="T11" fmla="*/ 57 h 58"/>
                <a:gd name="T12" fmla="*/ 0 w 40"/>
                <a:gd name="T13" fmla="*/ 57 h 58"/>
                <a:gd name="T14" fmla="*/ 0 w 40"/>
                <a:gd name="T15" fmla="*/ 57 h 58"/>
                <a:gd name="T16" fmla="*/ 13 w 40"/>
                <a:gd name="T17" fmla="*/ 58 h 58"/>
                <a:gd name="T18" fmla="*/ 13 w 40"/>
                <a:gd name="T19" fmla="*/ 58 h 58"/>
                <a:gd name="T20" fmla="*/ 15 w 40"/>
                <a:gd name="T21" fmla="*/ 58 h 58"/>
                <a:gd name="T22" fmla="*/ 29 w 40"/>
                <a:gd name="T23" fmla="*/ 24 h 58"/>
                <a:gd name="T24" fmla="*/ 29 w 40"/>
                <a:gd name="T25" fmla="*/ 24 h 58"/>
                <a:gd name="T26" fmla="*/ 29 w 40"/>
                <a:gd name="T27" fmla="*/ 24 h 58"/>
                <a:gd name="T28" fmla="*/ 36 w 40"/>
                <a:gd name="T29" fmla="*/ 16 h 58"/>
                <a:gd name="T30" fmla="*/ 29 w 40"/>
                <a:gd name="T31" fmla="*/ 10 h 58"/>
                <a:gd name="T32" fmla="*/ 38 w 40"/>
                <a:gd name="T33" fmla="*/ 6 h 58"/>
                <a:gd name="T34" fmla="*/ 37 w 40"/>
                <a:gd name="T35" fmla="*/ 0 h 58"/>
                <a:gd name="T36" fmla="*/ 37 w 40"/>
                <a:gd name="T3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8">
                  <a:moveTo>
                    <a:pt x="37" y="0"/>
                  </a:moveTo>
                  <a:cubicBezTo>
                    <a:pt x="37" y="0"/>
                    <a:pt x="37" y="0"/>
                    <a:pt x="37" y="0"/>
                  </a:cubicBezTo>
                  <a:cubicBezTo>
                    <a:pt x="3" y="7"/>
                    <a:pt x="1" y="42"/>
                    <a:pt x="1" y="42"/>
                  </a:cubicBezTo>
                  <a:cubicBezTo>
                    <a:pt x="3" y="46"/>
                    <a:pt x="4" y="48"/>
                    <a:pt x="4" y="50"/>
                  </a:cubicBezTo>
                  <a:cubicBezTo>
                    <a:pt x="4" y="52"/>
                    <a:pt x="4" y="52"/>
                    <a:pt x="4" y="52"/>
                  </a:cubicBezTo>
                  <a:cubicBezTo>
                    <a:pt x="0" y="57"/>
                    <a:pt x="0" y="57"/>
                    <a:pt x="0" y="57"/>
                  </a:cubicBezTo>
                  <a:cubicBezTo>
                    <a:pt x="0" y="57"/>
                    <a:pt x="0" y="57"/>
                    <a:pt x="0" y="57"/>
                  </a:cubicBezTo>
                  <a:cubicBezTo>
                    <a:pt x="0" y="57"/>
                    <a:pt x="0" y="57"/>
                    <a:pt x="0" y="57"/>
                  </a:cubicBezTo>
                  <a:cubicBezTo>
                    <a:pt x="4" y="58"/>
                    <a:pt x="8" y="58"/>
                    <a:pt x="13" y="58"/>
                  </a:cubicBezTo>
                  <a:cubicBezTo>
                    <a:pt x="13" y="58"/>
                    <a:pt x="13" y="58"/>
                    <a:pt x="13" y="58"/>
                  </a:cubicBezTo>
                  <a:cubicBezTo>
                    <a:pt x="13" y="58"/>
                    <a:pt x="14" y="58"/>
                    <a:pt x="15" y="58"/>
                  </a:cubicBezTo>
                  <a:cubicBezTo>
                    <a:pt x="28" y="58"/>
                    <a:pt x="40" y="51"/>
                    <a:pt x="29" y="24"/>
                  </a:cubicBezTo>
                  <a:cubicBezTo>
                    <a:pt x="29" y="24"/>
                    <a:pt x="29" y="24"/>
                    <a:pt x="29" y="24"/>
                  </a:cubicBezTo>
                  <a:cubicBezTo>
                    <a:pt x="29" y="24"/>
                    <a:pt x="29" y="24"/>
                    <a:pt x="29" y="24"/>
                  </a:cubicBezTo>
                  <a:cubicBezTo>
                    <a:pt x="36" y="16"/>
                    <a:pt x="36" y="16"/>
                    <a:pt x="36" y="16"/>
                  </a:cubicBezTo>
                  <a:cubicBezTo>
                    <a:pt x="29" y="10"/>
                    <a:pt x="29" y="10"/>
                    <a:pt x="29" y="10"/>
                  </a:cubicBezTo>
                  <a:cubicBezTo>
                    <a:pt x="38" y="6"/>
                    <a:pt x="38" y="6"/>
                    <a:pt x="38" y="6"/>
                  </a:cubicBezTo>
                  <a:cubicBezTo>
                    <a:pt x="37" y="0"/>
                    <a:pt x="37" y="0"/>
                    <a:pt x="37" y="0"/>
                  </a:cubicBezTo>
                  <a:cubicBezTo>
                    <a:pt x="37" y="0"/>
                    <a:pt x="37" y="0"/>
                    <a:pt x="37" y="0"/>
                  </a:cubicBezTo>
                </a:path>
              </a:pathLst>
            </a:custGeom>
            <a:solidFill>
              <a:schemeClr val="accent5">
                <a:lumMod val="75000"/>
              </a:schemeClr>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06" name="Freeform 105"/>
            <p:cNvSpPr>
              <a:spLocks noEditPoints="1"/>
            </p:cNvSpPr>
            <p:nvPr userDrawn="1"/>
          </p:nvSpPr>
          <p:spPr bwMode="auto">
            <a:xfrm>
              <a:off x="7074834" y="1366372"/>
              <a:ext cx="127462" cy="184804"/>
            </a:xfrm>
            <a:custGeom>
              <a:avLst/>
              <a:gdLst>
                <a:gd name="T0" fmla="*/ 13 w 40"/>
                <a:gd name="T1" fmla="*/ 58 h 58"/>
                <a:gd name="T2" fmla="*/ 13 w 40"/>
                <a:gd name="T3" fmla="*/ 58 h 58"/>
                <a:gd name="T4" fmla="*/ 13 w 40"/>
                <a:gd name="T5" fmla="*/ 58 h 58"/>
                <a:gd name="T6" fmla="*/ 13 w 40"/>
                <a:gd name="T7" fmla="*/ 58 h 58"/>
                <a:gd name="T8" fmla="*/ 0 w 40"/>
                <a:gd name="T9" fmla="*/ 57 h 58"/>
                <a:gd name="T10" fmla="*/ 0 w 40"/>
                <a:gd name="T11" fmla="*/ 57 h 58"/>
                <a:gd name="T12" fmla="*/ 0 w 40"/>
                <a:gd name="T13" fmla="*/ 57 h 58"/>
                <a:gd name="T14" fmla="*/ 29 w 40"/>
                <a:gd name="T15" fmla="*/ 24 h 58"/>
                <a:gd name="T16" fmla="*/ 29 w 40"/>
                <a:gd name="T17" fmla="*/ 24 h 58"/>
                <a:gd name="T18" fmla="*/ 15 w 40"/>
                <a:gd name="T19" fmla="*/ 58 h 58"/>
                <a:gd name="T20" fmla="*/ 29 w 40"/>
                <a:gd name="T21" fmla="*/ 24 h 58"/>
                <a:gd name="T22" fmla="*/ 29 w 40"/>
                <a:gd name="T23" fmla="*/ 10 h 58"/>
                <a:gd name="T24" fmla="*/ 29 w 40"/>
                <a:gd name="T25" fmla="*/ 10 h 58"/>
                <a:gd name="T26" fmla="*/ 36 w 40"/>
                <a:gd name="T27" fmla="*/ 16 h 58"/>
                <a:gd name="T28" fmla="*/ 29 w 40"/>
                <a:gd name="T29" fmla="*/ 10 h 58"/>
                <a:gd name="T30" fmla="*/ 37 w 40"/>
                <a:gd name="T31" fmla="*/ 0 h 58"/>
                <a:gd name="T32" fmla="*/ 37 w 40"/>
                <a:gd name="T33" fmla="*/ 0 h 58"/>
                <a:gd name="T34" fmla="*/ 38 w 40"/>
                <a:gd name="T35" fmla="*/ 6 h 58"/>
                <a:gd name="T36" fmla="*/ 37 w 40"/>
                <a:gd name="T3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8">
                  <a:moveTo>
                    <a:pt x="13" y="58"/>
                  </a:moveTo>
                  <a:cubicBezTo>
                    <a:pt x="13" y="58"/>
                    <a:pt x="13" y="58"/>
                    <a:pt x="13" y="58"/>
                  </a:cubicBezTo>
                  <a:cubicBezTo>
                    <a:pt x="13" y="58"/>
                    <a:pt x="13" y="58"/>
                    <a:pt x="13" y="58"/>
                  </a:cubicBezTo>
                  <a:cubicBezTo>
                    <a:pt x="13" y="58"/>
                    <a:pt x="13" y="58"/>
                    <a:pt x="13" y="58"/>
                  </a:cubicBezTo>
                  <a:moveTo>
                    <a:pt x="0" y="57"/>
                  </a:moveTo>
                  <a:cubicBezTo>
                    <a:pt x="0" y="57"/>
                    <a:pt x="0" y="57"/>
                    <a:pt x="0" y="57"/>
                  </a:cubicBezTo>
                  <a:cubicBezTo>
                    <a:pt x="0" y="57"/>
                    <a:pt x="0" y="57"/>
                    <a:pt x="0" y="57"/>
                  </a:cubicBezTo>
                  <a:moveTo>
                    <a:pt x="29" y="24"/>
                  </a:moveTo>
                  <a:cubicBezTo>
                    <a:pt x="29" y="24"/>
                    <a:pt x="29" y="24"/>
                    <a:pt x="29" y="24"/>
                  </a:cubicBezTo>
                  <a:cubicBezTo>
                    <a:pt x="40" y="51"/>
                    <a:pt x="28" y="58"/>
                    <a:pt x="15" y="58"/>
                  </a:cubicBezTo>
                  <a:cubicBezTo>
                    <a:pt x="28" y="58"/>
                    <a:pt x="40" y="51"/>
                    <a:pt x="29" y="24"/>
                  </a:cubicBezTo>
                  <a:moveTo>
                    <a:pt x="29" y="10"/>
                  </a:moveTo>
                  <a:cubicBezTo>
                    <a:pt x="29" y="10"/>
                    <a:pt x="29" y="10"/>
                    <a:pt x="29" y="10"/>
                  </a:cubicBezTo>
                  <a:cubicBezTo>
                    <a:pt x="36" y="16"/>
                    <a:pt x="36" y="16"/>
                    <a:pt x="36" y="16"/>
                  </a:cubicBezTo>
                  <a:cubicBezTo>
                    <a:pt x="29" y="10"/>
                    <a:pt x="29" y="10"/>
                    <a:pt x="29" y="10"/>
                  </a:cubicBezTo>
                  <a:moveTo>
                    <a:pt x="37" y="0"/>
                  </a:moveTo>
                  <a:cubicBezTo>
                    <a:pt x="37" y="0"/>
                    <a:pt x="37" y="0"/>
                    <a:pt x="37" y="0"/>
                  </a:cubicBezTo>
                  <a:cubicBezTo>
                    <a:pt x="38" y="6"/>
                    <a:pt x="38" y="6"/>
                    <a:pt x="38" y="6"/>
                  </a:cubicBezTo>
                  <a:cubicBezTo>
                    <a:pt x="37" y="0"/>
                    <a:pt x="37" y="0"/>
                    <a:pt x="37" y="0"/>
                  </a:cubicBezTo>
                </a:path>
              </a:pathLst>
            </a:custGeom>
            <a:solidFill>
              <a:srgbClr val="462D77"/>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07" name="Freeform 8"/>
            <p:cNvSpPr>
              <a:spLocks/>
            </p:cNvSpPr>
            <p:nvPr/>
          </p:nvSpPr>
          <p:spPr bwMode="auto">
            <a:xfrm>
              <a:off x="7269215" y="824704"/>
              <a:ext cx="1092995" cy="1121571"/>
            </a:xfrm>
            <a:custGeom>
              <a:avLst/>
              <a:gdLst>
                <a:gd name="T0" fmla="*/ 174 w 343"/>
                <a:gd name="T1" fmla="*/ 0 h 352"/>
                <a:gd name="T2" fmla="*/ 115 w 343"/>
                <a:gd name="T3" fmla="*/ 8 h 352"/>
                <a:gd name="T4" fmla="*/ 51 w 343"/>
                <a:gd name="T5" fmla="*/ 172 h 352"/>
                <a:gd name="T6" fmla="*/ 70 w 343"/>
                <a:gd name="T7" fmla="*/ 352 h 352"/>
                <a:gd name="T8" fmla="*/ 200 w 343"/>
                <a:gd name="T9" fmla="*/ 352 h 352"/>
                <a:gd name="T10" fmla="*/ 228 w 343"/>
                <a:gd name="T11" fmla="*/ 309 h 352"/>
                <a:gd name="T12" fmla="*/ 241 w 343"/>
                <a:gd name="T13" fmla="*/ 312 h 352"/>
                <a:gd name="T14" fmla="*/ 268 w 343"/>
                <a:gd name="T15" fmla="*/ 316 h 352"/>
                <a:gd name="T16" fmla="*/ 294 w 343"/>
                <a:gd name="T17" fmla="*/ 262 h 352"/>
                <a:gd name="T18" fmla="*/ 304 w 343"/>
                <a:gd name="T19" fmla="*/ 249 h 352"/>
                <a:gd name="T20" fmla="*/ 294 w 343"/>
                <a:gd name="T21" fmla="*/ 240 h 352"/>
                <a:gd name="T22" fmla="*/ 307 w 343"/>
                <a:gd name="T23" fmla="*/ 233 h 352"/>
                <a:gd name="T24" fmla="*/ 305 w 343"/>
                <a:gd name="T25" fmla="*/ 212 h 352"/>
                <a:gd name="T26" fmla="*/ 327 w 343"/>
                <a:gd name="T27" fmla="*/ 204 h 352"/>
                <a:gd name="T28" fmla="*/ 328 w 343"/>
                <a:gd name="T29" fmla="*/ 182 h 352"/>
                <a:gd name="T30" fmla="*/ 320 w 343"/>
                <a:gd name="T31" fmla="*/ 173 h 352"/>
                <a:gd name="T32" fmla="*/ 282 w 343"/>
                <a:gd name="T33" fmla="*/ 173 h 352"/>
                <a:gd name="T34" fmla="*/ 261 w 343"/>
                <a:gd name="T35" fmla="*/ 139 h 352"/>
                <a:gd name="T36" fmla="*/ 258 w 343"/>
                <a:gd name="T37" fmla="*/ 138 h 352"/>
                <a:gd name="T38" fmla="*/ 257 w 343"/>
                <a:gd name="T39" fmla="*/ 139 h 352"/>
                <a:gd name="T40" fmla="*/ 248 w 343"/>
                <a:gd name="T41" fmla="*/ 141 h 352"/>
                <a:gd name="T42" fmla="*/ 248 w 343"/>
                <a:gd name="T43" fmla="*/ 141 h 352"/>
                <a:gd name="T44" fmla="*/ 248 w 343"/>
                <a:gd name="T45" fmla="*/ 141 h 352"/>
                <a:gd name="T46" fmla="*/ 227 w 343"/>
                <a:gd name="T47" fmla="*/ 144 h 352"/>
                <a:gd name="T48" fmla="*/ 226 w 343"/>
                <a:gd name="T49" fmla="*/ 144 h 352"/>
                <a:gd name="T50" fmla="*/ 226 w 343"/>
                <a:gd name="T51" fmla="*/ 144 h 352"/>
                <a:gd name="T52" fmla="*/ 226 w 343"/>
                <a:gd name="T53" fmla="*/ 144 h 352"/>
                <a:gd name="T54" fmla="*/ 225 w 343"/>
                <a:gd name="T55" fmla="*/ 144 h 352"/>
                <a:gd name="T56" fmla="*/ 203 w 343"/>
                <a:gd name="T57" fmla="*/ 106 h 352"/>
                <a:gd name="T58" fmla="*/ 204 w 343"/>
                <a:gd name="T59" fmla="*/ 102 h 352"/>
                <a:gd name="T60" fmla="*/ 205 w 343"/>
                <a:gd name="T61" fmla="*/ 101 h 352"/>
                <a:gd name="T62" fmla="*/ 205 w 343"/>
                <a:gd name="T63" fmla="*/ 100 h 352"/>
                <a:gd name="T64" fmla="*/ 197 w 343"/>
                <a:gd name="T65" fmla="*/ 90 h 352"/>
                <a:gd name="T66" fmla="*/ 205 w 343"/>
                <a:gd name="T67" fmla="*/ 82 h 352"/>
                <a:gd name="T68" fmla="*/ 194 w 343"/>
                <a:gd name="T69" fmla="*/ 76 h 352"/>
                <a:gd name="T70" fmla="*/ 196 w 343"/>
                <a:gd name="T71" fmla="*/ 59 h 352"/>
                <a:gd name="T72" fmla="*/ 178 w 343"/>
                <a:gd name="T73" fmla="*/ 53 h 352"/>
                <a:gd name="T74" fmla="*/ 172 w 343"/>
                <a:gd name="T75" fmla="*/ 45 h 352"/>
                <a:gd name="T76" fmla="*/ 177 w 343"/>
                <a:gd name="T77" fmla="*/ 35 h 352"/>
                <a:gd name="T78" fmla="*/ 205 w 343"/>
                <a:gd name="T79" fmla="*/ 3 h 352"/>
                <a:gd name="T80" fmla="*/ 174 w 343"/>
                <a:gd name="T81" fmla="*/ 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3" h="352">
                  <a:moveTo>
                    <a:pt x="174" y="0"/>
                  </a:moveTo>
                  <a:cubicBezTo>
                    <a:pt x="156" y="0"/>
                    <a:pt x="137" y="2"/>
                    <a:pt x="115" y="8"/>
                  </a:cubicBezTo>
                  <a:cubicBezTo>
                    <a:pt x="115" y="8"/>
                    <a:pt x="0" y="37"/>
                    <a:pt x="51" y="172"/>
                  </a:cubicBezTo>
                  <a:cubicBezTo>
                    <a:pt x="51" y="172"/>
                    <a:pt x="79" y="259"/>
                    <a:pt x="70" y="352"/>
                  </a:cubicBezTo>
                  <a:cubicBezTo>
                    <a:pt x="200" y="352"/>
                    <a:pt x="200" y="352"/>
                    <a:pt x="200" y="352"/>
                  </a:cubicBezTo>
                  <a:cubicBezTo>
                    <a:pt x="202" y="316"/>
                    <a:pt x="217" y="309"/>
                    <a:pt x="228" y="309"/>
                  </a:cubicBezTo>
                  <a:cubicBezTo>
                    <a:pt x="236" y="309"/>
                    <a:pt x="241" y="312"/>
                    <a:pt x="241" y="312"/>
                  </a:cubicBezTo>
                  <a:cubicBezTo>
                    <a:pt x="241" y="312"/>
                    <a:pt x="254" y="316"/>
                    <a:pt x="268" y="316"/>
                  </a:cubicBezTo>
                  <a:cubicBezTo>
                    <a:pt x="289" y="316"/>
                    <a:pt x="313" y="307"/>
                    <a:pt x="294" y="262"/>
                  </a:cubicBezTo>
                  <a:cubicBezTo>
                    <a:pt x="304" y="249"/>
                    <a:pt x="304" y="249"/>
                    <a:pt x="304" y="249"/>
                  </a:cubicBezTo>
                  <a:cubicBezTo>
                    <a:pt x="294" y="240"/>
                    <a:pt x="294" y="240"/>
                    <a:pt x="294" y="240"/>
                  </a:cubicBezTo>
                  <a:cubicBezTo>
                    <a:pt x="307" y="233"/>
                    <a:pt x="307" y="233"/>
                    <a:pt x="307" y="233"/>
                  </a:cubicBezTo>
                  <a:cubicBezTo>
                    <a:pt x="305" y="212"/>
                    <a:pt x="305" y="212"/>
                    <a:pt x="305" y="212"/>
                  </a:cubicBezTo>
                  <a:cubicBezTo>
                    <a:pt x="327" y="204"/>
                    <a:pt x="327" y="204"/>
                    <a:pt x="327" y="204"/>
                  </a:cubicBezTo>
                  <a:cubicBezTo>
                    <a:pt x="327" y="204"/>
                    <a:pt x="343" y="198"/>
                    <a:pt x="328" y="182"/>
                  </a:cubicBezTo>
                  <a:cubicBezTo>
                    <a:pt x="320" y="173"/>
                    <a:pt x="320" y="173"/>
                    <a:pt x="320" y="173"/>
                  </a:cubicBezTo>
                  <a:cubicBezTo>
                    <a:pt x="282" y="173"/>
                    <a:pt x="282" y="173"/>
                    <a:pt x="282" y="173"/>
                  </a:cubicBezTo>
                  <a:cubicBezTo>
                    <a:pt x="280" y="147"/>
                    <a:pt x="270" y="140"/>
                    <a:pt x="261" y="139"/>
                  </a:cubicBezTo>
                  <a:cubicBezTo>
                    <a:pt x="260" y="139"/>
                    <a:pt x="259" y="138"/>
                    <a:pt x="258" y="138"/>
                  </a:cubicBezTo>
                  <a:cubicBezTo>
                    <a:pt x="258" y="138"/>
                    <a:pt x="257" y="139"/>
                    <a:pt x="257" y="139"/>
                  </a:cubicBezTo>
                  <a:cubicBezTo>
                    <a:pt x="252" y="139"/>
                    <a:pt x="249" y="140"/>
                    <a:pt x="248" y="141"/>
                  </a:cubicBezTo>
                  <a:cubicBezTo>
                    <a:pt x="248" y="141"/>
                    <a:pt x="248" y="141"/>
                    <a:pt x="248" y="141"/>
                  </a:cubicBezTo>
                  <a:cubicBezTo>
                    <a:pt x="248" y="141"/>
                    <a:pt x="248" y="141"/>
                    <a:pt x="248" y="141"/>
                  </a:cubicBezTo>
                  <a:cubicBezTo>
                    <a:pt x="247" y="141"/>
                    <a:pt x="237" y="144"/>
                    <a:pt x="227" y="144"/>
                  </a:cubicBezTo>
                  <a:cubicBezTo>
                    <a:pt x="226" y="144"/>
                    <a:pt x="226" y="144"/>
                    <a:pt x="226" y="144"/>
                  </a:cubicBezTo>
                  <a:cubicBezTo>
                    <a:pt x="226" y="144"/>
                    <a:pt x="226" y="144"/>
                    <a:pt x="226" y="144"/>
                  </a:cubicBezTo>
                  <a:cubicBezTo>
                    <a:pt x="226" y="144"/>
                    <a:pt x="226" y="144"/>
                    <a:pt x="226" y="144"/>
                  </a:cubicBezTo>
                  <a:cubicBezTo>
                    <a:pt x="226" y="144"/>
                    <a:pt x="225" y="144"/>
                    <a:pt x="225" y="144"/>
                  </a:cubicBezTo>
                  <a:cubicBezTo>
                    <a:pt x="209" y="144"/>
                    <a:pt x="192" y="137"/>
                    <a:pt x="203" y="106"/>
                  </a:cubicBezTo>
                  <a:cubicBezTo>
                    <a:pt x="203" y="105"/>
                    <a:pt x="204" y="103"/>
                    <a:pt x="204" y="102"/>
                  </a:cubicBezTo>
                  <a:cubicBezTo>
                    <a:pt x="204" y="102"/>
                    <a:pt x="204" y="101"/>
                    <a:pt x="205" y="101"/>
                  </a:cubicBezTo>
                  <a:cubicBezTo>
                    <a:pt x="205" y="101"/>
                    <a:pt x="205" y="100"/>
                    <a:pt x="205" y="100"/>
                  </a:cubicBezTo>
                  <a:cubicBezTo>
                    <a:pt x="197" y="90"/>
                    <a:pt x="197" y="90"/>
                    <a:pt x="197" y="90"/>
                  </a:cubicBezTo>
                  <a:cubicBezTo>
                    <a:pt x="205" y="82"/>
                    <a:pt x="205" y="82"/>
                    <a:pt x="205" y="82"/>
                  </a:cubicBezTo>
                  <a:cubicBezTo>
                    <a:pt x="194" y="76"/>
                    <a:pt x="194" y="76"/>
                    <a:pt x="194" y="76"/>
                  </a:cubicBezTo>
                  <a:cubicBezTo>
                    <a:pt x="196" y="59"/>
                    <a:pt x="196" y="59"/>
                    <a:pt x="196" y="59"/>
                  </a:cubicBezTo>
                  <a:cubicBezTo>
                    <a:pt x="178" y="53"/>
                    <a:pt x="178" y="53"/>
                    <a:pt x="178" y="53"/>
                  </a:cubicBezTo>
                  <a:cubicBezTo>
                    <a:pt x="178" y="53"/>
                    <a:pt x="172" y="50"/>
                    <a:pt x="172" y="45"/>
                  </a:cubicBezTo>
                  <a:cubicBezTo>
                    <a:pt x="172" y="42"/>
                    <a:pt x="173" y="39"/>
                    <a:pt x="177" y="35"/>
                  </a:cubicBezTo>
                  <a:cubicBezTo>
                    <a:pt x="205" y="3"/>
                    <a:pt x="205" y="3"/>
                    <a:pt x="205" y="3"/>
                  </a:cubicBezTo>
                  <a:cubicBezTo>
                    <a:pt x="195" y="1"/>
                    <a:pt x="185" y="0"/>
                    <a:pt x="174" y="0"/>
                  </a:cubicBezTo>
                </a:path>
              </a:pathLst>
            </a:custGeom>
            <a:gradFill rotWithShape="1">
              <a:gsLst>
                <a:gs pos="0">
                  <a:schemeClr val="accent3"/>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08" name="Freeform 9"/>
            <p:cNvSpPr>
              <a:spLocks/>
            </p:cNvSpPr>
            <p:nvPr/>
          </p:nvSpPr>
          <p:spPr bwMode="auto">
            <a:xfrm>
              <a:off x="7817306" y="834264"/>
              <a:ext cx="471613" cy="541667"/>
            </a:xfrm>
            <a:custGeom>
              <a:avLst/>
              <a:gdLst>
                <a:gd name="T0" fmla="*/ 33 w 148"/>
                <a:gd name="T1" fmla="*/ 0 h 170"/>
                <a:gd name="T2" fmla="*/ 33 w 148"/>
                <a:gd name="T3" fmla="*/ 0 h 170"/>
                <a:gd name="T4" fmla="*/ 33 w 148"/>
                <a:gd name="T5" fmla="*/ 0 h 170"/>
                <a:gd name="T6" fmla="*/ 5 w 148"/>
                <a:gd name="T7" fmla="*/ 32 h 170"/>
                <a:gd name="T8" fmla="*/ 0 w 148"/>
                <a:gd name="T9" fmla="*/ 42 h 170"/>
                <a:gd name="T10" fmla="*/ 6 w 148"/>
                <a:gd name="T11" fmla="*/ 50 h 170"/>
                <a:gd name="T12" fmla="*/ 24 w 148"/>
                <a:gd name="T13" fmla="*/ 56 h 170"/>
                <a:gd name="T14" fmla="*/ 22 w 148"/>
                <a:gd name="T15" fmla="*/ 73 h 170"/>
                <a:gd name="T16" fmla="*/ 33 w 148"/>
                <a:gd name="T17" fmla="*/ 79 h 170"/>
                <a:gd name="T18" fmla="*/ 25 w 148"/>
                <a:gd name="T19" fmla="*/ 87 h 170"/>
                <a:gd name="T20" fmla="*/ 33 w 148"/>
                <a:gd name="T21" fmla="*/ 97 h 170"/>
                <a:gd name="T22" fmla="*/ 33 w 148"/>
                <a:gd name="T23" fmla="*/ 97 h 170"/>
                <a:gd name="T24" fmla="*/ 33 w 148"/>
                <a:gd name="T25" fmla="*/ 98 h 170"/>
                <a:gd name="T26" fmla="*/ 32 w 148"/>
                <a:gd name="T27" fmla="*/ 99 h 170"/>
                <a:gd name="T28" fmla="*/ 31 w 148"/>
                <a:gd name="T29" fmla="*/ 103 h 170"/>
                <a:gd name="T30" fmla="*/ 53 w 148"/>
                <a:gd name="T31" fmla="*/ 141 h 170"/>
                <a:gd name="T32" fmla="*/ 54 w 148"/>
                <a:gd name="T33" fmla="*/ 141 h 170"/>
                <a:gd name="T34" fmla="*/ 55 w 148"/>
                <a:gd name="T35" fmla="*/ 141 h 170"/>
                <a:gd name="T36" fmla="*/ 76 w 148"/>
                <a:gd name="T37" fmla="*/ 138 h 170"/>
                <a:gd name="T38" fmla="*/ 76 w 148"/>
                <a:gd name="T39" fmla="*/ 138 h 170"/>
                <a:gd name="T40" fmla="*/ 76 w 148"/>
                <a:gd name="T41" fmla="*/ 138 h 170"/>
                <a:gd name="T42" fmla="*/ 85 w 148"/>
                <a:gd name="T43" fmla="*/ 136 h 170"/>
                <a:gd name="T44" fmla="*/ 86 w 148"/>
                <a:gd name="T45" fmla="*/ 135 h 170"/>
                <a:gd name="T46" fmla="*/ 86 w 148"/>
                <a:gd name="T47" fmla="*/ 135 h 170"/>
                <a:gd name="T48" fmla="*/ 86 w 148"/>
                <a:gd name="T49" fmla="*/ 135 h 170"/>
                <a:gd name="T50" fmla="*/ 89 w 148"/>
                <a:gd name="T51" fmla="*/ 136 h 170"/>
                <a:gd name="T52" fmla="*/ 110 w 148"/>
                <a:gd name="T53" fmla="*/ 170 h 170"/>
                <a:gd name="T54" fmla="*/ 148 w 148"/>
                <a:gd name="T55" fmla="*/ 170 h 170"/>
                <a:gd name="T56" fmla="*/ 121 w 148"/>
                <a:gd name="T57" fmla="*/ 138 h 170"/>
                <a:gd name="T58" fmla="*/ 120 w 148"/>
                <a:gd name="T59" fmla="*/ 132 h 170"/>
                <a:gd name="T60" fmla="*/ 129 w 148"/>
                <a:gd name="T61" fmla="*/ 111 h 170"/>
                <a:gd name="T62" fmla="*/ 33 w 148"/>
                <a:gd name="T63"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8" h="170">
                  <a:moveTo>
                    <a:pt x="33" y="0"/>
                  </a:moveTo>
                  <a:cubicBezTo>
                    <a:pt x="33" y="0"/>
                    <a:pt x="33" y="0"/>
                    <a:pt x="33" y="0"/>
                  </a:cubicBezTo>
                  <a:cubicBezTo>
                    <a:pt x="33" y="0"/>
                    <a:pt x="33" y="0"/>
                    <a:pt x="33" y="0"/>
                  </a:cubicBezTo>
                  <a:cubicBezTo>
                    <a:pt x="5" y="32"/>
                    <a:pt x="5" y="32"/>
                    <a:pt x="5" y="32"/>
                  </a:cubicBezTo>
                  <a:cubicBezTo>
                    <a:pt x="1" y="36"/>
                    <a:pt x="0" y="39"/>
                    <a:pt x="0" y="42"/>
                  </a:cubicBezTo>
                  <a:cubicBezTo>
                    <a:pt x="0" y="47"/>
                    <a:pt x="6" y="50"/>
                    <a:pt x="6" y="50"/>
                  </a:cubicBezTo>
                  <a:cubicBezTo>
                    <a:pt x="24" y="56"/>
                    <a:pt x="24" y="56"/>
                    <a:pt x="24" y="56"/>
                  </a:cubicBezTo>
                  <a:cubicBezTo>
                    <a:pt x="22" y="73"/>
                    <a:pt x="22" y="73"/>
                    <a:pt x="22" y="73"/>
                  </a:cubicBezTo>
                  <a:cubicBezTo>
                    <a:pt x="33" y="79"/>
                    <a:pt x="33" y="79"/>
                    <a:pt x="33" y="79"/>
                  </a:cubicBezTo>
                  <a:cubicBezTo>
                    <a:pt x="25" y="87"/>
                    <a:pt x="25" y="87"/>
                    <a:pt x="25" y="87"/>
                  </a:cubicBezTo>
                  <a:cubicBezTo>
                    <a:pt x="33" y="97"/>
                    <a:pt x="33" y="97"/>
                    <a:pt x="33" y="97"/>
                  </a:cubicBezTo>
                  <a:cubicBezTo>
                    <a:pt x="33" y="97"/>
                    <a:pt x="33" y="97"/>
                    <a:pt x="33" y="97"/>
                  </a:cubicBezTo>
                  <a:cubicBezTo>
                    <a:pt x="33" y="97"/>
                    <a:pt x="33" y="98"/>
                    <a:pt x="33" y="98"/>
                  </a:cubicBezTo>
                  <a:cubicBezTo>
                    <a:pt x="32" y="98"/>
                    <a:pt x="32" y="99"/>
                    <a:pt x="32" y="99"/>
                  </a:cubicBezTo>
                  <a:cubicBezTo>
                    <a:pt x="32" y="100"/>
                    <a:pt x="31" y="102"/>
                    <a:pt x="31" y="103"/>
                  </a:cubicBezTo>
                  <a:cubicBezTo>
                    <a:pt x="20" y="134"/>
                    <a:pt x="37" y="141"/>
                    <a:pt x="53" y="141"/>
                  </a:cubicBezTo>
                  <a:cubicBezTo>
                    <a:pt x="53" y="141"/>
                    <a:pt x="54" y="141"/>
                    <a:pt x="54" y="141"/>
                  </a:cubicBezTo>
                  <a:cubicBezTo>
                    <a:pt x="54" y="141"/>
                    <a:pt x="54" y="141"/>
                    <a:pt x="55" y="141"/>
                  </a:cubicBezTo>
                  <a:cubicBezTo>
                    <a:pt x="65" y="141"/>
                    <a:pt x="75" y="138"/>
                    <a:pt x="76" y="138"/>
                  </a:cubicBezTo>
                  <a:cubicBezTo>
                    <a:pt x="76" y="138"/>
                    <a:pt x="76" y="138"/>
                    <a:pt x="76" y="138"/>
                  </a:cubicBezTo>
                  <a:cubicBezTo>
                    <a:pt x="76" y="138"/>
                    <a:pt x="76" y="138"/>
                    <a:pt x="76" y="138"/>
                  </a:cubicBezTo>
                  <a:cubicBezTo>
                    <a:pt x="77" y="137"/>
                    <a:pt x="80" y="136"/>
                    <a:pt x="85" y="136"/>
                  </a:cubicBezTo>
                  <a:cubicBezTo>
                    <a:pt x="85" y="136"/>
                    <a:pt x="86" y="135"/>
                    <a:pt x="86" y="135"/>
                  </a:cubicBezTo>
                  <a:cubicBezTo>
                    <a:pt x="86" y="135"/>
                    <a:pt x="86" y="135"/>
                    <a:pt x="86" y="135"/>
                  </a:cubicBezTo>
                  <a:cubicBezTo>
                    <a:pt x="86" y="135"/>
                    <a:pt x="86" y="135"/>
                    <a:pt x="86" y="135"/>
                  </a:cubicBezTo>
                  <a:cubicBezTo>
                    <a:pt x="87" y="135"/>
                    <a:pt x="88" y="136"/>
                    <a:pt x="89" y="136"/>
                  </a:cubicBezTo>
                  <a:cubicBezTo>
                    <a:pt x="98" y="137"/>
                    <a:pt x="108" y="144"/>
                    <a:pt x="110" y="170"/>
                  </a:cubicBezTo>
                  <a:cubicBezTo>
                    <a:pt x="148" y="170"/>
                    <a:pt x="148" y="170"/>
                    <a:pt x="148" y="170"/>
                  </a:cubicBezTo>
                  <a:cubicBezTo>
                    <a:pt x="121" y="138"/>
                    <a:pt x="121" y="138"/>
                    <a:pt x="121" y="138"/>
                  </a:cubicBezTo>
                  <a:cubicBezTo>
                    <a:pt x="121" y="138"/>
                    <a:pt x="120" y="136"/>
                    <a:pt x="120" y="132"/>
                  </a:cubicBezTo>
                  <a:cubicBezTo>
                    <a:pt x="120" y="127"/>
                    <a:pt x="121" y="120"/>
                    <a:pt x="129" y="111"/>
                  </a:cubicBezTo>
                  <a:cubicBezTo>
                    <a:pt x="129" y="111"/>
                    <a:pt x="123" y="17"/>
                    <a:pt x="33" y="0"/>
                  </a:cubicBezTo>
                </a:path>
              </a:pathLst>
            </a:custGeom>
            <a:solidFill>
              <a:schemeClr val="accent5">
                <a:lumMod val="75000"/>
              </a:schemeClr>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09" name="Freeform 10"/>
            <p:cNvSpPr>
              <a:spLocks noEditPoints="1"/>
            </p:cNvSpPr>
            <p:nvPr/>
          </p:nvSpPr>
          <p:spPr bwMode="auto">
            <a:xfrm>
              <a:off x="7817306" y="834264"/>
              <a:ext cx="283605" cy="449265"/>
            </a:xfrm>
            <a:custGeom>
              <a:avLst/>
              <a:gdLst>
                <a:gd name="T0" fmla="*/ 53 w 89"/>
                <a:gd name="T1" fmla="*/ 141 h 141"/>
                <a:gd name="T2" fmla="*/ 54 w 89"/>
                <a:gd name="T3" fmla="*/ 141 h 141"/>
                <a:gd name="T4" fmla="*/ 54 w 89"/>
                <a:gd name="T5" fmla="*/ 141 h 141"/>
                <a:gd name="T6" fmla="*/ 53 w 89"/>
                <a:gd name="T7" fmla="*/ 141 h 141"/>
                <a:gd name="T8" fmla="*/ 76 w 89"/>
                <a:gd name="T9" fmla="*/ 138 h 141"/>
                <a:gd name="T10" fmla="*/ 55 w 89"/>
                <a:gd name="T11" fmla="*/ 141 h 141"/>
                <a:gd name="T12" fmla="*/ 76 w 89"/>
                <a:gd name="T13" fmla="*/ 138 h 141"/>
                <a:gd name="T14" fmla="*/ 85 w 89"/>
                <a:gd name="T15" fmla="*/ 136 h 141"/>
                <a:gd name="T16" fmla="*/ 76 w 89"/>
                <a:gd name="T17" fmla="*/ 138 h 141"/>
                <a:gd name="T18" fmla="*/ 85 w 89"/>
                <a:gd name="T19" fmla="*/ 136 h 141"/>
                <a:gd name="T20" fmla="*/ 86 w 89"/>
                <a:gd name="T21" fmla="*/ 135 h 141"/>
                <a:gd name="T22" fmla="*/ 86 w 89"/>
                <a:gd name="T23" fmla="*/ 135 h 141"/>
                <a:gd name="T24" fmla="*/ 89 w 89"/>
                <a:gd name="T25" fmla="*/ 136 h 141"/>
                <a:gd name="T26" fmla="*/ 86 w 89"/>
                <a:gd name="T27" fmla="*/ 135 h 141"/>
                <a:gd name="T28" fmla="*/ 32 w 89"/>
                <a:gd name="T29" fmla="*/ 99 h 141"/>
                <a:gd name="T30" fmla="*/ 31 w 89"/>
                <a:gd name="T31" fmla="*/ 103 h 141"/>
                <a:gd name="T32" fmla="*/ 32 w 89"/>
                <a:gd name="T33" fmla="*/ 99 h 141"/>
                <a:gd name="T34" fmla="*/ 33 w 89"/>
                <a:gd name="T35" fmla="*/ 97 h 141"/>
                <a:gd name="T36" fmla="*/ 33 w 89"/>
                <a:gd name="T37" fmla="*/ 98 h 141"/>
                <a:gd name="T38" fmla="*/ 33 w 89"/>
                <a:gd name="T39" fmla="*/ 97 h 141"/>
                <a:gd name="T40" fmla="*/ 33 w 89"/>
                <a:gd name="T41" fmla="*/ 97 h 141"/>
                <a:gd name="T42" fmla="*/ 33 w 89"/>
                <a:gd name="T43" fmla="*/ 79 h 141"/>
                <a:gd name="T44" fmla="*/ 25 w 89"/>
                <a:gd name="T45" fmla="*/ 87 h 141"/>
                <a:gd name="T46" fmla="*/ 33 w 89"/>
                <a:gd name="T47" fmla="*/ 79 h 141"/>
                <a:gd name="T48" fmla="*/ 24 w 89"/>
                <a:gd name="T49" fmla="*/ 56 h 141"/>
                <a:gd name="T50" fmla="*/ 22 w 89"/>
                <a:gd name="T51" fmla="*/ 73 h 141"/>
                <a:gd name="T52" fmla="*/ 24 w 89"/>
                <a:gd name="T53" fmla="*/ 56 h 141"/>
                <a:gd name="T54" fmla="*/ 33 w 89"/>
                <a:gd name="T55" fmla="*/ 0 h 141"/>
                <a:gd name="T56" fmla="*/ 5 w 89"/>
                <a:gd name="T57" fmla="*/ 32 h 141"/>
                <a:gd name="T58" fmla="*/ 0 w 89"/>
                <a:gd name="T59" fmla="*/ 42 h 141"/>
                <a:gd name="T60" fmla="*/ 5 w 89"/>
                <a:gd name="T61" fmla="*/ 32 h 141"/>
                <a:gd name="T62" fmla="*/ 33 w 89"/>
                <a:gd name="T63" fmla="*/ 0 h 141"/>
                <a:gd name="T64" fmla="*/ 33 w 89"/>
                <a:gd name="T65"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141">
                  <a:moveTo>
                    <a:pt x="53" y="141"/>
                  </a:moveTo>
                  <a:cubicBezTo>
                    <a:pt x="53" y="141"/>
                    <a:pt x="54" y="141"/>
                    <a:pt x="54" y="141"/>
                  </a:cubicBezTo>
                  <a:cubicBezTo>
                    <a:pt x="54" y="141"/>
                    <a:pt x="54" y="141"/>
                    <a:pt x="54" y="141"/>
                  </a:cubicBezTo>
                  <a:cubicBezTo>
                    <a:pt x="54" y="141"/>
                    <a:pt x="53" y="141"/>
                    <a:pt x="53" y="141"/>
                  </a:cubicBezTo>
                  <a:moveTo>
                    <a:pt x="76" y="138"/>
                  </a:moveTo>
                  <a:cubicBezTo>
                    <a:pt x="75" y="138"/>
                    <a:pt x="65" y="141"/>
                    <a:pt x="55" y="141"/>
                  </a:cubicBezTo>
                  <a:cubicBezTo>
                    <a:pt x="65" y="141"/>
                    <a:pt x="75" y="138"/>
                    <a:pt x="76" y="138"/>
                  </a:cubicBezTo>
                  <a:moveTo>
                    <a:pt x="85" y="136"/>
                  </a:moveTo>
                  <a:cubicBezTo>
                    <a:pt x="80" y="136"/>
                    <a:pt x="77" y="137"/>
                    <a:pt x="76" y="138"/>
                  </a:cubicBezTo>
                  <a:cubicBezTo>
                    <a:pt x="77" y="137"/>
                    <a:pt x="80" y="136"/>
                    <a:pt x="85" y="136"/>
                  </a:cubicBezTo>
                  <a:moveTo>
                    <a:pt x="86" y="135"/>
                  </a:moveTo>
                  <a:cubicBezTo>
                    <a:pt x="86" y="135"/>
                    <a:pt x="86" y="135"/>
                    <a:pt x="86" y="135"/>
                  </a:cubicBezTo>
                  <a:cubicBezTo>
                    <a:pt x="87" y="135"/>
                    <a:pt x="88" y="136"/>
                    <a:pt x="89" y="136"/>
                  </a:cubicBezTo>
                  <a:cubicBezTo>
                    <a:pt x="88" y="136"/>
                    <a:pt x="87" y="135"/>
                    <a:pt x="86" y="135"/>
                  </a:cubicBezTo>
                  <a:moveTo>
                    <a:pt x="32" y="99"/>
                  </a:moveTo>
                  <a:cubicBezTo>
                    <a:pt x="32" y="100"/>
                    <a:pt x="31" y="102"/>
                    <a:pt x="31" y="103"/>
                  </a:cubicBezTo>
                  <a:cubicBezTo>
                    <a:pt x="31" y="102"/>
                    <a:pt x="32" y="100"/>
                    <a:pt x="32" y="99"/>
                  </a:cubicBezTo>
                  <a:moveTo>
                    <a:pt x="33" y="97"/>
                  </a:moveTo>
                  <a:cubicBezTo>
                    <a:pt x="33" y="97"/>
                    <a:pt x="33" y="98"/>
                    <a:pt x="33" y="98"/>
                  </a:cubicBezTo>
                  <a:cubicBezTo>
                    <a:pt x="33" y="98"/>
                    <a:pt x="33" y="97"/>
                    <a:pt x="33" y="97"/>
                  </a:cubicBezTo>
                  <a:cubicBezTo>
                    <a:pt x="33" y="97"/>
                    <a:pt x="33" y="97"/>
                    <a:pt x="33" y="97"/>
                  </a:cubicBezTo>
                  <a:moveTo>
                    <a:pt x="33" y="79"/>
                  </a:moveTo>
                  <a:cubicBezTo>
                    <a:pt x="25" y="87"/>
                    <a:pt x="25" y="87"/>
                    <a:pt x="25" y="87"/>
                  </a:cubicBezTo>
                  <a:cubicBezTo>
                    <a:pt x="33" y="79"/>
                    <a:pt x="33" y="79"/>
                    <a:pt x="33" y="79"/>
                  </a:cubicBezTo>
                  <a:moveTo>
                    <a:pt x="24" y="56"/>
                  </a:moveTo>
                  <a:cubicBezTo>
                    <a:pt x="22" y="73"/>
                    <a:pt x="22" y="73"/>
                    <a:pt x="22" y="73"/>
                  </a:cubicBezTo>
                  <a:cubicBezTo>
                    <a:pt x="24" y="56"/>
                    <a:pt x="24" y="56"/>
                    <a:pt x="24" y="56"/>
                  </a:cubicBezTo>
                  <a:moveTo>
                    <a:pt x="33" y="0"/>
                  </a:moveTo>
                  <a:cubicBezTo>
                    <a:pt x="5" y="32"/>
                    <a:pt x="5" y="32"/>
                    <a:pt x="5" y="32"/>
                  </a:cubicBezTo>
                  <a:cubicBezTo>
                    <a:pt x="1" y="36"/>
                    <a:pt x="0" y="39"/>
                    <a:pt x="0" y="42"/>
                  </a:cubicBezTo>
                  <a:cubicBezTo>
                    <a:pt x="0" y="39"/>
                    <a:pt x="1" y="36"/>
                    <a:pt x="5" y="32"/>
                  </a:cubicBezTo>
                  <a:cubicBezTo>
                    <a:pt x="33" y="0"/>
                    <a:pt x="33" y="0"/>
                    <a:pt x="33" y="0"/>
                  </a:cubicBezTo>
                  <a:cubicBezTo>
                    <a:pt x="33" y="0"/>
                    <a:pt x="33" y="0"/>
                    <a:pt x="33"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0" name="Freeform 11"/>
            <p:cNvSpPr>
              <a:spLocks noEditPoints="1"/>
            </p:cNvSpPr>
            <p:nvPr/>
          </p:nvSpPr>
          <p:spPr bwMode="auto">
            <a:xfrm>
              <a:off x="7549633" y="1019067"/>
              <a:ext cx="181635" cy="210295"/>
            </a:xfrm>
            <a:custGeom>
              <a:avLst/>
              <a:gdLst>
                <a:gd name="T0" fmla="*/ 0 w 57"/>
                <a:gd name="T1" fmla="*/ 17 h 66"/>
                <a:gd name="T2" fmla="*/ 0 w 57"/>
                <a:gd name="T3" fmla="*/ 49 h 66"/>
                <a:gd name="T4" fmla="*/ 28 w 57"/>
                <a:gd name="T5" fmla="*/ 66 h 66"/>
                <a:gd name="T6" fmla="*/ 57 w 57"/>
                <a:gd name="T7" fmla="*/ 49 h 66"/>
                <a:gd name="T8" fmla="*/ 57 w 57"/>
                <a:gd name="T9" fmla="*/ 17 h 66"/>
                <a:gd name="T10" fmla="*/ 28 w 57"/>
                <a:gd name="T11" fmla="*/ 0 h 66"/>
                <a:gd name="T12" fmla="*/ 0 w 57"/>
                <a:gd name="T13" fmla="*/ 17 h 66"/>
                <a:gd name="T14" fmla="*/ 50 w 57"/>
                <a:gd name="T15" fmla="*/ 45 h 66"/>
                <a:gd name="T16" fmla="*/ 32 w 57"/>
                <a:gd name="T17" fmla="*/ 56 h 66"/>
                <a:gd name="T18" fmla="*/ 32 w 57"/>
                <a:gd name="T19" fmla="*/ 10 h 66"/>
                <a:gd name="T20" fmla="*/ 50 w 57"/>
                <a:gd name="T21" fmla="*/ 21 h 66"/>
                <a:gd name="T22" fmla="*/ 50 w 57"/>
                <a:gd name="T23" fmla="*/ 45 h 66"/>
                <a:gd name="T24" fmla="*/ 7 w 57"/>
                <a:gd name="T25" fmla="*/ 21 h 66"/>
                <a:gd name="T26" fmla="*/ 25 w 57"/>
                <a:gd name="T27" fmla="*/ 10 h 66"/>
                <a:gd name="T28" fmla="*/ 25 w 57"/>
                <a:gd name="T29" fmla="*/ 56 h 66"/>
                <a:gd name="T30" fmla="*/ 7 w 57"/>
                <a:gd name="T31" fmla="*/ 45 h 66"/>
                <a:gd name="T32" fmla="*/ 7 w 57"/>
                <a:gd name="T33" fmla="*/ 2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66">
                  <a:moveTo>
                    <a:pt x="0" y="17"/>
                  </a:moveTo>
                  <a:cubicBezTo>
                    <a:pt x="0" y="49"/>
                    <a:pt x="0" y="49"/>
                    <a:pt x="0" y="49"/>
                  </a:cubicBezTo>
                  <a:cubicBezTo>
                    <a:pt x="28" y="66"/>
                    <a:pt x="28" y="66"/>
                    <a:pt x="28" y="66"/>
                  </a:cubicBezTo>
                  <a:cubicBezTo>
                    <a:pt x="57" y="49"/>
                    <a:pt x="57" y="49"/>
                    <a:pt x="57" y="49"/>
                  </a:cubicBezTo>
                  <a:cubicBezTo>
                    <a:pt x="57" y="17"/>
                    <a:pt x="57" y="17"/>
                    <a:pt x="57" y="17"/>
                  </a:cubicBezTo>
                  <a:cubicBezTo>
                    <a:pt x="28" y="0"/>
                    <a:pt x="28" y="0"/>
                    <a:pt x="28" y="0"/>
                  </a:cubicBezTo>
                  <a:lnTo>
                    <a:pt x="0" y="17"/>
                  </a:lnTo>
                  <a:close/>
                  <a:moveTo>
                    <a:pt x="50" y="45"/>
                  </a:moveTo>
                  <a:cubicBezTo>
                    <a:pt x="48" y="47"/>
                    <a:pt x="37" y="52"/>
                    <a:pt x="32" y="56"/>
                  </a:cubicBezTo>
                  <a:cubicBezTo>
                    <a:pt x="32" y="10"/>
                    <a:pt x="32" y="10"/>
                    <a:pt x="32" y="10"/>
                  </a:cubicBezTo>
                  <a:cubicBezTo>
                    <a:pt x="37" y="13"/>
                    <a:pt x="48" y="19"/>
                    <a:pt x="50" y="21"/>
                  </a:cubicBezTo>
                  <a:lnTo>
                    <a:pt x="50" y="45"/>
                  </a:lnTo>
                  <a:close/>
                  <a:moveTo>
                    <a:pt x="7" y="21"/>
                  </a:moveTo>
                  <a:cubicBezTo>
                    <a:pt x="9" y="19"/>
                    <a:pt x="19" y="14"/>
                    <a:pt x="25" y="10"/>
                  </a:cubicBezTo>
                  <a:cubicBezTo>
                    <a:pt x="25" y="56"/>
                    <a:pt x="25" y="56"/>
                    <a:pt x="25" y="56"/>
                  </a:cubicBezTo>
                  <a:cubicBezTo>
                    <a:pt x="19" y="52"/>
                    <a:pt x="9" y="47"/>
                    <a:pt x="7" y="45"/>
                  </a:cubicBezTo>
                  <a:lnTo>
                    <a:pt x="7" y="21"/>
                  </a:lnTo>
                  <a:close/>
                </a:path>
              </a:pathLst>
            </a:custGeom>
            <a:solidFill>
              <a:srgbClr val="FFFFF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1" name="Freeform 13"/>
            <p:cNvSpPr>
              <a:spLocks noEditPoints="1"/>
            </p:cNvSpPr>
            <p:nvPr userDrawn="1"/>
          </p:nvSpPr>
          <p:spPr bwMode="auto">
            <a:xfrm>
              <a:off x="6231078" y="802401"/>
              <a:ext cx="398322" cy="430148"/>
            </a:xfrm>
            <a:custGeom>
              <a:avLst/>
              <a:gdLst>
                <a:gd name="T0" fmla="*/ 121108 w 398383"/>
                <a:gd name="T1" fmla="*/ 258152 h 430254"/>
                <a:gd name="T2" fmla="*/ 121108 w 398383"/>
                <a:gd name="T3" fmla="*/ 232656 h 430254"/>
                <a:gd name="T4" fmla="*/ 270900 w 398383"/>
                <a:gd name="T5" fmla="*/ 232656 h 430254"/>
                <a:gd name="T6" fmla="*/ 270900 w 398383"/>
                <a:gd name="T7" fmla="*/ 258152 h 430254"/>
                <a:gd name="T8" fmla="*/ 121108 w 398383"/>
                <a:gd name="T9" fmla="*/ 258152 h 430254"/>
                <a:gd name="T10" fmla="*/ 121108 w 398383"/>
                <a:gd name="T11" fmla="*/ 188037 h 430254"/>
                <a:gd name="T12" fmla="*/ 121108 w 398383"/>
                <a:gd name="T13" fmla="*/ 159353 h 430254"/>
                <a:gd name="T14" fmla="*/ 270900 w 398383"/>
                <a:gd name="T15" fmla="*/ 159353 h 430254"/>
                <a:gd name="T16" fmla="*/ 270900 w 398383"/>
                <a:gd name="T17" fmla="*/ 188037 h 430254"/>
                <a:gd name="T18" fmla="*/ 121108 w 398383"/>
                <a:gd name="T19" fmla="*/ 188037 h 430254"/>
                <a:gd name="T20" fmla="*/ 121108 w 398383"/>
                <a:gd name="T21" fmla="*/ 114734 h 430254"/>
                <a:gd name="T22" fmla="*/ 121108 w 398383"/>
                <a:gd name="T23" fmla="*/ 89238 h 430254"/>
                <a:gd name="T24" fmla="*/ 270900 w 398383"/>
                <a:gd name="T25" fmla="*/ 89238 h 430254"/>
                <a:gd name="T26" fmla="*/ 270900 w 398383"/>
                <a:gd name="T27" fmla="*/ 114734 h 430254"/>
                <a:gd name="T28" fmla="*/ 121108 w 398383"/>
                <a:gd name="T29" fmla="*/ 114734 h 430254"/>
                <a:gd name="T30" fmla="*/ 299584 w 398383"/>
                <a:gd name="T31" fmla="*/ 0 h 430254"/>
                <a:gd name="T32" fmla="*/ 98799 w 398383"/>
                <a:gd name="T33" fmla="*/ 0 h 430254"/>
                <a:gd name="T34" fmla="*/ 0 w 398383"/>
                <a:gd name="T35" fmla="*/ 172101 h 430254"/>
                <a:gd name="T36" fmla="*/ 98799 w 398383"/>
                <a:gd name="T37" fmla="*/ 344203 h 430254"/>
                <a:gd name="T38" fmla="*/ 229469 w 398383"/>
                <a:gd name="T39" fmla="*/ 344203 h 430254"/>
                <a:gd name="T40" fmla="*/ 347390 w 398383"/>
                <a:gd name="T41" fmla="*/ 430254 h 430254"/>
                <a:gd name="T42" fmla="*/ 328268 w 398383"/>
                <a:gd name="T43" fmla="*/ 293210 h 430254"/>
                <a:gd name="T44" fmla="*/ 398383 w 398383"/>
                <a:gd name="T45" fmla="*/ 172101 h 430254"/>
                <a:gd name="T46" fmla="*/ 299584 w 398383"/>
                <a:gd name="T47" fmla="*/ 0 h 430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8383" h="430254">
                  <a:moveTo>
                    <a:pt x="121108" y="258152"/>
                  </a:moveTo>
                  <a:lnTo>
                    <a:pt x="121108" y="232656"/>
                  </a:lnTo>
                  <a:lnTo>
                    <a:pt x="270900" y="232656"/>
                  </a:lnTo>
                  <a:lnTo>
                    <a:pt x="270900" y="258152"/>
                  </a:lnTo>
                  <a:lnTo>
                    <a:pt x="121108" y="258152"/>
                  </a:lnTo>
                  <a:moveTo>
                    <a:pt x="121108" y="188037"/>
                  </a:moveTo>
                  <a:lnTo>
                    <a:pt x="121108" y="159353"/>
                  </a:lnTo>
                  <a:lnTo>
                    <a:pt x="270900" y="159353"/>
                  </a:lnTo>
                  <a:lnTo>
                    <a:pt x="270900" y="188037"/>
                  </a:lnTo>
                  <a:lnTo>
                    <a:pt x="121108" y="188037"/>
                  </a:lnTo>
                  <a:moveTo>
                    <a:pt x="121108" y="114734"/>
                  </a:moveTo>
                  <a:lnTo>
                    <a:pt x="121108" y="89238"/>
                  </a:lnTo>
                  <a:lnTo>
                    <a:pt x="270900" y="89238"/>
                  </a:lnTo>
                  <a:lnTo>
                    <a:pt x="270900" y="114734"/>
                  </a:lnTo>
                  <a:lnTo>
                    <a:pt x="121108" y="114734"/>
                  </a:lnTo>
                  <a:moveTo>
                    <a:pt x="299584" y="0"/>
                  </a:moveTo>
                  <a:lnTo>
                    <a:pt x="98799" y="0"/>
                  </a:lnTo>
                  <a:lnTo>
                    <a:pt x="0" y="172101"/>
                  </a:lnTo>
                  <a:lnTo>
                    <a:pt x="98799" y="344203"/>
                  </a:lnTo>
                  <a:lnTo>
                    <a:pt x="229469" y="344203"/>
                  </a:lnTo>
                  <a:lnTo>
                    <a:pt x="347390" y="430254"/>
                  </a:lnTo>
                  <a:lnTo>
                    <a:pt x="328268" y="293210"/>
                  </a:lnTo>
                  <a:lnTo>
                    <a:pt x="398383" y="172101"/>
                  </a:lnTo>
                  <a:lnTo>
                    <a:pt x="299584" y="0"/>
                  </a:lnTo>
                </a:path>
              </a:pathLst>
            </a:custGeom>
            <a:gradFill rotWithShape="1">
              <a:gsLst>
                <a:gs pos="0">
                  <a:schemeClr val="accent4"/>
                </a:gs>
                <a:gs pos="100000">
                  <a:schemeClr val="accent5"/>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12" name="Freeform 14"/>
            <p:cNvSpPr>
              <a:spLocks/>
            </p:cNvSpPr>
            <p:nvPr userDrawn="1"/>
          </p:nvSpPr>
          <p:spPr bwMode="auto">
            <a:xfrm>
              <a:off x="7900907" y="463906"/>
              <a:ext cx="729725" cy="914462"/>
            </a:xfrm>
            <a:custGeom>
              <a:avLst/>
              <a:gdLst>
                <a:gd name="T0" fmla="*/ 104 w 229"/>
                <a:gd name="T1" fmla="*/ 0 h 287"/>
                <a:gd name="T2" fmla="*/ 0 w 229"/>
                <a:gd name="T3" fmla="*/ 94 h 287"/>
                <a:gd name="T4" fmla="*/ 7 w 229"/>
                <a:gd name="T5" fmla="*/ 115 h 287"/>
                <a:gd name="T6" fmla="*/ 6 w 229"/>
                <a:gd name="T7" fmla="*/ 117 h 287"/>
                <a:gd name="T8" fmla="*/ 102 w 229"/>
                <a:gd name="T9" fmla="*/ 228 h 287"/>
                <a:gd name="T10" fmla="*/ 102 w 229"/>
                <a:gd name="T11" fmla="*/ 228 h 287"/>
                <a:gd name="T12" fmla="*/ 102 w 229"/>
                <a:gd name="T13" fmla="*/ 228 h 287"/>
                <a:gd name="T14" fmla="*/ 93 w 229"/>
                <a:gd name="T15" fmla="*/ 249 h 287"/>
                <a:gd name="T16" fmla="*/ 94 w 229"/>
                <a:gd name="T17" fmla="*/ 255 h 287"/>
                <a:gd name="T18" fmla="*/ 121 w 229"/>
                <a:gd name="T19" fmla="*/ 287 h 287"/>
                <a:gd name="T20" fmla="*/ 188 w 229"/>
                <a:gd name="T21" fmla="*/ 287 h 287"/>
                <a:gd name="T22" fmla="*/ 204 w 229"/>
                <a:gd name="T23" fmla="*/ 141 h 287"/>
                <a:gd name="T24" fmla="*/ 183 w 229"/>
                <a:gd name="T25" fmla="*/ 22 h 287"/>
                <a:gd name="T26" fmla="*/ 162 w 229"/>
                <a:gd name="T27" fmla="*/ 37 h 287"/>
                <a:gd name="T28" fmla="*/ 166 w 229"/>
                <a:gd name="T29" fmla="*/ 12 h 287"/>
                <a:gd name="T30" fmla="*/ 152 w 229"/>
                <a:gd name="T31" fmla="*/ 7 h 287"/>
                <a:gd name="T32" fmla="*/ 104 w 229"/>
                <a:gd name="T33"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9" h="287">
                  <a:moveTo>
                    <a:pt x="104" y="0"/>
                  </a:moveTo>
                  <a:cubicBezTo>
                    <a:pt x="6" y="0"/>
                    <a:pt x="0" y="94"/>
                    <a:pt x="0" y="94"/>
                  </a:cubicBezTo>
                  <a:cubicBezTo>
                    <a:pt x="12" y="106"/>
                    <a:pt x="7" y="115"/>
                    <a:pt x="7" y="115"/>
                  </a:cubicBezTo>
                  <a:cubicBezTo>
                    <a:pt x="6" y="117"/>
                    <a:pt x="6" y="117"/>
                    <a:pt x="6" y="117"/>
                  </a:cubicBezTo>
                  <a:cubicBezTo>
                    <a:pt x="96" y="134"/>
                    <a:pt x="102" y="228"/>
                    <a:pt x="102" y="228"/>
                  </a:cubicBezTo>
                  <a:cubicBezTo>
                    <a:pt x="102" y="228"/>
                    <a:pt x="102" y="228"/>
                    <a:pt x="102" y="228"/>
                  </a:cubicBezTo>
                  <a:cubicBezTo>
                    <a:pt x="102" y="228"/>
                    <a:pt x="102" y="228"/>
                    <a:pt x="102" y="228"/>
                  </a:cubicBezTo>
                  <a:cubicBezTo>
                    <a:pt x="94" y="237"/>
                    <a:pt x="93" y="244"/>
                    <a:pt x="93" y="249"/>
                  </a:cubicBezTo>
                  <a:cubicBezTo>
                    <a:pt x="93" y="253"/>
                    <a:pt x="94" y="255"/>
                    <a:pt x="94" y="255"/>
                  </a:cubicBezTo>
                  <a:cubicBezTo>
                    <a:pt x="121" y="287"/>
                    <a:pt x="121" y="287"/>
                    <a:pt x="121" y="287"/>
                  </a:cubicBezTo>
                  <a:cubicBezTo>
                    <a:pt x="188" y="287"/>
                    <a:pt x="188" y="287"/>
                    <a:pt x="188" y="287"/>
                  </a:cubicBezTo>
                  <a:cubicBezTo>
                    <a:pt x="181" y="211"/>
                    <a:pt x="204" y="141"/>
                    <a:pt x="204" y="141"/>
                  </a:cubicBezTo>
                  <a:cubicBezTo>
                    <a:pt x="229" y="75"/>
                    <a:pt x="205" y="40"/>
                    <a:pt x="183" y="22"/>
                  </a:cubicBezTo>
                  <a:cubicBezTo>
                    <a:pt x="162" y="37"/>
                    <a:pt x="162" y="37"/>
                    <a:pt x="162" y="37"/>
                  </a:cubicBezTo>
                  <a:cubicBezTo>
                    <a:pt x="166" y="12"/>
                    <a:pt x="166" y="12"/>
                    <a:pt x="166" y="12"/>
                  </a:cubicBezTo>
                  <a:cubicBezTo>
                    <a:pt x="158" y="8"/>
                    <a:pt x="152" y="7"/>
                    <a:pt x="152" y="7"/>
                  </a:cubicBezTo>
                  <a:cubicBezTo>
                    <a:pt x="134" y="2"/>
                    <a:pt x="118" y="0"/>
                    <a:pt x="104" y="0"/>
                  </a:cubicBezTo>
                </a:path>
              </a:pathLst>
            </a:custGeom>
            <a:gradFill rotWithShape="1">
              <a:gsLst>
                <a:gs pos="0">
                  <a:schemeClr val="accent5"/>
                </a:gs>
                <a:gs pos="100000">
                  <a:schemeClr val="accent4"/>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13" name="Freeform 15"/>
            <p:cNvSpPr>
              <a:spLocks/>
            </p:cNvSpPr>
            <p:nvPr/>
          </p:nvSpPr>
          <p:spPr bwMode="auto">
            <a:xfrm>
              <a:off x="8199695" y="1187941"/>
              <a:ext cx="28679" cy="66912"/>
            </a:xfrm>
            <a:custGeom>
              <a:avLst/>
              <a:gdLst>
                <a:gd name="T0" fmla="*/ 9 w 9"/>
                <a:gd name="T1" fmla="*/ 0 h 21"/>
                <a:gd name="T2" fmla="*/ 0 w 9"/>
                <a:gd name="T3" fmla="*/ 21 h 21"/>
                <a:gd name="T4" fmla="*/ 9 w 9"/>
                <a:gd name="T5" fmla="*/ 0 h 21"/>
                <a:gd name="T6" fmla="*/ 9 w 9"/>
                <a:gd name="T7" fmla="*/ 0 h 21"/>
              </a:gdLst>
              <a:ahLst/>
              <a:cxnLst>
                <a:cxn ang="0">
                  <a:pos x="T0" y="T1"/>
                </a:cxn>
                <a:cxn ang="0">
                  <a:pos x="T2" y="T3"/>
                </a:cxn>
                <a:cxn ang="0">
                  <a:pos x="T4" y="T5"/>
                </a:cxn>
                <a:cxn ang="0">
                  <a:pos x="T6" y="T7"/>
                </a:cxn>
              </a:cxnLst>
              <a:rect l="0" t="0" r="r" b="b"/>
              <a:pathLst>
                <a:path w="9" h="21">
                  <a:moveTo>
                    <a:pt x="9" y="0"/>
                  </a:moveTo>
                  <a:cubicBezTo>
                    <a:pt x="1" y="9"/>
                    <a:pt x="0" y="16"/>
                    <a:pt x="0" y="21"/>
                  </a:cubicBezTo>
                  <a:cubicBezTo>
                    <a:pt x="0" y="16"/>
                    <a:pt x="1" y="9"/>
                    <a:pt x="9" y="0"/>
                  </a:cubicBezTo>
                  <a:cubicBezTo>
                    <a:pt x="9" y="0"/>
                    <a:pt x="9" y="0"/>
                    <a:pt x="9"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4" name="Freeform 16"/>
            <p:cNvSpPr>
              <a:spLocks noEditPoints="1"/>
            </p:cNvSpPr>
            <p:nvPr userDrawn="1"/>
          </p:nvSpPr>
          <p:spPr bwMode="auto">
            <a:xfrm>
              <a:off x="8366896" y="157274"/>
              <a:ext cx="398322" cy="379167"/>
            </a:xfrm>
            <a:custGeom>
              <a:avLst/>
              <a:gdLst>
                <a:gd name="T0" fmla="*/ 39 w 125"/>
                <a:gd name="T1" fmla="*/ 80 h 119"/>
                <a:gd name="T2" fmla="*/ 39 w 125"/>
                <a:gd name="T3" fmla="*/ 72 h 119"/>
                <a:gd name="T4" fmla="*/ 86 w 125"/>
                <a:gd name="T5" fmla="*/ 72 h 119"/>
                <a:gd name="T6" fmla="*/ 86 w 125"/>
                <a:gd name="T7" fmla="*/ 80 h 119"/>
                <a:gd name="T8" fmla="*/ 39 w 125"/>
                <a:gd name="T9" fmla="*/ 80 h 119"/>
                <a:gd name="T10" fmla="*/ 39 w 125"/>
                <a:gd name="T11" fmla="*/ 58 h 119"/>
                <a:gd name="T12" fmla="*/ 39 w 125"/>
                <a:gd name="T13" fmla="*/ 49 h 119"/>
                <a:gd name="T14" fmla="*/ 86 w 125"/>
                <a:gd name="T15" fmla="*/ 49 h 119"/>
                <a:gd name="T16" fmla="*/ 86 w 125"/>
                <a:gd name="T17" fmla="*/ 58 h 119"/>
                <a:gd name="T18" fmla="*/ 39 w 125"/>
                <a:gd name="T19" fmla="*/ 58 h 119"/>
                <a:gd name="T20" fmla="*/ 39 w 125"/>
                <a:gd name="T21" fmla="*/ 35 h 119"/>
                <a:gd name="T22" fmla="*/ 39 w 125"/>
                <a:gd name="T23" fmla="*/ 27 h 119"/>
                <a:gd name="T24" fmla="*/ 86 w 125"/>
                <a:gd name="T25" fmla="*/ 27 h 119"/>
                <a:gd name="T26" fmla="*/ 86 w 125"/>
                <a:gd name="T27" fmla="*/ 35 h 119"/>
                <a:gd name="T28" fmla="*/ 39 w 125"/>
                <a:gd name="T29" fmla="*/ 35 h 119"/>
                <a:gd name="T30" fmla="*/ 93 w 125"/>
                <a:gd name="T31" fmla="*/ 0 h 119"/>
                <a:gd name="T32" fmla="*/ 31 w 125"/>
                <a:gd name="T33" fmla="*/ 0 h 119"/>
                <a:gd name="T34" fmla="*/ 0 w 125"/>
                <a:gd name="T35" fmla="*/ 54 h 119"/>
                <a:gd name="T36" fmla="*/ 21 w 125"/>
                <a:gd name="T37" fmla="*/ 91 h 119"/>
                <a:gd name="T38" fmla="*/ 19 w 125"/>
                <a:gd name="T39" fmla="*/ 109 h 119"/>
                <a:gd name="T40" fmla="*/ 36 w 125"/>
                <a:gd name="T41" fmla="*/ 119 h 119"/>
                <a:gd name="T42" fmla="*/ 36 w 125"/>
                <a:gd name="T43" fmla="*/ 119 h 119"/>
                <a:gd name="T44" fmla="*/ 36 w 125"/>
                <a:gd name="T45" fmla="*/ 119 h 119"/>
                <a:gd name="T46" fmla="*/ 52 w 125"/>
                <a:gd name="T47" fmla="*/ 108 h 119"/>
                <a:gd name="T48" fmla="*/ 93 w 125"/>
                <a:gd name="T49" fmla="*/ 108 h 119"/>
                <a:gd name="T50" fmla="*/ 125 w 125"/>
                <a:gd name="T51" fmla="*/ 54 h 119"/>
                <a:gd name="T52" fmla="*/ 93 w 125"/>
                <a:gd name="T53"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5" h="119">
                  <a:moveTo>
                    <a:pt x="39" y="80"/>
                  </a:moveTo>
                  <a:cubicBezTo>
                    <a:pt x="39" y="72"/>
                    <a:pt x="39" y="72"/>
                    <a:pt x="39" y="72"/>
                  </a:cubicBezTo>
                  <a:cubicBezTo>
                    <a:pt x="86" y="72"/>
                    <a:pt x="86" y="72"/>
                    <a:pt x="86" y="72"/>
                  </a:cubicBezTo>
                  <a:cubicBezTo>
                    <a:pt x="86" y="80"/>
                    <a:pt x="86" y="80"/>
                    <a:pt x="86" y="80"/>
                  </a:cubicBezTo>
                  <a:cubicBezTo>
                    <a:pt x="39" y="80"/>
                    <a:pt x="39" y="80"/>
                    <a:pt x="39" y="80"/>
                  </a:cubicBezTo>
                  <a:moveTo>
                    <a:pt x="39" y="58"/>
                  </a:moveTo>
                  <a:cubicBezTo>
                    <a:pt x="39" y="49"/>
                    <a:pt x="39" y="49"/>
                    <a:pt x="39" y="49"/>
                  </a:cubicBezTo>
                  <a:cubicBezTo>
                    <a:pt x="86" y="49"/>
                    <a:pt x="86" y="49"/>
                    <a:pt x="86" y="49"/>
                  </a:cubicBezTo>
                  <a:cubicBezTo>
                    <a:pt x="86" y="58"/>
                    <a:pt x="86" y="58"/>
                    <a:pt x="86" y="58"/>
                  </a:cubicBezTo>
                  <a:cubicBezTo>
                    <a:pt x="39" y="58"/>
                    <a:pt x="39" y="58"/>
                    <a:pt x="39" y="58"/>
                  </a:cubicBezTo>
                  <a:moveTo>
                    <a:pt x="39" y="35"/>
                  </a:moveTo>
                  <a:cubicBezTo>
                    <a:pt x="39" y="27"/>
                    <a:pt x="39" y="27"/>
                    <a:pt x="39" y="27"/>
                  </a:cubicBezTo>
                  <a:cubicBezTo>
                    <a:pt x="86" y="27"/>
                    <a:pt x="86" y="27"/>
                    <a:pt x="86" y="27"/>
                  </a:cubicBezTo>
                  <a:cubicBezTo>
                    <a:pt x="86" y="35"/>
                    <a:pt x="86" y="35"/>
                    <a:pt x="86" y="35"/>
                  </a:cubicBezTo>
                  <a:cubicBezTo>
                    <a:pt x="39" y="35"/>
                    <a:pt x="39" y="35"/>
                    <a:pt x="39" y="35"/>
                  </a:cubicBezTo>
                  <a:moveTo>
                    <a:pt x="93" y="0"/>
                  </a:moveTo>
                  <a:cubicBezTo>
                    <a:pt x="31" y="0"/>
                    <a:pt x="31" y="0"/>
                    <a:pt x="31" y="0"/>
                  </a:cubicBezTo>
                  <a:cubicBezTo>
                    <a:pt x="0" y="54"/>
                    <a:pt x="0" y="54"/>
                    <a:pt x="0" y="54"/>
                  </a:cubicBezTo>
                  <a:cubicBezTo>
                    <a:pt x="21" y="91"/>
                    <a:pt x="21" y="91"/>
                    <a:pt x="21" y="91"/>
                  </a:cubicBezTo>
                  <a:cubicBezTo>
                    <a:pt x="19" y="109"/>
                    <a:pt x="19" y="109"/>
                    <a:pt x="19" y="109"/>
                  </a:cubicBezTo>
                  <a:cubicBezTo>
                    <a:pt x="24" y="112"/>
                    <a:pt x="30" y="115"/>
                    <a:pt x="36" y="119"/>
                  </a:cubicBezTo>
                  <a:cubicBezTo>
                    <a:pt x="36" y="119"/>
                    <a:pt x="36" y="119"/>
                    <a:pt x="36" y="119"/>
                  </a:cubicBezTo>
                  <a:cubicBezTo>
                    <a:pt x="36" y="119"/>
                    <a:pt x="36" y="119"/>
                    <a:pt x="36" y="119"/>
                  </a:cubicBezTo>
                  <a:cubicBezTo>
                    <a:pt x="52" y="108"/>
                    <a:pt x="52" y="108"/>
                    <a:pt x="52" y="108"/>
                  </a:cubicBezTo>
                  <a:cubicBezTo>
                    <a:pt x="93" y="108"/>
                    <a:pt x="93" y="108"/>
                    <a:pt x="93" y="108"/>
                  </a:cubicBezTo>
                  <a:cubicBezTo>
                    <a:pt x="125" y="54"/>
                    <a:pt x="125" y="54"/>
                    <a:pt x="125" y="54"/>
                  </a:cubicBezTo>
                  <a:cubicBezTo>
                    <a:pt x="93" y="0"/>
                    <a:pt x="93" y="0"/>
                    <a:pt x="93" y="0"/>
                  </a:cubicBezTo>
                </a:path>
              </a:pathLst>
            </a:custGeom>
            <a:gradFill rotWithShape="1">
              <a:gsLst>
                <a:gs pos="0">
                  <a:schemeClr val="accent3"/>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15" name="Freeform 17"/>
            <p:cNvSpPr>
              <a:spLocks/>
            </p:cNvSpPr>
            <p:nvPr userDrawn="1"/>
          </p:nvSpPr>
          <p:spPr bwMode="auto">
            <a:xfrm>
              <a:off x="8414694" y="504578"/>
              <a:ext cx="66918" cy="79656"/>
            </a:xfrm>
            <a:custGeom>
              <a:avLst/>
              <a:gdLst>
                <a:gd name="T0" fmla="*/ 4 w 21"/>
                <a:gd name="T1" fmla="*/ 0 h 25"/>
                <a:gd name="T2" fmla="*/ 4 w 21"/>
                <a:gd name="T3" fmla="*/ 0 h 25"/>
                <a:gd name="T4" fmla="*/ 4 w 21"/>
                <a:gd name="T5" fmla="*/ 0 h 25"/>
                <a:gd name="T6" fmla="*/ 0 w 21"/>
                <a:gd name="T7" fmla="*/ 25 h 25"/>
                <a:gd name="T8" fmla="*/ 21 w 21"/>
                <a:gd name="T9" fmla="*/ 10 h 25"/>
                <a:gd name="T10" fmla="*/ 4 w 21"/>
                <a:gd name="T11" fmla="*/ 0 h 25"/>
                <a:gd name="T12" fmla="*/ 4 w 21"/>
                <a:gd name="T13" fmla="*/ 0 h 25"/>
                <a:gd name="T14" fmla="*/ 4 w 21"/>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5">
                  <a:moveTo>
                    <a:pt x="4" y="0"/>
                  </a:moveTo>
                  <a:cubicBezTo>
                    <a:pt x="4" y="0"/>
                    <a:pt x="4" y="0"/>
                    <a:pt x="4" y="0"/>
                  </a:cubicBezTo>
                  <a:cubicBezTo>
                    <a:pt x="4" y="0"/>
                    <a:pt x="4" y="0"/>
                    <a:pt x="4" y="0"/>
                  </a:cubicBezTo>
                  <a:cubicBezTo>
                    <a:pt x="0" y="25"/>
                    <a:pt x="0" y="25"/>
                    <a:pt x="0" y="25"/>
                  </a:cubicBezTo>
                  <a:cubicBezTo>
                    <a:pt x="21" y="10"/>
                    <a:pt x="21" y="10"/>
                    <a:pt x="21" y="10"/>
                  </a:cubicBezTo>
                  <a:cubicBezTo>
                    <a:pt x="15" y="6"/>
                    <a:pt x="9" y="3"/>
                    <a:pt x="4" y="0"/>
                  </a:cubicBezTo>
                  <a:cubicBezTo>
                    <a:pt x="4" y="0"/>
                    <a:pt x="4" y="0"/>
                    <a:pt x="4" y="0"/>
                  </a:cubicBezTo>
                  <a:cubicBezTo>
                    <a:pt x="4" y="0"/>
                    <a:pt x="4" y="0"/>
                    <a:pt x="4" y="0"/>
                  </a:cubicBezTo>
                </a:path>
              </a:pathLst>
            </a:custGeom>
            <a:solidFill>
              <a:schemeClr val="accent5">
                <a:lumMod val="75000"/>
              </a:schemeClr>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6" name="Freeform 18"/>
            <p:cNvSpPr>
              <a:spLocks/>
            </p:cNvSpPr>
            <p:nvPr/>
          </p:nvSpPr>
          <p:spPr bwMode="auto">
            <a:xfrm>
              <a:off x="8419569" y="499704"/>
              <a:ext cx="12746" cy="79656"/>
            </a:xfrm>
            <a:custGeom>
              <a:avLst/>
              <a:gdLst>
                <a:gd name="T0" fmla="*/ 12748 w 12748"/>
                <a:gd name="T1" fmla="*/ 0 h 79676"/>
                <a:gd name="T2" fmla="*/ 0 w 12748"/>
                <a:gd name="T3" fmla="*/ 79676 h 79676"/>
                <a:gd name="T4" fmla="*/ 12748 w 12748"/>
                <a:gd name="T5" fmla="*/ 0 h 79676"/>
                <a:gd name="T6" fmla="*/ 12748 w 12748"/>
                <a:gd name="T7" fmla="*/ 0 h 79676"/>
              </a:gdLst>
              <a:ahLst/>
              <a:cxnLst>
                <a:cxn ang="0">
                  <a:pos x="T0" y="T1"/>
                </a:cxn>
                <a:cxn ang="0">
                  <a:pos x="T2" y="T3"/>
                </a:cxn>
                <a:cxn ang="0">
                  <a:pos x="T4" y="T5"/>
                </a:cxn>
                <a:cxn ang="0">
                  <a:pos x="T6" y="T7"/>
                </a:cxn>
              </a:cxnLst>
              <a:rect l="0" t="0" r="r" b="b"/>
              <a:pathLst>
                <a:path w="12748" h="79676">
                  <a:moveTo>
                    <a:pt x="12748" y="0"/>
                  </a:moveTo>
                  <a:lnTo>
                    <a:pt x="0" y="79676"/>
                  </a:lnTo>
                  <a:lnTo>
                    <a:pt x="12748" y="0"/>
                  </a:lnTo>
                  <a:lnTo>
                    <a:pt x="12748" y="0"/>
                  </a:lnTo>
                  <a:close/>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7" name="Freeform 19"/>
            <p:cNvSpPr>
              <a:spLocks/>
            </p:cNvSpPr>
            <p:nvPr/>
          </p:nvSpPr>
          <p:spPr bwMode="auto">
            <a:xfrm>
              <a:off x="8419569" y="499704"/>
              <a:ext cx="12746" cy="79656"/>
            </a:xfrm>
            <a:custGeom>
              <a:avLst/>
              <a:gdLst>
                <a:gd name="T0" fmla="*/ 12748 w 12748"/>
                <a:gd name="T1" fmla="*/ 0 h 79676"/>
                <a:gd name="T2" fmla="*/ 0 w 12748"/>
                <a:gd name="T3" fmla="*/ 79676 h 79676"/>
                <a:gd name="T4" fmla="*/ 12748 w 12748"/>
                <a:gd name="T5" fmla="*/ 0 h 79676"/>
                <a:gd name="T6" fmla="*/ 12748 w 12748"/>
                <a:gd name="T7" fmla="*/ 0 h 79676"/>
              </a:gdLst>
              <a:ahLst/>
              <a:cxnLst>
                <a:cxn ang="0">
                  <a:pos x="T0" y="T1"/>
                </a:cxn>
                <a:cxn ang="0">
                  <a:pos x="T2" y="T3"/>
                </a:cxn>
                <a:cxn ang="0">
                  <a:pos x="T4" y="T5"/>
                </a:cxn>
                <a:cxn ang="0">
                  <a:pos x="T6" y="T7"/>
                </a:cxn>
              </a:cxnLst>
              <a:rect l="0" t="0" r="r" b="b"/>
              <a:pathLst>
                <a:path w="12748" h="79676">
                  <a:moveTo>
                    <a:pt x="12748" y="0"/>
                  </a:moveTo>
                  <a:lnTo>
                    <a:pt x="0" y="79676"/>
                  </a:lnTo>
                  <a:lnTo>
                    <a:pt x="12748" y="0"/>
                  </a:lnTo>
                  <a:lnTo>
                    <a:pt x="12748" y="0"/>
                  </a:lnTo>
                </a:path>
              </a:pathLst>
            </a:cu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8" name="Freeform 20"/>
            <p:cNvSpPr>
              <a:spLocks/>
            </p:cNvSpPr>
            <p:nvPr/>
          </p:nvSpPr>
          <p:spPr bwMode="auto">
            <a:xfrm>
              <a:off x="8432315" y="499704"/>
              <a:ext cx="54172" cy="31862"/>
            </a:xfrm>
            <a:custGeom>
              <a:avLst/>
              <a:gdLst>
                <a:gd name="T0" fmla="*/ 0 w 17"/>
                <a:gd name="T1" fmla="*/ 0 h 10"/>
                <a:gd name="T2" fmla="*/ 0 w 17"/>
                <a:gd name="T3" fmla="*/ 0 h 10"/>
                <a:gd name="T4" fmla="*/ 17 w 17"/>
                <a:gd name="T5" fmla="*/ 10 h 10"/>
                <a:gd name="T6" fmla="*/ 17 w 17"/>
                <a:gd name="T7" fmla="*/ 10 h 10"/>
                <a:gd name="T8" fmla="*/ 0 w 17"/>
                <a:gd name="T9" fmla="*/ 0 h 10"/>
              </a:gdLst>
              <a:ahLst/>
              <a:cxnLst>
                <a:cxn ang="0">
                  <a:pos x="T0" y="T1"/>
                </a:cxn>
                <a:cxn ang="0">
                  <a:pos x="T2" y="T3"/>
                </a:cxn>
                <a:cxn ang="0">
                  <a:pos x="T4" y="T5"/>
                </a:cxn>
                <a:cxn ang="0">
                  <a:pos x="T6" y="T7"/>
                </a:cxn>
                <a:cxn ang="0">
                  <a:pos x="T8" y="T9"/>
                </a:cxn>
              </a:cxnLst>
              <a:rect l="0" t="0" r="r" b="b"/>
              <a:pathLst>
                <a:path w="17" h="10">
                  <a:moveTo>
                    <a:pt x="0" y="0"/>
                  </a:moveTo>
                  <a:cubicBezTo>
                    <a:pt x="0" y="0"/>
                    <a:pt x="0" y="0"/>
                    <a:pt x="0" y="0"/>
                  </a:cubicBezTo>
                  <a:cubicBezTo>
                    <a:pt x="5" y="3"/>
                    <a:pt x="11" y="6"/>
                    <a:pt x="17" y="10"/>
                  </a:cubicBezTo>
                  <a:cubicBezTo>
                    <a:pt x="17" y="10"/>
                    <a:pt x="17" y="10"/>
                    <a:pt x="17" y="10"/>
                  </a:cubicBezTo>
                  <a:cubicBezTo>
                    <a:pt x="11" y="6"/>
                    <a:pt x="5" y="3"/>
                    <a:pt x="0"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9" name="Freeform 21"/>
            <p:cNvSpPr>
              <a:spLocks noEditPoints="1"/>
            </p:cNvSpPr>
            <p:nvPr userDrawn="1"/>
          </p:nvSpPr>
          <p:spPr bwMode="auto">
            <a:xfrm>
              <a:off x="6157100" y="1299460"/>
              <a:ext cx="312285" cy="165686"/>
            </a:xfrm>
            <a:custGeom>
              <a:avLst/>
              <a:gdLst>
                <a:gd name="T0" fmla="*/ 54 w 98"/>
                <a:gd name="T1" fmla="*/ 52 h 52"/>
                <a:gd name="T2" fmla="*/ 98 w 98"/>
                <a:gd name="T3" fmla="*/ 26 h 52"/>
                <a:gd name="T4" fmla="*/ 54 w 98"/>
                <a:gd name="T5" fmla="*/ 0 h 52"/>
                <a:gd name="T6" fmla="*/ 54 w 98"/>
                <a:gd name="T7" fmla="*/ 15 h 52"/>
                <a:gd name="T8" fmla="*/ 0 w 98"/>
                <a:gd name="T9" fmla="*/ 15 h 52"/>
                <a:gd name="T10" fmla="*/ 0 w 98"/>
                <a:gd name="T11" fmla="*/ 36 h 52"/>
                <a:gd name="T12" fmla="*/ 54 w 98"/>
                <a:gd name="T13" fmla="*/ 36 h 52"/>
                <a:gd name="T14" fmla="*/ 54 w 98"/>
                <a:gd name="T15" fmla="*/ 52 h 52"/>
                <a:gd name="T16" fmla="*/ 7 w 98"/>
                <a:gd name="T17" fmla="*/ 30 h 52"/>
                <a:gd name="T18" fmla="*/ 7 w 98"/>
                <a:gd name="T19" fmla="*/ 22 h 52"/>
                <a:gd name="T20" fmla="*/ 61 w 98"/>
                <a:gd name="T21" fmla="*/ 22 h 52"/>
                <a:gd name="T22" fmla="*/ 61 w 98"/>
                <a:gd name="T23" fmla="*/ 11 h 52"/>
                <a:gd name="T24" fmla="*/ 86 w 98"/>
                <a:gd name="T25" fmla="*/ 26 h 52"/>
                <a:gd name="T26" fmla="*/ 61 w 98"/>
                <a:gd name="T27" fmla="*/ 40 h 52"/>
                <a:gd name="T28" fmla="*/ 61 w 98"/>
                <a:gd name="T29" fmla="*/ 30 h 52"/>
                <a:gd name="T30" fmla="*/ 7 w 98"/>
                <a:gd name="T31" fmla="*/ 3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8" h="52">
                  <a:moveTo>
                    <a:pt x="54" y="52"/>
                  </a:moveTo>
                  <a:cubicBezTo>
                    <a:pt x="98" y="26"/>
                    <a:pt x="98" y="26"/>
                    <a:pt x="98" y="26"/>
                  </a:cubicBezTo>
                  <a:cubicBezTo>
                    <a:pt x="54" y="0"/>
                    <a:pt x="54" y="0"/>
                    <a:pt x="54" y="0"/>
                  </a:cubicBezTo>
                  <a:cubicBezTo>
                    <a:pt x="54" y="0"/>
                    <a:pt x="54" y="11"/>
                    <a:pt x="54" y="15"/>
                  </a:cubicBezTo>
                  <a:cubicBezTo>
                    <a:pt x="48" y="15"/>
                    <a:pt x="0" y="15"/>
                    <a:pt x="0" y="15"/>
                  </a:cubicBezTo>
                  <a:cubicBezTo>
                    <a:pt x="0" y="36"/>
                    <a:pt x="0" y="36"/>
                    <a:pt x="0" y="36"/>
                  </a:cubicBezTo>
                  <a:cubicBezTo>
                    <a:pt x="0" y="36"/>
                    <a:pt x="48" y="36"/>
                    <a:pt x="54" y="36"/>
                  </a:cubicBezTo>
                  <a:cubicBezTo>
                    <a:pt x="54" y="40"/>
                    <a:pt x="54" y="52"/>
                    <a:pt x="54" y="52"/>
                  </a:cubicBezTo>
                  <a:close/>
                  <a:moveTo>
                    <a:pt x="7" y="30"/>
                  </a:moveTo>
                  <a:cubicBezTo>
                    <a:pt x="7" y="27"/>
                    <a:pt x="7" y="24"/>
                    <a:pt x="7" y="22"/>
                  </a:cubicBezTo>
                  <a:cubicBezTo>
                    <a:pt x="13" y="22"/>
                    <a:pt x="61" y="22"/>
                    <a:pt x="61" y="22"/>
                  </a:cubicBezTo>
                  <a:cubicBezTo>
                    <a:pt x="61" y="22"/>
                    <a:pt x="61" y="15"/>
                    <a:pt x="61" y="11"/>
                  </a:cubicBezTo>
                  <a:cubicBezTo>
                    <a:pt x="67" y="15"/>
                    <a:pt x="80" y="22"/>
                    <a:pt x="86" y="26"/>
                  </a:cubicBezTo>
                  <a:cubicBezTo>
                    <a:pt x="80" y="29"/>
                    <a:pt x="67" y="37"/>
                    <a:pt x="61" y="40"/>
                  </a:cubicBezTo>
                  <a:cubicBezTo>
                    <a:pt x="61" y="37"/>
                    <a:pt x="61" y="30"/>
                    <a:pt x="61" y="30"/>
                  </a:cubicBezTo>
                  <a:cubicBezTo>
                    <a:pt x="61" y="30"/>
                    <a:pt x="13" y="30"/>
                    <a:pt x="7" y="30"/>
                  </a:cubicBezTo>
                  <a:close/>
                </a:path>
              </a:pathLst>
            </a:custGeom>
            <a:gradFill rotWithShape="1">
              <a:gsLst>
                <a:gs pos="0">
                  <a:schemeClr val="accent2"/>
                </a:gs>
                <a:gs pos="100000">
                  <a:schemeClr val="accent3"/>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20" name="Freeform 22"/>
            <p:cNvSpPr>
              <a:spLocks noEditPoints="1"/>
            </p:cNvSpPr>
            <p:nvPr userDrawn="1"/>
          </p:nvSpPr>
          <p:spPr bwMode="auto">
            <a:xfrm>
              <a:off x="5943600" y="1395049"/>
              <a:ext cx="356896" cy="187991"/>
            </a:xfrm>
            <a:custGeom>
              <a:avLst/>
              <a:gdLst>
                <a:gd name="T0" fmla="*/ 43 w 112"/>
                <a:gd name="T1" fmla="*/ 46 h 59"/>
                <a:gd name="T2" fmla="*/ 15 w 112"/>
                <a:gd name="T3" fmla="*/ 30 h 59"/>
                <a:gd name="T4" fmla="*/ 43 w 112"/>
                <a:gd name="T5" fmla="*/ 13 h 59"/>
                <a:gd name="T6" fmla="*/ 43 w 112"/>
                <a:gd name="T7" fmla="*/ 25 h 59"/>
                <a:gd name="T8" fmla="*/ 104 w 112"/>
                <a:gd name="T9" fmla="*/ 25 h 59"/>
                <a:gd name="T10" fmla="*/ 104 w 112"/>
                <a:gd name="T11" fmla="*/ 34 h 59"/>
                <a:gd name="T12" fmla="*/ 43 w 112"/>
                <a:gd name="T13" fmla="*/ 34 h 59"/>
                <a:gd name="T14" fmla="*/ 43 w 112"/>
                <a:gd name="T15" fmla="*/ 46 h 59"/>
                <a:gd name="T16" fmla="*/ 50 w 112"/>
                <a:gd name="T17" fmla="*/ 0 h 59"/>
                <a:gd name="T18" fmla="*/ 0 w 112"/>
                <a:gd name="T19" fmla="*/ 30 h 59"/>
                <a:gd name="T20" fmla="*/ 50 w 112"/>
                <a:gd name="T21" fmla="*/ 59 h 59"/>
                <a:gd name="T22" fmla="*/ 50 w 112"/>
                <a:gd name="T23" fmla="*/ 42 h 59"/>
                <a:gd name="T24" fmla="*/ 112 w 112"/>
                <a:gd name="T25" fmla="*/ 42 h 59"/>
                <a:gd name="T26" fmla="*/ 112 w 112"/>
                <a:gd name="T27" fmla="*/ 17 h 59"/>
                <a:gd name="T28" fmla="*/ 50 w 112"/>
                <a:gd name="T29" fmla="*/ 17 h 59"/>
                <a:gd name="T30" fmla="*/ 50 w 112"/>
                <a:gd name="T31"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59">
                  <a:moveTo>
                    <a:pt x="43" y="46"/>
                  </a:moveTo>
                  <a:cubicBezTo>
                    <a:pt x="36" y="42"/>
                    <a:pt x="21" y="34"/>
                    <a:pt x="15" y="30"/>
                  </a:cubicBezTo>
                  <a:cubicBezTo>
                    <a:pt x="21" y="26"/>
                    <a:pt x="36" y="17"/>
                    <a:pt x="43" y="13"/>
                  </a:cubicBezTo>
                  <a:cubicBezTo>
                    <a:pt x="43" y="17"/>
                    <a:pt x="43" y="25"/>
                    <a:pt x="43" y="25"/>
                  </a:cubicBezTo>
                  <a:cubicBezTo>
                    <a:pt x="43" y="25"/>
                    <a:pt x="98" y="25"/>
                    <a:pt x="104" y="25"/>
                  </a:cubicBezTo>
                  <a:cubicBezTo>
                    <a:pt x="104" y="28"/>
                    <a:pt x="104" y="31"/>
                    <a:pt x="104" y="34"/>
                  </a:cubicBezTo>
                  <a:cubicBezTo>
                    <a:pt x="98" y="34"/>
                    <a:pt x="43" y="34"/>
                    <a:pt x="43" y="34"/>
                  </a:cubicBezTo>
                  <a:cubicBezTo>
                    <a:pt x="43" y="34"/>
                    <a:pt x="43" y="42"/>
                    <a:pt x="43" y="46"/>
                  </a:cubicBezTo>
                  <a:moveTo>
                    <a:pt x="50" y="0"/>
                  </a:moveTo>
                  <a:cubicBezTo>
                    <a:pt x="0" y="30"/>
                    <a:pt x="0" y="30"/>
                    <a:pt x="0" y="30"/>
                  </a:cubicBezTo>
                  <a:cubicBezTo>
                    <a:pt x="50" y="59"/>
                    <a:pt x="50" y="59"/>
                    <a:pt x="50" y="59"/>
                  </a:cubicBezTo>
                  <a:cubicBezTo>
                    <a:pt x="50" y="59"/>
                    <a:pt x="50" y="46"/>
                    <a:pt x="50" y="42"/>
                  </a:cubicBezTo>
                  <a:cubicBezTo>
                    <a:pt x="57" y="42"/>
                    <a:pt x="112" y="42"/>
                    <a:pt x="112" y="42"/>
                  </a:cubicBezTo>
                  <a:cubicBezTo>
                    <a:pt x="112" y="17"/>
                    <a:pt x="112" y="17"/>
                    <a:pt x="112" y="17"/>
                  </a:cubicBezTo>
                  <a:cubicBezTo>
                    <a:pt x="112" y="17"/>
                    <a:pt x="57" y="17"/>
                    <a:pt x="50" y="17"/>
                  </a:cubicBezTo>
                  <a:cubicBezTo>
                    <a:pt x="50" y="13"/>
                    <a:pt x="50" y="0"/>
                    <a:pt x="50" y="0"/>
                  </a:cubicBezTo>
                </a:path>
              </a:pathLst>
            </a:custGeom>
            <a:gradFill rotWithShape="1">
              <a:gsLst>
                <a:gs pos="0">
                  <a:schemeClr val="accent6"/>
                </a:gs>
                <a:gs pos="100000">
                  <a:schemeClr val="accent1"/>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21" name="Freeform 24"/>
            <p:cNvSpPr>
              <a:spLocks noEditPoints="1"/>
            </p:cNvSpPr>
            <p:nvPr userDrawn="1"/>
          </p:nvSpPr>
          <p:spPr bwMode="auto">
            <a:xfrm>
              <a:off x="8577901" y="1038186"/>
              <a:ext cx="261299" cy="229411"/>
            </a:xfrm>
            <a:custGeom>
              <a:avLst/>
              <a:gdLst>
                <a:gd name="T0" fmla="*/ 89238 w 261339"/>
                <a:gd name="T1" fmla="*/ 188036 h 229468"/>
                <a:gd name="T2" fmla="*/ 44619 w 261339"/>
                <a:gd name="T3" fmla="*/ 114734 h 229468"/>
                <a:gd name="T4" fmla="*/ 89238 w 261339"/>
                <a:gd name="T5" fmla="*/ 38244 h 229468"/>
                <a:gd name="T6" fmla="*/ 175289 w 261339"/>
                <a:gd name="T7" fmla="*/ 38244 h 229468"/>
                <a:gd name="T8" fmla="*/ 216721 w 261339"/>
                <a:gd name="T9" fmla="*/ 114734 h 229468"/>
                <a:gd name="T10" fmla="*/ 175289 w 261339"/>
                <a:gd name="T11" fmla="*/ 188036 h 229468"/>
                <a:gd name="T12" fmla="*/ 89238 w 261339"/>
                <a:gd name="T13" fmla="*/ 188036 h 229468"/>
                <a:gd name="T14" fmla="*/ 197598 w 261339"/>
                <a:gd name="T15" fmla="*/ 0 h 229468"/>
                <a:gd name="T16" fmla="*/ 63741 w 261339"/>
                <a:gd name="T17" fmla="*/ 0 h 229468"/>
                <a:gd name="T18" fmla="*/ 0 w 261339"/>
                <a:gd name="T19" fmla="*/ 114734 h 229468"/>
                <a:gd name="T20" fmla="*/ 63741 w 261339"/>
                <a:gd name="T21" fmla="*/ 229468 h 229468"/>
                <a:gd name="T22" fmla="*/ 197598 w 261339"/>
                <a:gd name="T23" fmla="*/ 229468 h 229468"/>
                <a:gd name="T24" fmla="*/ 261339 w 261339"/>
                <a:gd name="T25" fmla="*/ 114734 h 229468"/>
                <a:gd name="T26" fmla="*/ 197598 w 261339"/>
                <a:gd name="T27" fmla="*/ 0 h 229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1339" h="229468">
                  <a:moveTo>
                    <a:pt x="89238" y="188036"/>
                  </a:moveTo>
                  <a:lnTo>
                    <a:pt x="44619" y="114734"/>
                  </a:lnTo>
                  <a:lnTo>
                    <a:pt x="89238" y="38244"/>
                  </a:lnTo>
                  <a:lnTo>
                    <a:pt x="175289" y="38244"/>
                  </a:lnTo>
                  <a:lnTo>
                    <a:pt x="216721" y="114734"/>
                  </a:lnTo>
                  <a:lnTo>
                    <a:pt x="175289" y="188036"/>
                  </a:lnTo>
                  <a:lnTo>
                    <a:pt x="89238" y="188036"/>
                  </a:lnTo>
                  <a:moveTo>
                    <a:pt x="197598" y="0"/>
                  </a:moveTo>
                  <a:lnTo>
                    <a:pt x="63741" y="0"/>
                  </a:lnTo>
                  <a:lnTo>
                    <a:pt x="0" y="114734"/>
                  </a:lnTo>
                  <a:lnTo>
                    <a:pt x="63741" y="229468"/>
                  </a:lnTo>
                  <a:lnTo>
                    <a:pt x="197598" y="229468"/>
                  </a:lnTo>
                  <a:lnTo>
                    <a:pt x="261339" y="114734"/>
                  </a:lnTo>
                  <a:lnTo>
                    <a:pt x="197598" y="0"/>
                  </a:lnTo>
                </a:path>
              </a:pathLst>
            </a:custGeom>
            <a:gradFill rotWithShape="1">
              <a:gsLst>
                <a:gs pos="0">
                  <a:schemeClr val="accent2"/>
                </a:gs>
                <a:gs pos="100000">
                  <a:schemeClr val="accent3"/>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22" name="Freeform 26"/>
            <p:cNvSpPr>
              <a:spLocks noEditPoints="1"/>
            </p:cNvSpPr>
            <p:nvPr/>
          </p:nvSpPr>
          <p:spPr bwMode="auto">
            <a:xfrm>
              <a:off x="8839200" y="942597"/>
              <a:ext cx="210314" cy="181617"/>
            </a:xfrm>
            <a:custGeom>
              <a:avLst/>
              <a:gdLst>
                <a:gd name="T0" fmla="*/ 70115 w 210346"/>
                <a:gd name="T1" fmla="*/ 149792 h 181662"/>
                <a:gd name="T2" fmla="*/ 38244 w 210346"/>
                <a:gd name="T3" fmla="*/ 92425 h 181662"/>
                <a:gd name="T4" fmla="*/ 70115 w 210346"/>
                <a:gd name="T5" fmla="*/ 31870 h 181662"/>
                <a:gd name="T6" fmla="*/ 140230 w 210346"/>
                <a:gd name="T7" fmla="*/ 31870 h 181662"/>
                <a:gd name="T8" fmla="*/ 175288 w 210346"/>
                <a:gd name="T9" fmla="*/ 92425 h 181662"/>
                <a:gd name="T10" fmla="*/ 140230 w 210346"/>
                <a:gd name="T11" fmla="*/ 149792 h 181662"/>
                <a:gd name="T12" fmla="*/ 70115 w 210346"/>
                <a:gd name="T13" fmla="*/ 149792 h 181662"/>
                <a:gd name="T14" fmla="*/ 159353 w 210346"/>
                <a:gd name="T15" fmla="*/ 0 h 181662"/>
                <a:gd name="T16" fmla="*/ 54180 w 210346"/>
                <a:gd name="T17" fmla="*/ 0 h 181662"/>
                <a:gd name="T18" fmla="*/ 0 w 210346"/>
                <a:gd name="T19" fmla="*/ 92425 h 181662"/>
                <a:gd name="T20" fmla="*/ 54180 w 210346"/>
                <a:gd name="T21" fmla="*/ 181662 h 181662"/>
                <a:gd name="T22" fmla="*/ 159353 w 210346"/>
                <a:gd name="T23" fmla="*/ 181662 h 181662"/>
                <a:gd name="T24" fmla="*/ 210346 w 210346"/>
                <a:gd name="T25" fmla="*/ 92425 h 181662"/>
                <a:gd name="T26" fmla="*/ 159353 w 210346"/>
                <a:gd name="T27" fmla="*/ 0 h 181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0346" h="181662">
                  <a:moveTo>
                    <a:pt x="70115" y="149792"/>
                  </a:moveTo>
                  <a:lnTo>
                    <a:pt x="38244" y="92425"/>
                  </a:lnTo>
                  <a:lnTo>
                    <a:pt x="70115" y="31870"/>
                  </a:lnTo>
                  <a:lnTo>
                    <a:pt x="140230" y="31870"/>
                  </a:lnTo>
                  <a:lnTo>
                    <a:pt x="175288" y="92425"/>
                  </a:lnTo>
                  <a:lnTo>
                    <a:pt x="140230" y="149792"/>
                  </a:lnTo>
                  <a:lnTo>
                    <a:pt x="70115" y="149792"/>
                  </a:lnTo>
                  <a:moveTo>
                    <a:pt x="159353" y="0"/>
                  </a:moveTo>
                  <a:lnTo>
                    <a:pt x="54180" y="0"/>
                  </a:lnTo>
                  <a:lnTo>
                    <a:pt x="0" y="92425"/>
                  </a:lnTo>
                  <a:lnTo>
                    <a:pt x="54180" y="181662"/>
                  </a:lnTo>
                  <a:lnTo>
                    <a:pt x="159353" y="181662"/>
                  </a:lnTo>
                  <a:lnTo>
                    <a:pt x="210346" y="92425"/>
                  </a:lnTo>
                  <a:lnTo>
                    <a:pt x="159353" y="0"/>
                  </a:lnTo>
                </a:path>
              </a:pathLst>
            </a:custGeom>
            <a:gradFill rotWithShape="1">
              <a:gsLst>
                <a:gs pos="0">
                  <a:schemeClr val="accent5"/>
                </a:gs>
                <a:gs pos="100000">
                  <a:schemeClr val="accent4"/>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23" name="Freeform 28"/>
            <p:cNvSpPr>
              <a:spLocks noEditPoints="1"/>
            </p:cNvSpPr>
            <p:nvPr/>
          </p:nvSpPr>
          <p:spPr bwMode="auto">
            <a:xfrm>
              <a:off x="8683058" y="878871"/>
              <a:ext cx="156142" cy="137010"/>
            </a:xfrm>
            <a:custGeom>
              <a:avLst/>
              <a:gdLst>
                <a:gd name="T0" fmla="*/ 54180 w 156166"/>
                <a:gd name="T1" fmla="*/ 111548 h 137044"/>
                <a:gd name="T2" fmla="*/ 28683 w 156166"/>
                <a:gd name="T3" fmla="*/ 70116 h 137044"/>
                <a:gd name="T4" fmla="*/ 54180 w 156166"/>
                <a:gd name="T5" fmla="*/ 25497 h 137044"/>
                <a:gd name="T6" fmla="*/ 105173 w 156166"/>
                <a:gd name="T7" fmla="*/ 25497 h 137044"/>
                <a:gd name="T8" fmla="*/ 130669 w 156166"/>
                <a:gd name="T9" fmla="*/ 70116 h 137044"/>
                <a:gd name="T10" fmla="*/ 105173 w 156166"/>
                <a:gd name="T11" fmla="*/ 111548 h 137044"/>
                <a:gd name="T12" fmla="*/ 54180 w 156166"/>
                <a:gd name="T13" fmla="*/ 111548 h 137044"/>
                <a:gd name="T14" fmla="*/ 117921 w 156166"/>
                <a:gd name="T15" fmla="*/ 0 h 137044"/>
                <a:gd name="T16" fmla="*/ 38245 w 156166"/>
                <a:gd name="T17" fmla="*/ 0 h 137044"/>
                <a:gd name="T18" fmla="*/ 0 w 156166"/>
                <a:gd name="T19" fmla="*/ 70116 h 137044"/>
                <a:gd name="T20" fmla="*/ 38245 w 156166"/>
                <a:gd name="T21" fmla="*/ 137044 h 137044"/>
                <a:gd name="T22" fmla="*/ 117921 w 156166"/>
                <a:gd name="T23" fmla="*/ 137044 h 137044"/>
                <a:gd name="T24" fmla="*/ 156166 w 156166"/>
                <a:gd name="T25" fmla="*/ 70116 h 137044"/>
                <a:gd name="T26" fmla="*/ 117921 w 156166"/>
                <a:gd name="T27" fmla="*/ 0 h 137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6166" h="137044">
                  <a:moveTo>
                    <a:pt x="54180" y="111548"/>
                  </a:moveTo>
                  <a:lnTo>
                    <a:pt x="28683" y="70116"/>
                  </a:lnTo>
                  <a:lnTo>
                    <a:pt x="54180" y="25497"/>
                  </a:lnTo>
                  <a:lnTo>
                    <a:pt x="105173" y="25497"/>
                  </a:lnTo>
                  <a:lnTo>
                    <a:pt x="130669" y="70116"/>
                  </a:lnTo>
                  <a:lnTo>
                    <a:pt x="105173" y="111548"/>
                  </a:lnTo>
                  <a:lnTo>
                    <a:pt x="54180" y="111548"/>
                  </a:lnTo>
                  <a:moveTo>
                    <a:pt x="117921" y="0"/>
                  </a:moveTo>
                  <a:lnTo>
                    <a:pt x="38245" y="0"/>
                  </a:lnTo>
                  <a:lnTo>
                    <a:pt x="0" y="70116"/>
                  </a:lnTo>
                  <a:lnTo>
                    <a:pt x="38245" y="137044"/>
                  </a:lnTo>
                  <a:lnTo>
                    <a:pt x="117921" y="137044"/>
                  </a:lnTo>
                  <a:lnTo>
                    <a:pt x="156166" y="70116"/>
                  </a:lnTo>
                  <a:lnTo>
                    <a:pt x="117921" y="0"/>
                  </a:lnTo>
                </a:path>
              </a:pathLst>
            </a:custGeom>
            <a:gradFill rotWithShape="1">
              <a:gsLst>
                <a:gs pos="0">
                  <a:schemeClr val="accent1"/>
                </a:gs>
                <a:gs pos="100000">
                  <a:schemeClr val="accent6"/>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24" name="Freeform 29"/>
            <p:cNvSpPr>
              <a:spLocks noEditPoints="1"/>
            </p:cNvSpPr>
            <p:nvPr/>
          </p:nvSpPr>
          <p:spPr bwMode="auto">
            <a:xfrm>
              <a:off x="8145523" y="601665"/>
              <a:ext cx="229434" cy="328186"/>
            </a:xfrm>
            <a:custGeom>
              <a:avLst/>
              <a:gdLst>
                <a:gd name="T0" fmla="*/ 0 w 229469"/>
                <a:gd name="T1" fmla="*/ 98799 h 328267"/>
                <a:gd name="T2" fmla="*/ 57368 w 229469"/>
                <a:gd name="T3" fmla="*/ 197598 h 328267"/>
                <a:gd name="T4" fmla="*/ 172102 w 229469"/>
                <a:gd name="T5" fmla="*/ 197598 h 328267"/>
                <a:gd name="T6" fmla="*/ 229469 w 229469"/>
                <a:gd name="T7" fmla="*/ 98799 h 328267"/>
                <a:gd name="T8" fmla="*/ 172102 w 229469"/>
                <a:gd name="T9" fmla="*/ 0 h 328267"/>
                <a:gd name="T10" fmla="*/ 57368 w 229469"/>
                <a:gd name="T11" fmla="*/ 0 h 328267"/>
                <a:gd name="T12" fmla="*/ 0 w 229469"/>
                <a:gd name="T13" fmla="*/ 98799 h 328267"/>
                <a:gd name="T14" fmla="*/ 41432 w 229469"/>
                <a:gd name="T15" fmla="*/ 98799 h 328267"/>
                <a:gd name="T16" fmla="*/ 79677 w 229469"/>
                <a:gd name="T17" fmla="*/ 31871 h 328267"/>
                <a:gd name="T18" fmla="*/ 152980 w 229469"/>
                <a:gd name="T19" fmla="*/ 31871 h 328267"/>
                <a:gd name="T20" fmla="*/ 191224 w 229469"/>
                <a:gd name="T21" fmla="*/ 98799 h 328267"/>
                <a:gd name="T22" fmla="*/ 152980 w 229469"/>
                <a:gd name="T23" fmla="*/ 162540 h 328267"/>
                <a:gd name="T24" fmla="*/ 79677 w 229469"/>
                <a:gd name="T25" fmla="*/ 162540 h 328267"/>
                <a:gd name="T26" fmla="*/ 41432 w 229469"/>
                <a:gd name="T27" fmla="*/ 98799 h 328267"/>
                <a:gd name="T28" fmla="*/ 146605 w 229469"/>
                <a:gd name="T29" fmla="*/ 296397 h 328267"/>
                <a:gd name="T30" fmla="*/ 86051 w 229469"/>
                <a:gd name="T31" fmla="*/ 296397 h 328267"/>
                <a:gd name="T32" fmla="*/ 86051 w 229469"/>
                <a:gd name="T33" fmla="*/ 328267 h 328267"/>
                <a:gd name="T34" fmla="*/ 146605 w 229469"/>
                <a:gd name="T35" fmla="*/ 328267 h 328267"/>
                <a:gd name="T36" fmla="*/ 146605 w 229469"/>
                <a:gd name="T37" fmla="*/ 296397 h 328267"/>
                <a:gd name="T38" fmla="*/ 172102 w 229469"/>
                <a:gd name="T39" fmla="*/ 213533 h 328267"/>
                <a:gd name="T40" fmla="*/ 57368 w 229469"/>
                <a:gd name="T41" fmla="*/ 213533 h 328267"/>
                <a:gd name="T42" fmla="*/ 57368 w 229469"/>
                <a:gd name="T43" fmla="*/ 242217 h 328267"/>
                <a:gd name="T44" fmla="*/ 172102 w 229469"/>
                <a:gd name="T45" fmla="*/ 242217 h 328267"/>
                <a:gd name="T46" fmla="*/ 172102 w 229469"/>
                <a:gd name="T47" fmla="*/ 213533 h 328267"/>
                <a:gd name="T48" fmla="*/ 172102 w 229469"/>
                <a:gd name="T49" fmla="*/ 254965 h 328267"/>
                <a:gd name="T50" fmla="*/ 57368 w 229469"/>
                <a:gd name="T51" fmla="*/ 254965 h 328267"/>
                <a:gd name="T52" fmla="*/ 57368 w 229469"/>
                <a:gd name="T53" fmla="*/ 286836 h 328267"/>
                <a:gd name="T54" fmla="*/ 172102 w 229469"/>
                <a:gd name="T55" fmla="*/ 286836 h 328267"/>
                <a:gd name="T56" fmla="*/ 172102 w 229469"/>
                <a:gd name="T57" fmla="*/ 254965 h 328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9469" h="328267">
                  <a:moveTo>
                    <a:pt x="0" y="98799"/>
                  </a:moveTo>
                  <a:lnTo>
                    <a:pt x="57368" y="197598"/>
                  </a:lnTo>
                  <a:lnTo>
                    <a:pt x="172102" y="197598"/>
                  </a:lnTo>
                  <a:lnTo>
                    <a:pt x="229469" y="98799"/>
                  </a:lnTo>
                  <a:lnTo>
                    <a:pt x="172102" y="0"/>
                  </a:lnTo>
                  <a:lnTo>
                    <a:pt x="57368" y="0"/>
                  </a:lnTo>
                  <a:lnTo>
                    <a:pt x="0" y="98799"/>
                  </a:lnTo>
                  <a:close/>
                  <a:moveTo>
                    <a:pt x="41432" y="98799"/>
                  </a:moveTo>
                  <a:lnTo>
                    <a:pt x="79677" y="31871"/>
                  </a:lnTo>
                  <a:lnTo>
                    <a:pt x="152980" y="31871"/>
                  </a:lnTo>
                  <a:lnTo>
                    <a:pt x="191224" y="98799"/>
                  </a:lnTo>
                  <a:lnTo>
                    <a:pt x="152980" y="162540"/>
                  </a:lnTo>
                  <a:lnTo>
                    <a:pt x="79677" y="162540"/>
                  </a:lnTo>
                  <a:lnTo>
                    <a:pt x="41432" y="98799"/>
                  </a:lnTo>
                  <a:close/>
                  <a:moveTo>
                    <a:pt x="146605" y="296397"/>
                  </a:moveTo>
                  <a:lnTo>
                    <a:pt x="86051" y="296397"/>
                  </a:lnTo>
                  <a:lnTo>
                    <a:pt x="86051" y="328267"/>
                  </a:lnTo>
                  <a:lnTo>
                    <a:pt x="146605" y="328267"/>
                  </a:lnTo>
                  <a:lnTo>
                    <a:pt x="146605" y="296397"/>
                  </a:lnTo>
                  <a:close/>
                  <a:moveTo>
                    <a:pt x="172102" y="213533"/>
                  </a:moveTo>
                  <a:lnTo>
                    <a:pt x="57368" y="213533"/>
                  </a:lnTo>
                  <a:lnTo>
                    <a:pt x="57368" y="242217"/>
                  </a:lnTo>
                  <a:lnTo>
                    <a:pt x="172102" y="242217"/>
                  </a:lnTo>
                  <a:lnTo>
                    <a:pt x="172102" y="213533"/>
                  </a:lnTo>
                  <a:close/>
                  <a:moveTo>
                    <a:pt x="172102" y="254965"/>
                  </a:moveTo>
                  <a:lnTo>
                    <a:pt x="57368" y="254965"/>
                  </a:lnTo>
                  <a:lnTo>
                    <a:pt x="57368" y="286836"/>
                  </a:lnTo>
                  <a:lnTo>
                    <a:pt x="172102" y="286836"/>
                  </a:lnTo>
                  <a:lnTo>
                    <a:pt x="172102" y="254965"/>
                  </a:lnTo>
                  <a:close/>
                </a:path>
              </a:pathLst>
            </a:custGeom>
            <a:solidFill>
              <a:srgbClr val="FFFFF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25" name="Freeform 30"/>
            <p:cNvSpPr>
              <a:spLocks noEditPoints="1"/>
            </p:cNvSpPr>
            <p:nvPr userDrawn="1"/>
          </p:nvSpPr>
          <p:spPr bwMode="auto">
            <a:xfrm>
              <a:off x="7791813" y="254361"/>
              <a:ext cx="254926" cy="251716"/>
            </a:xfrm>
            <a:custGeom>
              <a:avLst/>
              <a:gdLst>
                <a:gd name="T0" fmla="*/ 0 w 80"/>
                <a:gd name="T1" fmla="*/ 40 h 79"/>
                <a:gd name="T2" fmla="*/ 80 w 80"/>
                <a:gd name="T3" fmla="*/ 40 h 79"/>
                <a:gd name="T4" fmla="*/ 5 w 80"/>
                <a:gd name="T5" fmla="*/ 42 h 79"/>
                <a:gd name="T6" fmla="*/ 19 w 80"/>
                <a:gd name="T7" fmla="*/ 54 h 79"/>
                <a:gd name="T8" fmla="*/ 5 w 80"/>
                <a:gd name="T9" fmla="*/ 42 h 79"/>
                <a:gd name="T10" fmla="*/ 43 w 80"/>
                <a:gd name="T11" fmla="*/ 5 h 79"/>
                <a:gd name="T12" fmla="*/ 43 w 80"/>
                <a:gd name="T13" fmla="*/ 19 h 79"/>
                <a:gd name="T14" fmla="*/ 57 w 80"/>
                <a:gd name="T15" fmla="*/ 37 h 79"/>
                <a:gd name="T16" fmla="*/ 43 w 80"/>
                <a:gd name="T17" fmla="*/ 24 h 79"/>
                <a:gd name="T18" fmla="*/ 38 w 80"/>
                <a:gd name="T19" fmla="*/ 5 h 79"/>
                <a:gd name="T20" fmla="*/ 26 w 80"/>
                <a:gd name="T21" fmla="*/ 19 h 79"/>
                <a:gd name="T22" fmla="*/ 38 w 80"/>
                <a:gd name="T23" fmla="*/ 24 h 79"/>
                <a:gd name="T24" fmla="*/ 23 w 80"/>
                <a:gd name="T25" fmla="*/ 37 h 79"/>
                <a:gd name="T26" fmla="*/ 38 w 80"/>
                <a:gd name="T27" fmla="*/ 24 h 79"/>
                <a:gd name="T28" fmla="*/ 5 w 80"/>
                <a:gd name="T29" fmla="*/ 37 h 79"/>
                <a:gd name="T30" fmla="*/ 19 w 80"/>
                <a:gd name="T31" fmla="*/ 24 h 79"/>
                <a:gd name="T32" fmla="*/ 23 w 80"/>
                <a:gd name="T33" fmla="*/ 42 h 79"/>
                <a:gd name="T34" fmla="*/ 38 w 80"/>
                <a:gd name="T35" fmla="*/ 54 h 79"/>
                <a:gd name="T36" fmla="*/ 23 w 80"/>
                <a:gd name="T37" fmla="*/ 42 h 79"/>
                <a:gd name="T38" fmla="*/ 38 w 80"/>
                <a:gd name="T39" fmla="*/ 74 h 79"/>
                <a:gd name="T40" fmla="*/ 38 w 80"/>
                <a:gd name="T41" fmla="*/ 59 h 79"/>
                <a:gd name="T42" fmla="*/ 43 w 80"/>
                <a:gd name="T43" fmla="*/ 59 h 79"/>
                <a:gd name="T44" fmla="*/ 43 w 80"/>
                <a:gd name="T45" fmla="*/ 74 h 79"/>
                <a:gd name="T46" fmla="*/ 43 w 80"/>
                <a:gd name="T47" fmla="*/ 42 h 79"/>
                <a:gd name="T48" fmla="*/ 56 w 80"/>
                <a:gd name="T49" fmla="*/ 54 h 79"/>
                <a:gd name="T50" fmla="*/ 62 w 80"/>
                <a:gd name="T51" fmla="*/ 42 h 79"/>
                <a:gd name="T52" fmla="*/ 72 w 80"/>
                <a:gd name="T53" fmla="*/ 54 h 79"/>
                <a:gd name="T54" fmla="*/ 62 w 80"/>
                <a:gd name="T55" fmla="*/ 42 h 79"/>
                <a:gd name="T56" fmla="*/ 61 w 80"/>
                <a:gd name="T57" fmla="*/ 24 h 79"/>
                <a:gd name="T58" fmla="*/ 75 w 80"/>
                <a:gd name="T59" fmla="*/ 37 h 79"/>
                <a:gd name="T60" fmla="*/ 69 w 80"/>
                <a:gd name="T61" fmla="*/ 19 h 79"/>
                <a:gd name="T62" fmla="*/ 53 w 80"/>
                <a:gd name="T63" fmla="*/ 7 h 79"/>
                <a:gd name="T64" fmla="*/ 27 w 80"/>
                <a:gd name="T65" fmla="*/ 7 h 79"/>
                <a:gd name="T66" fmla="*/ 12 w 80"/>
                <a:gd name="T67" fmla="*/ 19 h 79"/>
                <a:gd name="T68" fmla="*/ 11 w 80"/>
                <a:gd name="T69" fmla="*/ 59 h 79"/>
                <a:gd name="T70" fmla="*/ 27 w 80"/>
                <a:gd name="T71" fmla="*/ 72 h 79"/>
                <a:gd name="T72" fmla="*/ 53 w 80"/>
                <a:gd name="T73" fmla="*/ 72 h 79"/>
                <a:gd name="T74" fmla="*/ 69 w 80"/>
                <a:gd name="T75"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 h="79">
                  <a:moveTo>
                    <a:pt x="40" y="0"/>
                  </a:moveTo>
                  <a:cubicBezTo>
                    <a:pt x="18" y="0"/>
                    <a:pt x="0" y="18"/>
                    <a:pt x="0" y="40"/>
                  </a:cubicBezTo>
                  <a:cubicBezTo>
                    <a:pt x="0" y="62"/>
                    <a:pt x="18" y="79"/>
                    <a:pt x="40" y="79"/>
                  </a:cubicBezTo>
                  <a:cubicBezTo>
                    <a:pt x="62" y="79"/>
                    <a:pt x="80" y="62"/>
                    <a:pt x="80" y="40"/>
                  </a:cubicBezTo>
                  <a:cubicBezTo>
                    <a:pt x="80" y="18"/>
                    <a:pt x="62" y="0"/>
                    <a:pt x="40" y="0"/>
                  </a:cubicBezTo>
                  <a:close/>
                  <a:moveTo>
                    <a:pt x="5" y="42"/>
                  </a:moveTo>
                  <a:cubicBezTo>
                    <a:pt x="18" y="42"/>
                    <a:pt x="18" y="42"/>
                    <a:pt x="18" y="42"/>
                  </a:cubicBezTo>
                  <a:cubicBezTo>
                    <a:pt x="18" y="46"/>
                    <a:pt x="18" y="50"/>
                    <a:pt x="19" y="54"/>
                  </a:cubicBezTo>
                  <a:cubicBezTo>
                    <a:pt x="8" y="54"/>
                    <a:pt x="8" y="54"/>
                    <a:pt x="8" y="54"/>
                  </a:cubicBezTo>
                  <a:cubicBezTo>
                    <a:pt x="7" y="50"/>
                    <a:pt x="6" y="46"/>
                    <a:pt x="5" y="42"/>
                  </a:cubicBezTo>
                  <a:close/>
                  <a:moveTo>
                    <a:pt x="43" y="19"/>
                  </a:moveTo>
                  <a:cubicBezTo>
                    <a:pt x="43" y="5"/>
                    <a:pt x="43" y="5"/>
                    <a:pt x="43" y="5"/>
                  </a:cubicBezTo>
                  <a:cubicBezTo>
                    <a:pt x="47" y="6"/>
                    <a:pt x="52" y="12"/>
                    <a:pt x="54" y="19"/>
                  </a:cubicBezTo>
                  <a:lnTo>
                    <a:pt x="43" y="19"/>
                  </a:lnTo>
                  <a:close/>
                  <a:moveTo>
                    <a:pt x="56" y="24"/>
                  </a:moveTo>
                  <a:cubicBezTo>
                    <a:pt x="57" y="28"/>
                    <a:pt x="57" y="33"/>
                    <a:pt x="57" y="37"/>
                  </a:cubicBezTo>
                  <a:cubicBezTo>
                    <a:pt x="43" y="37"/>
                    <a:pt x="43" y="37"/>
                    <a:pt x="43" y="37"/>
                  </a:cubicBezTo>
                  <a:cubicBezTo>
                    <a:pt x="43" y="24"/>
                    <a:pt x="43" y="24"/>
                    <a:pt x="43" y="24"/>
                  </a:cubicBezTo>
                  <a:lnTo>
                    <a:pt x="56" y="24"/>
                  </a:lnTo>
                  <a:close/>
                  <a:moveTo>
                    <a:pt x="38" y="5"/>
                  </a:moveTo>
                  <a:cubicBezTo>
                    <a:pt x="38" y="19"/>
                    <a:pt x="38" y="19"/>
                    <a:pt x="38" y="19"/>
                  </a:cubicBezTo>
                  <a:cubicBezTo>
                    <a:pt x="26" y="19"/>
                    <a:pt x="26" y="19"/>
                    <a:pt x="26" y="19"/>
                  </a:cubicBezTo>
                  <a:cubicBezTo>
                    <a:pt x="29" y="12"/>
                    <a:pt x="33" y="6"/>
                    <a:pt x="38" y="5"/>
                  </a:cubicBezTo>
                  <a:close/>
                  <a:moveTo>
                    <a:pt x="38" y="24"/>
                  </a:moveTo>
                  <a:cubicBezTo>
                    <a:pt x="38" y="37"/>
                    <a:pt x="38" y="37"/>
                    <a:pt x="38" y="37"/>
                  </a:cubicBezTo>
                  <a:cubicBezTo>
                    <a:pt x="23" y="37"/>
                    <a:pt x="23" y="37"/>
                    <a:pt x="23" y="37"/>
                  </a:cubicBezTo>
                  <a:cubicBezTo>
                    <a:pt x="23" y="33"/>
                    <a:pt x="24" y="28"/>
                    <a:pt x="25" y="24"/>
                  </a:cubicBezTo>
                  <a:lnTo>
                    <a:pt x="38" y="24"/>
                  </a:lnTo>
                  <a:close/>
                  <a:moveTo>
                    <a:pt x="18" y="37"/>
                  </a:moveTo>
                  <a:cubicBezTo>
                    <a:pt x="5" y="37"/>
                    <a:pt x="5" y="37"/>
                    <a:pt x="5" y="37"/>
                  </a:cubicBezTo>
                  <a:cubicBezTo>
                    <a:pt x="6" y="33"/>
                    <a:pt x="7" y="28"/>
                    <a:pt x="9" y="24"/>
                  </a:cubicBezTo>
                  <a:cubicBezTo>
                    <a:pt x="19" y="24"/>
                    <a:pt x="19" y="24"/>
                    <a:pt x="19" y="24"/>
                  </a:cubicBezTo>
                  <a:cubicBezTo>
                    <a:pt x="19" y="28"/>
                    <a:pt x="18" y="33"/>
                    <a:pt x="18" y="37"/>
                  </a:cubicBezTo>
                  <a:close/>
                  <a:moveTo>
                    <a:pt x="23" y="42"/>
                  </a:moveTo>
                  <a:cubicBezTo>
                    <a:pt x="38" y="42"/>
                    <a:pt x="38" y="42"/>
                    <a:pt x="38" y="42"/>
                  </a:cubicBezTo>
                  <a:cubicBezTo>
                    <a:pt x="38" y="54"/>
                    <a:pt x="38" y="54"/>
                    <a:pt x="38" y="54"/>
                  </a:cubicBezTo>
                  <a:cubicBezTo>
                    <a:pt x="24" y="54"/>
                    <a:pt x="24" y="54"/>
                    <a:pt x="24" y="54"/>
                  </a:cubicBezTo>
                  <a:cubicBezTo>
                    <a:pt x="23" y="50"/>
                    <a:pt x="23" y="46"/>
                    <a:pt x="23" y="42"/>
                  </a:cubicBezTo>
                  <a:close/>
                  <a:moveTo>
                    <a:pt x="38" y="59"/>
                  </a:moveTo>
                  <a:cubicBezTo>
                    <a:pt x="38" y="74"/>
                    <a:pt x="38" y="74"/>
                    <a:pt x="38" y="74"/>
                  </a:cubicBezTo>
                  <a:cubicBezTo>
                    <a:pt x="33" y="73"/>
                    <a:pt x="28" y="67"/>
                    <a:pt x="26" y="59"/>
                  </a:cubicBezTo>
                  <a:lnTo>
                    <a:pt x="38" y="59"/>
                  </a:lnTo>
                  <a:close/>
                  <a:moveTo>
                    <a:pt x="43" y="74"/>
                  </a:moveTo>
                  <a:cubicBezTo>
                    <a:pt x="43" y="59"/>
                    <a:pt x="43" y="59"/>
                    <a:pt x="43" y="59"/>
                  </a:cubicBezTo>
                  <a:cubicBezTo>
                    <a:pt x="55" y="59"/>
                    <a:pt x="55" y="59"/>
                    <a:pt x="55" y="59"/>
                  </a:cubicBezTo>
                  <a:cubicBezTo>
                    <a:pt x="52" y="67"/>
                    <a:pt x="47" y="73"/>
                    <a:pt x="43" y="74"/>
                  </a:cubicBezTo>
                  <a:close/>
                  <a:moveTo>
                    <a:pt x="43" y="54"/>
                  </a:moveTo>
                  <a:cubicBezTo>
                    <a:pt x="43" y="42"/>
                    <a:pt x="43" y="42"/>
                    <a:pt x="43" y="42"/>
                  </a:cubicBezTo>
                  <a:cubicBezTo>
                    <a:pt x="57" y="42"/>
                    <a:pt x="57" y="42"/>
                    <a:pt x="57" y="42"/>
                  </a:cubicBezTo>
                  <a:cubicBezTo>
                    <a:pt x="57" y="46"/>
                    <a:pt x="57" y="50"/>
                    <a:pt x="56" y="54"/>
                  </a:cubicBezTo>
                  <a:lnTo>
                    <a:pt x="43" y="54"/>
                  </a:lnTo>
                  <a:close/>
                  <a:moveTo>
                    <a:pt x="62" y="42"/>
                  </a:moveTo>
                  <a:cubicBezTo>
                    <a:pt x="75" y="42"/>
                    <a:pt x="75" y="42"/>
                    <a:pt x="75" y="42"/>
                  </a:cubicBezTo>
                  <a:cubicBezTo>
                    <a:pt x="75" y="46"/>
                    <a:pt x="74" y="50"/>
                    <a:pt x="72" y="54"/>
                  </a:cubicBezTo>
                  <a:cubicBezTo>
                    <a:pt x="61" y="54"/>
                    <a:pt x="61" y="54"/>
                    <a:pt x="61" y="54"/>
                  </a:cubicBezTo>
                  <a:cubicBezTo>
                    <a:pt x="62" y="50"/>
                    <a:pt x="62" y="46"/>
                    <a:pt x="62" y="42"/>
                  </a:cubicBezTo>
                  <a:close/>
                  <a:moveTo>
                    <a:pt x="62" y="37"/>
                  </a:moveTo>
                  <a:cubicBezTo>
                    <a:pt x="62" y="33"/>
                    <a:pt x="62" y="28"/>
                    <a:pt x="61" y="24"/>
                  </a:cubicBezTo>
                  <a:cubicBezTo>
                    <a:pt x="72" y="24"/>
                    <a:pt x="72" y="24"/>
                    <a:pt x="72" y="24"/>
                  </a:cubicBezTo>
                  <a:cubicBezTo>
                    <a:pt x="74" y="28"/>
                    <a:pt x="75" y="33"/>
                    <a:pt x="75" y="37"/>
                  </a:cubicBezTo>
                  <a:lnTo>
                    <a:pt x="62" y="37"/>
                  </a:lnTo>
                  <a:close/>
                  <a:moveTo>
                    <a:pt x="69" y="19"/>
                  </a:moveTo>
                  <a:cubicBezTo>
                    <a:pt x="59" y="19"/>
                    <a:pt x="59" y="19"/>
                    <a:pt x="59" y="19"/>
                  </a:cubicBezTo>
                  <a:cubicBezTo>
                    <a:pt x="58" y="15"/>
                    <a:pt x="56" y="10"/>
                    <a:pt x="53" y="7"/>
                  </a:cubicBezTo>
                  <a:cubicBezTo>
                    <a:pt x="60" y="10"/>
                    <a:pt x="65" y="14"/>
                    <a:pt x="69" y="19"/>
                  </a:cubicBezTo>
                  <a:close/>
                  <a:moveTo>
                    <a:pt x="27" y="7"/>
                  </a:moveTo>
                  <a:cubicBezTo>
                    <a:pt x="24" y="10"/>
                    <a:pt x="22" y="15"/>
                    <a:pt x="21" y="19"/>
                  </a:cubicBezTo>
                  <a:cubicBezTo>
                    <a:pt x="12" y="19"/>
                    <a:pt x="12" y="19"/>
                    <a:pt x="12" y="19"/>
                  </a:cubicBezTo>
                  <a:cubicBezTo>
                    <a:pt x="15" y="14"/>
                    <a:pt x="21" y="10"/>
                    <a:pt x="27" y="7"/>
                  </a:cubicBezTo>
                  <a:close/>
                  <a:moveTo>
                    <a:pt x="11" y="59"/>
                  </a:moveTo>
                  <a:cubicBezTo>
                    <a:pt x="21" y="59"/>
                    <a:pt x="21" y="59"/>
                    <a:pt x="21" y="59"/>
                  </a:cubicBezTo>
                  <a:cubicBezTo>
                    <a:pt x="22" y="64"/>
                    <a:pt x="24" y="69"/>
                    <a:pt x="27" y="72"/>
                  </a:cubicBezTo>
                  <a:cubicBezTo>
                    <a:pt x="20" y="69"/>
                    <a:pt x="15" y="65"/>
                    <a:pt x="11" y="59"/>
                  </a:cubicBezTo>
                  <a:close/>
                  <a:moveTo>
                    <a:pt x="53" y="72"/>
                  </a:moveTo>
                  <a:cubicBezTo>
                    <a:pt x="56" y="69"/>
                    <a:pt x="58" y="64"/>
                    <a:pt x="60" y="59"/>
                  </a:cubicBezTo>
                  <a:cubicBezTo>
                    <a:pt x="69" y="59"/>
                    <a:pt x="69" y="59"/>
                    <a:pt x="69" y="59"/>
                  </a:cubicBezTo>
                  <a:cubicBezTo>
                    <a:pt x="65" y="65"/>
                    <a:pt x="60" y="69"/>
                    <a:pt x="53" y="72"/>
                  </a:cubicBezTo>
                  <a:close/>
                </a:path>
              </a:pathLst>
            </a:custGeom>
            <a:gradFill rotWithShape="1">
              <a:gsLst>
                <a:gs pos="0">
                  <a:schemeClr val="accent1"/>
                </a:gs>
                <a:gs pos="100000">
                  <a:schemeClr val="accent6"/>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26" name="Freeform 31"/>
            <p:cNvSpPr>
              <a:spLocks noEditPoints="1"/>
            </p:cNvSpPr>
            <p:nvPr userDrawn="1"/>
          </p:nvSpPr>
          <p:spPr bwMode="auto">
            <a:xfrm>
              <a:off x="8585270" y="1305833"/>
              <a:ext cx="172076" cy="219853"/>
            </a:xfrm>
            <a:custGeom>
              <a:avLst/>
              <a:gdLst>
                <a:gd name="T0" fmla="*/ 127483 w 172102"/>
                <a:gd name="T1" fmla="*/ 0 h 219907"/>
                <a:gd name="T2" fmla="*/ 41432 w 172102"/>
                <a:gd name="T3" fmla="*/ 0 h 219907"/>
                <a:gd name="T4" fmla="*/ 0 w 172102"/>
                <a:gd name="T5" fmla="*/ 73303 h 219907"/>
                <a:gd name="T6" fmla="*/ 35058 w 172102"/>
                <a:gd name="T7" fmla="*/ 133857 h 219907"/>
                <a:gd name="T8" fmla="*/ 0 w 172102"/>
                <a:gd name="T9" fmla="*/ 194411 h 219907"/>
                <a:gd name="T10" fmla="*/ 15936 w 172102"/>
                <a:gd name="T11" fmla="*/ 219907 h 219907"/>
                <a:gd name="T12" fmla="*/ 60555 w 172102"/>
                <a:gd name="T13" fmla="*/ 146605 h 219907"/>
                <a:gd name="T14" fmla="*/ 127483 w 172102"/>
                <a:gd name="T15" fmla="*/ 146605 h 219907"/>
                <a:gd name="T16" fmla="*/ 172102 w 172102"/>
                <a:gd name="T17" fmla="*/ 73303 h 219907"/>
                <a:gd name="T18" fmla="*/ 127483 w 172102"/>
                <a:gd name="T19" fmla="*/ 0 h 219907"/>
                <a:gd name="T20" fmla="*/ 114735 w 172102"/>
                <a:gd name="T21" fmla="*/ 121108 h 219907"/>
                <a:gd name="T22" fmla="*/ 57367 w 172102"/>
                <a:gd name="T23" fmla="*/ 121108 h 219907"/>
                <a:gd name="T24" fmla="*/ 28684 w 172102"/>
                <a:gd name="T25" fmla="*/ 73303 h 219907"/>
                <a:gd name="T26" fmla="*/ 57367 w 172102"/>
                <a:gd name="T27" fmla="*/ 25497 h 219907"/>
                <a:gd name="T28" fmla="*/ 114735 w 172102"/>
                <a:gd name="T29" fmla="*/ 25497 h 219907"/>
                <a:gd name="T30" fmla="*/ 140231 w 172102"/>
                <a:gd name="T31" fmla="*/ 73303 h 219907"/>
                <a:gd name="T32" fmla="*/ 114735 w 172102"/>
                <a:gd name="T33" fmla="*/ 121108 h 219907"/>
                <a:gd name="T34" fmla="*/ 92425 w 172102"/>
                <a:gd name="T35" fmla="*/ 66928 h 219907"/>
                <a:gd name="T36" fmla="*/ 92425 w 172102"/>
                <a:gd name="T37" fmla="*/ 41432 h 219907"/>
                <a:gd name="T38" fmla="*/ 79677 w 172102"/>
                <a:gd name="T39" fmla="*/ 41432 h 219907"/>
                <a:gd name="T40" fmla="*/ 79677 w 172102"/>
                <a:gd name="T41" fmla="*/ 66928 h 219907"/>
                <a:gd name="T42" fmla="*/ 54180 w 172102"/>
                <a:gd name="T43" fmla="*/ 66928 h 219907"/>
                <a:gd name="T44" fmla="*/ 54180 w 172102"/>
                <a:gd name="T45" fmla="*/ 76490 h 219907"/>
                <a:gd name="T46" fmla="*/ 79677 w 172102"/>
                <a:gd name="T47" fmla="*/ 76490 h 219907"/>
                <a:gd name="T48" fmla="*/ 79677 w 172102"/>
                <a:gd name="T49" fmla="*/ 101986 h 219907"/>
                <a:gd name="T50" fmla="*/ 92425 w 172102"/>
                <a:gd name="T51" fmla="*/ 101986 h 219907"/>
                <a:gd name="T52" fmla="*/ 92425 w 172102"/>
                <a:gd name="T53" fmla="*/ 76490 h 219907"/>
                <a:gd name="T54" fmla="*/ 114735 w 172102"/>
                <a:gd name="T55" fmla="*/ 76490 h 219907"/>
                <a:gd name="T56" fmla="*/ 114735 w 172102"/>
                <a:gd name="T57" fmla="*/ 66928 h 219907"/>
                <a:gd name="T58" fmla="*/ 92425 w 172102"/>
                <a:gd name="T59" fmla="*/ 66928 h 219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2102" h="219907">
                  <a:moveTo>
                    <a:pt x="127483" y="0"/>
                  </a:moveTo>
                  <a:lnTo>
                    <a:pt x="41432" y="0"/>
                  </a:lnTo>
                  <a:lnTo>
                    <a:pt x="0" y="73303"/>
                  </a:lnTo>
                  <a:lnTo>
                    <a:pt x="35058" y="133857"/>
                  </a:lnTo>
                  <a:lnTo>
                    <a:pt x="0" y="194411"/>
                  </a:lnTo>
                  <a:lnTo>
                    <a:pt x="15936" y="219907"/>
                  </a:lnTo>
                  <a:lnTo>
                    <a:pt x="60555" y="146605"/>
                  </a:lnTo>
                  <a:lnTo>
                    <a:pt x="127483" y="146605"/>
                  </a:lnTo>
                  <a:lnTo>
                    <a:pt x="172102" y="73303"/>
                  </a:lnTo>
                  <a:lnTo>
                    <a:pt x="127483" y="0"/>
                  </a:lnTo>
                  <a:close/>
                  <a:moveTo>
                    <a:pt x="114735" y="121108"/>
                  </a:moveTo>
                  <a:lnTo>
                    <a:pt x="57367" y="121108"/>
                  </a:lnTo>
                  <a:lnTo>
                    <a:pt x="28684" y="73303"/>
                  </a:lnTo>
                  <a:lnTo>
                    <a:pt x="57367" y="25497"/>
                  </a:lnTo>
                  <a:lnTo>
                    <a:pt x="114735" y="25497"/>
                  </a:lnTo>
                  <a:lnTo>
                    <a:pt x="140231" y="73303"/>
                  </a:lnTo>
                  <a:lnTo>
                    <a:pt x="114735" y="121108"/>
                  </a:lnTo>
                  <a:close/>
                  <a:moveTo>
                    <a:pt x="92425" y="66928"/>
                  </a:moveTo>
                  <a:lnTo>
                    <a:pt x="92425" y="41432"/>
                  </a:lnTo>
                  <a:lnTo>
                    <a:pt x="79677" y="41432"/>
                  </a:lnTo>
                  <a:lnTo>
                    <a:pt x="79677" y="66928"/>
                  </a:lnTo>
                  <a:lnTo>
                    <a:pt x="54180" y="66928"/>
                  </a:lnTo>
                  <a:lnTo>
                    <a:pt x="54180" y="76490"/>
                  </a:lnTo>
                  <a:lnTo>
                    <a:pt x="79677" y="76490"/>
                  </a:lnTo>
                  <a:lnTo>
                    <a:pt x="79677" y="101986"/>
                  </a:lnTo>
                  <a:lnTo>
                    <a:pt x="92425" y="101986"/>
                  </a:lnTo>
                  <a:lnTo>
                    <a:pt x="92425" y="76490"/>
                  </a:lnTo>
                  <a:lnTo>
                    <a:pt x="114735" y="76490"/>
                  </a:lnTo>
                  <a:lnTo>
                    <a:pt x="114735" y="66928"/>
                  </a:lnTo>
                  <a:lnTo>
                    <a:pt x="92425" y="66928"/>
                  </a:lnTo>
                  <a:close/>
                </a:path>
              </a:pathLst>
            </a:custGeom>
            <a:gradFill rotWithShape="1">
              <a:gsLst>
                <a:gs pos="0">
                  <a:schemeClr val="accent6"/>
                </a:gs>
                <a:gs pos="100000">
                  <a:schemeClr val="accent1"/>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with Text and Table">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1" y="2209800"/>
            <a:ext cx="7689583" cy="3505200"/>
          </a:xfrm>
        </p:spPr>
        <p:txBody>
          <a:bodyPr>
            <a:normAutofit/>
          </a:bodyPr>
          <a:lstStyle>
            <a:lvl1pPr>
              <a:defRPr sz="1800">
                <a:solidFill>
                  <a:schemeClr val="tx2"/>
                </a:solidFill>
              </a:defRPr>
            </a:lvl1pPr>
            <a:lvl2pPr>
              <a:defRPr sz="1600">
                <a:solidFill>
                  <a:schemeClr val="tx2"/>
                </a:solidFill>
              </a:defRPr>
            </a:lvl2pPr>
            <a:lvl3pPr>
              <a:defRPr sz="1400">
                <a:solidFill>
                  <a:schemeClr val="tx2"/>
                </a:solidFill>
              </a:defRPr>
            </a:lvl3pPr>
            <a:lvl4pPr>
              <a:defRPr sz="1200">
                <a:solidFill>
                  <a:schemeClr val="tx2"/>
                </a:solidFill>
              </a:defRPr>
            </a:lvl4pPr>
            <a:lvl5pPr>
              <a:defRPr sz="1200">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itle 1"/>
          <p:cNvSpPr>
            <a:spLocks noGrp="1"/>
          </p:cNvSpPr>
          <p:nvPr>
            <p:ph type="title" hasCustomPrompt="1"/>
          </p:nvPr>
        </p:nvSpPr>
        <p:spPr>
          <a:xfrm>
            <a:off x="457200" y="457200"/>
            <a:ext cx="5257800" cy="1051560"/>
          </a:xfrm>
        </p:spPr>
        <p:txBody>
          <a:bodyPr>
            <a:normAutofit/>
          </a:bodyPr>
          <a:lstStyle>
            <a:lvl1pPr>
              <a:lnSpc>
                <a:spcPct val="90000"/>
              </a:lnSpc>
              <a:defRPr sz="3600">
                <a:solidFill>
                  <a:schemeClr val="accent4"/>
                </a:solidFill>
              </a:defRPr>
            </a:lvl1pPr>
          </a:lstStyle>
          <a:p>
            <a:r>
              <a:rPr lang="en-US" dirty="0"/>
              <a:t>Content Page </a:t>
            </a:r>
            <a:br>
              <a:rPr lang="en-US" dirty="0"/>
            </a:br>
            <a:r>
              <a:rPr lang="en-US" dirty="0"/>
              <a:t>with Text and Table</a:t>
            </a:r>
          </a:p>
        </p:txBody>
      </p:sp>
      <p:sp>
        <p:nvSpPr>
          <p:cNvPr id="9" name="Subtitle 2"/>
          <p:cNvSpPr>
            <a:spLocks noGrp="1"/>
          </p:cNvSpPr>
          <p:nvPr>
            <p:ph type="subTitle" idx="11" hasCustomPrompt="1"/>
          </p:nvPr>
        </p:nvSpPr>
        <p:spPr>
          <a:xfrm>
            <a:off x="457200" y="1510553"/>
            <a:ext cx="5257800" cy="475488"/>
          </a:xfrm>
        </p:spPr>
        <p:txBody>
          <a:bodyPr>
            <a:normAutofit/>
          </a:bodyPr>
          <a:lstStyle>
            <a:lvl1pPr marL="0" indent="0" algn="l">
              <a:buNone/>
              <a:defRPr sz="2000" cap="none"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 content page with text and table</a:t>
            </a:r>
          </a:p>
        </p:txBody>
      </p:sp>
      <p:cxnSp>
        <p:nvCxnSpPr>
          <p:cNvPr id="25" name="Straight Connector 24"/>
          <p:cNvCxnSpPr/>
          <p:nvPr userDrawn="1"/>
        </p:nvCxnSpPr>
        <p:spPr>
          <a:xfrm>
            <a:off x="533400" y="5930573"/>
            <a:ext cx="81534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a:xfrm flipV="1">
            <a:off x="6380156" y="5930573"/>
            <a:ext cx="304800" cy="55539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58" name="Group 57"/>
          <p:cNvGrpSpPr/>
          <p:nvPr userDrawn="1"/>
        </p:nvGrpSpPr>
        <p:grpSpPr>
          <a:xfrm>
            <a:off x="5911438" y="173562"/>
            <a:ext cx="3101749" cy="1752562"/>
            <a:chOff x="5715000" y="173562"/>
            <a:chExt cx="3298187" cy="1863554"/>
          </a:xfrm>
        </p:grpSpPr>
        <p:sp>
          <p:nvSpPr>
            <p:cNvPr id="59" name="Freeform 34"/>
            <p:cNvSpPr>
              <a:spLocks/>
            </p:cNvSpPr>
            <p:nvPr/>
          </p:nvSpPr>
          <p:spPr bwMode="auto">
            <a:xfrm>
              <a:off x="6644150" y="807920"/>
              <a:ext cx="1245414" cy="1080177"/>
            </a:xfrm>
            <a:custGeom>
              <a:avLst/>
              <a:gdLst>
                <a:gd name="T0" fmla="*/ 503665 w 2021037"/>
                <a:gd name="T1" fmla="*/ 1753267 h 1753267"/>
                <a:gd name="T2" fmla="*/ 0 w 2021037"/>
                <a:gd name="T3" fmla="*/ 876633 h 1753267"/>
                <a:gd name="T4" fmla="*/ 503665 w 2021037"/>
                <a:gd name="T5" fmla="*/ 0 h 1753267"/>
                <a:gd name="T6" fmla="*/ 1517372 w 2021037"/>
                <a:gd name="T7" fmla="*/ 0 h 1753267"/>
                <a:gd name="T8" fmla="*/ 2021037 w 2021037"/>
                <a:gd name="T9" fmla="*/ 876633 h 1753267"/>
                <a:gd name="T10" fmla="*/ 1517372 w 2021037"/>
                <a:gd name="T11" fmla="*/ 1753267 h 1753267"/>
                <a:gd name="T12" fmla="*/ 503665 w 2021037"/>
                <a:gd name="T13" fmla="*/ 1753267 h 1753267"/>
              </a:gdLst>
              <a:ahLst/>
              <a:cxnLst>
                <a:cxn ang="0">
                  <a:pos x="T0" y="T1"/>
                </a:cxn>
                <a:cxn ang="0">
                  <a:pos x="T2" y="T3"/>
                </a:cxn>
                <a:cxn ang="0">
                  <a:pos x="T4" y="T5"/>
                </a:cxn>
                <a:cxn ang="0">
                  <a:pos x="T6" y="T7"/>
                </a:cxn>
                <a:cxn ang="0">
                  <a:pos x="T8" y="T9"/>
                </a:cxn>
                <a:cxn ang="0">
                  <a:pos x="T10" y="T11"/>
                </a:cxn>
                <a:cxn ang="0">
                  <a:pos x="T12" y="T13"/>
                </a:cxn>
              </a:cxnLst>
              <a:rect l="0" t="0" r="r" b="b"/>
              <a:pathLst>
                <a:path w="2021037" h="1753267">
                  <a:moveTo>
                    <a:pt x="503665" y="1753267"/>
                  </a:moveTo>
                  <a:lnTo>
                    <a:pt x="0" y="876633"/>
                  </a:lnTo>
                  <a:lnTo>
                    <a:pt x="503665" y="0"/>
                  </a:lnTo>
                  <a:lnTo>
                    <a:pt x="1517372" y="0"/>
                  </a:lnTo>
                  <a:lnTo>
                    <a:pt x="2021037" y="876633"/>
                  </a:lnTo>
                  <a:lnTo>
                    <a:pt x="1517372" y="1753267"/>
                  </a:lnTo>
                  <a:lnTo>
                    <a:pt x="503665" y="1753267"/>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0" name="Freeform 35"/>
            <p:cNvSpPr>
              <a:spLocks noEditPoints="1"/>
            </p:cNvSpPr>
            <p:nvPr/>
          </p:nvSpPr>
          <p:spPr bwMode="auto">
            <a:xfrm>
              <a:off x="7416149" y="201057"/>
              <a:ext cx="310372" cy="269062"/>
            </a:xfrm>
            <a:custGeom>
              <a:avLst/>
              <a:gdLst>
                <a:gd name="T0" fmla="*/ 379343 w 503666"/>
                <a:gd name="T1" fmla="*/ 0 h 436723"/>
                <a:gd name="T2" fmla="*/ 127510 w 503666"/>
                <a:gd name="T3" fmla="*/ 0 h 436723"/>
                <a:gd name="T4" fmla="*/ 0 w 503666"/>
                <a:gd name="T5" fmla="*/ 216768 h 436723"/>
                <a:gd name="T6" fmla="*/ 127510 w 503666"/>
                <a:gd name="T7" fmla="*/ 436723 h 436723"/>
                <a:gd name="T8" fmla="*/ 379343 w 503666"/>
                <a:gd name="T9" fmla="*/ 436723 h 436723"/>
                <a:gd name="T10" fmla="*/ 503666 w 503666"/>
                <a:gd name="T11" fmla="*/ 216768 h 436723"/>
                <a:gd name="T12" fmla="*/ 379343 w 503666"/>
                <a:gd name="T13" fmla="*/ 0 h 436723"/>
                <a:gd name="T14" fmla="*/ 334714 w 503666"/>
                <a:gd name="T15" fmla="*/ 360217 h 436723"/>
                <a:gd name="T16" fmla="*/ 168951 w 503666"/>
                <a:gd name="T17" fmla="*/ 360217 h 436723"/>
                <a:gd name="T18" fmla="*/ 86069 w 503666"/>
                <a:gd name="T19" fmla="*/ 216768 h 436723"/>
                <a:gd name="T20" fmla="*/ 168951 w 503666"/>
                <a:gd name="T21" fmla="*/ 76507 h 436723"/>
                <a:gd name="T22" fmla="*/ 334714 w 503666"/>
                <a:gd name="T23" fmla="*/ 76507 h 436723"/>
                <a:gd name="T24" fmla="*/ 417596 w 503666"/>
                <a:gd name="T25" fmla="*/ 216768 h 436723"/>
                <a:gd name="T26" fmla="*/ 334714 w 503666"/>
                <a:gd name="T27" fmla="*/ 360217 h 436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3666" h="436723">
                  <a:moveTo>
                    <a:pt x="379343" y="0"/>
                  </a:moveTo>
                  <a:lnTo>
                    <a:pt x="127510" y="0"/>
                  </a:lnTo>
                  <a:lnTo>
                    <a:pt x="0" y="216768"/>
                  </a:lnTo>
                  <a:lnTo>
                    <a:pt x="127510" y="436723"/>
                  </a:lnTo>
                  <a:lnTo>
                    <a:pt x="379343" y="436723"/>
                  </a:lnTo>
                  <a:lnTo>
                    <a:pt x="503666" y="216768"/>
                  </a:lnTo>
                  <a:lnTo>
                    <a:pt x="379343" y="0"/>
                  </a:lnTo>
                  <a:close/>
                  <a:moveTo>
                    <a:pt x="334714" y="360217"/>
                  </a:moveTo>
                  <a:lnTo>
                    <a:pt x="168951" y="360217"/>
                  </a:lnTo>
                  <a:lnTo>
                    <a:pt x="86069" y="216768"/>
                  </a:lnTo>
                  <a:lnTo>
                    <a:pt x="168951" y="76507"/>
                  </a:lnTo>
                  <a:lnTo>
                    <a:pt x="334714" y="76507"/>
                  </a:lnTo>
                  <a:lnTo>
                    <a:pt x="417596" y="216768"/>
                  </a:lnTo>
                  <a:lnTo>
                    <a:pt x="334714" y="360217"/>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1" name="Freeform 36"/>
            <p:cNvSpPr>
              <a:spLocks noEditPoints="1"/>
            </p:cNvSpPr>
            <p:nvPr/>
          </p:nvSpPr>
          <p:spPr bwMode="auto">
            <a:xfrm>
              <a:off x="7623361" y="1760198"/>
              <a:ext cx="320193" cy="276918"/>
            </a:xfrm>
            <a:custGeom>
              <a:avLst/>
              <a:gdLst>
                <a:gd name="T0" fmla="*/ 392094 w 519604"/>
                <a:gd name="T1" fmla="*/ 0 h 449473"/>
                <a:gd name="T2" fmla="*/ 130698 w 519604"/>
                <a:gd name="T3" fmla="*/ 0 h 449473"/>
                <a:gd name="T4" fmla="*/ 0 w 519604"/>
                <a:gd name="T5" fmla="*/ 226330 h 449473"/>
                <a:gd name="T6" fmla="*/ 130698 w 519604"/>
                <a:gd name="T7" fmla="*/ 449473 h 449473"/>
                <a:gd name="T8" fmla="*/ 392094 w 519604"/>
                <a:gd name="T9" fmla="*/ 449473 h 449473"/>
                <a:gd name="T10" fmla="*/ 519604 w 519604"/>
                <a:gd name="T11" fmla="*/ 226330 h 449473"/>
                <a:gd name="T12" fmla="*/ 392094 w 519604"/>
                <a:gd name="T13" fmla="*/ 0 h 449473"/>
                <a:gd name="T14" fmla="*/ 347465 w 519604"/>
                <a:gd name="T15" fmla="*/ 372967 h 449473"/>
                <a:gd name="T16" fmla="*/ 175326 w 519604"/>
                <a:gd name="T17" fmla="*/ 372967 h 449473"/>
                <a:gd name="T18" fmla="*/ 92444 w 519604"/>
                <a:gd name="T19" fmla="*/ 226330 h 449473"/>
                <a:gd name="T20" fmla="*/ 175326 w 519604"/>
                <a:gd name="T21" fmla="*/ 79694 h 449473"/>
                <a:gd name="T22" fmla="*/ 347465 w 519604"/>
                <a:gd name="T23" fmla="*/ 79694 h 449473"/>
                <a:gd name="T24" fmla="*/ 430347 w 519604"/>
                <a:gd name="T25" fmla="*/ 226330 h 449473"/>
                <a:gd name="T26" fmla="*/ 347465 w 519604"/>
                <a:gd name="T27" fmla="*/ 372967 h 449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9604" h="449473">
                  <a:moveTo>
                    <a:pt x="392094" y="0"/>
                  </a:moveTo>
                  <a:lnTo>
                    <a:pt x="130698" y="0"/>
                  </a:lnTo>
                  <a:lnTo>
                    <a:pt x="0" y="226330"/>
                  </a:lnTo>
                  <a:lnTo>
                    <a:pt x="130698" y="449473"/>
                  </a:lnTo>
                  <a:lnTo>
                    <a:pt x="392094" y="449473"/>
                  </a:lnTo>
                  <a:lnTo>
                    <a:pt x="519604" y="226330"/>
                  </a:lnTo>
                  <a:lnTo>
                    <a:pt x="392094" y="0"/>
                  </a:lnTo>
                  <a:close/>
                  <a:moveTo>
                    <a:pt x="347465" y="372967"/>
                  </a:moveTo>
                  <a:lnTo>
                    <a:pt x="175326" y="372967"/>
                  </a:lnTo>
                  <a:lnTo>
                    <a:pt x="92444" y="226330"/>
                  </a:lnTo>
                  <a:lnTo>
                    <a:pt x="175326" y="79694"/>
                  </a:lnTo>
                  <a:lnTo>
                    <a:pt x="347465" y="79694"/>
                  </a:lnTo>
                  <a:lnTo>
                    <a:pt x="430347" y="226330"/>
                  </a:lnTo>
                  <a:lnTo>
                    <a:pt x="347465" y="372967"/>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2" name="Freeform 38"/>
            <p:cNvSpPr>
              <a:spLocks noEditPoints="1"/>
            </p:cNvSpPr>
            <p:nvPr/>
          </p:nvSpPr>
          <p:spPr bwMode="auto">
            <a:xfrm>
              <a:off x="7919030" y="654731"/>
              <a:ext cx="253404" cy="133549"/>
            </a:xfrm>
            <a:custGeom>
              <a:avLst/>
              <a:gdLst>
                <a:gd name="T0" fmla="*/ 71 w 129"/>
                <a:gd name="T1" fmla="*/ 68 h 68"/>
                <a:gd name="T2" fmla="*/ 129 w 129"/>
                <a:gd name="T3" fmla="*/ 34 h 68"/>
                <a:gd name="T4" fmla="*/ 71 w 129"/>
                <a:gd name="T5" fmla="*/ 0 h 68"/>
                <a:gd name="T6" fmla="*/ 71 w 129"/>
                <a:gd name="T7" fmla="*/ 20 h 68"/>
                <a:gd name="T8" fmla="*/ 0 w 129"/>
                <a:gd name="T9" fmla="*/ 20 h 68"/>
                <a:gd name="T10" fmla="*/ 0 w 129"/>
                <a:gd name="T11" fmla="*/ 48 h 68"/>
                <a:gd name="T12" fmla="*/ 71 w 129"/>
                <a:gd name="T13" fmla="*/ 48 h 68"/>
                <a:gd name="T14" fmla="*/ 71 w 129"/>
                <a:gd name="T15" fmla="*/ 68 h 68"/>
                <a:gd name="T16" fmla="*/ 8 w 129"/>
                <a:gd name="T17" fmla="*/ 40 h 68"/>
                <a:gd name="T18" fmla="*/ 8 w 129"/>
                <a:gd name="T19" fmla="*/ 28 h 68"/>
                <a:gd name="T20" fmla="*/ 79 w 129"/>
                <a:gd name="T21" fmla="*/ 28 h 68"/>
                <a:gd name="T22" fmla="*/ 79 w 129"/>
                <a:gd name="T23" fmla="*/ 15 h 68"/>
                <a:gd name="T24" fmla="*/ 112 w 129"/>
                <a:gd name="T25" fmla="*/ 34 h 68"/>
                <a:gd name="T26" fmla="*/ 79 w 129"/>
                <a:gd name="T27" fmla="*/ 53 h 68"/>
                <a:gd name="T28" fmla="*/ 79 w 129"/>
                <a:gd name="T29" fmla="*/ 40 h 68"/>
                <a:gd name="T30" fmla="*/ 8 w 129"/>
                <a:gd name="T31" fmla="*/ 4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68">
                  <a:moveTo>
                    <a:pt x="71" y="68"/>
                  </a:moveTo>
                  <a:cubicBezTo>
                    <a:pt x="129" y="34"/>
                    <a:pt x="129" y="34"/>
                    <a:pt x="129" y="34"/>
                  </a:cubicBezTo>
                  <a:cubicBezTo>
                    <a:pt x="71" y="0"/>
                    <a:pt x="71" y="0"/>
                    <a:pt x="71" y="0"/>
                  </a:cubicBezTo>
                  <a:cubicBezTo>
                    <a:pt x="71" y="0"/>
                    <a:pt x="71" y="15"/>
                    <a:pt x="71" y="20"/>
                  </a:cubicBezTo>
                  <a:cubicBezTo>
                    <a:pt x="63" y="20"/>
                    <a:pt x="0" y="20"/>
                    <a:pt x="0" y="20"/>
                  </a:cubicBezTo>
                  <a:cubicBezTo>
                    <a:pt x="0" y="48"/>
                    <a:pt x="0" y="48"/>
                    <a:pt x="0" y="48"/>
                  </a:cubicBezTo>
                  <a:cubicBezTo>
                    <a:pt x="0" y="48"/>
                    <a:pt x="63" y="48"/>
                    <a:pt x="71" y="48"/>
                  </a:cubicBezTo>
                  <a:cubicBezTo>
                    <a:pt x="71" y="53"/>
                    <a:pt x="71" y="68"/>
                    <a:pt x="71" y="68"/>
                  </a:cubicBezTo>
                  <a:close/>
                  <a:moveTo>
                    <a:pt x="8" y="40"/>
                  </a:moveTo>
                  <a:cubicBezTo>
                    <a:pt x="8" y="36"/>
                    <a:pt x="8" y="32"/>
                    <a:pt x="8" y="28"/>
                  </a:cubicBezTo>
                  <a:cubicBezTo>
                    <a:pt x="16" y="28"/>
                    <a:pt x="79" y="28"/>
                    <a:pt x="79" y="28"/>
                  </a:cubicBezTo>
                  <a:cubicBezTo>
                    <a:pt x="79" y="28"/>
                    <a:pt x="79" y="19"/>
                    <a:pt x="79" y="15"/>
                  </a:cubicBezTo>
                  <a:cubicBezTo>
                    <a:pt x="87" y="19"/>
                    <a:pt x="104" y="29"/>
                    <a:pt x="112" y="34"/>
                  </a:cubicBezTo>
                  <a:cubicBezTo>
                    <a:pt x="104" y="39"/>
                    <a:pt x="87" y="49"/>
                    <a:pt x="79" y="53"/>
                  </a:cubicBezTo>
                  <a:cubicBezTo>
                    <a:pt x="79" y="49"/>
                    <a:pt x="79" y="40"/>
                    <a:pt x="79" y="40"/>
                  </a:cubicBezTo>
                  <a:cubicBezTo>
                    <a:pt x="79" y="40"/>
                    <a:pt x="16" y="40"/>
                    <a:pt x="8" y="40"/>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3" name="Freeform 39"/>
            <p:cNvSpPr>
              <a:spLocks noEditPoints="1"/>
            </p:cNvSpPr>
            <p:nvPr/>
          </p:nvSpPr>
          <p:spPr bwMode="auto">
            <a:xfrm>
              <a:off x="7742236" y="733290"/>
              <a:ext cx="290728" cy="153189"/>
            </a:xfrm>
            <a:custGeom>
              <a:avLst/>
              <a:gdLst>
                <a:gd name="T0" fmla="*/ 67 w 148"/>
                <a:gd name="T1" fmla="*/ 55 h 78"/>
                <a:gd name="T2" fmla="*/ 148 w 148"/>
                <a:gd name="T3" fmla="*/ 55 h 78"/>
                <a:gd name="T4" fmla="*/ 148 w 148"/>
                <a:gd name="T5" fmla="*/ 23 h 78"/>
                <a:gd name="T6" fmla="*/ 67 w 148"/>
                <a:gd name="T7" fmla="*/ 23 h 78"/>
                <a:gd name="T8" fmla="*/ 67 w 148"/>
                <a:gd name="T9" fmla="*/ 0 h 78"/>
                <a:gd name="T10" fmla="*/ 0 w 148"/>
                <a:gd name="T11" fmla="*/ 39 h 78"/>
                <a:gd name="T12" fmla="*/ 67 w 148"/>
                <a:gd name="T13" fmla="*/ 78 h 78"/>
                <a:gd name="T14" fmla="*/ 67 w 148"/>
                <a:gd name="T15" fmla="*/ 55 h 78"/>
                <a:gd name="T16" fmla="*/ 57 w 148"/>
                <a:gd name="T17" fmla="*/ 45 h 78"/>
                <a:gd name="T18" fmla="*/ 57 w 148"/>
                <a:gd name="T19" fmla="*/ 61 h 78"/>
                <a:gd name="T20" fmla="*/ 20 w 148"/>
                <a:gd name="T21" fmla="*/ 39 h 78"/>
                <a:gd name="T22" fmla="*/ 57 w 148"/>
                <a:gd name="T23" fmla="*/ 17 h 78"/>
                <a:gd name="T24" fmla="*/ 57 w 148"/>
                <a:gd name="T25" fmla="*/ 33 h 78"/>
                <a:gd name="T26" fmla="*/ 138 w 148"/>
                <a:gd name="T27" fmla="*/ 33 h 78"/>
                <a:gd name="T28" fmla="*/ 138 w 148"/>
                <a:gd name="T29" fmla="*/ 45 h 78"/>
                <a:gd name="T30" fmla="*/ 57 w 148"/>
                <a:gd name="T31" fmla="*/ 4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8" h="78">
                  <a:moveTo>
                    <a:pt x="67" y="55"/>
                  </a:moveTo>
                  <a:cubicBezTo>
                    <a:pt x="76" y="55"/>
                    <a:pt x="148" y="55"/>
                    <a:pt x="148" y="55"/>
                  </a:cubicBezTo>
                  <a:cubicBezTo>
                    <a:pt x="148" y="23"/>
                    <a:pt x="148" y="23"/>
                    <a:pt x="148" y="23"/>
                  </a:cubicBezTo>
                  <a:cubicBezTo>
                    <a:pt x="148" y="23"/>
                    <a:pt x="76" y="23"/>
                    <a:pt x="67" y="23"/>
                  </a:cubicBezTo>
                  <a:cubicBezTo>
                    <a:pt x="67" y="17"/>
                    <a:pt x="67" y="0"/>
                    <a:pt x="67" y="0"/>
                  </a:cubicBezTo>
                  <a:cubicBezTo>
                    <a:pt x="0" y="39"/>
                    <a:pt x="0" y="39"/>
                    <a:pt x="0" y="39"/>
                  </a:cubicBezTo>
                  <a:cubicBezTo>
                    <a:pt x="67" y="78"/>
                    <a:pt x="67" y="78"/>
                    <a:pt x="67" y="78"/>
                  </a:cubicBezTo>
                  <a:cubicBezTo>
                    <a:pt x="67" y="78"/>
                    <a:pt x="67" y="61"/>
                    <a:pt x="67" y="55"/>
                  </a:cubicBezTo>
                  <a:close/>
                  <a:moveTo>
                    <a:pt x="57" y="45"/>
                  </a:moveTo>
                  <a:cubicBezTo>
                    <a:pt x="57" y="45"/>
                    <a:pt x="57" y="56"/>
                    <a:pt x="57" y="61"/>
                  </a:cubicBezTo>
                  <a:cubicBezTo>
                    <a:pt x="48" y="56"/>
                    <a:pt x="29" y="44"/>
                    <a:pt x="20" y="39"/>
                  </a:cubicBezTo>
                  <a:cubicBezTo>
                    <a:pt x="29" y="34"/>
                    <a:pt x="48" y="22"/>
                    <a:pt x="57" y="17"/>
                  </a:cubicBezTo>
                  <a:cubicBezTo>
                    <a:pt x="57" y="22"/>
                    <a:pt x="57" y="33"/>
                    <a:pt x="57" y="33"/>
                  </a:cubicBezTo>
                  <a:cubicBezTo>
                    <a:pt x="57" y="33"/>
                    <a:pt x="130" y="33"/>
                    <a:pt x="138" y="33"/>
                  </a:cubicBezTo>
                  <a:cubicBezTo>
                    <a:pt x="138" y="37"/>
                    <a:pt x="138" y="41"/>
                    <a:pt x="138" y="45"/>
                  </a:cubicBezTo>
                  <a:cubicBezTo>
                    <a:pt x="130" y="45"/>
                    <a:pt x="57" y="45"/>
                    <a:pt x="57" y="45"/>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4" name="Freeform 43"/>
            <p:cNvSpPr>
              <a:spLocks noEditPoints="1"/>
            </p:cNvSpPr>
            <p:nvPr/>
          </p:nvSpPr>
          <p:spPr bwMode="auto">
            <a:xfrm>
              <a:off x="5907509" y="285508"/>
              <a:ext cx="269120" cy="384936"/>
            </a:xfrm>
            <a:custGeom>
              <a:avLst/>
              <a:gdLst>
                <a:gd name="T0" fmla="*/ 0 w 436723"/>
                <a:gd name="T1" fmla="*/ 188078 h 624800"/>
                <a:gd name="T2" fmla="*/ 108384 w 436723"/>
                <a:gd name="T3" fmla="*/ 376155 h 624800"/>
                <a:gd name="T4" fmla="*/ 328339 w 436723"/>
                <a:gd name="T5" fmla="*/ 376155 h 624800"/>
                <a:gd name="T6" fmla="*/ 436723 w 436723"/>
                <a:gd name="T7" fmla="*/ 188078 h 624800"/>
                <a:gd name="T8" fmla="*/ 328339 w 436723"/>
                <a:gd name="T9" fmla="*/ 0 h 624800"/>
                <a:gd name="T10" fmla="*/ 108384 w 436723"/>
                <a:gd name="T11" fmla="*/ 0 h 624800"/>
                <a:gd name="T12" fmla="*/ 0 w 436723"/>
                <a:gd name="T13" fmla="*/ 188078 h 624800"/>
                <a:gd name="T14" fmla="*/ 76506 w 436723"/>
                <a:gd name="T15" fmla="*/ 188078 h 624800"/>
                <a:gd name="T16" fmla="*/ 146637 w 436723"/>
                <a:gd name="T17" fmla="*/ 63755 h 624800"/>
                <a:gd name="T18" fmla="*/ 290086 w 436723"/>
                <a:gd name="T19" fmla="*/ 63755 h 624800"/>
                <a:gd name="T20" fmla="*/ 360217 w 436723"/>
                <a:gd name="T21" fmla="*/ 188078 h 624800"/>
                <a:gd name="T22" fmla="*/ 290086 w 436723"/>
                <a:gd name="T23" fmla="*/ 312400 h 624800"/>
                <a:gd name="T24" fmla="*/ 146637 w 436723"/>
                <a:gd name="T25" fmla="*/ 312400 h 624800"/>
                <a:gd name="T26" fmla="*/ 76506 w 436723"/>
                <a:gd name="T27" fmla="*/ 188078 h 624800"/>
                <a:gd name="T28" fmla="*/ 277335 w 436723"/>
                <a:gd name="T29" fmla="*/ 567421 h 624800"/>
                <a:gd name="T30" fmla="*/ 159388 w 436723"/>
                <a:gd name="T31" fmla="*/ 567421 h 624800"/>
                <a:gd name="T32" fmla="*/ 159388 w 436723"/>
                <a:gd name="T33" fmla="*/ 624800 h 624800"/>
                <a:gd name="T34" fmla="*/ 277335 w 436723"/>
                <a:gd name="T35" fmla="*/ 624800 h 624800"/>
                <a:gd name="T36" fmla="*/ 277335 w 436723"/>
                <a:gd name="T37" fmla="*/ 567421 h 624800"/>
                <a:gd name="T38" fmla="*/ 328339 w 436723"/>
                <a:gd name="T39" fmla="*/ 404845 h 624800"/>
                <a:gd name="T40" fmla="*/ 108384 w 436723"/>
                <a:gd name="T41" fmla="*/ 404845 h 624800"/>
                <a:gd name="T42" fmla="*/ 108384 w 436723"/>
                <a:gd name="T43" fmla="*/ 462225 h 624800"/>
                <a:gd name="T44" fmla="*/ 328339 w 436723"/>
                <a:gd name="T45" fmla="*/ 462225 h 624800"/>
                <a:gd name="T46" fmla="*/ 328339 w 436723"/>
                <a:gd name="T47" fmla="*/ 404845 h 624800"/>
                <a:gd name="T48" fmla="*/ 328339 w 436723"/>
                <a:gd name="T49" fmla="*/ 487727 h 624800"/>
                <a:gd name="T50" fmla="*/ 108384 w 436723"/>
                <a:gd name="T51" fmla="*/ 487727 h 624800"/>
                <a:gd name="T52" fmla="*/ 108384 w 436723"/>
                <a:gd name="T53" fmla="*/ 545106 h 624800"/>
                <a:gd name="T54" fmla="*/ 328339 w 436723"/>
                <a:gd name="T55" fmla="*/ 545106 h 624800"/>
                <a:gd name="T56" fmla="*/ 328339 w 436723"/>
                <a:gd name="T57" fmla="*/ 487727 h 62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36723" h="624800">
                  <a:moveTo>
                    <a:pt x="0" y="188078"/>
                  </a:moveTo>
                  <a:lnTo>
                    <a:pt x="108384" y="376155"/>
                  </a:lnTo>
                  <a:lnTo>
                    <a:pt x="328339" y="376155"/>
                  </a:lnTo>
                  <a:lnTo>
                    <a:pt x="436723" y="188078"/>
                  </a:lnTo>
                  <a:lnTo>
                    <a:pt x="328339" y="0"/>
                  </a:lnTo>
                  <a:lnTo>
                    <a:pt x="108384" y="0"/>
                  </a:lnTo>
                  <a:lnTo>
                    <a:pt x="0" y="188078"/>
                  </a:lnTo>
                  <a:close/>
                  <a:moveTo>
                    <a:pt x="76506" y="188078"/>
                  </a:moveTo>
                  <a:lnTo>
                    <a:pt x="146637" y="63755"/>
                  </a:lnTo>
                  <a:lnTo>
                    <a:pt x="290086" y="63755"/>
                  </a:lnTo>
                  <a:lnTo>
                    <a:pt x="360217" y="188078"/>
                  </a:lnTo>
                  <a:lnTo>
                    <a:pt x="290086" y="312400"/>
                  </a:lnTo>
                  <a:lnTo>
                    <a:pt x="146637" y="312400"/>
                  </a:lnTo>
                  <a:lnTo>
                    <a:pt x="76506" y="188078"/>
                  </a:lnTo>
                  <a:close/>
                  <a:moveTo>
                    <a:pt x="277335" y="567421"/>
                  </a:moveTo>
                  <a:lnTo>
                    <a:pt x="159388" y="567421"/>
                  </a:lnTo>
                  <a:lnTo>
                    <a:pt x="159388" y="624800"/>
                  </a:lnTo>
                  <a:lnTo>
                    <a:pt x="277335" y="624800"/>
                  </a:lnTo>
                  <a:lnTo>
                    <a:pt x="277335" y="567421"/>
                  </a:lnTo>
                  <a:close/>
                  <a:moveTo>
                    <a:pt x="328339" y="404845"/>
                  </a:moveTo>
                  <a:lnTo>
                    <a:pt x="108384" y="404845"/>
                  </a:lnTo>
                  <a:lnTo>
                    <a:pt x="108384" y="462225"/>
                  </a:lnTo>
                  <a:lnTo>
                    <a:pt x="328339" y="462225"/>
                  </a:lnTo>
                  <a:lnTo>
                    <a:pt x="328339" y="404845"/>
                  </a:lnTo>
                  <a:close/>
                  <a:moveTo>
                    <a:pt x="328339" y="487727"/>
                  </a:moveTo>
                  <a:lnTo>
                    <a:pt x="108384" y="487727"/>
                  </a:lnTo>
                  <a:lnTo>
                    <a:pt x="108384" y="545106"/>
                  </a:lnTo>
                  <a:lnTo>
                    <a:pt x="328339" y="545106"/>
                  </a:lnTo>
                  <a:lnTo>
                    <a:pt x="328339" y="487727"/>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5" name="Freeform 44"/>
            <p:cNvSpPr>
              <a:spLocks noEditPoints="1"/>
            </p:cNvSpPr>
            <p:nvPr/>
          </p:nvSpPr>
          <p:spPr bwMode="auto">
            <a:xfrm>
              <a:off x="5911438" y="959145"/>
              <a:ext cx="267155" cy="267098"/>
            </a:xfrm>
            <a:custGeom>
              <a:avLst/>
              <a:gdLst>
                <a:gd name="T0" fmla="*/ 0 w 136"/>
                <a:gd name="T1" fmla="*/ 68 h 136"/>
                <a:gd name="T2" fmla="*/ 136 w 136"/>
                <a:gd name="T3" fmla="*/ 68 h 136"/>
                <a:gd name="T4" fmla="*/ 9 w 136"/>
                <a:gd name="T5" fmla="*/ 72 h 136"/>
                <a:gd name="T6" fmla="*/ 33 w 136"/>
                <a:gd name="T7" fmla="*/ 93 h 136"/>
                <a:gd name="T8" fmla="*/ 9 w 136"/>
                <a:gd name="T9" fmla="*/ 72 h 136"/>
                <a:gd name="T10" fmla="*/ 72 w 136"/>
                <a:gd name="T11" fmla="*/ 9 h 136"/>
                <a:gd name="T12" fmla="*/ 72 w 136"/>
                <a:gd name="T13" fmla="*/ 34 h 136"/>
                <a:gd name="T14" fmla="*/ 98 w 136"/>
                <a:gd name="T15" fmla="*/ 64 h 136"/>
                <a:gd name="T16" fmla="*/ 72 w 136"/>
                <a:gd name="T17" fmla="*/ 42 h 136"/>
                <a:gd name="T18" fmla="*/ 64 w 136"/>
                <a:gd name="T19" fmla="*/ 9 h 136"/>
                <a:gd name="T20" fmla="*/ 44 w 136"/>
                <a:gd name="T21" fmla="*/ 34 h 136"/>
                <a:gd name="T22" fmla="*/ 64 w 136"/>
                <a:gd name="T23" fmla="*/ 42 h 136"/>
                <a:gd name="T24" fmla="*/ 39 w 136"/>
                <a:gd name="T25" fmla="*/ 64 h 136"/>
                <a:gd name="T26" fmla="*/ 64 w 136"/>
                <a:gd name="T27" fmla="*/ 42 h 136"/>
                <a:gd name="T28" fmla="*/ 9 w 136"/>
                <a:gd name="T29" fmla="*/ 64 h 136"/>
                <a:gd name="T30" fmla="*/ 33 w 136"/>
                <a:gd name="T31" fmla="*/ 42 h 136"/>
                <a:gd name="T32" fmla="*/ 39 w 136"/>
                <a:gd name="T33" fmla="*/ 72 h 136"/>
                <a:gd name="T34" fmla="*/ 64 w 136"/>
                <a:gd name="T35" fmla="*/ 93 h 136"/>
                <a:gd name="T36" fmla="*/ 39 w 136"/>
                <a:gd name="T37" fmla="*/ 72 h 136"/>
                <a:gd name="T38" fmla="*/ 64 w 136"/>
                <a:gd name="T39" fmla="*/ 127 h 136"/>
                <a:gd name="T40" fmla="*/ 64 w 136"/>
                <a:gd name="T41" fmla="*/ 101 h 136"/>
                <a:gd name="T42" fmla="*/ 72 w 136"/>
                <a:gd name="T43" fmla="*/ 101 h 136"/>
                <a:gd name="T44" fmla="*/ 72 w 136"/>
                <a:gd name="T45" fmla="*/ 127 h 136"/>
                <a:gd name="T46" fmla="*/ 72 w 136"/>
                <a:gd name="T47" fmla="*/ 72 h 136"/>
                <a:gd name="T48" fmla="*/ 95 w 136"/>
                <a:gd name="T49" fmla="*/ 93 h 136"/>
                <a:gd name="T50" fmla="*/ 106 w 136"/>
                <a:gd name="T51" fmla="*/ 72 h 136"/>
                <a:gd name="T52" fmla="*/ 122 w 136"/>
                <a:gd name="T53" fmla="*/ 93 h 136"/>
                <a:gd name="T54" fmla="*/ 106 w 136"/>
                <a:gd name="T55" fmla="*/ 72 h 136"/>
                <a:gd name="T56" fmla="*/ 103 w 136"/>
                <a:gd name="T57" fmla="*/ 42 h 136"/>
                <a:gd name="T58" fmla="*/ 127 w 136"/>
                <a:gd name="T59" fmla="*/ 64 h 136"/>
                <a:gd name="T60" fmla="*/ 117 w 136"/>
                <a:gd name="T61" fmla="*/ 34 h 136"/>
                <a:gd name="T62" fmla="*/ 91 w 136"/>
                <a:gd name="T63" fmla="*/ 13 h 136"/>
                <a:gd name="T64" fmla="*/ 46 w 136"/>
                <a:gd name="T65" fmla="*/ 13 h 136"/>
                <a:gd name="T66" fmla="*/ 20 w 136"/>
                <a:gd name="T67" fmla="*/ 34 h 136"/>
                <a:gd name="T68" fmla="*/ 19 w 136"/>
                <a:gd name="T69" fmla="*/ 101 h 136"/>
                <a:gd name="T70" fmla="*/ 46 w 136"/>
                <a:gd name="T71" fmla="*/ 123 h 136"/>
                <a:gd name="T72" fmla="*/ 91 w 136"/>
                <a:gd name="T73" fmla="*/ 123 h 136"/>
                <a:gd name="T74" fmla="*/ 118 w 136"/>
                <a:gd name="T7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6" h="136">
                  <a:moveTo>
                    <a:pt x="68" y="0"/>
                  </a:moveTo>
                  <a:cubicBezTo>
                    <a:pt x="31" y="0"/>
                    <a:pt x="0" y="31"/>
                    <a:pt x="0" y="68"/>
                  </a:cubicBezTo>
                  <a:cubicBezTo>
                    <a:pt x="0" y="106"/>
                    <a:pt x="31" y="136"/>
                    <a:pt x="68" y="136"/>
                  </a:cubicBezTo>
                  <a:cubicBezTo>
                    <a:pt x="106" y="136"/>
                    <a:pt x="136" y="106"/>
                    <a:pt x="136" y="68"/>
                  </a:cubicBezTo>
                  <a:cubicBezTo>
                    <a:pt x="136" y="31"/>
                    <a:pt x="106" y="0"/>
                    <a:pt x="68" y="0"/>
                  </a:cubicBezTo>
                  <a:close/>
                  <a:moveTo>
                    <a:pt x="9" y="72"/>
                  </a:moveTo>
                  <a:cubicBezTo>
                    <a:pt x="30" y="72"/>
                    <a:pt x="30" y="72"/>
                    <a:pt x="30" y="72"/>
                  </a:cubicBezTo>
                  <a:cubicBezTo>
                    <a:pt x="31" y="80"/>
                    <a:pt x="31" y="86"/>
                    <a:pt x="33" y="93"/>
                  </a:cubicBezTo>
                  <a:cubicBezTo>
                    <a:pt x="14" y="93"/>
                    <a:pt x="14" y="93"/>
                    <a:pt x="14" y="93"/>
                  </a:cubicBezTo>
                  <a:cubicBezTo>
                    <a:pt x="11" y="86"/>
                    <a:pt x="10" y="80"/>
                    <a:pt x="9" y="72"/>
                  </a:cubicBezTo>
                  <a:close/>
                  <a:moveTo>
                    <a:pt x="72" y="34"/>
                  </a:moveTo>
                  <a:cubicBezTo>
                    <a:pt x="72" y="9"/>
                    <a:pt x="72" y="9"/>
                    <a:pt x="72" y="9"/>
                  </a:cubicBezTo>
                  <a:cubicBezTo>
                    <a:pt x="80" y="12"/>
                    <a:pt x="88" y="21"/>
                    <a:pt x="92" y="34"/>
                  </a:cubicBezTo>
                  <a:lnTo>
                    <a:pt x="72" y="34"/>
                  </a:lnTo>
                  <a:close/>
                  <a:moveTo>
                    <a:pt x="95" y="42"/>
                  </a:moveTo>
                  <a:cubicBezTo>
                    <a:pt x="96" y="49"/>
                    <a:pt x="97" y="56"/>
                    <a:pt x="98" y="64"/>
                  </a:cubicBezTo>
                  <a:cubicBezTo>
                    <a:pt x="72" y="64"/>
                    <a:pt x="72" y="64"/>
                    <a:pt x="72" y="64"/>
                  </a:cubicBezTo>
                  <a:cubicBezTo>
                    <a:pt x="72" y="42"/>
                    <a:pt x="72" y="42"/>
                    <a:pt x="72" y="42"/>
                  </a:cubicBezTo>
                  <a:lnTo>
                    <a:pt x="95" y="42"/>
                  </a:lnTo>
                  <a:close/>
                  <a:moveTo>
                    <a:pt x="64" y="9"/>
                  </a:moveTo>
                  <a:cubicBezTo>
                    <a:pt x="64" y="34"/>
                    <a:pt x="64" y="34"/>
                    <a:pt x="64" y="34"/>
                  </a:cubicBezTo>
                  <a:cubicBezTo>
                    <a:pt x="44" y="34"/>
                    <a:pt x="44" y="34"/>
                    <a:pt x="44" y="34"/>
                  </a:cubicBezTo>
                  <a:cubicBezTo>
                    <a:pt x="49" y="21"/>
                    <a:pt x="56" y="12"/>
                    <a:pt x="64" y="9"/>
                  </a:cubicBezTo>
                  <a:close/>
                  <a:moveTo>
                    <a:pt x="64" y="42"/>
                  </a:moveTo>
                  <a:cubicBezTo>
                    <a:pt x="64" y="64"/>
                    <a:pt x="64" y="64"/>
                    <a:pt x="64" y="64"/>
                  </a:cubicBezTo>
                  <a:cubicBezTo>
                    <a:pt x="39" y="64"/>
                    <a:pt x="39" y="64"/>
                    <a:pt x="39" y="64"/>
                  </a:cubicBezTo>
                  <a:cubicBezTo>
                    <a:pt x="39" y="56"/>
                    <a:pt x="40" y="49"/>
                    <a:pt x="42" y="42"/>
                  </a:cubicBezTo>
                  <a:lnTo>
                    <a:pt x="64" y="42"/>
                  </a:lnTo>
                  <a:close/>
                  <a:moveTo>
                    <a:pt x="30" y="64"/>
                  </a:moveTo>
                  <a:cubicBezTo>
                    <a:pt x="9" y="64"/>
                    <a:pt x="9" y="64"/>
                    <a:pt x="9" y="64"/>
                  </a:cubicBezTo>
                  <a:cubicBezTo>
                    <a:pt x="10" y="56"/>
                    <a:pt x="12" y="49"/>
                    <a:pt x="15" y="42"/>
                  </a:cubicBezTo>
                  <a:cubicBezTo>
                    <a:pt x="33" y="42"/>
                    <a:pt x="33" y="42"/>
                    <a:pt x="33" y="42"/>
                  </a:cubicBezTo>
                  <a:cubicBezTo>
                    <a:pt x="32" y="49"/>
                    <a:pt x="31" y="56"/>
                    <a:pt x="30" y="64"/>
                  </a:cubicBezTo>
                  <a:close/>
                  <a:moveTo>
                    <a:pt x="39" y="72"/>
                  </a:moveTo>
                  <a:cubicBezTo>
                    <a:pt x="64" y="72"/>
                    <a:pt x="64" y="72"/>
                    <a:pt x="64" y="72"/>
                  </a:cubicBezTo>
                  <a:cubicBezTo>
                    <a:pt x="64" y="93"/>
                    <a:pt x="64" y="93"/>
                    <a:pt x="64" y="93"/>
                  </a:cubicBezTo>
                  <a:cubicBezTo>
                    <a:pt x="41" y="93"/>
                    <a:pt x="41" y="93"/>
                    <a:pt x="41" y="93"/>
                  </a:cubicBezTo>
                  <a:cubicBezTo>
                    <a:pt x="40" y="86"/>
                    <a:pt x="39" y="80"/>
                    <a:pt x="39" y="72"/>
                  </a:cubicBezTo>
                  <a:close/>
                  <a:moveTo>
                    <a:pt x="64" y="101"/>
                  </a:moveTo>
                  <a:cubicBezTo>
                    <a:pt x="64" y="127"/>
                    <a:pt x="64" y="127"/>
                    <a:pt x="64" y="127"/>
                  </a:cubicBezTo>
                  <a:cubicBezTo>
                    <a:pt x="56" y="124"/>
                    <a:pt x="48" y="115"/>
                    <a:pt x="44" y="101"/>
                  </a:cubicBezTo>
                  <a:lnTo>
                    <a:pt x="64" y="101"/>
                  </a:lnTo>
                  <a:close/>
                  <a:moveTo>
                    <a:pt x="72" y="127"/>
                  </a:moveTo>
                  <a:cubicBezTo>
                    <a:pt x="72" y="101"/>
                    <a:pt x="72" y="101"/>
                    <a:pt x="72" y="101"/>
                  </a:cubicBezTo>
                  <a:cubicBezTo>
                    <a:pt x="93" y="101"/>
                    <a:pt x="93" y="101"/>
                    <a:pt x="93" y="101"/>
                  </a:cubicBezTo>
                  <a:cubicBezTo>
                    <a:pt x="88" y="115"/>
                    <a:pt x="81" y="124"/>
                    <a:pt x="72" y="127"/>
                  </a:cubicBezTo>
                  <a:close/>
                  <a:moveTo>
                    <a:pt x="72" y="93"/>
                  </a:moveTo>
                  <a:cubicBezTo>
                    <a:pt x="72" y="72"/>
                    <a:pt x="72" y="72"/>
                    <a:pt x="72" y="72"/>
                  </a:cubicBezTo>
                  <a:cubicBezTo>
                    <a:pt x="98" y="72"/>
                    <a:pt x="98" y="72"/>
                    <a:pt x="98" y="72"/>
                  </a:cubicBezTo>
                  <a:cubicBezTo>
                    <a:pt x="97" y="80"/>
                    <a:pt x="96" y="86"/>
                    <a:pt x="95" y="93"/>
                  </a:cubicBezTo>
                  <a:lnTo>
                    <a:pt x="72" y="93"/>
                  </a:lnTo>
                  <a:close/>
                  <a:moveTo>
                    <a:pt x="106" y="72"/>
                  </a:moveTo>
                  <a:cubicBezTo>
                    <a:pt x="127" y="72"/>
                    <a:pt x="127" y="72"/>
                    <a:pt x="127" y="72"/>
                  </a:cubicBezTo>
                  <a:cubicBezTo>
                    <a:pt x="127" y="80"/>
                    <a:pt x="125" y="86"/>
                    <a:pt x="122" y="93"/>
                  </a:cubicBezTo>
                  <a:cubicBezTo>
                    <a:pt x="104" y="93"/>
                    <a:pt x="104" y="93"/>
                    <a:pt x="104" y="93"/>
                  </a:cubicBezTo>
                  <a:cubicBezTo>
                    <a:pt x="105" y="86"/>
                    <a:pt x="106" y="80"/>
                    <a:pt x="106" y="72"/>
                  </a:cubicBezTo>
                  <a:close/>
                  <a:moveTo>
                    <a:pt x="106" y="64"/>
                  </a:moveTo>
                  <a:cubicBezTo>
                    <a:pt x="106" y="56"/>
                    <a:pt x="105" y="49"/>
                    <a:pt x="103" y="42"/>
                  </a:cubicBezTo>
                  <a:cubicBezTo>
                    <a:pt x="122" y="42"/>
                    <a:pt x="122" y="42"/>
                    <a:pt x="122" y="42"/>
                  </a:cubicBezTo>
                  <a:cubicBezTo>
                    <a:pt x="125" y="49"/>
                    <a:pt x="127" y="56"/>
                    <a:pt x="127" y="64"/>
                  </a:cubicBezTo>
                  <a:lnTo>
                    <a:pt x="106" y="64"/>
                  </a:lnTo>
                  <a:close/>
                  <a:moveTo>
                    <a:pt x="117" y="34"/>
                  </a:moveTo>
                  <a:cubicBezTo>
                    <a:pt x="101" y="34"/>
                    <a:pt x="101" y="34"/>
                    <a:pt x="101" y="34"/>
                  </a:cubicBezTo>
                  <a:cubicBezTo>
                    <a:pt x="98" y="26"/>
                    <a:pt x="95" y="19"/>
                    <a:pt x="91" y="13"/>
                  </a:cubicBezTo>
                  <a:cubicBezTo>
                    <a:pt x="101" y="18"/>
                    <a:pt x="110" y="25"/>
                    <a:pt x="117" y="34"/>
                  </a:cubicBezTo>
                  <a:close/>
                  <a:moveTo>
                    <a:pt x="46" y="13"/>
                  </a:moveTo>
                  <a:cubicBezTo>
                    <a:pt x="42" y="19"/>
                    <a:pt x="38" y="26"/>
                    <a:pt x="35" y="34"/>
                  </a:cubicBezTo>
                  <a:cubicBezTo>
                    <a:pt x="20" y="34"/>
                    <a:pt x="20" y="34"/>
                    <a:pt x="20" y="34"/>
                  </a:cubicBezTo>
                  <a:cubicBezTo>
                    <a:pt x="26" y="25"/>
                    <a:pt x="35" y="18"/>
                    <a:pt x="46" y="13"/>
                  </a:cubicBezTo>
                  <a:close/>
                  <a:moveTo>
                    <a:pt x="19" y="101"/>
                  </a:moveTo>
                  <a:cubicBezTo>
                    <a:pt x="35" y="101"/>
                    <a:pt x="35" y="101"/>
                    <a:pt x="35" y="101"/>
                  </a:cubicBezTo>
                  <a:cubicBezTo>
                    <a:pt x="38" y="110"/>
                    <a:pt x="41" y="117"/>
                    <a:pt x="46" y="123"/>
                  </a:cubicBezTo>
                  <a:cubicBezTo>
                    <a:pt x="35" y="119"/>
                    <a:pt x="25" y="111"/>
                    <a:pt x="19" y="101"/>
                  </a:cubicBezTo>
                  <a:close/>
                  <a:moveTo>
                    <a:pt x="91" y="123"/>
                  </a:moveTo>
                  <a:cubicBezTo>
                    <a:pt x="95" y="117"/>
                    <a:pt x="99" y="110"/>
                    <a:pt x="101" y="101"/>
                  </a:cubicBezTo>
                  <a:cubicBezTo>
                    <a:pt x="118" y="101"/>
                    <a:pt x="118" y="101"/>
                    <a:pt x="118" y="101"/>
                  </a:cubicBezTo>
                  <a:cubicBezTo>
                    <a:pt x="111" y="111"/>
                    <a:pt x="102" y="119"/>
                    <a:pt x="91" y="123"/>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6" name="Freeform 45"/>
            <p:cNvSpPr>
              <a:spLocks noEditPoints="1"/>
            </p:cNvSpPr>
            <p:nvPr/>
          </p:nvSpPr>
          <p:spPr bwMode="auto">
            <a:xfrm>
              <a:off x="8416017" y="326751"/>
              <a:ext cx="229832" cy="300486"/>
            </a:xfrm>
            <a:custGeom>
              <a:avLst/>
              <a:gdLst>
                <a:gd name="T0" fmla="*/ 280523 w 372968"/>
                <a:gd name="T1" fmla="*/ 0 h 487727"/>
                <a:gd name="T2" fmla="*/ 92445 w 372968"/>
                <a:gd name="T3" fmla="*/ 0 h 487727"/>
                <a:gd name="T4" fmla="*/ 0 w 372968"/>
                <a:gd name="T5" fmla="*/ 162575 h 487727"/>
                <a:gd name="T6" fmla="*/ 76506 w 372968"/>
                <a:gd name="T7" fmla="*/ 299649 h 487727"/>
                <a:gd name="T8" fmla="*/ 0 w 372968"/>
                <a:gd name="T9" fmla="*/ 430347 h 487727"/>
                <a:gd name="T10" fmla="*/ 31878 w 372968"/>
                <a:gd name="T11" fmla="*/ 487727 h 487727"/>
                <a:gd name="T12" fmla="*/ 127510 w 372968"/>
                <a:gd name="T13" fmla="*/ 325151 h 487727"/>
                <a:gd name="T14" fmla="*/ 280523 w 372968"/>
                <a:gd name="T15" fmla="*/ 325151 h 487727"/>
                <a:gd name="T16" fmla="*/ 372968 w 372968"/>
                <a:gd name="T17" fmla="*/ 162575 h 487727"/>
                <a:gd name="T18" fmla="*/ 280523 w 372968"/>
                <a:gd name="T19" fmla="*/ 0 h 487727"/>
                <a:gd name="T20" fmla="*/ 245457 w 372968"/>
                <a:gd name="T21" fmla="*/ 267771 h 487727"/>
                <a:gd name="T22" fmla="*/ 124323 w 372968"/>
                <a:gd name="T23" fmla="*/ 267771 h 487727"/>
                <a:gd name="T24" fmla="*/ 63755 w 372968"/>
                <a:gd name="T25" fmla="*/ 162575 h 487727"/>
                <a:gd name="T26" fmla="*/ 124323 w 372968"/>
                <a:gd name="T27" fmla="*/ 57379 h 487727"/>
                <a:gd name="T28" fmla="*/ 245457 w 372968"/>
                <a:gd name="T29" fmla="*/ 57379 h 487727"/>
                <a:gd name="T30" fmla="*/ 309212 w 372968"/>
                <a:gd name="T31" fmla="*/ 162575 h 487727"/>
                <a:gd name="T32" fmla="*/ 245457 w 372968"/>
                <a:gd name="T33" fmla="*/ 267771 h 487727"/>
                <a:gd name="T34" fmla="*/ 197641 w 372968"/>
                <a:gd name="T35" fmla="*/ 149824 h 487727"/>
                <a:gd name="T36" fmla="*/ 197641 w 372968"/>
                <a:gd name="T37" fmla="*/ 95633 h 487727"/>
                <a:gd name="T38" fmla="*/ 168951 w 372968"/>
                <a:gd name="T39" fmla="*/ 95633 h 487727"/>
                <a:gd name="T40" fmla="*/ 168951 w 372968"/>
                <a:gd name="T41" fmla="*/ 149824 h 487727"/>
                <a:gd name="T42" fmla="*/ 117947 w 372968"/>
                <a:gd name="T43" fmla="*/ 149824 h 487727"/>
                <a:gd name="T44" fmla="*/ 117947 w 372968"/>
                <a:gd name="T45" fmla="*/ 172139 h 487727"/>
                <a:gd name="T46" fmla="*/ 168951 w 372968"/>
                <a:gd name="T47" fmla="*/ 172139 h 487727"/>
                <a:gd name="T48" fmla="*/ 168951 w 372968"/>
                <a:gd name="T49" fmla="*/ 226331 h 487727"/>
                <a:gd name="T50" fmla="*/ 197641 w 372968"/>
                <a:gd name="T51" fmla="*/ 226331 h 487727"/>
                <a:gd name="T52" fmla="*/ 197641 w 372968"/>
                <a:gd name="T53" fmla="*/ 172139 h 487727"/>
                <a:gd name="T54" fmla="*/ 251833 w 372968"/>
                <a:gd name="T55" fmla="*/ 172139 h 487727"/>
                <a:gd name="T56" fmla="*/ 251833 w 372968"/>
                <a:gd name="T57" fmla="*/ 149824 h 487727"/>
                <a:gd name="T58" fmla="*/ 197641 w 372968"/>
                <a:gd name="T59" fmla="*/ 149824 h 487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72968" h="487727">
                  <a:moveTo>
                    <a:pt x="280523" y="0"/>
                  </a:moveTo>
                  <a:lnTo>
                    <a:pt x="92445" y="0"/>
                  </a:lnTo>
                  <a:lnTo>
                    <a:pt x="0" y="162575"/>
                  </a:lnTo>
                  <a:lnTo>
                    <a:pt x="76506" y="299649"/>
                  </a:lnTo>
                  <a:lnTo>
                    <a:pt x="0" y="430347"/>
                  </a:lnTo>
                  <a:lnTo>
                    <a:pt x="31878" y="487727"/>
                  </a:lnTo>
                  <a:lnTo>
                    <a:pt x="127510" y="325151"/>
                  </a:lnTo>
                  <a:lnTo>
                    <a:pt x="280523" y="325151"/>
                  </a:lnTo>
                  <a:lnTo>
                    <a:pt x="372968" y="162575"/>
                  </a:lnTo>
                  <a:lnTo>
                    <a:pt x="280523" y="0"/>
                  </a:lnTo>
                  <a:close/>
                  <a:moveTo>
                    <a:pt x="245457" y="267771"/>
                  </a:moveTo>
                  <a:lnTo>
                    <a:pt x="124323" y="267771"/>
                  </a:lnTo>
                  <a:lnTo>
                    <a:pt x="63755" y="162575"/>
                  </a:lnTo>
                  <a:lnTo>
                    <a:pt x="124323" y="57379"/>
                  </a:lnTo>
                  <a:lnTo>
                    <a:pt x="245457" y="57379"/>
                  </a:lnTo>
                  <a:lnTo>
                    <a:pt x="309212" y="162575"/>
                  </a:lnTo>
                  <a:lnTo>
                    <a:pt x="245457" y="267771"/>
                  </a:lnTo>
                  <a:close/>
                  <a:moveTo>
                    <a:pt x="197641" y="149824"/>
                  </a:moveTo>
                  <a:lnTo>
                    <a:pt x="197641" y="95633"/>
                  </a:lnTo>
                  <a:lnTo>
                    <a:pt x="168951" y="95633"/>
                  </a:lnTo>
                  <a:lnTo>
                    <a:pt x="168951" y="149824"/>
                  </a:lnTo>
                  <a:lnTo>
                    <a:pt x="117947" y="149824"/>
                  </a:lnTo>
                  <a:lnTo>
                    <a:pt x="117947" y="172139"/>
                  </a:lnTo>
                  <a:lnTo>
                    <a:pt x="168951" y="172139"/>
                  </a:lnTo>
                  <a:lnTo>
                    <a:pt x="168951" y="226331"/>
                  </a:lnTo>
                  <a:lnTo>
                    <a:pt x="197641" y="226331"/>
                  </a:lnTo>
                  <a:lnTo>
                    <a:pt x="197641" y="172139"/>
                  </a:lnTo>
                  <a:lnTo>
                    <a:pt x="251833" y="172139"/>
                  </a:lnTo>
                  <a:lnTo>
                    <a:pt x="251833" y="149824"/>
                  </a:lnTo>
                  <a:lnTo>
                    <a:pt x="197641" y="149824"/>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7" name="Freeform 46"/>
            <p:cNvSpPr>
              <a:spLocks noEditPoints="1"/>
            </p:cNvSpPr>
            <p:nvPr/>
          </p:nvSpPr>
          <p:spPr bwMode="auto">
            <a:xfrm>
              <a:off x="8180291" y="173562"/>
              <a:ext cx="656102" cy="567584"/>
            </a:xfrm>
            <a:custGeom>
              <a:avLst/>
              <a:gdLst>
                <a:gd name="T0" fmla="*/ 84 w 334"/>
                <a:gd name="T1" fmla="*/ 0 h 289"/>
                <a:gd name="T2" fmla="*/ 0 w 334"/>
                <a:gd name="T3" fmla="*/ 145 h 289"/>
                <a:gd name="T4" fmla="*/ 84 w 334"/>
                <a:gd name="T5" fmla="*/ 289 h 289"/>
                <a:gd name="T6" fmla="*/ 251 w 334"/>
                <a:gd name="T7" fmla="*/ 289 h 289"/>
                <a:gd name="T8" fmla="*/ 334 w 334"/>
                <a:gd name="T9" fmla="*/ 145 h 289"/>
                <a:gd name="T10" fmla="*/ 251 w 334"/>
                <a:gd name="T11" fmla="*/ 0 h 289"/>
                <a:gd name="T12" fmla="*/ 84 w 334"/>
                <a:gd name="T13" fmla="*/ 0 h 289"/>
                <a:gd name="T14" fmla="*/ 246 w 334"/>
                <a:gd name="T15" fmla="*/ 9 h 289"/>
                <a:gd name="T16" fmla="*/ 324 w 334"/>
                <a:gd name="T17" fmla="*/ 145 h 289"/>
                <a:gd name="T18" fmla="*/ 246 w 334"/>
                <a:gd name="T19" fmla="*/ 281 h 289"/>
                <a:gd name="T20" fmla="*/ 89 w 334"/>
                <a:gd name="T21" fmla="*/ 281 h 289"/>
                <a:gd name="T22" fmla="*/ 10 w 334"/>
                <a:gd name="T23" fmla="*/ 145 h 289"/>
                <a:gd name="T24" fmla="*/ 89 w 334"/>
                <a:gd name="T25" fmla="*/ 9 h 289"/>
                <a:gd name="T26" fmla="*/ 246 w 334"/>
                <a:gd name="T27" fmla="*/ 9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4" y="0"/>
                  </a:moveTo>
                  <a:cubicBezTo>
                    <a:pt x="0" y="145"/>
                    <a:pt x="0" y="145"/>
                    <a:pt x="0" y="145"/>
                  </a:cubicBezTo>
                  <a:cubicBezTo>
                    <a:pt x="84" y="289"/>
                    <a:pt x="84" y="289"/>
                    <a:pt x="84" y="289"/>
                  </a:cubicBezTo>
                  <a:cubicBezTo>
                    <a:pt x="251" y="289"/>
                    <a:pt x="251" y="289"/>
                    <a:pt x="251" y="289"/>
                  </a:cubicBezTo>
                  <a:cubicBezTo>
                    <a:pt x="334" y="145"/>
                    <a:pt x="334" y="145"/>
                    <a:pt x="334" y="145"/>
                  </a:cubicBezTo>
                  <a:cubicBezTo>
                    <a:pt x="251" y="0"/>
                    <a:pt x="251" y="0"/>
                    <a:pt x="251" y="0"/>
                  </a:cubicBezTo>
                  <a:lnTo>
                    <a:pt x="84" y="0"/>
                  </a:lnTo>
                  <a:close/>
                  <a:moveTo>
                    <a:pt x="246" y="9"/>
                  </a:moveTo>
                  <a:cubicBezTo>
                    <a:pt x="248" y="13"/>
                    <a:pt x="322" y="141"/>
                    <a:pt x="324" y="145"/>
                  </a:cubicBezTo>
                  <a:cubicBezTo>
                    <a:pt x="322" y="149"/>
                    <a:pt x="248" y="277"/>
                    <a:pt x="246" y="281"/>
                  </a:cubicBezTo>
                  <a:cubicBezTo>
                    <a:pt x="241" y="281"/>
                    <a:pt x="93" y="281"/>
                    <a:pt x="89" y="281"/>
                  </a:cubicBezTo>
                  <a:cubicBezTo>
                    <a:pt x="86" y="277"/>
                    <a:pt x="12" y="149"/>
                    <a:pt x="10" y="145"/>
                  </a:cubicBezTo>
                  <a:cubicBezTo>
                    <a:pt x="12" y="141"/>
                    <a:pt x="86" y="13"/>
                    <a:pt x="89" y="9"/>
                  </a:cubicBezTo>
                  <a:cubicBezTo>
                    <a:pt x="93" y="9"/>
                    <a:pt x="241" y="9"/>
                    <a:pt x="246" y="9"/>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8" name="Freeform 47"/>
            <p:cNvSpPr>
              <a:spLocks noEditPoints="1"/>
            </p:cNvSpPr>
            <p:nvPr/>
          </p:nvSpPr>
          <p:spPr bwMode="auto">
            <a:xfrm>
              <a:off x="5715000" y="183382"/>
              <a:ext cx="656102" cy="567583"/>
            </a:xfrm>
            <a:custGeom>
              <a:avLst/>
              <a:gdLst>
                <a:gd name="T0" fmla="*/ 84 w 334"/>
                <a:gd name="T1" fmla="*/ 0 h 289"/>
                <a:gd name="T2" fmla="*/ 0 w 334"/>
                <a:gd name="T3" fmla="*/ 144 h 289"/>
                <a:gd name="T4" fmla="*/ 84 w 334"/>
                <a:gd name="T5" fmla="*/ 289 h 289"/>
                <a:gd name="T6" fmla="*/ 251 w 334"/>
                <a:gd name="T7" fmla="*/ 289 h 289"/>
                <a:gd name="T8" fmla="*/ 334 w 334"/>
                <a:gd name="T9" fmla="*/ 144 h 289"/>
                <a:gd name="T10" fmla="*/ 251 w 334"/>
                <a:gd name="T11" fmla="*/ 0 h 289"/>
                <a:gd name="T12" fmla="*/ 84 w 334"/>
                <a:gd name="T13" fmla="*/ 0 h 289"/>
                <a:gd name="T14" fmla="*/ 246 w 334"/>
                <a:gd name="T15" fmla="*/ 8 h 289"/>
                <a:gd name="T16" fmla="*/ 324 w 334"/>
                <a:gd name="T17" fmla="*/ 144 h 289"/>
                <a:gd name="T18" fmla="*/ 246 w 334"/>
                <a:gd name="T19" fmla="*/ 280 h 289"/>
                <a:gd name="T20" fmla="*/ 89 w 334"/>
                <a:gd name="T21" fmla="*/ 280 h 289"/>
                <a:gd name="T22" fmla="*/ 10 w 334"/>
                <a:gd name="T23" fmla="*/ 144 h 289"/>
                <a:gd name="T24" fmla="*/ 89 w 334"/>
                <a:gd name="T25" fmla="*/ 8 h 289"/>
                <a:gd name="T26" fmla="*/ 246 w 334"/>
                <a:gd name="T27" fmla="*/ 8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4" y="0"/>
                  </a:moveTo>
                  <a:cubicBezTo>
                    <a:pt x="0" y="144"/>
                    <a:pt x="0" y="144"/>
                    <a:pt x="0" y="144"/>
                  </a:cubicBezTo>
                  <a:cubicBezTo>
                    <a:pt x="84" y="289"/>
                    <a:pt x="84" y="289"/>
                    <a:pt x="84" y="289"/>
                  </a:cubicBezTo>
                  <a:cubicBezTo>
                    <a:pt x="251" y="289"/>
                    <a:pt x="251" y="289"/>
                    <a:pt x="251" y="289"/>
                  </a:cubicBezTo>
                  <a:cubicBezTo>
                    <a:pt x="334" y="144"/>
                    <a:pt x="334" y="144"/>
                    <a:pt x="334" y="144"/>
                  </a:cubicBezTo>
                  <a:cubicBezTo>
                    <a:pt x="251" y="0"/>
                    <a:pt x="251" y="0"/>
                    <a:pt x="251" y="0"/>
                  </a:cubicBezTo>
                  <a:lnTo>
                    <a:pt x="84" y="0"/>
                  </a:lnTo>
                  <a:close/>
                  <a:moveTo>
                    <a:pt x="246" y="8"/>
                  </a:moveTo>
                  <a:cubicBezTo>
                    <a:pt x="248" y="12"/>
                    <a:pt x="322" y="140"/>
                    <a:pt x="324" y="144"/>
                  </a:cubicBezTo>
                  <a:cubicBezTo>
                    <a:pt x="322" y="148"/>
                    <a:pt x="248" y="276"/>
                    <a:pt x="246" y="280"/>
                  </a:cubicBezTo>
                  <a:cubicBezTo>
                    <a:pt x="241" y="280"/>
                    <a:pt x="93" y="280"/>
                    <a:pt x="89" y="280"/>
                  </a:cubicBezTo>
                  <a:cubicBezTo>
                    <a:pt x="86" y="276"/>
                    <a:pt x="13" y="148"/>
                    <a:pt x="10" y="144"/>
                  </a:cubicBezTo>
                  <a:cubicBezTo>
                    <a:pt x="13" y="140"/>
                    <a:pt x="86" y="12"/>
                    <a:pt x="89" y="8"/>
                  </a:cubicBezTo>
                  <a:cubicBezTo>
                    <a:pt x="93" y="8"/>
                    <a:pt x="241" y="8"/>
                    <a:pt x="246" y="8"/>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9" name="Freeform 48"/>
            <p:cNvSpPr>
              <a:spLocks/>
            </p:cNvSpPr>
            <p:nvPr userDrawn="1"/>
          </p:nvSpPr>
          <p:spPr bwMode="auto">
            <a:xfrm>
              <a:off x="6259132" y="499579"/>
              <a:ext cx="636458" cy="551872"/>
            </a:xfrm>
            <a:custGeom>
              <a:avLst/>
              <a:gdLst>
                <a:gd name="T0" fmla="*/ 258208 w 1032833"/>
                <a:gd name="T1" fmla="*/ 895760 h 895760"/>
                <a:gd name="T2" fmla="*/ 0 w 1032833"/>
                <a:gd name="T3" fmla="*/ 446286 h 895760"/>
                <a:gd name="T4" fmla="*/ 258208 w 1032833"/>
                <a:gd name="T5" fmla="*/ 0 h 895760"/>
                <a:gd name="T6" fmla="*/ 774624 w 1032833"/>
                <a:gd name="T7" fmla="*/ 0 h 895760"/>
                <a:gd name="T8" fmla="*/ 1032833 w 1032833"/>
                <a:gd name="T9" fmla="*/ 446286 h 895760"/>
                <a:gd name="T10" fmla="*/ 774624 w 1032833"/>
                <a:gd name="T11" fmla="*/ 895760 h 895760"/>
                <a:gd name="T12" fmla="*/ 258208 w 1032833"/>
                <a:gd name="T13" fmla="*/ 895760 h 895760"/>
              </a:gdLst>
              <a:ahLst/>
              <a:cxnLst>
                <a:cxn ang="0">
                  <a:pos x="T0" y="T1"/>
                </a:cxn>
                <a:cxn ang="0">
                  <a:pos x="T2" y="T3"/>
                </a:cxn>
                <a:cxn ang="0">
                  <a:pos x="T4" y="T5"/>
                </a:cxn>
                <a:cxn ang="0">
                  <a:pos x="T6" y="T7"/>
                </a:cxn>
                <a:cxn ang="0">
                  <a:pos x="T8" y="T9"/>
                </a:cxn>
                <a:cxn ang="0">
                  <a:pos x="T10" y="T11"/>
                </a:cxn>
                <a:cxn ang="0">
                  <a:pos x="T12" y="T13"/>
                </a:cxn>
              </a:cxnLst>
              <a:rect l="0" t="0" r="r" b="b"/>
              <a:pathLst>
                <a:path w="1032833" h="895760">
                  <a:moveTo>
                    <a:pt x="258208" y="895760"/>
                  </a:moveTo>
                  <a:lnTo>
                    <a:pt x="0" y="446286"/>
                  </a:lnTo>
                  <a:lnTo>
                    <a:pt x="258208" y="0"/>
                  </a:lnTo>
                  <a:lnTo>
                    <a:pt x="774624" y="0"/>
                  </a:lnTo>
                  <a:lnTo>
                    <a:pt x="1032833" y="446286"/>
                  </a:lnTo>
                  <a:lnTo>
                    <a:pt x="774624" y="895760"/>
                  </a:lnTo>
                  <a:lnTo>
                    <a:pt x="258208" y="895760"/>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0" name="Freeform 49"/>
            <p:cNvSpPr>
              <a:spLocks noEditPoints="1"/>
            </p:cNvSpPr>
            <p:nvPr/>
          </p:nvSpPr>
          <p:spPr bwMode="auto">
            <a:xfrm>
              <a:off x="8121361" y="796137"/>
              <a:ext cx="891826" cy="771835"/>
            </a:xfrm>
            <a:custGeom>
              <a:avLst/>
              <a:gdLst>
                <a:gd name="T0" fmla="*/ 113 w 454"/>
                <a:gd name="T1" fmla="*/ 0 h 393"/>
                <a:gd name="T2" fmla="*/ 0 w 454"/>
                <a:gd name="T3" fmla="*/ 197 h 393"/>
                <a:gd name="T4" fmla="*/ 113 w 454"/>
                <a:gd name="T5" fmla="*/ 393 h 393"/>
                <a:gd name="T6" fmla="*/ 340 w 454"/>
                <a:gd name="T7" fmla="*/ 393 h 393"/>
                <a:gd name="T8" fmla="*/ 454 w 454"/>
                <a:gd name="T9" fmla="*/ 197 h 393"/>
                <a:gd name="T10" fmla="*/ 340 w 454"/>
                <a:gd name="T11" fmla="*/ 0 h 393"/>
                <a:gd name="T12" fmla="*/ 113 w 454"/>
                <a:gd name="T13" fmla="*/ 0 h 393"/>
                <a:gd name="T14" fmla="*/ 336 w 454"/>
                <a:gd name="T15" fmla="*/ 9 h 393"/>
                <a:gd name="T16" fmla="*/ 444 w 454"/>
                <a:gd name="T17" fmla="*/ 197 h 393"/>
                <a:gd name="T18" fmla="*/ 336 w 454"/>
                <a:gd name="T19" fmla="*/ 385 h 393"/>
                <a:gd name="T20" fmla="*/ 118 w 454"/>
                <a:gd name="T21" fmla="*/ 385 h 393"/>
                <a:gd name="T22" fmla="*/ 10 w 454"/>
                <a:gd name="T23" fmla="*/ 197 h 393"/>
                <a:gd name="T24" fmla="*/ 118 w 454"/>
                <a:gd name="T25" fmla="*/ 9 h 393"/>
                <a:gd name="T26" fmla="*/ 336 w 454"/>
                <a:gd name="T27" fmla="*/ 9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54" h="393">
                  <a:moveTo>
                    <a:pt x="113" y="0"/>
                  </a:moveTo>
                  <a:cubicBezTo>
                    <a:pt x="0" y="197"/>
                    <a:pt x="0" y="197"/>
                    <a:pt x="0" y="197"/>
                  </a:cubicBezTo>
                  <a:cubicBezTo>
                    <a:pt x="113" y="393"/>
                    <a:pt x="113" y="393"/>
                    <a:pt x="113" y="393"/>
                  </a:cubicBezTo>
                  <a:cubicBezTo>
                    <a:pt x="340" y="393"/>
                    <a:pt x="340" y="393"/>
                    <a:pt x="340" y="393"/>
                  </a:cubicBezTo>
                  <a:cubicBezTo>
                    <a:pt x="454" y="197"/>
                    <a:pt x="454" y="197"/>
                    <a:pt x="454" y="197"/>
                  </a:cubicBezTo>
                  <a:cubicBezTo>
                    <a:pt x="340" y="0"/>
                    <a:pt x="340" y="0"/>
                    <a:pt x="340" y="0"/>
                  </a:cubicBezTo>
                  <a:lnTo>
                    <a:pt x="113" y="0"/>
                  </a:lnTo>
                  <a:close/>
                  <a:moveTo>
                    <a:pt x="336" y="9"/>
                  </a:moveTo>
                  <a:cubicBezTo>
                    <a:pt x="338" y="13"/>
                    <a:pt x="442" y="193"/>
                    <a:pt x="444" y="197"/>
                  </a:cubicBezTo>
                  <a:cubicBezTo>
                    <a:pt x="442" y="201"/>
                    <a:pt x="338" y="381"/>
                    <a:pt x="336" y="385"/>
                  </a:cubicBezTo>
                  <a:cubicBezTo>
                    <a:pt x="331" y="385"/>
                    <a:pt x="123" y="385"/>
                    <a:pt x="118" y="385"/>
                  </a:cubicBezTo>
                  <a:cubicBezTo>
                    <a:pt x="116" y="381"/>
                    <a:pt x="12" y="201"/>
                    <a:pt x="10" y="197"/>
                  </a:cubicBezTo>
                  <a:cubicBezTo>
                    <a:pt x="12" y="193"/>
                    <a:pt x="116" y="13"/>
                    <a:pt x="118" y="9"/>
                  </a:cubicBezTo>
                  <a:cubicBezTo>
                    <a:pt x="123" y="9"/>
                    <a:pt x="331" y="9"/>
                    <a:pt x="336" y="9"/>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1" name="Freeform 51"/>
            <p:cNvSpPr>
              <a:spLocks noEditPoints="1"/>
            </p:cNvSpPr>
            <p:nvPr/>
          </p:nvSpPr>
          <p:spPr bwMode="auto">
            <a:xfrm>
              <a:off x="5716965" y="809884"/>
              <a:ext cx="656101" cy="567584"/>
            </a:xfrm>
            <a:custGeom>
              <a:avLst/>
              <a:gdLst>
                <a:gd name="T0" fmla="*/ 84 w 334"/>
                <a:gd name="T1" fmla="*/ 0 h 289"/>
                <a:gd name="T2" fmla="*/ 0 w 334"/>
                <a:gd name="T3" fmla="*/ 144 h 289"/>
                <a:gd name="T4" fmla="*/ 84 w 334"/>
                <a:gd name="T5" fmla="*/ 289 h 289"/>
                <a:gd name="T6" fmla="*/ 251 w 334"/>
                <a:gd name="T7" fmla="*/ 289 h 289"/>
                <a:gd name="T8" fmla="*/ 334 w 334"/>
                <a:gd name="T9" fmla="*/ 144 h 289"/>
                <a:gd name="T10" fmla="*/ 251 w 334"/>
                <a:gd name="T11" fmla="*/ 0 h 289"/>
                <a:gd name="T12" fmla="*/ 84 w 334"/>
                <a:gd name="T13" fmla="*/ 0 h 289"/>
                <a:gd name="T14" fmla="*/ 246 w 334"/>
                <a:gd name="T15" fmla="*/ 8 h 289"/>
                <a:gd name="T16" fmla="*/ 324 w 334"/>
                <a:gd name="T17" fmla="*/ 144 h 289"/>
                <a:gd name="T18" fmla="*/ 246 w 334"/>
                <a:gd name="T19" fmla="*/ 280 h 289"/>
                <a:gd name="T20" fmla="*/ 89 w 334"/>
                <a:gd name="T21" fmla="*/ 280 h 289"/>
                <a:gd name="T22" fmla="*/ 10 w 334"/>
                <a:gd name="T23" fmla="*/ 144 h 289"/>
                <a:gd name="T24" fmla="*/ 89 w 334"/>
                <a:gd name="T25" fmla="*/ 8 h 289"/>
                <a:gd name="T26" fmla="*/ 246 w 334"/>
                <a:gd name="T27" fmla="*/ 8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4" y="0"/>
                  </a:moveTo>
                  <a:cubicBezTo>
                    <a:pt x="0" y="144"/>
                    <a:pt x="0" y="144"/>
                    <a:pt x="0" y="144"/>
                  </a:cubicBezTo>
                  <a:cubicBezTo>
                    <a:pt x="84" y="289"/>
                    <a:pt x="84" y="289"/>
                    <a:pt x="84" y="289"/>
                  </a:cubicBezTo>
                  <a:cubicBezTo>
                    <a:pt x="251" y="289"/>
                    <a:pt x="251" y="289"/>
                    <a:pt x="251" y="289"/>
                  </a:cubicBezTo>
                  <a:cubicBezTo>
                    <a:pt x="334" y="144"/>
                    <a:pt x="334" y="144"/>
                    <a:pt x="334" y="144"/>
                  </a:cubicBezTo>
                  <a:cubicBezTo>
                    <a:pt x="251" y="0"/>
                    <a:pt x="251" y="0"/>
                    <a:pt x="251" y="0"/>
                  </a:cubicBezTo>
                  <a:lnTo>
                    <a:pt x="84" y="0"/>
                  </a:lnTo>
                  <a:close/>
                  <a:moveTo>
                    <a:pt x="246" y="8"/>
                  </a:moveTo>
                  <a:cubicBezTo>
                    <a:pt x="248" y="12"/>
                    <a:pt x="322" y="140"/>
                    <a:pt x="324" y="144"/>
                  </a:cubicBezTo>
                  <a:cubicBezTo>
                    <a:pt x="322" y="148"/>
                    <a:pt x="248" y="276"/>
                    <a:pt x="246" y="280"/>
                  </a:cubicBezTo>
                  <a:cubicBezTo>
                    <a:pt x="241" y="280"/>
                    <a:pt x="93" y="280"/>
                    <a:pt x="89" y="280"/>
                  </a:cubicBezTo>
                  <a:cubicBezTo>
                    <a:pt x="86" y="276"/>
                    <a:pt x="12" y="148"/>
                    <a:pt x="10" y="144"/>
                  </a:cubicBezTo>
                  <a:cubicBezTo>
                    <a:pt x="12" y="140"/>
                    <a:pt x="86" y="12"/>
                    <a:pt x="89" y="8"/>
                  </a:cubicBezTo>
                  <a:cubicBezTo>
                    <a:pt x="93" y="8"/>
                    <a:pt x="241" y="8"/>
                    <a:pt x="246" y="8"/>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2" name="Freeform 52"/>
            <p:cNvSpPr>
              <a:spLocks noEditPoints="1"/>
            </p:cNvSpPr>
            <p:nvPr/>
          </p:nvSpPr>
          <p:spPr bwMode="auto">
            <a:xfrm>
              <a:off x="6785585" y="181418"/>
              <a:ext cx="656102" cy="567584"/>
            </a:xfrm>
            <a:custGeom>
              <a:avLst/>
              <a:gdLst>
                <a:gd name="T0" fmla="*/ 84 w 334"/>
                <a:gd name="T1" fmla="*/ 0 h 289"/>
                <a:gd name="T2" fmla="*/ 0 w 334"/>
                <a:gd name="T3" fmla="*/ 145 h 289"/>
                <a:gd name="T4" fmla="*/ 84 w 334"/>
                <a:gd name="T5" fmla="*/ 289 h 289"/>
                <a:gd name="T6" fmla="*/ 250 w 334"/>
                <a:gd name="T7" fmla="*/ 289 h 289"/>
                <a:gd name="T8" fmla="*/ 334 w 334"/>
                <a:gd name="T9" fmla="*/ 145 h 289"/>
                <a:gd name="T10" fmla="*/ 250 w 334"/>
                <a:gd name="T11" fmla="*/ 0 h 289"/>
                <a:gd name="T12" fmla="*/ 84 w 334"/>
                <a:gd name="T13" fmla="*/ 0 h 289"/>
                <a:gd name="T14" fmla="*/ 246 w 334"/>
                <a:gd name="T15" fmla="*/ 9 h 289"/>
                <a:gd name="T16" fmla="*/ 324 w 334"/>
                <a:gd name="T17" fmla="*/ 145 h 289"/>
                <a:gd name="T18" fmla="*/ 246 w 334"/>
                <a:gd name="T19" fmla="*/ 281 h 289"/>
                <a:gd name="T20" fmla="*/ 89 w 334"/>
                <a:gd name="T21" fmla="*/ 281 h 289"/>
                <a:gd name="T22" fmla="*/ 10 w 334"/>
                <a:gd name="T23" fmla="*/ 145 h 289"/>
                <a:gd name="T24" fmla="*/ 89 w 334"/>
                <a:gd name="T25" fmla="*/ 9 h 289"/>
                <a:gd name="T26" fmla="*/ 246 w 334"/>
                <a:gd name="T27" fmla="*/ 9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4" y="0"/>
                  </a:moveTo>
                  <a:cubicBezTo>
                    <a:pt x="0" y="145"/>
                    <a:pt x="0" y="145"/>
                    <a:pt x="0" y="145"/>
                  </a:cubicBezTo>
                  <a:cubicBezTo>
                    <a:pt x="84" y="289"/>
                    <a:pt x="84" y="289"/>
                    <a:pt x="84" y="289"/>
                  </a:cubicBezTo>
                  <a:cubicBezTo>
                    <a:pt x="250" y="289"/>
                    <a:pt x="250" y="289"/>
                    <a:pt x="250" y="289"/>
                  </a:cubicBezTo>
                  <a:cubicBezTo>
                    <a:pt x="334" y="145"/>
                    <a:pt x="334" y="145"/>
                    <a:pt x="334" y="145"/>
                  </a:cubicBezTo>
                  <a:cubicBezTo>
                    <a:pt x="250" y="0"/>
                    <a:pt x="250" y="0"/>
                    <a:pt x="250" y="0"/>
                  </a:cubicBezTo>
                  <a:lnTo>
                    <a:pt x="84" y="0"/>
                  </a:lnTo>
                  <a:close/>
                  <a:moveTo>
                    <a:pt x="246" y="9"/>
                  </a:moveTo>
                  <a:cubicBezTo>
                    <a:pt x="248" y="13"/>
                    <a:pt x="322" y="141"/>
                    <a:pt x="324" y="145"/>
                  </a:cubicBezTo>
                  <a:cubicBezTo>
                    <a:pt x="322" y="149"/>
                    <a:pt x="248" y="277"/>
                    <a:pt x="246" y="281"/>
                  </a:cubicBezTo>
                  <a:cubicBezTo>
                    <a:pt x="241" y="281"/>
                    <a:pt x="93" y="281"/>
                    <a:pt x="89" y="281"/>
                  </a:cubicBezTo>
                  <a:cubicBezTo>
                    <a:pt x="86" y="277"/>
                    <a:pt x="12" y="149"/>
                    <a:pt x="10" y="145"/>
                  </a:cubicBezTo>
                  <a:cubicBezTo>
                    <a:pt x="12" y="141"/>
                    <a:pt x="86" y="13"/>
                    <a:pt x="89" y="9"/>
                  </a:cubicBezTo>
                  <a:cubicBezTo>
                    <a:pt x="93" y="9"/>
                    <a:pt x="241" y="9"/>
                    <a:pt x="246" y="9"/>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3" name="Freeform 53"/>
            <p:cNvSpPr>
              <a:spLocks noEditPoints="1"/>
            </p:cNvSpPr>
            <p:nvPr/>
          </p:nvSpPr>
          <p:spPr bwMode="auto">
            <a:xfrm>
              <a:off x="7628302" y="477975"/>
              <a:ext cx="656101" cy="567584"/>
            </a:xfrm>
            <a:custGeom>
              <a:avLst/>
              <a:gdLst>
                <a:gd name="T0" fmla="*/ 83 w 334"/>
                <a:gd name="T1" fmla="*/ 0 h 289"/>
                <a:gd name="T2" fmla="*/ 0 w 334"/>
                <a:gd name="T3" fmla="*/ 144 h 289"/>
                <a:gd name="T4" fmla="*/ 83 w 334"/>
                <a:gd name="T5" fmla="*/ 289 h 289"/>
                <a:gd name="T6" fmla="*/ 250 w 334"/>
                <a:gd name="T7" fmla="*/ 289 h 289"/>
                <a:gd name="T8" fmla="*/ 334 w 334"/>
                <a:gd name="T9" fmla="*/ 144 h 289"/>
                <a:gd name="T10" fmla="*/ 250 w 334"/>
                <a:gd name="T11" fmla="*/ 0 h 289"/>
                <a:gd name="T12" fmla="*/ 83 w 334"/>
                <a:gd name="T13" fmla="*/ 0 h 289"/>
                <a:gd name="T14" fmla="*/ 245 w 334"/>
                <a:gd name="T15" fmla="*/ 8 h 289"/>
                <a:gd name="T16" fmla="*/ 324 w 334"/>
                <a:gd name="T17" fmla="*/ 144 h 289"/>
                <a:gd name="T18" fmla="*/ 245 w 334"/>
                <a:gd name="T19" fmla="*/ 280 h 289"/>
                <a:gd name="T20" fmla="*/ 88 w 334"/>
                <a:gd name="T21" fmla="*/ 280 h 289"/>
                <a:gd name="T22" fmla="*/ 10 w 334"/>
                <a:gd name="T23" fmla="*/ 144 h 289"/>
                <a:gd name="T24" fmla="*/ 88 w 334"/>
                <a:gd name="T25" fmla="*/ 8 h 289"/>
                <a:gd name="T26" fmla="*/ 245 w 334"/>
                <a:gd name="T27" fmla="*/ 8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3" y="0"/>
                  </a:moveTo>
                  <a:cubicBezTo>
                    <a:pt x="0" y="144"/>
                    <a:pt x="0" y="144"/>
                    <a:pt x="0" y="144"/>
                  </a:cubicBezTo>
                  <a:cubicBezTo>
                    <a:pt x="83" y="289"/>
                    <a:pt x="83" y="289"/>
                    <a:pt x="83" y="289"/>
                  </a:cubicBezTo>
                  <a:cubicBezTo>
                    <a:pt x="250" y="289"/>
                    <a:pt x="250" y="289"/>
                    <a:pt x="250" y="289"/>
                  </a:cubicBezTo>
                  <a:cubicBezTo>
                    <a:pt x="334" y="144"/>
                    <a:pt x="334" y="144"/>
                    <a:pt x="334" y="144"/>
                  </a:cubicBezTo>
                  <a:cubicBezTo>
                    <a:pt x="250" y="0"/>
                    <a:pt x="250" y="0"/>
                    <a:pt x="250" y="0"/>
                  </a:cubicBezTo>
                  <a:lnTo>
                    <a:pt x="83" y="0"/>
                  </a:lnTo>
                  <a:close/>
                  <a:moveTo>
                    <a:pt x="245" y="8"/>
                  </a:moveTo>
                  <a:cubicBezTo>
                    <a:pt x="248" y="12"/>
                    <a:pt x="322" y="140"/>
                    <a:pt x="324" y="144"/>
                  </a:cubicBezTo>
                  <a:cubicBezTo>
                    <a:pt x="322" y="148"/>
                    <a:pt x="248" y="276"/>
                    <a:pt x="245" y="280"/>
                  </a:cubicBezTo>
                  <a:cubicBezTo>
                    <a:pt x="241" y="280"/>
                    <a:pt x="93" y="280"/>
                    <a:pt x="88" y="280"/>
                  </a:cubicBezTo>
                  <a:cubicBezTo>
                    <a:pt x="86" y="276"/>
                    <a:pt x="12" y="148"/>
                    <a:pt x="10" y="144"/>
                  </a:cubicBezTo>
                  <a:cubicBezTo>
                    <a:pt x="12" y="140"/>
                    <a:pt x="86" y="12"/>
                    <a:pt x="88" y="8"/>
                  </a:cubicBezTo>
                  <a:cubicBezTo>
                    <a:pt x="93" y="8"/>
                    <a:pt x="241" y="8"/>
                    <a:pt x="245" y="8"/>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4" name="Rectangle 54"/>
            <p:cNvSpPr>
              <a:spLocks noChangeArrowheads="1"/>
            </p:cNvSpPr>
            <p:nvPr userDrawn="1"/>
          </p:nvSpPr>
          <p:spPr bwMode="auto">
            <a:xfrm>
              <a:off x="7115600" y="1159469"/>
              <a:ext cx="306443" cy="345657"/>
            </a:xfrm>
            <a:prstGeom prst="rect">
              <a:avLst/>
            </a:prstGeom>
            <a:solidFill>
              <a:schemeClr val="bg1"/>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5" name="Freeform 55"/>
            <p:cNvSpPr>
              <a:spLocks noEditPoints="1"/>
            </p:cNvSpPr>
            <p:nvPr userDrawn="1"/>
          </p:nvSpPr>
          <p:spPr bwMode="auto">
            <a:xfrm>
              <a:off x="6946663" y="1051451"/>
              <a:ext cx="640387" cy="689350"/>
            </a:xfrm>
            <a:custGeom>
              <a:avLst/>
              <a:gdLst>
                <a:gd name="T0" fmla="*/ 777813 w 1039209"/>
                <a:gd name="T1" fmla="*/ 0 h 1118903"/>
                <a:gd name="T2" fmla="*/ 258209 w 1039209"/>
                <a:gd name="T3" fmla="*/ 0 h 1118903"/>
                <a:gd name="T4" fmla="*/ 0 w 1039209"/>
                <a:gd name="T5" fmla="*/ 449474 h 1118903"/>
                <a:gd name="T6" fmla="*/ 178515 w 1039209"/>
                <a:gd name="T7" fmla="*/ 761874 h 1118903"/>
                <a:gd name="T8" fmla="*/ 130698 w 1039209"/>
                <a:gd name="T9" fmla="*/ 1118903 h 1118903"/>
                <a:gd name="T10" fmla="*/ 436723 w 1039209"/>
                <a:gd name="T11" fmla="*/ 898948 h 1118903"/>
                <a:gd name="T12" fmla="*/ 777813 w 1039209"/>
                <a:gd name="T13" fmla="*/ 898948 h 1118903"/>
                <a:gd name="T14" fmla="*/ 1039209 w 1039209"/>
                <a:gd name="T15" fmla="*/ 449474 h 1118903"/>
                <a:gd name="T16" fmla="*/ 777813 w 1039209"/>
                <a:gd name="T17" fmla="*/ 0 h 1118903"/>
                <a:gd name="T18" fmla="*/ 723621 w 1039209"/>
                <a:gd name="T19" fmla="*/ 672617 h 1118903"/>
                <a:gd name="T20" fmla="*/ 331527 w 1039209"/>
                <a:gd name="T21" fmla="*/ 672617 h 1118903"/>
                <a:gd name="T22" fmla="*/ 331527 w 1039209"/>
                <a:gd name="T23" fmla="*/ 602486 h 1118903"/>
                <a:gd name="T24" fmla="*/ 723621 w 1039209"/>
                <a:gd name="T25" fmla="*/ 602486 h 1118903"/>
                <a:gd name="T26" fmla="*/ 723621 w 1039209"/>
                <a:gd name="T27" fmla="*/ 672617 h 1118903"/>
                <a:gd name="T28" fmla="*/ 723621 w 1039209"/>
                <a:gd name="T29" fmla="*/ 484539 h 1118903"/>
                <a:gd name="T30" fmla="*/ 331527 w 1039209"/>
                <a:gd name="T31" fmla="*/ 484539 h 1118903"/>
                <a:gd name="T32" fmla="*/ 331527 w 1039209"/>
                <a:gd name="T33" fmla="*/ 414409 h 1118903"/>
                <a:gd name="T34" fmla="*/ 723621 w 1039209"/>
                <a:gd name="T35" fmla="*/ 414409 h 1118903"/>
                <a:gd name="T36" fmla="*/ 723621 w 1039209"/>
                <a:gd name="T37" fmla="*/ 484539 h 1118903"/>
                <a:gd name="T38" fmla="*/ 723621 w 1039209"/>
                <a:gd name="T39" fmla="*/ 296462 h 1118903"/>
                <a:gd name="T40" fmla="*/ 331527 w 1039209"/>
                <a:gd name="T41" fmla="*/ 296462 h 1118903"/>
                <a:gd name="T42" fmla="*/ 331527 w 1039209"/>
                <a:gd name="T43" fmla="*/ 226331 h 1118903"/>
                <a:gd name="T44" fmla="*/ 723621 w 1039209"/>
                <a:gd name="T45" fmla="*/ 226331 h 1118903"/>
                <a:gd name="T46" fmla="*/ 723621 w 1039209"/>
                <a:gd name="T47" fmla="*/ 296462 h 1118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39209" h="1118903">
                  <a:moveTo>
                    <a:pt x="777813" y="0"/>
                  </a:moveTo>
                  <a:lnTo>
                    <a:pt x="258209" y="0"/>
                  </a:lnTo>
                  <a:lnTo>
                    <a:pt x="0" y="449474"/>
                  </a:lnTo>
                  <a:lnTo>
                    <a:pt x="178515" y="761874"/>
                  </a:lnTo>
                  <a:lnTo>
                    <a:pt x="130698" y="1118903"/>
                  </a:lnTo>
                  <a:lnTo>
                    <a:pt x="436723" y="898948"/>
                  </a:lnTo>
                  <a:lnTo>
                    <a:pt x="777813" y="898948"/>
                  </a:lnTo>
                  <a:lnTo>
                    <a:pt x="1039209" y="449474"/>
                  </a:lnTo>
                  <a:lnTo>
                    <a:pt x="777813" y="0"/>
                  </a:lnTo>
                  <a:close/>
                  <a:moveTo>
                    <a:pt x="723621" y="672617"/>
                  </a:moveTo>
                  <a:lnTo>
                    <a:pt x="331527" y="672617"/>
                  </a:lnTo>
                  <a:lnTo>
                    <a:pt x="331527" y="602486"/>
                  </a:lnTo>
                  <a:lnTo>
                    <a:pt x="723621" y="602486"/>
                  </a:lnTo>
                  <a:lnTo>
                    <a:pt x="723621" y="672617"/>
                  </a:lnTo>
                  <a:close/>
                  <a:moveTo>
                    <a:pt x="723621" y="484539"/>
                  </a:moveTo>
                  <a:lnTo>
                    <a:pt x="331527" y="484539"/>
                  </a:lnTo>
                  <a:lnTo>
                    <a:pt x="331527" y="414409"/>
                  </a:lnTo>
                  <a:lnTo>
                    <a:pt x="723621" y="414409"/>
                  </a:lnTo>
                  <a:lnTo>
                    <a:pt x="723621" y="484539"/>
                  </a:lnTo>
                  <a:close/>
                  <a:moveTo>
                    <a:pt x="723621" y="296462"/>
                  </a:moveTo>
                  <a:lnTo>
                    <a:pt x="331527" y="296462"/>
                  </a:lnTo>
                  <a:lnTo>
                    <a:pt x="331527" y="226331"/>
                  </a:lnTo>
                  <a:lnTo>
                    <a:pt x="723621" y="226331"/>
                  </a:lnTo>
                  <a:lnTo>
                    <a:pt x="723621" y="296462"/>
                  </a:lnTo>
                  <a:close/>
                </a:path>
              </a:pathLst>
            </a:custGeom>
            <a:gradFill rotWithShape="1">
              <a:gsLst>
                <a:gs pos="0">
                  <a:schemeClr val="accent3"/>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ftr" sz="quarter" idx="10"/>
          </p:nvPr>
        </p:nvSpPr>
        <p:spPr>
          <a:xfrm>
            <a:off x="3124200" y="6248400"/>
            <a:ext cx="2895600" cy="457200"/>
          </a:xfrm>
          <a:prstGeom prst="rect">
            <a:avLst/>
          </a:prstGeom>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xfrm>
            <a:off x="6553200" y="6248400"/>
            <a:ext cx="2133600" cy="457200"/>
          </a:xfrm>
          <a:prstGeom prst="rect">
            <a:avLst/>
          </a:prstGeom>
          <a:ln/>
        </p:spPr>
        <p:txBody>
          <a:bodyPr/>
          <a:lstStyle>
            <a:lvl1pPr>
              <a:defRPr/>
            </a:lvl1pPr>
          </a:lstStyle>
          <a:p>
            <a:pPr>
              <a:defRPr/>
            </a:pPr>
            <a:fld id="{ECB4352E-0B69-4015-8BBA-CB4D94A2FA2D}" type="slidenum">
              <a:rPr lang="en-US"/>
              <a:pPr>
                <a:defRPr/>
              </a:pPr>
              <a:t>‹#›</a:t>
            </a:fld>
            <a:endParaRPr lang="en-US"/>
          </a:p>
        </p:txBody>
      </p:sp>
      <p:sp>
        <p:nvSpPr>
          <p:cNvPr id="6" name="Rectangle 16"/>
          <p:cNvSpPr>
            <a:spLocks noGrp="1" noChangeArrowheads="1"/>
          </p:cNvSpPr>
          <p:nvPr>
            <p:ph type="dt" sz="half" idx="12"/>
          </p:nvPr>
        </p:nvSpPr>
        <p:spPr>
          <a:xfrm>
            <a:off x="457200" y="6245225"/>
            <a:ext cx="2133600" cy="476250"/>
          </a:xfrm>
          <a:prstGeom prst="rect">
            <a:avLst/>
          </a:prstGeom>
          <a:ln/>
        </p:spPr>
        <p:txBody>
          <a:bodyPr/>
          <a:lstStyle>
            <a:lvl1pPr>
              <a:defRPr/>
            </a:lvl1pPr>
          </a:lstStyle>
          <a:p>
            <a:pPr>
              <a:defRPr/>
            </a:pPr>
            <a:endParaRPr lang="en-US"/>
          </a:p>
        </p:txBody>
      </p:sp>
    </p:spTree>
    <p:extLst>
      <p:ext uri="{BB962C8B-B14F-4D97-AF65-F5344CB8AC3E}">
        <p14:creationId xmlns:p14="http://schemas.microsoft.com/office/powerpoint/2010/main" val="1441803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12ED2DBE-F146-4B3E-9C0C-B9C98E9EF3A9}"/>
              </a:ext>
            </a:extLst>
          </p:cNvPr>
          <p:cNvSpPr>
            <a:spLocks noGrp="1"/>
          </p:cNvSpPr>
          <p:nvPr>
            <p:ph type="dt" sz="half" idx="10"/>
          </p:nvPr>
        </p:nvSpPr>
        <p:spPr/>
        <p:txBody>
          <a:bodyPr/>
          <a:lstStyle>
            <a:lvl1pPr>
              <a:defRPr/>
            </a:lvl1pPr>
          </a:lstStyle>
          <a:p>
            <a:pPr>
              <a:defRPr/>
            </a:pPr>
            <a:fld id="{E2623FC7-E95F-4B27-9DC3-A49FFBA3A0A4}" type="datetime1">
              <a:rPr lang="en-US"/>
              <a:pPr>
                <a:defRPr/>
              </a:pPr>
              <a:t>10/28/2019</a:t>
            </a:fld>
            <a:endParaRPr lang="en-US"/>
          </a:p>
        </p:txBody>
      </p:sp>
      <p:sp>
        <p:nvSpPr>
          <p:cNvPr id="8" name="Footer Placeholder 4">
            <a:extLst>
              <a:ext uri="{FF2B5EF4-FFF2-40B4-BE49-F238E27FC236}">
                <a16:creationId xmlns:a16="http://schemas.microsoft.com/office/drawing/2014/main" id="{27CFACB9-AFB3-4CE7-BCF3-E78651B36117}"/>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07D34276-E7E2-426B-805C-A8693A5207C8}"/>
              </a:ext>
            </a:extLst>
          </p:cNvPr>
          <p:cNvSpPr>
            <a:spLocks noGrp="1"/>
          </p:cNvSpPr>
          <p:nvPr>
            <p:ph type="sldNum" sz="quarter" idx="12"/>
          </p:nvPr>
        </p:nvSpPr>
        <p:spPr/>
        <p:txBody>
          <a:bodyPr/>
          <a:lstStyle>
            <a:lvl1pPr>
              <a:defRPr/>
            </a:lvl1pPr>
          </a:lstStyle>
          <a:p>
            <a:pPr>
              <a:defRPr/>
            </a:pPr>
            <a:fld id="{8563CD0A-F3DC-4F12-AB76-083597277539}" type="slidenum">
              <a:rPr lang="en-US"/>
              <a:pPr>
                <a:defRPr/>
              </a:pPr>
              <a:t>‹#›</a:t>
            </a:fld>
            <a:endParaRPr lang="en-US"/>
          </a:p>
        </p:txBody>
      </p:sp>
    </p:spTree>
    <p:extLst>
      <p:ext uri="{BB962C8B-B14F-4D97-AF65-F5344CB8AC3E}">
        <p14:creationId xmlns:p14="http://schemas.microsoft.com/office/powerpoint/2010/main" val="3520099310"/>
      </p:ext>
    </p:extLst>
  </p:cSld>
  <p:clrMapOvr>
    <a:masterClrMapping/>
  </p:clrMapOvr>
  <p:transition>
    <p:randomBa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4" name="Straight Connector 3"/>
          <p:cNvCxnSpPr/>
          <p:nvPr userDrawn="1"/>
        </p:nvCxnSpPr>
        <p:spPr>
          <a:xfrm>
            <a:off x="533400" y="5930573"/>
            <a:ext cx="81534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flipV="1">
            <a:off x="6380156" y="5930573"/>
            <a:ext cx="304800" cy="55539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userDrawn="1"/>
        </p:nvGrpSpPr>
        <p:grpSpPr>
          <a:xfrm>
            <a:off x="5943600" y="80962"/>
            <a:ext cx="3034450" cy="1747838"/>
            <a:chOff x="5943600" y="157274"/>
            <a:chExt cx="3105914" cy="1789001"/>
          </a:xfrm>
        </p:grpSpPr>
        <p:sp>
          <p:nvSpPr>
            <p:cNvPr id="13" name="Freeform 12"/>
            <p:cNvSpPr>
              <a:spLocks/>
            </p:cNvSpPr>
            <p:nvPr/>
          </p:nvSpPr>
          <p:spPr bwMode="auto">
            <a:xfrm>
              <a:off x="7024599" y="1360749"/>
              <a:ext cx="411068" cy="423776"/>
            </a:xfrm>
            <a:custGeom>
              <a:avLst/>
              <a:gdLst>
                <a:gd name="T0" fmla="*/ 86 w 129"/>
                <a:gd name="T1" fmla="*/ 3 h 133"/>
                <a:gd name="T2" fmla="*/ 52 w 129"/>
                <a:gd name="T3" fmla="*/ 1 h 133"/>
                <a:gd name="T4" fmla="*/ 53 w 129"/>
                <a:gd name="T5" fmla="*/ 7 h 133"/>
                <a:gd name="T6" fmla="*/ 44 w 129"/>
                <a:gd name="T7" fmla="*/ 11 h 133"/>
                <a:gd name="T8" fmla="*/ 51 w 129"/>
                <a:gd name="T9" fmla="*/ 17 h 133"/>
                <a:gd name="T10" fmla="*/ 44 w 129"/>
                <a:gd name="T11" fmla="*/ 25 h 133"/>
                <a:gd name="T12" fmla="*/ 15 w 129"/>
                <a:gd name="T13" fmla="*/ 58 h 133"/>
                <a:gd name="T14" fmla="*/ 5 w 129"/>
                <a:gd name="T15" fmla="*/ 69 h 133"/>
                <a:gd name="T16" fmla="*/ 6 w 129"/>
                <a:gd name="T17" fmla="*/ 77 h 133"/>
                <a:gd name="T18" fmla="*/ 14 w 129"/>
                <a:gd name="T19" fmla="*/ 80 h 133"/>
                <a:gd name="T20" fmla="*/ 13 w 129"/>
                <a:gd name="T21" fmla="*/ 88 h 133"/>
                <a:gd name="T22" fmla="*/ 18 w 129"/>
                <a:gd name="T23" fmla="*/ 91 h 133"/>
                <a:gd name="T24" fmla="*/ 14 w 129"/>
                <a:gd name="T25" fmla="*/ 94 h 133"/>
                <a:gd name="T26" fmla="*/ 18 w 129"/>
                <a:gd name="T27" fmla="*/ 99 h 133"/>
                <a:gd name="T28" fmla="*/ 38 w 129"/>
                <a:gd name="T29" fmla="*/ 118 h 133"/>
                <a:gd name="T30" fmla="*/ 54 w 129"/>
                <a:gd name="T31" fmla="*/ 133 h 133"/>
                <a:gd name="T32" fmla="*/ 102 w 129"/>
                <a:gd name="T33" fmla="*/ 133 h 133"/>
                <a:gd name="T34" fmla="*/ 109 w 129"/>
                <a:gd name="T35" fmla="*/ 65 h 133"/>
                <a:gd name="T36" fmla="*/ 86 w 129"/>
                <a:gd name="T37" fmla="*/ 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9" h="133">
                  <a:moveTo>
                    <a:pt x="86" y="3"/>
                  </a:moveTo>
                  <a:cubicBezTo>
                    <a:pt x="72" y="0"/>
                    <a:pt x="61" y="0"/>
                    <a:pt x="52" y="1"/>
                  </a:cubicBezTo>
                  <a:cubicBezTo>
                    <a:pt x="53" y="7"/>
                    <a:pt x="53" y="7"/>
                    <a:pt x="53" y="7"/>
                  </a:cubicBezTo>
                  <a:cubicBezTo>
                    <a:pt x="44" y="11"/>
                    <a:pt x="44" y="11"/>
                    <a:pt x="44" y="11"/>
                  </a:cubicBezTo>
                  <a:cubicBezTo>
                    <a:pt x="51" y="17"/>
                    <a:pt x="51" y="17"/>
                    <a:pt x="51" y="17"/>
                  </a:cubicBezTo>
                  <a:cubicBezTo>
                    <a:pt x="44" y="25"/>
                    <a:pt x="44" y="25"/>
                    <a:pt x="44" y="25"/>
                  </a:cubicBezTo>
                  <a:cubicBezTo>
                    <a:pt x="60" y="64"/>
                    <a:pt x="27" y="61"/>
                    <a:pt x="15" y="58"/>
                  </a:cubicBezTo>
                  <a:cubicBezTo>
                    <a:pt x="5" y="69"/>
                    <a:pt x="5" y="69"/>
                    <a:pt x="5" y="69"/>
                  </a:cubicBezTo>
                  <a:cubicBezTo>
                    <a:pt x="0" y="75"/>
                    <a:pt x="6" y="77"/>
                    <a:pt x="6" y="77"/>
                  </a:cubicBezTo>
                  <a:cubicBezTo>
                    <a:pt x="14" y="80"/>
                    <a:pt x="14" y="80"/>
                    <a:pt x="14" y="80"/>
                  </a:cubicBezTo>
                  <a:cubicBezTo>
                    <a:pt x="13" y="88"/>
                    <a:pt x="13" y="88"/>
                    <a:pt x="13" y="88"/>
                  </a:cubicBezTo>
                  <a:cubicBezTo>
                    <a:pt x="18" y="91"/>
                    <a:pt x="18" y="91"/>
                    <a:pt x="18" y="91"/>
                  </a:cubicBezTo>
                  <a:cubicBezTo>
                    <a:pt x="14" y="94"/>
                    <a:pt x="14" y="94"/>
                    <a:pt x="14" y="94"/>
                  </a:cubicBezTo>
                  <a:cubicBezTo>
                    <a:pt x="18" y="99"/>
                    <a:pt x="18" y="99"/>
                    <a:pt x="18" y="99"/>
                  </a:cubicBezTo>
                  <a:cubicBezTo>
                    <a:pt x="7" y="127"/>
                    <a:pt x="38" y="118"/>
                    <a:pt x="38" y="118"/>
                  </a:cubicBezTo>
                  <a:cubicBezTo>
                    <a:pt x="38" y="118"/>
                    <a:pt x="52" y="111"/>
                    <a:pt x="54" y="133"/>
                  </a:cubicBezTo>
                  <a:cubicBezTo>
                    <a:pt x="102" y="133"/>
                    <a:pt x="102" y="133"/>
                    <a:pt x="102" y="133"/>
                  </a:cubicBezTo>
                  <a:cubicBezTo>
                    <a:pt x="99" y="98"/>
                    <a:pt x="109" y="65"/>
                    <a:pt x="109" y="65"/>
                  </a:cubicBezTo>
                  <a:cubicBezTo>
                    <a:pt x="129" y="15"/>
                    <a:pt x="86" y="3"/>
                    <a:pt x="86" y="3"/>
                  </a:cubicBezTo>
                </a:path>
              </a:pathLst>
            </a:custGeom>
            <a:gradFill rotWithShape="1">
              <a:gsLst>
                <a:gs pos="0">
                  <a:schemeClr val="accent1"/>
                </a:gs>
                <a:gs pos="100000">
                  <a:schemeClr val="accent6"/>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4" name="Freeform 13"/>
            <p:cNvSpPr>
              <a:spLocks/>
            </p:cNvSpPr>
            <p:nvPr userDrawn="1"/>
          </p:nvSpPr>
          <p:spPr bwMode="auto">
            <a:xfrm>
              <a:off x="6568169" y="907548"/>
              <a:ext cx="697860" cy="720100"/>
            </a:xfrm>
            <a:custGeom>
              <a:avLst/>
              <a:gdLst>
                <a:gd name="T0" fmla="*/ 111 w 219"/>
                <a:gd name="T1" fmla="*/ 0 h 226"/>
                <a:gd name="T2" fmla="*/ 74 w 219"/>
                <a:gd name="T3" fmla="*/ 5 h 226"/>
                <a:gd name="T4" fmla="*/ 33 w 219"/>
                <a:gd name="T5" fmla="*/ 111 h 226"/>
                <a:gd name="T6" fmla="*/ 45 w 219"/>
                <a:gd name="T7" fmla="*/ 226 h 226"/>
                <a:gd name="T8" fmla="*/ 128 w 219"/>
                <a:gd name="T9" fmla="*/ 226 h 226"/>
                <a:gd name="T10" fmla="*/ 146 w 219"/>
                <a:gd name="T11" fmla="*/ 198 h 226"/>
                <a:gd name="T12" fmla="*/ 155 w 219"/>
                <a:gd name="T13" fmla="*/ 200 h 226"/>
                <a:gd name="T14" fmla="*/ 159 w 219"/>
                <a:gd name="T15" fmla="*/ 201 h 226"/>
                <a:gd name="T16" fmla="*/ 159 w 219"/>
                <a:gd name="T17" fmla="*/ 201 h 226"/>
                <a:gd name="T18" fmla="*/ 159 w 219"/>
                <a:gd name="T19" fmla="*/ 201 h 226"/>
                <a:gd name="T20" fmla="*/ 163 w 219"/>
                <a:gd name="T21" fmla="*/ 196 h 226"/>
                <a:gd name="T22" fmla="*/ 163 w 219"/>
                <a:gd name="T23" fmla="*/ 194 h 226"/>
                <a:gd name="T24" fmla="*/ 160 w 219"/>
                <a:gd name="T25" fmla="*/ 186 h 226"/>
                <a:gd name="T26" fmla="*/ 160 w 219"/>
                <a:gd name="T27" fmla="*/ 186 h 226"/>
                <a:gd name="T28" fmla="*/ 160 w 219"/>
                <a:gd name="T29" fmla="*/ 186 h 226"/>
                <a:gd name="T30" fmla="*/ 196 w 219"/>
                <a:gd name="T31" fmla="*/ 144 h 226"/>
                <a:gd name="T32" fmla="*/ 195 w 219"/>
                <a:gd name="T33" fmla="*/ 136 h 226"/>
                <a:gd name="T34" fmla="*/ 210 w 219"/>
                <a:gd name="T35" fmla="*/ 131 h 226"/>
                <a:gd name="T36" fmla="*/ 210 w 219"/>
                <a:gd name="T37" fmla="*/ 117 h 226"/>
                <a:gd name="T38" fmla="*/ 188 w 219"/>
                <a:gd name="T39" fmla="*/ 91 h 226"/>
                <a:gd name="T40" fmla="*/ 193 w 219"/>
                <a:gd name="T41" fmla="*/ 74 h 226"/>
                <a:gd name="T42" fmla="*/ 111 w 219"/>
                <a:gd name="T43"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9" h="226">
                  <a:moveTo>
                    <a:pt x="111" y="0"/>
                  </a:moveTo>
                  <a:cubicBezTo>
                    <a:pt x="100" y="0"/>
                    <a:pt x="88" y="2"/>
                    <a:pt x="74" y="5"/>
                  </a:cubicBezTo>
                  <a:cubicBezTo>
                    <a:pt x="74" y="5"/>
                    <a:pt x="0" y="24"/>
                    <a:pt x="33" y="111"/>
                  </a:cubicBezTo>
                  <a:cubicBezTo>
                    <a:pt x="33" y="111"/>
                    <a:pt x="51" y="166"/>
                    <a:pt x="45" y="226"/>
                  </a:cubicBezTo>
                  <a:cubicBezTo>
                    <a:pt x="128" y="226"/>
                    <a:pt x="128" y="226"/>
                    <a:pt x="128" y="226"/>
                  </a:cubicBezTo>
                  <a:cubicBezTo>
                    <a:pt x="129" y="203"/>
                    <a:pt x="139" y="198"/>
                    <a:pt x="146" y="198"/>
                  </a:cubicBezTo>
                  <a:cubicBezTo>
                    <a:pt x="151" y="198"/>
                    <a:pt x="155" y="200"/>
                    <a:pt x="155" y="200"/>
                  </a:cubicBezTo>
                  <a:cubicBezTo>
                    <a:pt x="155" y="200"/>
                    <a:pt x="156" y="201"/>
                    <a:pt x="159" y="201"/>
                  </a:cubicBezTo>
                  <a:cubicBezTo>
                    <a:pt x="159" y="201"/>
                    <a:pt x="159" y="201"/>
                    <a:pt x="159" y="201"/>
                  </a:cubicBezTo>
                  <a:cubicBezTo>
                    <a:pt x="159" y="201"/>
                    <a:pt x="159" y="201"/>
                    <a:pt x="159" y="201"/>
                  </a:cubicBezTo>
                  <a:cubicBezTo>
                    <a:pt x="163" y="196"/>
                    <a:pt x="163" y="196"/>
                    <a:pt x="163" y="196"/>
                  </a:cubicBezTo>
                  <a:cubicBezTo>
                    <a:pt x="163" y="196"/>
                    <a:pt x="163" y="196"/>
                    <a:pt x="163" y="194"/>
                  </a:cubicBezTo>
                  <a:cubicBezTo>
                    <a:pt x="163" y="192"/>
                    <a:pt x="162" y="190"/>
                    <a:pt x="160" y="186"/>
                  </a:cubicBezTo>
                  <a:cubicBezTo>
                    <a:pt x="160" y="186"/>
                    <a:pt x="160" y="186"/>
                    <a:pt x="160" y="186"/>
                  </a:cubicBezTo>
                  <a:cubicBezTo>
                    <a:pt x="160" y="186"/>
                    <a:pt x="160" y="186"/>
                    <a:pt x="160" y="186"/>
                  </a:cubicBezTo>
                  <a:cubicBezTo>
                    <a:pt x="160" y="186"/>
                    <a:pt x="162" y="151"/>
                    <a:pt x="196" y="144"/>
                  </a:cubicBezTo>
                  <a:cubicBezTo>
                    <a:pt x="195" y="136"/>
                    <a:pt x="195" y="136"/>
                    <a:pt x="195" y="136"/>
                  </a:cubicBezTo>
                  <a:cubicBezTo>
                    <a:pt x="210" y="131"/>
                    <a:pt x="210" y="131"/>
                    <a:pt x="210" y="131"/>
                  </a:cubicBezTo>
                  <a:cubicBezTo>
                    <a:pt x="210" y="131"/>
                    <a:pt x="219" y="127"/>
                    <a:pt x="210" y="117"/>
                  </a:cubicBezTo>
                  <a:cubicBezTo>
                    <a:pt x="188" y="91"/>
                    <a:pt x="188" y="91"/>
                    <a:pt x="188" y="91"/>
                  </a:cubicBezTo>
                  <a:cubicBezTo>
                    <a:pt x="188" y="91"/>
                    <a:pt x="184" y="84"/>
                    <a:pt x="193" y="74"/>
                  </a:cubicBezTo>
                  <a:cubicBezTo>
                    <a:pt x="193" y="74"/>
                    <a:pt x="188" y="0"/>
                    <a:pt x="111" y="0"/>
                  </a:cubicBezTo>
                </a:path>
              </a:pathLst>
            </a:custGeom>
            <a:gradFill rotWithShape="1">
              <a:gsLst>
                <a:gs pos="0">
                  <a:schemeClr val="accent4"/>
                </a:gs>
                <a:gs pos="100000">
                  <a:schemeClr val="accent5"/>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5" name="Freeform 14"/>
            <p:cNvSpPr>
              <a:spLocks/>
            </p:cNvSpPr>
            <p:nvPr userDrawn="1"/>
          </p:nvSpPr>
          <p:spPr bwMode="auto">
            <a:xfrm>
              <a:off x="7073773" y="1366372"/>
              <a:ext cx="127462" cy="184804"/>
            </a:xfrm>
            <a:custGeom>
              <a:avLst/>
              <a:gdLst>
                <a:gd name="T0" fmla="*/ 37 w 40"/>
                <a:gd name="T1" fmla="*/ 0 h 58"/>
                <a:gd name="T2" fmla="*/ 37 w 40"/>
                <a:gd name="T3" fmla="*/ 0 h 58"/>
                <a:gd name="T4" fmla="*/ 1 w 40"/>
                <a:gd name="T5" fmla="*/ 42 h 58"/>
                <a:gd name="T6" fmla="*/ 4 w 40"/>
                <a:gd name="T7" fmla="*/ 50 h 58"/>
                <a:gd name="T8" fmla="*/ 4 w 40"/>
                <a:gd name="T9" fmla="*/ 52 h 58"/>
                <a:gd name="T10" fmla="*/ 0 w 40"/>
                <a:gd name="T11" fmla="*/ 57 h 58"/>
                <a:gd name="T12" fmla="*/ 0 w 40"/>
                <a:gd name="T13" fmla="*/ 57 h 58"/>
                <a:gd name="T14" fmla="*/ 0 w 40"/>
                <a:gd name="T15" fmla="*/ 57 h 58"/>
                <a:gd name="T16" fmla="*/ 13 w 40"/>
                <a:gd name="T17" fmla="*/ 58 h 58"/>
                <a:gd name="T18" fmla="*/ 13 w 40"/>
                <a:gd name="T19" fmla="*/ 58 h 58"/>
                <a:gd name="T20" fmla="*/ 15 w 40"/>
                <a:gd name="T21" fmla="*/ 58 h 58"/>
                <a:gd name="T22" fmla="*/ 29 w 40"/>
                <a:gd name="T23" fmla="*/ 24 h 58"/>
                <a:gd name="T24" fmla="*/ 29 w 40"/>
                <a:gd name="T25" fmla="*/ 24 h 58"/>
                <a:gd name="T26" fmla="*/ 29 w 40"/>
                <a:gd name="T27" fmla="*/ 24 h 58"/>
                <a:gd name="T28" fmla="*/ 36 w 40"/>
                <a:gd name="T29" fmla="*/ 16 h 58"/>
                <a:gd name="T30" fmla="*/ 29 w 40"/>
                <a:gd name="T31" fmla="*/ 10 h 58"/>
                <a:gd name="T32" fmla="*/ 38 w 40"/>
                <a:gd name="T33" fmla="*/ 6 h 58"/>
                <a:gd name="T34" fmla="*/ 37 w 40"/>
                <a:gd name="T35" fmla="*/ 0 h 58"/>
                <a:gd name="T36" fmla="*/ 37 w 40"/>
                <a:gd name="T3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8">
                  <a:moveTo>
                    <a:pt x="37" y="0"/>
                  </a:moveTo>
                  <a:cubicBezTo>
                    <a:pt x="37" y="0"/>
                    <a:pt x="37" y="0"/>
                    <a:pt x="37" y="0"/>
                  </a:cubicBezTo>
                  <a:cubicBezTo>
                    <a:pt x="3" y="7"/>
                    <a:pt x="1" y="42"/>
                    <a:pt x="1" y="42"/>
                  </a:cubicBezTo>
                  <a:cubicBezTo>
                    <a:pt x="3" y="46"/>
                    <a:pt x="4" y="48"/>
                    <a:pt x="4" y="50"/>
                  </a:cubicBezTo>
                  <a:cubicBezTo>
                    <a:pt x="4" y="52"/>
                    <a:pt x="4" y="52"/>
                    <a:pt x="4" y="52"/>
                  </a:cubicBezTo>
                  <a:cubicBezTo>
                    <a:pt x="0" y="57"/>
                    <a:pt x="0" y="57"/>
                    <a:pt x="0" y="57"/>
                  </a:cubicBezTo>
                  <a:cubicBezTo>
                    <a:pt x="0" y="57"/>
                    <a:pt x="0" y="57"/>
                    <a:pt x="0" y="57"/>
                  </a:cubicBezTo>
                  <a:cubicBezTo>
                    <a:pt x="0" y="57"/>
                    <a:pt x="0" y="57"/>
                    <a:pt x="0" y="57"/>
                  </a:cubicBezTo>
                  <a:cubicBezTo>
                    <a:pt x="4" y="58"/>
                    <a:pt x="8" y="58"/>
                    <a:pt x="13" y="58"/>
                  </a:cubicBezTo>
                  <a:cubicBezTo>
                    <a:pt x="13" y="58"/>
                    <a:pt x="13" y="58"/>
                    <a:pt x="13" y="58"/>
                  </a:cubicBezTo>
                  <a:cubicBezTo>
                    <a:pt x="13" y="58"/>
                    <a:pt x="14" y="58"/>
                    <a:pt x="15" y="58"/>
                  </a:cubicBezTo>
                  <a:cubicBezTo>
                    <a:pt x="28" y="58"/>
                    <a:pt x="40" y="51"/>
                    <a:pt x="29" y="24"/>
                  </a:cubicBezTo>
                  <a:cubicBezTo>
                    <a:pt x="29" y="24"/>
                    <a:pt x="29" y="24"/>
                    <a:pt x="29" y="24"/>
                  </a:cubicBezTo>
                  <a:cubicBezTo>
                    <a:pt x="29" y="24"/>
                    <a:pt x="29" y="24"/>
                    <a:pt x="29" y="24"/>
                  </a:cubicBezTo>
                  <a:cubicBezTo>
                    <a:pt x="36" y="16"/>
                    <a:pt x="36" y="16"/>
                    <a:pt x="36" y="16"/>
                  </a:cubicBezTo>
                  <a:cubicBezTo>
                    <a:pt x="29" y="10"/>
                    <a:pt x="29" y="10"/>
                    <a:pt x="29" y="10"/>
                  </a:cubicBezTo>
                  <a:cubicBezTo>
                    <a:pt x="38" y="6"/>
                    <a:pt x="38" y="6"/>
                    <a:pt x="38" y="6"/>
                  </a:cubicBezTo>
                  <a:cubicBezTo>
                    <a:pt x="37" y="0"/>
                    <a:pt x="37" y="0"/>
                    <a:pt x="37" y="0"/>
                  </a:cubicBezTo>
                  <a:cubicBezTo>
                    <a:pt x="37" y="0"/>
                    <a:pt x="37" y="0"/>
                    <a:pt x="37" y="0"/>
                  </a:cubicBezTo>
                </a:path>
              </a:pathLst>
            </a:custGeom>
            <a:solidFill>
              <a:schemeClr val="accent5">
                <a:lumMod val="75000"/>
              </a:schemeClr>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6" name="Freeform 15"/>
            <p:cNvSpPr>
              <a:spLocks noEditPoints="1"/>
            </p:cNvSpPr>
            <p:nvPr userDrawn="1"/>
          </p:nvSpPr>
          <p:spPr bwMode="auto">
            <a:xfrm>
              <a:off x="7074834" y="1366372"/>
              <a:ext cx="127462" cy="184804"/>
            </a:xfrm>
            <a:custGeom>
              <a:avLst/>
              <a:gdLst>
                <a:gd name="T0" fmla="*/ 13 w 40"/>
                <a:gd name="T1" fmla="*/ 58 h 58"/>
                <a:gd name="T2" fmla="*/ 13 w 40"/>
                <a:gd name="T3" fmla="*/ 58 h 58"/>
                <a:gd name="T4" fmla="*/ 13 w 40"/>
                <a:gd name="T5" fmla="*/ 58 h 58"/>
                <a:gd name="T6" fmla="*/ 13 w 40"/>
                <a:gd name="T7" fmla="*/ 58 h 58"/>
                <a:gd name="T8" fmla="*/ 0 w 40"/>
                <a:gd name="T9" fmla="*/ 57 h 58"/>
                <a:gd name="T10" fmla="*/ 0 w 40"/>
                <a:gd name="T11" fmla="*/ 57 h 58"/>
                <a:gd name="T12" fmla="*/ 0 w 40"/>
                <a:gd name="T13" fmla="*/ 57 h 58"/>
                <a:gd name="T14" fmla="*/ 29 w 40"/>
                <a:gd name="T15" fmla="*/ 24 h 58"/>
                <a:gd name="T16" fmla="*/ 29 w 40"/>
                <a:gd name="T17" fmla="*/ 24 h 58"/>
                <a:gd name="T18" fmla="*/ 15 w 40"/>
                <a:gd name="T19" fmla="*/ 58 h 58"/>
                <a:gd name="T20" fmla="*/ 29 w 40"/>
                <a:gd name="T21" fmla="*/ 24 h 58"/>
                <a:gd name="T22" fmla="*/ 29 w 40"/>
                <a:gd name="T23" fmla="*/ 10 h 58"/>
                <a:gd name="T24" fmla="*/ 29 w 40"/>
                <a:gd name="T25" fmla="*/ 10 h 58"/>
                <a:gd name="T26" fmla="*/ 36 w 40"/>
                <a:gd name="T27" fmla="*/ 16 h 58"/>
                <a:gd name="T28" fmla="*/ 29 w 40"/>
                <a:gd name="T29" fmla="*/ 10 h 58"/>
                <a:gd name="T30" fmla="*/ 37 w 40"/>
                <a:gd name="T31" fmla="*/ 0 h 58"/>
                <a:gd name="T32" fmla="*/ 37 w 40"/>
                <a:gd name="T33" fmla="*/ 0 h 58"/>
                <a:gd name="T34" fmla="*/ 38 w 40"/>
                <a:gd name="T35" fmla="*/ 6 h 58"/>
                <a:gd name="T36" fmla="*/ 37 w 40"/>
                <a:gd name="T3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8">
                  <a:moveTo>
                    <a:pt x="13" y="58"/>
                  </a:moveTo>
                  <a:cubicBezTo>
                    <a:pt x="13" y="58"/>
                    <a:pt x="13" y="58"/>
                    <a:pt x="13" y="58"/>
                  </a:cubicBezTo>
                  <a:cubicBezTo>
                    <a:pt x="13" y="58"/>
                    <a:pt x="13" y="58"/>
                    <a:pt x="13" y="58"/>
                  </a:cubicBezTo>
                  <a:cubicBezTo>
                    <a:pt x="13" y="58"/>
                    <a:pt x="13" y="58"/>
                    <a:pt x="13" y="58"/>
                  </a:cubicBezTo>
                  <a:moveTo>
                    <a:pt x="0" y="57"/>
                  </a:moveTo>
                  <a:cubicBezTo>
                    <a:pt x="0" y="57"/>
                    <a:pt x="0" y="57"/>
                    <a:pt x="0" y="57"/>
                  </a:cubicBezTo>
                  <a:cubicBezTo>
                    <a:pt x="0" y="57"/>
                    <a:pt x="0" y="57"/>
                    <a:pt x="0" y="57"/>
                  </a:cubicBezTo>
                  <a:moveTo>
                    <a:pt x="29" y="24"/>
                  </a:moveTo>
                  <a:cubicBezTo>
                    <a:pt x="29" y="24"/>
                    <a:pt x="29" y="24"/>
                    <a:pt x="29" y="24"/>
                  </a:cubicBezTo>
                  <a:cubicBezTo>
                    <a:pt x="40" y="51"/>
                    <a:pt x="28" y="58"/>
                    <a:pt x="15" y="58"/>
                  </a:cubicBezTo>
                  <a:cubicBezTo>
                    <a:pt x="28" y="58"/>
                    <a:pt x="40" y="51"/>
                    <a:pt x="29" y="24"/>
                  </a:cubicBezTo>
                  <a:moveTo>
                    <a:pt x="29" y="10"/>
                  </a:moveTo>
                  <a:cubicBezTo>
                    <a:pt x="29" y="10"/>
                    <a:pt x="29" y="10"/>
                    <a:pt x="29" y="10"/>
                  </a:cubicBezTo>
                  <a:cubicBezTo>
                    <a:pt x="36" y="16"/>
                    <a:pt x="36" y="16"/>
                    <a:pt x="36" y="16"/>
                  </a:cubicBezTo>
                  <a:cubicBezTo>
                    <a:pt x="29" y="10"/>
                    <a:pt x="29" y="10"/>
                    <a:pt x="29" y="10"/>
                  </a:cubicBezTo>
                  <a:moveTo>
                    <a:pt x="37" y="0"/>
                  </a:moveTo>
                  <a:cubicBezTo>
                    <a:pt x="37" y="0"/>
                    <a:pt x="37" y="0"/>
                    <a:pt x="37" y="0"/>
                  </a:cubicBezTo>
                  <a:cubicBezTo>
                    <a:pt x="38" y="6"/>
                    <a:pt x="38" y="6"/>
                    <a:pt x="38" y="6"/>
                  </a:cubicBezTo>
                  <a:cubicBezTo>
                    <a:pt x="37" y="0"/>
                    <a:pt x="37" y="0"/>
                    <a:pt x="37" y="0"/>
                  </a:cubicBezTo>
                </a:path>
              </a:pathLst>
            </a:custGeom>
            <a:solidFill>
              <a:srgbClr val="462D77"/>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7" name="Freeform 8"/>
            <p:cNvSpPr>
              <a:spLocks/>
            </p:cNvSpPr>
            <p:nvPr/>
          </p:nvSpPr>
          <p:spPr bwMode="auto">
            <a:xfrm>
              <a:off x="7269215" y="824704"/>
              <a:ext cx="1092995" cy="1121571"/>
            </a:xfrm>
            <a:custGeom>
              <a:avLst/>
              <a:gdLst>
                <a:gd name="T0" fmla="*/ 174 w 343"/>
                <a:gd name="T1" fmla="*/ 0 h 352"/>
                <a:gd name="T2" fmla="*/ 115 w 343"/>
                <a:gd name="T3" fmla="*/ 8 h 352"/>
                <a:gd name="T4" fmla="*/ 51 w 343"/>
                <a:gd name="T5" fmla="*/ 172 h 352"/>
                <a:gd name="T6" fmla="*/ 70 w 343"/>
                <a:gd name="T7" fmla="*/ 352 h 352"/>
                <a:gd name="T8" fmla="*/ 200 w 343"/>
                <a:gd name="T9" fmla="*/ 352 h 352"/>
                <a:gd name="T10" fmla="*/ 228 w 343"/>
                <a:gd name="T11" fmla="*/ 309 h 352"/>
                <a:gd name="T12" fmla="*/ 241 w 343"/>
                <a:gd name="T13" fmla="*/ 312 h 352"/>
                <a:gd name="T14" fmla="*/ 268 w 343"/>
                <a:gd name="T15" fmla="*/ 316 h 352"/>
                <a:gd name="T16" fmla="*/ 294 w 343"/>
                <a:gd name="T17" fmla="*/ 262 h 352"/>
                <a:gd name="T18" fmla="*/ 304 w 343"/>
                <a:gd name="T19" fmla="*/ 249 h 352"/>
                <a:gd name="T20" fmla="*/ 294 w 343"/>
                <a:gd name="T21" fmla="*/ 240 h 352"/>
                <a:gd name="T22" fmla="*/ 307 w 343"/>
                <a:gd name="T23" fmla="*/ 233 h 352"/>
                <a:gd name="T24" fmla="*/ 305 w 343"/>
                <a:gd name="T25" fmla="*/ 212 h 352"/>
                <a:gd name="T26" fmla="*/ 327 w 343"/>
                <a:gd name="T27" fmla="*/ 204 h 352"/>
                <a:gd name="T28" fmla="*/ 328 w 343"/>
                <a:gd name="T29" fmla="*/ 182 h 352"/>
                <a:gd name="T30" fmla="*/ 320 w 343"/>
                <a:gd name="T31" fmla="*/ 173 h 352"/>
                <a:gd name="T32" fmla="*/ 282 w 343"/>
                <a:gd name="T33" fmla="*/ 173 h 352"/>
                <a:gd name="T34" fmla="*/ 261 w 343"/>
                <a:gd name="T35" fmla="*/ 139 h 352"/>
                <a:gd name="T36" fmla="*/ 258 w 343"/>
                <a:gd name="T37" fmla="*/ 138 h 352"/>
                <a:gd name="T38" fmla="*/ 257 w 343"/>
                <a:gd name="T39" fmla="*/ 139 h 352"/>
                <a:gd name="T40" fmla="*/ 248 w 343"/>
                <a:gd name="T41" fmla="*/ 141 h 352"/>
                <a:gd name="T42" fmla="*/ 248 w 343"/>
                <a:gd name="T43" fmla="*/ 141 h 352"/>
                <a:gd name="T44" fmla="*/ 248 w 343"/>
                <a:gd name="T45" fmla="*/ 141 h 352"/>
                <a:gd name="T46" fmla="*/ 227 w 343"/>
                <a:gd name="T47" fmla="*/ 144 h 352"/>
                <a:gd name="T48" fmla="*/ 226 w 343"/>
                <a:gd name="T49" fmla="*/ 144 h 352"/>
                <a:gd name="T50" fmla="*/ 226 w 343"/>
                <a:gd name="T51" fmla="*/ 144 h 352"/>
                <a:gd name="T52" fmla="*/ 226 w 343"/>
                <a:gd name="T53" fmla="*/ 144 h 352"/>
                <a:gd name="T54" fmla="*/ 225 w 343"/>
                <a:gd name="T55" fmla="*/ 144 h 352"/>
                <a:gd name="T56" fmla="*/ 203 w 343"/>
                <a:gd name="T57" fmla="*/ 106 h 352"/>
                <a:gd name="T58" fmla="*/ 204 w 343"/>
                <a:gd name="T59" fmla="*/ 102 h 352"/>
                <a:gd name="T60" fmla="*/ 205 w 343"/>
                <a:gd name="T61" fmla="*/ 101 h 352"/>
                <a:gd name="T62" fmla="*/ 205 w 343"/>
                <a:gd name="T63" fmla="*/ 100 h 352"/>
                <a:gd name="T64" fmla="*/ 197 w 343"/>
                <a:gd name="T65" fmla="*/ 90 h 352"/>
                <a:gd name="T66" fmla="*/ 205 w 343"/>
                <a:gd name="T67" fmla="*/ 82 h 352"/>
                <a:gd name="T68" fmla="*/ 194 w 343"/>
                <a:gd name="T69" fmla="*/ 76 h 352"/>
                <a:gd name="T70" fmla="*/ 196 w 343"/>
                <a:gd name="T71" fmla="*/ 59 h 352"/>
                <a:gd name="T72" fmla="*/ 178 w 343"/>
                <a:gd name="T73" fmla="*/ 53 h 352"/>
                <a:gd name="T74" fmla="*/ 172 w 343"/>
                <a:gd name="T75" fmla="*/ 45 h 352"/>
                <a:gd name="T76" fmla="*/ 177 w 343"/>
                <a:gd name="T77" fmla="*/ 35 h 352"/>
                <a:gd name="T78" fmla="*/ 205 w 343"/>
                <a:gd name="T79" fmla="*/ 3 h 352"/>
                <a:gd name="T80" fmla="*/ 174 w 343"/>
                <a:gd name="T81" fmla="*/ 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3" h="352">
                  <a:moveTo>
                    <a:pt x="174" y="0"/>
                  </a:moveTo>
                  <a:cubicBezTo>
                    <a:pt x="156" y="0"/>
                    <a:pt x="137" y="2"/>
                    <a:pt x="115" y="8"/>
                  </a:cubicBezTo>
                  <a:cubicBezTo>
                    <a:pt x="115" y="8"/>
                    <a:pt x="0" y="37"/>
                    <a:pt x="51" y="172"/>
                  </a:cubicBezTo>
                  <a:cubicBezTo>
                    <a:pt x="51" y="172"/>
                    <a:pt x="79" y="259"/>
                    <a:pt x="70" y="352"/>
                  </a:cubicBezTo>
                  <a:cubicBezTo>
                    <a:pt x="200" y="352"/>
                    <a:pt x="200" y="352"/>
                    <a:pt x="200" y="352"/>
                  </a:cubicBezTo>
                  <a:cubicBezTo>
                    <a:pt x="202" y="316"/>
                    <a:pt x="217" y="309"/>
                    <a:pt x="228" y="309"/>
                  </a:cubicBezTo>
                  <a:cubicBezTo>
                    <a:pt x="236" y="309"/>
                    <a:pt x="241" y="312"/>
                    <a:pt x="241" y="312"/>
                  </a:cubicBezTo>
                  <a:cubicBezTo>
                    <a:pt x="241" y="312"/>
                    <a:pt x="254" y="316"/>
                    <a:pt x="268" y="316"/>
                  </a:cubicBezTo>
                  <a:cubicBezTo>
                    <a:pt x="289" y="316"/>
                    <a:pt x="313" y="307"/>
                    <a:pt x="294" y="262"/>
                  </a:cubicBezTo>
                  <a:cubicBezTo>
                    <a:pt x="304" y="249"/>
                    <a:pt x="304" y="249"/>
                    <a:pt x="304" y="249"/>
                  </a:cubicBezTo>
                  <a:cubicBezTo>
                    <a:pt x="294" y="240"/>
                    <a:pt x="294" y="240"/>
                    <a:pt x="294" y="240"/>
                  </a:cubicBezTo>
                  <a:cubicBezTo>
                    <a:pt x="307" y="233"/>
                    <a:pt x="307" y="233"/>
                    <a:pt x="307" y="233"/>
                  </a:cubicBezTo>
                  <a:cubicBezTo>
                    <a:pt x="305" y="212"/>
                    <a:pt x="305" y="212"/>
                    <a:pt x="305" y="212"/>
                  </a:cubicBezTo>
                  <a:cubicBezTo>
                    <a:pt x="327" y="204"/>
                    <a:pt x="327" y="204"/>
                    <a:pt x="327" y="204"/>
                  </a:cubicBezTo>
                  <a:cubicBezTo>
                    <a:pt x="327" y="204"/>
                    <a:pt x="343" y="198"/>
                    <a:pt x="328" y="182"/>
                  </a:cubicBezTo>
                  <a:cubicBezTo>
                    <a:pt x="320" y="173"/>
                    <a:pt x="320" y="173"/>
                    <a:pt x="320" y="173"/>
                  </a:cubicBezTo>
                  <a:cubicBezTo>
                    <a:pt x="282" y="173"/>
                    <a:pt x="282" y="173"/>
                    <a:pt x="282" y="173"/>
                  </a:cubicBezTo>
                  <a:cubicBezTo>
                    <a:pt x="280" y="147"/>
                    <a:pt x="270" y="140"/>
                    <a:pt x="261" y="139"/>
                  </a:cubicBezTo>
                  <a:cubicBezTo>
                    <a:pt x="260" y="139"/>
                    <a:pt x="259" y="138"/>
                    <a:pt x="258" y="138"/>
                  </a:cubicBezTo>
                  <a:cubicBezTo>
                    <a:pt x="258" y="138"/>
                    <a:pt x="257" y="139"/>
                    <a:pt x="257" y="139"/>
                  </a:cubicBezTo>
                  <a:cubicBezTo>
                    <a:pt x="252" y="139"/>
                    <a:pt x="249" y="140"/>
                    <a:pt x="248" y="141"/>
                  </a:cubicBezTo>
                  <a:cubicBezTo>
                    <a:pt x="248" y="141"/>
                    <a:pt x="248" y="141"/>
                    <a:pt x="248" y="141"/>
                  </a:cubicBezTo>
                  <a:cubicBezTo>
                    <a:pt x="248" y="141"/>
                    <a:pt x="248" y="141"/>
                    <a:pt x="248" y="141"/>
                  </a:cubicBezTo>
                  <a:cubicBezTo>
                    <a:pt x="247" y="141"/>
                    <a:pt x="237" y="144"/>
                    <a:pt x="227" y="144"/>
                  </a:cubicBezTo>
                  <a:cubicBezTo>
                    <a:pt x="226" y="144"/>
                    <a:pt x="226" y="144"/>
                    <a:pt x="226" y="144"/>
                  </a:cubicBezTo>
                  <a:cubicBezTo>
                    <a:pt x="226" y="144"/>
                    <a:pt x="226" y="144"/>
                    <a:pt x="226" y="144"/>
                  </a:cubicBezTo>
                  <a:cubicBezTo>
                    <a:pt x="226" y="144"/>
                    <a:pt x="226" y="144"/>
                    <a:pt x="226" y="144"/>
                  </a:cubicBezTo>
                  <a:cubicBezTo>
                    <a:pt x="226" y="144"/>
                    <a:pt x="225" y="144"/>
                    <a:pt x="225" y="144"/>
                  </a:cubicBezTo>
                  <a:cubicBezTo>
                    <a:pt x="209" y="144"/>
                    <a:pt x="192" y="137"/>
                    <a:pt x="203" y="106"/>
                  </a:cubicBezTo>
                  <a:cubicBezTo>
                    <a:pt x="203" y="105"/>
                    <a:pt x="204" y="103"/>
                    <a:pt x="204" y="102"/>
                  </a:cubicBezTo>
                  <a:cubicBezTo>
                    <a:pt x="204" y="102"/>
                    <a:pt x="204" y="101"/>
                    <a:pt x="205" y="101"/>
                  </a:cubicBezTo>
                  <a:cubicBezTo>
                    <a:pt x="205" y="101"/>
                    <a:pt x="205" y="100"/>
                    <a:pt x="205" y="100"/>
                  </a:cubicBezTo>
                  <a:cubicBezTo>
                    <a:pt x="197" y="90"/>
                    <a:pt x="197" y="90"/>
                    <a:pt x="197" y="90"/>
                  </a:cubicBezTo>
                  <a:cubicBezTo>
                    <a:pt x="205" y="82"/>
                    <a:pt x="205" y="82"/>
                    <a:pt x="205" y="82"/>
                  </a:cubicBezTo>
                  <a:cubicBezTo>
                    <a:pt x="194" y="76"/>
                    <a:pt x="194" y="76"/>
                    <a:pt x="194" y="76"/>
                  </a:cubicBezTo>
                  <a:cubicBezTo>
                    <a:pt x="196" y="59"/>
                    <a:pt x="196" y="59"/>
                    <a:pt x="196" y="59"/>
                  </a:cubicBezTo>
                  <a:cubicBezTo>
                    <a:pt x="178" y="53"/>
                    <a:pt x="178" y="53"/>
                    <a:pt x="178" y="53"/>
                  </a:cubicBezTo>
                  <a:cubicBezTo>
                    <a:pt x="178" y="53"/>
                    <a:pt x="172" y="50"/>
                    <a:pt x="172" y="45"/>
                  </a:cubicBezTo>
                  <a:cubicBezTo>
                    <a:pt x="172" y="42"/>
                    <a:pt x="173" y="39"/>
                    <a:pt x="177" y="35"/>
                  </a:cubicBezTo>
                  <a:cubicBezTo>
                    <a:pt x="205" y="3"/>
                    <a:pt x="205" y="3"/>
                    <a:pt x="205" y="3"/>
                  </a:cubicBezTo>
                  <a:cubicBezTo>
                    <a:pt x="195" y="1"/>
                    <a:pt x="185" y="0"/>
                    <a:pt x="174" y="0"/>
                  </a:cubicBezTo>
                </a:path>
              </a:pathLst>
            </a:custGeom>
            <a:gradFill rotWithShape="1">
              <a:gsLst>
                <a:gs pos="0">
                  <a:schemeClr val="accent3"/>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8" name="Freeform 9"/>
            <p:cNvSpPr>
              <a:spLocks/>
            </p:cNvSpPr>
            <p:nvPr/>
          </p:nvSpPr>
          <p:spPr bwMode="auto">
            <a:xfrm>
              <a:off x="7817306" y="834264"/>
              <a:ext cx="471613" cy="541667"/>
            </a:xfrm>
            <a:custGeom>
              <a:avLst/>
              <a:gdLst>
                <a:gd name="T0" fmla="*/ 33 w 148"/>
                <a:gd name="T1" fmla="*/ 0 h 170"/>
                <a:gd name="T2" fmla="*/ 33 w 148"/>
                <a:gd name="T3" fmla="*/ 0 h 170"/>
                <a:gd name="T4" fmla="*/ 33 w 148"/>
                <a:gd name="T5" fmla="*/ 0 h 170"/>
                <a:gd name="T6" fmla="*/ 5 w 148"/>
                <a:gd name="T7" fmla="*/ 32 h 170"/>
                <a:gd name="T8" fmla="*/ 0 w 148"/>
                <a:gd name="T9" fmla="*/ 42 h 170"/>
                <a:gd name="T10" fmla="*/ 6 w 148"/>
                <a:gd name="T11" fmla="*/ 50 h 170"/>
                <a:gd name="T12" fmla="*/ 24 w 148"/>
                <a:gd name="T13" fmla="*/ 56 h 170"/>
                <a:gd name="T14" fmla="*/ 22 w 148"/>
                <a:gd name="T15" fmla="*/ 73 h 170"/>
                <a:gd name="T16" fmla="*/ 33 w 148"/>
                <a:gd name="T17" fmla="*/ 79 h 170"/>
                <a:gd name="T18" fmla="*/ 25 w 148"/>
                <a:gd name="T19" fmla="*/ 87 h 170"/>
                <a:gd name="T20" fmla="*/ 33 w 148"/>
                <a:gd name="T21" fmla="*/ 97 h 170"/>
                <a:gd name="T22" fmla="*/ 33 w 148"/>
                <a:gd name="T23" fmla="*/ 97 h 170"/>
                <a:gd name="T24" fmla="*/ 33 w 148"/>
                <a:gd name="T25" fmla="*/ 98 h 170"/>
                <a:gd name="T26" fmla="*/ 32 w 148"/>
                <a:gd name="T27" fmla="*/ 99 h 170"/>
                <a:gd name="T28" fmla="*/ 31 w 148"/>
                <a:gd name="T29" fmla="*/ 103 h 170"/>
                <a:gd name="T30" fmla="*/ 53 w 148"/>
                <a:gd name="T31" fmla="*/ 141 h 170"/>
                <a:gd name="T32" fmla="*/ 54 w 148"/>
                <a:gd name="T33" fmla="*/ 141 h 170"/>
                <a:gd name="T34" fmla="*/ 55 w 148"/>
                <a:gd name="T35" fmla="*/ 141 h 170"/>
                <a:gd name="T36" fmla="*/ 76 w 148"/>
                <a:gd name="T37" fmla="*/ 138 h 170"/>
                <a:gd name="T38" fmla="*/ 76 w 148"/>
                <a:gd name="T39" fmla="*/ 138 h 170"/>
                <a:gd name="T40" fmla="*/ 76 w 148"/>
                <a:gd name="T41" fmla="*/ 138 h 170"/>
                <a:gd name="T42" fmla="*/ 85 w 148"/>
                <a:gd name="T43" fmla="*/ 136 h 170"/>
                <a:gd name="T44" fmla="*/ 86 w 148"/>
                <a:gd name="T45" fmla="*/ 135 h 170"/>
                <a:gd name="T46" fmla="*/ 86 w 148"/>
                <a:gd name="T47" fmla="*/ 135 h 170"/>
                <a:gd name="T48" fmla="*/ 86 w 148"/>
                <a:gd name="T49" fmla="*/ 135 h 170"/>
                <a:gd name="T50" fmla="*/ 89 w 148"/>
                <a:gd name="T51" fmla="*/ 136 h 170"/>
                <a:gd name="T52" fmla="*/ 110 w 148"/>
                <a:gd name="T53" fmla="*/ 170 h 170"/>
                <a:gd name="T54" fmla="*/ 148 w 148"/>
                <a:gd name="T55" fmla="*/ 170 h 170"/>
                <a:gd name="T56" fmla="*/ 121 w 148"/>
                <a:gd name="T57" fmla="*/ 138 h 170"/>
                <a:gd name="T58" fmla="*/ 120 w 148"/>
                <a:gd name="T59" fmla="*/ 132 h 170"/>
                <a:gd name="T60" fmla="*/ 129 w 148"/>
                <a:gd name="T61" fmla="*/ 111 h 170"/>
                <a:gd name="T62" fmla="*/ 33 w 148"/>
                <a:gd name="T63"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8" h="170">
                  <a:moveTo>
                    <a:pt x="33" y="0"/>
                  </a:moveTo>
                  <a:cubicBezTo>
                    <a:pt x="33" y="0"/>
                    <a:pt x="33" y="0"/>
                    <a:pt x="33" y="0"/>
                  </a:cubicBezTo>
                  <a:cubicBezTo>
                    <a:pt x="33" y="0"/>
                    <a:pt x="33" y="0"/>
                    <a:pt x="33" y="0"/>
                  </a:cubicBezTo>
                  <a:cubicBezTo>
                    <a:pt x="5" y="32"/>
                    <a:pt x="5" y="32"/>
                    <a:pt x="5" y="32"/>
                  </a:cubicBezTo>
                  <a:cubicBezTo>
                    <a:pt x="1" y="36"/>
                    <a:pt x="0" y="39"/>
                    <a:pt x="0" y="42"/>
                  </a:cubicBezTo>
                  <a:cubicBezTo>
                    <a:pt x="0" y="47"/>
                    <a:pt x="6" y="50"/>
                    <a:pt x="6" y="50"/>
                  </a:cubicBezTo>
                  <a:cubicBezTo>
                    <a:pt x="24" y="56"/>
                    <a:pt x="24" y="56"/>
                    <a:pt x="24" y="56"/>
                  </a:cubicBezTo>
                  <a:cubicBezTo>
                    <a:pt x="22" y="73"/>
                    <a:pt x="22" y="73"/>
                    <a:pt x="22" y="73"/>
                  </a:cubicBezTo>
                  <a:cubicBezTo>
                    <a:pt x="33" y="79"/>
                    <a:pt x="33" y="79"/>
                    <a:pt x="33" y="79"/>
                  </a:cubicBezTo>
                  <a:cubicBezTo>
                    <a:pt x="25" y="87"/>
                    <a:pt x="25" y="87"/>
                    <a:pt x="25" y="87"/>
                  </a:cubicBezTo>
                  <a:cubicBezTo>
                    <a:pt x="33" y="97"/>
                    <a:pt x="33" y="97"/>
                    <a:pt x="33" y="97"/>
                  </a:cubicBezTo>
                  <a:cubicBezTo>
                    <a:pt x="33" y="97"/>
                    <a:pt x="33" y="97"/>
                    <a:pt x="33" y="97"/>
                  </a:cubicBezTo>
                  <a:cubicBezTo>
                    <a:pt x="33" y="97"/>
                    <a:pt x="33" y="98"/>
                    <a:pt x="33" y="98"/>
                  </a:cubicBezTo>
                  <a:cubicBezTo>
                    <a:pt x="32" y="98"/>
                    <a:pt x="32" y="99"/>
                    <a:pt x="32" y="99"/>
                  </a:cubicBezTo>
                  <a:cubicBezTo>
                    <a:pt x="32" y="100"/>
                    <a:pt x="31" y="102"/>
                    <a:pt x="31" y="103"/>
                  </a:cubicBezTo>
                  <a:cubicBezTo>
                    <a:pt x="20" y="134"/>
                    <a:pt x="37" y="141"/>
                    <a:pt x="53" y="141"/>
                  </a:cubicBezTo>
                  <a:cubicBezTo>
                    <a:pt x="53" y="141"/>
                    <a:pt x="54" y="141"/>
                    <a:pt x="54" y="141"/>
                  </a:cubicBezTo>
                  <a:cubicBezTo>
                    <a:pt x="54" y="141"/>
                    <a:pt x="54" y="141"/>
                    <a:pt x="55" y="141"/>
                  </a:cubicBezTo>
                  <a:cubicBezTo>
                    <a:pt x="65" y="141"/>
                    <a:pt x="75" y="138"/>
                    <a:pt x="76" y="138"/>
                  </a:cubicBezTo>
                  <a:cubicBezTo>
                    <a:pt x="76" y="138"/>
                    <a:pt x="76" y="138"/>
                    <a:pt x="76" y="138"/>
                  </a:cubicBezTo>
                  <a:cubicBezTo>
                    <a:pt x="76" y="138"/>
                    <a:pt x="76" y="138"/>
                    <a:pt x="76" y="138"/>
                  </a:cubicBezTo>
                  <a:cubicBezTo>
                    <a:pt x="77" y="137"/>
                    <a:pt x="80" y="136"/>
                    <a:pt x="85" y="136"/>
                  </a:cubicBezTo>
                  <a:cubicBezTo>
                    <a:pt x="85" y="136"/>
                    <a:pt x="86" y="135"/>
                    <a:pt x="86" y="135"/>
                  </a:cubicBezTo>
                  <a:cubicBezTo>
                    <a:pt x="86" y="135"/>
                    <a:pt x="86" y="135"/>
                    <a:pt x="86" y="135"/>
                  </a:cubicBezTo>
                  <a:cubicBezTo>
                    <a:pt x="86" y="135"/>
                    <a:pt x="86" y="135"/>
                    <a:pt x="86" y="135"/>
                  </a:cubicBezTo>
                  <a:cubicBezTo>
                    <a:pt x="87" y="135"/>
                    <a:pt x="88" y="136"/>
                    <a:pt x="89" y="136"/>
                  </a:cubicBezTo>
                  <a:cubicBezTo>
                    <a:pt x="98" y="137"/>
                    <a:pt x="108" y="144"/>
                    <a:pt x="110" y="170"/>
                  </a:cubicBezTo>
                  <a:cubicBezTo>
                    <a:pt x="148" y="170"/>
                    <a:pt x="148" y="170"/>
                    <a:pt x="148" y="170"/>
                  </a:cubicBezTo>
                  <a:cubicBezTo>
                    <a:pt x="121" y="138"/>
                    <a:pt x="121" y="138"/>
                    <a:pt x="121" y="138"/>
                  </a:cubicBezTo>
                  <a:cubicBezTo>
                    <a:pt x="121" y="138"/>
                    <a:pt x="120" y="136"/>
                    <a:pt x="120" y="132"/>
                  </a:cubicBezTo>
                  <a:cubicBezTo>
                    <a:pt x="120" y="127"/>
                    <a:pt x="121" y="120"/>
                    <a:pt x="129" y="111"/>
                  </a:cubicBezTo>
                  <a:cubicBezTo>
                    <a:pt x="129" y="111"/>
                    <a:pt x="123" y="17"/>
                    <a:pt x="33" y="0"/>
                  </a:cubicBezTo>
                </a:path>
              </a:pathLst>
            </a:custGeom>
            <a:solidFill>
              <a:schemeClr val="accent5">
                <a:lumMod val="75000"/>
              </a:schemeClr>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19" name="Freeform 10"/>
            <p:cNvSpPr>
              <a:spLocks noEditPoints="1"/>
            </p:cNvSpPr>
            <p:nvPr/>
          </p:nvSpPr>
          <p:spPr bwMode="auto">
            <a:xfrm>
              <a:off x="7817306" y="834264"/>
              <a:ext cx="283605" cy="449265"/>
            </a:xfrm>
            <a:custGeom>
              <a:avLst/>
              <a:gdLst>
                <a:gd name="T0" fmla="*/ 53 w 89"/>
                <a:gd name="T1" fmla="*/ 141 h 141"/>
                <a:gd name="T2" fmla="*/ 54 w 89"/>
                <a:gd name="T3" fmla="*/ 141 h 141"/>
                <a:gd name="T4" fmla="*/ 54 w 89"/>
                <a:gd name="T5" fmla="*/ 141 h 141"/>
                <a:gd name="T6" fmla="*/ 53 w 89"/>
                <a:gd name="T7" fmla="*/ 141 h 141"/>
                <a:gd name="T8" fmla="*/ 76 w 89"/>
                <a:gd name="T9" fmla="*/ 138 h 141"/>
                <a:gd name="T10" fmla="*/ 55 w 89"/>
                <a:gd name="T11" fmla="*/ 141 h 141"/>
                <a:gd name="T12" fmla="*/ 76 w 89"/>
                <a:gd name="T13" fmla="*/ 138 h 141"/>
                <a:gd name="T14" fmla="*/ 85 w 89"/>
                <a:gd name="T15" fmla="*/ 136 h 141"/>
                <a:gd name="T16" fmla="*/ 76 w 89"/>
                <a:gd name="T17" fmla="*/ 138 h 141"/>
                <a:gd name="T18" fmla="*/ 85 w 89"/>
                <a:gd name="T19" fmla="*/ 136 h 141"/>
                <a:gd name="T20" fmla="*/ 86 w 89"/>
                <a:gd name="T21" fmla="*/ 135 h 141"/>
                <a:gd name="T22" fmla="*/ 86 w 89"/>
                <a:gd name="T23" fmla="*/ 135 h 141"/>
                <a:gd name="T24" fmla="*/ 89 w 89"/>
                <a:gd name="T25" fmla="*/ 136 h 141"/>
                <a:gd name="T26" fmla="*/ 86 w 89"/>
                <a:gd name="T27" fmla="*/ 135 h 141"/>
                <a:gd name="T28" fmla="*/ 32 w 89"/>
                <a:gd name="T29" fmla="*/ 99 h 141"/>
                <a:gd name="T30" fmla="*/ 31 w 89"/>
                <a:gd name="T31" fmla="*/ 103 h 141"/>
                <a:gd name="T32" fmla="*/ 32 w 89"/>
                <a:gd name="T33" fmla="*/ 99 h 141"/>
                <a:gd name="T34" fmla="*/ 33 w 89"/>
                <a:gd name="T35" fmla="*/ 97 h 141"/>
                <a:gd name="T36" fmla="*/ 33 w 89"/>
                <a:gd name="T37" fmla="*/ 98 h 141"/>
                <a:gd name="T38" fmla="*/ 33 w 89"/>
                <a:gd name="T39" fmla="*/ 97 h 141"/>
                <a:gd name="T40" fmla="*/ 33 w 89"/>
                <a:gd name="T41" fmla="*/ 97 h 141"/>
                <a:gd name="T42" fmla="*/ 33 w 89"/>
                <a:gd name="T43" fmla="*/ 79 h 141"/>
                <a:gd name="T44" fmla="*/ 25 w 89"/>
                <a:gd name="T45" fmla="*/ 87 h 141"/>
                <a:gd name="T46" fmla="*/ 33 w 89"/>
                <a:gd name="T47" fmla="*/ 79 h 141"/>
                <a:gd name="T48" fmla="*/ 24 w 89"/>
                <a:gd name="T49" fmla="*/ 56 h 141"/>
                <a:gd name="T50" fmla="*/ 22 w 89"/>
                <a:gd name="T51" fmla="*/ 73 h 141"/>
                <a:gd name="T52" fmla="*/ 24 w 89"/>
                <a:gd name="T53" fmla="*/ 56 h 141"/>
                <a:gd name="T54" fmla="*/ 33 w 89"/>
                <a:gd name="T55" fmla="*/ 0 h 141"/>
                <a:gd name="T56" fmla="*/ 5 w 89"/>
                <a:gd name="T57" fmla="*/ 32 h 141"/>
                <a:gd name="T58" fmla="*/ 0 w 89"/>
                <a:gd name="T59" fmla="*/ 42 h 141"/>
                <a:gd name="T60" fmla="*/ 5 w 89"/>
                <a:gd name="T61" fmla="*/ 32 h 141"/>
                <a:gd name="T62" fmla="*/ 33 w 89"/>
                <a:gd name="T63" fmla="*/ 0 h 141"/>
                <a:gd name="T64" fmla="*/ 33 w 89"/>
                <a:gd name="T65"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141">
                  <a:moveTo>
                    <a:pt x="53" y="141"/>
                  </a:moveTo>
                  <a:cubicBezTo>
                    <a:pt x="53" y="141"/>
                    <a:pt x="54" y="141"/>
                    <a:pt x="54" y="141"/>
                  </a:cubicBezTo>
                  <a:cubicBezTo>
                    <a:pt x="54" y="141"/>
                    <a:pt x="54" y="141"/>
                    <a:pt x="54" y="141"/>
                  </a:cubicBezTo>
                  <a:cubicBezTo>
                    <a:pt x="54" y="141"/>
                    <a:pt x="53" y="141"/>
                    <a:pt x="53" y="141"/>
                  </a:cubicBezTo>
                  <a:moveTo>
                    <a:pt x="76" y="138"/>
                  </a:moveTo>
                  <a:cubicBezTo>
                    <a:pt x="75" y="138"/>
                    <a:pt x="65" y="141"/>
                    <a:pt x="55" y="141"/>
                  </a:cubicBezTo>
                  <a:cubicBezTo>
                    <a:pt x="65" y="141"/>
                    <a:pt x="75" y="138"/>
                    <a:pt x="76" y="138"/>
                  </a:cubicBezTo>
                  <a:moveTo>
                    <a:pt x="85" y="136"/>
                  </a:moveTo>
                  <a:cubicBezTo>
                    <a:pt x="80" y="136"/>
                    <a:pt x="77" y="137"/>
                    <a:pt x="76" y="138"/>
                  </a:cubicBezTo>
                  <a:cubicBezTo>
                    <a:pt x="77" y="137"/>
                    <a:pt x="80" y="136"/>
                    <a:pt x="85" y="136"/>
                  </a:cubicBezTo>
                  <a:moveTo>
                    <a:pt x="86" y="135"/>
                  </a:moveTo>
                  <a:cubicBezTo>
                    <a:pt x="86" y="135"/>
                    <a:pt x="86" y="135"/>
                    <a:pt x="86" y="135"/>
                  </a:cubicBezTo>
                  <a:cubicBezTo>
                    <a:pt x="87" y="135"/>
                    <a:pt x="88" y="136"/>
                    <a:pt x="89" y="136"/>
                  </a:cubicBezTo>
                  <a:cubicBezTo>
                    <a:pt x="88" y="136"/>
                    <a:pt x="87" y="135"/>
                    <a:pt x="86" y="135"/>
                  </a:cubicBezTo>
                  <a:moveTo>
                    <a:pt x="32" y="99"/>
                  </a:moveTo>
                  <a:cubicBezTo>
                    <a:pt x="32" y="100"/>
                    <a:pt x="31" y="102"/>
                    <a:pt x="31" y="103"/>
                  </a:cubicBezTo>
                  <a:cubicBezTo>
                    <a:pt x="31" y="102"/>
                    <a:pt x="32" y="100"/>
                    <a:pt x="32" y="99"/>
                  </a:cubicBezTo>
                  <a:moveTo>
                    <a:pt x="33" y="97"/>
                  </a:moveTo>
                  <a:cubicBezTo>
                    <a:pt x="33" y="97"/>
                    <a:pt x="33" y="98"/>
                    <a:pt x="33" y="98"/>
                  </a:cubicBezTo>
                  <a:cubicBezTo>
                    <a:pt x="33" y="98"/>
                    <a:pt x="33" y="97"/>
                    <a:pt x="33" y="97"/>
                  </a:cubicBezTo>
                  <a:cubicBezTo>
                    <a:pt x="33" y="97"/>
                    <a:pt x="33" y="97"/>
                    <a:pt x="33" y="97"/>
                  </a:cubicBezTo>
                  <a:moveTo>
                    <a:pt x="33" y="79"/>
                  </a:moveTo>
                  <a:cubicBezTo>
                    <a:pt x="25" y="87"/>
                    <a:pt x="25" y="87"/>
                    <a:pt x="25" y="87"/>
                  </a:cubicBezTo>
                  <a:cubicBezTo>
                    <a:pt x="33" y="79"/>
                    <a:pt x="33" y="79"/>
                    <a:pt x="33" y="79"/>
                  </a:cubicBezTo>
                  <a:moveTo>
                    <a:pt x="24" y="56"/>
                  </a:moveTo>
                  <a:cubicBezTo>
                    <a:pt x="22" y="73"/>
                    <a:pt x="22" y="73"/>
                    <a:pt x="22" y="73"/>
                  </a:cubicBezTo>
                  <a:cubicBezTo>
                    <a:pt x="24" y="56"/>
                    <a:pt x="24" y="56"/>
                    <a:pt x="24" y="56"/>
                  </a:cubicBezTo>
                  <a:moveTo>
                    <a:pt x="33" y="0"/>
                  </a:moveTo>
                  <a:cubicBezTo>
                    <a:pt x="5" y="32"/>
                    <a:pt x="5" y="32"/>
                    <a:pt x="5" y="32"/>
                  </a:cubicBezTo>
                  <a:cubicBezTo>
                    <a:pt x="1" y="36"/>
                    <a:pt x="0" y="39"/>
                    <a:pt x="0" y="42"/>
                  </a:cubicBezTo>
                  <a:cubicBezTo>
                    <a:pt x="0" y="39"/>
                    <a:pt x="1" y="36"/>
                    <a:pt x="5" y="32"/>
                  </a:cubicBezTo>
                  <a:cubicBezTo>
                    <a:pt x="33" y="0"/>
                    <a:pt x="33" y="0"/>
                    <a:pt x="33" y="0"/>
                  </a:cubicBezTo>
                  <a:cubicBezTo>
                    <a:pt x="33" y="0"/>
                    <a:pt x="33" y="0"/>
                    <a:pt x="33"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0" name="Freeform 11"/>
            <p:cNvSpPr>
              <a:spLocks noEditPoints="1"/>
            </p:cNvSpPr>
            <p:nvPr/>
          </p:nvSpPr>
          <p:spPr bwMode="auto">
            <a:xfrm>
              <a:off x="7549633" y="1019067"/>
              <a:ext cx="181635" cy="210295"/>
            </a:xfrm>
            <a:custGeom>
              <a:avLst/>
              <a:gdLst>
                <a:gd name="T0" fmla="*/ 0 w 57"/>
                <a:gd name="T1" fmla="*/ 17 h 66"/>
                <a:gd name="T2" fmla="*/ 0 w 57"/>
                <a:gd name="T3" fmla="*/ 49 h 66"/>
                <a:gd name="T4" fmla="*/ 28 w 57"/>
                <a:gd name="T5" fmla="*/ 66 h 66"/>
                <a:gd name="T6" fmla="*/ 57 w 57"/>
                <a:gd name="T7" fmla="*/ 49 h 66"/>
                <a:gd name="T8" fmla="*/ 57 w 57"/>
                <a:gd name="T9" fmla="*/ 17 h 66"/>
                <a:gd name="T10" fmla="*/ 28 w 57"/>
                <a:gd name="T11" fmla="*/ 0 h 66"/>
                <a:gd name="T12" fmla="*/ 0 w 57"/>
                <a:gd name="T13" fmla="*/ 17 h 66"/>
                <a:gd name="T14" fmla="*/ 50 w 57"/>
                <a:gd name="T15" fmla="*/ 45 h 66"/>
                <a:gd name="T16" fmla="*/ 32 w 57"/>
                <a:gd name="T17" fmla="*/ 56 h 66"/>
                <a:gd name="T18" fmla="*/ 32 w 57"/>
                <a:gd name="T19" fmla="*/ 10 h 66"/>
                <a:gd name="T20" fmla="*/ 50 w 57"/>
                <a:gd name="T21" fmla="*/ 21 h 66"/>
                <a:gd name="T22" fmla="*/ 50 w 57"/>
                <a:gd name="T23" fmla="*/ 45 h 66"/>
                <a:gd name="T24" fmla="*/ 7 w 57"/>
                <a:gd name="T25" fmla="*/ 21 h 66"/>
                <a:gd name="T26" fmla="*/ 25 w 57"/>
                <a:gd name="T27" fmla="*/ 10 h 66"/>
                <a:gd name="T28" fmla="*/ 25 w 57"/>
                <a:gd name="T29" fmla="*/ 56 h 66"/>
                <a:gd name="T30" fmla="*/ 7 w 57"/>
                <a:gd name="T31" fmla="*/ 45 h 66"/>
                <a:gd name="T32" fmla="*/ 7 w 57"/>
                <a:gd name="T33" fmla="*/ 2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66">
                  <a:moveTo>
                    <a:pt x="0" y="17"/>
                  </a:moveTo>
                  <a:cubicBezTo>
                    <a:pt x="0" y="49"/>
                    <a:pt x="0" y="49"/>
                    <a:pt x="0" y="49"/>
                  </a:cubicBezTo>
                  <a:cubicBezTo>
                    <a:pt x="28" y="66"/>
                    <a:pt x="28" y="66"/>
                    <a:pt x="28" y="66"/>
                  </a:cubicBezTo>
                  <a:cubicBezTo>
                    <a:pt x="57" y="49"/>
                    <a:pt x="57" y="49"/>
                    <a:pt x="57" y="49"/>
                  </a:cubicBezTo>
                  <a:cubicBezTo>
                    <a:pt x="57" y="17"/>
                    <a:pt x="57" y="17"/>
                    <a:pt x="57" y="17"/>
                  </a:cubicBezTo>
                  <a:cubicBezTo>
                    <a:pt x="28" y="0"/>
                    <a:pt x="28" y="0"/>
                    <a:pt x="28" y="0"/>
                  </a:cubicBezTo>
                  <a:lnTo>
                    <a:pt x="0" y="17"/>
                  </a:lnTo>
                  <a:close/>
                  <a:moveTo>
                    <a:pt x="50" y="45"/>
                  </a:moveTo>
                  <a:cubicBezTo>
                    <a:pt x="48" y="47"/>
                    <a:pt x="37" y="52"/>
                    <a:pt x="32" y="56"/>
                  </a:cubicBezTo>
                  <a:cubicBezTo>
                    <a:pt x="32" y="10"/>
                    <a:pt x="32" y="10"/>
                    <a:pt x="32" y="10"/>
                  </a:cubicBezTo>
                  <a:cubicBezTo>
                    <a:pt x="37" y="13"/>
                    <a:pt x="48" y="19"/>
                    <a:pt x="50" y="21"/>
                  </a:cubicBezTo>
                  <a:lnTo>
                    <a:pt x="50" y="45"/>
                  </a:lnTo>
                  <a:close/>
                  <a:moveTo>
                    <a:pt x="7" y="21"/>
                  </a:moveTo>
                  <a:cubicBezTo>
                    <a:pt x="9" y="19"/>
                    <a:pt x="19" y="14"/>
                    <a:pt x="25" y="10"/>
                  </a:cubicBezTo>
                  <a:cubicBezTo>
                    <a:pt x="25" y="56"/>
                    <a:pt x="25" y="56"/>
                    <a:pt x="25" y="56"/>
                  </a:cubicBezTo>
                  <a:cubicBezTo>
                    <a:pt x="19" y="52"/>
                    <a:pt x="9" y="47"/>
                    <a:pt x="7" y="45"/>
                  </a:cubicBezTo>
                  <a:lnTo>
                    <a:pt x="7" y="21"/>
                  </a:lnTo>
                  <a:close/>
                </a:path>
              </a:pathLst>
            </a:custGeom>
            <a:solidFill>
              <a:srgbClr val="FFFFF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1" name="Freeform 13"/>
            <p:cNvSpPr>
              <a:spLocks noEditPoints="1"/>
            </p:cNvSpPr>
            <p:nvPr userDrawn="1"/>
          </p:nvSpPr>
          <p:spPr bwMode="auto">
            <a:xfrm>
              <a:off x="6231078" y="802401"/>
              <a:ext cx="398322" cy="430148"/>
            </a:xfrm>
            <a:custGeom>
              <a:avLst/>
              <a:gdLst>
                <a:gd name="T0" fmla="*/ 121108 w 398383"/>
                <a:gd name="T1" fmla="*/ 258152 h 430254"/>
                <a:gd name="T2" fmla="*/ 121108 w 398383"/>
                <a:gd name="T3" fmla="*/ 232656 h 430254"/>
                <a:gd name="T4" fmla="*/ 270900 w 398383"/>
                <a:gd name="T5" fmla="*/ 232656 h 430254"/>
                <a:gd name="T6" fmla="*/ 270900 w 398383"/>
                <a:gd name="T7" fmla="*/ 258152 h 430254"/>
                <a:gd name="T8" fmla="*/ 121108 w 398383"/>
                <a:gd name="T9" fmla="*/ 258152 h 430254"/>
                <a:gd name="T10" fmla="*/ 121108 w 398383"/>
                <a:gd name="T11" fmla="*/ 188037 h 430254"/>
                <a:gd name="T12" fmla="*/ 121108 w 398383"/>
                <a:gd name="T13" fmla="*/ 159353 h 430254"/>
                <a:gd name="T14" fmla="*/ 270900 w 398383"/>
                <a:gd name="T15" fmla="*/ 159353 h 430254"/>
                <a:gd name="T16" fmla="*/ 270900 w 398383"/>
                <a:gd name="T17" fmla="*/ 188037 h 430254"/>
                <a:gd name="T18" fmla="*/ 121108 w 398383"/>
                <a:gd name="T19" fmla="*/ 188037 h 430254"/>
                <a:gd name="T20" fmla="*/ 121108 w 398383"/>
                <a:gd name="T21" fmla="*/ 114734 h 430254"/>
                <a:gd name="T22" fmla="*/ 121108 w 398383"/>
                <a:gd name="T23" fmla="*/ 89238 h 430254"/>
                <a:gd name="T24" fmla="*/ 270900 w 398383"/>
                <a:gd name="T25" fmla="*/ 89238 h 430254"/>
                <a:gd name="T26" fmla="*/ 270900 w 398383"/>
                <a:gd name="T27" fmla="*/ 114734 h 430254"/>
                <a:gd name="T28" fmla="*/ 121108 w 398383"/>
                <a:gd name="T29" fmla="*/ 114734 h 430254"/>
                <a:gd name="T30" fmla="*/ 299584 w 398383"/>
                <a:gd name="T31" fmla="*/ 0 h 430254"/>
                <a:gd name="T32" fmla="*/ 98799 w 398383"/>
                <a:gd name="T33" fmla="*/ 0 h 430254"/>
                <a:gd name="T34" fmla="*/ 0 w 398383"/>
                <a:gd name="T35" fmla="*/ 172101 h 430254"/>
                <a:gd name="T36" fmla="*/ 98799 w 398383"/>
                <a:gd name="T37" fmla="*/ 344203 h 430254"/>
                <a:gd name="T38" fmla="*/ 229469 w 398383"/>
                <a:gd name="T39" fmla="*/ 344203 h 430254"/>
                <a:gd name="T40" fmla="*/ 347390 w 398383"/>
                <a:gd name="T41" fmla="*/ 430254 h 430254"/>
                <a:gd name="T42" fmla="*/ 328268 w 398383"/>
                <a:gd name="T43" fmla="*/ 293210 h 430254"/>
                <a:gd name="T44" fmla="*/ 398383 w 398383"/>
                <a:gd name="T45" fmla="*/ 172101 h 430254"/>
                <a:gd name="T46" fmla="*/ 299584 w 398383"/>
                <a:gd name="T47" fmla="*/ 0 h 430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8383" h="430254">
                  <a:moveTo>
                    <a:pt x="121108" y="258152"/>
                  </a:moveTo>
                  <a:lnTo>
                    <a:pt x="121108" y="232656"/>
                  </a:lnTo>
                  <a:lnTo>
                    <a:pt x="270900" y="232656"/>
                  </a:lnTo>
                  <a:lnTo>
                    <a:pt x="270900" y="258152"/>
                  </a:lnTo>
                  <a:lnTo>
                    <a:pt x="121108" y="258152"/>
                  </a:lnTo>
                  <a:moveTo>
                    <a:pt x="121108" y="188037"/>
                  </a:moveTo>
                  <a:lnTo>
                    <a:pt x="121108" y="159353"/>
                  </a:lnTo>
                  <a:lnTo>
                    <a:pt x="270900" y="159353"/>
                  </a:lnTo>
                  <a:lnTo>
                    <a:pt x="270900" y="188037"/>
                  </a:lnTo>
                  <a:lnTo>
                    <a:pt x="121108" y="188037"/>
                  </a:lnTo>
                  <a:moveTo>
                    <a:pt x="121108" y="114734"/>
                  </a:moveTo>
                  <a:lnTo>
                    <a:pt x="121108" y="89238"/>
                  </a:lnTo>
                  <a:lnTo>
                    <a:pt x="270900" y="89238"/>
                  </a:lnTo>
                  <a:lnTo>
                    <a:pt x="270900" y="114734"/>
                  </a:lnTo>
                  <a:lnTo>
                    <a:pt x="121108" y="114734"/>
                  </a:lnTo>
                  <a:moveTo>
                    <a:pt x="299584" y="0"/>
                  </a:moveTo>
                  <a:lnTo>
                    <a:pt x="98799" y="0"/>
                  </a:lnTo>
                  <a:lnTo>
                    <a:pt x="0" y="172101"/>
                  </a:lnTo>
                  <a:lnTo>
                    <a:pt x="98799" y="344203"/>
                  </a:lnTo>
                  <a:lnTo>
                    <a:pt x="229469" y="344203"/>
                  </a:lnTo>
                  <a:lnTo>
                    <a:pt x="347390" y="430254"/>
                  </a:lnTo>
                  <a:lnTo>
                    <a:pt x="328268" y="293210"/>
                  </a:lnTo>
                  <a:lnTo>
                    <a:pt x="398383" y="172101"/>
                  </a:lnTo>
                  <a:lnTo>
                    <a:pt x="299584" y="0"/>
                  </a:lnTo>
                </a:path>
              </a:pathLst>
            </a:custGeom>
            <a:gradFill rotWithShape="1">
              <a:gsLst>
                <a:gs pos="0">
                  <a:schemeClr val="accent4"/>
                </a:gs>
                <a:gs pos="100000">
                  <a:schemeClr val="accent5"/>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22" name="Freeform 14"/>
            <p:cNvSpPr>
              <a:spLocks/>
            </p:cNvSpPr>
            <p:nvPr userDrawn="1"/>
          </p:nvSpPr>
          <p:spPr bwMode="auto">
            <a:xfrm>
              <a:off x="7900907" y="463906"/>
              <a:ext cx="729725" cy="914462"/>
            </a:xfrm>
            <a:custGeom>
              <a:avLst/>
              <a:gdLst>
                <a:gd name="T0" fmla="*/ 104 w 229"/>
                <a:gd name="T1" fmla="*/ 0 h 287"/>
                <a:gd name="T2" fmla="*/ 0 w 229"/>
                <a:gd name="T3" fmla="*/ 94 h 287"/>
                <a:gd name="T4" fmla="*/ 7 w 229"/>
                <a:gd name="T5" fmla="*/ 115 h 287"/>
                <a:gd name="T6" fmla="*/ 6 w 229"/>
                <a:gd name="T7" fmla="*/ 117 h 287"/>
                <a:gd name="T8" fmla="*/ 102 w 229"/>
                <a:gd name="T9" fmla="*/ 228 h 287"/>
                <a:gd name="T10" fmla="*/ 102 w 229"/>
                <a:gd name="T11" fmla="*/ 228 h 287"/>
                <a:gd name="T12" fmla="*/ 102 w 229"/>
                <a:gd name="T13" fmla="*/ 228 h 287"/>
                <a:gd name="T14" fmla="*/ 93 w 229"/>
                <a:gd name="T15" fmla="*/ 249 h 287"/>
                <a:gd name="T16" fmla="*/ 94 w 229"/>
                <a:gd name="T17" fmla="*/ 255 h 287"/>
                <a:gd name="T18" fmla="*/ 121 w 229"/>
                <a:gd name="T19" fmla="*/ 287 h 287"/>
                <a:gd name="T20" fmla="*/ 188 w 229"/>
                <a:gd name="T21" fmla="*/ 287 h 287"/>
                <a:gd name="T22" fmla="*/ 204 w 229"/>
                <a:gd name="T23" fmla="*/ 141 h 287"/>
                <a:gd name="T24" fmla="*/ 183 w 229"/>
                <a:gd name="T25" fmla="*/ 22 h 287"/>
                <a:gd name="T26" fmla="*/ 162 w 229"/>
                <a:gd name="T27" fmla="*/ 37 h 287"/>
                <a:gd name="T28" fmla="*/ 166 w 229"/>
                <a:gd name="T29" fmla="*/ 12 h 287"/>
                <a:gd name="T30" fmla="*/ 152 w 229"/>
                <a:gd name="T31" fmla="*/ 7 h 287"/>
                <a:gd name="T32" fmla="*/ 104 w 229"/>
                <a:gd name="T33"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9" h="287">
                  <a:moveTo>
                    <a:pt x="104" y="0"/>
                  </a:moveTo>
                  <a:cubicBezTo>
                    <a:pt x="6" y="0"/>
                    <a:pt x="0" y="94"/>
                    <a:pt x="0" y="94"/>
                  </a:cubicBezTo>
                  <a:cubicBezTo>
                    <a:pt x="12" y="106"/>
                    <a:pt x="7" y="115"/>
                    <a:pt x="7" y="115"/>
                  </a:cubicBezTo>
                  <a:cubicBezTo>
                    <a:pt x="6" y="117"/>
                    <a:pt x="6" y="117"/>
                    <a:pt x="6" y="117"/>
                  </a:cubicBezTo>
                  <a:cubicBezTo>
                    <a:pt x="96" y="134"/>
                    <a:pt x="102" y="228"/>
                    <a:pt x="102" y="228"/>
                  </a:cubicBezTo>
                  <a:cubicBezTo>
                    <a:pt x="102" y="228"/>
                    <a:pt x="102" y="228"/>
                    <a:pt x="102" y="228"/>
                  </a:cubicBezTo>
                  <a:cubicBezTo>
                    <a:pt x="102" y="228"/>
                    <a:pt x="102" y="228"/>
                    <a:pt x="102" y="228"/>
                  </a:cubicBezTo>
                  <a:cubicBezTo>
                    <a:pt x="94" y="237"/>
                    <a:pt x="93" y="244"/>
                    <a:pt x="93" y="249"/>
                  </a:cubicBezTo>
                  <a:cubicBezTo>
                    <a:pt x="93" y="253"/>
                    <a:pt x="94" y="255"/>
                    <a:pt x="94" y="255"/>
                  </a:cubicBezTo>
                  <a:cubicBezTo>
                    <a:pt x="121" y="287"/>
                    <a:pt x="121" y="287"/>
                    <a:pt x="121" y="287"/>
                  </a:cubicBezTo>
                  <a:cubicBezTo>
                    <a:pt x="188" y="287"/>
                    <a:pt x="188" y="287"/>
                    <a:pt x="188" y="287"/>
                  </a:cubicBezTo>
                  <a:cubicBezTo>
                    <a:pt x="181" y="211"/>
                    <a:pt x="204" y="141"/>
                    <a:pt x="204" y="141"/>
                  </a:cubicBezTo>
                  <a:cubicBezTo>
                    <a:pt x="229" y="75"/>
                    <a:pt x="205" y="40"/>
                    <a:pt x="183" y="22"/>
                  </a:cubicBezTo>
                  <a:cubicBezTo>
                    <a:pt x="162" y="37"/>
                    <a:pt x="162" y="37"/>
                    <a:pt x="162" y="37"/>
                  </a:cubicBezTo>
                  <a:cubicBezTo>
                    <a:pt x="166" y="12"/>
                    <a:pt x="166" y="12"/>
                    <a:pt x="166" y="12"/>
                  </a:cubicBezTo>
                  <a:cubicBezTo>
                    <a:pt x="158" y="8"/>
                    <a:pt x="152" y="7"/>
                    <a:pt x="152" y="7"/>
                  </a:cubicBezTo>
                  <a:cubicBezTo>
                    <a:pt x="134" y="2"/>
                    <a:pt x="118" y="0"/>
                    <a:pt x="104" y="0"/>
                  </a:cubicBezTo>
                </a:path>
              </a:pathLst>
            </a:custGeom>
            <a:gradFill rotWithShape="1">
              <a:gsLst>
                <a:gs pos="0">
                  <a:schemeClr val="accent5"/>
                </a:gs>
                <a:gs pos="100000">
                  <a:schemeClr val="accent4"/>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23" name="Freeform 15"/>
            <p:cNvSpPr>
              <a:spLocks/>
            </p:cNvSpPr>
            <p:nvPr/>
          </p:nvSpPr>
          <p:spPr bwMode="auto">
            <a:xfrm>
              <a:off x="8199695" y="1187941"/>
              <a:ext cx="28679" cy="66912"/>
            </a:xfrm>
            <a:custGeom>
              <a:avLst/>
              <a:gdLst>
                <a:gd name="T0" fmla="*/ 9 w 9"/>
                <a:gd name="T1" fmla="*/ 0 h 21"/>
                <a:gd name="T2" fmla="*/ 0 w 9"/>
                <a:gd name="T3" fmla="*/ 21 h 21"/>
                <a:gd name="T4" fmla="*/ 9 w 9"/>
                <a:gd name="T5" fmla="*/ 0 h 21"/>
                <a:gd name="T6" fmla="*/ 9 w 9"/>
                <a:gd name="T7" fmla="*/ 0 h 21"/>
              </a:gdLst>
              <a:ahLst/>
              <a:cxnLst>
                <a:cxn ang="0">
                  <a:pos x="T0" y="T1"/>
                </a:cxn>
                <a:cxn ang="0">
                  <a:pos x="T2" y="T3"/>
                </a:cxn>
                <a:cxn ang="0">
                  <a:pos x="T4" y="T5"/>
                </a:cxn>
                <a:cxn ang="0">
                  <a:pos x="T6" y="T7"/>
                </a:cxn>
              </a:cxnLst>
              <a:rect l="0" t="0" r="r" b="b"/>
              <a:pathLst>
                <a:path w="9" h="21">
                  <a:moveTo>
                    <a:pt x="9" y="0"/>
                  </a:moveTo>
                  <a:cubicBezTo>
                    <a:pt x="1" y="9"/>
                    <a:pt x="0" y="16"/>
                    <a:pt x="0" y="21"/>
                  </a:cubicBezTo>
                  <a:cubicBezTo>
                    <a:pt x="0" y="16"/>
                    <a:pt x="1" y="9"/>
                    <a:pt x="9" y="0"/>
                  </a:cubicBezTo>
                  <a:cubicBezTo>
                    <a:pt x="9" y="0"/>
                    <a:pt x="9" y="0"/>
                    <a:pt x="9"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4" name="Freeform 16"/>
            <p:cNvSpPr>
              <a:spLocks noEditPoints="1"/>
            </p:cNvSpPr>
            <p:nvPr userDrawn="1"/>
          </p:nvSpPr>
          <p:spPr bwMode="auto">
            <a:xfrm>
              <a:off x="8366896" y="157274"/>
              <a:ext cx="398322" cy="379167"/>
            </a:xfrm>
            <a:custGeom>
              <a:avLst/>
              <a:gdLst>
                <a:gd name="T0" fmla="*/ 39 w 125"/>
                <a:gd name="T1" fmla="*/ 80 h 119"/>
                <a:gd name="T2" fmla="*/ 39 w 125"/>
                <a:gd name="T3" fmla="*/ 72 h 119"/>
                <a:gd name="T4" fmla="*/ 86 w 125"/>
                <a:gd name="T5" fmla="*/ 72 h 119"/>
                <a:gd name="T6" fmla="*/ 86 w 125"/>
                <a:gd name="T7" fmla="*/ 80 h 119"/>
                <a:gd name="T8" fmla="*/ 39 w 125"/>
                <a:gd name="T9" fmla="*/ 80 h 119"/>
                <a:gd name="T10" fmla="*/ 39 w 125"/>
                <a:gd name="T11" fmla="*/ 58 h 119"/>
                <a:gd name="T12" fmla="*/ 39 w 125"/>
                <a:gd name="T13" fmla="*/ 49 h 119"/>
                <a:gd name="T14" fmla="*/ 86 w 125"/>
                <a:gd name="T15" fmla="*/ 49 h 119"/>
                <a:gd name="T16" fmla="*/ 86 w 125"/>
                <a:gd name="T17" fmla="*/ 58 h 119"/>
                <a:gd name="T18" fmla="*/ 39 w 125"/>
                <a:gd name="T19" fmla="*/ 58 h 119"/>
                <a:gd name="T20" fmla="*/ 39 w 125"/>
                <a:gd name="T21" fmla="*/ 35 h 119"/>
                <a:gd name="T22" fmla="*/ 39 w 125"/>
                <a:gd name="T23" fmla="*/ 27 h 119"/>
                <a:gd name="T24" fmla="*/ 86 w 125"/>
                <a:gd name="T25" fmla="*/ 27 h 119"/>
                <a:gd name="T26" fmla="*/ 86 w 125"/>
                <a:gd name="T27" fmla="*/ 35 h 119"/>
                <a:gd name="T28" fmla="*/ 39 w 125"/>
                <a:gd name="T29" fmla="*/ 35 h 119"/>
                <a:gd name="T30" fmla="*/ 93 w 125"/>
                <a:gd name="T31" fmla="*/ 0 h 119"/>
                <a:gd name="T32" fmla="*/ 31 w 125"/>
                <a:gd name="T33" fmla="*/ 0 h 119"/>
                <a:gd name="T34" fmla="*/ 0 w 125"/>
                <a:gd name="T35" fmla="*/ 54 h 119"/>
                <a:gd name="T36" fmla="*/ 21 w 125"/>
                <a:gd name="T37" fmla="*/ 91 h 119"/>
                <a:gd name="T38" fmla="*/ 19 w 125"/>
                <a:gd name="T39" fmla="*/ 109 h 119"/>
                <a:gd name="T40" fmla="*/ 36 w 125"/>
                <a:gd name="T41" fmla="*/ 119 h 119"/>
                <a:gd name="T42" fmla="*/ 36 w 125"/>
                <a:gd name="T43" fmla="*/ 119 h 119"/>
                <a:gd name="T44" fmla="*/ 36 w 125"/>
                <a:gd name="T45" fmla="*/ 119 h 119"/>
                <a:gd name="T46" fmla="*/ 52 w 125"/>
                <a:gd name="T47" fmla="*/ 108 h 119"/>
                <a:gd name="T48" fmla="*/ 93 w 125"/>
                <a:gd name="T49" fmla="*/ 108 h 119"/>
                <a:gd name="T50" fmla="*/ 125 w 125"/>
                <a:gd name="T51" fmla="*/ 54 h 119"/>
                <a:gd name="T52" fmla="*/ 93 w 125"/>
                <a:gd name="T53"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5" h="119">
                  <a:moveTo>
                    <a:pt x="39" y="80"/>
                  </a:moveTo>
                  <a:cubicBezTo>
                    <a:pt x="39" y="72"/>
                    <a:pt x="39" y="72"/>
                    <a:pt x="39" y="72"/>
                  </a:cubicBezTo>
                  <a:cubicBezTo>
                    <a:pt x="86" y="72"/>
                    <a:pt x="86" y="72"/>
                    <a:pt x="86" y="72"/>
                  </a:cubicBezTo>
                  <a:cubicBezTo>
                    <a:pt x="86" y="80"/>
                    <a:pt x="86" y="80"/>
                    <a:pt x="86" y="80"/>
                  </a:cubicBezTo>
                  <a:cubicBezTo>
                    <a:pt x="39" y="80"/>
                    <a:pt x="39" y="80"/>
                    <a:pt x="39" y="80"/>
                  </a:cubicBezTo>
                  <a:moveTo>
                    <a:pt x="39" y="58"/>
                  </a:moveTo>
                  <a:cubicBezTo>
                    <a:pt x="39" y="49"/>
                    <a:pt x="39" y="49"/>
                    <a:pt x="39" y="49"/>
                  </a:cubicBezTo>
                  <a:cubicBezTo>
                    <a:pt x="86" y="49"/>
                    <a:pt x="86" y="49"/>
                    <a:pt x="86" y="49"/>
                  </a:cubicBezTo>
                  <a:cubicBezTo>
                    <a:pt x="86" y="58"/>
                    <a:pt x="86" y="58"/>
                    <a:pt x="86" y="58"/>
                  </a:cubicBezTo>
                  <a:cubicBezTo>
                    <a:pt x="39" y="58"/>
                    <a:pt x="39" y="58"/>
                    <a:pt x="39" y="58"/>
                  </a:cubicBezTo>
                  <a:moveTo>
                    <a:pt x="39" y="35"/>
                  </a:moveTo>
                  <a:cubicBezTo>
                    <a:pt x="39" y="27"/>
                    <a:pt x="39" y="27"/>
                    <a:pt x="39" y="27"/>
                  </a:cubicBezTo>
                  <a:cubicBezTo>
                    <a:pt x="86" y="27"/>
                    <a:pt x="86" y="27"/>
                    <a:pt x="86" y="27"/>
                  </a:cubicBezTo>
                  <a:cubicBezTo>
                    <a:pt x="86" y="35"/>
                    <a:pt x="86" y="35"/>
                    <a:pt x="86" y="35"/>
                  </a:cubicBezTo>
                  <a:cubicBezTo>
                    <a:pt x="39" y="35"/>
                    <a:pt x="39" y="35"/>
                    <a:pt x="39" y="35"/>
                  </a:cubicBezTo>
                  <a:moveTo>
                    <a:pt x="93" y="0"/>
                  </a:moveTo>
                  <a:cubicBezTo>
                    <a:pt x="31" y="0"/>
                    <a:pt x="31" y="0"/>
                    <a:pt x="31" y="0"/>
                  </a:cubicBezTo>
                  <a:cubicBezTo>
                    <a:pt x="0" y="54"/>
                    <a:pt x="0" y="54"/>
                    <a:pt x="0" y="54"/>
                  </a:cubicBezTo>
                  <a:cubicBezTo>
                    <a:pt x="21" y="91"/>
                    <a:pt x="21" y="91"/>
                    <a:pt x="21" y="91"/>
                  </a:cubicBezTo>
                  <a:cubicBezTo>
                    <a:pt x="19" y="109"/>
                    <a:pt x="19" y="109"/>
                    <a:pt x="19" y="109"/>
                  </a:cubicBezTo>
                  <a:cubicBezTo>
                    <a:pt x="24" y="112"/>
                    <a:pt x="30" y="115"/>
                    <a:pt x="36" y="119"/>
                  </a:cubicBezTo>
                  <a:cubicBezTo>
                    <a:pt x="36" y="119"/>
                    <a:pt x="36" y="119"/>
                    <a:pt x="36" y="119"/>
                  </a:cubicBezTo>
                  <a:cubicBezTo>
                    <a:pt x="36" y="119"/>
                    <a:pt x="36" y="119"/>
                    <a:pt x="36" y="119"/>
                  </a:cubicBezTo>
                  <a:cubicBezTo>
                    <a:pt x="52" y="108"/>
                    <a:pt x="52" y="108"/>
                    <a:pt x="52" y="108"/>
                  </a:cubicBezTo>
                  <a:cubicBezTo>
                    <a:pt x="93" y="108"/>
                    <a:pt x="93" y="108"/>
                    <a:pt x="93" y="108"/>
                  </a:cubicBezTo>
                  <a:cubicBezTo>
                    <a:pt x="125" y="54"/>
                    <a:pt x="125" y="54"/>
                    <a:pt x="125" y="54"/>
                  </a:cubicBezTo>
                  <a:cubicBezTo>
                    <a:pt x="93" y="0"/>
                    <a:pt x="93" y="0"/>
                    <a:pt x="93" y="0"/>
                  </a:cubicBezTo>
                </a:path>
              </a:pathLst>
            </a:custGeom>
            <a:gradFill rotWithShape="1">
              <a:gsLst>
                <a:gs pos="0">
                  <a:schemeClr val="accent3"/>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25" name="Freeform 17"/>
            <p:cNvSpPr>
              <a:spLocks/>
            </p:cNvSpPr>
            <p:nvPr userDrawn="1"/>
          </p:nvSpPr>
          <p:spPr bwMode="auto">
            <a:xfrm>
              <a:off x="8414694" y="504578"/>
              <a:ext cx="66918" cy="79656"/>
            </a:xfrm>
            <a:custGeom>
              <a:avLst/>
              <a:gdLst>
                <a:gd name="T0" fmla="*/ 4 w 21"/>
                <a:gd name="T1" fmla="*/ 0 h 25"/>
                <a:gd name="T2" fmla="*/ 4 w 21"/>
                <a:gd name="T3" fmla="*/ 0 h 25"/>
                <a:gd name="T4" fmla="*/ 4 w 21"/>
                <a:gd name="T5" fmla="*/ 0 h 25"/>
                <a:gd name="T6" fmla="*/ 0 w 21"/>
                <a:gd name="T7" fmla="*/ 25 h 25"/>
                <a:gd name="T8" fmla="*/ 21 w 21"/>
                <a:gd name="T9" fmla="*/ 10 h 25"/>
                <a:gd name="T10" fmla="*/ 4 w 21"/>
                <a:gd name="T11" fmla="*/ 0 h 25"/>
                <a:gd name="T12" fmla="*/ 4 w 21"/>
                <a:gd name="T13" fmla="*/ 0 h 25"/>
                <a:gd name="T14" fmla="*/ 4 w 21"/>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5">
                  <a:moveTo>
                    <a:pt x="4" y="0"/>
                  </a:moveTo>
                  <a:cubicBezTo>
                    <a:pt x="4" y="0"/>
                    <a:pt x="4" y="0"/>
                    <a:pt x="4" y="0"/>
                  </a:cubicBezTo>
                  <a:cubicBezTo>
                    <a:pt x="4" y="0"/>
                    <a:pt x="4" y="0"/>
                    <a:pt x="4" y="0"/>
                  </a:cubicBezTo>
                  <a:cubicBezTo>
                    <a:pt x="0" y="25"/>
                    <a:pt x="0" y="25"/>
                    <a:pt x="0" y="25"/>
                  </a:cubicBezTo>
                  <a:cubicBezTo>
                    <a:pt x="21" y="10"/>
                    <a:pt x="21" y="10"/>
                    <a:pt x="21" y="10"/>
                  </a:cubicBezTo>
                  <a:cubicBezTo>
                    <a:pt x="15" y="6"/>
                    <a:pt x="9" y="3"/>
                    <a:pt x="4" y="0"/>
                  </a:cubicBezTo>
                  <a:cubicBezTo>
                    <a:pt x="4" y="0"/>
                    <a:pt x="4" y="0"/>
                    <a:pt x="4" y="0"/>
                  </a:cubicBezTo>
                  <a:cubicBezTo>
                    <a:pt x="4" y="0"/>
                    <a:pt x="4" y="0"/>
                    <a:pt x="4" y="0"/>
                  </a:cubicBezTo>
                </a:path>
              </a:pathLst>
            </a:custGeom>
            <a:solidFill>
              <a:schemeClr val="accent5">
                <a:lumMod val="75000"/>
              </a:schemeClr>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auto">
            <a:xfrm>
              <a:off x="8419569" y="499704"/>
              <a:ext cx="12746" cy="79656"/>
            </a:xfrm>
            <a:custGeom>
              <a:avLst/>
              <a:gdLst>
                <a:gd name="T0" fmla="*/ 12748 w 12748"/>
                <a:gd name="T1" fmla="*/ 0 h 79676"/>
                <a:gd name="T2" fmla="*/ 0 w 12748"/>
                <a:gd name="T3" fmla="*/ 79676 h 79676"/>
                <a:gd name="T4" fmla="*/ 12748 w 12748"/>
                <a:gd name="T5" fmla="*/ 0 h 79676"/>
                <a:gd name="T6" fmla="*/ 12748 w 12748"/>
                <a:gd name="T7" fmla="*/ 0 h 79676"/>
              </a:gdLst>
              <a:ahLst/>
              <a:cxnLst>
                <a:cxn ang="0">
                  <a:pos x="T0" y="T1"/>
                </a:cxn>
                <a:cxn ang="0">
                  <a:pos x="T2" y="T3"/>
                </a:cxn>
                <a:cxn ang="0">
                  <a:pos x="T4" y="T5"/>
                </a:cxn>
                <a:cxn ang="0">
                  <a:pos x="T6" y="T7"/>
                </a:cxn>
              </a:cxnLst>
              <a:rect l="0" t="0" r="r" b="b"/>
              <a:pathLst>
                <a:path w="12748" h="79676">
                  <a:moveTo>
                    <a:pt x="12748" y="0"/>
                  </a:moveTo>
                  <a:lnTo>
                    <a:pt x="0" y="79676"/>
                  </a:lnTo>
                  <a:lnTo>
                    <a:pt x="12748" y="0"/>
                  </a:lnTo>
                  <a:lnTo>
                    <a:pt x="12748" y="0"/>
                  </a:lnTo>
                  <a:close/>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7" name="Freeform 19"/>
            <p:cNvSpPr>
              <a:spLocks/>
            </p:cNvSpPr>
            <p:nvPr/>
          </p:nvSpPr>
          <p:spPr bwMode="auto">
            <a:xfrm>
              <a:off x="8419569" y="499704"/>
              <a:ext cx="12746" cy="79656"/>
            </a:xfrm>
            <a:custGeom>
              <a:avLst/>
              <a:gdLst>
                <a:gd name="T0" fmla="*/ 12748 w 12748"/>
                <a:gd name="T1" fmla="*/ 0 h 79676"/>
                <a:gd name="T2" fmla="*/ 0 w 12748"/>
                <a:gd name="T3" fmla="*/ 79676 h 79676"/>
                <a:gd name="T4" fmla="*/ 12748 w 12748"/>
                <a:gd name="T5" fmla="*/ 0 h 79676"/>
                <a:gd name="T6" fmla="*/ 12748 w 12748"/>
                <a:gd name="T7" fmla="*/ 0 h 79676"/>
              </a:gdLst>
              <a:ahLst/>
              <a:cxnLst>
                <a:cxn ang="0">
                  <a:pos x="T0" y="T1"/>
                </a:cxn>
                <a:cxn ang="0">
                  <a:pos x="T2" y="T3"/>
                </a:cxn>
                <a:cxn ang="0">
                  <a:pos x="T4" y="T5"/>
                </a:cxn>
                <a:cxn ang="0">
                  <a:pos x="T6" y="T7"/>
                </a:cxn>
              </a:cxnLst>
              <a:rect l="0" t="0" r="r" b="b"/>
              <a:pathLst>
                <a:path w="12748" h="79676">
                  <a:moveTo>
                    <a:pt x="12748" y="0"/>
                  </a:moveTo>
                  <a:lnTo>
                    <a:pt x="0" y="79676"/>
                  </a:lnTo>
                  <a:lnTo>
                    <a:pt x="12748" y="0"/>
                  </a:lnTo>
                  <a:lnTo>
                    <a:pt x="12748" y="0"/>
                  </a:lnTo>
                </a:path>
              </a:pathLst>
            </a:cu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8" name="Freeform 20"/>
            <p:cNvSpPr>
              <a:spLocks/>
            </p:cNvSpPr>
            <p:nvPr/>
          </p:nvSpPr>
          <p:spPr bwMode="auto">
            <a:xfrm>
              <a:off x="8432315" y="499704"/>
              <a:ext cx="54172" cy="31862"/>
            </a:xfrm>
            <a:custGeom>
              <a:avLst/>
              <a:gdLst>
                <a:gd name="T0" fmla="*/ 0 w 17"/>
                <a:gd name="T1" fmla="*/ 0 h 10"/>
                <a:gd name="T2" fmla="*/ 0 w 17"/>
                <a:gd name="T3" fmla="*/ 0 h 10"/>
                <a:gd name="T4" fmla="*/ 17 w 17"/>
                <a:gd name="T5" fmla="*/ 10 h 10"/>
                <a:gd name="T6" fmla="*/ 17 w 17"/>
                <a:gd name="T7" fmla="*/ 10 h 10"/>
                <a:gd name="T8" fmla="*/ 0 w 17"/>
                <a:gd name="T9" fmla="*/ 0 h 10"/>
              </a:gdLst>
              <a:ahLst/>
              <a:cxnLst>
                <a:cxn ang="0">
                  <a:pos x="T0" y="T1"/>
                </a:cxn>
                <a:cxn ang="0">
                  <a:pos x="T2" y="T3"/>
                </a:cxn>
                <a:cxn ang="0">
                  <a:pos x="T4" y="T5"/>
                </a:cxn>
                <a:cxn ang="0">
                  <a:pos x="T6" y="T7"/>
                </a:cxn>
                <a:cxn ang="0">
                  <a:pos x="T8" y="T9"/>
                </a:cxn>
              </a:cxnLst>
              <a:rect l="0" t="0" r="r" b="b"/>
              <a:pathLst>
                <a:path w="17" h="10">
                  <a:moveTo>
                    <a:pt x="0" y="0"/>
                  </a:moveTo>
                  <a:cubicBezTo>
                    <a:pt x="0" y="0"/>
                    <a:pt x="0" y="0"/>
                    <a:pt x="0" y="0"/>
                  </a:cubicBezTo>
                  <a:cubicBezTo>
                    <a:pt x="5" y="3"/>
                    <a:pt x="11" y="6"/>
                    <a:pt x="17" y="10"/>
                  </a:cubicBezTo>
                  <a:cubicBezTo>
                    <a:pt x="17" y="10"/>
                    <a:pt x="17" y="10"/>
                    <a:pt x="17" y="10"/>
                  </a:cubicBezTo>
                  <a:cubicBezTo>
                    <a:pt x="11" y="6"/>
                    <a:pt x="5" y="3"/>
                    <a:pt x="0"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9" name="Freeform 21"/>
            <p:cNvSpPr>
              <a:spLocks noEditPoints="1"/>
            </p:cNvSpPr>
            <p:nvPr userDrawn="1"/>
          </p:nvSpPr>
          <p:spPr bwMode="auto">
            <a:xfrm>
              <a:off x="6157100" y="1299460"/>
              <a:ext cx="312285" cy="165686"/>
            </a:xfrm>
            <a:custGeom>
              <a:avLst/>
              <a:gdLst>
                <a:gd name="T0" fmla="*/ 54 w 98"/>
                <a:gd name="T1" fmla="*/ 52 h 52"/>
                <a:gd name="T2" fmla="*/ 98 w 98"/>
                <a:gd name="T3" fmla="*/ 26 h 52"/>
                <a:gd name="T4" fmla="*/ 54 w 98"/>
                <a:gd name="T5" fmla="*/ 0 h 52"/>
                <a:gd name="T6" fmla="*/ 54 w 98"/>
                <a:gd name="T7" fmla="*/ 15 h 52"/>
                <a:gd name="T8" fmla="*/ 0 w 98"/>
                <a:gd name="T9" fmla="*/ 15 h 52"/>
                <a:gd name="T10" fmla="*/ 0 w 98"/>
                <a:gd name="T11" fmla="*/ 36 h 52"/>
                <a:gd name="T12" fmla="*/ 54 w 98"/>
                <a:gd name="T13" fmla="*/ 36 h 52"/>
                <a:gd name="T14" fmla="*/ 54 w 98"/>
                <a:gd name="T15" fmla="*/ 52 h 52"/>
                <a:gd name="T16" fmla="*/ 7 w 98"/>
                <a:gd name="T17" fmla="*/ 30 h 52"/>
                <a:gd name="T18" fmla="*/ 7 w 98"/>
                <a:gd name="T19" fmla="*/ 22 h 52"/>
                <a:gd name="T20" fmla="*/ 61 w 98"/>
                <a:gd name="T21" fmla="*/ 22 h 52"/>
                <a:gd name="T22" fmla="*/ 61 w 98"/>
                <a:gd name="T23" fmla="*/ 11 h 52"/>
                <a:gd name="T24" fmla="*/ 86 w 98"/>
                <a:gd name="T25" fmla="*/ 26 h 52"/>
                <a:gd name="T26" fmla="*/ 61 w 98"/>
                <a:gd name="T27" fmla="*/ 40 h 52"/>
                <a:gd name="T28" fmla="*/ 61 w 98"/>
                <a:gd name="T29" fmla="*/ 30 h 52"/>
                <a:gd name="T30" fmla="*/ 7 w 98"/>
                <a:gd name="T31" fmla="*/ 3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8" h="52">
                  <a:moveTo>
                    <a:pt x="54" y="52"/>
                  </a:moveTo>
                  <a:cubicBezTo>
                    <a:pt x="98" y="26"/>
                    <a:pt x="98" y="26"/>
                    <a:pt x="98" y="26"/>
                  </a:cubicBezTo>
                  <a:cubicBezTo>
                    <a:pt x="54" y="0"/>
                    <a:pt x="54" y="0"/>
                    <a:pt x="54" y="0"/>
                  </a:cubicBezTo>
                  <a:cubicBezTo>
                    <a:pt x="54" y="0"/>
                    <a:pt x="54" y="11"/>
                    <a:pt x="54" y="15"/>
                  </a:cubicBezTo>
                  <a:cubicBezTo>
                    <a:pt x="48" y="15"/>
                    <a:pt x="0" y="15"/>
                    <a:pt x="0" y="15"/>
                  </a:cubicBezTo>
                  <a:cubicBezTo>
                    <a:pt x="0" y="36"/>
                    <a:pt x="0" y="36"/>
                    <a:pt x="0" y="36"/>
                  </a:cubicBezTo>
                  <a:cubicBezTo>
                    <a:pt x="0" y="36"/>
                    <a:pt x="48" y="36"/>
                    <a:pt x="54" y="36"/>
                  </a:cubicBezTo>
                  <a:cubicBezTo>
                    <a:pt x="54" y="40"/>
                    <a:pt x="54" y="52"/>
                    <a:pt x="54" y="52"/>
                  </a:cubicBezTo>
                  <a:close/>
                  <a:moveTo>
                    <a:pt x="7" y="30"/>
                  </a:moveTo>
                  <a:cubicBezTo>
                    <a:pt x="7" y="27"/>
                    <a:pt x="7" y="24"/>
                    <a:pt x="7" y="22"/>
                  </a:cubicBezTo>
                  <a:cubicBezTo>
                    <a:pt x="13" y="22"/>
                    <a:pt x="61" y="22"/>
                    <a:pt x="61" y="22"/>
                  </a:cubicBezTo>
                  <a:cubicBezTo>
                    <a:pt x="61" y="22"/>
                    <a:pt x="61" y="15"/>
                    <a:pt x="61" y="11"/>
                  </a:cubicBezTo>
                  <a:cubicBezTo>
                    <a:pt x="67" y="15"/>
                    <a:pt x="80" y="22"/>
                    <a:pt x="86" y="26"/>
                  </a:cubicBezTo>
                  <a:cubicBezTo>
                    <a:pt x="80" y="29"/>
                    <a:pt x="67" y="37"/>
                    <a:pt x="61" y="40"/>
                  </a:cubicBezTo>
                  <a:cubicBezTo>
                    <a:pt x="61" y="37"/>
                    <a:pt x="61" y="30"/>
                    <a:pt x="61" y="30"/>
                  </a:cubicBezTo>
                  <a:cubicBezTo>
                    <a:pt x="61" y="30"/>
                    <a:pt x="13" y="30"/>
                    <a:pt x="7" y="30"/>
                  </a:cubicBezTo>
                  <a:close/>
                </a:path>
              </a:pathLst>
            </a:custGeom>
            <a:gradFill rotWithShape="1">
              <a:gsLst>
                <a:gs pos="0">
                  <a:schemeClr val="accent2"/>
                </a:gs>
                <a:gs pos="100000">
                  <a:schemeClr val="accent3"/>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30" name="Freeform 22"/>
            <p:cNvSpPr>
              <a:spLocks noEditPoints="1"/>
            </p:cNvSpPr>
            <p:nvPr userDrawn="1"/>
          </p:nvSpPr>
          <p:spPr bwMode="auto">
            <a:xfrm>
              <a:off x="5943600" y="1395049"/>
              <a:ext cx="356896" cy="187991"/>
            </a:xfrm>
            <a:custGeom>
              <a:avLst/>
              <a:gdLst>
                <a:gd name="T0" fmla="*/ 43 w 112"/>
                <a:gd name="T1" fmla="*/ 46 h 59"/>
                <a:gd name="T2" fmla="*/ 15 w 112"/>
                <a:gd name="T3" fmla="*/ 30 h 59"/>
                <a:gd name="T4" fmla="*/ 43 w 112"/>
                <a:gd name="T5" fmla="*/ 13 h 59"/>
                <a:gd name="T6" fmla="*/ 43 w 112"/>
                <a:gd name="T7" fmla="*/ 25 h 59"/>
                <a:gd name="T8" fmla="*/ 104 w 112"/>
                <a:gd name="T9" fmla="*/ 25 h 59"/>
                <a:gd name="T10" fmla="*/ 104 w 112"/>
                <a:gd name="T11" fmla="*/ 34 h 59"/>
                <a:gd name="T12" fmla="*/ 43 w 112"/>
                <a:gd name="T13" fmla="*/ 34 h 59"/>
                <a:gd name="T14" fmla="*/ 43 w 112"/>
                <a:gd name="T15" fmla="*/ 46 h 59"/>
                <a:gd name="T16" fmla="*/ 50 w 112"/>
                <a:gd name="T17" fmla="*/ 0 h 59"/>
                <a:gd name="T18" fmla="*/ 0 w 112"/>
                <a:gd name="T19" fmla="*/ 30 h 59"/>
                <a:gd name="T20" fmla="*/ 50 w 112"/>
                <a:gd name="T21" fmla="*/ 59 h 59"/>
                <a:gd name="T22" fmla="*/ 50 w 112"/>
                <a:gd name="T23" fmla="*/ 42 h 59"/>
                <a:gd name="T24" fmla="*/ 112 w 112"/>
                <a:gd name="T25" fmla="*/ 42 h 59"/>
                <a:gd name="T26" fmla="*/ 112 w 112"/>
                <a:gd name="T27" fmla="*/ 17 h 59"/>
                <a:gd name="T28" fmla="*/ 50 w 112"/>
                <a:gd name="T29" fmla="*/ 17 h 59"/>
                <a:gd name="T30" fmla="*/ 50 w 112"/>
                <a:gd name="T31"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59">
                  <a:moveTo>
                    <a:pt x="43" y="46"/>
                  </a:moveTo>
                  <a:cubicBezTo>
                    <a:pt x="36" y="42"/>
                    <a:pt x="21" y="34"/>
                    <a:pt x="15" y="30"/>
                  </a:cubicBezTo>
                  <a:cubicBezTo>
                    <a:pt x="21" y="26"/>
                    <a:pt x="36" y="17"/>
                    <a:pt x="43" y="13"/>
                  </a:cubicBezTo>
                  <a:cubicBezTo>
                    <a:pt x="43" y="17"/>
                    <a:pt x="43" y="25"/>
                    <a:pt x="43" y="25"/>
                  </a:cubicBezTo>
                  <a:cubicBezTo>
                    <a:pt x="43" y="25"/>
                    <a:pt x="98" y="25"/>
                    <a:pt x="104" y="25"/>
                  </a:cubicBezTo>
                  <a:cubicBezTo>
                    <a:pt x="104" y="28"/>
                    <a:pt x="104" y="31"/>
                    <a:pt x="104" y="34"/>
                  </a:cubicBezTo>
                  <a:cubicBezTo>
                    <a:pt x="98" y="34"/>
                    <a:pt x="43" y="34"/>
                    <a:pt x="43" y="34"/>
                  </a:cubicBezTo>
                  <a:cubicBezTo>
                    <a:pt x="43" y="34"/>
                    <a:pt x="43" y="42"/>
                    <a:pt x="43" y="46"/>
                  </a:cubicBezTo>
                  <a:moveTo>
                    <a:pt x="50" y="0"/>
                  </a:moveTo>
                  <a:cubicBezTo>
                    <a:pt x="0" y="30"/>
                    <a:pt x="0" y="30"/>
                    <a:pt x="0" y="30"/>
                  </a:cubicBezTo>
                  <a:cubicBezTo>
                    <a:pt x="50" y="59"/>
                    <a:pt x="50" y="59"/>
                    <a:pt x="50" y="59"/>
                  </a:cubicBezTo>
                  <a:cubicBezTo>
                    <a:pt x="50" y="59"/>
                    <a:pt x="50" y="46"/>
                    <a:pt x="50" y="42"/>
                  </a:cubicBezTo>
                  <a:cubicBezTo>
                    <a:pt x="57" y="42"/>
                    <a:pt x="112" y="42"/>
                    <a:pt x="112" y="42"/>
                  </a:cubicBezTo>
                  <a:cubicBezTo>
                    <a:pt x="112" y="17"/>
                    <a:pt x="112" y="17"/>
                    <a:pt x="112" y="17"/>
                  </a:cubicBezTo>
                  <a:cubicBezTo>
                    <a:pt x="112" y="17"/>
                    <a:pt x="57" y="17"/>
                    <a:pt x="50" y="17"/>
                  </a:cubicBezTo>
                  <a:cubicBezTo>
                    <a:pt x="50" y="13"/>
                    <a:pt x="50" y="0"/>
                    <a:pt x="50" y="0"/>
                  </a:cubicBezTo>
                </a:path>
              </a:pathLst>
            </a:custGeom>
            <a:gradFill rotWithShape="1">
              <a:gsLst>
                <a:gs pos="0">
                  <a:schemeClr val="accent6"/>
                </a:gs>
                <a:gs pos="100000">
                  <a:schemeClr val="accent1"/>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31" name="Freeform 24"/>
            <p:cNvSpPr>
              <a:spLocks noEditPoints="1"/>
            </p:cNvSpPr>
            <p:nvPr userDrawn="1"/>
          </p:nvSpPr>
          <p:spPr bwMode="auto">
            <a:xfrm>
              <a:off x="8577901" y="1038186"/>
              <a:ext cx="261299" cy="229411"/>
            </a:xfrm>
            <a:custGeom>
              <a:avLst/>
              <a:gdLst>
                <a:gd name="T0" fmla="*/ 89238 w 261339"/>
                <a:gd name="T1" fmla="*/ 188036 h 229468"/>
                <a:gd name="T2" fmla="*/ 44619 w 261339"/>
                <a:gd name="T3" fmla="*/ 114734 h 229468"/>
                <a:gd name="T4" fmla="*/ 89238 w 261339"/>
                <a:gd name="T5" fmla="*/ 38244 h 229468"/>
                <a:gd name="T6" fmla="*/ 175289 w 261339"/>
                <a:gd name="T7" fmla="*/ 38244 h 229468"/>
                <a:gd name="T8" fmla="*/ 216721 w 261339"/>
                <a:gd name="T9" fmla="*/ 114734 h 229468"/>
                <a:gd name="T10" fmla="*/ 175289 w 261339"/>
                <a:gd name="T11" fmla="*/ 188036 h 229468"/>
                <a:gd name="T12" fmla="*/ 89238 w 261339"/>
                <a:gd name="T13" fmla="*/ 188036 h 229468"/>
                <a:gd name="T14" fmla="*/ 197598 w 261339"/>
                <a:gd name="T15" fmla="*/ 0 h 229468"/>
                <a:gd name="T16" fmla="*/ 63741 w 261339"/>
                <a:gd name="T17" fmla="*/ 0 h 229468"/>
                <a:gd name="T18" fmla="*/ 0 w 261339"/>
                <a:gd name="T19" fmla="*/ 114734 h 229468"/>
                <a:gd name="T20" fmla="*/ 63741 w 261339"/>
                <a:gd name="T21" fmla="*/ 229468 h 229468"/>
                <a:gd name="T22" fmla="*/ 197598 w 261339"/>
                <a:gd name="T23" fmla="*/ 229468 h 229468"/>
                <a:gd name="T24" fmla="*/ 261339 w 261339"/>
                <a:gd name="T25" fmla="*/ 114734 h 229468"/>
                <a:gd name="T26" fmla="*/ 197598 w 261339"/>
                <a:gd name="T27" fmla="*/ 0 h 229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1339" h="229468">
                  <a:moveTo>
                    <a:pt x="89238" y="188036"/>
                  </a:moveTo>
                  <a:lnTo>
                    <a:pt x="44619" y="114734"/>
                  </a:lnTo>
                  <a:lnTo>
                    <a:pt x="89238" y="38244"/>
                  </a:lnTo>
                  <a:lnTo>
                    <a:pt x="175289" y="38244"/>
                  </a:lnTo>
                  <a:lnTo>
                    <a:pt x="216721" y="114734"/>
                  </a:lnTo>
                  <a:lnTo>
                    <a:pt x="175289" y="188036"/>
                  </a:lnTo>
                  <a:lnTo>
                    <a:pt x="89238" y="188036"/>
                  </a:lnTo>
                  <a:moveTo>
                    <a:pt x="197598" y="0"/>
                  </a:moveTo>
                  <a:lnTo>
                    <a:pt x="63741" y="0"/>
                  </a:lnTo>
                  <a:lnTo>
                    <a:pt x="0" y="114734"/>
                  </a:lnTo>
                  <a:lnTo>
                    <a:pt x="63741" y="229468"/>
                  </a:lnTo>
                  <a:lnTo>
                    <a:pt x="197598" y="229468"/>
                  </a:lnTo>
                  <a:lnTo>
                    <a:pt x="261339" y="114734"/>
                  </a:lnTo>
                  <a:lnTo>
                    <a:pt x="197598" y="0"/>
                  </a:lnTo>
                </a:path>
              </a:pathLst>
            </a:custGeom>
            <a:gradFill rotWithShape="1">
              <a:gsLst>
                <a:gs pos="0">
                  <a:schemeClr val="accent2"/>
                </a:gs>
                <a:gs pos="100000">
                  <a:schemeClr val="accent3"/>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32" name="Freeform 26"/>
            <p:cNvSpPr>
              <a:spLocks noEditPoints="1"/>
            </p:cNvSpPr>
            <p:nvPr/>
          </p:nvSpPr>
          <p:spPr bwMode="auto">
            <a:xfrm>
              <a:off x="8839200" y="942597"/>
              <a:ext cx="210314" cy="181617"/>
            </a:xfrm>
            <a:custGeom>
              <a:avLst/>
              <a:gdLst>
                <a:gd name="T0" fmla="*/ 70115 w 210346"/>
                <a:gd name="T1" fmla="*/ 149792 h 181662"/>
                <a:gd name="T2" fmla="*/ 38244 w 210346"/>
                <a:gd name="T3" fmla="*/ 92425 h 181662"/>
                <a:gd name="T4" fmla="*/ 70115 w 210346"/>
                <a:gd name="T5" fmla="*/ 31870 h 181662"/>
                <a:gd name="T6" fmla="*/ 140230 w 210346"/>
                <a:gd name="T7" fmla="*/ 31870 h 181662"/>
                <a:gd name="T8" fmla="*/ 175288 w 210346"/>
                <a:gd name="T9" fmla="*/ 92425 h 181662"/>
                <a:gd name="T10" fmla="*/ 140230 w 210346"/>
                <a:gd name="T11" fmla="*/ 149792 h 181662"/>
                <a:gd name="T12" fmla="*/ 70115 w 210346"/>
                <a:gd name="T13" fmla="*/ 149792 h 181662"/>
                <a:gd name="T14" fmla="*/ 159353 w 210346"/>
                <a:gd name="T15" fmla="*/ 0 h 181662"/>
                <a:gd name="T16" fmla="*/ 54180 w 210346"/>
                <a:gd name="T17" fmla="*/ 0 h 181662"/>
                <a:gd name="T18" fmla="*/ 0 w 210346"/>
                <a:gd name="T19" fmla="*/ 92425 h 181662"/>
                <a:gd name="T20" fmla="*/ 54180 w 210346"/>
                <a:gd name="T21" fmla="*/ 181662 h 181662"/>
                <a:gd name="T22" fmla="*/ 159353 w 210346"/>
                <a:gd name="T23" fmla="*/ 181662 h 181662"/>
                <a:gd name="T24" fmla="*/ 210346 w 210346"/>
                <a:gd name="T25" fmla="*/ 92425 h 181662"/>
                <a:gd name="T26" fmla="*/ 159353 w 210346"/>
                <a:gd name="T27" fmla="*/ 0 h 181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0346" h="181662">
                  <a:moveTo>
                    <a:pt x="70115" y="149792"/>
                  </a:moveTo>
                  <a:lnTo>
                    <a:pt x="38244" y="92425"/>
                  </a:lnTo>
                  <a:lnTo>
                    <a:pt x="70115" y="31870"/>
                  </a:lnTo>
                  <a:lnTo>
                    <a:pt x="140230" y="31870"/>
                  </a:lnTo>
                  <a:lnTo>
                    <a:pt x="175288" y="92425"/>
                  </a:lnTo>
                  <a:lnTo>
                    <a:pt x="140230" y="149792"/>
                  </a:lnTo>
                  <a:lnTo>
                    <a:pt x="70115" y="149792"/>
                  </a:lnTo>
                  <a:moveTo>
                    <a:pt x="159353" y="0"/>
                  </a:moveTo>
                  <a:lnTo>
                    <a:pt x="54180" y="0"/>
                  </a:lnTo>
                  <a:lnTo>
                    <a:pt x="0" y="92425"/>
                  </a:lnTo>
                  <a:lnTo>
                    <a:pt x="54180" y="181662"/>
                  </a:lnTo>
                  <a:lnTo>
                    <a:pt x="159353" y="181662"/>
                  </a:lnTo>
                  <a:lnTo>
                    <a:pt x="210346" y="92425"/>
                  </a:lnTo>
                  <a:lnTo>
                    <a:pt x="159353" y="0"/>
                  </a:lnTo>
                </a:path>
              </a:pathLst>
            </a:custGeom>
            <a:gradFill rotWithShape="1">
              <a:gsLst>
                <a:gs pos="0">
                  <a:schemeClr val="accent5"/>
                </a:gs>
                <a:gs pos="100000">
                  <a:schemeClr val="accent4"/>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33" name="Freeform 28"/>
            <p:cNvSpPr>
              <a:spLocks noEditPoints="1"/>
            </p:cNvSpPr>
            <p:nvPr/>
          </p:nvSpPr>
          <p:spPr bwMode="auto">
            <a:xfrm>
              <a:off x="8683058" y="878871"/>
              <a:ext cx="156142" cy="137010"/>
            </a:xfrm>
            <a:custGeom>
              <a:avLst/>
              <a:gdLst>
                <a:gd name="T0" fmla="*/ 54180 w 156166"/>
                <a:gd name="T1" fmla="*/ 111548 h 137044"/>
                <a:gd name="T2" fmla="*/ 28683 w 156166"/>
                <a:gd name="T3" fmla="*/ 70116 h 137044"/>
                <a:gd name="T4" fmla="*/ 54180 w 156166"/>
                <a:gd name="T5" fmla="*/ 25497 h 137044"/>
                <a:gd name="T6" fmla="*/ 105173 w 156166"/>
                <a:gd name="T7" fmla="*/ 25497 h 137044"/>
                <a:gd name="T8" fmla="*/ 130669 w 156166"/>
                <a:gd name="T9" fmla="*/ 70116 h 137044"/>
                <a:gd name="T10" fmla="*/ 105173 w 156166"/>
                <a:gd name="T11" fmla="*/ 111548 h 137044"/>
                <a:gd name="T12" fmla="*/ 54180 w 156166"/>
                <a:gd name="T13" fmla="*/ 111548 h 137044"/>
                <a:gd name="T14" fmla="*/ 117921 w 156166"/>
                <a:gd name="T15" fmla="*/ 0 h 137044"/>
                <a:gd name="T16" fmla="*/ 38245 w 156166"/>
                <a:gd name="T17" fmla="*/ 0 h 137044"/>
                <a:gd name="T18" fmla="*/ 0 w 156166"/>
                <a:gd name="T19" fmla="*/ 70116 h 137044"/>
                <a:gd name="T20" fmla="*/ 38245 w 156166"/>
                <a:gd name="T21" fmla="*/ 137044 h 137044"/>
                <a:gd name="T22" fmla="*/ 117921 w 156166"/>
                <a:gd name="T23" fmla="*/ 137044 h 137044"/>
                <a:gd name="T24" fmla="*/ 156166 w 156166"/>
                <a:gd name="T25" fmla="*/ 70116 h 137044"/>
                <a:gd name="T26" fmla="*/ 117921 w 156166"/>
                <a:gd name="T27" fmla="*/ 0 h 137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6166" h="137044">
                  <a:moveTo>
                    <a:pt x="54180" y="111548"/>
                  </a:moveTo>
                  <a:lnTo>
                    <a:pt x="28683" y="70116"/>
                  </a:lnTo>
                  <a:lnTo>
                    <a:pt x="54180" y="25497"/>
                  </a:lnTo>
                  <a:lnTo>
                    <a:pt x="105173" y="25497"/>
                  </a:lnTo>
                  <a:lnTo>
                    <a:pt x="130669" y="70116"/>
                  </a:lnTo>
                  <a:lnTo>
                    <a:pt x="105173" y="111548"/>
                  </a:lnTo>
                  <a:lnTo>
                    <a:pt x="54180" y="111548"/>
                  </a:lnTo>
                  <a:moveTo>
                    <a:pt x="117921" y="0"/>
                  </a:moveTo>
                  <a:lnTo>
                    <a:pt x="38245" y="0"/>
                  </a:lnTo>
                  <a:lnTo>
                    <a:pt x="0" y="70116"/>
                  </a:lnTo>
                  <a:lnTo>
                    <a:pt x="38245" y="137044"/>
                  </a:lnTo>
                  <a:lnTo>
                    <a:pt x="117921" y="137044"/>
                  </a:lnTo>
                  <a:lnTo>
                    <a:pt x="156166" y="70116"/>
                  </a:lnTo>
                  <a:lnTo>
                    <a:pt x="117921" y="0"/>
                  </a:lnTo>
                </a:path>
              </a:pathLst>
            </a:custGeom>
            <a:gradFill rotWithShape="1">
              <a:gsLst>
                <a:gs pos="0">
                  <a:schemeClr val="accent1"/>
                </a:gs>
                <a:gs pos="100000">
                  <a:schemeClr val="accent6"/>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34" name="Freeform 29"/>
            <p:cNvSpPr>
              <a:spLocks noEditPoints="1"/>
            </p:cNvSpPr>
            <p:nvPr/>
          </p:nvSpPr>
          <p:spPr bwMode="auto">
            <a:xfrm>
              <a:off x="8145523" y="601665"/>
              <a:ext cx="229434" cy="328186"/>
            </a:xfrm>
            <a:custGeom>
              <a:avLst/>
              <a:gdLst>
                <a:gd name="T0" fmla="*/ 0 w 229469"/>
                <a:gd name="T1" fmla="*/ 98799 h 328267"/>
                <a:gd name="T2" fmla="*/ 57368 w 229469"/>
                <a:gd name="T3" fmla="*/ 197598 h 328267"/>
                <a:gd name="T4" fmla="*/ 172102 w 229469"/>
                <a:gd name="T5" fmla="*/ 197598 h 328267"/>
                <a:gd name="T6" fmla="*/ 229469 w 229469"/>
                <a:gd name="T7" fmla="*/ 98799 h 328267"/>
                <a:gd name="T8" fmla="*/ 172102 w 229469"/>
                <a:gd name="T9" fmla="*/ 0 h 328267"/>
                <a:gd name="T10" fmla="*/ 57368 w 229469"/>
                <a:gd name="T11" fmla="*/ 0 h 328267"/>
                <a:gd name="T12" fmla="*/ 0 w 229469"/>
                <a:gd name="T13" fmla="*/ 98799 h 328267"/>
                <a:gd name="T14" fmla="*/ 41432 w 229469"/>
                <a:gd name="T15" fmla="*/ 98799 h 328267"/>
                <a:gd name="T16" fmla="*/ 79677 w 229469"/>
                <a:gd name="T17" fmla="*/ 31871 h 328267"/>
                <a:gd name="T18" fmla="*/ 152980 w 229469"/>
                <a:gd name="T19" fmla="*/ 31871 h 328267"/>
                <a:gd name="T20" fmla="*/ 191224 w 229469"/>
                <a:gd name="T21" fmla="*/ 98799 h 328267"/>
                <a:gd name="T22" fmla="*/ 152980 w 229469"/>
                <a:gd name="T23" fmla="*/ 162540 h 328267"/>
                <a:gd name="T24" fmla="*/ 79677 w 229469"/>
                <a:gd name="T25" fmla="*/ 162540 h 328267"/>
                <a:gd name="T26" fmla="*/ 41432 w 229469"/>
                <a:gd name="T27" fmla="*/ 98799 h 328267"/>
                <a:gd name="T28" fmla="*/ 146605 w 229469"/>
                <a:gd name="T29" fmla="*/ 296397 h 328267"/>
                <a:gd name="T30" fmla="*/ 86051 w 229469"/>
                <a:gd name="T31" fmla="*/ 296397 h 328267"/>
                <a:gd name="T32" fmla="*/ 86051 w 229469"/>
                <a:gd name="T33" fmla="*/ 328267 h 328267"/>
                <a:gd name="T34" fmla="*/ 146605 w 229469"/>
                <a:gd name="T35" fmla="*/ 328267 h 328267"/>
                <a:gd name="T36" fmla="*/ 146605 w 229469"/>
                <a:gd name="T37" fmla="*/ 296397 h 328267"/>
                <a:gd name="T38" fmla="*/ 172102 w 229469"/>
                <a:gd name="T39" fmla="*/ 213533 h 328267"/>
                <a:gd name="T40" fmla="*/ 57368 w 229469"/>
                <a:gd name="T41" fmla="*/ 213533 h 328267"/>
                <a:gd name="T42" fmla="*/ 57368 w 229469"/>
                <a:gd name="T43" fmla="*/ 242217 h 328267"/>
                <a:gd name="T44" fmla="*/ 172102 w 229469"/>
                <a:gd name="T45" fmla="*/ 242217 h 328267"/>
                <a:gd name="T46" fmla="*/ 172102 w 229469"/>
                <a:gd name="T47" fmla="*/ 213533 h 328267"/>
                <a:gd name="T48" fmla="*/ 172102 w 229469"/>
                <a:gd name="T49" fmla="*/ 254965 h 328267"/>
                <a:gd name="T50" fmla="*/ 57368 w 229469"/>
                <a:gd name="T51" fmla="*/ 254965 h 328267"/>
                <a:gd name="T52" fmla="*/ 57368 w 229469"/>
                <a:gd name="T53" fmla="*/ 286836 h 328267"/>
                <a:gd name="T54" fmla="*/ 172102 w 229469"/>
                <a:gd name="T55" fmla="*/ 286836 h 328267"/>
                <a:gd name="T56" fmla="*/ 172102 w 229469"/>
                <a:gd name="T57" fmla="*/ 254965 h 328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9469" h="328267">
                  <a:moveTo>
                    <a:pt x="0" y="98799"/>
                  </a:moveTo>
                  <a:lnTo>
                    <a:pt x="57368" y="197598"/>
                  </a:lnTo>
                  <a:lnTo>
                    <a:pt x="172102" y="197598"/>
                  </a:lnTo>
                  <a:lnTo>
                    <a:pt x="229469" y="98799"/>
                  </a:lnTo>
                  <a:lnTo>
                    <a:pt x="172102" y="0"/>
                  </a:lnTo>
                  <a:lnTo>
                    <a:pt x="57368" y="0"/>
                  </a:lnTo>
                  <a:lnTo>
                    <a:pt x="0" y="98799"/>
                  </a:lnTo>
                  <a:close/>
                  <a:moveTo>
                    <a:pt x="41432" y="98799"/>
                  </a:moveTo>
                  <a:lnTo>
                    <a:pt x="79677" y="31871"/>
                  </a:lnTo>
                  <a:lnTo>
                    <a:pt x="152980" y="31871"/>
                  </a:lnTo>
                  <a:lnTo>
                    <a:pt x="191224" y="98799"/>
                  </a:lnTo>
                  <a:lnTo>
                    <a:pt x="152980" y="162540"/>
                  </a:lnTo>
                  <a:lnTo>
                    <a:pt x="79677" y="162540"/>
                  </a:lnTo>
                  <a:lnTo>
                    <a:pt x="41432" y="98799"/>
                  </a:lnTo>
                  <a:close/>
                  <a:moveTo>
                    <a:pt x="146605" y="296397"/>
                  </a:moveTo>
                  <a:lnTo>
                    <a:pt x="86051" y="296397"/>
                  </a:lnTo>
                  <a:lnTo>
                    <a:pt x="86051" y="328267"/>
                  </a:lnTo>
                  <a:lnTo>
                    <a:pt x="146605" y="328267"/>
                  </a:lnTo>
                  <a:lnTo>
                    <a:pt x="146605" y="296397"/>
                  </a:lnTo>
                  <a:close/>
                  <a:moveTo>
                    <a:pt x="172102" y="213533"/>
                  </a:moveTo>
                  <a:lnTo>
                    <a:pt x="57368" y="213533"/>
                  </a:lnTo>
                  <a:lnTo>
                    <a:pt x="57368" y="242217"/>
                  </a:lnTo>
                  <a:lnTo>
                    <a:pt x="172102" y="242217"/>
                  </a:lnTo>
                  <a:lnTo>
                    <a:pt x="172102" y="213533"/>
                  </a:lnTo>
                  <a:close/>
                  <a:moveTo>
                    <a:pt x="172102" y="254965"/>
                  </a:moveTo>
                  <a:lnTo>
                    <a:pt x="57368" y="254965"/>
                  </a:lnTo>
                  <a:lnTo>
                    <a:pt x="57368" y="286836"/>
                  </a:lnTo>
                  <a:lnTo>
                    <a:pt x="172102" y="286836"/>
                  </a:lnTo>
                  <a:lnTo>
                    <a:pt x="172102" y="254965"/>
                  </a:lnTo>
                  <a:close/>
                </a:path>
              </a:pathLst>
            </a:custGeom>
            <a:solidFill>
              <a:srgbClr val="FFFFF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35" name="Freeform 30"/>
            <p:cNvSpPr>
              <a:spLocks noEditPoints="1"/>
            </p:cNvSpPr>
            <p:nvPr userDrawn="1"/>
          </p:nvSpPr>
          <p:spPr bwMode="auto">
            <a:xfrm>
              <a:off x="7791813" y="254361"/>
              <a:ext cx="254926" cy="251716"/>
            </a:xfrm>
            <a:custGeom>
              <a:avLst/>
              <a:gdLst>
                <a:gd name="T0" fmla="*/ 0 w 80"/>
                <a:gd name="T1" fmla="*/ 40 h 79"/>
                <a:gd name="T2" fmla="*/ 80 w 80"/>
                <a:gd name="T3" fmla="*/ 40 h 79"/>
                <a:gd name="T4" fmla="*/ 5 w 80"/>
                <a:gd name="T5" fmla="*/ 42 h 79"/>
                <a:gd name="T6" fmla="*/ 19 w 80"/>
                <a:gd name="T7" fmla="*/ 54 h 79"/>
                <a:gd name="T8" fmla="*/ 5 w 80"/>
                <a:gd name="T9" fmla="*/ 42 h 79"/>
                <a:gd name="T10" fmla="*/ 43 w 80"/>
                <a:gd name="T11" fmla="*/ 5 h 79"/>
                <a:gd name="T12" fmla="*/ 43 w 80"/>
                <a:gd name="T13" fmla="*/ 19 h 79"/>
                <a:gd name="T14" fmla="*/ 57 w 80"/>
                <a:gd name="T15" fmla="*/ 37 h 79"/>
                <a:gd name="T16" fmla="*/ 43 w 80"/>
                <a:gd name="T17" fmla="*/ 24 h 79"/>
                <a:gd name="T18" fmla="*/ 38 w 80"/>
                <a:gd name="T19" fmla="*/ 5 h 79"/>
                <a:gd name="T20" fmla="*/ 26 w 80"/>
                <a:gd name="T21" fmla="*/ 19 h 79"/>
                <a:gd name="T22" fmla="*/ 38 w 80"/>
                <a:gd name="T23" fmla="*/ 24 h 79"/>
                <a:gd name="T24" fmla="*/ 23 w 80"/>
                <a:gd name="T25" fmla="*/ 37 h 79"/>
                <a:gd name="T26" fmla="*/ 38 w 80"/>
                <a:gd name="T27" fmla="*/ 24 h 79"/>
                <a:gd name="T28" fmla="*/ 5 w 80"/>
                <a:gd name="T29" fmla="*/ 37 h 79"/>
                <a:gd name="T30" fmla="*/ 19 w 80"/>
                <a:gd name="T31" fmla="*/ 24 h 79"/>
                <a:gd name="T32" fmla="*/ 23 w 80"/>
                <a:gd name="T33" fmla="*/ 42 h 79"/>
                <a:gd name="T34" fmla="*/ 38 w 80"/>
                <a:gd name="T35" fmla="*/ 54 h 79"/>
                <a:gd name="T36" fmla="*/ 23 w 80"/>
                <a:gd name="T37" fmla="*/ 42 h 79"/>
                <a:gd name="T38" fmla="*/ 38 w 80"/>
                <a:gd name="T39" fmla="*/ 74 h 79"/>
                <a:gd name="T40" fmla="*/ 38 w 80"/>
                <a:gd name="T41" fmla="*/ 59 h 79"/>
                <a:gd name="T42" fmla="*/ 43 w 80"/>
                <a:gd name="T43" fmla="*/ 59 h 79"/>
                <a:gd name="T44" fmla="*/ 43 w 80"/>
                <a:gd name="T45" fmla="*/ 74 h 79"/>
                <a:gd name="T46" fmla="*/ 43 w 80"/>
                <a:gd name="T47" fmla="*/ 42 h 79"/>
                <a:gd name="T48" fmla="*/ 56 w 80"/>
                <a:gd name="T49" fmla="*/ 54 h 79"/>
                <a:gd name="T50" fmla="*/ 62 w 80"/>
                <a:gd name="T51" fmla="*/ 42 h 79"/>
                <a:gd name="T52" fmla="*/ 72 w 80"/>
                <a:gd name="T53" fmla="*/ 54 h 79"/>
                <a:gd name="T54" fmla="*/ 62 w 80"/>
                <a:gd name="T55" fmla="*/ 42 h 79"/>
                <a:gd name="T56" fmla="*/ 61 w 80"/>
                <a:gd name="T57" fmla="*/ 24 h 79"/>
                <a:gd name="T58" fmla="*/ 75 w 80"/>
                <a:gd name="T59" fmla="*/ 37 h 79"/>
                <a:gd name="T60" fmla="*/ 69 w 80"/>
                <a:gd name="T61" fmla="*/ 19 h 79"/>
                <a:gd name="T62" fmla="*/ 53 w 80"/>
                <a:gd name="T63" fmla="*/ 7 h 79"/>
                <a:gd name="T64" fmla="*/ 27 w 80"/>
                <a:gd name="T65" fmla="*/ 7 h 79"/>
                <a:gd name="T66" fmla="*/ 12 w 80"/>
                <a:gd name="T67" fmla="*/ 19 h 79"/>
                <a:gd name="T68" fmla="*/ 11 w 80"/>
                <a:gd name="T69" fmla="*/ 59 h 79"/>
                <a:gd name="T70" fmla="*/ 27 w 80"/>
                <a:gd name="T71" fmla="*/ 72 h 79"/>
                <a:gd name="T72" fmla="*/ 53 w 80"/>
                <a:gd name="T73" fmla="*/ 72 h 79"/>
                <a:gd name="T74" fmla="*/ 69 w 80"/>
                <a:gd name="T75"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 h="79">
                  <a:moveTo>
                    <a:pt x="40" y="0"/>
                  </a:moveTo>
                  <a:cubicBezTo>
                    <a:pt x="18" y="0"/>
                    <a:pt x="0" y="18"/>
                    <a:pt x="0" y="40"/>
                  </a:cubicBezTo>
                  <a:cubicBezTo>
                    <a:pt x="0" y="62"/>
                    <a:pt x="18" y="79"/>
                    <a:pt x="40" y="79"/>
                  </a:cubicBezTo>
                  <a:cubicBezTo>
                    <a:pt x="62" y="79"/>
                    <a:pt x="80" y="62"/>
                    <a:pt x="80" y="40"/>
                  </a:cubicBezTo>
                  <a:cubicBezTo>
                    <a:pt x="80" y="18"/>
                    <a:pt x="62" y="0"/>
                    <a:pt x="40" y="0"/>
                  </a:cubicBezTo>
                  <a:close/>
                  <a:moveTo>
                    <a:pt x="5" y="42"/>
                  </a:moveTo>
                  <a:cubicBezTo>
                    <a:pt x="18" y="42"/>
                    <a:pt x="18" y="42"/>
                    <a:pt x="18" y="42"/>
                  </a:cubicBezTo>
                  <a:cubicBezTo>
                    <a:pt x="18" y="46"/>
                    <a:pt x="18" y="50"/>
                    <a:pt x="19" y="54"/>
                  </a:cubicBezTo>
                  <a:cubicBezTo>
                    <a:pt x="8" y="54"/>
                    <a:pt x="8" y="54"/>
                    <a:pt x="8" y="54"/>
                  </a:cubicBezTo>
                  <a:cubicBezTo>
                    <a:pt x="7" y="50"/>
                    <a:pt x="6" y="46"/>
                    <a:pt x="5" y="42"/>
                  </a:cubicBezTo>
                  <a:close/>
                  <a:moveTo>
                    <a:pt x="43" y="19"/>
                  </a:moveTo>
                  <a:cubicBezTo>
                    <a:pt x="43" y="5"/>
                    <a:pt x="43" y="5"/>
                    <a:pt x="43" y="5"/>
                  </a:cubicBezTo>
                  <a:cubicBezTo>
                    <a:pt x="47" y="6"/>
                    <a:pt x="52" y="12"/>
                    <a:pt x="54" y="19"/>
                  </a:cubicBezTo>
                  <a:lnTo>
                    <a:pt x="43" y="19"/>
                  </a:lnTo>
                  <a:close/>
                  <a:moveTo>
                    <a:pt x="56" y="24"/>
                  </a:moveTo>
                  <a:cubicBezTo>
                    <a:pt x="57" y="28"/>
                    <a:pt x="57" y="33"/>
                    <a:pt x="57" y="37"/>
                  </a:cubicBezTo>
                  <a:cubicBezTo>
                    <a:pt x="43" y="37"/>
                    <a:pt x="43" y="37"/>
                    <a:pt x="43" y="37"/>
                  </a:cubicBezTo>
                  <a:cubicBezTo>
                    <a:pt x="43" y="24"/>
                    <a:pt x="43" y="24"/>
                    <a:pt x="43" y="24"/>
                  </a:cubicBezTo>
                  <a:lnTo>
                    <a:pt x="56" y="24"/>
                  </a:lnTo>
                  <a:close/>
                  <a:moveTo>
                    <a:pt x="38" y="5"/>
                  </a:moveTo>
                  <a:cubicBezTo>
                    <a:pt x="38" y="19"/>
                    <a:pt x="38" y="19"/>
                    <a:pt x="38" y="19"/>
                  </a:cubicBezTo>
                  <a:cubicBezTo>
                    <a:pt x="26" y="19"/>
                    <a:pt x="26" y="19"/>
                    <a:pt x="26" y="19"/>
                  </a:cubicBezTo>
                  <a:cubicBezTo>
                    <a:pt x="29" y="12"/>
                    <a:pt x="33" y="6"/>
                    <a:pt x="38" y="5"/>
                  </a:cubicBezTo>
                  <a:close/>
                  <a:moveTo>
                    <a:pt x="38" y="24"/>
                  </a:moveTo>
                  <a:cubicBezTo>
                    <a:pt x="38" y="37"/>
                    <a:pt x="38" y="37"/>
                    <a:pt x="38" y="37"/>
                  </a:cubicBezTo>
                  <a:cubicBezTo>
                    <a:pt x="23" y="37"/>
                    <a:pt x="23" y="37"/>
                    <a:pt x="23" y="37"/>
                  </a:cubicBezTo>
                  <a:cubicBezTo>
                    <a:pt x="23" y="33"/>
                    <a:pt x="24" y="28"/>
                    <a:pt x="25" y="24"/>
                  </a:cubicBezTo>
                  <a:lnTo>
                    <a:pt x="38" y="24"/>
                  </a:lnTo>
                  <a:close/>
                  <a:moveTo>
                    <a:pt x="18" y="37"/>
                  </a:moveTo>
                  <a:cubicBezTo>
                    <a:pt x="5" y="37"/>
                    <a:pt x="5" y="37"/>
                    <a:pt x="5" y="37"/>
                  </a:cubicBezTo>
                  <a:cubicBezTo>
                    <a:pt x="6" y="33"/>
                    <a:pt x="7" y="28"/>
                    <a:pt x="9" y="24"/>
                  </a:cubicBezTo>
                  <a:cubicBezTo>
                    <a:pt x="19" y="24"/>
                    <a:pt x="19" y="24"/>
                    <a:pt x="19" y="24"/>
                  </a:cubicBezTo>
                  <a:cubicBezTo>
                    <a:pt x="19" y="28"/>
                    <a:pt x="18" y="33"/>
                    <a:pt x="18" y="37"/>
                  </a:cubicBezTo>
                  <a:close/>
                  <a:moveTo>
                    <a:pt x="23" y="42"/>
                  </a:moveTo>
                  <a:cubicBezTo>
                    <a:pt x="38" y="42"/>
                    <a:pt x="38" y="42"/>
                    <a:pt x="38" y="42"/>
                  </a:cubicBezTo>
                  <a:cubicBezTo>
                    <a:pt x="38" y="54"/>
                    <a:pt x="38" y="54"/>
                    <a:pt x="38" y="54"/>
                  </a:cubicBezTo>
                  <a:cubicBezTo>
                    <a:pt x="24" y="54"/>
                    <a:pt x="24" y="54"/>
                    <a:pt x="24" y="54"/>
                  </a:cubicBezTo>
                  <a:cubicBezTo>
                    <a:pt x="23" y="50"/>
                    <a:pt x="23" y="46"/>
                    <a:pt x="23" y="42"/>
                  </a:cubicBezTo>
                  <a:close/>
                  <a:moveTo>
                    <a:pt x="38" y="59"/>
                  </a:moveTo>
                  <a:cubicBezTo>
                    <a:pt x="38" y="74"/>
                    <a:pt x="38" y="74"/>
                    <a:pt x="38" y="74"/>
                  </a:cubicBezTo>
                  <a:cubicBezTo>
                    <a:pt x="33" y="73"/>
                    <a:pt x="28" y="67"/>
                    <a:pt x="26" y="59"/>
                  </a:cubicBezTo>
                  <a:lnTo>
                    <a:pt x="38" y="59"/>
                  </a:lnTo>
                  <a:close/>
                  <a:moveTo>
                    <a:pt x="43" y="74"/>
                  </a:moveTo>
                  <a:cubicBezTo>
                    <a:pt x="43" y="59"/>
                    <a:pt x="43" y="59"/>
                    <a:pt x="43" y="59"/>
                  </a:cubicBezTo>
                  <a:cubicBezTo>
                    <a:pt x="55" y="59"/>
                    <a:pt x="55" y="59"/>
                    <a:pt x="55" y="59"/>
                  </a:cubicBezTo>
                  <a:cubicBezTo>
                    <a:pt x="52" y="67"/>
                    <a:pt x="47" y="73"/>
                    <a:pt x="43" y="74"/>
                  </a:cubicBezTo>
                  <a:close/>
                  <a:moveTo>
                    <a:pt x="43" y="54"/>
                  </a:moveTo>
                  <a:cubicBezTo>
                    <a:pt x="43" y="42"/>
                    <a:pt x="43" y="42"/>
                    <a:pt x="43" y="42"/>
                  </a:cubicBezTo>
                  <a:cubicBezTo>
                    <a:pt x="57" y="42"/>
                    <a:pt x="57" y="42"/>
                    <a:pt x="57" y="42"/>
                  </a:cubicBezTo>
                  <a:cubicBezTo>
                    <a:pt x="57" y="46"/>
                    <a:pt x="57" y="50"/>
                    <a:pt x="56" y="54"/>
                  </a:cubicBezTo>
                  <a:lnTo>
                    <a:pt x="43" y="54"/>
                  </a:lnTo>
                  <a:close/>
                  <a:moveTo>
                    <a:pt x="62" y="42"/>
                  </a:moveTo>
                  <a:cubicBezTo>
                    <a:pt x="75" y="42"/>
                    <a:pt x="75" y="42"/>
                    <a:pt x="75" y="42"/>
                  </a:cubicBezTo>
                  <a:cubicBezTo>
                    <a:pt x="75" y="46"/>
                    <a:pt x="74" y="50"/>
                    <a:pt x="72" y="54"/>
                  </a:cubicBezTo>
                  <a:cubicBezTo>
                    <a:pt x="61" y="54"/>
                    <a:pt x="61" y="54"/>
                    <a:pt x="61" y="54"/>
                  </a:cubicBezTo>
                  <a:cubicBezTo>
                    <a:pt x="62" y="50"/>
                    <a:pt x="62" y="46"/>
                    <a:pt x="62" y="42"/>
                  </a:cubicBezTo>
                  <a:close/>
                  <a:moveTo>
                    <a:pt x="62" y="37"/>
                  </a:moveTo>
                  <a:cubicBezTo>
                    <a:pt x="62" y="33"/>
                    <a:pt x="62" y="28"/>
                    <a:pt x="61" y="24"/>
                  </a:cubicBezTo>
                  <a:cubicBezTo>
                    <a:pt x="72" y="24"/>
                    <a:pt x="72" y="24"/>
                    <a:pt x="72" y="24"/>
                  </a:cubicBezTo>
                  <a:cubicBezTo>
                    <a:pt x="74" y="28"/>
                    <a:pt x="75" y="33"/>
                    <a:pt x="75" y="37"/>
                  </a:cubicBezTo>
                  <a:lnTo>
                    <a:pt x="62" y="37"/>
                  </a:lnTo>
                  <a:close/>
                  <a:moveTo>
                    <a:pt x="69" y="19"/>
                  </a:moveTo>
                  <a:cubicBezTo>
                    <a:pt x="59" y="19"/>
                    <a:pt x="59" y="19"/>
                    <a:pt x="59" y="19"/>
                  </a:cubicBezTo>
                  <a:cubicBezTo>
                    <a:pt x="58" y="15"/>
                    <a:pt x="56" y="10"/>
                    <a:pt x="53" y="7"/>
                  </a:cubicBezTo>
                  <a:cubicBezTo>
                    <a:pt x="60" y="10"/>
                    <a:pt x="65" y="14"/>
                    <a:pt x="69" y="19"/>
                  </a:cubicBezTo>
                  <a:close/>
                  <a:moveTo>
                    <a:pt x="27" y="7"/>
                  </a:moveTo>
                  <a:cubicBezTo>
                    <a:pt x="24" y="10"/>
                    <a:pt x="22" y="15"/>
                    <a:pt x="21" y="19"/>
                  </a:cubicBezTo>
                  <a:cubicBezTo>
                    <a:pt x="12" y="19"/>
                    <a:pt x="12" y="19"/>
                    <a:pt x="12" y="19"/>
                  </a:cubicBezTo>
                  <a:cubicBezTo>
                    <a:pt x="15" y="14"/>
                    <a:pt x="21" y="10"/>
                    <a:pt x="27" y="7"/>
                  </a:cubicBezTo>
                  <a:close/>
                  <a:moveTo>
                    <a:pt x="11" y="59"/>
                  </a:moveTo>
                  <a:cubicBezTo>
                    <a:pt x="21" y="59"/>
                    <a:pt x="21" y="59"/>
                    <a:pt x="21" y="59"/>
                  </a:cubicBezTo>
                  <a:cubicBezTo>
                    <a:pt x="22" y="64"/>
                    <a:pt x="24" y="69"/>
                    <a:pt x="27" y="72"/>
                  </a:cubicBezTo>
                  <a:cubicBezTo>
                    <a:pt x="20" y="69"/>
                    <a:pt x="15" y="65"/>
                    <a:pt x="11" y="59"/>
                  </a:cubicBezTo>
                  <a:close/>
                  <a:moveTo>
                    <a:pt x="53" y="72"/>
                  </a:moveTo>
                  <a:cubicBezTo>
                    <a:pt x="56" y="69"/>
                    <a:pt x="58" y="64"/>
                    <a:pt x="60" y="59"/>
                  </a:cubicBezTo>
                  <a:cubicBezTo>
                    <a:pt x="69" y="59"/>
                    <a:pt x="69" y="59"/>
                    <a:pt x="69" y="59"/>
                  </a:cubicBezTo>
                  <a:cubicBezTo>
                    <a:pt x="65" y="65"/>
                    <a:pt x="60" y="69"/>
                    <a:pt x="53" y="72"/>
                  </a:cubicBezTo>
                  <a:close/>
                </a:path>
              </a:pathLst>
            </a:custGeom>
            <a:gradFill rotWithShape="1">
              <a:gsLst>
                <a:gs pos="0">
                  <a:schemeClr val="accent1"/>
                </a:gs>
                <a:gs pos="100000">
                  <a:schemeClr val="accent6"/>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36" name="Freeform 31"/>
            <p:cNvSpPr>
              <a:spLocks noEditPoints="1"/>
            </p:cNvSpPr>
            <p:nvPr userDrawn="1"/>
          </p:nvSpPr>
          <p:spPr bwMode="auto">
            <a:xfrm>
              <a:off x="8585270" y="1305833"/>
              <a:ext cx="172076" cy="219853"/>
            </a:xfrm>
            <a:custGeom>
              <a:avLst/>
              <a:gdLst>
                <a:gd name="T0" fmla="*/ 127483 w 172102"/>
                <a:gd name="T1" fmla="*/ 0 h 219907"/>
                <a:gd name="T2" fmla="*/ 41432 w 172102"/>
                <a:gd name="T3" fmla="*/ 0 h 219907"/>
                <a:gd name="T4" fmla="*/ 0 w 172102"/>
                <a:gd name="T5" fmla="*/ 73303 h 219907"/>
                <a:gd name="T6" fmla="*/ 35058 w 172102"/>
                <a:gd name="T7" fmla="*/ 133857 h 219907"/>
                <a:gd name="T8" fmla="*/ 0 w 172102"/>
                <a:gd name="T9" fmla="*/ 194411 h 219907"/>
                <a:gd name="T10" fmla="*/ 15936 w 172102"/>
                <a:gd name="T11" fmla="*/ 219907 h 219907"/>
                <a:gd name="T12" fmla="*/ 60555 w 172102"/>
                <a:gd name="T13" fmla="*/ 146605 h 219907"/>
                <a:gd name="T14" fmla="*/ 127483 w 172102"/>
                <a:gd name="T15" fmla="*/ 146605 h 219907"/>
                <a:gd name="T16" fmla="*/ 172102 w 172102"/>
                <a:gd name="T17" fmla="*/ 73303 h 219907"/>
                <a:gd name="T18" fmla="*/ 127483 w 172102"/>
                <a:gd name="T19" fmla="*/ 0 h 219907"/>
                <a:gd name="T20" fmla="*/ 114735 w 172102"/>
                <a:gd name="T21" fmla="*/ 121108 h 219907"/>
                <a:gd name="T22" fmla="*/ 57367 w 172102"/>
                <a:gd name="T23" fmla="*/ 121108 h 219907"/>
                <a:gd name="T24" fmla="*/ 28684 w 172102"/>
                <a:gd name="T25" fmla="*/ 73303 h 219907"/>
                <a:gd name="T26" fmla="*/ 57367 w 172102"/>
                <a:gd name="T27" fmla="*/ 25497 h 219907"/>
                <a:gd name="T28" fmla="*/ 114735 w 172102"/>
                <a:gd name="T29" fmla="*/ 25497 h 219907"/>
                <a:gd name="T30" fmla="*/ 140231 w 172102"/>
                <a:gd name="T31" fmla="*/ 73303 h 219907"/>
                <a:gd name="T32" fmla="*/ 114735 w 172102"/>
                <a:gd name="T33" fmla="*/ 121108 h 219907"/>
                <a:gd name="T34" fmla="*/ 92425 w 172102"/>
                <a:gd name="T35" fmla="*/ 66928 h 219907"/>
                <a:gd name="T36" fmla="*/ 92425 w 172102"/>
                <a:gd name="T37" fmla="*/ 41432 h 219907"/>
                <a:gd name="T38" fmla="*/ 79677 w 172102"/>
                <a:gd name="T39" fmla="*/ 41432 h 219907"/>
                <a:gd name="T40" fmla="*/ 79677 w 172102"/>
                <a:gd name="T41" fmla="*/ 66928 h 219907"/>
                <a:gd name="T42" fmla="*/ 54180 w 172102"/>
                <a:gd name="T43" fmla="*/ 66928 h 219907"/>
                <a:gd name="T44" fmla="*/ 54180 w 172102"/>
                <a:gd name="T45" fmla="*/ 76490 h 219907"/>
                <a:gd name="T46" fmla="*/ 79677 w 172102"/>
                <a:gd name="T47" fmla="*/ 76490 h 219907"/>
                <a:gd name="T48" fmla="*/ 79677 w 172102"/>
                <a:gd name="T49" fmla="*/ 101986 h 219907"/>
                <a:gd name="T50" fmla="*/ 92425 w 172102"/>
                <a:gd name="T51" fmla="*/ 101986 h 219907"/>
                <a:gd name="T52" fmla="*/ 92425 w 172102"/>
                <a:gd name="T53" fmla="*/ 76490 h 219907"/>
                <a:gd name="T54" fmla="*/ 114735 w 172102"/>
                <a:gd name="T55" fmla="*/ 76490 h 219907"/>
                <a:gd name="T56" fmla="*/ 114735 w 172102"/>
                <a:gd name="T57" fmla="*/ 66928 h 219907"/>
                <a:gd name="T58" fmla="*/ 92425 w 172102"/>
                <a:gd name="T59" fmla="*/ 66928 h 219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2102" h="219907">
                  <a:moveTo>
                    <a:pt x="127483" y="0"/>
                  </a:moveTo>
                  <a:lnTo>
                    <a:pt x="41432" y="0"/>
                  </a:lnTo>
                  <a:lnTo>
                    <a:pt x="0" y="73303"/>
                  </a:lnTo>
                  <a:lnTo>
                    <a:pt x="35058" y="133857"/>
                  </a:lnTo>
                  <a:lnTo>
                    <a:pt x="0" y="194411"/>
                  </a:lnTo>
                  <a:lnTo>
                    <a:pt x="15936" y="219907"/>
                  </a:lnTo>
                  <a:lnTo>
                    <a:pt x="60555" y="146605"/>
                  </a:lnTo>
                  <a:lnTo>
                    <a:pt x="127483" y="146605"/>
                  </a:lnTo>
                  <a:lnTo>
                    <a:pt x="172102" y="73303"/>
                  </a:lnTo>
                  <a:lnTo>
                    <a:pt x="127483" y="0"/>
                  </a:lnTo>
                  <a:close/>
                  <a:moveTo>
                    <a:pt x="114735" y="121108"/>
                  </a:moveTo>
                  <a:lnTo>
                    <a:pt x="57367" y="121108"/>
                  </a:lnTo>
                  <a:lnTo>
                    <a:pt x="28684" y="73303"/>
                  </a:lnTo>
                  <a:lnTo>
                    <a:pt x="57367" y="25497"/>
                  </a:lnTo>
                  <a:lnTo>
                    <a:pt x="114735" y="25497"/>
                  </a:lnTo>
                  <a:lnTo>
                    <a:pt x="140231" y="73303"/>
                  </a:lnTo>
                  <a:lnTo>
                    <a:pt x="114735" y="121108"/>
                  </a:lnTo>
                  <a:close/>
                  <a:moveTo>
                    <a:pt x="92425" y="66928"/>
                  </a:moveTo>
                  <a:lnTo>
                    <a:pt x="92425" y="41432"/>
                  </a:lnTo>
                  <a:lnTo>
                    <a:pt x="79677" y="41432"/>
                  </a:lnTo>
                  <a:lnTo>
                    <a:pt x="79677" y="66928"/>
                  </a:lnTo>
                  <a:lnTo>
                    <a:pt x="54180" y="66928"/>
                  </a:lnTo>
                  <a:lnTo>
                    <a:pt x="54180" y="76490"/>
                  </a:lnTo>
                  <a:lnTo>
                    <a:pt x="79677" y="76490"/>
                  </a:lnTo>
                  <a:lnTo>
                    <a:pt x="79677" y="101986"/>
                  </a:lnTo>
                  <a:lnTo>
                    <a:pt x="92425" y="101986"/>
                  </a:lnTo>
                  <a:lnTo>
                    <a:pt x="92425" y="76490"/>
                  </a:lnTo>
                  <a:lnTo>
                    <a:pt x="114735" y="76490"/>
                  </a:lnTo>
                  <a:lnTo>
                    <a:pt x="114735" y="66928"/>
                  </a:lnTo>
                  <a:lnTo>
                    <a:pt x="92425" y="66928"/>
                  </a:lnTo>
                  <a:close/>
                </a:path>
              </a:pathLst>
            </a:custGeom>
            <a:gradFill rotWithShape="1">
              <a:gsLst>
                <a:gs pos="0">
                  <a:schemeClr val="accent6"/>
                </a:gs>
                <a:gs pos="100000">
                  <a:schemeClr val="accent1"/>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grpSp>
      <p:sp>
        <p:nvSpPr>
          <p:cNvPr id="3" name="Text Placeholder 2"/>
          <p:cNvSpPr>
            <a:spLocks noGrp="1"/>
          </p:cNvSpPr>
          <p:nvPr>
            <p:ph type="body" idx="1"/>
          </p:nvPr>
        </p:nvSpPr>
        <p:spPr>
          <a:xfrm>
            <a:off x="762000" y="1828800"/>
            <a:ext cx="7696200" cy="38862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laceholder 1"/>
          <p:cNvSpPr>
            <a:spLocks noGrp="1"/>
          </p:cNvSpPr>
          <p:nvPr>
            <p:ph type="title"/>
          </p:nvPr>
        </p:nvSpPr>
        <p:spPr>
          <a:xfrm>
            <a:off x="457200" y="457200"/>
            <a:ext cx="5257800" cy="1060304"/>
          </a:xfrm>
          <a:prstGeom prst="rect">
            <a:avLst/>
          </a:prstGeom>
        </p:spPr>
        <p:txBody>
          <a:bodyPr vert="horz" lIns="91440" tIns="45720" rIns="91440" bIns="45720" rtlCol="0" anchor="t">
            <a:normAutofit/>
          </a:bodyPr>
          <a:lstStyle/>
          <a:p>
            <a:r>
              <a:rPr lang="en-US" dirty="0"/>
              <a:t>Content Page </a:t>
            </a:r>
            <a:br>
              <a:rPr lang="en-US" dirty="0"/>
            </a:br>
            <a:r>
              <a:rPr lang="en-US" dirty="0"/>
              <a:t>with Text and Photo</a:t>
            </a:r>
          </a:p>
        </p:txBody>
      </p:sp>
    </p:spTree>
  </p:cSld>
  <p:clrMap bg1="lt1" tx1="dk1" bg2="lt2" tx2="dk2" accent1="accent1" accent2="accent2" accent3="accent3" accent4="accent4" accent5="accent5" accent6="accent6" hlink="hlink" folHlink="folHlink"/>
  <p:sldLayoutIdLst>
    <p:sldLayoutId id="2147483716" r:id="rId1"/>
    <p:sldLayoutId id="2147483719" r:id="rId2"/>
    <p:sldLayoutId id="2147483717" r:id="rId3"/>
    <p:sldLayoutId id="2147483720" r:id="rId4"/>
    <p:sldLayoutId id="2147483721" r:id="rId5"/>
  </p:sldLayoutIdLst>
  <p:txStyles>
    <p:titleStyle>
      <a:lvl1pPr algn="l" defTabSz="914400" rtl="0" eaLnBrk="1" latinLnBrk="0" hangingPunct="1">
        <a:lnSpc>
          <a:spcPct val="90000"/>
        </a:lnSpc>
        <a:spcBef>
          <a:spcPct val="0"/>
        </a:spcBef>
        <a:buNone/>
        <a:defRPr sz="3600" kern="1200" baseline="0">
          <a:solidFill>
            <a:schemeClr val="accent4"/>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1800" kern="1200">
          <a:solidFill>
            <a:schemeClr val="tx2"/>
          </a:solidFill>
          <a:latin typeface="+mn-lt"/>
          <a:ea typeface="+mn-ea"/>
          <a:cs typeface="+mn-cs"/>
        </a:defRPr>
      </a:lvl1pPr>
      <a:lvl2pPr marL="742950" indent="-28575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400" kern="1200">
          <a:solidFill>
            <a:schemeClr val="tx2"/>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2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200" kern="1200">
          <a:solidFill>
            <a:schemeClr val="tx2"/>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a:extLst>
              <a:ext uri="{FF2B5EF4-FFF2-40B4-BE49-F238E27FC236}">
                <a16:creationId xmlns:a16="http://schemas.microsoft.com/office/drawing/2014/main" id="{1F3A94B2-27DF-4BFA-A9E8-F209CE2708F0}"/>
              </a:ext>
            </a:extLst>
          </p:cNvPr>
          <p:cNvSpPr>
            <a:spLocks noGrp="1" noChangeArrowheads="1"/>
          </p:cNvSpPr>
          <p:nvPr>
            <p:ph type="ctrTitle"/>
          </p:nvPr>
        </p:nvSpPr>
        <p:spPr>
          <a:xfrm>
            <a:off x="4786313" y="1905000"/>
            <a:ext cx="4343400" cy="1697037"/>
          </a:xfrm>
        </p:spPr>
        <p:txBody>
          <a:bodyPr/>
          <a:lstStyle/>
          <a:p>
            <a:pPr algn="l" eaLnBrk="1" hangingPunct="1"/>
            <a:r>
              <a:rPr lang="en-GB" altLang="en-US" sz="6000" dirty="0" err="1">
                <a:solidFill>
                  <a:srgbClr val="0070C0"/>
                </a:solidFill>
              </a:rPr>
              <a:t>Arsitektur</a:t>
            </a:r>
            <a:r>
              <a:rPr lang="en-GB" altLang="en-US" sz="6000" dirty="0">
                <a:solidFill>
                  <a:srgbClr val="0070C0"/>
                </a:solidFill>
              </a:rPr>
              <a:t> </a:t>
            </a:r>
            <a:r>
              <a:rPr lang="en-GB" altLang="en-US" sz="6000" dirty="0" err="1">
                <a:solidFill>
                  <a:srgbClr val="0070C0"/>
                </a:solidFill>
              </a:rPr>
              <a:t>Sistem</a:t>
            </a:r>
            <a:r>
              <a:rPr lang="en-GB" altLang="en-US" sz="6000" dirty="0">
                <a:solidFill>
                  <a:srgbClr val="0070C0"/>
                </a:solidFill>
              </a:rPr>
              <a:t> </a:t>
            </a:r>
            <a:r>
              <a:rPr lang="en-GB" altLang="en-US" sz="6000" dirty="0" err="1">
                <a:solidFill>
                  <a:srgbClr val="0070C0"/>
                </a:solidFill>
              </a:rPr>
              <a:t>Operasi</a:t>
            </a:r>
            <a:r>
              <a:rPr lang="en-GB" altLang="en-US" sz="6000" dirty="0">
                <a:solidFill>
                  <a:srgbClr val="0070C0"/>
                </a:solidFill>
              </a:rPr>
              <a:t> (</a:t>
            </a:r>
            <a:r>
              <a:rPr lang="en-GB" altLang="en-US" dirty="0">
                <a:solidFill>
                  <a:srgbClr val="FF0000"/>
                </a:solidFill>
              </a:rPr>
              <a:t>Windows</a:t>
            </a:r>
            <a:r>
              <a:rPr lang="en-GB" altLang="en-US" sz="6000" dirty="0">
                <a:solidFill>
                  <a:srgbClr val="0070C0"/>
                </a:solidFill>
              </a:rPr>
              <a:t>)</a:t>
            </a:r>
            <a:br>
              <a:rPr lang="en-GB" altLang="en-US" sz="6000" dirty="0">
                <a:solidFill>
                  <a:srgbClr val="0070C0"/>
                </a:solidFill>
              </a:rPr>
            </a:br>
            <a:endParaRPr lang="en-US" altLang="en-US" sz="6000" dirty="0">
              <a:solidFill>
                <a:srgbClr val="0070C0"/>
              </a:solidFill>
            </a:endParaRPr>
          </a:p>
        </p:txBody>
      </p:sp>
      <p:sp>
        <p:nvSpPr>
          <p:cNvPr id="7171" name="Rectangle 7">
            <a:extLst>
              <a:ext uri="{FF2B5EF4-FFF2-40B4-BE49-F238E27FC236}">
                <a16:creationId xmlns:a16="http://schemas.microsoft.com/office/drawing/2014/main" id="{F758B2E8-6742-4499-9626-C3F98771A529}"/>
              </a:ext>
            </a:extLst>
          </p:cNvPr>
          <p:cNvSpPr>
            <a:spLocks noGrp="1" noChangeArrowheads="1"/>
          </p:cNvSpPr>
          <p:nvPr>
            <p:ph type="sldNum" sz="quarter" idx="12"/>
          </p:nvPr>
        </p:nvSpPr>
        <p:spPr bwMode="auto">
          <a:xfrm>
            <a:off x="6445250" y="6042025"/>
            <a:ext cx="512763"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bodyPr>
          <a:lstStyle>
            <a:defPPr>
              <a:defRPr lang="en-US"/>
            </a:defPPr>
            <a:lvl1pPr algn="r" rtl="0" eaLnBrk="0" fontAlgn="base" hangingPunct="0">
              <a:spcBef>
                <a:spcPct val="0"/>
              </a:spcBef>
              <a:spcAft>
                <a:spcPct val="0"/>
              </a:spcAft>
              <a:defRPr sz="900" kern="1200">
                <a:solidFill>
                  <a:schemeClr val="accent1"/>
                </a:solidFill>
                <a:latin typeface="Times New Roman" panose="02020603050405020304" pitchFamily="18" charset="0"/>
                <a:ea typeface="+mn-ea"/>
                <a:cs typeface="+mn-cs"/>
              </a:defRPr>
            </a:lvl1pPr>
            <a:lvl2pPr marL="4572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5pPr>
            <a:lvl6pPr marL="2286000" algn="l" defTabSz="914400" rtl="0" eaLnBrk="1" latinLnBrk="0" hangingPunct="1">
              <a:defRPr kern="1200">
                <a:solidFill>
                  <a:schemeClr val="tx1"/>
                </a:solidFill>
                <a:latin typeface="Times New Roman" panose="02020603050405020304" pitchFamily="18" charset="0"/>
                <a:ea typeface="+mn-ea"/>
                <a:cs typeface="+mn-cs"/>
              </a:defRPr>
            </a:lvl6pPr>
            <a:lvl7pPr marL="2743200" algn="l" defTabSz="914400" rtl="0" eaLnBrk="1" latinLnBrk="0" hangingPunct="1">
              <a:defRPr kern="1200">
                <a:solidFill>
                  <a:schemeClr val="tx1"/>
                </a:solidFill>
                <a:latin typeface="Times New Roman" panose="02020603050405020304" pitchFamily="18" charset="0"/>
                <a:ea typeface="+mn-ea"/>
                <a:cs typeface="+mn-cs"/>
              </a:defRPr>
            </a:lvl7pPr>
            <a:lvl8pPr marL="3200400" algn="l" defTabSz="914400" rtl="0" eaLnBrk="1" latinLnBrk="0" hangingPunct="1">
              <a:defRPr kern="1200">
                <a:solidFill>
                  <a:schemeClr val="tx1"/>
                </a:solidFill>
                <a:latin typeface="Times New Roman" panose="02020603050405020304" pitchFamily="18" charset="0"/>
                <a:ea typeface="+mn-ea"/>
                <a:cs typeface="+mn-cs"/>
              </a:defRPr>
            </a:lvl8pPr>
            <a:lvl9pPr marL="3657600" algn="l" defTabSz="914400" rtl="0" eaLnBrk="1" latinLnBrk="0" hangingPunct="1">
              <a:defRPr kern="1200">
                <a:solidFill>
                  <a:schemeClr val="tx1"/>
                </a:solidFill>
                <a:latin typeface="Times New Roman" panose="02020603050405020304" pitchFamily="18" charset="0"/>
                <a:ea typeface="+mn-ea"/>
                <a:cs typeface="+mn-cs"/>
              </a:defRPr>
            </a:lvl9pPr>
          </a:lstStyle>
          <a:p>
            <a:pPr>
              <a:spcBef>
                <a:spcPct val="0"/>
              </a:spcBef>
              <a:buClrTx/>
              <a:buSzTx/>
              <a:buFontTx/>
              <a:buNone/>
              <a:defRPr/>
            </a:pPr>
            <a:fld id="{F22747AD-119A-4C37-BEF2-F5C896CFF497}" type="slidenum">
              <a:rPr lang="en-US" smtClean="0"/>
              <a:pPr>
                <a:spcBef>
                  <a:spcPct val="0"/>
                </a:spcBef>
                <a:buClrTx/>
                <a:buSzTx/>
                <a:buFontTx/>
                <a:buNone/>
                <a:defRPr/>
              </a:pPr>
              <a:t>1</a:t>
            </a:fld>
            <a:endParaRPr lang="en-US" altLang="en-US">
              <a:solidFill>
                <a:schemeClr val="tx1"/>
              </a:solidFill>
              <a:latin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C28F5-1E40-4925-A538-81A592B9535A}"/>
              </a:ext>
            </a:extLst>
          </p:cNvPr>
          <p:cNvSpPr>
            <a:spLocks noGrp="1"/>
          </p:cNvSpPr>
          <p:nvPr>
            <p:ph type="title"/>
          </p:nvPr>
        </p:nvSpPr>
        <p:spPr>
          <a:xfrm>
            <a:off x="825500" y="338138"/>
            <a:ext cx="6338888" cy="1320800"/>
          </a:xfrm>
        </p:spPr>
        <p:txBody>
          <a:bodyPr rtlCol="0">
            <a:normAutofit fontScale="90000"/>
          </a:bodyPr>
          <a:lstStyle/>
          <a:p>
            <a:pPr eaLnBrk="1" fontAlgn="auto" hangingPunct="1">
              <a:spcAft>
                <a:spcPts val="0"/>
              </a:spcAft>
              <a:defRPr/>
            </a:pPr>
            <a:r>
              <a:rPr lang="en-US" dirty="0" err="1">
                <a:solidFill>
                  <a:srgbClr val="0070C0"/>
                </a:solidFill>
              </a:rPr>
              <a:t>Peranan</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Operasi</a:t>
            </a:r>
            <a:r>
              <a:rPr lang="en-US" dirty="0">
                <a:solidFill>
                  <a:srgbClr val="0070C0"/>
                </a:solidFill>
              </a:rPr>
              <a:t> </a:t>
            </a:r>
            <a:r>
              <a:rPr lang="en-US" dirty="0" err="1">
                <a:solidFill>
                  <a:srgbClr val="0070C0"/>
                </a:solidFill>
              </a:rPr>
              <a:t>Dalam</a:t>
            </a:r>
            <a:r>
              <a:rPr lang="en-US" dirty="0">
                <a:solidFill>
                  <a:srgbClr val="0070C0"/>
                </a:solidFill>
              </a:rPr>
              <a:t> </a:t>
            </a:r>
            <a:r>
              <a:rPr lang="en-US" dirty="0" err="1">
                <a:solidFill>
                  <a:srgbClr val="0070C0"/>
                </a:solidFill>
              </a:rPr>
              <a:t>Struktur</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Komputer</a:t>
            </a:r>
            <a:endParaRPr lang="en-US" dirty="0">
              <a:solidFill>
                <a:srgbClr val="0070C0"/>
              </a:solidFill>
            </a:endParaRPr>
          </a:p>
        </p:txBody>
      </p:sp>
      <p:sp>
        <p:nvSpPr>
          <p:cNvPr id="8195" name="Rectangle 3">
            <a:extLst>
              <a:ext uri="{FF2B5EF4-FFF2-40B4-BE49-F238E27FC236}">
                <a16:creationId xmlns:a16="http://schemas.microsoft.com/office/drawing/2014/main" id="{F425CA6E-88E8-4BEB-AEA9-1140680B33A5}"/>
              </a:ext>
            </a:extLst>
          </p:cNvPr>
          <p:cNvSpPr>
            <a:spLocks noGrp="1" noChangeArrowheads="1"/>
          </p:cNvSpPr>
          <p:nvPr>
            <p:ph idx="1"/>
          </p:nvPr>
        </p:nvSpPr>
        <p:spPr>
          <a:xfrm>
            <a:off x="825500" y="1885950"/>
            <a:ext cx="7253288" cy="3702050"/>
          </a:xfrm>
        </p:spPr>
        <p:txBody>
          <a:bodyPr/>
          <a:lstStyle/>
          <a:p>
            <a:pPr marL="609600" indent="-609600" eaLnBrk="1" hangingPunct="1"/>
            <a:r>
              <a:rPr lang="en-US" altLang="en-US" sz="2800">
                <a:cs typeface="Times New Roman" panose="02020603050405020304" pitchFamily="18" charset="0"/>
              </a:rPr>
              <a:t>Operating System </a:t>
            </a:r>
          </a:p>
          <a:p>
            <a:pPr marL="609600" indent="-609600" eaLnBrk="1" hangingPunct="1"/>
            <a:r>
              <a:rPr lang="en-US" altLang="en-US" sz="2800">
                <a:cs typeface="Times New Roman" panose="02020603050405020304" pitchFamily="18" charset="0"/>
              </a:rPr>
              <a:t>Computer Hardware</a:t>
            </a:r>
          </a:p>
          <a:p>
            <a:pPr marL="609600" indent="-609600" eaLnBrk="1" hangingPunct="1"/>
            <a:r>
              <a:rPr lang="en-US" altLang="en-US" sz="2800">
                <a:cs typeface="Times New Roman" panose="02020603050405020304" pitchFamily="18" charset="0"/>
              </a:rPr>
              <a:t>Utilities</a:t>
            </a:r>
          </a:p>
          <a:p>
            <a:pPr marL="609600" indent="-609600" eaLnBrk="1" hangingPunct="1"/>
            <a:r>
              <a:rPr lang="en-US" altLang="en-US" sz="2800">
                <a:cs typeface="Times New Roman" panose="02020603050405020304" pitchFamily="18" charset="0"/>
              </a:rPr>
              <a:t>Aplication Programs</a:t>
            </a:r>
          </a:p>
          <a:p>
            <a:pPr marL="609600" indent="-609600" eaLnBrk="1" hangingPunct="1"/>
            <a:endParaRPr lang="en-US" altLang="en-US" sz="2800">
              <a:cs typeface="Times New Roman" panose="02020603050405020304" pitchFamily="18" charset="0"/>
            </a:endParaRPr>
          </a:p>
        </p:txBody>
      </p:sp>
      <p:sp>
        <p:nvSpPr>
          <p:cNvPr id="8196" name="Slide Number Placeholder 5">
            <a:extLst>
              <a:ext uri="{FF2B5EF4-FFF2-40B4-BE49-F238E27FC236}">
                <a16:creationId xmlns:a16="http://schemas.microsoft.com/office/drawing/2014/main" id="{92ED4A4F-1A53-418B-8475-A2CBFF08370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6BAD8D58-5D7A-48BB-B924-42A3AF30CDB1}" type="slidenum">
              <a:rPr lang="en-US" altLang="en-US" smtClean="0">
                <a:solidFill>
                  <a:schemeClr val="tx1"/>
                </a:solidFill>
                <a:latin typeface="Arial" panose="020B0604020202020204" pitchFamily="34" charset="0"/>
              </a:rPr>
              <a:pPr>
                <a:spcBef>
                  <a:spcPct val="0"/>
                </a:spcBef>
                <a:buClrTx/>
                <a:buSzTx/>
                <a:buFontTx/>
                <a:buNone/>
              </a:pPr>
              <a:t>2</a:t>
            </a:fld>
            <a:endParaRPr lang="en-US" altLang="en-US">
              <a:solidFill>
                <a:schemeClr val="tx1"/>
              </a:solidFill>
              <a:latin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E7BD4-AE19-4D05-AE15-7304AA7C4B45}"/>
              </a:ext>
            </a:extLst>
          </p:cNvPr>
          <p:cNvSpPr>
            <a:spLocks noGrp="1"/>
          </p:cNvSpPr>
          <p:nvPr>
            <p:ph type="title"/>
          </p:nvPr>
        </p:nvSpPr>
        <p:spPr/>
        <p:txBody>
          <a:bodyPr rtlCol="0">
            <a:normAutofit fontScale="90000"/>
          </a:bodyPr>
          <a:lstStyle/>
          <a:p>
            <a:pPr eaLnBrk="1" fontAlgn="auto" hangingPunct="1">
              <a:spcAft>
                <a:spcPts val="0"/>
              </a:spcAft>
              <a:defRPr/>
            </a:pPr>
            <a:r>
              <a:rPr lang="en-US" dirty="0" err="1">
                <a:solidFill>
                  <a:srgbClr val="0070C0"/>
                </a:solidFill>
              </a:rPr>
              <a:t>Peranan</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Operasi</a:t>
            </a:r>
            <a:r>
              <a:rPr lang="en-US" dirty="0">
                <a:solidFill>
                  <a:srgbClr val="0070C0"/>
                </a:solidFill>
              </a:rPr>
              <a:t> </a:t>
            </a:r>
            <a:r>
              <a:rPr lang="en-US" dirty="0" err="1">
                <a:solidFill>
                  <a:srgbClr val="0070C0"/>
                </a:solidFill>
              </a:rPr>
              <a:t>Dalam</a:t>
            </a:r>
            <a:r>
              <a:rPr lang="en-US" dirty="0">
                <a:solidFill>
                  <a:srgbClr val="0070C0"/>
                </a:solidFill>
              </a:rPr>
              <a:t> </a:t>
            </a:r>
            <a:r>
              <a:rPr lang="en-US" dirty="0" err="1">
                <a:solidFill>
                  <a:srgbClr val="0070C0"/>
                </a:solidFill>
              </a:rPr>
              <a:t>Struktur</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Komputer</a:t>
            </a:r>
            <a:endParaRPr lang="en-US" dirty="0">
              <a:solidFill>
                <a:srgbClr val="0070C0"/>
              </a:solidFill>
            </a:endParaRPr>
          </a:p>
        </p:txBody>
      </p:sp>
      <p:sp>
        <p:nvSpPr>
          <p:cNvPr id="10243" name="Slide Number Placeholder 5">
            <a:extLst>
              <a:ext uri="{FF2B5EF4-FFF2-40B4-BE49-F238E27FC236}">
                <a16:creationId xmlns:a16="http://schemas.microsoft.com/office/drawing/2014/main" id="{57775BC5-A049-4008-800B-F6C0C2AE470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F3B76F79-CF51-4C04-ABE2-C856C8108D38}" type="slidenum">
              <a:rPr lang="en-US" altLang="en-US" smtClean="0">
                <a:solidFill>
                  <a:schemeClr val="tx1"/>
                </a:solidFill>
                <a:latin typeface="Arial" panose="020B0604020202020204" pitchFamily="34" charset="0"/>
              </a:rPr>
              <a:pPr>
                <a:spcBef>
                  <a:spcPct val="0"/>
                </a:spcBef>
                <a:buClrTx/>
                <a:buSzTx/>
                <a:buFontTx/>
                <a:buNone/>
              </a:pPr>
              <a:t>3</a:t>
            </a:fld>
            <a:endParaRPr lang="en-US" altLang="en-US">
              <a:solidFill>
                <a:schemeClr val="tx1"/>
              </a:solidFill>
              <a:latin typeface="Arial" panose="020B0604020202020204" pitchFamily="34" charset="0"/>
            </a:endParaRPr>
          </a:p>
        </p:txBody>
      </p:sp>
      <p:pic>
        <p:nvPicPr>
          <p:cNvPr id="10244" name="Content Placeholder 4">
            <a:extLst>
              <a:ext uri="{FF2B5EF4-FFF2-40B4-BE49-F238E27FC236}">
                <a16:creationId xmlns:a16="http://schemas.microsoft.com/office/drawing/2014/main" id="{7C216E5A-67E9-475F-800A-B18A25A6C424}"/>
              </a:ext>
            </a:extLst>
          </p:cNvPr>
          <p:cNvPicPr>
            <a:picLocks noGrp="1"/>
          </p:cNvPicPr>
          <p:nvPr>
            <p:ph idx="1"/>
          </p:nvPr>
        </p:nvPicPr>
        <p:blipFill>
          <a:blip r:embed="rId3">
            <a:extLst>
              <a:ext uri="{28A0092B-C50C-407E-A947-70E740481C1C}">
                <a14:useLocalDpi xmlns:a14="http://schemas.microsoft.com/office/drawing/2010/main" val="0"/>
              </a:ext>
            </a:extLst>
          </a:blip>
          <a:srcRect l="17352" t="42470" r="24150" b="10059"/>
          <a:stretch>
            <a:fillRect/>
          </a:stretch>
        </p:blipFill>
        <p:spPr>
          <a:xfrm>
            <a:off x="609600" y="2000250"/>
            <a:ext cx="6554788" cy="4165600"/>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A8768-0354-4107-A798-2F2163E6AF78}"/>
              </a:ext>
            </a:extLst>
          </p:cNvPr>
          <p:cNvSpPr>
            <a:spLocks noGrp="1"/>
          </p:cNvSpPr>
          <p:nvPr>
            <p:ph type="title"/>
          </p:nvPr>
        </p:nvSpPr>
        <p:spPr/>
        <p:txBody>
          <a:bodyPr rtlCol="0">
            <a:normAutofit fontScale="90000"/>
          </a:bodyPr>
          <a:lstStyle/>
          <a:p>
            <a:pPr eaLnBrk="1" fontAlgn="auto" hangingPunct="1">
              <a:spcAft>
                <a:spcPts val="0"/>
              </a:spcAft>
              <a:defRPr/>
            </a:pPr>
            <a:r>
              <a:rPr lang="en-US" dirty="0" err="1">
                <a:solidFill>
                  <a:srgbClr val="0070C0"/>
                </a:solidFill>
              </a:rPr>
              <a:t>Peranan</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Operasi</a:t>
            </a:r>
            <a:r>
              <a:rPr lang="en-US" dirty="0">
                <a:solidFill>
                  <a:srgbClr val="0070C0"/>
                </a:solidFill>
              </a:rPr>
              <a:t> </a:t>
            </a:r>
            <a:r>
              <a:rPr lang="en-US" dirty="0" err="1">
                <a:solidFill>
                  <a:srgbClr val="0070C0"/>
                </a:solidFill>
              </a:rPr>
              <a:t>Dalam</a:t>
            </a:r>
            <a:r>
              <a:rPr lang="en-US" dirty="0">
                <a:solidFill>
                  <a:srgbClr val="0070C0"/>
                </a:solidFill>
              </a:rPr>
              <a:t> </a:t>
            </a:r>
            <a:r>
              <a:rPr lang="en-US" dirty="0" err="1">
                <a:solidFill>
                  <a:srgbClr val="0070C0"/>
                </a:solidFill>
              </a:rPr>
              <a:t>Struktur</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Komputer</a:t>
            </a:r>
            <a:endParaRPr lang="en-US" dirty="0">
              <a:solidFill>
                <a:srgbClr val="0070C0"/>
              </a:solidFill>
            </a:endParaRPr>
          </a:p>
        </p:txBody>
      </p:sp>
      <p:sp>
        <p:nvSpPr>
          <p:cNvPr id="8195" name="Rectangle 3">
            <a:extLst>
              <a:ext uri="{FF2B5EF4-FFF2-40B4-BE49-F238E27FC236}">
                <a16:creationId xmlns:a16="http://schemas.microsoft.com/office/drawing/2014/main" id="{1E79DBC0-9045-4401-A207-BF0960C75CAA}"/>
              </a:ext>
            </a:extLst>
          </p:cNvPr>
          <p:cNvSpPr>
            <a:spLocks noGrp="1" noChangeArrowheads="1"/>
          </p:cNvSpPr>
          <p:nvPr>
            <p:ph idx="1"/>
          </p:nvPr>
        </p:nvSpPr>
        <p:spPr>
          <a:xfrm>
            <a:off x="612775" y="2114550"/>
            <a:ext cx="6983413" cy="3702050"/>
          </a:xfrm>
        </p:spPr>
        <p:txBody>
          <a:bodyPr/>
          <a:lstStyle/>
          <a:p>
            <a:pPr marL="609600" indent="-609600" eaLnBrk="1" hangingPunct="1">
              <a:defRPr/>
            </a:pPr>
            <a:r>
              <a:rPr lang="en-US" altLang="en-US" sz="2800" dirty="0">
                <a:cs typeface="Times New Roman" panose="02020603050405020304" pitchFamily="18" charset="0"/>
              </a:rPr>
              <a:t>Operating System</a:t>
            </a:r>
          </a:p>
          <a:p>
            <a:pPr marL="569913" indent="0" algn="just" eaLnBrk="1" hangingPunct="1">
              <a:buFont typeface="Wingdings 3" panose="05040102010807070707" pitchFamily="18" charset="2"/>
              <a:buNone/>
              <a:defRPr/>
            </a:pPr>
            <a:r>
              <a:rPr lang="en-US" altLang="en-US" sz="2800" dirty="0" err="1">
                <a:cs typeface="Times New Roman" panose="02020603050405020304" pitchFamily="18" charset="0"/>
              </a:rPr>
              <a:t>Perangkat</a:t>
            </a:r>
            <a:r>
              <a:rPr lang="en-US" altLang="en-US" sz="2800" dirty="0">
                <a:cs typeface="Times New Roman" panose="02020603050405020304" pitchFamily="18" charset="0"/>
              </a:rPr>
              <a:t> </a:t>
            </a:r>
            <a:r>
              <a:rPr lang="en-US" altLang="en-US" sz="2800" dirty="0" err="1">
                <a:cs typeface="Times New Roman" panose="02020603050405020304" pitchFamily="18" charset="0"/>
              </a:rPr>
              <a:t>lunak</a:t>
            </a:r>
            <a:r>
              <a:rPr lang="en-US" altLang="en-US" sz="2800" dirty="0">
                <a:cs typeface="Times New Roman" panose="02020603050405020304" pitchFamily="18" charset="0"/>
              </a:rPr>
              <a:t> </a:t>
            </a:r>
            <a:r>
              <a:rPr lang="en-US" altLang="en-US" sz="2800" dirty="0" err="1">
                <a:cs typeface="Times New Roman" panose="02020603050405020304" pitchFamily="18" charset="0"/>
              </a:rPr>
              <a:t>lapisan</a:t>
            </a:r>
            <a:r>
              <a:rPr lang="en-US" altLang="en-US" sz="2800" dirty="0">
                <a:cs typeface="Times New Roman" panose="02020603050405020304" pitchFamily="18" charset="0"/>
              </a:rPr>
              <a:t> </a:t>
            </a:r>
            <a:r>
              <a:rPr lang="en-US" altLang="en-US" sz="2800" dirty="0" err="1">
                <a:cs typeface="Times New Roman" panose="02020603050405020304" pitchFamily="18" charset="0"/>
              </a:rPr>
              <a:t>pertama</a:t>
            </a:r>
            <a:r>
              <a:rPr lang="en-US" altLang="en-US" sz="2800" dirty="0">
                <a:cs typeface="Times New Roman" panose="02020603050405020304" pitchFamily="18" charset="0"/>
              </a:rPr>
              <a:t> yang </a:t>
            </a:r>
            <a:r>
              <a:rPr lang="en-US" altLang="en-US" sz="2800" dirty="0" err="1">
                <a:cs typeface="Times New Roman" panose="02020603050405020304" pitchFamily="18" charset="0"/>
              </a:rPr>
              <a:t>diletakkan</a:t>
            </a:r>
            <a:r>
              <a:rPr lang="en-US" altLang="en-US" sz="2800" dirty="0">
                <a:cs typeface="Times New Roman" panose="02020603050405020304" pitchFamily="18" charset="0"/>
              </a:rPr>
              <a:t> </a:t>
            </a:r>
            <a:r>
              <a:rPr lang="en-US" altLang="en-US" sz="2800" dirty="0" err="1">
                <a:cs typeface="Times New Roman" panose="02020603050405020304" pitchFamily="18" charset="0"/>
              </a:rPr>
              <a:t>pada</a:t>
            </a:r>
            <a:r>
              <a:rPr lang="en-US" altLang="en-US" sz="2800" dirty="0">
                <a:cs typeface="Times New Roman" panose="02020603050405020304" pitchFamily="18" charset="0"/>
              </a:rPr>
              <a:t> media </a:t>
            </a:r>
            <a:r>
              <a:rPr lang="en-US" altLang="en-US" sz="2800" dirty="0" err="1">
                <a:cs typeface="Times New Roman" panose="02020603050405020304" pitchFamily="18" charset="0"/>
              </a:rPr>
              <a:t>penyimpan</a:t>
            </a:r>
            <a:r>
              <a:rPr lang="en-US" altLang="en-US" sz="2800" dirty="0">
                <a:cs typeface="Times New Roman" panose="02020603050405020304" pitchFamily="18" charset="0"/>
              </a:rPr>
              <a:t> (hard disk) di </a:t>
            </a:r>
            <a:r>
              <a:rPr lang="en-US" altLang="en-US" sz="2800" dirty="0" err="1">
                <a:cs typeface="Times New Roman" panose="02020603050405020304" pitchFamily="18" charset="0"/>
              </a:rPr>
              <a:t>komputer</a:t>
            </a:r>
            <a:r>
              <a:rPr lang="en-US" altLang="en-US" sz="2800" dirty="0">
                <a:cs typeface="Times New Roman" panose="02020603050405020304" pitchFamily="18" charset="0"/>
              </a:rPr>
              <a:t>. </a:t>
            </a:r>
            <a:r>
              <a:rPr lang="en-US" altLang="en-US" sz="2800" dirty="0" err="1">
                <a:cs typeface="Times New Roman" panose="02020603050405020304" pitchFamily="18" charset="0"/>
              </a:rPr>
              <a:t>Sementara</a:t>
            </a:r>
            <a:r>
              <a:rPr lang="en-US" altLang="en-US" sz="2800" dirty="0">
                <a:cs typeface="Times New Roman" panose="02020603050405020304" pitchFamily="18" charset="0"/>
              </a:rPr>
              <a:t> </a:t>
            </a:r>
            <a:r>
              <a:rPr lang="en-US" altLang="en-US" sz="2800" dirty="0" err="1">
                <a:cs typeface="Times New Roman" panose="02020603050405020304" pitchFamily="18" charset="0"/>
              </a:rPr>
              <a:t>itu</a:t>
            </a:r>
            <a:r>
              <a:rPr lang="en-US" altLang="en-US" sz="2800" dirty="0">
                <a:cs typeface="Times New Roman" panose="02020603050405020304" pitchFamily="18" charset="0"/>
              </a:rPr>
              <a:t> </a:t>
            </a:r>
            <a:r>
              <a:rPr lang="en-US" altLang="en-US" sz="2800" dirty="0" err="1">
                <a:cs typeface="Times New Roman" panose="02020603050405020304" pitchFamily="18" charset="0"/>
              </a:rPr>
              <a:t>perangkat</a:t>
            </a:r>
            <a:r>
              <a:rPr lang="en-US" altLang="en-US" sz="2800" dirty="0">
                <a:cs typeface="Times New Roman" panose="02020603050405020304" pitchFamily="18" charset="0"/>
              </a:rPr>
              <a:t> </a:t>
            </a:r>
            <a:r>
              <a:rPr lang="en-US" altLang="en-US" sz="2800" dirty="0" err="1">
                <a:cs typeface="Times New Roman" panose="02020603050405020304" pitchFamily="18" charset="0"/>
              </a:rPr>
              <a:t>lunak</a:t>
            </a:r>
            <a:r>
              <a:rPr lang="en-US" altLang="en-US" sz="2800" dirty="0">
                <a:cs typeface="Times New Roman" panose="02020603050405020304" pitchFamily="18" charset="0"/>
              </a:rPr>
              <a:t> </a:t>
            </a:r>
            <a:r>
              <a:rPr lang="en-US" altLang="en-US" sz="2800" dirty="0" err="1">
                <a:cs typeface="Times New Roman" panose="02020603050405020304" pitchFamily="18" charset="0"/>
              </a:rPr>
              <a:t>lainnya</a:t>
            </a:r>
            <a:r>
              <a:rPr lang="en-US" altLang="en-US" sz="2800" dirty="0">
                <a:cs typeface="Times New Roman" panose="02020603050405020304" pitchFamily="18" charset="0"/>
              </a:rPr>
              <a:t> </a:t>
            </a:r>
            <a:r>
              <a:rPr lang="en-US" altLang="en-US" sz="2800" dirty="0" err="1">
                <a:cs typeface="Times New Roman" panose="02020603050405020304" pitchFamily="18" charset="0"/>
              </a:rPr>
              <a:t>berada</a:t>
            </a:r>
            <a:r>
              <a:rPr lang="en-US" altLang="en-US" sz="2800" dirty="0">
                <a:cs typeface="Times New Roman" panose="02020603050405020304" pitchFamily="18" charset="0"/>
              </a:rPr>
              <a:t> </a:t>
            </a:r>
            <a:r>
              <a:rPr lang="en-US" altLang="en-US" sz="2800" dirty="0" err="1">
                <a:cs typeface="Times New Roman" panose="02020603050405020304" pitchFamily="18" charset="0"/>
              </a:rPr>
              <a:t>padai</a:t>
            </a:r>
            <a:r>
              <a:rPr lang="en-US" altLang="en-US" sz="2800" dirty="0">
                <a:cs typeface="Times New Roman" panose="02020603050405020304" pitchFamily="18" charset="0"/>
              </a:rPr>
              <a:t> </a:t>
            </a:r>
            <a:r>
              <a:rPr lang="en-US" altLang="en-US" sz="2800" dirty="0" err="1">
                <a:cs typeface="Times New Roman" panose="02020603050405020304" pitchFamily="18" charset="0"/>
              </a:rPr>
              <a:t>lapisan</a:t>
            </a:r>
            <a:r>
              <a:rPr lang="en-US" altLang="en-US" sz="2800" dirty="0">
                <a:cs typeface="Times New Roman" panose="02020603050405020304" pitchFamily="18" charset="0"/>
              </a:rPr>
              <a:t> </a:t>
            </a:r>
            <a:r>
              <a:rPr lang="en-US" altLang="en-US" sz="2800" dirty="0" err="1">
                <a:cs typeface="Times New Roman" panose="02020603050405020304" pitchFamily="18" charset="0"/>
              </a:rPr>
              <a:t>ke</a:t>
            </a:r>
            <a:r>
              <a:rPr lang="en-US" altLang="en-US" sz="2800" dirty="0">
                <a:cs typeface="Times New Roman" panose="02020603050405020304" pitchFamily="18" charset="0"/>
              </a:rPr>
              <a:t> </a:t>
            </a:r>
            <a:r>
              <a:rPr lang="en-US" altLang="en-US" sz="2800" dirty="0" err="1">
                <a:cs typeface="Times New Roman" panose="02020603050405020304" pitchFamily="18" charset="0"/>
              </a:rPr>
              <a:t>dua</a:t>
            </a:r>
            <a:r>
              <a:rPr lang="en-US" altLang="en-US" sz="2800" dirty="0">
                <a:cs typeface="Times New Roman" panose="02020603050405020304" pitchFamily="18" charset="0"/>
              </a:rPr>
              <a:t>. </a:t>
            </a:r>
          </a:p>
          <a:p>
            <a:pPr marL="609600" indent="-609600" eaLnBrk="1" hangingPunct="1">
              <a:defRPr/>
            </a:pPr>
            <a:endParaRPr lang="en-US" altLang="en-US" sz="2800" dirty="0">
              <a:cs typeface="Times New Roman" panose="02020603050405020304" pitchFamily="18" charset="0"/>
            </a:endParaRPr>
          </a:p>
        </p:txBody>
      </p:sp>
      <p:sp>
        <p:nvSpPr>
          <p:cNvPr id="12292" name="Slide Number Placeholder 5">
            <a:extLst>
              <a:ext uri="{FF2B5EF4-FFF2-40B4-BE49-F238E27FC236}">
                <a16:creationId xmlns:a16="http://schemas.microsoft.com/office/drawing/2014/main" id="{80900DB1-2E9A-4B22-8FA6-CA3C7E82C1C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5F1B6AC0-6F48-4B96-9CD5-848B1B9857D3}" type="slidenum">
              <a:rPr lang="en-US" altLang="en-US" smtClean="0">
                <a:solidFill>
                  <a:schemeClr val="tx1"/>
                </a:solidFill>
                <a:latin typeface="Arial" panose="020B0604020202020204" pitchFamily="34" charset="0"/>
              </a:rPr>
              <a:pPr>
                <a:spcBef>
                  <a:spcPct val="0"/>
                </a:spcBef>
                <a:buClrTx/>
                <a:buSzTx/>
                <a:buFontTx/>
                <a:buNone/>
              </a:pPr>
              <a:t>4</a:t>
            </a:fld>
            <a:endParaRPr lang="en-US" altLang="en-US">
              <a:solidFill>
                <a:schemeClr val="tx1"/>
              </a:solidFill>
              <a:latin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AFD96-DC14-4F1F-9454-BD482D0E7C42}"/>
              </a:ext>
            </a:extLst>
          </p:cNvPr>
          <p:cNvSpPr>
            <a:spLocks noGrp="1"/>
          </p:cNvSpPr>
          <p:nvPr>
            <p:ph type="title"/>
          </p:nvPr>
        </p:nvSpPr>
        <p:spPr/>
        <p:txBody>
          <a:bodyPr rtlCol="0">
            <a:normAutofit fontScale="90000"/>
          </a:bodyPr>
          <a:lstStyle/>
          <a:p>
            <a:pPr eaLnBrk="1" fontAlgn="auto" hangingPunct="1">
              <a:spcAft>
                <a:spcPts val="0"/>
              </a:spcAft>
              <a:defRPr/>
            </a:pPr>
            <a:r>
              <a:rPr lang="en-US" dirty="0" err="1">
                <a:solidFill>
                  <a:srgbClr val="0070C0"/>
                </a:solidFill>
              </a:rPr>
              <a:t>Peranan</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Operasi</a:t>
            </a:r>
            <a:r>
              <a:rPr lang="en-US" dirty="0">
                <a:solidFill>
                  <a:srgbClr val="0070C0"/>
                </a:solidFill>
              </a:rPr>
              <a:t> </a:t>
            </a:r>
            <a:r>
              <a:rPr lang="en-US" dirty="0" err="1">
                <a:solidFill>
                  <a:srgbClr val="0070C0"/>
                </a:solidFill>
              </a:rPr>
              <a:t>Dalam</a:t>
            </a:r>
            <a:r>
              <a:rPr lang="en-US" dirty="0">
                <a:solidFill>
                  <a:srgbClr val="0070C0"/>
                </a:solidFill>
              </a:rPr>
              <a:t> </a:t>
            </a:r>
            <a:r>
              <a:rPr lang="en-US" dirty="0" err="1">
                <a:solidFill>
                  <a:srgbClr val="0070C0"/>
                </a:solidFill>
              </a:rPr>
              <a:t>Struktur</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Komputer</a:t>
            </a:r>
            <a:endParaRPr lang="en-US" dirty="0">
              <a:solidFill>
                <a:srgbClr val="0070C0"/>
              </a:solidFill>
            </a:endParaRPr>
          </a:p>
        </p:txBody>
      </p:sp>
      <p:sp>
        <p:nvSpPr>
          <p:cNvPr id="8195" name="Rectangle 3">
            <a:extLst>
              <a:ext uri="{FF2B5EF4-FFF2-40B4-BE49-F238E27FC236}">
                <a16:creationId xmlns:a16="http://schemas.microsoft.com/office/drawing/2014/main" id="{1197764C-A172-430A-A825-ACBD2D7DD147}"/>
              </a:ext>
            </a:extLst>
          </p:cNvPr>
          <p:cNvSpPr>
            <a:spLocks noGrp="1" noChangeArrowheads="1"/>
          </p:cNvSpPr>
          <p:nvPr>
            <p:ph idx="1"/>
          </p:nvPr>
        </p:nvSpPr>
        <p:spPr>
          <a:xfrm>
            <a:off x="825500" y="1885950"/>
            <a:ext cx="6699250" cy="3702050"/>
          </a:xfrm>
        </p:spPr>
        <p:txBody>
          <a:bodyPr/>
          <a:lstStyle/>
          <a:p>
            <a:pPr marL="609600" indent="-609600" eaLnBrk="1" hangingPunct="1">
              <a:defRPr/>
            </a:pPr>
            <a:r>
              <a:rPr lang="en-US" altLang="en-US" sz="2800" dirty="0">
                <a:cs typeface="Times New Roman" panose="02020603050405020304" pitchFamily="18" charset="0"/>
              </a:rPr>
              <a:t>Computer Hardware</a:t>
            </a:r>
          </a:p>
          <a:p>
            <a:pPr marL="569913" indent="0" algn="just" eaLnBrk="1" hangingPunct="1">
              <a:buFont typeface="Wingdings 3" panose="05040102010807070707" pitchFamily="18" charset="2"/>
              <a:buNone/>
              <a:defRPr/>
            </a:pPr>
            <a:r>
              <a:rPr lang="en-US" altLang="en-US" sz="2800" dirty="0" err="1">
                <a:cs typeface="Times New Roman" panose="02020603050405020304" pitchFamily="18" charset="0"/>
              </a:rPr>
              <a:t>Semua</a:t>
            </a:r>
            <a:r>
              <a:rPr lang="en-US" altLang="en-US" sz="2800" dirty="0">
                <a:cs typeface="Times New Roman" panose="02020603050405020304" pitchFamily="18" charset="0"/>
              </a:rPr>
              <a:t> </a:t>
            </a:r>
            <a:r>
              <a:rPr lang="en-US" altLang="en-US" sz="2800" dirty="0" err="1">
                <a:cs typeface="Times New Roman" panose="02020603050405020304" pitchFamily="18" charset="0"/>
              </a:rPr>
              <a:t>bagian</a:t>
            </a:r>
            <a:r>
              <a:rPr lang="en-US" altLang="en-US" sz="2800" dirty="0">
                <a:cs typeface="Times New Roman" panose="02020603050405020304" pitchFamily="18" charset="0"/>
              </a:rPr>
              <a:t> </a:t>
            </a:r>
            <a:r>
              <a:rPr lang="en-US" altLang="en-US" sz="2800" dirty="0" err="1">
                <a:cs typeface="Times New Roman" panose="02020603050405020304" pitchFamily="18" charset="0"/>
              </a:rPr>
              <a:t>fisik</a:t>
            </a:r>
            <a:r>
              <a:rPr lang="en-US" altLang="en-US" sz="2800" dirty="0">
                <a:cs typeface="Times New Roman" panose="02020603050405020304" pitchFamily="18" charset="0"/>
              </a:rPr>
              <a:t>  </a:t>
            </a:r>
            <a:r>
              <a:rPr lang="en-US" altLang="en-US" sz="2800" dirty="0" err="1">
                <a:cs typeface="Times New Roman" panose="02020603050405020304" pitchFamily="18" charset="0"/>
              </a:rPr>
              <a:t>dari</a:t>
            </a:r>
            <a:r>
              <a:rPr lang="en-US" altLang="en-US" sz="2800" dirty="0">
                <a:cs typeface="Times New Roman" panose="02020603050405020304" pitchFamily="18" charset="0"/>
              </a:rPr>
              <a:t> </a:t>
            </a:r>
            <a:r>
              <a:rPr lang="en-US" altLang="en-US" sz="2800" dirty="0" err="1">
                <a:cs typeface="Times New Roman" panose="02020603050405020304" pitchFamily="18" charset="0"/>
              </a:rPr>
              <a:t>komputer</a:t>
            </a:r>
            <a:r>
              <a:rPr lang="en-US" altLang="en-US" sz="2800" dirty="0">
                <a:cs typeface="Times New Roman" panose="02020603050405020304" pitchFamily="18" charset="0"/>
              </a:rPr>
              <a:t>, </a:t>
            </a:r>
            <a:r>
              <a:rPr lang="en-US" altLang="en-US" sz="2800" dirty="0" err="1">
                <a:cs typeface="Times New Roman" panose="02020603050405020304" pitchFamily="18" charset="0"/>
              </a:rPr>
              <a:t>dan</a:t>
            </a:r>
            <a:r>
              <a:rPr lang="en-US" altLang="en-US" sz="2800" dirty="0">
                <a:cs typeface="Times New Roman" panose="02020603050405020304" pitchFamily="18" charset="0"/>
              </a:rPr>
              <a:t> </a:t>
            </a:r>
            <a:r>
              <a:rPr lang="en-US" altLang="en-US" sz="2800" dirty="0" err="1">
                <a:cs typeface="Times New Roman" panose="02020603050405020304" pitchFamily="18" charset="0"/>
              </a:rPr>
              <a:t>dibedakan</a:t>
            </a:r>
            <a:r>
              <a:rPr lang="en-US" altLang="en-US" sz="2800" dirty="0">
                <a:cs typeface="Times New Roman" panose="02020603050405020304" pitchFamily="18" charset="0"/>
              </a:rPr>
              <a:t> </a:t>
            </a:r>
            <a:r>
              <a:rPr lang="en-US" altLang="en-US" sz="2800" dirty="0" err="1">
                <a:cs typeface="Times New Roman" panose="02020603050405020304" pitchFamily="18" charset="0"/>
              </a:rPr>
              <a:t>dengan</a:t>
            </a:r>
            <a:r>
              <a:rPr lang="en-US" altLang="en-US" sz="2800" dirty="0">
                <a:cs typeface="Times New Roman" panose="02020603050405020304" pitchFamily="18" charset="0"/>
              </a:rPr>
              <a:t> data yang </a:t>
            </a:r>
            <a:r>
              <a:rPr lang="en-US" altLang="en-US" sz="2800" dirty="0" err="1">
                <a:cs typeface="Times New Roman" panose="02020603050405020304" pitchFamily="18" charset="0"/>
              </a:rPr>
              <a:t>berada</a:t>
            </a:r>
            <a:r>
              <a:rPr lang="en-US" altLang="en-US" sz="2800" dirty="0">
                <a:cs typeface="Times New Roman" panose="02020603050405020304" pitchFamily="18" charset="0"/>
              </a:rPr>
              <a:t> di </a:t>
            </a:r>
            <a:r>
              <a:rPr lang="en-US" altLang="en-US" sz="2800" dirty="0" err="1">
                <a:cs typeface="Times New Roman" panose="02020603050405020304" pitchFamily="18" charset="0"/>
              </a:rPr>
              <a:t>dalamnya</a:t>
            </a:r>
            <a:r>
              <a:rPr lang="en-US" altLang="en-US" sz="2800" dirty="0">
                <a:cs typeface="Times New Roman" panose="02020603050405020304" pitchFamily="18" charset="0"/>
              </a:rPr>
              <a:t> </a:t>
            </a:r>
            <a:r>
              <a:rPr lang="en-US" altLang="en-US" sz="2800" dirty="0" err="1">
                <a:cs typeface="Times New Roman" panose="02020603050405020304" pitchFamily="18" charset="0"/>
              </a:rPr>
              <a:t>atau</a:t>
            </a:r>
            <a:r>
              <a:rPr lang="en-US" altLang="en-US" sz="2800" dirty="0">
                <a:cs typeface="Times New Roman" panose="02020603050405020304" pitchFamily="18" charset="0"/>
              </a:rPr>
              <a:t> yang </a:t>
            </a:r>
            <a:r>
              <a:rPr lang="en-US" altLang="en-US" sz="2800" dirty="0" err="1">
                <a:cs typeface="Times New Roman" panose="02020603050405020304" pitchFamily="18" charset="0"/>
              </a:rPr>
              <a:t>beroperasi</a:t>
            </a:r>
            <a:r>
              <a:rPr lang="en-US" altLang="en-US" sz="2800" dirty="0">
                <a:cs typeface="Times New Roman" panose="02020603050405020304" pitchFamily="18" charset="0"/>
              </a:rPr>
              <a:t> di </a:t>
            </a:r>
            <a:r>
              <a:rPr lang="en-US" altLang="en-US" sz="2800" dirty="0" err="1">
                <a:cs typeface="Times New Roman" panose="02020603050405020304" pitchFamily="18" charset="0"/>
              </a:rPr>
              <a:t>dalamnya</a:t>
            </a:r>
            <a:r>
              <a:rPr lang="en-US" altLang="en-US" sz="2800" dirty="0">
                <a:cs typeface="Times New Roman" panose="02020603050405020304" pitchFamily="18" charset="0"/>
              </a:rPr>
              <a:t>, </a:t>
            </a:r>
            <a:r>
              <a:rPr lang="en-US" altLang="en-US" sz="2800" dirty="0" err="1">
                <a:cs typeface="Times New Roman" panose="02020603050405020304" pitchFamily="18" charset="0"/>
              </a:rPr>
              <a:t>dan</a:t>
            </a:r>
            <a:r>
              <a:rPr lang="en-US" altLang="en-US" sz="2800" dirty="0">
                <a:cs typeface="Times New Roman" panose="02020603050405020304" pitchFamily="18" charset="0"/>
              </a:rPr>
              <a:t>  </a:t>
            </a:r>
            <a:r>
              <a:rPr lang="en-US" altLang="en-US" sz="2800" dirty="0" err="1">
                <a:cs typeface="Times New Roman" panose="02020603050405020304" pitchFamily="18" charset="0"/>
              </a:rPr>
              <a:t>perangkat</a:t>
            </a:r>
            <a:r>
              <a:rPr lang="en-US" altLang="en-US" sz="2800" dirty="0">
                <a:cs typeface="Times New Roman" panose="02020603050405020304" pitchFamily="18" charset="0"/>
              </a:rPr>
              <a:t> </a:t>
            </a:r>
            <a:r>
              <a:rPr lang="en-US" altLang="en-US" sz="2800" dirty="0" err="1">
                <a:cs typeface="Times New Roman" panose="02020603050405020304" pitchFamily="18" charset="0"/>
              </a:rPr>
              <a:t>lunak</a:t>
            </a:r>
            <a:r>
              <a:rPr lang="en-US" altLang="en-US" sz="2800" dirty="0">
                <a:cs typeface="Times New Roman" panose="02020603050405020304" pitchFamily="18" charset="0"/>
              </a:rPr>
              <a:t> yang </a:t>
            </a:r>
            <a:r>
              <a:rPr lang="en-US" altLang="en-US" sz="2800" dirty="0" err="1">
                <a:cs typeface="Times New Roman" panose="02020603050405020304" pitchFamily="18" charset="0"/>
              </a:rPr>
              <a:t>menyediakan</a:t>
            </a:r>
            <a:r>
              <a:rPr lang="en-US" altLang="en-US" sz="2800" dirty="0">
                <a:cs typeface="Times New Roman" panose="02020603050405020304" pitchFamily="18" charset="0"/>
              </a:rPr>
              <a:t> </a:t>
            </a:r>
            <a:r>
              <a:rPr lang="en-US" altLang="en-US" sz="2800" dirty="0" err="1">
                <a:cs typeface="Times New Roman" panose="02020603050405020304" pitchFamily="18" charset="0"/>
              </a:rPr>
              <a:t>instruksi</a:t>
            </a:r>
            <a:r>
              <a:rPr lang="en-US" altLang="en-US" sz="2800" dirty="0">
                <a:cs typeface="Times New Roman" panose="02020603050405020304" pitchFamily="18" charset="0"/>
              </a:rPr>
              <a:t> </a:t>
            </a:r>
            <a:r>
              <a:rPr lang="en-US" altLang="en-US" sz="2800" dirty="0" err="1">
                <a:cs typeface="Times New Roman" panose="02020603050405020304" pitchFamily="18" charset="0"/>
              </a:rPr>
              <a:t>untuk</a:t>
            </a:r>
            <a:r>
              <a:rPr lang="en-US" altLang="en-US" sz="2800" dirty="0">
                <a:cs typeface="Times New Roman" panose="02020603050405020304" pitchFamily="18" charset="0"/>
              </a:rPr>
              <a:t> </a:t>
            </a:r>
            <a:r>
              <a:rPr lang="en-US" altLang="en-US" sz="2800" dirty="0" err="1">
                <a:cs typeface="Times New Roman" panose="02020603050405020304" pitchFamily="18" charset="0"/>
              </a:rPr>
              <a:t>perangkat</a:t>
            </a:r>
            <a:r>
              <a:rPr lang="en-US" altLang="en-US" sz="2800" dirty="0">
                <a:cs typeface="Times New Roman" panose="02020603050405020304" pitchFamily="18" charset="0"/>
              </a:rPr>
              <a:t> </a:t>
            </a:r>
            <a:r>
              <a:rPr lang="en-US" altLang="en-US" sz="2800" dirty="0" err="1">
                <a:cs typeface="Times New Roman" panose="02020603050405020304" pitchFamily="18" charset="0"/>
              </a:rPr>
              <a:t>keras</a:t>
            </a:r>
            <a:r>
              <a:rPr lang="en-US" altLang="en-US" sz="2800" dirty="0">
                <a:cs typeface="Times New Roman" panose="02020603050405020304" pitchFamily="18" charset="0"/>
              </a:rPr>
              <a:t> </a:t>
            </a:r>
            <a:r>
              <a:rPr lang="en-US" altLang="en-US" sz="2800" dirty="0" err="1">
                <a:cs typeface="Times New Roman" panose="02020603050405020304" pitchFamily="18" charset="0"/>
              </a:rPr>
              <a:t>dalam</a:t>
            </a:r>
            <a:r>
              <a:rPr lang="en-US" altLang="en-US" sz="2800" dirty="0">
                <a:cs typeface="Times New Roman" panose="02020603050405020304" pitchFamily="18" charset="0"/>
              </a:rPr>
              <a:t> </a:t>
            </a:r>
            <a:r>
              <a:rPr lang="en-US" altLang="en-US" sz="2800" dirty="0" err="1">
                <a:cs typeface="Times New Roman" panose="02020603050405020304" pitchFamily="18" charset="0"/>
              </a:rPr>
              <a:t>menyelesaikan</a:t>
            </a:r>
            <a:r>
              <a:rPr lang="en-US" altLang="en-US" sz="2800" dirty="0">
                <a:cs typeface="Times New Roman" panose="02020603050405020304" pitchFamily="18" charset="0"/>
              </a:rPr>
              <a:t> </a:t>
            </a:r>
            <a:r>
              <a:rPr lang="en-US" altLang="en-US" sz="2800" dirty="0" err="1">
                <a:cs typeface="Times New Roman" panose="02020603050405020304" pitchFamily="18" charset="0"/>
              </a:rPr>
              <a:t>tugasnya</a:t>
            </a:r>
            <a:endParaRPr lang="en-US" altLang="en-US" sz="2800" dirty="0">
              <a:cs typeface="Times New Roman" panose="02020603050405020304" pitchFamily="18" charset="0"/>
            </a:endParaRPr>
          </a:p>
        </p:txBody>
      </p:sp>
      <p:sp>
        <p:nvSpPr>
          <p:cNvPr id="14340" name="Slide Number Placeholder 5">
            <a:extLst>
              <a:ext uri="{FF2B5EF4-FFF2-40B4-BE49-F238E27FC236}">
                <a16:creationId xmlns:a16="http://schemas.microsoft.com/office/drawing/2014/main" id="{53D393CE-E8FC-49AA-AFD7-F1D8E4E94EF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2FCDEC82-A9F6-443A-A0D4-C22D615AABCB}" type="slidenum">
              <a:rPr lang="en-US" altLang="en-US" smtClean="0">
                <a:solidFill>
                  <a:schemeClr val="tx1"/>
                </a:solidFill>
                <a:latin typeface="Arial" panose="020B0604020202020204" pitchFamily="34" charset="0"/>
              </a:rPr>
              <a:pPr>
                <a:spcBef>
                  <a:spcPct val="0"/>
                </a:spcBef>
                <a:buClrTx/>
                <a:buSzTx/>
                <a:buFontTx/>
                <a:buNone/>
              </a:pPr>
              <a:t>5</a:t>
            </a:fld>
            <a:endParaRPr lang="en-US" altLang="en-US">
              <a:solidFill>
                <a:schemeClr val="tx1"/>
              </a:solidFill>
              <a:latin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A1C0F-6CF2-4402-9E64-A1EFB22BFE87}"/>
              </a:ext>
            </a:extLst>
          </p:cNvPr>
          <p:cNvSpPr>
            <a:spLocks noGrp="1"/>
          </p:cNvSpPr>
          <p:nvPr>
            <p:ph type="title"/>
          </p:nvPr>
        </p:nvSpPr>
        <p:spPr/>
        <p:txBody>
          <a:bodyPr rtlCol="0">
            <a:normAutofit fontScale="90000"/>
          </a:bodyPr>
          <a:lstStyle/>
          <a:p>
            <a:pPr eaLnBrk="1" fontAlgn="auto" hangingPunct="1">
              <a:spcAft>
                <a:spcPts val="0"/>
              </a:spcAft>
              <a:defRPr/>
            </a:pPr>
            <a:r>
              <a:rPr lang="en-US" dirty="0" err="1">
                <a:solidFill>
                  <a:srgbClr val="0070C0"/>
                </a:solidFill>
              </a:rPr>
              <a:t>Peranan</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Operasi</a:t>
            </a:r>
            <a:r>
              <a:rPr lang="en-US" dirty="0">
                <a:solidFill>
                  <a:srgbClr val="0070C0"/>
                </a:solidFill>
              </a:rPr>
              <a:t> </a:t>
            </a:r>
            <a:r>
              <a:rPr lang="en-US" dirty="0" err="1">
                <a:solidFill>
                  <a:srgbClr val="0070C0"/>
                </a:solidFill>
              </a:rPr>
              <a:t>Dalam</a:t>
            </a:r>
            <a:r>
              <a:rPr lang="en-US" dirty="0">
                <a:solidFill>
                  <a:srgbClr val="0070C0"/>
                </a:solidFill>
              </a:rPr>
              <a:t> </a:t>
            </a:r>
            <a:r>
              <a:rPr lang="en-US" dirty="0" err="1">
                <a:solidFill>
                  <a:srgbClr val="0070C0"/>
                </a:solidFill>
              </a:rPr>
              <a:t>Struktur</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Komputer</a:t>
            </a:r>
            <a:endParaRPr lang="en-US" dirty="0">
              <a:solidFill>
                <a:srgbClr val="0070C0"/>
              </a:solidFill>
            </a:endParaRPr>
          </a:p>
        </p:txBody>
      </p:sp>
      <p:sp>
        <p:nvSpPr>
          <p:cNvPr id="8195" name="Rectangle 3">
            <a:extLst>
              <a:ext uri="{FF2B5EF4-FFF2-40B4-BE49-F238E27FC236}">
                <a16:creationId xmlns:a16="http://schemas.microsoft.com/office/drawing/2014/main" id="{D7494BE4-7134-46B6-B304-29ACF574ECDB}"/>
              </a:ext>
            </a:extLst>
          </p:cNvPr>
          <p:cNvSpPr>
            <a:spLocks noGrp="1" noChangeArrowheads="1"/>
          </p:cNvSpPr>
          <p:nvPr>
            <p:ph idx="1"/>
          </p:nvPr>
        </p:nvSpPr>
        <p:spPr>
          <a:xfrm>
            <a:off x="609600" y="1885950"/>
            <a:ext cx="7131050" cy="3702050"/>
          </a:xfrm>
        </p:spPr>
        <p:txBody>
          <a:bodyPr>
            <a:normAutofit fontScale="92500"/>
          </a:bodyPr>
          <a:lstStyle/>
          <a:p>
            <a:pPr marL="609600" indent="-609600" algn="just" eaLnBrk="1" hangingPunct="1">
              <a:defRPr/>
            </a:pPr>
            <a:r>
              <a:rPr lang="en-US" altLang="en-US" sz="2800" dirty="0">
                <a:cs typeface="Times New Roman" panose="02020603050405020304" pitchFamily="18" charset="0"/>
              </a:rPr>
              <a:t>Utilities</a:t>
            </a:r>
          </a:p>
          <a:p>
            <a:pPr marL="569913" indent="0" algn="just" eaLnBrk="1" hangingPunct="1">
              <a:buFont typeface="Wingdings 3" panose="05040102010807070707" pitchFamily="18" charset="2"/>
              <a:buNone/>
              <a:defRPr/>
            </a:pPr>
            <a:r>
              <a:rPr lang="en-US" altLang="en-US" sz="2400" dirty="0" err="1">
                <a:cs typeface="Times New Roman" panose="02020603050405020304" pitchFamily="18" charset="0"/>
              </a:rPr>
              <a:t>perangkat</a:t>
            </a:r>
            <a:r>
              <a:rPr lang="en-US" altLang="en-US" sz="2400" dirty="0">
                <a:cs typeface="Times New Roman" panose="02020603050405020304" pitchFamily="18" charset="0"/>
              </a:rPr>
              <a:t> </a:t>
            </a:r>
            <a:r>
              <a:rPr lang="en-US" altLang="en-US" sz="2400" dirty="0" err="1">
                <a:cs typeface="Times New Roman" panose="02020603050405020304" pitchFamily="18" charset="0"/>
              </a:rPr>
              <a:t>lunak</a:t>
            </a:r>
            <a:r>
              <a:rPr lang="en-US" altLang="en-US" sz="2400" dirty="0">
                <a:cs typeface="Times New Roman" panose="02020603050405020304" pitchFamily="18" charset="0"/>
              </a:rPr>
              <a:t> </a:t>
            </a:r>
            <a:r>
              <a:rPr lang="en-US" altLang="en-US" sz="2400" dirty="0" err="1">
                <a:cs typeface="Times New Roman" panose="02020603050405020304" pitchFamily="18" charset="0"/>
              </a:rPr>
              <a:t>komputer</a:t>
            </a:r>
            <a:r>
              <a:rPr lang="en-US" altLang="en-US" sz="2400" dirty="0">
                <a:cs typeface="Times New Roman" panose="02020603050405020304" pitchFamily="18" charset="0"/>
              </a:rPr>
              <a:t> yang </a:t>
            </a:r>
            <a:r>
              <a:rPr lang="en-US" altLang="en-US" sz="2400" dirty="0" err="1">
                <a:cs typeface="Times New Roman" panose="02020603050405020304" pitchFamily="18" charset="0"/>
              </a:rPr>
              <a:t>didesain</a:t>
            </a:r>
            <a:r>
              <a:rPr lang="en-US" altLang="en-US" sz="2400" dirty="0">
                <a:cs typeface="Times New Roman" panose="02020603050405020304" pitchFamily="18" charset="0"/>
              </a:rPr>
              <a:t> </a:t>
            </a:r>
            <a:r>
              <a:rPr lang="en-US" altLang="en-US" sz="2400" dirty="0" err="1">
                <a:cs typeface="Times New Roman" panose="02020603050405020304" pitchFamily="18" charset="0"/>
              </a:rPr>
              <a:t>untuk</a:t>
            </a:r>
            <a:r>
              <a:rPr lang="en-US" altLang="en-US" sz="2400" dirty="0">
                <a:cs typeface="Times New Roman" panose="02020603050405020304" pitchFamily="18" charset="0"/>
              </a:rPr>
              <a:t> </a:t>
            </a:r>
            <a:r>
              <a:rPr lang="en-US" altLang="en-US" sz="2400" dirty="0" err="1">
                <a:cs typeface="Times New Roman" panose="02020603050405020304" pitchFamily="18" charset="0"/>
              </a:rPr>
              <a:t>membantu</a:t>
            </a:r>
            <a:r>
              <a:rPr lang="en-US" altLang="en-US" sz="2400" dirty="0">
                <a:cs typeface="Times New Roman" panose="02020603050405020304" pitchFamily="18" charset="0"/>
              </a:rPr>
              <a:t> proses </a:t>
            </a:r>
            <a:r>
              <a:rPr lang="en-US" altLang="en-US" sz="2400" dirty="0" err="1">
                <a:cs typeface="Times New Roman" panose="02020603050405020304" pitchFamily="18" charset="0"/>
              </a:rPr>
              <a:t>analisis</a:t>
            </a:r>
            <a:r>
              <a:rPr lang="en-US" altLang="en-US" sz="2400" dirty="0">
                <a:cs typeface="Times New Roman" panose="02020603050405020304" pitchFamily="18" charset="0"/>
              </a:rPr>
              <a:t>, </a:t>
            </a:r>
            <a:r>
              <a:rPr lang="en-US" altLang="en-US" sz="2400" dirty="0" err="1">
                <a:cs typeface="Times New Roman" panose="02020603050405020304" pitchFamily="18" charset="0"/>
              </a:rPr>
              <a:t>konfigurasi</a:t>
            </a:r>
            <a:r>
              <a:rPr lang="en-US" altLang="en-US" sz="2400" dirty="0">
                <a:cs typeface="Times New Roman" panose="02020603050405020304" pitchFamily="18" charset="0"/>
              </a:rPr>
              <a:t>, </a:t>
            </a:r>
            <a:r>
              <a:rPr lang="en-US" altLang="en-US" sz="2400" dirty="0" err="1">
                <a:cs typeface="Times New Roman" panose="02020603050405020304" pitchFamily="18" charset="0"/>
              </a:rPr>
              <a:t>optimasi</a:t>
            </a:r>
            <a:r>
              <a:rPr lang="en-US" altLang="en-US" sz="2400" dirty="0">
                <a:cs typeface="Times New Roman" panose="02020603050405020304" pitchFamily="18" charset="0"/>
              </a:rPr>
              <a:t>, </a:t>
            </a:r>
            <a:r>
              <a:rPr lang="en-US" altLang="en-US" sz="2400" dirty="0" err="1">
                <a:cs typeface="Times New Roman" panose="02020603050405020304" pitchFamily="18" charset="0"/>
              </a:rPr>
              <a:t>dan</a:t>
            </a:r>
            <a:r>
              <a:rPr lang="en-US" altLang="en-US" sz="2400" dirty="0">
                <a:cs typeface="Times New Roman" panose="02020603050405020304" pitchFamily="18" charset="0"/>
              </a:rPr>
              <a:t> </a:t>
            </a:r>
            <a:r>
              <a:rPr lang="en-US" altLang="en-US" sz="2400" dirty="0" err="1">
                <a:cs typeface="Times New Roman" panose="02020603050405020304" pitchFamily="18" charset="0"/>
              </a:rPr>
              <a:t>membantu</a:t>
            </a:r>
            <a:r>
              <a:rPr lang="en-US" altLang="en-US" sz="2400" dirty="0">
                <a:cs typeface="Times New Roman" panose="02020603050405020304" pitchFamily="18" charset="0"/>
              </a:rPr>
              <a:t> </a:t>
            </a:r>
            <a:r>
              <a:rPr lang="en-US" altLang="en-US" sz="2400" dirty="0" err="1">
                <a:cs typeface="Times New Roman" panose="02020603050405020304" pitchFamily="18" charset="0"/>
              </a:rPr>
              <a:t>pengelolaan</a:t>
            </a:r>
            <a:r>
              <a:rPr lang="en-US" altLang="en-US" sz="2400" dirty="0">
                <a:cs typeface="Times New Roman" panose="02020603050405020304" pitchFamily="18" charset="0"/>
              </a:rPr>
              <a:t> </a:t>
            </a:r>
            <a:r>
              <a:rPr lang="en-US" altLang="en-US" sz="2400" dirty="0" err="1">
                <a:cs typeface="Times New Roman" panose="02020603050405020304" pitchFamily="18" charset="0"/>
              </a:rPr>
              <a:t>sebuah</a:t>
            </a:r>
            <a:r>
              <a:rPr lang="en-US" altLang="en-US" sz="2400" dirty="0">
                <a:cs typeface="Times New Roman" panose="02020603050405020304" pitchFamily="18" charset="0"/>
              </a:rPr>
              <a:t> </a:t>
            </a:r>
            <a:r>
              <a:rPr lang="en-US" altLang="en-US" sz="2400" dirty="0" err="1">
                <a:cs typeface="Times New Roman" panose="02020603050405020304" pitchFamily="18" charset="0"/>
              </a:rPr>
              <a:t>komputer</a:t>
            </a:r>
            <a:r>
              <a:rPr lang="en-US" altLang="en-US" sz="2400" dirty="0">
                <a:cs typeface="Times New Roman" panose="02020603050405020304" pitchFamily="18" charset="0"/>
              </a:rPr>
              <a:t> </a:t>
            </a:r>
            <a:r>
              <a:rPr lang="en-US" altLang="en-US" sz="2400" dirty="0" err="1">
                <a:cs typeface="Times New Roman" panose="02020603050405020304" pitchFamily="18" charset="0"/>
              </a:rPr>
              <a:t>ataupun</a:t>
            </a:r>
            <a:r>
              <a:rPr lang="en-US" altLang="en-US" sz="2400" dirty="0">
                <a:cs typeface="Times New Roman" panose="02020603050405020304" pitchFamily="18" charset="0"/>
              </a:rPr>
              <a:t> </a:t>
            </a:r>
            <a:r>
              <a:rPr lang="en-US" altLang="en-US" sz="2400" dirty="0" err="1">
                <a:cs typeface="Times New Roman" panose="02020603050405020304" pitchFamily="18" charset="0"/>
              </a:rPr>
              <a:t>sistem</a:t>
            </a:r>
            <a:r>
              <a:rPr lang="en-US" altLang="en-US" sz="2400" dirty="0">
                <a:cs typeface="Times New Roman" panose="02020603050405020304" pitchFamily="18" charset="0"/>
              </a:rPr>
              <a:t>. </a:t>
            </a:r>
            <a:r>
              <a:rPr lang="en-US" altLang="en-US" sz="2400" dirty="0" err="1">
                <a:cs typeface="Times New Roman" panose="02020603050405020304" pitchFamily="18" charset="0"/>
              </a:rPr>
              <a:t>Utilitas</a:t>
            </a:r>
            <a:r>
              <a:rPr lang="en-US" altLang="en-US" sz="2400" dirty="0">
                <a:cs typeface="Times New Roman" panose="02020603050405020304" pitchFamily="18" charset="0"/>
              </a:rPr>
              <a:t> </a:t>
            </a:r>
            <a:r>
              <a:rPr lang="en-US" altLang="en-US" sz="2400" dirty="0" err="1">
                <a:cs typeface="Times New Roman" panose="02020603050405020304" pitchFamily="18" charset="0"/>
              </a:rPr>
              <a:t>memfokuskan</a:t>
            </a:r>
            <a:r>
              <a:rPr lang="en-US" altLang="en-US" sz="2400" dirty="0">
                <a:cs typeface="Times New Roman" panose="02020603050405020304" pitchFamily="18" charset="0"/>
              </a:rPr>
              <a:t> </a:t>
            </a:r>
            <a:r>
              <a:rPr lang="en-US" altLang="en-US" sz="2400" dirty="0" err="1">
                <a:cs typeface="Times New Roman" panose="02020603050405020304" pitchFamily="18" charset="0"/>
              </a:rPr>
              <a:t>penggunaannya</a:t>
            </a:r>
            <a:r>
              <a:rPr lang="en-US" altLang="en-US" sz="2400" dirty="0">
                <a:cs typeface="Times New Roman" panose="02020603050405020304" pitchFamily="18" charset="0"/>
              </a:rPr>
              <a:t> </a:t>
            </a:r>
            <a:r>
              <a:rPr lang="en-US" altLang="en-US" sz="2400" dirty="0" err="1">
                <a:cs typeface="Times New Roman" panose="02020603050405020304" pitchFamily="18" charset="0"/>
              </a:rPr>
              <a:t>pada</a:t>
            </a:r>
            <a:r>
              <a:rPr lang="en-US" altLang="en-US" sz="2400" dirty="0">
                <a:cs typeface="Times New Roman" panose="02020603050405020304" pitchFamily="18" charset="0"/>
              </a:rPr>
              <a:t> </a:t>
            </a:r>
            <a:r>
              <a:rPr lang="en-US" altLang="en-US" sz="2400" dirty="0" err="1">
                <a:cs typeface="Times New Roman" panose="02020603050405020304" pitchFamily="18" charset="0"/>
              </a:rPr>
              <a:t>optimalisasi</a:t>
            </a:r>
            <a:r>
              <a:rPr lang="en-US" altLang="en-US" sz="2400" dirty="0">
                <a:cs typeface="Times New Roman" panose="02020603050405020304" pitchFamily="18" charset="0"/>
              </a:rPr>
              <a:t> </a:t>
            </a:r>
            <a:r>
              <a:rPr lang="en-US" altLang="en-US" sz="2400" dirty="0" err="1">
                <a:cs typeface="Times New Roman" panose="02020603050405020304" pitchFamily="18" charset="0"/>
              </a:rPr>
              <a:t>fungsi</a:t>
            </a:r>
            <a:r>
              <a:rPr lang="en-US" altLang="en-US" sz="2400" dirty="0">
                <a:cs typeface="Times New Roman" panose="02020603050405020304" pitchFamily="18" charset="0"/>
              </a:rPr>
              <a:t> </a:t>
            </a:r>
            <a:r>
              <a:rPr lang="en-US" altLang="en-US" sz="2400" dirty="0" err="1">
                <a:cs typeface="Times New Roman" panose="02020603050405020304" pitchFamily="18" charset="0"/>
              </a:rPr>
              <a:t>dari</a:t>
            </a:r>
            <a:r>
              <a:rPr lang="en-US" altLang="en-US" sz="2400" dirty="0">
                <a:cs typeface="Times New Roman" panose="02020603050405020304" pitchFamily="18" charset="0"/>
              </a:rPr>
              <a:t> </a:t>
            </a:r>
            <a:r>
              <a:rPr lang="en-US" altLang="en-US" sz="2400" dirty="0" err="1">
                <a:cs typeface="Times New Roman" panose="02020603050405020304" pitchFamily="18" charset="0"/>
              </a:rPr>
              <a:t>infrastruktur</a:t>
            </a:r>
            <a:r>
              <a:rPr lang="en-US" altLang="en-US" sz="2400" dirty="0">
                <a:cs typeface="Times New Roman" panose="02020603050405020304" pitchFamily="18" charset="0"/>
              </a:rPr>
              <a:t> yang </a:t>
            </a:r>
            <a:r>
              <a:rPr lang="en-US" altLang="en-US" sz="2400" dirty="0" err="1">
                <a:cs typeface="Times New Roman" panose="02020603050405020304" pitchFamily="18" charset="0"/>
              </a:rPr>
              <a:t>terdapat</a:t>
            </a:r>
            <a:r>
              <a:rPr lang="en-US" altLang="en-US" sz="2400" dirty="0">
                <a:cs typeface="Times New Roman" panose="02020603050405020304" pitchFamily="18" charset="0"/>
              </a:rPr>
              <a:t> </a:t>
            </a:r>
            <a:r>
              <a:rPr lang="en-US" altLang="en-US" sz="2400" dirty="0" err="1">
                <a:cs typeface="Times New Roman" panose="02020603050405020304" pitchFamily="18" charset="0"/>
              </a:rPr>
              <a:t>dalam</a:t>
            </a:r>
            <a:r>
              <a:rPr lang="en-US" altLang="en-US" sz="2400" dirty="0">
                <a:cs typeface="Times New Roman" panose="02020603050405020304" pitchFamily="18" charset="0"/>
              </a:rPr>
              <a:t> </a:t>
            </a:r>
            <a:r>
              <a:rPr lang="en-US" altLang="en-US" sz="2400" dirty="0" err="1">
                <a:cs typeface="Times New Roman" panose="02020603050405020304" pitchFamily="18" charset="0"/>
              </a:rPr>
              <a:t>sebuah</a:t>
            </a:r>
            <a:r>
              <a:rPr lang="en-US" altLang="en-US" sz="2400" dirty="0">
                <a:cs typeface="Times New Roman" panose="02020603050405020304" pitchFamily="18" charset="0"/>
              </a:rPr>
              <a:t> </a:t>
            </a:r>
            <a:r>
              <a:rPr lang="en-US" altLang="en-US" sz="2400" dirty="0" err="1">
                <a:cs typeface="Times New Roman" panose="02020603050405020304" pitchFamily="18" charset="0"/>
              </a:rPr>
              <a:t>komputer</a:t>
            </a:r>
            <a:r>
              <a:rPr lang="en-US" altLang="en-US" sz="2400" dirty="0">
                <a:cs typeface="Times New Roman" panose="02020603050405020304" pitchFamily="18" charset="0"/>
              </a:rPr>
              <a:t>. </a:t>
            </a:r>
            <a:r>
              <a:rPr lang="en-US" altLang="en-US" sz="2400" dirty="0" err="1">
                <a:cs typeface="Times New Roman" panose="02020603050405020304" pitchFamily="18" charset="0"/>
              </a:rPr>
              <a:t>Fungsi</a:t>
            </a:r>
            <a:r>
              <a:rPr lang="en-US" altLang="en-US" sz="2400" dirty="0">
                <a:cs typeface="Times New Roman" panose="02020603050405020304" pitchFamily="18" charset="0"/>
              </a:rPr>
              <a:t> </a:t>
            </a:r>
            <a:r>
              <a:rPr lang="en-US" altLang="en-US" sz="2400" dirty="0" err="1">
                <a:cs typeface="Times New Roman" panose="02020603050405020304" pitchFamily="18" charset="0"/>
              </a:rPr>
              <a:t>tersebut</a:t>
            </a:r>
            <a:r>
              <a:rPr lang="en-US" altLang="en-US" sz="2400" dirty="0">
                <a:cs typeface="Times New Roman" panose="02020603050405020304" pitchFamily="18" charset="0"/>
              </a:rPr>
              <a:t> </a:t>
            </a:r>
            <a:r>
              <a:rPr lang="en-US" altLang="en-US" sz="2400" dirty="0" err="1">
                <a:cs typeface="Times New Roman" panose="02020603050405020304" pitchFamily="18" charset="0"/>
              </a:rPr>
              <a:t>antara</a:t>
            </a:r>
            <a:r>
              <a:rPr lang="en-US" altLang="en-US" sz="2400" dirty="0">
                <a:cs typeface="Times New Roman" panose="02020603050405020304" pitchFamily="18" charset="0"/>
              </a:rPr>
              <a:t> lain backup data, </a:t>
            </a:r>
            <a:r>
              <a:rPr lang="en-US" altLang="en-US" sz="2400" dirty="0" err="1">
                <a:cs typeface="Times New Roman" panose="02020603050405020304" pitchFamily="18" charset="0"/>
              </a:rPr>
              <a:t>pemulihan</a:t>
            </a:r>
            <a:r>
              <a:rPr lang="en-US" altLang="en-US" sz="2400" dirty="0">
                <a:cs typeface="Times New Roman" panose="02020603050405020304" pitchFamily="18" charset="0"/>
              </a:rPr>
              <a:t> </a:t>
            </a:r>
            <a:r>
              <a:rPr lang="en-US" altLang="en-US" sz="2400" dirty="0" err="1">
                <a:cs typeface="Times New Roman" panose="02020603050405020304" pitchFamily="18" charset="0"/>
              </a:rPr>
              <a:t>sistem</a:t>
            </a:r>
            <a:r>
              <a:rPr lang="en-US" altLang="en-US" sz="2400" dirty="0">
                <a:cs typeface="Times New Roman" panose="02020603050405020304" pitchFamily="18" charset="0"/>
              </a:rPr>
              <a:t> </a:t>
            </a:r>
            <a:r>
              <a:rPr lang="en-US" altLang="en-US" sz="2400" dirty="0" err="1">
                <a:cs typeface="Times New Roman" panose="02020603050405020304" pitchFamily="18" charset="0"/>
              </a:rPr>
              <a:t>atau</a:t>
            </a:r>
            <a:r>
              <a:rPr lang="en-US" altLang="en-US" sz="2400" dirty="0">
                <a:cs typeface="Times New Roman" panose="02020603050405020304" pitchFamily="18" charset="0"/>
              </a:rPr>
              <a:t> data, </a:t>
            </a:r>
            <a:r>
              <a:rPr lang="en-US" altLang="en-US" sz="2400" dirty="0" err="1">
                <a:cs typeface="Times New Roman" panose="02020603050405020304" pitchFamily="18" charset="0"/>
              </a:rPr>
              <a:t>kompresi</a:t>
            </a:r>
            <a:r>
              <a:rPr lang="en-US" altLang="en-US" sz="2400" dirty="0">
                <a:cs typeface="Times New Roman" panose="02020603050405020304" pitchFamily="18" charset="0"/>
              </a:rPr>
              <a:t> data, </a:t>
            </a:r>
            <a:r>
              <a:rPr lang="en-US" altLang="en-US" sz="2400" dirty="0" err="1">
                <a:cs typeface="Times New Roman" panose="02020603050405020304" pitchFamily="18" charset="0"/>
              </a:rPr>
              <a:t>penanganan</a:t>
            </a:r>
            <a:r>
              <a:rPr lang="en-US" altLang="en-US" sz="2400" dirty="0">
                <a:cs typeface="Times New Roman" panose="02020603050405020304" pitchFamily="18" charset="0"/>
              </a:rPr>
              <a:t> virus </a:t>
            </a:r>
            <a:r>
              <a:rPr lang="en-US" altLang="en-US" sz="2400" dirty="0" err="1">
                <a:cs typeface="Times New Roman" panose="02020603050405020304" pitchFamily="18" charset="0"/>
              </a:rPr>
              <a:t>dll</a:t>
            </a:r>
            <a:r>
              <a:rPr lang="en-US" altLang="en-US" sz="2400" dirty="0">
                <a:cs typeface="Times New Roman" panose="02020603050405020304" pitchFamily="18" charset="0"/>
              </a:rPr>
              <a:t>.</a:t>
            </a:r>
          </a:p>
        </p:txBody>
      </p:sp>
      <p:sp>
        <p:nvSpPr>
          <p:cNvPr id="16388" name="Slide Number Placeholder 5">
            <a:extLst>
              <a:ext uri="{FF2B5EF4-FFF2-40B4-BE49-F238E27FC236}">
                <a16:creationId xmlns:a16="http://schemas.microsoft.com/office/drawing/2014/main" id="{73DFE95F-2AE8-4B0E-90DE-E35FC43A849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66A5A36F-0AE7-412E-B62E-38D8407528FF}" type="slidenum">
              <a:rPr lang="en-US" altLang="en-US" smtClean="0">
                <a:solidFill>
                  <a:schemeClr val="tx1"/>
                </a:solidFill>
                <a:latin typeface="Arial" panose="020B0604020202020204" pitchFamily="34" charset="0"/>
              </a:rPr>
              <a:pPr>
                <a:spcBef>
                  <a:spcPct val="0"/>
                </a:spcBef>
                <a:buClrTx/>
                <a:buSzTx/>
                <a:buFontTx/>
                <a:buNone/>
              </a:pPr>
              <a:t>6</a:t>
            </a:fld>
            <a:endParaRPr lang="en-US" altLang="en-US">
              <a:solidFill>
                <a:schemeClr val="tx1"/>
              </a:solidFill>
              <a:latin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EBB31-31D5-4CCD-861C-27C5628D073F}"/>
              </a:ext>
            </a:extLst>
          </p:cNvPr>
          <p:cNvSpPr>
            <a:spLocks noGrp="1"/>
          </p:cNvSpPr>
          <p:nvPr>
            <p:ph type="title"/>
          </p:nvPr>
        </p:nvSpPr>
        <p:spPr/>
        <p:txBody>
          <a:bodyPr rtlCol="0">
            <a:normAutofit fontScale="90000"/>
          </a:bodyPr>
          <a:lstStyle/>
          <a:p>
            <a:pPr eaLnBrk="1" fontAlgn="auto" hangingPunct="1">
              <a:spcAft>
                <a:spcPts val="0"/>
              </a:spcAft>
              <a:defRPr/>
            </a:pPr>
            <a:r>
              <a:rPr lang="en-US" dirty="0" err="1">
                <a:solidFill>
                  <a:srgbClr val="0070C0"/>
                </a:solidFill>
              </a:rPr>
              <a:t>Peranan</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Operasi</a:t>
            </a:r>
            <a:r>
              <a:rPr lang="en-US" dirty="0">
                <a:solidFill>
                  <a:srgbClr val="0070C0"/>
                </a:solidFill>
              </a:rPr>
              <a:t> </a:t>
            </a:r>
            <a:r>
              <a:rPr lang="en-US" dirty="0" err="1">
                <a:solidFill>
                  <a:srgbClr val="0070C0"/>
                </a:solidFill>
              </a:rPr>
              <a:t>Dalam</a:t>
            </a:r>
            <a:r>
              <a:rPr lang="en-US" dirty="0">
                <a:solidFill>
                  <a:srgbClr val="0070C0"/>
                </a:solidFill>
              </a:rPr>
              <a:t> </a:t>
            </a:r>
            <a:r>
              <a:rPr lang="en-US" dirty="0" err="1">
                <a:solidFill>
                  <a:srgbClr val="0070C0"/>
                </a:solidFill>
              </a:rPr>
              <a:t>Struktur</a:t>
            </a:r>
            <a:r>
              <a:rPr lang="en-US" dirty="0">
                <a:solidFill>
                  <a:srgbClr val="0070C0"/>
                </a:solidFill>
              </a:rPr>
              <a:t> </a:t>
            </a:r>
            <a:r>
              <a:rPr lang="en-US" dirty="0" err="1">
                <a:solidFill>
                  <a:srgbClr val="0070C0"/>
                </a:solidFill>
              </a:rPr>
              <a:t>Sistem</a:t>
            </a:r>
            <a:r>
              <a:rPr lang="en-US" dirty="0">
                <a:solidFill>
                  <a:srgbClr val="0070C0"/>
                </a:solidFill>
              </a:rPr>
              <a:t> </a:t>
            </a:r>
            <a:r>
              <a:rPr lang="en-US" dirty="0" err="1">
                <a:solidFill>
                  <a:srgbClr val="0070C0"/>
                </a:solidFill>
              </a:rPr>
              <a:t>Komputer</a:t>
            </a:r>
            <a:endParaRPr lang="en-US" dirty="0">
              <a:solidFill>
                <a:srgbClr val="0070C0"/>
              </a:solidFill>
            </a:endParaRPr>
          </a:p>
        </p:txBody>
      </p:sp>
      <p:sp>
        <p:nvSpPr>
          <p:cNvPr id="8195" name="Rectangle 3">
            <a:extLst>
              <a:ext uri="{FF2B5EF4-FFF2-40B4-BE49-F238E27FC236}">
                <a16:creationId xmlns:a16="http://schemas.microsoft.com/office/drawing/2014/main" id="{A6B7D992-161E-4578-9B47-B1744BF0308F}"/>
              </a:ext>
            </a:extLst>
          </p:cNvPr>
          <p:cNvSpPr>
            <a:spLocks noGrp="1" noChangeArrowheads="1"/>
          </p:cNvSpPr>
          <p:nvPr>
            <p:ph idx="1"/>
          </p:nvPr>
        </p:nvSpPr>
        <p:spPr>
          <a:xfrm>
            <a:off x="609600" y="1885950"/>
            <a:ext cx="7131050" cy="3702050"/>
          </a:xfrm>
        </p:spPr>
        <p:txBody>
          <a:bodyPr>
            <a:normAutofit fontScale="92500" lnSpcReduction="10000"/>
          </a:bodyPr>
          <a:lstStyle/>
          <a:p>
            <a:pPr marL="609600" indent="-609600" eaLnBrk="1" hangingPunct="1">
              <a:defRPr/>
            </a:pPr>
            <a:r>
              <a:rPr lang="en-US" altLang="en-US" sz="2800" dirty="0" err="1">
                <a:cs typeface="Times New Roman" panose="02020603050405020304" pitchFamily="18" charset="0"/>
              </a:rPr>
              <a:t>Aplication</a:t>
            </a:r>
            <a:r>
              <a:rPr lang="en-US" altLang="en-US" sz="2800" dirty="0">
                <a:cs typeface="Times New Roman" panose="02020603050405020304" pitchFamily="18" charset="0"/>
              </a:rPr>
              <a:t> Programs</a:t>
            </a:r>
          </a:p>
          <a:p>
            <a:pPr marL="569913" indent="0" algn="just" eaLnBrk="1" hangingPunct="1">
              <a:buFont typeface="Wingdings 3" panose="05040102010807070707" pitchFamily="18" charset="2"/>
              <a:buNone/>
              <a:defRPr/>
            </a:pPr>
            <a:r>
              <a:rPr lang="en-US" altLang="en-US" sz="2400" dirty="0" err="1">
                <a:cs typeface="Times New Roman" panose="02020603050405020304" pitchFamily="18" charset="0"/>
              </a:rPr>
              <a:t>Perangkat</a:t>
            </a:r>
            <a:r>
              <a:rPr lang="en-US" altLang="en-US" sz="2400" dirty="0">
                <a:cs typeface="Times New Roman" panose="02020603050405020304" pitchFamily="18" charset="0"/>
              </a:rPr>
              <a:t> </a:t>
            </a:r>
            <a:r>
              <a:rPr lang="en-US" altLang="en-US" sz="2400" dirty="0" err="1">
                <a:cs typeface="Times New Roman" panose="02020603050405020304" pitchFamily="18" charset="0"/>
              </a:rPr>
              <a:t>lunak</a:t>
            </a:r>
            <a:r>
              <a:rPr lang="en-US" altLang="en-US" sz="2400" dirty="0">
                <a:cs typeface="Times New Roman" panose="02020603050405020304" pitchFamily="18" charset="0"/>
              </a:rPr>
              <a:t> </a:t>
            </a:r>
            <a:r>
              <a:rPr lang="en-US" altLang="en-US" sz="2400" dirty="0" err="1">
                <a:cs typeface="Times New Roman" panose="02020603050405020304" pitchFamily="18" charset="0"/>
              </a:rPr>
              <a:t>aplikasi</a:t>
            </a:r>
            <a:r>
              <a:rPr lang="en-US" altLang="en-US" sz="2400" dirty="0">
                <a:cs typeface="Times New Roman" panose="02020603050405020304" pitchFamily="18" charset="0"/>
              </a:rPr>
              <a:t> yang </a:t>
            </a:r>
            <a:r>
              <a:rPr lang="en-US" altLang="en-US" sz="2400" dirty="0" err="1">
                <a:cs typeface="Times New Roman" panose="02020603050405020304" pitchFamily="18" charset="0"/>
              </a:rPr>
              <a:t>memanfaatkan</a:t>
            </a:r>
            <a:r>
              <a:rPr lang="en-US" altLang="en-US" sz="2400" dirty="0">
                <a:cs typeface="Times New Roman" panose="02020603050405020304" pitchFamily="18" charset="0"/>
              </a:rPr>
              <a:t> </a:t>
            </a:r>
            <a:r>
              <a:rPr lang="en-US" altLang="en-US" sz="2400" dirty="0" err="1">
                <a:cs typeface="Times New Roman" panose="02020603050405020304" pitchFamily="18" charset="0"/>
              </a:rPr>
              <a:t>kemampuan</a:t>
            </a:r>
            <a:r>
              <a:rPr lang="en-US" altLang="en-US" sz="2400" dirty="0">
                <a:cs typeface="Times New Roman" panose="02020603050405020304" pitchFamily="18" charset="0"/>
              </a:rPr>
              <a:t> </a:t>
            </a:r>
            <a:r>
              <a:rPr lang="en-US" altLang="en-US" sz="2400" dirty="0" err="1">
                <a:cs typeface="Times New Roman" panose="02020603050405020304" pitchFamily="18" charset="0"/>
              </a:rPr>
              <a:t>komputer</a:t>
            </a:r>
            <a:r>
              <a:rPr lang="en-US" altLang="en-US" sz="2400" dirty="0">
                <a:cs typeface="Times New Roman" panose="02020603050405020304" pitchFamily="18" charset="0"/>
              </a:rPr>
              <a:t> </a:t>
            </a:r>
            <a:r>
              <a:rPr lang="en-US" altLang="en-US" sz="2400" dirty="0" err="1">
                <a:cs typeface="Times New Roman" panose="02020603050405020304" pitchFamily="18" charset="0"/>
              </a:rPr>
              <a:t>langsung</a:t>
            </a:r>
            <a:r>
              <a:rPr lang="en-US" altLang="en-US" sz="2400" dirty="0">
                <a:cs typeface="Times New Roman" panose="02020603050405020304" pitchFamily="18" charset="0"/>
              </a:rPr>
              <a:t> </a:t>
            </a:r>
            <a:r>
              <a:rPr lang="en-US" altLang="en-US" sz="2400" dirty="0" err="1">
                <a:cs typeface="Times New Roman" panose="02020603050405020304" pitchFamily="18" charset="0"/>
              </a:rPr>
              <a:t>untuk</a:t>
            </a:r>
            <a:r>
              <a:rPr lang="en-US" altLang="en-US" sz="2400" dirty="0">
                <a:cs typeface="Times New Roman" panose="02020603050405020304" pitchFamily="18" charset="0"/>
              </a:rPr>
              <a:t> </a:t>
            </a:r>
            <a:r>
              <a:rPr lang="en-US" altLang="en-US" sz="2400" dirty="0" err="1">
                <a:cs typeface="Times New Roman" panose="02020603050405020304" pitchFamily="18" charset="0"/>
              </a:rPr>
              <a:t>melakukan</a:t>
            </a:r>
            <a:r>
              <a:rPr lang="en-US" altLang="en-US" sz="2400" dirty="0">
                <a:cs typeface="Times New Roman" panose="02020603050405020304" pitchFamily="18" charset="0"/>
              </a:rPr>
              <a:t> </a:t>
            </a:r>
            <a:r>
              <a:rPr lang="en-US" altLang="en-US" sz="2400" dirty="0" err="1">
                <a:cs typeface="Times New Roman" panose="02020603050405020304" pitchFamily="18" charset="0"/>
              </a:rPr>
              <a:t>tugas-tugas</a:t>
            </a:r>
            <a:r>
              <a:rPr lang="en-US" altLang="en-US" sz="2400" dirty="0">
                <a:cs typeface="Times New Roman" panose="02020603050405020304" pitchFamily="18" charset="0"/>
              </a:rPr>
              <a:t> yang </a:t>
            </a:r>
            <a:r>
              <a:rPr lang="en-US" altLang="en-US" sz="2400" dirty="0" err="1">
                <a:cs typeface="Times New Roman" panose="02020603050405020304" pitchFamily="18" charset="0"/>
              </a:rPr>
              <a:t>diinginkan</a:t>
            </a:r>
            <a:r>
              <a:rPr lang="en-US" altLang="en-US" sz="2400" dirty="0">
                <a:cs typeface="Times New Roman" panose="02020603050405020304" pitchFamily="18" charset="0"/>
              </a:rPr>
              <a:t> </a:t>
            </a:r>
            <a:r>
              <a:rPr lang="en-US" altLang="en-US" sz="2400" dirty="0" err="1">
                <a:cs typeface="Times New Roman" panose="02020603050405020304" pitchFamily="18" charset="0"/>
              </a:rPr>
              <a:t>pengguna</a:t>
            </a:r>
            <a:r>
              <a:rPr lang="en-US" altLang="en-US" sz="2400" dirty="0">
                <a:cs typeface="Times New Roman" panose="02020603050405020304" pitchFamily="18" charset="0"/>
              </a:rPr>
              <a:t>. </a:t>
            </a:r>
            <a:r>
              <a:rPr lang="en-US" altLang="en-US" sz="2400" dirty="0" err="1">
                <a:cs typeface="Times New Roman" panose="02020603050405020304" pitchFamily="18" charset="0"/>
              </a:rPr>
              <a:t>Pengguna</a:t>
            </a:r>
            <a:r>
              <a:rPr lang="en-US" altLang="en-US" sz="2400" dirty="0">
                <a:cs typeface="Times New Roman" panose="02020603050405020304" pitchFamily="18" charset="0"/>
              </a:rPr>
              <a:t> </a:t>
            </a:r>
            <a:r>
              <a:rPr lang="en-US" altLang="en-US" sz="2400" dirty="0" err="1">
                <a:cs typeface="Times New Roman" panose="02020603050405020304" pitchFamily="18" charset="0"/>
              </a:rPr>
              <a:t>dapat</a:t>
            </a:r>
            <a:r>
              <a:rPr lang="en-US" altLang="en-US" sz="2400" dirty="0">
                <a:cs typeface="Times New Roman" panose="02020603050405020304" pitchFamily="18" charset="0"/>
              </a:rPr>
              <a:t> </a:t>
            </a:r>
            <a:r>
              <a:rPr lang="en-US" altLang="en-US" sz="2400" dirty="0" err="1">
                <a:cs typeface="Times New Roman" panose="02020603050405020304" pitchFamily="18" charset="0"/>
              </a:rPr>
              <a:t>melakukan</a:t>
            </a:r>
            <a:r>
              <a:rPr lang="en-US" altLang="en-US" sz="2400" dirty="0">
                <a:cs typeface="Times New Roman" panose="02020603050405020304" pitchFamily="18" charset="0"/>
              </a:rPr>
              <a:t> </a:t>
            </a:r>
            <a:r>
              <a:rPr lang="en-US" altLang="en-US" sz="2400" dirty="0" err="1">
                <a:cs typeface="Times New Roman" panose="02020603050405020304" pitchFamily="18" charset="0"/>
              </a:rPr>
              <a:t>berbagai</a:t>
            </a:r>
            <a:r>
              <a:rPr lang="en-US" altLang="en-US" sz="2400" dirty="0">
                <a:cs typeface="Times New Roman" panose="02020603050405020304" pitchFamily="18" charset="0"/>
              </a:rPr>
              <a:t> </a:t>
            </a:r>
            <a:r>
              <a:rPr lang="en-US" altLang="en-US" sz="2400" dirty="0" err="1">
                <a:cs typeface="Times New Roman" panose="02020603050405020304" pitchFamily="18" charset="0"/>
              </a:rPr>
              <a:t>hal</a:t>
            </a:r>
            <a:r>
              <a:rPr lang="en-US" altLang="en-US" sz="2400" dirty="0">
                <a:cs typeface="Times New Roman" panose="02020603050405020304" pitchFamily="18" charset="0"/>
              </a:rPr>
              <a:t> </a:t>
            </a:r>
            <a:r>
              <a:rPr lang="en-US" altLang="en-US" sz="2400" dirty="0" err="1">
                <a:cs typeface="Times New Roman" panose="02020603050405020304" pitchFamily="18" charset="0"/>
              </a:rPr>
              <a:t>dengan</a:t>
            </a:r>
            <a:r>
              <a:rPr lang="en-US" altLang="en-US" sz="2400" dirty="0">
                <a:cs typeface="Times New Roman" panose="02020603050405020304" pitchFamily="18" charset="0"/>
              </a:rPr>
              <a:t> </a:t>
            </a:r>
            <a:r>
              <a:rPr lang="en-US" altLang="en-US" sz="2400" dirty="0" err="1">
                <a:cs typeface="Times New Roman" panose="02020603050405020304" pitchFamily="18" charset="0"/>
              </a:rPr>
              <a:t>komputer</a:t>
            </a:r>
            <a:r>
              <a:rPr lang="en-US" altLang="en-US" sz="2400" dirty="0">
                <a:cs typeface="Times New Roman" panose="02020603050405020304" pitchFamily="18" charset="0"/>
              </a:rPr>
              <a:t> </a:t>
            </a:r>
            <a:r>
              <a:rPr lang="en-US" altLang="en-US" sz="2400" dirty="0" err="1">
                <a:cs typeface="Times New Roman" panose="02020603050405020304" pitchFamily="18" charset="0"/>
              </a:rPr>
              <a:t>seperti</a:t>
            </a:r>
            <a:r>
              <a:rPr lang="en-US" altLang="en-US" sz="2400" dirty="0">
                <a:cs typeface="Times New Roman" panose="02020603050405020304" pitchFamily="18" charset="0"/>
              </a:rPr>
              <a:t> </a:t>
            </a:r>
            <a:r>
              <a:rPr lang="en-US" altLang="en-US" sz="2400" dirty="0" err="1">
                <a:cs typeface="Times New Roman" panose="02020603050405020304" pitchFamily="18" charset="0"/>
              </a:rPr>
              <a:t>mengetik</a:t>
            </a:r>
            <a:r>
              <a:rPr lang="en-US" altLang="en-US" sz="2400" dirty="0">
                <a:cs typeface="Times New Roman" panose="02020603050405020304" pitchFamily="18" charset="0"/>
              </a:rPr>
              <a:t>, </a:t>
            </a:r>
            <a:r>
              <a:rPr lang="en-US" altLang="en-US" sz="2400" dirty="0" err="1">
                <a:cs typeface="Times New Roman" panose="02020603050405020304" pitchFamily="18" charset="0"/>
              </a:rPr>
              <a:t>melakukan</a:t>
            </a:r>
            <a:r>
              <a:rPr lang="en-US" altLang="en-US" sz="2400" dirty="0">
                <a:cs typeface="Times New Roman" panose="02020603050405020304" pitchFamily="18" charset="0"/>
              </a:rPr>
              <a:t> </a:t>
            </a:r>
            <a:r>
              <a:rPr lang="en-US" altLang="en-US" sz="2400" dirty="0" err="1">
                <a:cs typeface="Times New Roman" panose="02020603050405020304" pitchFamily="18" charset="0"/>
              </a:rPr>
              <a:t>permainan</a:t>
            </a:r>
            <a:r>
              <a:rPr lang="en-US" altLang="en-US" sz="2400" dirty="0">
                <a:cs typeface="Times New Roman" panose="02020603050405020304" pitchFamily="18" charset="0"/>
              </a:rPr>
              <a:t>, </a:t>
            </a:r>
            <a:r>
              <a:rPr lang="en-US" altLang="en-US" sz="2400" dirty="0" err="1">
                <a:cs typeface="Times New Roman" panose="02020603050405020304" pitchFamily="18" charset="0"/>
              </a:rPr>
              <a:t>merancang</a:t>
            </a:r>
            <a:r>
              <a:rPr lang="en-US" altLang="en-US" sz="2400" dirty="0">
                <a:cs typeface="Times New Roman" panose="02020603050405020304" pitchFamily="18" charset="0"/>
              </a:rPr>
              <a:t> </a:t>
            </a:r>
            <a:r>
              <a:rPr lang="en-US" altLang="en-US" sz="2400" dirty="0" err="1">
                <a:cs typeface="Times New Roman" panose="02020603050405020304" pitchFamily="18" charset="0"/>
              </a:rPr>
              <a:t>gambar</a:t>
            </a:r>
            <a:r>
              <a:rPr lang="en-US" altLang="en-US" sz="2400" dirty="0">
                <a:cs typeface="Times New Roman" panose="02020603050405020304" pitchFamily="18" charset="0"/>
              </a:rPr>
              <a:t> </a:t>
            </a:r>
            <a:r>
              <a:rPr lang="en-US" altLang="en-US" sz="2400" dirty="0" err="1">
                <a:cs typeface="Times New Roman" panose="02020603050405020304" pitchFamily="18" charset="0"/>
              </a:rPr>
              <a:t>dll</a:t>
            </a:r>
            <a:r>
              <a:rPr lang="en-US" altLang="en-US" sz="2400" dirty="0">
                <a:cs typeface="Times New Roman" panose="02020603050405020304" pitchFamily="18" charset="0"/>
              </a:rPr>
              <a:t>. </a:t>
            </a:r>
            <a:r>
              <a:rPr lang="en-US" altLang="en-US" sz="2400" dirty="0" err="1">
                <a:cs typeface="Times New Roman" panose="02020603050405020304" pitchFamily="18" charset="0"/>
              </a:rPr>
              <a:t>Beberapa</a:t>
            </a:r>
            <a:r>
              <a:rPr lang="en-US" altLang="en-US" sz="2400" dirty="0">
                <a:cs typeface="Times New Roman" panose="02020603050405020304" pitchFamily="18" charset="0"/>
              </a:rPr>
              <a:t> program </a:t>
            </a:r>
            <a:r>
              <a:rPr lang="en-US" altLang="en-US" sz="2400" dirty="0" err="1">
                <a:cs typeface="Times New Roman" panose="02020603050405020304" pitchFamily="18" charset="0"/>
              </a:rPr>
              <a:t>aplikasi</a:t>
            </a:r>
            <a:r>
              <a:rPr lang="en-US" altLang="en-US" sz="2400" dirty="0">
                <a:cs typeface="Times New Roman" panose="02020603050405020304" pitchFamily="18" charset="0"/>
              </a:rPr>
              <a:t> </a:t>
            </a:r>
            <a:r>
              <a:rPr lang="en-US" altLang="en-US" sz="2400" dirty="0" err="1">
                <a:cs typeface="Times New Roman" panose="02020603050405020304" pitchFamily="18" charset="0"/>
              </a:rPr>
              <a:t>digabung</a:t>
            </a:r>
            <a:r>
              <a:rPr lang="en-US" altLang="en-US" sz="2400" dirty="0">
                <a:cs typeface="Times New Roman" panose="02020603050405020304" pitchFamily="18" charset="0"/>
              </a:rPr>
              <a:t> </a:t>
            </a:r>
            <a:r>
              <a:rPr lang="en-US" altLang="en-US" sz="2400" dirty="0" err="1">
                <a:cs typeface="Times New Roman" panose="02020603050405020304" pitchFamily="18" charset="0"/>
              </a:rPr>
              <a:t>bersama</a:t>
            </a:r>
            <a:r>
              <a:rPr lang="en-US" altLang="en-US" sz="2400" dirty="0">
                <a:cs typeface="Times New Roman" panose="02020603050405020304" pitchFamily="18" charset="0"/>
              </a:rPr>
              <a:t> </a:t>
            </a:r>
            <a:r>
              <a:rPr lang="en-US" altLang="en-US" sz="2400" dirty="0" err="1">
                <a:cs typeface="Times New Roman" panose="02020603050405020304" pitchFamily="18" charset="0"/>
              </a:rPr>
              <a:t>menjadi</a:t>
            </a:r>
            <a:r>
              <a:rPr lang="en-US" altLang="en-US" sz="2400" dirty="0">
                <a:cs typeface="Times New Roman" panose="02020603050405020304" pitchFamily="18" charset="0"/>
              </a:rPr>
              <a:t> </a:t>
            </a:r>
            <a:r>
              <a:rPr lang="en-US" altLang="en-US" sz="2400" dirty="0" err="1">
                <a:cs typeface="Times New Roman" panose="02020603050405020304" pitchFamily="18" charset="0"/>
              </a:rPr>
              <a:t>suatu</a:t>
            </a:r>
            <a:r>
              <a:rPr lang="en-US" altLang="en-US" sz="2400" dirty="0">
                <a:cs typeface="Times New Roman" panose="02020603050405020304" pitchFamily="18" charset="0"/>
              </a:rPr>
              <a:t> </a:t>
            </a:r>
            <a:r>
              <a:rPr lang="en-US" altLang="en-US" sz="2400" dirty="0" err="1">
                <a:cs typeface="Times New Roman" panose="02020603050405020304" pitchFamily="18" charset="0"/>
              </a:rPr>
              <a:t>paket</a:t>
            </a:r>
            <a:r>
              <a:rPr lang="en-US" altLang="en-US" sz="2400" dirty="0">
                <a:cs typeface="Times New Roman" panose="02020603050405020304" pitchFamily="18" charset="0"/>
              </a:rPr>
              <a:t> yang </a:t>
            </a:r>
            <a:r>
              <a:rPr lang="en-US" altLang="en-US" sz="2400" dirty="0" err="1">
                <a:cs typeface="Times New Roman" panose="02020603050405020304" pitchFamily="18" charset="0"/>
              </a:rPr>
              <a:t>disebut</a:t>
            </a:r>
            <a:r>
              <a:rPr lang="en-US" altLang="en-US" sz="2400" dirty="0">
                <a:cs typeface="Times New Roman" panose="02020603050405020304" pitchFamily="18" charset="0"/>
              </a:rPr>
              <a:t> </a:t>
            </a:r>
            <a:r>
              <a:rPr lang="en-US" altLang="en-US" sz="2400" dirty="0" err="1">
                <a:cs typeface="Times New Roman" panose="02020603050405020304" pitchFamily="18" charset="0"/>
              </a:rPr>
              <a:t>paket</a:t>
            </a:r>
            <a:r>
              <a:rPr lang="en-US" altLang="en-US" sz="2400" dirty="0">
                <a:cs typeface="Times New Roman" panose="02020603050405020304" pitchFamily="18" charset="0"/>
              </a:rPr>
              <a:t> </a:t>
            </a:r>
            <a:r>
              <a:rPr lang="en-US" altLang="en-US" sz="2400" dirty="0" err="1">
                <a:cs typeface="Times New Roman" panose="02020603050405020304" pitchFamily="18" charset="0"/>
              </a:rPr>
              <a:t>atau</a:t>
            </a:r>
            <a:r>
              <a:rPr lang="en-US" altLang="en-US" sz="2400" dirty="0">
                <a:cs typeface="Times New Roman" panose="02020603050405020304" pitchFamily="18" charset="0"/>
              </a:rPr>
              <a:t> suite  </a:t>
            </a:r>
            <a:r>
              <a:rPr lang="en-US" altLang="en-US" sz="2400" dirty="0" err="1">
                <a:cs typeface="Times New Roman" panose="02020603050405020304" pitchFamily="18" charset="0"/>
              </a:rPr>
              <a:t>aplikasi</a:t>
            </a:r>
            <a:r>
              <a:rPr lang="en-US" altLang="en-US" sz="2400" dirty="0">
                <a:cs typeface="Times New Roman" panose="02020603050405020304" pitchFamily="18" charset="0"/>
              </a:rPr>
              <a:t> (application suite). </a:t>
            </a:r>
            <a:r>
              <a:rPr lang="en-US" altLang="en-US" sz="2400" dirty="0" err="1">
                <a:cs typeface="Times New Roman" panose="02020603050405020304" pitchFamily="18" charset="0"/>
              </a:rPr>
              <a:t>Contohnya</a:t>
            </a:r>
            <a:r>
              <a:rPr lang="en-US" altLang="en-US" sz="2400" dirty="0">
                <a:cs typeface="Times New Roman" panose="02020603050405020304" pitchFamily="18" charset="0"/>
              </a:rPr>
              <a:t> </a:t>
            </a:r>
            <a:r>
              <a:rPr lang="en-US" altLang="en-US" sz="2400" dirty="0" err="1">
                <a:cs typeface="Times New Roman" panose="02020603050405020304" pitchFamily="18" charset="0"/>
              </a:rPr>
              <a:t>adalah</a:t>
            </a:r>
            <a:r>
              <a:rPr lang="en-US" altLang="en-US" sz="2400" dirty="0">
                <a:cs typeface="Times New Roman" panose="02020603050405020304" pitchFamily="18" charset="0"/>
              </a:rPr>
              <a:t> Microsoft Office </a:t>
            </a:r>
            <a:r>
              <a:rPr lang="en-US" altLang="en-US" sz="2400" dirty="0" err="1">
                <a:cs typeface="Times New Roman" panose="02020603050405020304" pitchFamily="18" charset="0"/>
              </a:rPr>
              <a:t>dan</a:t>
            </a:r>
            <a:r>
              <a:rPr lang="en-US" altLang="en-US" sz="2400" dirty="0">
                <a:cs typeface="Times New Roman" panose="02020603050405020304" pitchFamily="18" charset="0"/>
              </a:rPr>
              <a:t> OpenOffice.org, </a:t>
            </a:r>
          </a:p>
          <a:p>
            <a:pPr marL="609600" indent="-609600" eaLnBrk="1" hangingPunct="1">
              <a:defRPr/>
            </a:pPr>
            <a:endParaRPr lang="en-US" altLang="en-US" sz="2800" dirty="0">
              <a:cs typeface="Times New Roman" panose="02020603050405020304" pitchFamily="18" charset="0"/>
            </a:endParaRPr>
          </a:p>
        </p:txBody>
      </p:sp>
      <p:sp>
        <p:nvSpPr>
          <p:cNvPr id="18436" name="Slide Number Placeholder 5">
            <a:extLst>
              <a:ext uri="{FF2B5EF4-FFF2-40B4-BE49-F238E27FC236}">
                <a16:creationId xmlns:a16="http://schemas.microsoft.com/office/drawing/2014/main" id="{ED369792-72E8-479D-930B-8FA018BE245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56A71098-549F-4DF1-AC0E-9FFC4BE4D80E}" type="slidenum">
              <a:rPr lang="en-US" altLang="en-US" smtClean="0">
                <a:solidFill>
                  <a:schemeClr val="tx1"/>
                </a:solidFill>
                <a:latin typeface="Arial" panose="020B0604020202020204" pitchFamily="34" charset="0"/>
              </a:rPr>
              <a:pPr>
                <a:spcBef>
                  <a:spcPct val="0"/>
                </a:spcBef>
                <a:buClrTx/>
                <a:buSzTx/>
                <a:buFontTx/>
                <a:buNone/>
              </a:pPr>
              <a:t>7</a:t>
            </a:fld>
            <a:endParaRPr lang="en-US" altLang="en-US">
              <a:solidFill>
                <a:schemeClr val="tx1"/>
              </a:solidFill>
              <a:latin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3899DEAC-3E07-406E-8E51-93667403BBCF}"/>
              </a:ext>
            </a:extLst>
          </p:cNvPr>
          <p:cNvSpPr>
            <a:spLocks noGrp="1"/>
          </p:cNvSpPr>
          <p:nvPr>
            <p:ph type="title"/>
          </p:nvPr>
        </p:nvSpPr>
        <p:spPr/>
        <p:txBody>
          <a:bodyPr>
            <a:normAutofit fontScale="90000"/>
          </a:bodyPr>
          <a:lstStyle/>
          <a:p>
            <a:r>
              <a:rPr lang="en-US" altLang="en-US">
                <a:solidFill>
                  <a:srgbClr val="0070C0"/>
                </a:solidFill>
              </a:rPr>
              <a:t>Tujuan dan fungsi Sistem Operasi</a:t>
            </a:r>
            <a:br>
              <a:rPr lang="en-US" altLang="en-US"/>
            </a:br>
            <a:endParaRPr lang="en-US" altLang="en-US"/>
          </a:p>
        </p:txBody>
      </p:sp>
      <p:sp>
        <p:nvSpPr>
          <p:cNvPr id="3" name="Content Placeholder 2">
            <a:extLst>
              <a:ext uri="{FF2B5EF4-FFF2-40B4-BE49-F238E27FC236}">
                <a16:creationId xmlns:a16="http://schemas.microsoft.com/office/drawing/2014/main" id="{18DF2C0F-C5A9-4811-808A-985C66A4B031}"/>
              </a:ext>
            </a:extLst>
          </p:cNvPr>
          <p:cNvSpPr>
            <a:spLocks noGrp="1"/>
          </p:cNvSpPr>
          <p:nvPr>
            <p:ph idx="1"/>
          </p:nvPr>
        </p:nvSpPr>
        <p:spPr>
          <a:xfrm>
            <a:off x="609600" y="2133600"/>
            <a:ext cx="6348413" cy="3881438"/>
          </a:xfrm>
        </p:spPr>
        <p:txBody>
          <a:bodyPr/>
          <a:lstStyle/>
          <a:p>
            <a:pPr>
              <a:defRPr/>
            </a:pPr>
            <a:r>
              <a:rPr lang="en-US" b="1" dirty="0" err="1"/>
              <a:t>Kemudahan</a:t>
            </a:r>
            <a:r>
              <a:rPr lang="en-US" b="1" dirty="0"/>
              <a:t> </a:t>
            </a:r>
          </a:p>
          <a:p>
            <a:pPr marL="396875" indent="0">
              <a:buFont typeface="Wingdings 3" panose="05040102010807070707" pitchFamily="18" charset="2"/>
              <a:buNone/>
              <a:defRPr/>
            </a:pPr>
            <a:r>
              <a:rPr lang="en-US" dirty="0" err="1"/>
              <a:t>Sistem</a:t>
            </a:r>
            <a:r>
              <a:rPr lang="en-US" dirty="0"/>
              <a:t> </a:t>
            </a:r>
            <a:r>
              <a:rPr lang="en-US" dirty="0" err="1"/>
              <a:t>Operasi</a:t>
            </a:r>
            <a:r>
              <a:rPr lang="en-US" dirty="0"/>
              <a:t> </a:t>
            </a:r>
            <a:r>
              <a:rPr lang="en-US" dirty="0" err="1"/>
              <a:t>membuat</a:t>
            </a:r>
            <a:r>
              <a:rPr lang="en-US" dirty="0"/>
              <a:t> </a:t>
            </a:r>
            <a:r>
              <a:rPr lang="en-US" dirty="0" err="1"/>
              <a:t>komputer</a:t>
            </a:r>
            <a:r>
              <a:rPr lang="en-US" dirty="0"/>
              <a:t> </a:t>
            </a:r>
            <a:r>
              <a:rPr lang="en-US" dirty="0" err="1"/>
              <a:t>lebih</a:t>
            </a:r>
            <a:r>
              <a:rPr lang="en-US" dirty="0"/>
              <a:t> </a:t>
            </a:r>
            <a:r>
              <a:rPr lang="en-US" dirty="0" err="1"/>
              <a:t>mudah</a:t>
            </a:r>
            <a:r>
              <a:rPr lang="en-US" dirty="0"/>
              <a:t> </a:t>
            </a:r>
            <a:r>
              <a:rPr lang="en-US" dirty="0" err="1"/>
              <a:t>untuk</a:t>
            </a:r>
            <a:r>
              <a:rPr lang="en-US" dirty="0"/>
              <a:t> </a:t>
            </a:r>
            <a:r>
              <a:rPr lang="en-US" dirty="0" err="1"/>
              <a:t>digunakan</a:t>
            </a:r>
            <a:r>
              <a:rPr lang="en-US" dirty="0"/>
              <a:t> </a:t>
            </a:r>
          </a:p>
          <a:p>
            <a:pPr>
              <a:defRPr/>
            </a:pPr>
            <a:r>
              <a:rPr lang="en-US" b="1" dirty="0" err="1"/>
              <a:t>Efisiensi</a:t>
            </a:r>
            <a:r>
              <a:rPr lang="en-US" b="1" dirty="0"/>
              <a:t> </a:t>
            </a:r>
          </a:p>
          <a:p>
            <a:pPr marL="396875" indent="0">
              <a:buFont typeface="Wingdings 3" panose="05040102010807070707" pitchFamily="18" charset="2"/>
              <a:buNone/>
              <a:defRPr/>
            </a:pPr>
            <a:r>
              <a:rPr lang="en-US" dirty="0" err="1"/>
              <a:t>Sistem</a:t>
            </a:r>
            <a:r>
              <a:rPr lang="en-US" dirty="0"/>
              <a:t> </a:t>
            </a:r>
            <a:r>
              <a:rPr lang="en-US" dirty="0" err="1"/>
              <a:t>Operasi</a:t>
            </a:r>
            <a:r>
              <a:rPr lang="en-US" dirty="0"/>
              <a:t> </a:t>
            </a:r>
            <a:r>
              <a:rPr lang="en-US" dirty="0" err="1"/>
              <a:t>memungkinkan</a:t>
            </a:r>
            <a:r>
              <a:rPr lang="en-US" dirty="0"/>
              <a:t> </a:t>
            </a:r>
            <a:r>
              <a:rPr lang="en-US" dirty="0" err="1"/>
              <a:t>sumber</a:t>
            </a:r>
            <a:r>
              <a:rPr lang="en-US" dirty="0"/>
              <a:t> </a:t>
            </a:r>
            <a:r>
              <a:rPr lang="en-US" dirty="0" err="1"/>
              <a:t>daya</a:t>
            </a:r>
            <a:r>
              <a:rPr lang="en-US" dirty="0"/>
              <a:t> </a:t>
            </a:r>
            <a:r>
              <a:rPr lang="en-US" dirty="0" err="1"/>
              <a:t>sistem</a:t>
            </a:r>
            <a:r>
              <a:rPr lang="en-US" dirty="0"/>
              <a:t> </a:t>
            </a:r>
            <a:r>
              <a:rPr lang="en-US" dirty="0" err="1"/>
              <a:t>komputer</a:t>
            </a:r>
            <a:r>
              <a:rPr lang="en-US" dirty="0"/>
              <a:t> </a:t>
            </a:r>
            <a:r>
              <a:rPr lang="en-US" dirty="0" err="1"/>
              <a:t>digunakan</a:t>
            </a:r>
            <a:r>
              <a:rPr lang="en-US" dirty="0"/>
              <a:t> </a:t>
            </a:r>
            <a:r>
              <a:rPr lang="en-US" dirty="0" err="1"/>
              <a:t>dengan</a:t>
            </a:r>
            <a:r>
              <a:rPr lang="en-US" dirty="0"/>
              <a:t> </a:t>
            </a:r>
            <a:r>
              <a:rPr lang="en-US" dirty="0" err="1"/>
              <a:t>cara</a:t>
            </a:r>
            <a:r>
              <a:rPr lang="en-US" dirty="0"/>
              <a:t> yang </a:t>
            </a:r>
            <a:r>
              <a:rPr lang="en-US" dirty="0" err="1"/>
              <a:t>efisien</a:t>
            </a:r>
            <a:r>
              <a:rPr lang="en-US" dirty="0"/>
              <a:t> </a:t>
            </a:r>
          </a:p>
          <a:p>
            <a:pPr>
              <a:defRPr/>
            </a:pPr>
            <a:r>
              <a:rPr lang="en-US" b="1" dirty="0" err="1"/>
              <a:t>Kemampuan</a:t>
            </a:r>
            <a:r>
              <a:rPr lang="en-US" b="1" dirty="0"/>
              <a:t> </a:t>
            </a:r>
            <a:r>
              <a:rPr lang="en-US" b="1" dirty="0" err="1"/>
              <a:t>berkembang</a:t>
            </a:r>
            <a:r>
              <a:rPr lang="en-US" b="1" dirty="0"/>
              <a:t> </a:t>
            </a:r>
          </a:p>
          <a:p>
            <a:pPr marL="344488" indent="0">
              <a:buFont typeface="Wingdings 3" panose="05040102010807070707" pitchFamily="18" charset="2"/>
              <a:buNone/>
              <a:defRPr/>
            </a:pPr>
            <a:r>
              <a:rPr lang="en-US" dirty="0" err="1"/>
              <a:t>Sistem</a:t>
            </a:r>
            <a:r>
              <a:rPr lang="en-US" dirty="0"/>
              <a:t> </a:t>
            </a:r>
            <a:r>
              <a:rPr lang="en-US" dirty="0" err="1"/>
              <a:t>Operasi</a:t>
            </a:r>
            <a:r>
              <a:rPr lang="en-US" dirty="0"/>
              <a:t> </a:t>
            </a:r>
            <a:r>
              <a:rPr lang="en-US" dirty="0" err="1"/>
              <a:t>harus</a:t>
            </a:r>
            <a:r>
              <a:rPr lang="en-US" dirty="0"/>
              <a:t> </a:t>
            </a:r>
            <a:r>
              <a:rPr lang="en-US" dirty="0" err="1"/>
              <a:t>disusun</a:t>
            </a:r>
            <a:r>
              <a:rPr lang="en-US" dirty="0"/>
              <a:t> </a:t>
            </a:r>
            <a:r>
              <a:rPr lang="en-US" dirty="0" err="1"/>
              <a:t>sedemikian</a:t>
            </a:r>
            <a:r>
              <a:rPr lang="en-US" dirty="0"/>
              <a:t> </a:t>
            </a:r>
            <a:r>
              <a:rPr lang="en-US" dirty="0" err="1"/>
              <a:t>rupa</a:t>
            </a:r>
            <a:r>
              <a:rPr lang="en-US" dirty="0"/>
              <a:t> </a:t>
            </a:r>
            <a:r>
              <a:rPr lang="en-US" dirty="0" err="1"/>
              <a:t>sehingga</a:t>
            </a:r>
            <a:r>
              <a:rPr lang="en-US" dirty="0"/>
              <a:t> </a:t>
            </a:r>
            <a:r>
              <a:rPr lang="en-US" dirty="0" err="1"/>
              <a:t>memungkinkan</a:t>
            </a:r>
            <a:r>
              <a:rPr lang="en-US" dirty="0"/>
              <a:t> </a:t>
            </a:r>
            <a:r>
              <a:rPr lang="en-US" dirty="0" err="1"/>
              <a:t>pengembangan</a:t>
            </a:r>
            <a:r>
              <a:rPr lang="en-US" dirty="0"/>
              <a:t> yang </a:t>
            </a:r>
            <a:r>
              <a:rPr lang="en-US" dirty="0" err="1"/>
              <a:t>efektif</a:t>
            </a:r>
            <a:r>
              <a:rPr lang="en-US" dirty="0"/>
              <a:t>, </a:t>
            </a:r>
            <a:r>
              <a:rPr lang="en-US" dirty="0" err="1"/>
              <a:t>pengujian</a:t>
            </a:r>
            <a:r>
              <a:rPr lang="en-US" dirty="0"/>
              <a:t>, </a:t>
            </a:r>
            <a:r>
              <a:rPr lang="en-US" dirty="0" err="1"/>
              <a:t>dan</a:t>
            </a:r>
            <a:r>
              <a:rPr lang="en-US" dirty="0"/>
              <a:t> </a:t>
            </a:r>
            <a:r>
              <a:rPr lang="en-US" dirty="0" err="1"/>
              <a:t>penerapan</a:t>
            </a:r>
            <a:r>
              <a:rPr lang="en-US" dirty="0"/>
              <a:t> </a:t>
            </a:r>
            <a:r>
              <a:rPr lang="en-US" dirty="0" err="1"/>
              <a:t>fungsi</a:t>
            </a:r>
            <a:r>
              <a:rPr lang="en-US" dirty="0"/>
              <a:t> </a:t>
            </a:r>
            <a:r>
              <a:rPr lang="en-US" dirty="0" err="1"/>
              <a:t>sistem</a:t>
            </a:r>
            <a:r>
              <a:rPr lang="en-US" dirty="0"/>
              <a:t> </a:t>
            </a:r>
            <a:r>
              <a:rPr lang="en-US" dirty="0" err="1"/>
              <a:t>baru</a:t>
            </a:r>
            <a:r>
              <a:rPr lang="en-US" dirty="0"/>
              <a:t> </a:t>
            </a:r>
            <a:r>
              <a:rPr lang="en-US" dirty="0" err="1"/>
              <a:t>tanpa</a:t>
            </a:r>
            <a:r>
              <a:rPr lang="en-US" dirty="0"/>
              <a:t> </a:t>
            </a:r>
            <a:r>
              <a:rPr lang="en-US" dirty="0" err="1"/>
              <a:t>mengganggu</a:t>
            </a:r>
            <a:r>
              <a:rPr lang="en-US" dirty="0"/>
              <a:t> </a:t>
            </a:r>
            <a:r>
              <a:rPr lang="en-US" dirty="0" err="1"/>
              <a:t>layanan</a:t>
            </a:r>
            <a:r>
              <a:rPr lang="en-US" dirty="0"/>
              <a:t> yang </a:t>
            </a:r>
            <a:r>
              <a:rPr lang="en-US" dirty="0" err="1"/>
              <a:t>telah</a:t>
            </a:r>
            <a:r>
              <a:rPr lang="en-US" dirty="0"/>
              <a:t> </a:t>
            </a:r>
            <a:r>
              <a:rPr lang="en-US" dirty="0" err="1"/>
              <a:t>ada</a:t>
            </a:r>
            <a:endParaRPr lang="en-US" dirty="0"/>
          </a:p>
        </p:txBody>
      </p:sp>
      <p:sp>
        <p:nvSpPr>
          <p:cNvPr id="20484" name="Slide Number Placeholder 3">
            <a:extLst>
              <a:ext uri="{FF2B5EF4-FFF2-40B4-BE49-F238E27FC236}">
                <a16:creationId xmlns:a16="http://schemas.microsoft.com/office/drawing/2014/main" id="{CF6A86C0-CB42-4993-A5B6-DEFD5688CEC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F024EE5C-CE3A-4FE5-A689-95C5394E58D2}" type="slidenum">
              <a:rPr lang="en-US" altLang="en-US" smtClean="0">
                <a:solidFill>
                  <a:schemeClr val="accent1"/>
                </a:solidFill>
                <a:latin typeface="Times New Roman" panose="02020603050405020304" pitchFamily="18" charset="0"/>
              </a:rPr>
              <a:pPr>
                <a:spcBef>
                  <a:spcPct val="0"/>
                </a:spcBef>
                <a:buClrTx/>
                <a:buSzTx/>
                <a:buFontTx/>
                <a:buNone/>
              </a:pPr>
              <a:t>8</a:t>
            </a:fld>
            <a:endParaRPr lang="en-US" altLang="en-US">
              <a:solidFill>
                <a:schemeClr val="accent1"/>
              </a:solidFill>
              <a:latin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A58349E4-B8C2-4A83-9D3A-C9E696E0DD41}"/>
              </a:ext>
            </a:extLst>
          </p:cNvPr>
          <p:cNvSpPr>
            <a:spLocks noGrp="1" noChangeArrowheads="1"/>
          </p:cNvSpPr>
          <p:nvPr>
            <p:ph type="title"/>
          </p:nvPr>
        </p:nvSpPr>
        <p:spPr>
          <a:xfrm>
            <a:off x="539750" y="260350"/>
            <a:ext cx="6699250" cy="1092200"/>
          </a:xfrm>
        </p:spPr>
        <p:txBody>
          <a:bodyPr/>
          <a:lstStyle/>
          <a:p>
            <a:pPr eaLnBrk="1" hangingPunct="1"/>
            <a:r>
              <a:rPr lang="en-US" altLang="en-US">
                <a:solidFill>
                  <a:srgbClr val="0070C0"/>
                </a:solidFill>
                <a:cs typeface="Times New Roman" panose="02020603050405020304" pitchFamily="18" charset="0"/>
              </a:rPr>
              <a:t>Peranan &amp; Fungsi Sistem Operasi</a:t>
            </a:r>
            <a:endParaRPr lang="en-US" altLang="en-US" sz="6000">
              <a:solidFill>
                <a:srgbClr val="0070C0"/>
              </a:solidFill>
            </a:endParaRPr>
          </a:p>
        </p:txBody>
      </p:sp>
      <p:sp>
        <p:nvSpPr>
          <p:cNvPr id="21507" name="Rectangle 3">
            <a:extLst>
              <a:ext uri="{FF2B5EF4-FFF2-40B4-BE49-F238E27FC236}">
                <a16:creationId xmlns:a16="http://schemas.microsoft.com/office/drawing/2014/main" id="{29A97617-EA81-4C64-BAA2-ABBEBED931E1}"/>
              </a:ext>
            </a:extLst>
          </p:cNvPr>
          <p:cNvSpPr>
            <a:spLocks noGrp="1" noChangeArrowheads="1"/>
          </p:cNvSpPr>
          <p:nvPr>
            <p:ph idx="1"/>
          </p:nvPr>
        </p:nvSpPr>
        <p:spPr>
          <a:xfrm>
            <a:off x="217488" y="1546225"/>
            <a:ext cx="7343775" cy="4302125"/>
          </a:xfrm>
        </p:spPr>
        <p:txBody>
          <a:bodyPr>
            <a:normAutofit fontScale="92500" lnSpcReduction="10000"/>
          </a:bodyPr>
          <a:lstStyle/>
          <a:p>
            <a:pPr marL="514350" indent="-514350" algn="just" eaLnBrk="1" hangingPunct="1">
              <a:buFont typeface="Trebuchet MS" panose="020B0603020202020204" pitchFamily="34" charset="0"/>
              <a:buAutoNum type="arabicPeriod"/>
            </a:pPr>
            <a:r>
              <a:rPr lang="en-GB" altLang="en-US" sz="2000">
                <a:cs typeface="Times New Roman" panose="02020603050405020304" pitchFamily="18" charset="0"/>
              </a:rPr>
              <a:t>Sebagai kernel, yaitu program yang secara terus-menerus berjalan (running) selama komputer dijalankan. </a:t>
            </a:r>
          </a:p>
          <a:p>
            <a:pPr marL="514350" indent="-514350" algn="just" eaLnBrk="1" hangingPunct="1">
              <a:buFont typeface="Trebuchet MS" panose="020B0603020202020204" pitchFamily="34" charset="0"/>
              <a:buAutoNum type="arabicPeriod"/>
            </a:pPr>
            <a:r>
              <a:rPr lang="en-GB" altLang="en-US" sz="2000">
                <a:cs typeface="Times New Roman" panose="02020603050405020304" pitchFamily="18" charset="0"/>
              </a:rPr>
              <a:t>Sebagai Guardian: yaitu menyediakan kontrol akses yang melindungi file dan memberikan pengawasan kepada proses pembacaan, penulisan atau eksekusi data dan program.</a:t>
            </a:r>
          </a:p>
          <a:p>
            <a:pPr marL="514350" indent="-514350" algn="just" eaLnBrk="1" hangingPunct="1">
              <a:buFont typeface="Trebuchet MS" panose="020B0603020202020204" pitchFamily="34" charset="0"/>
              <a:buAutoNum type="arabicPeriod"/>
            </a:pPr>
            <a:r>
              <a:rPr lang="en-GB" altLang="en-US" sz="2000">
                <a:cs typeface="Times New Roman" panose="02020603050405020304" pitchFamily="18" charset="0"/>
              </a:rPr>
              <a:t>Sebagai Gatekeeper: mengendalikan siapa saja yang berhak masuk (log) kedalam sistem dan mengawasi tindakan apa saja yang dapat mereka kerjakan ketika telah log dalam sistem. </a:t>
            </a:r>
          </a:p>
          <a:p>
            <a:pPr marL="514350" indent="-514350" algn="just" eaLnBrk="1" hangingPunct="1">
              <a:buFont typeface="Trebuchet MS" panose="020B0603020202020204" pitchFamily="34" charset="0"/>
              <a:buAutoNum type="arabicPeriod"/>
            </a:pPr>
            <a:r>
              <a:rPr lang="en-GB" altLang="en-US" sz="2000">
                <a:cs typeface="Times New Roman" panose="02020603050405020304" pitchFamily="18" charset="0"/>
              </a:rPr>
              <a:t>Sebagai Optimizer: Mengefisienkan perangkat keras komputer sehingga nyaman untuk dioperasikan oleh pengguna, menjadwal input oleh pengguna, pengaksesan basis data, proses komunikasi, dan pengeluaran (output) untuk meningkatkan kegunaan. </a:t>
            </a:r>
          </a:p>
        </p:txBody>
      </p:sp>
      <p:sp>
        <p:nvSpPr>
          <p:cNvPr id="21508" name="Slide Number Placeholder 5">
            <a:extLst>
              <a:ext uri="{FF2B5EF4-FFF2-40B4-BE49-F238E27FC236}">
                <a16:creationId xmlns:a16="http://schemas.microsoft.com/office/drawing/2014/main" id="{69F9AF27-5CD3-4865-99CB-C676A314EDE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B458C544-F244-4EF7-A2A1-B67366A7BC44}" type="slidenum">
              <a:rPr lang="en-US" altLang="en-US" smtClean="0">
                <a:solidFill>
                  <a:schemeClr val="tx1"/>
                </a:solidFill>
                <a:latin typeface="Arial" panose="020B0604020202020204" pitchFamily="34" charset="0"/>
              </a:rPr>
              <a:pPr>
                <a:spcBef>
                  <a:spcPct val="0"/>
                </a:spcBef>
                <a:buClrTx/>
                <a:buSzTx/>
                <a:buFontTx/>
                <a:buNone/>
              </a:pPr>
              <a:t>9</a:t>
            </a:fld>
            <a:endParaRPr lang="en-US" altLang="en-US">
              <a:solidFill>
                <a:schemeClr val="tx1"/>
              </a:solidFill>
              <a:latin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3EAB699B-8B6B-44EB-A7F2-4CBA6CC1A56E}"/>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Peranan &amp; Fungsi Sistem Operasi</a:t>
            </a:r>
            <a:endParaRPr lang="en-US" altLang="en-US" sz="6000">
              <a:solidFill>
                <a:srgbClr val="0070C0"/>
              </a:solidFill>
            </a:endParaRPr>
          </a:p>
        </p:txBody>
      </p:sp>
      <p:sp>
        <p:nvSpPr>
          <p:cNvPr id="22531" name="Rectangle 3">
            <a:extLst>
              <a:ext uri="{FF2B5EF4-FFF2-40B4-BE49-F238E27FC236}">
                <a16:creationId xmlns:a16="http://schemas.microsoft.com/office/drawing/2014/main" id="{3F53F868-6DDC-4F75-9314-843DFE8BC352}"/>
              </a:ext>
            </a:extLst>
          </p:cNvPr>
          <p:cNvSpPr>
            <a:spLocks noGrp="1" noChangeArrowheads="1"/>
          </p:cNvSpPr>
          <p:nvPr>
            <p:ph idx="1"/>
          </p:nvPr>
        </p:nvSpPr>
        <p:spPr>
          <a:xfrm>
            <a:off x="179388" y="1844675"/>
            <a:ext cx="7416800" cy="4302125"/>
          </a:xfrm>
        </p:spPr>
        <p:txBody>
          <a:bodyPr>
            <a:normAutofit fontScale="92500"/>
          </a:bodyPr>
          <a:lstStyle/>
          <a:p>
            <a:pPr marL="514350" indent="-514350" algn="just" eaLnBrk="1" hangingPunct="1">
              <a:buFont typeface="Trebuchet MS" panose="020B0603020202020204" pitchFamily="34" charset="0"/>
              <a:buAutoNum type="arabicPeriod" startAt="5"/>
            </a:pPr>
            <a:r>
              <a:rPr lang="en-GB" altLang="en-US" sz="2100">
                <a:cs typeface="Times New Roman" panose="02020603050405020304" pitchFamily="18" charset="0"/>
              </a:rPr>
              <a:t>Sebagai Coordinator : menyediakan fasilitas sehingga aktivitas yang kompleks dapat diatur untuk dikerjakan dalam urutan yang telah disusun sebelumnya.  </a:t>
            </a:r>
          </a:p>
          <a:p>
            <a:pPr marL="514350" indent="-514350" algn="just" eaLnBrk="1" hangingPunct="1">
              <a:buFont typeface="Trebuchet MS" panose="020B0603020202020204" pitchFamily="34" charset="0"/>
              <a:buAutoNum type="arabicPeriod" startAt="5"/>
            </a:pPr>
            <a:r>
              <a:rPr lang="en-GB" altLang="en-US" sz="2100">
                <a:cs typeface="Times New Roman" panose="02020603050405020304" pitchFamily="18" charset="0"/>
              </a:rPr>
              <a:t>Sebagai Program Controller program pengontrol yaitu program yang digunakan untuk mengontrol program aplikasi lainnya.</a:t>
            </a:r>
          </a:p>
          <a:p>
            <a:pPr marL="514350" indent="-514350" algn="just" eaLnBrk="1" hangingPunct="1">
              <a:buFont typeface="Trebuchet MS" panose="020B0603020202020204" pitchFamily="34" charset="0"/>
              <a:buAutoNum type="arabicPeriod" startAt="5"/>
            </a:pPr>
            <a:r>
              <a:rPr lang="en-GB" altLang="en-US" sz="2100">
                <a:cs typeface="Times New Roman" panose="02020603050405020304" pitchFamily="18" charset="0"/>
              </a:rPr>
              <a:t>Sebagai Server: untuk menyediakan layanan yang sering dibutuhkan pengguna, baik secara eksplisit maupun implisit, seperti mekanisme akses file, fasilitas interupt.</a:t>
            </a:r>
          </a:p>
          <a:p>
            <a:pPr marL="514350" indent="-514350" algn="just" eaLnBrk="1" hangingPunct="1">
              <a:buFont typeface="Trebuchet MS" panose="020B0603020202020204" pitchFamily="34" charset="0"/>
              <a:buAutoNum type="arabicPeriod" startAt="5"/>
            </a:pPr>
            <a:r>
              <a:rPr lang="en-US" altLang="en-US" sz="2100"/>
              <a:t>Sebagai Accountant: mengatur waktu CPU (CPU time), penggunaan memori, pemanggilan perangkat I/O (masukan/keluaran), disk storage dan waktu koneksi terminal.</a:t>
            </a:r>
          </a:p>
        </p:txBody>
      </p:sp>
      <p:sp>
        <p:nvSpPr>
          <p:cNvPr id="22532" name="Slide Number Placeholder 5">
            <a:extLst>
              <a:ext uri="{FF2B5EF4-FFF2-40B4-BE49-F238E27FC236}">
                <a16:creationId xmlns:a16="http://schemas.microsoft.com/office/drawing/2014/main" id="{85893328-E7D1-4588-B747-052105FB09B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D9D1DEE3-5990-4DA3-8791-640988BFBD16}" type="slidenum">
              <a:rPr lang="en-US" altLang="en-US" smtClean="0">
                <a:solidFill>
                  <a:schemeClr val="tx1"/>
                </a:solidFill>
                <a:latin typeface="Arial" panose="020B0604020202020204" pitchFamily="34" charset="0"/>
              </a:rPr>
              <a:pPr>
                <a:spcBef>
                  <a:spcPct val="0"/>
                </a:spcBef>
                <a:buClrTx/>
                <a:buSzTx/>
                <a:buFontTx/>
                <a:buNone/>
              </a:pPr>
              <a:t>10</a:t>
            </a:fld>
            <a:endParaRPr lang="en-US" altLang="en-US">
              <a:solidFill>
                <a:schemeClr val="tx1"/>
              </a:solidFill>
              <a:latin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B567CF11-B6DC-41DE-8A22-B413BC87D98D}"/>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Peranan &amp; Fungsi Sistem Operasi</a:t>
            </a:r>
            <a:endParaRPr lang="en-US" altLang="en-US" sz="6000">
              <a:solidFill>
                <a:srgbClr val="0070C0"/>
              </a:solidFill>
            </a:endParaRPr>
          </a:p>
        </p:txBody>
      </p:sp>
      <p:sp>
        <p:nvSpPr>
          <p:cNvPr id="23555" name="Rectangle 3">
            <a:extLst>
              <a:ext uri="{FF2B5EF4-FFF2-40B4-BE49-F238E27FC236}">
                <a16:creationId xmlns:a16="http://schemas.microsoft.com/office/drawing/2014/main" id="{A20C07A2-268D-4024-8E93-013AC51D79BC}"/>
              </a:ext>
            </a:extLst>
          </p:cNvPr>
          <p:cNvSpPr>
            <a:spLocks noGrp="1" noChangeArrowheads="1"/>
          </p:cNvSpPr>
          <p:nvPr>
            <p:ph idx="1"/>
          </p:nvPr>
        </p:nvSpPr>
        <p:spPr>
          <a:xfrm>
            <a:off x="179388" y="1844675"/>
            <a:ext cx="7416800" cy="4302125"/>
          </a:xfrm>
        </p:spPr>
        <p:txBody>
          <a:bodyPr/>
          <a:lstStyle/>
          <a:p>
            <a:pPr marL="514350" indent="-514350" algn="just" eaLnBrk="1" hangingPunct="1">
              <a:buFont typeface="Trebuchet MS" panose="020B0603020202020204" pitchFamily="34" charset="0"/>
              <a:buAutoNum type="arabicPeriod" startAt="9"/>
            </a:pPr>
            <a:r>
              <a:rPr lang="en-US" altLang="en-US" sz="2100"/>
              <a:t>Sebagai interface (antar muka) yang menjembatani pengguna dengan perangkat keras, menyediakan lingkungan yang bersahabat dan mudah digunakan (User Friendly). Sehingga pengguna tidak dirumitkan oleh bahasa mesin atau perangkat level bawah </a:t>
            </a:r>
          </a:p>
          <a:p>
            <a:pPr marL="514350" indent="-514350" algn="just" eaLnBrk="1" hangingPunct="1">
              <a:buFont typeface="Trebuchet MS" panose="020B0603020202020204" pitchFamily="34" charset="0"/>
              <a:buAutoNum type="arabicPeriod" startAt="9"/>
            </a:pPr>
            <a:r>
              <a:rPr lang="en-US" altLang="en-US" sz="2100"/>
              <a:t>Sistem resources manager : yaitu  sebagai pengelola seluruh sumber daya sistem komputer. </a:t>
            </a:r>
          </a:p>
          <a:p>
            <a:pPr marL="514350" indent="-514350" algn="just" eaLnBrk="1" hangingPunct="1">
              <a:buFont typeface="Trebuchet MS" panose="020B0603020202020204" pitchFamily="34" charset="0"/>
              <a:buAutoNum type="arabicPeriod" startAt="9"/>
            </a:pPr>
            <a:r>
              <a:rPr lang="en-US" altLang="en-US" sz="2100"/>
              <a:t>Sebagai Virtual Machine, yang menyediakan layanan seperti menyembunyikan kompleksitas pemrograman dan menyajikan fasilitas yang lebih mudah untuk menggunakan hardware. </a:t>
            </a:r>
          </a:p>
        </p:txBody>
      </p:sp>
      <p:sp>
        <p:nvSpPr>
          <p:cNvPr id="23556" name="Slide Number Placeholder 5">
            <a:extLst>
              <a:ext uri="{FF2B5EF4-FFF2-40B4-BE49-F238E27FC236}">
                <a16:creationId xmlns:a16="http://schemas.microsoft.com/office/drawing/2014/main" id="{AA51C7CE-019B-4949-8FDE-5C15AFBDE75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536A1287-D242-4C2F-9407-A011E4C52FC8}" type="slidenum">
              <a:rPr lang="en-US" altLang="en-US" smtClean="0">
                <a:solidFill>
                  <a:schemeClr val="tx1"/>
                </a:solidFill>
                <a:latin typeface="Arial" panose="020B0604020202020204" pitchFamily="34" charset="0"/>
              </a:rPr>
              <a:pPr>
                <a:spcBef>
                  <a:spcPct val="0"/>
                </a:spcBef>
                <a:buClrTx/>
                <a:buSzTx/>
                <a:buFontTx/>
                <a:buNone/>
              </a:pPr>
              <a:t>11</a:t>
            </a:fld>
            <a:endParaRPr lang="en-US" altLang="en-US">
              <a:solidFill>
                <a:schemeClr val="tx1"/>
              </a:solidFill>
              <a:latin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E2B48F92-AE89-45C2-A1CF-2F85BBB18CFB}"/>
              </a:ext>
            </a:extLst>
          </p:cNvPr>
          <p:cNvSpPr>
            <a:spLocks noGrp="1" noChangeArrowheads="1"/>
          </p:cNvSpPr>
          <p:nvPr>
            <p:ph type="title"/>
          </p:nvPr>
        </p:nvSpPr>
        <p:spPr>
          <a:xfrm>
            <a:off x="609600" y="609600"/>
            <a:ext cx="6348413" cy="947738"/>
          </a:xfrm>
        </p:spPr>
        <p:txBody>
          <a:bodyPr/>
          <a:lstStyle/>
          <a:p>
            <a:pPr eaLnBrk="1" hangingPunct="1"/>
            <a:r>
              <a:rPr lang="en-US" altLang="en-US">
                <a:solidFill>
                  <a:srgbClr val="0070C0"/>
                </a:solidFill>
                <a:cs typeface="Times New Roman" panose="02020603050405020304" pitchFamily="18" charset="0"/>
              </a:rPr>
              <a:t>Arsitektur Sistem Operasi</a:t>
            </a:r>
          </a:p>
        </p:txBody>
      </p:sp>
      <p:sp>
        <p:nvSpPr>
          <p:cNvPr id="24579" name="Rectangle 3">
            <a:extLst>
              <a:ext uri="{FF2B5EF4-FFF2-40B4-BE49-F238E27FC236}">
                <a16:creationId xmlns:a16="http://schemas.microsoft.com/office/drawing/2014/main" id="{267DCE80-601E-4065-A15A-1CBBBFA18317}"/>
              </a:ext>
            </a:extLst>
          </p:cNvPr>
          <p:cNvSpPr>
            <a:spLocks noGrp="1" noChangeArrowheads="1"/>
          </p:cNvSpPr>
          <p:nvPr>
            <p:ph idx="1"/>
          </p:nvPr>
        </p:nvSpPr>
        <p:spPr>
          <a:xfrm>
            <a:off x="433388" y="1717675"/>
            <a:ext cx="7307262" cy="4340225"/>
          </a:xfrm>
        </p:spPr>
        <p:txBody>
          <a:bodyPr/>
          <a:lstStyle/>
          <a:p>
            <a:pPr marL="0" indent="0" algn="just" eaLnBrk="1" hangingPunct="1">
              <a:buFont typeface="Wingdings 3" panose="05040102010807070707" pitchFamily="18" charset="2"/>
              <a:buNone/>
            </a:pPr>
            <a:r>
              <a:rPr lang="en-US" altLang="en-US" sz="2800" b="1">
                <a:latin typeface="Times New Roman" panose="02020603050405020304" pitchFamily="18" charset="0"/>
                <a:cs typeface="Times New Roman" panose="02020603050405020304" pitchFamily="18" charset="0"/>
              </a:rPr>
              <a:t>Arsitektur perangkat lunak </a:t>
            </a:r>
            <a:r>
              <a:rPr lang="en-US" altLang="en-US" sz="2800">
                <a:latin typeface="Times New Roman" panose="02020603050405020304" pitchFamily="18" charset="0"/>
                <a:cs typeface="Times New Roman" panose="02020603050405020304" pitchFamily="18" charset="0"/>
              </a:rPr>
              <a:t>adalah merupakan struktur-struktur yang menjadikan landasan untuk menentukan keberadaan komponen-komponen perangkat lunak, metode atau cara untuk mengelola (organisasi) komponen- komponen tersebut untuk saling berinteraksi. Komponen tersebut merupakan program-program bagian (prosedur, fungsi) yang akan dieksekusi oleh program utama.</a:t>
            </a:r>
          </a:p>
        </p:txBody>
      </p:sp>
      <p:sp>
        <p:nvSpPr>
          <p:cNvPr id="24580" name="Slide Number Placeholder 5">
            <a:extLst>
              <a:ext uri="{FF2B5EF4-FFF2-40B4-BE49-F238E27FC236}">
                <a16:creationId xmlns:a16="http://schemas.microsoft.com/office/drawing/2014/main" id="{B8955D7E-AF10-4E5F-913D-128648E3BCB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8D789827-ECF7-45F4-A113-612E6409DD71}" type="slidenum">
              <a:rPr lang="en-US" altLang="en-US" smtClean="0">
                <a:solidFill>
                  <a:schemeClr val="tx1"/>
                </a:solidFill>
                <a:latin typeface="Arial" panose="020B0604020202020204" pitchFamily="34" charset="0"/>
              </a:rPr>
              <a:pPr>
                <a:spcBef>
                  <a:spcPct val="0"/>
                </a:spcBef>
                <a:buClrTx/>
                <a:buSzTx/>
                <a:buFontTx/>
                <a:buNone/>
              </a:pPr>
              <a:t>12</a:t>
            </a:fld>
            <a:endParaRPr lang="en-US" altLang="en-US">
              <a:solidFill>
                <a:schemeClr val="tx1"/>
              </a:solidFill>
              <a:latin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EBE28754-61F2-4E9F-BF3E-249A1291D5AF}"/>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a:t>
            </a:r>
          </a:p>
        </p:txBody>
      </p:sp>
      <p:sp>
        <p:nvSpPr>
          <p:cNvPr id="26627" name="Rectangle 3">
            <a:extLst>
              <a:ext uri="{FF2B5EF4-FFF2-40B4-BE49-F238E27FC236}">
                <a16:creationId xmlns:a16="http://schemas.microsoft.com/office/drawing/2014/main" id="{56118ED3-A3FC-4375-A3BD-BDAABB8680D6}"/>
              </a:ext>
            </a:extLst>
          </p:cNvPr>
          <p:cNvSpPr>
            <a:spLocks noGrp="1" noChangeArrowheads="1"/>
          </p:cNvSpPr>
          <p:nvPr>
            <p:ph idx="1"/>
          </p:nvPr>
        </p:nvSpPr>
        <p:spPr>
          <a:xfrm>
            <a:off x="0" y="1768475"/>
            <a:ext cx="7667625" cy="4302125"/>
          </a:xfrm>
        </p:spPr>
        <p:txBody>
          <a:bodyPr>
            <a:normAutofit lnSpcReduction="10000"/>
          </a:bodyPr>
          <a:lstStyle/>
          <a:p>
            <a:pPr marL="609600" indent="-609600" algn="just" eaLnBrk="1" hangingPunct="1">
              <a:buFont typeface="Wingdings 3" panose="05040102010807070707" pitchFamily="18" charset="2"/>
              <a:buNone/>
            </a:pPr>
            <a:r>
              <a:rPr lang="en-US" altLang="en-US" sz="2800">
                <a:latin typeface="Times New Roman" panose="02020603050405020304" pitchFamily="18" charset="0"/>
                <a:cs typeface="Times New Roman" panose="02020603050405020304" pitchFamily="18" charset="0"/>
              </a:rPr>
              <a:t>	</a:t>
            </a:r>
            <a:r>
              <a:rPr lang="en-US" altLang="en-US" sz="2800" b="1">
                <a:latin typeface="Times New Roman" panose="02020603050405020304" pitchFamily="18" charset="0"/>
                <a:cs typeface="Times New Roman" panose="02020603050405020304" pitchFamily="18" charset="0"/>
              </a:rPr>
              <a:t>Arsitektur system operasi adalah </a:t>
            </a:r>
            <a:r>
              <a:rPr lang="en-US" altLang="en-US" sz="2800">
                <a:latin typeface="Times New Roman" panose="02020603050405020304" pitchFamily="18" charset="0"/>
                <a:cs typeface="Times New Roman" panose="02020603050405020304" pitchFamily="18" charset="0"/>
              </a:rPr>
              <a:t>merupakan arsitektur perangkat lunak yang digunakan untuk membangun suatu perangkat lunak sistem operasi yang akan digunakan dalam sistem komputer. Perkembangan arsitktur system operasi modern ini semakin komplek dan rumit sehingga memerlukan sistem operasi yang dirancang dengan sangat hati-hati, cermat dan tepat agar dapat berfungsi secara optimum dan mudah untuk dimodifikasi.</a:t>
            </a:r>
          </a:p>
        </p:txBody>
      </p:sp>
      <p:sp>
        <p:nvSpPr>
          <p:cNvPr id="26628" name="Slide Number Placeholder 5">
            <a:extLst>
              <a:ext uri="{FF2B5EF4-FFF2-40B4-BE49-F238E27FC236}">
                <a16:creationId xmlns:a16="http://schemas.microsoft.com/office/drawing/2014/main" id="{D150C60E-8088-4DC3-97B8-0F36C0AB15F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F0F00CEA-872E-4053-8749-BC8CFA6F7D51}" type="slidenum">
              <a:rPr lang="en-US" altLang="en-US" smtClean="0">
                <a:solidFill>
                  <a:schemeClr val="tx1"/>
                </a:solidFill>
                <a:latin typeface="Arial" panose="020B0604020202020204" pitchFamily="34" charset="0"/>
              </a:rPr>
              <a:pPr>
                <a:spcBef>
                  <a:spcPct val="0"/>
                </a:spcBef>
                <a:buClrTx/>
                <a:buSzTx/>
                <a:buFontTx/>
                <a:buNone/>
              </a:pPr>
              <a:t>13</a:t>
            </a:fld>
            <a:endParaRPr lang="en-US" altLang="en-US">
              <a:solidFill>
                <a:schemeClr val="tx1"/>
              </a:solidFill>
              <a:latin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A391F52E-29FD-4E99-BC73-E32EADC14642}"/>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Ragam Arsitektur Sistem Operasi</a:t>
            </a:r>
          </a:p>
        </p:txBody>
      </p:sp>
      <p:sp>
        <p:nvSpPr>
          <p:cNvPr id="28675" name="Rectangle 3">
            <a:extLst>
              <a:ext uri="{FF2B5EF4-FFF2-40B4-BE49-F238E27FC236}">
                <a16:creationId xmlns:a16="http://schemas.microsoft.com/office/drawing/2014/main" id="{927715ED-BB40-473A-B3AD-960E057C0CAF}"/>
              </a:ext>
            </a:extLst>
          </p:cNvPr>
          <p:cNvSpPr>
            <a:spLocks noGrp="1" noChangeArrowheads="1"/>
          </p:cNvSpPr>
          <p:nvPr>
            <p:ph idx="1"/>
          </p:nvPr>
        </p:nvSpPr>
        <p:spPr/>
        <p:txBody>
          <a:bodyPr/>
          <a:lstStyle/>
          <a:p>
            <a:pPr marL="609600" indent="-609600" eaLnBrk="1" hangingPunct="1">
              <a:buFont typeface="Wingdings" panose="05000000000000000000" pitchFamily="2" charset="2"/>
              <a:buAutoNum type="arabicPeriod"/>
            </a:pPr>
            <a:r>
              <a:rPr lang="en-US" altLang="en-US" sz="2800">
                <a:cs typeface="Times New Roman" panose="02020603050405020304" pitchFamily="18" charset="0"/>
              </a:rPr>
              <a:t>Sistem Monolitik</a:t>
            </a:r>
          </a:p>
          <a:p>
            <a:pPr marL="609600" indent="-609600" eaLnBrk="1" hangingPunct="1">
              <a:buFont typeface="Wingdings" panose="05000000000000000000" pitchFamily="2" charset="2"/>
              <a:buAutoNum type="arabicPeriod"/>
            </a:pPr>
            <a:r>
              <a:rPr lang="en-US" altLang="en-US" sz="2800">
                <a:cs typeface="Times New Roman" panose="02020603050405020304" pitchFamily="18" charset="0"/>
              </a:rPr>
              <a:t>Sistem Berlapis</a:t>
            </a:r>
          </a:p>
          <a:p>
            <a:pPr marL="609600" indent="-609600" eaLnBrk="1" hangingPunct="1">
              <a:buFont typeface="Wingdings" panose="05000000000000000000" pitchFamily="2" charset="2"/>
              <a:buAutoNum type="arabicPeriod"/>
            </a:pPr>
            <a:r>
              <a:rPr lang="en-US" altLang="en-US" sz="2800">
                <a:cs typeface="Times New Roman" panose="02020603050405020304" pitchFamily="18" charset="0"/>
              </a:rPr>
              <a:t>Sistem Mesin Virtual</a:t>
            </a:r>
          </a:p>
          <a:p>
            <a:pPr marL="609600" indent="-609600" eaLnBrk="1" hangingPunct="1">
              <a:buFont typeface="Wingdings" panose="05000000000000000000" pitchFamily="2" charset="2"/>
              <a:buAutoNum type="arabicPeriod"/>
            </a:pPr>
            <a:r>
              <a:rPr lang="en-US" altLang="en-US" sz="2800">
                <a:cs typeface="Times New Roman" panose="02020603050405020304" pitchFamily="18" charset="0"/>
              </a:rPr>
              <a:t>Sistem Client Server</a:t>
            </a:r>
          </a:p>
          <a:p>
            <a:pPr marL="609600" indent="-609600" eaLnBrk="1" hangingPunct="1">
              <a:buFont typeface="Wingdings" panose="05000000000000000000" pitchFamily="2" charset="2"/>
              <a:buAutoNum type="arabicPeriod"/>
            </a:pPr>
            <a:r>
              <a:rPr lang="en-US" altLang="en-US" sz="2800">
                <a:cs typeface="Times New Roman" panose="02020603050405020304" pitchFamily="18" charset="0"/>
              </a:rPr>
              <a:t>Sistem Berorientasi Objek</a:t>
            </a:r>
          </a:p>
        </p:txBody>
      </p:sp>
      <p:sp>
        <p:nvSpPr>
          <p:cNvPr id="28676" name="Slide Number Placeholder 5">
            <a:extLst>
              <a:ext uri="{FF2B5EF4-FFF2-40B4-BE49-F238E27FC236}">
                <a16:creationId xmlns:a16="http://schemas.microsoft.com/office/drawing/2014/main" id="{9EB7C368-7803-41B2-9065-2C95A97EADE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9526C6AF-4F45-4A44-B342-46F8BF05D93A}" type="slidenum">
              <a:rPr lang="en-US" altLang="en-US" smtClean="0">
                <a:solidFill>
                  <a:schemeClr val="tx1"/>
                </a:solidFill>
                <a:latin typeface="Arial" panose="020B0604020202020204" pitchFamily="34" charset="0"/>
              </a:rPr>
              <a:pPr>
                <a:spcBef>
                  <a:spcPct val="0"/>
                </a:spcBef>
                <a:buClrTx/>
                <a:buSzTx/>
                <a:buFontTx/>
                <a:buNone/>
              </a:pPr>
              <a:t>14</a:t>
            </a:fld>
            <a:endParaRPr lang="en-US" altLang="en-US">
              <a:solidFill>
                <a:schemeClr val="tx1"/>
              </a:solidFill>
              <a:latin typeface="Arial" panose="020B060402020202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20ADD017-72C4-4605-A2D9-672EF6DE1382}"/>
              </a:ext>
            </a:extLst>
          </p:cNvPr>
          <p:cNvSpPr>
            <a:spLocks noGrp="1" noChangeArrowheads="1"/>
          </p:cNvSpPr>
          <p:nvPr>
            <p:ph type="title"/>
          </p:nvPr>
        </p:nvSpPr>
        <p:spPr/>
        <p:txBody>
          <a:bodyPr/>
          <a:lstStyle/>
          <a:p>
            <a:pPr eaLnBrk="1" hangingPunct="1"/>
            <a:r>
              <a:rPr lang="en-US" altLang="en-US">
                <a:solidFill>
                  <a:srgbClr val="0070C0"/>
                </a:solidFill>
                <a:cs typeface="Times New Roman" panose="02020603050405020304" pitchFamily="18" charset="0"/>
              </a:rPr>
              <a:t>1. Sistem Monolitik</a:t>
            </a:r>
          </a:p>
        </p:txBody>
      </p:sp>
      <p:sp>
        <p:nvSpPr>
          <p:cNvPr id="9220" name="Rectangle 3">
            <a:extLst>
              <a:ext uri="{FF2B5EF4-FFF2-40B4-BE49-F238E27FC236}">
                <a16:creationId xmlns:a16="http://schemas.microsoft.com/office/drawing/2014/main" id="{4116A065-6354-4B21-A1FF-E4328E5A3D6D}"/>
              </a:ext>
            </a:extLst>
          </p:cNvPr>
          <p:cNvSpPr>
            <a:spLocks noGrp="1" noChangeArrowheads="1"/>
          </p:cNvSpPr>
          <p:nvPr>
            <p:ph idx="1"/>
          </p:nvPr>
        </p:nvSpPr>
        <p:spPr>
          <a:xfrm>
            <a:off x="609600" y="1412875"/>
            <a:ext cx="6842125" cy="5256213"/>
          </a:xfrm>
        </p:spPr>
        <p:txBody>
          <a:bodyPr rtlCol="0">
            <a:noAutofit/>
          </a:bodyPr>
          <a:lstStyle/>
          <a:p>
            <a:pPr marL="0" indent="0" algn="just" eaLnBrk="1" fontAlgn="auto" hangingPunct="1">
              <a:spcBef>
                <a:spcPts val="0"/>
              </a:spcBef>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Merupakan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struktur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rgbClr val="FF0000"/>
                </a:solidFill>
                <a:latin typeface="Times New Roman" panose="02020603050405020304" pitchFamily="18" charset="0"/>
                <a:cs typeface="Times New Roman" panose="02020603050405020304" pitchFamily="18" charset="0"/>
              </a:rPr>
              <a:t>sistem</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err="1">
                <a:solidFill>
                  <a:srgbClr val="FF0000"/>
                </a:solidFill>
                <a:latin typeface="Times New Roman" panose="02020603050405020304" pitchFamily="18" charset="0"/>
                <a:cs typeface="Times New Roman" panose="02020603050405020304" pitchFamily="18" charset="0"/>
              </a:rPr>
              <a:t>operasi</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err="1">
                <a:solidFill>
                  <a:srgbClr val="FF0000"/>
                </a:solidFill>
                <a:latin typeface="Times New Roman" panose="02020603050405020304" pitchFamily="18" charset="0"/>
                <a:cs typeface="Times New Roman" panose="02020603050405020304" pitchFamily="18" charset="0"/>
              </a:rPr>
              <a:t>sederhana</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dilengkapi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rgbClr val="FF0000"/>
                </a:solidFill>
                <a:latin typeface="Times New Roman" panose="02020603050405020304" pitchFamily="18" charset="0"/>
                <a:cs typeface="Times New Roman" panose="02020603050405020304" pitchFamily="18" charset="0"/>
              </a:rPr>
              <a:t>operasi</a:t>
            </a:r>
            <a:r>
              <a:rPr lang="en-US" altLang="en-US" sz="2400" dirty="0">
                <a:solidFill>
                  <a:srgbClr val="FF0000"/>
                </a:solidFill>
                <a:latin typeface="Times New Roman" panose="02020603050405020304" pitchFamily="18" charset="0"/>
                <a:cs typeface="Times New Roman" panose="02020603050405020304" pitchFamily="18" charset="0"/>
              </a:rPr>
              <a:t> “dual”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pelayanan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call}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diberikan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oleh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Model system call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dilakukan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cara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mengambil</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sejumlah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parameter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tempat</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telah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ditentukan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sebelumnya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seperti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register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atau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stack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kemudian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mengeksekusi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suatu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intruksi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trap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tertentu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monitor mode.</a:t>
            </a:r>
          </a:p>
          <a:p>
            <a:pPr marL="0" indent="0" algn="just" eaLnBrk="1" fontAlgn="auto" hangingPunct="1">
              <a:spcBef>
                <a:spcPts val="0"/>
              </a:spcBef>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model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ini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tiap-tiap</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call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memiliki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satu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service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prosedur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Ulitity</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prosedur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mengerjakan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segala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sesuatu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dibutuhkan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oleh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beberapa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service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prosedure</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seperti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mengambil</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data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dari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user program.</a:t>
            </a:r>
          </a:p>
          <a:p>
            <a:pPr marL="0" indent="0" algn="just" eaLnBrk="1" fontAlgn="auto" hangingPunct="1">
              <a:spcBef>
                <a:spcPts val="0"/>
              </a:spcBef>
              <a:spcAft>
                <a:spcPts val="0"/>
              </a:spcAft>
              <a:buFont typeface="Wingdings 3" charset="2"/>
              <a:buNone/>
              <a:defRPr/>
            </a:pPr>
            <a:endPar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30724" name="Slide Number Placeholder 5">
            <a:extLst>
              <a:ext uri="{FF2B5EF4-FFF2-40B4-BE49-F238E27FC236}">
                <a16:creationId xmlns:a16="http://schemas.microsoft.com/office/drawing/2014/main" id="{0002BB6A-7933-4E97-B61F-93BC5A2EBE1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E391515C-5094-4F3F-936E-F862158A2B2B}" type="slidenum">
              <a:rPr lang="en-US" altLang="en-US" smtClean="0">
                <a:solidFill>
                  <a:schemeClr val="tx1"/>
                </a:solidFill>
                <a:latin typeface="Arial" panose="020B0604020202020204" pitchFamily="34" charset="0"/>
              </a:rPr>
              <a:pPr>
                <a:spcBef>
                  <a:spcPct val="0"/>
                </a:spcBef>
                <a:buClrTx/>
                <a:buSzTx/>
                <a:buFontTx/>
                <a:buNone/>
              </a:pPr>
              <a:t>15</a:t>
            </a:fld>
            <a:endParaRPr lang="en-US" altLang="en-US">
              <a:solidFill>
                <a:schemeClr val="tx1"/>
              </a:solidFill>
              <a:latin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5381C0D2-DBF0-43CE-881E-01A3D66A9181}"/>
              </a:ext>
            </a:extLst>
          </p:cNvPr>
          <p:cNvSpPr>
            <a:spLocks noGrp="1" noChangeArrowheads="1"/>
          </p:cNvSpPr>
          <p:nvPr>
            <p:ph type="title"/>
          </p:nvPr>
        </p:nvSpPr>
        <p:spPr/>
        <p:txBody>
          <a:bodyPr/>
          <a:lstStyle/>
          <a:p>
            <a:pPr eaLnBrk="1" hangingPunct="1"/>
            <a:r>
              <a:rPr lang="en-US" altLang="en-US">
                <a:solidFill>
                  <a:srgbClr val="0070C0"/>
                </a:solidFill>
                <a:cs typeface="Times New Roman" panose="02020603050405020304" pitchFamily="18" charset="0"/>
              </a:rPr>
              <a:t>1. Sistem Monolitik</a:t>
            </a:r>
          </a:p>
        </p:txBody>
      </p:sp>
      <p:sp>
        <p:nvSpPr>
          <p:cNvPr id="9220" name="Rectangle 3">
            <a:extLst>
              <a:ext uri="{FF2B5EF4-FFF2-40B4-BE49-F238E27FC236}">
                <a16:creationId xmlns:a16="http://schemas.microsoft.com/office/drawing/2014/main" id="{F7309CDC-5646-411E-9D26-8399386F03BA}"/>
              </a:ext>
            </a:extLst>
          </p:cNvPr>
          <p:cNvSpPr>
            <a:spLocks noGrp="1" noChangeArrowheads="1"/>
          </p:cNvSpPr>
          <p:nvPr>
            <p:ph idx="1"/>
          </p:nvPr>
        </p:nvSpPr>
        <p:spPr>
          <a:xfrm>
            <a:off x="609600" y="1412875"/>
            <a:ext cx="7058025" cy="5256213"/>
          </a:xfrm>
        </p:spPr>
        <p:txBody>
          <a:bodyPr rtlCol="0">
            <a:noAutofit/>
          </a:bodyPr>
          <a:lstStyle/>
          <a:p>
            <a:pPr marL="609600" indent="-609600" algn="just" eaLnBrk="1" fontAlgn="auto" hangingPunct="1">
              <a:spcBef>
                <a:spcPts val="0"/>
              </a:spcBef>
              <a:spcAft>
                <a:spcPts val="0"/>
              </a:spcAft>
              <a:buFont typeface="Wingdings 3" charset="2"/>
              <a:buNone/>
              <a:defRPr/>
            </a:pP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Mekanisme</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prinsip</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kerja</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model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struktur</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monolitik</a:t>
            </a:r>
            <a:endPar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endParaRPr>
          </a:p>
          <a:p>
            <a:pPr marL="609600" indent="-609600" algn="just" eaLnBrk="1" fontAlgn="auto" hangingPunct="1">
              <a:spcBef>
                <a:spcPts val="0"/>
              </a:spcBef>
              <a:spcAft>
                <a:spcPts val="0"/>
              </a:spcAft>
              <a:buFont typeface="Wingdings 3" charset="2"/>
              <a:buNone/>
              <a:defRPr/>
            </a:pP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ini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adalah</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sebagai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berikut</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344488" indent="-344488" algn="just" eaLnBrk="1" fontAlgn="auto" hangingPunct="1">
              <a:spcBef>
                <a:spcPts val="0"/>
              </a:spcBef>
              <a:spcAft>
                <a:spcPts val="0"/>
              </a:spcAft>
              <a:buFont typeface="Wingdings 3" charset="2"/>
              <a:buNone/>
              <a:defRPr/>
            </a:pP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User program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melakukan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“trap”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karnel</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344488" indent="-344488" algn="just" eaLnBrk="1" fontAlgn="auto" hangingPunct="1">
              <a:spcBef>
                <a:spcPts val="0"/>
              </a:spcBef>
              <a:spcAft>
                <a:spcPts val="0"/>
              </a:spcAft>
              <a:buFont typeface="Wingdings 3" charset="2"/>
              <a:buNone/>
              <a:defRPr/>
            </a:pP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Intruksi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berpindah</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dari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user mode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ke</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monitor mode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mentransfer</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control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ke</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292100" indent="-292100" algn="just" eaLnBrk="1" fontAlgn="auto" hangingPunct="1">
              <a:spcBef>
                <a:spcPts val="0"/>
              </a:spcBef>
              <a:spcAft>
                <a:spcPts val="0"/>
              </a:spcAft>
              <a:buFont typeface="Wingdings 3" charset="2"/>
              <a:buNone/>
              <a:defRPr/>
            </a:pP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mengecek</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parameter-parameter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dari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pemanggilan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tersebut</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untuk</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menentukan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call</a:t>
            </a:r>
          </a:p>
          <a:p>
            <a:pPr marL="344488" indent="-344488" algn="just" eaLnBrk="1" fontAlgn="auto" hangingPunct="1">
              <a:spcBef>
                <a:spcPts val="0"/>
              </a:spcBef>
              <a:spcAft>
                <a:spcPts val="0"/>
              </a:spcAft>
              <a:buFont typeface="Wingdings 3" charset="2"/>
              <a:buNone/>
              <a:defRPr/>
            </a:pP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mana</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memanggil</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344488" indent="-344488" algn="just" eaLnBrk="1" fontAlgn="auto" hangingPunct="1">
              <a:spcBef>
                <a:spcPts val="0"/>
              </a:spcBef>
              <a:spcAft>
                <a:spcPts val="0"/>
              </a:spcAft>
              <a:buFont typeface="Wingdings 3" charset="2"/>
              <a:buNone/>
              <a:defRPr/>
            </a:pP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menunjuk</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ke</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suatu</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table yang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berisi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slot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ke</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-k yang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menunjuk</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call K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Kontrol</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344488" indent="-344488" algn="just" eaLnBrk="1" fontAlgn="auto" hangingPunct="1">
              <a:spcBef>
                <a:spcPts val="0"/>
              </a:spcBef>
              <a:spcAft>
                <a:spcPts val="0"/>
              </a:spcAft>
              <a:buFont typeface="Wingdings 3" charset="2"/>
              <a:buNone/>
              <a:defRPr/>
            </a:pP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Kontrol</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akan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dikembalikan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kepada</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user program,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jika</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call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telah</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selesai</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mengerjakan</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200" dirty="0" err="1">
                <a:solidFill>
                  <a:schemeClr val="tx1">
                    <a:lumMod val="75000"/>
                    <a:lumOff val="25000"/>
                  </a:schemeClr>
                </a:solidFill>
                <a:latin typeface="Times New Roman" panose="02020603050405020304" pitchFamily="18" charset="0"/>
                <a:cs typeface="Times New Roman" panose="02020603050405020304" pitchFamily="18" charset="0"/>
              </a:rPr>
              <a:t>tugasnya</a:t>
            </a:r>
            <a:r>
              <a:rPr lang="en-US" altLang="en-US" sz="2200" dirty="0">
                <a:solidFill>
                  <a:schemeClr val="tx1">
                    <a:lumMod val="75000"/>
                    <a:lumOff val="25000"/>
                  </a:schemeClr>
                </a:solidFill>
                <a:latin typeface="Times New Roman" panose="02020603050405020304" pitchFamily="18" charset="0"/>
                <a:cs typeface="Times New Roman" panose="02020603050405020304" pitchFamily="18" charset="0"/>
              </a:rPr>
              <a:t>.</a:t>
            </a:r>
          </a:p>
        </p:txBody>
      </p:sp>
      <p:sp>
        <p:nvSpPr>
          <p:cNvPr id="32772" name="Slide Number Placeholder 5">
            <a:extLst>
              <a:ext uri="{FF2B5EF4-FFF2-40B4-BE49-F238E27FC236}">
                <a16:creationId xmlns:a16="http://schemas.microsoft.com/office/drawing/2014/main" id="{64503017-736B-405B-A72C-C219A1DDBA1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E7CF0DE5-1429-414C-9ED7-30FFBDFC266C}" type="slidenum">
              <a:rPr lang="en-US" altLang="en-US" smtClean="0">
                <a:solidFill>
                  <a:schemeClr val="tx1"/>
                </a:solidFill>
                <a:latin typeface="Arial" panose="020B0604020202020204" pitchFamily="34" charset="0"/>
              </a:rPr>
              <a:pPr>
                <a:spcBef>
                  <a:spcPct val="0"/>
                </a:spcBef>
                <a:buClrTx/>
                <a:buSzTx/>
                <a:buFontTx/>
                <a:buNone/>
              </a:pPr>
              <a:t>16</a:t>
            </a:fld>
            <a:endParaRPr lang="en-US" altLang="en-US">
              <a:solidFill>
                <a:schemeClr val="tx1"/>
              </a:solidFill>
              <a:latin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82D7E57-F059-41FE-8DB2-1470A49C8113}"/>
              </a:ext>
            </a:extLst>
          </p:cNvPr>
          <p:cNvSpPr>
            <a:spLocks noGrp="1" noChangeArrowheads="1"/>
          </p:cNvSpPr>
          <p:nvPr>
            <p:ph type="title"/>
          </p:nvPr>
        </p:nvSpPr>
        <p:spPr/>
        <p:txBody>
          <a:bodyPr/>
          <a:lstStyle/>
          <a:p>
            <a:pPr eaLnBrk="1" hangingPunct="1"/>
            <a:r>
              <a:rPr lang="en-US" altLang="en-US">
                <a:solidFill>
                  <a:srgbClr val="0070C0"/>
                </a:solidFill>
                <a:cs typeface="Times New Roman" panose="02020603050405020304" pitchFamily="18" charset="0"/>
              </a:rPr>
              <a:t>2 Sistem Berlapis</a:t>
            </a:r>
          </a:p>
        </p:txBody>
      </p:sp>
      <p:sp>
        <p:nvSpPr>
          <p:cNvPr id="9220" name="Rectangle 3">
            <a:extLst>
              <a:ext uri="{FF2B5EF4-FFF2-40B4-BE49-F238E27FC236}">
                <a16:creationId xmlns:a16="http://schemas.microsoft.com/office/drawing/2014/main" id="{965A9F58-37FA-402F-B9DA-E688FE803FE0}"/>
              </a:ext>
            </a:extLst>
          </p:cNvPr>
          <p:cNvSpPr>
            <a:spLocks noGrp="1" noChangeArrowheads="1"/>
          </p:cNvSpPr>
          <p:nvPr>
            <p:ph idx="1"/>
          </p:nvPr>
        </p:nvSpPr>
        <p:spPr>
          <a:xfrm>
            <a:off x="0" y="1484313"/>
            <a:ext cx="7740650" cy="4646612"/>
          </a:xfrm>
        </p:spPr>
        <p:txBody>
          <a:bodyPr rtlCol="0">
            <a:normAutofit fontScale="92500" lnSpcReduction="10000"/>
          </a:bodyPr>
          <a:lstStyle/>
          <a:p>
            <a:pPr marL="609600" indent="-609600" algn="just" eaLnBrk="1" fontAlgn="auto" hangingPunct="1">
              <a:spcAft>
                <a:spcPts val="0"/>
              </a:spcAft>
              <a:buFont typeface="Wingdings 3" charset="2"/>
              <a:buNone/>
              <a:defRPr/>
            </a:pPr>
            <a:r>
              <a:rPr lang="en-US" altLang="en-US" sz="28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Teknik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pendekatan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struktur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berlapis</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dasarnya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dibuat</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menggunakan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pendekatan</a:t>
            </a:r>
            <a:r>
              <a:rPr lang="en-US" altLang="en-US" sz="2400" b="1" dirty="0">
                <a:solidFill>
                  <a:srgbClr val="FF0000"/>
                </a:solidFill>
                <a:latin typeface="Times New Roman" panose="02020603050405020304" pitchFamily="18" charset="0"/>
                <a:cs typeface="Times New Roman" panose="02020603050405020304" pitchFamily="18" charset="0"/>
              </a:rPr>
              <a:t> top-down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semua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fungsi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ditentukan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dibagi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menjadi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komponen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komponen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Modularisasi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dilakukan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cara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memecah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menajdi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beberapa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lapis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tingkat</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Lapisan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terendah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(layer 0)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adalah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perangkat</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keras</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lapisan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teratas</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(layer N)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adalah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a:solidFill>
                  <a:srgbClr val="FF0000"/>
                </a:solidFill>
                <a:latin typeface="Times New Roman" panose="02020603050405020304" pitchFamily="18" charset="0"/>
                <a:cs typeface="Times New Roman" panose="02020603050405020304" pitchFamily="18" charset="0"/>
              </a:rPr>
              <a:t>user interface</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system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modularisasi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setiap</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lapisan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mempunyai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fungsi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tertentu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melayani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lapisan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lebih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rendah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609600" indent="-609600" algn="just" eaLnBrk="1" fontAlgn="auto" hangingPunct="1">
              <a:spcAft>
                <a:spcPts val="0"/>
              </a:spcAft>
              <a:buFont typeface="Wingdings 3" charset="2"/>
              <a:buNone/>
              <a:defRPr/>
            </a:pP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dasarnya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system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berlapis</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dimaksudkan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untuk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mengurangi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kompleknya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rancangan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implementasi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dari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suatu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system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Contoh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menggunakan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ini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adalah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UNIX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termodifikasi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THE, Venus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OS/2 </a:t>
            </a:r>
          </a:p>
        </p:txBody>
      </p:sp>
      <p:sp>
        <p:nvSpPr>
          <p:cNvPr id="34820" name="Slide Number Placeholder 5">
            <a:extLst>
              <a:ext uri="{FF2B5EF4-FFF2-40B4-BE49-F238E27FC236}">
                <a16:creationId xmlns:a16="http://schemas.microsoft.com/office/drawing/2014/main" id="{C9F8BD66-4E44-47BA-A78A-69A9BE7F3EC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27834D03-1961-4162-BF8C-E066D2B402F8}" type="slidenum">
              <a:rPr lang="en-US" altLang="en-US" smtClean="0">
                <a:solidFill>
                  <a:schemeClr val="tx1"/>
                </a:solidFill>
                <a:latin typeface="Arial" panose="020B0604020202020204" pitchFamily="34" charset="0"/>
              </a:rPr>
              <a:pPr>
                <a:spcBef>
                  <a:spcPct val="0"/>
                </a:spcBef>
                <a:buClrTx/>
                <a:buSzTx/>
                <a:buFontTx/>
                <a:buNone/>
              </a:pPr>
              <a:t>17</a:t>
            </a:fld>
            <a:endParaRPr lang="en-US" altLang="en-US">
              <a:solidFill>
                <a:schemeClr val="tx1"/>
              </a:solidFill>
              <a:latin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68235AA4-7606-49E1-A982-30A7C6135461}"/>
              </a:ext>
            </a:extLst>
          </p:cNvPr>
          <p:cNvSpPr>
            <a:spLocks noGrp="1" noChangeArrowheads="1"/>
          </p:cNvSpPr>
          <p:nvPr>
            <p:ph type="title"/>
          </p:nvPr>
        </p:nvSpPr>
        <p:spPr/>
        <p:txBody>
          <a:bodyPr/>
          <a:lstStyle/>
          <a:p>
            <a:pPr eaLnBrk="1" hangingPunct="1"/>
            <a:r>
              <a:rPr lang="en-US" altLang="en-US">
                <a:solidFill>
                  <a:srgbClr val="0070C0"/>
                </a:solidFill>
                <a:cs typeface="Times New Roman" panose="02020603050405020304" pitchFamily="18" charset="0"/>
              </a:rPr>
              <a:t>2 Sistem Berlapis</a:t>
            </a:r>
          </a:p>
        </p:txBody>
      </p:sp>
      <p:sp>
        <p:nvSpPr>
          <p:cNvPr id="9220" name="Rectangle 3">
            <a:extLst>
              <a:ext uri="{FF2B5EF4-FFF2-40B4-BE49-F238E27FC236}">
                <a16:creationId xmlns:a16="http://schemas.microsoft.com/office/drawing/2014/main" id="{DA75E283-4EEC-44B5-B9F7-229AC8BF6956}"/>
              </a:ext>
            </a:extLst>
          </p:cNvPr>
          <p:cNvSpPr>
            <a:spLocks noGrp="1" noChangeArrowheads="1"/>
          </p:cNvSpPr>
          <p:nvPr>
            <p:ph idx="1"/>
          </p:nvPr>
        </p:nvSpPr>
        <p:spPr>
          <a:xfrm>
            <a:off x="-612775" y="1828800"/>
            <a:ext cx="8353425" cy="4302125"/>
          </a:xfrm>
        </p:spPr>
        <p:txBody>
          <a:bodyPr rtlCol="0">
            <a:normAutofit/>
          </a:bodyPr>
          <a:lstStyle/>
          <a:p>
            <a:pPr marL="609600" indent="-609600" algn="just" eaLnBrk="1" fontAlgn="auto" hangingPunct="1">
              <a:spcAft>
                <a:spcPts val="0"/>
              </a:spcAft>
              <a:buFont typeface="Wingdings 3" charset="2"/>
              <a:buNone/>
              <a:defRPr/>
            </a:pPr>
            <a:r>
              <a:rPr lang="en-US" altLang="en-US" sz="2800" dirty="0">
                <a:solidFill>
                  <a:schemeClr val="tx1">
                    <a:lumMod val="75000"/>
                    <a:lumOff val="25000"/>
                  </a:schemeClr>
                </a:solidFill>
                <a:latin typeface="Times New Roman" panose="02020603050405020304" pitchFamily="18" charset="0"/>
                <a:cs typeface="Times New Roman" panose="02020603050405020304" pitchFamily="18" charset="0"/>
              </a:rPr>
              <a:t>	</a:t>
            </a:r>
          </a:p>
        </p:txBody>
      </p:sp>
      <p:sp>
        <p:nvSpPr>
          <p:cNvPr id="36868" name="Slide Number Placeholder 5">
            <a:extLst>
              <a:ext uri="{FF2B5EF4-FFF2-40B4-BE49-F238E27FC236}">
                <a16:creationId xmlns:a16="http://schemas.microsoft.com/office/drawing/2014/main" id="{10E8C617-5083-44D8-868B-AC380BC8F73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C51F2739-B329-40ED-8913-91272A5D8BAD}" type="slidenum">
              <a:rPr lang="en-US" altLang="en-US" smtClean="0">
                <a:solidFill>
                  <a:schemeClr val="tx1"/>
                </a:solidFill>
                <a:latin typeface="Arial" panose="020B0604020202020204" pitchFamily="34" charset="0"/>
              </a:rPr>
              <a:pPr>
                <a:spcBef>
                  <a:spcPct val="0"/>
                </a:spcBef>
                <a:buClrTx/>
                <a:buSzTx/>
                <a:buFontTx/>
                <a:buNone/>
              </a:pPr>
              <a:t>18</a:t>
            </a:fld>
            <a:endParaRPr lang="en-US" altLang="en-US">
              <a:solidFill>
                <a:schemeClr val="tx1"/>
              </a:solidFill>
              <a:latin typeface="Arial" panose="020B0604020202020204" pitchFamily="34" charset="0"/>
            </a:endParaRPr>
          </a:p>
        </p:txBody>
      </p:sp>
      <p:pic>
        <p:nvPicPr>
          <p:cNvPr id="36869" name="Picture 4">
            <a:extLst>
              <a:ext uri="{FF2B5EF4-FFF2-40B4-BE49-F238E27FC236}">
                <a16:creationId xmlns:a16="http://schemas.microsoft.com/office/drawing/2014/main" id="{877D3733-B9FF-4A5C-BAED-5DDB894D91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3618" t="49629" r="18777" b="23912"/>
          <a:stretch>
            <a:fillRect/>
          </a:stretch>
        </p:blipFill>
        <p:spPr bwMode="auto">
          <a:xfrm>
            <a:off x="0" y="1557338"/>
            <a:ext cx="7740650" cy="485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75D8A5C7-5417-4E1F-83B9-A60AF7CBF6BE}"/>
              </a:ext>
            </a:extLst>
          </p:cNvPr>
          <p:cNvSpPr>
            <a:spLocks noGrp="1" noChangeArrowheads="1"/>
          </p:cNvSpPr>
          <p:nvPr>
            <p:ph type="title"/>
          </p:nvPr>
        </p:nvSpPr>
        <p:spPr/>
        <p:txBody>
          <a:bodyPr/>
          <a:lstStyle/>
          <a:p>
            <a:pPr eaLnBrk="1" hangingPunct="1"/>
            <a:r>
              <a:rPr lang="en-US" altLang="en-US">
                <a:solidFill>
                  <a:srgbClr val="0070C0"/>
                </a:solidFill>
                <a:cs typeface="Times New Roman" panose="02020603050405020304" pitchFamily="18" charset="0"/>
              </a:rPr>
              <a:t>3. Sistem Mesin Virtual</a:t>
            </a:r>
          </a:p>
        </p:txBody>
      </p:sp>
      <p:sp>
        <p:nvSpPr>
          <p:cNvPr id="38915" name="Rectangle 3">
            <a:extLst>
              <a:ext uri="{FF2B5EF4-FFF2-40B4-BE49-F238E27FC236}">
                <a16:creationId xmlns:a16="http://schemas.microsoft.com/office/drawing/2014/main" id="{4DE9A80F-12A7-41E7-AA54-6793F521C9DE}"/>
              </a:ext>
            </a:extLst>
          </p:cNvPr>
          <p:cNvSpPr>
            <a:spLocks noGrp="1" noChangeArrowheads="1"/>
          </p:cNvSpPr>
          <p:nvPr>
            <p:ph idx="1"/>
          </p:nvPr>
        </p:nvSpPr>
        <p:spPr>
          <a:xfrm>
            <a:off x="0" y="1412875"/>
            <a:ext cx="7596188" cy="4718050"/>
          </a:xfrm>
        </p:spPr>
        <p:txBody>
          <a:bodyPr>
            <a:normAutofit fontScale="92500" lnSpcReduction="10000"/>
          </a:bodyPr>
          <a:lstStyle/>
          <a:p>
            <a:pPr marL="609600" indent="-609600" algn="just" eaLnBrk="1" hangingPunct="1">
              <a:buFont typeface="Wingdings 3" panose="05040102010807070707" pitchFamily="18" charset="2"/>
              <a:buNone/>
            </a:pPr>
            <a:r>
              <a:rPr lang="en-US" altLang="en-US" sz="2200">
                <a:latin typeface="Times New Roman" panose="02020603050405020304" pitchFamily="18" charset="0"/>
                <a:cs typeface="Times New Roman" panose="02020603050405020304" pitchFamily="18" charset="0"/>
              </a:rPr>
              <a:t>	Konsep dasar dari mesin virtual ini tidak jauh berbeda dengan pendekatan sistem  terlapis dengan tambahan berupa </a:t>
            </a:r>
            <a:r>
              <a:rPr lang="en-US" altLang="en-US" sz="2200">
                <a:solidFill>
                  <a:srgbClr val="FF0000"/>
                </a:solidFill>
                <a:latin typeface="Times New Roman" panose="02020603050405020304" pitchFamily="18" charset="0"/>
                <a:cs typeface="Times New Roman" panose="02020603050405020304" pitchFamily="18" charset="0"/>
              </a:rPr>
              <a:t>antarmuka yang menghubungkan perangkat keras dengan kernel untuk tiap-tiap proses</a:t>
            </a:r>
            <a:r>
              <a:rPr lang="en-US" altLang="en-US" sz="2200">
                <a:latin typeface="Times New Roman" panose="02020603050405020304" pitchFamily="18" charset="0"/>
                <a:cs typeface="Times New Roman" panose="02020603050405020304" pitchFamily="18" charset="0"/>
              </a:rPr>
              <a:t>. Mesin virtual menyediakan antar muka yang identik untuk perangkat keras yang ada. Sistem operasi ini membuat ilusi atau virtual untuk beberapa proses, masing-masing virtual proses mengeksekusi prosessornya dan memorinya (virtual) masing masing. </a:t>
            </a:r>
          </a:p>
          <a:p>
            <a:pPr marL="609600" indent="-609600" algn="just" eaLnBrk="1" hangingPunct="1">
              <a:buFont typeface="Wingdings 3" panose="05040102010807070707" pitchFamily="18" charset="2"/>
              <a:buNone/>
            </a:pPr>
            <a:r>
              <a:rPr lang="en-US" altLang="en-US" sz="2200">
                <a:latin typeface="Times New Roman" panose="02020603050405020304" pitchFamily="18" charset="0"/>
                <a:cs typeface="Times New Roman" panose="02020603050405020304" pitchFamily="18" charset="0"/>
              </a:rPr>
              <a:t>	Teknik ini berkembang menjadi sistem operasi emulator, shingga system operasi dapat menjalankan aplikasi-aplikasi untuk system operasi lain. Sistem operasi MS-Windows NT dapat menjalankan aplikasi untuk MS-DOS, OS/2 mode teks dan aplikasi Win16. aplikasi tersebut dijalankan sebagai input bagi subsistem di MS-Windows NT yang mengemulasikan system calls yang di- panggil aplikasi dengan Win32 API ( Sistem Call di MS-Windows NT). </a:t>
            </a:r>
          </a:p>
        </p:txBody>
      </p:sp>
      <p:sp>
        <p:nvSpPr>
          <p:cNvPr id="38916" name="Slide Number Placeholder 5">
            <a:extLst>
              <a:ext uri="{FF2B5EF4-FFF2-40B4-BE49-F238E27FC236}">
                <a16:creationId xmlns:a16="http://schemas.microsoft.com/office/drawing/2014/main" id="{A98FD987-FA4A-46B0-AC99-988545A9698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EF5067C5-F9C2-40D6-B219-9AD1FDF508DA}" type="slidenum">
              <a:rPr lang="en-US" altLang="en-US" smtClean="0">
                <a:solidFill>
                  <a:schemeClr val="tx1"/>
                </a:solidFill>
                <a:latin typeface="Arial" panose="020B0604020202020204" pitchFamily="34" charset="0"/>
              </a:rPr>
              <a:pPr>
                <a:spcBef>
                  <a:spcPct val="0"/>
                </a:spcBef>
                <a:buClrTx/>
                <a:buSzTx/>
                <a:buFontTx/>
                <a:buNone/>
              </a:pPr>
              <a:t>19</a:t>
            </a:fld>
            <a:endParaRPr lang="en-US" altLang="en-US">
              <a:solidFill>
                <a:schemeClr val="tx1"/>
              </a:solidFill>
              <a:latin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D0CA253F-85BC-4AEB-BC8D-DF6B5868F3EF}"/>
              </a:ext>
            </a:extLst>
          </p:cNvPr>
          <p:cNvSpPr>
            <a:spLocks noGrp="1" noChangeArrowheads="1"/>
          </p:cNvSpPr>
          <p:nvPr>
            <p:ph type="title"/>
          </p:nvPr>
        </p:nvSpPr>
        <p:spPr/>
        <p:txBody>
          <a:bodyPr/>
          <a:lstStyle/>
          <a:p>
            <a:pPr eaLnBrk="1" hangingPunct="1"/>
            <a:r>
              <a:rPr lang="en-US" altLang="en-US">
                <a:solidFill>
                  <a:srgbClr val="0070C0"/>
                </a:solidFill>
                <a:cs typeface="Times New Roman" panose="02020603050405020304" pitchFamily="18" charset="0"/>
              </a:rPr>
              <a:t>4. Sistem Client Server</a:t>
            </a:r>
          </a:p>
        </p:txBody>
      </p:sp>
      <p:sp>
        <p:nvSpPr>
          <p:cNvPr id="24579" name="Rectangle 3">
            <a:extLst>
              <a:ext uri="{FF2B5EF4-FFF2-40B4-BE49-F238E27FC236}">
                <a16:creationId xmlns:a16="http://schemas.microsoft.com/office/drawing/2014/main" id="{D4CB7D6D-3D25-41D1-BD87-A0826455FDEE}"/>
              </a:ext>
            </a:extLst>
          </p:cNvPr>
          <p:cNvSpPr>
            <a:spLocks noGrp="1" noChangeArrowheads="1"/>
          </p:cNvSpPr>
          <p:nvPr>
            <p:ph idx="1"/>
          </p:nvPr>
        </p:nvSpPr>
        <p:spPr>
          <a:xfrm>
            <a:off x="1116013" y="1358900"/>
            <a:ext cx="6119812" cy="4518025"/>
          </a:xfrm>
        </p:spPr>
        <p:txBody>
          <a:bodyPr/>
          <a:lstStyle/>
          <a:p>
            <a:pPr marL="0" indent="0" algn="just" eaLnBrk="1" hangingPunct="1">
              <a:spcBef>
                <a:spcPts val="0"/>
              </a:spcBef>
              <a:buFont typeface="Wingdings 3" panose="05040102010807070707" pitchFamily="18" charset="2"/>
              <a:buNone/>
              <a:defRPr/>
            </a:pPr>
            <a:r>
              <a:rPr lang="en-US" altLang="en-US" sz="2200" dirty="0" err="1">
                <a:latin typeface="Times New Roman" panose="02020603050405020304" pitchFamily="18" charset="0"/>
                <a:cs typeface="Times New Roman" panose="02020603050405020304" pitchFamily="18" charset="0"/>
              </a:rPr>
              <a:t>Sistem</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Operasi</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merupakan</a:t>
            </a:r>
            <a:r>
              <a:rPr lang="en-US" altLang="en-US" sz="2200" dirty="0">
                <a:latin typeface="Times New Roman" panose="02020603050405020304" pitchFamily="18" charset="0"/>
                <a:cs typeface="Times New Roman" panose="02020603050405020304" pitchFamily="18" charset="0"/>
              </a:rPr>
              <a:t> proses, </a:t>
            </a:r>
            <a:r>
              <a:rPr lang="en-US" altLang="en-US" sz="2200" dirty="0" err="1">
                <a:latin typeface="Times New Roman" panose="02020603050405020304" pitchFamily="18" charset="0"/>
                <a:cs typeface="Times New Roman" panose="02020603050405020304" pitchFamily="18" charset="0"/>
              </a:rPr>
              <a:t>dalam</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hal</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ini</a:t>
            </a:r>
            <a:r>
              <a:rPr lang="en-US" altLang="en-US" sz="2200" dirty="0">
                <a:latin typeface="Times New Roman" panose="02020603050405020304" pitchFamily="18" charset="0"/>
                <a:cs typeface="Times New Roman" panose="02020603050405020304" pitchFamily="18" charset="0"/>
              </a:rPr>
              <a:t> proses-proses </a:t>
            </a:r>
            <a:r>
              <a:rPr lang="en-US" altLang="en-US" sz="2200" dirty="0" err="1">
                <a:latin typeface="Times New Roman" panose="02020603050405020304" pitchFamily="18" charset="0"/>
                <a:cs typeface="Times New Roman" panose="02020603050405020304" pitchFamily="18" charset="0"/>
              </a:rPr>
              <a:t>dikategorikan</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menjadi</a:t>
            </a:r>
            <a:r>
              <a:rPr lang="en-US" altLang="en-US" sz="2200" dirty="0">
                <a:latin typeface="Times New Roman" panose="02020603050405020304" pitchFamily="18" charset="0"/>
                <a:cs typeface="Times New Roman" panose="02020603050405020304" pitchFamily="18" charset="0"/>
              </a:rPr>
              <a:t> server &amp;client yang </a:t>
            </a:r>
            <a:r>
              <a:rPr lang="en-US" altLang="en-US" sz="2200" dirty="0" err="1">
                <a:latin typeface="Times New Roman" panose="02020603050405020304" pitchFamily="18" charset="0"/>
                <a:cs typeface="Times New Roman" panose="02020603050405020304" pitchFamily="18" charset="0"/>
              </a:rPr>
              <a:t>saling</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berinteraksi</a:t>
            </a:r>
            <a:endParaRPr lang="en-US" altLang="en-US" sz="2200" dirty="0">
              <a:latin typeface="Times New Roman" panose="02020603050405020304" pitchFamily="18" charset="0"/>
              <a:cs typeface="Times New Roman" panose="02020603050405020304" pitchFamily="18" charset="0"/>
            </a:endParaRPr>
          </a:p>
          <a:p>
            <a:pPr marL="609600" indent="-609600" algn="just" eaLnBrk="1" hangingPunct="1">
              <a:spcBef>
                <a:spcPts val="0"/>
              </a:spcBef>
              <a:buFont typeface="Wingdings 3" panose="05040102010807070707" pitchFamily="18" charset="2"/>
              <a:buNone/>
              <a:defRPr/>
            </a:pPr>
            <a:r>
              <a:rPr lang="en-US" altLang="en-US" sz="2200" dirty="0">
                <a:latin typeface="Times New Roman" panose="02020603050405020304" pitchFamily="18" charset="0"/>
                <a:cs typeface="Times New Roman" panose="02020603050405020304" pitchFamily="18" charset="0"/>
              </a:rPr>
              <a:t>- Server </a:t>
            </a:r>
            <a:r>
              <a:rPr lang="en-US" altLang="en-US" sz="2200" dirty="0" err="1">
                <a:latin typeface="Times New Roman" panose="02020603050405020304" pitchFamily="18" charset="0"/>
                <a:cs typeface="Times New Roman" panose="02020603050405020304" pitchFamily="18" charset="0"/>
              </a:rPr>
              <a:t>adalah</a:t>
            </a:r>
            <a:r>
              <a:rPr lang="en-US" altLang="en-US" sz="2200" dirty="0">
                <a:latin typeface="Times New Roman" panose="02020603050405020304" pitchFamily="18" charset="0"/>
                <a:cs typeface="Times New Roman" panose="02020603050405020304" pitchFamily="18" charset="0"/>
              </a:rPr>
              <a:t> proses yang </a:t>
            </a:r>
            <a:r>
              <a:rPr lang="en-US" altLang="en-US" sz="2200" dirty="0" err="1">
                <a:latin typeface="Times New Roman" panose="02020603050405020304" pitchFamily="18" charset="0"/>
                <a:cs typeface="Times New Roman" panose="02020603050405020304" pitchFamily="18" charset="0"/>
              </a:rPr>
              <a:t>menyediakan</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layanan</a:t>
            </a:r>
            <a:endParaRPr lang="en-US" altLang="en-US" sz="2200" dirty="0">
              <a:latin typeface="Times New Roman" panose="02020603050405020304" pitchFamily="18" charset="0"/>
              <a:cs typeface="Times New Roman" panose="02020603050405020304" pitchFamily="18" charset="0"/>
            </a:endParaRPr>
          </a:p>
          <a:p>
            <a:pPr marL="173038" indent="-173038" algn="just" eaLnBrk="1" hangingPunct="1">
              <a:spcBef>
                <a:spcPts val="0"/>
              </a:spcBef>
              <a:buFont typeface="Wingdings 3" panose="05040102010807070707" pitchFamily="18" charset="2"/>
              <a:buNone/>
              <a:defRPr/>
            </a:pPr>
            <a:r>
              <a:rPr lang="en-US" altLang="en-US" sz="2200" dirty="0">
                <a:latin typeface="Times New Roman" panose="02020603050405020304" pitchFamily="18" charset="0"/>
                <a:cs typeface="Times New Roman" panose="02020603050405020304" pitchFamily="18" charset="0"/>
              </a:rPr>
              <a:t>- Client </a:t>
            </a:r>
            <a:r>
              <a:rPr lang="en-US" altLang="en-US" sz="2200" dirty="0" err="1">
                <a:latin typeface="Times New Roman" panose="02020603050405020304" pitchFamily="18" charset="0"/>
                <a:cs typeface="Times New Roman" panose="02020603050405020304" pitchFamily="18" charset="0"/>
              </a:rPr>
              <a:t>adalah</a:t>
            </a:r>
            <a:r>
              <a:rPr lang="en-US" altLang="en-US" sz="2200" dirty="0">
                <a:latin typeface="Times New Roman" panose="02020603050405020304" pitchFamily="18" charset="0"/>
                <a:cs typeface="Times New Roman" panose="02020603050405020304" pitchFamily="18" charset="0"/>
              </a:rPr>
              <a:t> proses yang </a:t>
            </a:r>
            <a:r>
              <a:rPr lang="en-US" altLang="en-US" sz="2200" dirty="0" err="1">
                <a:latin typeface="Times New Roman" panose="02020603050405020304" pitchFamily="18" charset="0"/>
                <a:cs typeface="Times New Roman" panose="02020603050405020304" pitchFamily="18" charset="0"/>
              </a:rPr>
              <a:t>memerlukan</a:t>
            </a:r>
            <a:r>
              <a:rPr lang="en-US" altLang="en-US" sz="2200" dirty="0">
                <a:latin typeface="Times New Roman" panose="02020603050405020304" pitchFamily="18" charset="0"/>
                <a:cs typeface="Times New Roman" panose="02020603050405020304" pitchFamily="18" charset="0"/>
              </a:rPr>
              <a:t> / </a:t>
            </a:r>
            <a:r>
              <a:rPr lang="en-US" altLang="en-US" sz="2200" dirty="0" err="1">
                <a:latin typeface="Times New Roman" panose="02020603050405020304" pitchFamily="18" charset="0"/>
                <a:cs typeface="Times New Roman" panose="02020603050405020304" pitchFamily="18" charset="0"/>
              </a:rPr>
              <a:t>meminta</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layanan</a:t>
            </a:r>
            <a:endParaRPr lang="en-US" altLang="en-US" sz="2200" dirty="0">
              <a:latin typeface="Times New Roman" panose="02020603050405020304" pitchFamily="18" charset="0"/>
              <a:cs typeface="Times New Roman" panose="02020603050405020304" pitchFamily="18" charset="0"/>
            </a:endParaRPr>
          </a:p>
          <a:p>
            <a:pPr marL="0" indent="0" algn="just" eaLnBrk="1" hangingPunct="1">
              <a:spcBef>
                <a:spcPts val="0"/>
              </a:spcBef>
              <a:buFont typeface="Wingdings 3" panose="05040102010807070707" pitchFamily="18" charset="2"/>
              <a:buNone/>
              <a:defRPr/>
            </a:pPr>
            <a:r>
              <a:rPr lang="en-US" altLang="en-US" sz="2200" dirty="0" err="1">
                <a:latin typeface="Times New Roman" panose="02020603050405020304" pitchFamily="18" charset="0"/>
                <a:cs typeface="Times New Roman" panose="02020603050405020304" pitchFamily="18" charset="0"/>
              </a:rPr>
              <a:t>Dengan</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arsitektur</a:t>
            </a:r>
            <a:r>
              <a:rPr lang="en-US" altLang="en-US" sz="2200" dirty="0">
                <a:latin typeface="Times New Roman" panose="02020603050405020304" pitchFamily="18" charset="0"/>
                <a:cs typeface="Times New Roman" panose="02020603050405020304" pitchFamily="18" charset="0"/>
              </a:rPr>
              <a:t> client/server, </a:t>
            </a:r>
            <a:r>
              <a:rPr lang="en-US" altLang="en-US" sz="2200" dirty="0" err="1">
                <a:latin typeface="Times New Roman" panose="02020603050405020304" pitchFamily="18" charset="0"/>
                <a:cs typeface="Times New Roman" panose="02020603050405020304" pitchFamily="18" charset="0"/>
              </a:rPr>
              <a:t>kode</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dapat</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diangkat</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ke</a:t>
            </a:r>
            <a:r>
              <a:rPr lang="en-US" altLang="en-US" sz="2200" dirty="0">
                <a:latin typeface="Times New Roman" panose="02020603050405020304" pitchFamily="18" charset="0"/>
                <a:cs typeface="Times New Roman" panose="02020603050405020304" pitchFamily="18" charset="0"/>
              </a:rPr>
              <a:t> level </a:t>
            </a:r>
            <a:r>
              <a:rPr lang="en-US" altLang="en-US" sz="2200" dirty="0" err="1">
                <a:latin typeface="Times New Roman" panose="02020603050405020304" pitchFamily="18" charset="0"/>
                <a:cs typeface="Times New Roman" panose="02020603050405020304" pitchFamily="18" charset="0"/>
              </a:rPr>
              <a:t>lebih</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tinggi</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sehingga</a:t>
            </a:r>
            <a:r>
              <a:rPr lang="en-US" altLang="en-US" sz="2200" dirty="0">
                <a:latin typeface="Times New Roman" panose="02020603050405020304" pitchFamily="18" charset="0"/>
                <a:cs typeface="Times New Roman" panose="02020603050405020304" pitchFamily="18" charset="0"/>
              </a:rPr>
              <a:t> kernel </a:t>
            </a:r>
            <a:r>
              <a:rPr lang="en-US" altLang="en-US" sz="2200" dirty="0" err="1">
                <a:latin typeface="Times New Roman" panose="02020603050405020304" pitchFamily="18" charset="0"/>
                <a:cs typeface="Times New Roman" panose="02020603050405020304" pitchFamily="18" charset="0"/>
              </a:rPr>
              <a:t>dapat</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dibuat</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sekecil</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mungkin</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Hampir</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semua</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tugas</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diangkat</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menjadi</a:t>
            </a:r>
            <a:r>
              <a:rPr lang="en-US" altLang="en-US" sz="2200" dirty="0">
                <a:latin typeface="Times New Roman" panose="02020603050405020304" pitchFamily="18" charset="0"/>
                <a:cs typeface="Times New Roman" panose="02020603050405020304" pitchFamily="18" charset="0"/>
              </a:rPr>
              <a:t> proses level </a:t>
            </a:r>
            <a:r>
              <a:rPr lang="en-US" altLang="en-US" sz="2200" dirty="0" err="1">
                <a:latin typeface="Times New Roman" panose="02020603050405020304" pitchFamily="18" charset="0"/>
                <a:cs typeface="Times New Roman" panose="02020603050405020304" pitchFamily="18" charset="0"/>
              </a:rPr>
              <a:t>pemakai</a:t>
            </a:r>
            <a:r>
              <a:rPr lang="en-US" altLang="en-US" sz="2200" dirty="0">
                <a:latin typeface="Times New Roman" panose="02020603050405020304" pitchFamily="18" charset="0"/>
                <a:cs typeface="Times New Roman" panose="02020603050405020304" pitchFamily="18" charset="0"/>
              </a:rPr>
              <a:t>.</a:t>
            </a:r>
          </a:p>
          <a:p>
            <a:pPr marL="0" indent="0" algn="just" eaLnBrk="1" hangingPunct="1">
              <a:spcBef>
                <a:spcPts val="0"/>
              </a:spcBef>
              <a:buFont typeface="Wingdings 3" panose="05040102010807070707" pitchFamily="18" charset="2"/>
              <a:buNone/>
              <a:defRPr/>
            </a:pPr>
            <a:r>
              <a:rPr lang="en-US" altLang="en-US" sz="2200" dirty="0">
                <a:latin typeface="Times New Roman" panose="02020603050405020304" pitchFamily="18" charset="0"/>
                <a:cs typeface="Times New Roman" panose="02020603050405020304" pitchFamily="18" charset="0"/>
              </a:rPr>
              <a:t>Kernel </a:t>
            </a:r>
            <a:r>
              <a:rPr lang="en-US" altLang="en-US" sz="2200" dirty="0" err="1">
                <a:latin typeface="Times New Roman" panose="02020603050405020304" pitchFamily="18" charset="0"/>
                <a:cs typeface="Times New Roman" panose="02020603050405020304" pitchFamily="18" charset="0"/>
              </a:rPr>
              <a:t>hanya</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mengatur</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komunikasi</a:t>
            </a:r>
            <a:r>
              <a:rPr lang="en-US" altLang="en-US" sz="2200" dirty="0">
                <a:latin typeface="Times New Roman" panose="02020603050405020304" pitchFamily="18" charset="0"/>
                <a:cs typeface="Times New Roman" panose="02020603050405020304" pitchFamily="18" charset="0"/>
              </a:rPr>
              <a:t> </a:t>
            </a:r>
            <a:r>
              <a:rPr lang="en-US" altLang="en-US" sz="2200" dirty="0" err="1">
                <a:latin typeface="Times New Roman" panose="02020603050405020304" pitchFamily="18" charset="0"/>
                <a:cs typeface="Times New Roman" panose="02020603050405020304" pitchFamily="18" charset="0"/>
              </a:rPr>
              <a:t>antara</a:t>
            </a:r>
            <a:r>
              <a:rPr lang="en-US" altLang="en-US" sz="2200" dirty="0">
                <a:latin typeface="Times New Roman" panose="02020603050405020304" pitchFamily="18" charset="0"/>
                <a:cs typeface="Times New Roman" panose="02020603050405020304" pitchFamily="18" charset="0"/>
              </a:rPr>
              <a:t> client/server (microkernel)</a:t>
            </a:r>
          </a:p>
        </p:txBody>
      </p:sp>
      <p:sp>
        <p:nvSpPr>
          <p:cNvPr id="40964" name="Slide Number Placeholder 5">
            <a:extLst>
              <a:ext uri="{FF2B5EF4-FFF2-40B4-BE49-F238E27FC236}">
                <a16:creationId xmlns:a16="http://schemas.microsoft.com/office/drawing/2014/main" id="{8FDEEC67-F0FC-48B7-B83F-A394C5ADB3A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F0775C64-E47F-4808-B0FE-4697EF7359A7}" type="slidenum">
              <a:rPr lang="en-US" altLang="en-US" smtClean="0">
                <a:solidFill>
                  <a:schemeClr val="tx1"/>
                </a:solidFill>
                <a:latin typeface="Arial" panose="020B0604020202020204" pitchFamily="34" charset="0"/>
              </a:rPr>
              <a:pPr>
                <a:spcBef>
                  <a:spcPct val="0"/>
                </a:spcBef>
                <a:buClrTx/>
                <a:buSzTx/>
                <a:buFontTx/>
                <a:buNone/>
              </a:pPr>
              <a:t>20</a:t>
            </a:fld>
            <a:endParaRPr lang="en-US" altLang="en-US">
              <a:solidFill>
                <a:schemeClr val="tx1"/>
              </a:solidFill>
              <a:latin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B6496A34-8C53-49D8-AF88-BBD904078D4A}"/>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5. Sistem Berorientasi Objek</a:t>
            </a:r>
          </a:p>
        </p:txBody>
      </p:sp>
      <p:sp>
        <p:nvSpPr>
          <p:cNvPr id="9220" name="Rectangle 3">
            <a:extLst>
              <a:ext uri="{FF2B5EF4-FFF2-40B4-BE49-F238E27FC236}">
                <a16:creationId xmlns:a16="http://schemas.microsoft.com/office/drawing/2014/main" id="{D8BDD042-E0CD-4B41-8FEE-41F828C6A03F}"/>
              </a:ext>
            </a:extLst>
          </p:cNvPr>
          <p:cNvSpPr>
            <a:spLocks noGrp="1" noChangeArrowheads="1"/>
          </p:cNvSpPr>
          <p:nvPr>
            <p:ph idx="1"/>
          </p:nvPr>
        </p:nvSpPr>
        <p:spPr>
          <a:xfrm>
            <a:off x="0" y="1628775"/>
            <a:ext cx="7524750" cy="4502150"/>
          </a:xfrm>
        </p:spPr>
        <p:txBody>
          <a:bodyPr rtlCol="0">
            <a:normAutofit fontScale="92500"/>
          </a:bodyPr>
          <a:lstStyle/>
          <a:p>
            <a:pPr marL="609600" indent="-609600" algn="just" eaLnBrk="1" fontAlgn="auto" hangingPunct="1">
              <a:spcAft>
                <a:spcPts val="0"/>
              </a:spcAft>
              <a:buFont typeface="Wingdings 3" charset="2"/>
              <a:buNone/>
              <a:defRPr/>
            </a:pP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Layanan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sebagai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kumpulan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proses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untuk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menyelesaikan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pekerjaannya</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sering</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disebut</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system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bermodel</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proses,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sedangkan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layanan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system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sebagai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disebut</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system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berorentasi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Pendekatan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dimaksudkan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untuk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mengadopsi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keunggulan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dari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teknolgi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berorientasi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system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berorientasi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layanan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diimplementasikan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sebagai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kumpulan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masing-masing</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diberi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tipe</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menandai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property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seperti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proses,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dirktori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berkas</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sebagainya</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memanggil</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didefinisikan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di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data yang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berada</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dalam</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objek</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tersebut</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dapat</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diakses</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dimodifikasi</a:t>
            </a:r>
            <a:endPar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43012" name="Slide Number Placeholder 5">
            <a:extLst>
              <a:ext uri="{FF2B5EF4-FFF2-40B4-BE49-F238E27FC236}">
                <a16:creationId xmlns:a16="http://schemas.microsoft.com/office/drawing/2014/main" id="{3CB234F2-65DC-41D1-BF83-0A234B3BF96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2FCBFBB5-03F2-41DE-BE2B-74B73B6D6D9B}" type="slidenum">
              <a:rPr lang="en-US" altLang="en-US" smtClean="0">
                <a:solidFill>
                  <a:schemeClr val="tx1"/>
                </a:solidFill>
                <a:latin typeface="Arial" panose="020B0604020202020204" pitchFamily="34" charset="0"/>
              </a:rPr>
              <a:pPr>
                <a:spcBef>
                  <a:spcPct val="0"/>
                </a:spcBef>
                <a:buClrTx/>
                <a:buSzTx/>
                <a:buFontTx/>
                <a:buNone/>
              </a:pPr>
              <a:t>21</a:t>
            </a:fld>
            <a:endParaRPr lang="en-US" altLang="en-US">
              <a:solidFill>
                <a:schemeClr val="tx1"/>
              </a:solidFill>
              <a:latin typeface="Arial" panose="020B060402020202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B86813AC-F17E-4268-9A64-5EFB07F09F3C}"/>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a:t>
            </a:r>
          </a:p>
        </p:txBody>
      </p:sp>
      <p:sp>
        <p:nvSpPr>
          <p:cNvPr id="10244" name="Rectangle 3">
            <a:extLst>
              <a:ext uri="{FF2B5EF4-FFF2-40B4-BE49-F238E27FC236}">
                <a16:creationId xmlns:a16="http://schemas.microsoft.com/office/drawing/2014/main" id="{6FB061A6-EF05-4A02-8E68-AE183141CD62}"/>
              </a:ext>
            </a:extLst>
          </p:cNvPr>
          <p:cNvSpPr>
            <a:spLocks noGrp="1" noChangeArrowheads="1"/>
          </p:cNvSpPr>
          <p:nvPr>
            <p:ph idx="1"/>
          </p:nvPr>
        </p:nvSpPr>
        <p:spPr>
          <a:xfrm>
            <a:off x="609600" y="2160588"/>
            <a:ext cx="7058025" cy="3881437"/>
          </a:xfrm>
        </p:spPr>
        <p:txBody>
          <a:bodyPr rtlCol="0">
            <a:normAutofit fontScale="92500"/>
          </a:bodyPr>
          <a:lstStyle/>
          <a:p>
            <a:pPr marL="609600" indent="-609600" algn="just" eaLnBrk="1" fontAlgn="auto" hangingPunct="1">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Windows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untuk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desktop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mulanya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adalah</a:t>
            </a:r>
            <a:endPar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a:p>
            <a:pPr marL="609600" indent="-609600" algn="just" eaLnBrk="1" fontAlgn="auto" hangingPunct="1">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sebuah</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sederhana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MS-DOS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merupakan</a:t>
            </a:r>
            <a:endPar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a:p>
            <a:pPr marL="609600" indent="-609600" algn="just" eaLnBrk="1" fontAlgn="auto" hangingPunct="1">
              <a:spcAft>
                <a:spcPts val="0"/>
              </a:spcAft>
              <a:buFont typeface="Wingdings 3" charset="2"/>
              <a:buNone/>
              <a:defRPr/>
            </a:pP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system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dasar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digunakan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dikembangkan</a:t>
            </a:r>
            <a:endPar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a:p>
            <a:pPr marL="609600" indent="-609600" algn="just" eaLnBrk="1" fontAlgn="auto" hangingPunct="1">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menjadi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Windows 1.0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sampai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Windows ME.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Selain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itu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a:t>
            </a:r>
          </a:p>
          <a:p>
            <a:pPr marL="609600" indent="-609600" algn="just" eaLnBrk="1" fontAlgn="auto" hangingPunct="1">
              <a:spcAft>
                <a:spcPts val="0"/>
              </a:spcAft>
              <a:buFont typeface="Wingdings 3" charset="2"/>
              <a:buNone/>
              <a:defRPr/>
            </a:pP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Microsoft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juga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membangun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suatu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a:t>
            </a:r>
          </a:p>
          <a:p>
            <a:pPr marL="609600" indent="-609600" algn="just" eaLnBrk="1" fontAlgn="auto" hangingPunct="1">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berbeda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arsitekturnya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dengan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MS-DOS,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yaitu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Windows NT.</a:t>
            </a:r>
          </a:p>
          <a:p>
            <a:pPr marL="609600" indent="-609600" algn="just" eaLnBrk="1" fontAlgn="auto" hangingPunct="1">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Arsitektur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windows NT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ini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menjadi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dasar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pengembangan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609600" indent="-609600" algn="just" eaLnBrk="1" fontAlgn="auto" hangingPunct="1">
              <a:spcAft>
                <a:spcPts val="0"/>
              </a:spcAft>
              <a:buFont typeface="Wingdings 3" charset="2"/>
              <a:buNone/>
              <a:defRPr/>
            </a:pP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Windows NT 3.1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sampai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Windows 8 .</a:t>
            </a:r>
          </a:p>
        </p:txBody>
      </p:sp>
      <p:sp>
        <p:nvSpPr>
          <p:cNvPr id="45060" name="Slide Number Placeholder 5">
            <a:extLst>
              <a:ext uri="{FF2B5EF4-FFF2-40B4-BE49-F238E27FC236}">
                <a16:creationId xmlns:a16="http://schemas.microsoft.com/office/drawing/2014/main" id="{D7B2A0A2-4634-403D-84AC-40745CE3AA9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C4E2D386-620B-4870-98A6-F4B11C7F91B2}" type="slidenum">
              <a:rPr lang="en-US" altLang="en-US" smtClean="0">
                <a:solidFill>
                  <a:schemeClr val="tx1"/>
                </a:solidFill>
                <a:latin typeface="Arial" panose="020B0604020202020204" pitchFamily="34" charset="0"/>
              </a:rPr>
              <a:pPr>
                <a:spcBef>
                  <a:spcPct val="0"/>
                </a:spcBef>
                <a:buClrTx/>
                <a:buSzTx/>
                <a:buFontTx/>
                <a:buNone/>
              </a:pPr>
              <a:t>22</a:t>
            </a:fld>
            <a:endParaRPr lang="en-US" altLang="en-US">
              <a:solidFill>
                <a:schemeClr val="tx1"/>
              </a:solidFill>
              <a:latin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1ABB8D95-947C-442C-BB27-D853E8D6ED19}"/>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(MS-DOS)</a:t>
            </a:r>
          </a:p>
        </p:txBody>
      </p:sp>
      <p:sp>
        <p:nvSpPr>
          <p:cNvPr id="10244" name="Rectangle 3">
            <a:extLst>
              <a:ext uri="{FF2B5EF4-FFF2-40B4-BE49-F238E27FC236}">
                <a16:creationId xmlns:a16="http://schemas.microsoft.com/office/drawing/2014/main" id="{C091D6F2-77A5-43C2-AA38-761BFD94F50A}"/>
              </a:ext>
            </a:extLst>
          </p:cNvPr>
          <p:cNvSpPr>
            <a:spLocks noGrp="1" noChangeArrowheads="1"/>
          </p:cNvSpPr>
          <p:nvPr>
            <p:ph idx="1"/>
          </p:nvPr>
        </p:nvSpPr>
        <p:spPr>
          <a:xfrm>
            <a:off x="0" y="1916113"/>
            <a:ext cx="7740650" cy="4364037"/>
          </a:xfrm>
        </p:spPr>
        <p:txBody>
          <a:bodyPr rtlCol="0">
            <a:normAutofit fontScale="92500"/>
          </a:bodyPr>
          <a:lstStyle/>
          <a:p>
            <a:pPr marL="609600" indent="-609600" algn="just" eaLnBrk="1" fontAlgn="auto" hangingPunct="1">
              <a:spcAft>
                <a:spcPts val="0"/>
              </a:spcAft>
              <a:buFont typeface="Wingdings 3" charset="2"/>
              <a:buNone/>
              <a:defRPr/>
            </a:pP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Arsitektur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MS-DOS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menggunakan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model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struktur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monolitik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konstruksinya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tidak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terstruktur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Dalam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arsitektur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ini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semua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komponen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tergabung</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atau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bercampur</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menjadi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satu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semua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program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bagian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fungsi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prosedure</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atau</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sub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rutin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dapat</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mengakses</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program-program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lainnya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a:t>
            </a:r>
          </a:p>
          <a:p>
            <a:pPr marL="609600" indent="-609600" algn="just" eaLnBrk="1" fontAlgn="auto" hangingPunct="1">
              <a:spcAft>
                <a:spcPts val="0"/>
              </a:spcAft>
              <a:buFont typeface="Wingdings 3" charset="2"/>
              <a:buNone/>
              <a:defRPr/>
            </a:pP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MS-DOS,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antara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aplikasi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tidak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ada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pemisahan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jelas</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yang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menyebabkan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mudahnya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program-program virus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memodifikasi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dan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merusak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MS-DOS.  Program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aplikasi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memiliki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aksea</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untuk</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memodifikasi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bagian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sistem</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operasi</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(program resident, device driver MS-DOS </a:t>
            </a:r>
            <a:r>
              <a:rPr lang="en-US" altLang="en-US" sz="2400" dirty="0" err="1">
                <a:solidFill>
                  <a:schemeClr val="tx1">
                    <a:lumMod val="75000"/>
                    <a:lumOff val="25000"/>
                  </a:schemeClr>
                </a:solidFill>
                <a:latin typeface="Times New Roman" panose="02020603050405020304" pitchFamily="18" charset="0"/>
                <a:cs typeface="Times New Roman" panose="02020603050405020304" pitchFamily="18" charset="0"/>
              </a:rPr>
              <a:t>maupun</a:t>
            </a:r>
            <a:r>
              <a:rPr lang="en-US" altLang="en-US" sz="2400" dirty="0">
                <a:solidFill>
                  <a:schemeClr val="tx1">
                    <a:lumMod val="75000"/>
                    <a:lumOff val="25000"/>
                  </a:schemeClr>
                </a:solidFill>
                <a:latin typeface="Times New Roman" panose="02020603050405020304" pitchFamily="18" charset="0"/>
                <a:cs typeface="Times New Roman" panose="02020603050405020304" pitchFamily="18" charset="0"/>
              </a:rPr>
              <a:t> device driver BIOS).</a:t>
            </a:r>
          </a:p>
        </p:txBody>
      </p:sp>
      <p:sp>
        <p:nvSpPr>
          <p:cNvPr id="47108" name="Slide Number Placeholder 5">
            <a:extLst>
              <a:ext uri="{FF2B5EF4-FFF2-40B4-BE49-F238E27FC236}">
                <a16:creationId xmlns:a16="http://schemas.microsoft.com/office/drawing/2014/main" id="{B8D1B857-5E9D-4CCB-ACE7-A5CD2230510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8B05A70A-99DD-4B85-988C-863D0743A47B}" type="slidenum">
              <a:rPr lang="en-US" altLang="en-US" smtClean="0">
                <a:solidFill>
                  <a:schemeClr val="tx1"/>
                </a:solidFill>
                <a:latin typeface="Arial" panose="020B0604020202020204" pitchFamily="34" charset="0"/>
              </a:rPr>
              <a:pPr>
                <a:spcBef>
                  <a:spcPct val="0"/>
                </a:spcBef>
                <a:buClrTx/>
                <a:buSzTx/>
                <a:buFontTx/>
                <a:buNone/>
              </a:pPr>
              <a:t>23</a:t>
            </a:fld>
            <a:endParaRPr lang="en-US" altLang="en-US">
              <a:solidFill>
                <a:schemeClr val="tx1"/>
              </a:solidFill>
              <a:latin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1BA85F3E-2009-45A8-81DA-0CF0530D9F16}"/>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(MS-DOS)</a:t>
            </a:r>
          </a:p>
        </p:txBody>
      </p:sp>
      <p:sp>
        <p:nvSpPr>
          <p:cNvPr id="49155" name="Slide Number Placeholder 5">
            <a:extLst>
              <a:ext uri="{FF2B5EF4-FFF2-40B4-BE49-F238E27FC236}">
                <a16:creationId xmlns:a16="http://schemas.microsoft.com/office/drawing/2014/main" id="{E1F17F74-5410-45F8-867D-D8868ACAB95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29E90121-2166-4F36-91C9-C225E09651A3}" type="slidenum">
              <a:rPr lang="en-US" altLang="en-US" smtClean="0">
                <a:solidFill>
                  <a:schemeClr val="tx1"/>
                </a:solidFill>
                <a:latin typeface="Arial" panose="020B0604020202020204" pitchFamily="34" charset="0"/>
              </a:rPr>
              <a:pPr>
                <a:spcBef>
                  <a:spcPct val="0"/>
                </a:spcBef>
                <a:buClrTx/>
                <a:buSzTx/>
                <a:buFontTx/>
                <a:buNone/>
              </a:pPr>
              <a:t>24</a:t>
            </a:fld>
            <a:endParaRPr lang="en-US" altLang="en-US">
              <a:solidFill>
                <a:schemeClr val="tx1"/>
              </a:solidFill>
              <a:latin typeface="Arial" panose="020B0604020202020204" pitchFamily="34" charset="0"/>
            </a:endParaRPr>
          </a:p>
        </p:txBody>
      </p:sp>
      <p:pic>
        <p:nvPicPr>
          <p:cNvPr id="49156" name="Content Placeholder 6">
            <a:extLst>
              <a:ext uri="{FF2B5EF4-FFF2-40B4-BE49-F238E27FC236}">
                <a16:creationId xmlns:a16="http://schemas.microsoft.com/office/drawing/2014/main" id="{0AEC0012-6899-4279-8706-5CB3388587EF}"/>
              </a:ext>
            </a:extLst>
          </p:cNvPr>
          <p:cNvPicPr>
            <a:picLocks noGrp="1"/>
          </p:cNvPicPr>
          <p:nvPr>
            <p:ph idx="1"/>
          </p:nvPr>
        </p:nvPicPr>
        <p:blipFill>
          <a:blip r:embed="rId3">
            <a:extLst>
              <a:ext uri="{28A0092B-C50C-407E-A947-70E740481C1C}">
                <a14:useLocalDpi xmlns:a14="http://schemas.microsoft.com/office/drawing/2010/main" val="0"/>
              </a:ext>
            </a:extLst>
          </a:blip>
          <a:srcRect l="37764" t="40767" r="33267" b="21127"/>
          <a:stretch>
            <a:fillRect/>
          </a:stretch>
        </p:blipFill>
        <p:spPr>
          <a:xfrm>
            <a:off x="609600" y="1930400"/>
            <a:ext cx="5426075" cy="4694238"/>
          </a:xfr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FA4DD614-6879-4652-85B6-59798BE83E31}"/>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(Windows NT)</a:t>
            </a:r>
          </a:p>
        </p:txBody>
      </p:sp>
      <p:sp>
        <p:nvSpPr>
          <p:cNvPr id="51203" name="Rectangle 3">
            <a:extLst>
              <a:ext uri="{FF2B5EF4-FFF2-40B4-BE49-F238E27FC236}">
                <a16:creationId xmlns:a16="http://schemas.microsoft.com/office/drawing/2014/main" id="{DA51CD7B-BE02-4E31-8451-A444C20D5BAF}"/>
              </a:ext>
            </a:extLst>
          </p:cNvPr>
          <p:cNvSpPr>
            <a:spLocks noGrp="1" noChangeArrowheads="1"/>
          </p:cNvSpPr>
          <p:nvPr>
            <p:ph idx="1"/>
          </p:nvPr>
        </p:nvSpPr>
        <p:spPr>
          <a:xfrm>
            <a:off x="-107950" y="2160588"/>
            <a:ext cx="7704138" cy="3881437"/>
          </a:xfrm>
        </p:spPr>
        <p:txBody>
          <a:bodyPr/>
          <a:lstStyle/>
          <a:p>
            <a:pPr marL="609600" indent="-609600" eaLnBrk="1" hangingPunct="1">
              <a:buFont typeface="Wingdings 3" panose="05040102010807070707" pitchFamily="18" charset="2"/>
              <a:buNone/>
            </a:pPr>
            <a:r>
              <a:rPr lang="en-US" altLang="en-US">
                <a:cs typeface="Times New Roman" panose="02020603050405020304" pitchFamily="18" charset="0"/>
              </a:rPr>
              <a:t>	</a:t>
            </a:r>
            <a:r>
              <a:rPr lang="en-US" altLang="en-US" sz="2400">
                <a:latin typeface="Times New Roman" panose="02020603050405020304" pitchFamily="18" charset="0"/>
                <a:cs typeface="Times New Roman" panose="02020603050405020304" pitchFamily="18" charset="0"/>
              </a:rPr>
              <a:t>Sistem operasi windows NT memiliki menggunakan model struktur berlapis (layered). Dalam arsitektur ini komponen dalam sistem operasi tidak tergantung dari komponen yang lain, dengan demikian modifikasi atau perubahan dalam satu komponen tidak berpengaruh banyak pada komponen lainnya. Arsitektur Windows NT secara global terdidi dari empat lapisan yaitu: 1.  Hardware abstraction layer (HAL) 2.  Kernel 3.  Subsystems 4.  System services</a:t>
            </a:r>
            <a:endParaRPr lang="en-US" altLang="en-US">
              <a:latin typeface="Times New Roman" panose="02020603050405020304" pitchFamily="18" charset="0"/>
              <a:cs typeface="Times New Roman" panose="02020603050405020304" pitchFamily="18" charset="0"/>
            </a:endParaRPr>
          </a:p>
        </p:txBody>
      </p:sp>
      <p:sp>
        <p:nvSpPr>
          <p:cNvPr id="51204" name="Slide Number Placeholder 5">
            <a:extLst>
              <a:ext uri="{FF2B5EF4-FFF2-40B4-BE49-F238E27FC236}">
                <a16:creationId xmlns:a16="http://schemas.microsoft.com/office/drawing/2014/main" id="{73E77511-79FB-42A6-B8BA-0A3AE76B3B7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E3A70DE8-1429-4E9B-B1E2-069073C3E044}" type="slidenum">
              <a:rPr lang="en-US" altLang="en-US" smtClean="0">
                <a:solidFill>
                  <a:schemeClr val="tx1"/>
                </a:solidFill>
                <a:latin typeface="Arial" panose="020B0604020202020204" pitchFamily="34" charset="0"/>
              </a:rPr>
              <a:pPr>
                <a:spcBef>
                  <a:spcPct val="0"/>
                </a:spcBef>
                <a:buClrTx/>
                <a:buSzTx/>
                <a:buFontTx/>
                <a:buNone/>
              </a:pPr>
              <a:t>25</a:t>
            </a:fld>
            <a:endParaRPr lang="en-US" altLang="en-US">
              <a:solidFill>
                <a:schemeClr val="tx1"/>
              </a:solidFill>
              <a:latin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CAF7568C-5D48-4F17-BF46-CA0286D563E7}"/>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(Windows NT)</a:t>
            </a:r>
          </a:p>
        </p:txBody>
      </p:sp>
      <p:sp>
        <p:nvSpPr>
          <p:cNvPr id="53251" name="Slide Number Placeholder 5">
            <a:extLst>
              <a:ext uri="{FF2B5EF4-FFF2-40B4-BE49-F238E27FC236}">
                <a16:creationId xmlns:a16="http://schemas.microsoft.com/office/drawing/2014/main" id="{93B722D7-F881-4ED1-AA86-505E9B5E075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09B00D28-9B0A-4329-9A2D-177062666B6D}" type="slidenum">
              <a:rPr lang="en-US" altLang="en-US" smtClean="0">
                <a:solidFill>
                  <a:schemeClr val="tx1"/>
                </a:solidFill>
                <a:latin typeface="Arial" panose="020B0604020202020204" pitchFamily="34" charset="0"/>
              </a:rPr>
              <a:pPr>
                <a:spcBef>
                  <a:spcPct val="0"/>
                </a:spcBef>
                <a:buClrTx/>
                <a:buSzTx/>
                <a:buFontTx/>
                <a:buNone/>
              </a:pPr>
              <a:t>26</a:t>
            </a:fld>
            <a:endParaRPr lang="en-US" altLang="en-US">
              <a:solidFill>
                <a:schemeClr val="tx1"/>
              </a:solidFill>
              <a:latin typeface="Arial" panose="020B0604020202020204" pitchFamily="34" charset="0"/>
            </a:endParaRPr>
          </a:p>
        </p:txBody>
      </p:sp>
      <p:pic>
        <p:nvPicPr>
          <p:cNvPr id="53252" name="Content Placeholder 4">
            <a:extLst>
              <a:ext uri="{FF2B5EF4-FFF2-40B4-BE49-F238E27FC236}">
                <a16:creationId xmlns:a16="http://schemas.microsoft.com/office/drawing/2014/main" id="{81F49A17-0C9E-4728-A94B-24EB74741BE6}"/>
              </a:ext>
            </a:extLst>
          </p:cNvPr>
          <p:cNvPicPr>
            <a:picLocks noGrp="1"/>
          </p:cNvPicPr>
          <p:nvPr>
            <p:ph idx="1"/>
          </p:nvPr>
        </p:nvPicPr>
        <p:blipFill>
          <a:blip r:embed="rId3">
            <a:extLst>
              <a:ext uri="{28A0092B-C50C-407E-A947-70E740481C1C}">
                <a14:useLocalDpi xmlns:a14="http://schemas.microsoft.com/office/drawing/2010/main" val="0"/>
              </a:ext>
            </a:extLst>
          </a:blip>
          <a:srcRect l="15985" t="5597" r="16483" b="33922"/>
          <a:stretch>
            <a:fillRect/>
          </a:stretch>
        </p:blipFill>
        <p:spPr>
          <a:xfrm>
            <a:off x="250825" y="1930400"/>
            <a:ext cx="6985000" cy="4927600"/>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FD1C0AB9-83B7-4332-B117-7386249D2CC2}"/>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(Windows NT)</a:t>
            </a:r>
          </a:p>
        </p:txBody>
      </p:sp>
      <p:sp>
        <p:nvSpPr>
          <p:cNvPr id="55299" name="Rectangle 3">
            <a:extLst>
              <a:ext uri="{FF2B5EF4-FFF2-40B4-BE49-F238E27FC236}">
                <a16:creationId xmlns:a16="http://schemas.microsoft.com/office/drawing/2014/main" id="{3314A635-D360-441B-8A0A-DABE2BD614F6}"/>
              </a:ext>
            </a:extLst>
          </p:cNvPr>
          <p:cNvSpPr>
            <a:spLocks noGrp="1" noChangeArrowheads="1"/>
          </p:cNvSpPr>
          <p:nvPr>
            <p:ph idx="1"/>
          </p:nvPr>
        </p:nvSpPr>
        <p:spPr>
          <a:xfrm>
            <a:off x="0" y="1930400"/>
            <a:ext cx="7596188" cy="4594225"/>
          </a:xfrm>
        </p:spPr>
        <p:txBody>
          <a:bodyPr/>
          <a:lstStyle/>
          <a:p>
            <a:pPr marL="609600" indent="-609600" algn="just" eaLnBrk="1" hangingPunct="1">
              <a:buFont typeface="Wingdings 3" panose="05040102010807070707" pitchFamily="18" charset="2"/>
              <a:buNone/>
            </a:pPr>
            <a:r>
              <a:rPr lang="en-US" altLang="en-US">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Hardware Abstraction Layer (HAL), </a:t>
            </a:r>
            <a:r>
              <a:rPr lang="en-US" altLang="en-US" sz="2200">
                <a:latin typeface="Times New Roman" panose="02020603050405020304" pitchFamily="18" charset="0"/>
                <a:cs typeface="Times New Roman" panose="02020603050405020304" pitchFamily="18" charset="0"/>
              </a:rPr>
              <a:t>lapisan ini memetakan perintah dan tanggapan perangkat keras generik menjadi perintah dan tanggapan unik platform tertentu seperti Intel 486 atau Pentium, Motorola PowerPC, atau DEC Alpha. HAL membuat machine system bus, DMA controller, interrupt controller, system timer, dan modul memori. Sebagai mana oleh kernel HAL juga menyediakan dukungan untuk symmetric multiprocessing</a:t>
            </a:r>
          </a:p>
          <a:p>
            <a:pPr marL="609600" indent="-609600" algn="just" eaLnBrk="1" hangingPunct="1">
              <a:buFont typeface="Wingdings 3" panose="05040102010807070707" pitchFamily="18" charset="2"/>
              <a:buNone/>
            </a:pPr>
            <a:r>
              <a:rPr lang="en-US" altLang="en-US" sz="2200">
                <a:latin typeface="Times New Roman" panose="02020603050405020304" pitchFamily="18" charset="0"/>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Kernel, </a:t>
            </a:r>
            <a:r>
              <a:rPr lang="en-US" altLang="en-US" sz="2200">
                <a:latin typeface="Times New Roman" panose="02020603050405020304" pitchFamily="18" charset="0"/>
                <a:cs typeface="Times New Roman" panose="02020603050405020304" pitchFamily="18" charset="0"/>
              </a:rPr>
              <a:t>lapisan ini berisi komponen-komponen sistem operasi paling dasar. Kernel mengelola penjadwalan dan context switching, exception handling dan interrupt handling serta multiprocessing synchronization. </a:t>
            </a:r>
          </a:p>
        </p:txBody>
      </p:sp>
      <p:sp>
        <p:nvSpPr>
          <p:cNvPr id="55300" name="Slide Number Placeholder 5">
            <a:extLst>
              <a:ext uri="{FF2B5EF4-FFF2-40B4-BE49-F238E27FC236}">
                <a16:creationId xmlns:a16="http://schemas.microsoft.com/office/drawing/2014/main" id="{B16F177B-1918-471E-9D06-1C96F8BE7D3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4A92D308-97D7-406C-B9E2-296E7861DEDB}" type="slidenum">
              <a:rPr lang="en-US" altLang="en-US" smtClean="0">
                <a:solidFill>
                  <a:schemeClr val="tx1"/>
                </a:solidFill>
                <a:latin typeface="Arial" panose="020B0604020202020204" pitchFamily="34" charset="0"/>
              </a:rPr>
              <a:pPr>
                <a:spcBef>
                  <a:spcPct val="0"/>
                </a:spcBef>
                <a:buClrTx/>
                <a:buSzTx/>
                <a:buFontTx/>
                <a:buNone/>
              </a:pPr>
              <a:t>27</a:t>
            </a:fld>
            <a:endParaRPr lang="en-US" altLang="en-US">
              <a:solidFill>
                <a:schemeClr val="tx1"/>
              </a:solidFill>
              <a:latin typeface="Arial" panose="020B060402020202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DE0F2064-C637-47D1-8358-C64B027355F7}"/>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(Windows NT)</a:t>
            </a:r>
          </a:p>
        </p:txBody>
      </p:sp>
      <p:sp>
        <p:nvSpPr>
          <p:cNvPr id="57347" name="Rectangle 3">
            <a:extLst>
              <a:ext uri="{FF2B5EF4-FFF2-40B4-BE49-F238E27FC236}">
                <a16:creationId xmlns:a16="http://schemas.microsoft.com/office/drawing/2014/main" id="{DF50A6BA-74C1-4303-AB91-5F28EDB28644}"/>
              </a:ext>
            </a:extLst>
          </p:cNvPr>
          <p:cNvSpPr>
            <a:spLocks noGrp="1" noChangeArrowheads="1"/>
          </p:cNvSpPr>
          <p:nvPr>
            <p:ph idx="1"/>
          </p:nvPr>
        </p:nvSpPr>
        <p:spPr>
          <a:xfrm>
            <a:off x="0" y="1930400"/>
            <a:ext cx="7596188" cy="4594225"/>
          </a:xfrm>
        </p:spPr>
        <p:txBody>
          <a:bodyPr/>
          <a:lstStyle/>
          <a:p>
            <a:pPr marL="609600" indent="-609600" algn="just" eaLnBrk="1" hangingPunct="1">
              <a:buFont typeface="Wingdings 3" panose="05040102010807070707" pitchFamily="18" charset="2"/>
              <a:buNone/>
            </a:pPr>
            <a:r>
              <a:rPr lang="en-US" altLang="en-US">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Subsystems, </a:t>
            </a:r>
            <a:r>
              <a:rPr lang="en-US" altLang="en-US" sz="2200">
                <a:latin typeface="Times New Roman" panose="02020603050405020304" pitchFamily="18" charset="0"/>
                <a:cs typeface="Times New Roman" panose="02020603050405020304" pitchFamily="18" charset="0"/>
              </a:rPr>
              <a:t>lapisan ini terdiri dari berbagai ragam  modul, fungsi-fungsi spesifik yang menggunakan layanan-layanan dasar yang disediakan kernel. </a:t>
            </a:r>
          </a:p>
          <a:p>
            <a:pPr marL="609600" indent="-609600" algn="just" eaLnBrk="1" hangingPunct="1">
              <a:buFont typeface="Wingdings 3" panose="05040102010807070707" pitchFamily="18" charset="2"/>
              <a:buNone/>
            </a:pPr>
            <a:endParaRPr lang="en-US" altLang="en-US" sz="2200">
              <a:latin typeface="Times New Roman" panose="02020603050405020304" pitchFamily="18" charset="0"/>
              <a:cs typeface="Times New Roman" panose="02020603050405020304" pitchFamily="18" charset="0"/>
            </a:endParaRPr>
          </a:p>
          <a:p>
            <a:pPr marL="609600" indent="-609600" algn="just" eaLnBrk="1" hangingPunct="1">
              <a:buFont typeface="Wingdings 3" panose="05040102010807070707" pitchFamily="18" charset="2"/>
              <a:buNone/>
            </a:pPr>
            <a:r>
              <a:rPr lang="en-US" altLang="en-US" sz="2200">
                <a:latin typeface="Times New Roman" panose="02020603050405020304" pitchFamily="18" charset="0"/>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System services, </a:t>
            </a:r>
            <a:r>
              <a:rPr lang="en-US" altLang="en-US" sz="2200">
                <a:latin typeface="Times New Roman" panose="02020603050405020304" pitchFamily="18" charset="0"/>
                <a:cs typeface="Times New Roman" panose="02020603050405020304" pitchFamily="18" charset="0"/>
              </a:rPr>
              <a:t>lapisan ini menyediakan antarmuka ke perangkat lunak mode pemakai. </a:t>
            </a:r>
          </a:p>
        </p:txBody>
      </p:sp>
      <p:sp>
        <p:nvSpPr>
          <p:cNvPr id="57348" name="Slide Number Placeholder 5">
            <a:extLst>
              <a:ext uri="{FF2B5EF4-FFF2-40B4-BE49-F238E27FC236}">
                <a16:creationId xmlns:a16="http://schemas.microsoft.com/office/drawing/2014/main" id="{9951A4EA-4D9E-46DD-8F2C-9282E3AC72D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EC26B453-9E72-4E83-9313-0183F8570776}" type="slidenum">
              <a:rPr lang="en-US" altLang="en-US" smtClean="0">
                <a:solidFill>
                  <a:schemeClr val="tx1"/>
                </a:solidFill>
                <a:latin typeface="Arial" panose="020B0604020202020204" pitchFamily="34" charset="0"/>
              </a:rPr>
              <a:pPr>
                <a:spcBef>
                  <a:spcPct val="0"/>
                </a:spcBef>
                <a:buClrTx/>
                <a:buSzTx/>
                <a:buFontTx/>
                <a:buNone/>
              </a:pPr>
              <a:t>28</a:t>
            </a:fld>
            <a:endParaRPr lang="en-US" altLang="en-US">
              <a:solidFill>
                <a:schemeClr val="tx1"/>
              </a:solidFill>
              <a:latin typeface="Arial" panose="020B060402020202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B50BDBFD-748E-46FB-990C-EE7E97EAA97F}"/>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Vista, Windows 7, 8</a:t>
            </a:r>
          </a:p>
        </p:txBody>
      </p:sp>
      <p:sp>
        <p:nvSpPr>
          <p:cNvPr id="59395" name="Rectangle 3">
            <a:extLst>
              <a:ext uri="{FF2B5EF4-FFF2-40B4-BE49-F238E27FC236}">
                <a16:creationId xmlns:a16="http://schemas.microsoft.com/office/drawing/2014/main" id="{B2FA0D2C-B20A-432E-85FF-9C035FAA39B4}"/>
              </a:ext>
            </a:extLst>
          </p:cNvPr>
          <p:cNvSpPr>
            <a:spLocks noGrp="1" noChangeArrowheads="1"/>
          </p:cNvSpPr>
          <p:nvPr>
            <p:ph idx="1"/>
          </p:nvPr>
        </p:nvSpPr>
        <p:spPr>
          <a:xfrm>
            <a:off x="0" y="2160588"/>
            <a:ext cx="7740650" cy="3881437"/>
          </a:xfrm>
        </p:spPr>
        <p:txBody>
          <a:bodyPr/>
          <a:lstStyle/>
          <a:p>
            <a:pPr marL="609600" indent="-609600" eaLnBrk="1" hangingPunct="1">
              <a:buFont typeface="Wingdings 3" panose="05040102010807070707" pitchFamily="18" charset="2"/>
              <a:buNone/>
            </a:pPr>
            <a:r>
              <a:rPr lang="en-US" altLang="en-US" sz="2400">
                <a:latin typeface="Times New Roman" panose="02020603050405020304" pitchFamily="18" charset="0"/>
                <a:cs typeface="Times New Roman" panose="02020603050405020304" pitchFamily="18" charset="0"/>
              </a:rPr>
              <a:t>	Sistem operasi Windows memiliki arsitektur yang sangat modular. Setiap fungsi sistem dikelola oleh satu komponen dari sistem operasi.  Semua aplikasi mengakses fungsi melalui komponen yang  bertanggung jawab menggunakan antar muka data standar (data standar interfaces). Key sistem hanya dapat diakses melalui sesuai fungsi. dalam arsitektur modular ini pada prinsipnya setiap modul dapat dihapus, upgrade, atau diganti tanpa menulis ulang seluruh sistem atau standar aplikasi program antarmuka (API). </a:t>
            </a:r>
          </a:p>
        </p:txBody>
      </p:sp>
      <p:sp>
        <p:nvSpPr>
          <p:cNvPr id="59396" name="Slide Number Placeholder 5">
            <a:extLst>
              <a:ext uri="{FF2B5EF4-FFF2-40B4-BE49-F238E27FC236}">
                <a16:creationId xmlns:a16="http://schemas.microsoft.com/office/drawing/2014/main" id="{D6797E81-F185-4211-9576-83323FFE9EA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726396F0-00AB-42AD-8C49-B786FDE6315C}" type="slidenum">
              <a:rPr lang="en-US" altLang="en-US" smtClean="0">
                <a:solidFill>
                  <a:schemeClr val="tx1"/>
                </a:solidFill>
                <a:latin typeface="Arial" panose="020B0604020202020204" pitchFamily="34" charset="0"/>
              </a:rPr>
              <a:pPr>
                <a:spcBef>
                  <a:spcPct val="0"/>
                </a:spcBef>
                <a:buClrTx/>
                <a:buSzTx/>
                <a:buFontTx/>
                <a:buNone/>
              </a:pPr>
              <a:t>29</a:t>
            </a:fld>
            <a:endParaRPr lang="en-US" altLang="en-US">
              <a:solidFill>
                <a:schemeClr val="tx1"/>
              </a:solidFill>
              <a:latin typeface="Arial" panose="020B060402020202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28824B5B-BBF3-42BC-922F-7FFF45008C67}"/>
              </a:ext>
            </a:extLst>
          </p:cNvPr>
          <p:cNvSpPr>
            <a:spLocks noGrp="1" noChangeArrowheads="1"/>
          </p:cNvSpPr>
          <p:nvPr>
            <p:ph type="title"/>
          </p:nvPr>
        </p:nvSpPr>
        <p:spPr>
          <a:xfrm>
            <a:off x="609600" y="-171450"/>
            <a:ext cx="6348413" cy="1152525"/>
          </a:xfrm>
        </p:spPr>
        <p:txBody>
          <a:bodyPr/>
          <a:lstStyle/>
          <a:p>
            <a:pPr eaLnBrk="1" hangingPunct="1"/>
            <a:r>
              <a:rPr lang="en-US" altLang="en-US">
                <a:solidFill>
                  <a:srgbClr val="0070C0"/>
                </a:solidFill>
                <a:cs typeface="Times New Roman" panose="02020603050405020304" pitchFamily="18" charset="0"/>
              </a:rPr>
              <a:t>Arsitektur Sistem Operasi Windows Vista, Windows 7, 8</a:t>
            </a:r>
          </a:p>
        </p:txBody>
      </p:sp>
      <p:sp>
        <p:nvSpPr>
          <p:cNvPr id="61443" name="Slide Number Placeholder 5">
            <a:extLst>
              <a:ext uri="{FF2B5EF4-FFF2-40B4-BE49-F238E27FC236}">
                <a16:creationId xmlns:a16="http://schemas.microsoft.com/office/drawing/2014/main" id="{C9A39392-AD1F-46A0-8F4B-6A08AF2FFFE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2C73E79F-19D4-4E53-B2CC-9A9271B97971}" type="slidenum">
              <a:rPr lang="en-US" altLang="en-US" smtClean="0">
                <a:solidFill>
                  <a:schemeClr val="tx1"/>
                </a:solidFill>
                <a:latin typeface="Arial" panose="020B0604020202020204" pitchFamily="34" charset="0"/>
              </a:rPr>
              <a:pPr>
                <a:spcBef>
                  <a:spcPct val="0"/>
                </a:spcBef>
                <a:buClrTx/>
                <a:buSzTx/>
                <a:buFontTx/>
                <a:buNone/>
              </a:pPr>
              <a:t>30</a:t>
            </a:fld>
            <a:endParaRPr lang="en-US" altLang="en-US">
              <a:solidFill>
                <a:schemeClr val="tx1"/>
              </a:solidFill>
              <a:latin typeface="Arial" panose="020B0604020202020204" pitchFamily="34" charset="0"/>
            </a:endParaRPr>
          </a:p>
        </p:txBody>
      </p:sp>
      <p:pic>
        <p:nvPicPr>
          <p:cNvPr id="61444" name="Content Placeholder 4">
            <a:extLst>
              <a:ext uri="{FF2B5EF4-FFF2-40B4-BE49-F238E27FC236}">
                <a16:creationId xmlns:a16="http://schemas.microsoft.com/office/drawing/2014/main" id="{B4AF58D5-A719-4FCC-A0CD-9F6E6DFA7EED}"/>
              </a:ext>
            </a:extLst>
          </p:cNvPr>
          <p:cNvPicPr>
            <a:picLocks noGrp="1"/>
          </p:cNvPicPr>
          <p:nvPr>
            <p:ph idx="1"/>
          </p:nvPr>
        </p:nvPicPr>
        <p:blipFill>
          <a:blip r:embed="rId3">
            <a:extLst>
              <a:ext uri="{28A0092B-C50C-407E-A947-70E740481C1C}">
                <a14:useLocalDpi xmlns:a14="http://schemas.microsoft.com/office/drawing/2010/main" val="0"/>
              </a:ext>
            </a:extLst>
          </a:blip>
          <a:srcRect l="19183" r="11070" b="3798"/>
          <a:stretch>
            <a:fillRect/>
          </a:stretch>
        </p:blipFill>
        <p:spPr>
          <a:xfrm>
            <a:off x="0" y="981075"/>
            <a:ext cx="7451725" cy="5876925"/>
          </a:xfr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C6E7158E-D8D7-438C-904E-0DAE5DB14FC6}"/>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Vista, Windows 7, 8</a:t>
            </a:r>
          </a:p>
        </p:txBody>
      </p:sp>
      <p:sp>
        <p:nvSpPr>
          <p:cNvPr id="63491" name="Rectangle 3">
            <a:extLst>
              <a:ext uri="{FF2B5EF4-FFF2-40B4-BE49-F238E27FC236}">
                <a16:creationId xmlns:a16="http://schemas.microsoft.com/office/drawing/2014/main" id="{19CF7AFC-67B5-44AB-B3C4-3493935B1645}"/>
              </a:ext>
            </a:extLst>
          </p:cNvPr>
          <p:cNvSpPr>
            <a:spLocks noGrp="1" noChangeArrowheads="1"/>
          </p:cNvSpPr>
          <p:nvPr>
            <p:ph idx="1"/>
          </p:nvPr>
        </p:nvSpPr>
        <p:spPr>
          <a:xfrm>
            <a:off x="0" y="2160588"/>
            <a:ext cx="7740650" cy="3881437"/>
          </a:xfrm>
        </p:spPr>
        <p:txBody>
          <a:bodyPr>
            <a:normAutofit lnSpcReduction="10000"/>
          </a:bodyPr>
          <a:lstStyle/>
          <a:p>
            <a:pPr marL="609600" indent="-609600" algn="just" eaLnBrk="1" hangingPunct="1">
              <a:buFont typeface="Wingdings 3" panose="05040102010807070707" pitchFamily="18" charset="2"/>
              <a:buNone/>
            </a:pPr>
            <a:r>
              <a:rPr lang="en-US" altLang="en-US" sz="2200">
                <a:latin typeface="Times New Roman" panose="02020603050405020304" pitchFamily="18" charset="0"/>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Kernel </a:t>
            </a:r>
            <a:r>
              <a:rPr lang="en-US" altLang="en-US" sz="2200">
                <a:latin typeface="Times New Roman" panose="02020603050405020304" pitchFamily="18" charset="0"/>
                <a:cs typeface="Times New Roman" panose="02020603050405020304" pitchFamily="18" charset="0"/>
              </a:rPr>
              <a:t>: Mengontrol eksekusi prosesor (s). Kernel mengelola benang penjadwalan, proses switching, pengecualian dan penanganan interupsi, dan multiprosesor sinkronisasi. Tidak seperti sisa Eksekutif dan tingkat pengguna, kode sendiri Kernel ini tidak berjalan di thread.</a:t>
            </a:r>
          </a:p>
          <a:p>
            <a:pPr marL="609600" indent="-609600" algn="just" eaLnBrk="1" hangingPunct="1">
              <a:buFont typeface="Wingdings 3" panose="05040102010807070707" pitchFamily="18" charset="2"/>
              <a:buNone/>
            </a:pPr>
            <a:r>
              <a:rPr lang="en-US" altLang="en-US" sz="2200">
                <a:latin typeface="Times New Roman" panose="02020603050405020304" pitchFamily="18" charset="0"/>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Device Driver </a:t>
            </a:r>
            <a:r>
              <a:rPr lang="en-US" altLang="en-US" sz="2200">
                <a:latin typeface="Times New Roman" panose="02020603050405020304" pitchFamily="18" charset="0"/>
                <a:cs typeface="Times New Roman" panose="02020603050405020304" pitchFamily="18" charset="0"/>
              </a:rPr>
              <a:t>: Perpustakaan dinamis yang memperluas fungsionalitas dari Eksekutif. Ini termasuk driver perangkat keras yang menerjemahkan pengguna I / O fungsi panggilan ke perangkat hardware tertentu I / O permintaan dan komponen perangkat lunak untuk menerapkan sistem file, protokol jaringan, dan setiap ekstensi sistem lainnya yang perlu dijalankan dalam mode kernel. </a:t>
            </a:r>
          </a:p>
          <a:p>
            <a:pPr marL="609600" indent="-609600" algn="just" eaLnBrk="1" hangingPunct="1">
              <a:buFont typeface="Wingdings 3" panose="05040102010807070707" pitchFamily="18" charset="2"/>
              <a:buNone/>
            </a:pPr>
            <a:endParaRPr lang="en-US" altLang="en-US" sz="2200">
              <a:latin typeface="Times New Roman" panose="02020603050405020304" pitchFamily="18" charset="0"/>
              <a:cs typeface="Times New Roman" panose="02020603050405020304" pitchFamily="18" charset="0"/>
            </a:endParaRPr>
          </a:p>
        </p:txBody>
      </p:sp>
      <p:sp>
        <p:nvSpPr>
          <p:cNvPr id="63492" name="Slide Number Placeholder 5">
            <a:extLst>
              <a:ext uri="{FF2B5EF4-FFF2-40B4-BE49-F238E27FC236}">
                <a16:creationId xmlns:a16="http://schemas.microsoft.com/office/drawing/2014/main" id="{4EB1432E-CBB3-4E01-B320-D35F6C60D60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E97975A7-EB24-49C0-9F65-92BBF391C46A}" type="slidenum">
              <a:rPr lang="en-US" altLang="en-US" smtClean="0">
                <a:solidFill>
                  <a:schemeClr val="tx1"/>
                </a:solidFill>
                <a:latin typeface="Arial" panose="020B0604020202020204" pitchFamily="34" charset="0"/>
              </a:rPr>
              <a:pPr>
                <a:spcBef>
                  <a:spcPct val="0"/>
                </a:spcBef>
                <a:buClrTx/>
                <a:buSzTx/>
                <a:buFontTx/>
                <a:buNone/>
              </a:pPr>
              <a:t>31</a:t>
            </a:fld>
            <a:endParaRPr lang="en-US" altLang="en-US">
              <a:solidFill>
                <a:schemeClr val="tx1"/>
              </a:solidFill>
              <a:latin typeface="Arial" panose="020B0604020202020204"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E4F9C960-1E2E-48EB-91FB-177CF3DC96DA}"/>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Vista, Windows 7, 8</a:t>
            </a:r>
          </a:p>
        </p:txBody>
      </p:sp>
      <p:sp>
        <p:nvSpPr>
          <p:cNvPr id="65539" name="Rectangle 3">
            <a:extLst>
              <a:ext uri="{FF2B5EF4-FFF2-40B4-BE49-F238E27FC236}">
                <a16:creationId xmlns:a16="http://schemas.microsoft.com/office/drawing/2014/main" id="{CD6D0050-099E-4DC1-BD29-598EFB18DEE8}"/>
              </a:ext>
            </a:extLst>
          </p:cNvPr>
          <p:cNvSpPr>
            <a:spLocks noGrp="1" noChangeArrowheads="1"/>
          </p:cNvSpPr>
          <p:nvPr>
            <p:ph idx="1"/>
          </p:nvPr>
        </p:nvSpPr>
        <p:spPr>
          <a:xfrm>
            <a:off x="0" y="2160588"/>
            <a:ext cx="7740650" cy="4697412"/>
          </a:xfrm>
        </p:spPr>
        <p:txBody>
          <a:bodyPr/>
          <a:lstStyle/>
          <a:p>
            <a:pPr marL="609600" indent="-609600" algn="just" eaLnBrk="1" hangingPunct="1">
              <a:buFont typeface="Wingdings 3" panose="05040102010807070707" pitchFamily="18" charset="2"/>
              <a:buNone/>
            </a:pPr>
            <a:r>
              <a:rPr lang="en-US" altLang="en-US" sz="2400">
                <a:latin typeface="Times New Roman" panose="02020603050405020304" pitchFamily="18" charset="0"/>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Executive</a:t>
            </a:r>
            <a:r>
              <a:rPr lang="en-US" altLang="en-US" sz="2200">
                <a:latin typeface="Times New Roman" panose="02020603050405020304" pitchFamily="18" charset="0"/>
                <a:cs typeface="Times New Roman" panose="02020603050405020304" pitchFamily="18" charset="0"/>
              </a:rPr>
              <a:t> : Berisi dasar layanan sistem operasi, seperti manajemen memori, proses dan manajemen thread, keamanan, I / O, dan komunikasi interprocess</a:t>
            </a:r>
          </a:p>
          <a:p>
            <a:pPr marL="609600" indent="-609600" algn="just" eaLnBrk="1" hangingPunct="1">
              <a:buFont typeface="Wingdings 3" panose="05040102010807070707" pitchFamily="18" charset="2"/>
              <a:buNone/>
            </a:pPr>
            <a:r>
              <a:rPr lang="en-US" altLang="en-US" sz="2200">
                <a:latin typeface="Times New Roman" panose="02020603050405020304" pitchFamily="18" charset="0"/>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Hardware Abstraction Layer (HAL) </a:t>
            </a:r>
            <a:r>
              <a:rPr lang="en-US" altLang="en-US" sz="2200">
                <a:latin typeface="Times New Roman" panose="02020603050405020304" pitchFamily="18" charset="0"/>
                <a:cs typeface="Times New Roman" panose="02020603050405020304" pitchFamily="18" charset="0"/>
              </a:rPr>
              <a:t>: Maps antara perintah hardware generic dan tanggapan dan mereka yang unik untuk platform tertentu. Ini mengisolasi OS dari platform-spesifik hardware differences.The HAL membuat setiap computer sistem bus, memori akses langsung (DMA) controller, interrupt controller, system timer, dan modul memori terlihat sama dengan Eksekutif dan Kernel komponen. Hal ini juga memberikan dukungan yang diperlukan untuk multiprocessing simetris (SMP), menjelaskan selanjutnya.</a:t>
            </a:r>
          </a:p>
          <a:p>
            <a:pPr marL="609600" indent="-609600" eaLnBrk="1" hangingPunct="1">
              <a:buFont typeface="Wingdings 3" panose="05040102010807070707" pitchFamily="18" charset="2"/>
              <a:buNone/>
            </a:pPr>
            <a:endParaRPr lang="en-US" altLang="en-US" sz="2400">
              <a:latin typeface="Times New Roman" panose="02020603050405020304" pitchFamily="18" charset="0"/>
              <a:cs typeface="Times New Roman" panose="02020603050405020304" pitchFamily="18" charset="0"/>
            </a:endParaRPr>
          </a:p>
        </p:txBody>
      </p:sp>
      <p:sp>
        <p:nvSpPr>
          <p:cNvPr id="65540" name="Slide Number Placeholder 5">
            <a:extLst>
              <a:ext uri="{FF2B5EF4-FFF2-40B4-BE49-F238E27FC236}">
                <a16:creationId xmlns:a16="http://schemas.microsoft.com/office/drawing/2014/main" id="{9257CEC8-3838-4AF5-B2B9-F396134D7B9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10FB95DC-CAD1-4B7D-81B0-4AE2C149CB4D}" type="slidenum">
              <a:rPr lang="en-US" altLang="en-US" smtClean="0">
                <a:solidFill>
                  <a:schemeClr val="tx1"/>
                </a:solidFill>
                <a:latin typeface="Arial" panose="020B0604020202020204" pitchFamily="34" charset="0"/>
              </a:rPr>
              <a:pPr>
                <a:spcBef>
                  <a:spcPct val="0"/>
                </a:spcBef>
                <a:buClrTx/>
                <a:buSzTx/>
                <a:buFontTx/>
                <a:buNone/>
              </a:pPr>
              <a:t>32</a:t>
            </a:fld>
            <a:endParaRPr lang="en-US" altLang="en-US">
              <a:solidFill>
                <a:schemeClr val="tx1"/>
              </a:solidFill>
              <a:latin typeface="Arial" panose="020B0604020202020204"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C5AB8E1B-F6CA-401A-9274-7ED4E6CDC134}"/>
              </a:ext>
            </a:extLst>
          </p:cNvPr>
          <p:cNvSpPr>
            <a:spLocks noGrp="1" noChangeArrowheads="1"/>
          </p:cNvSpPr>
          <p:nvPr>
            <p:ph type="title"/>
          </p:nvPr>
        </p:nvSpPr>
        <p:spPr/>
        <p:txBody>
          <a:bodyPr>
            <a:normAutofit fontScale="90000"/>
          </a:bodyPr>
          <a:lstStyle/>
          <a:p>
            <a:pPr eaLnBrk="1" hangingPunct="1"/>
            <a:r>
              <a:rPr lang="en-US" altLang="en-US">
                <a:solidFill>
                  <a:srgbClr val="0070C0"/>
                </a:solidFill>
                <a:cs typeface="Times New Roman" panose="02020603050405020304" pitchFamily="18" charset="0"/>
              </a:rPr>
              <a:t>Arsitektur Sistem Operasi Windows Vista, Windows 7, 8</a:t>
            </a:r>
          </a:p>
        </p:txBody>
      </p:sp>
      <p:sp>
        <p:nvSpPr>
          <p:cNvPr id="67587" name="Rectangle 3">
            <a:extLst>
              <a:ext uri="{FF2B5EF4-FFF2-40B4-BE49-F238E27FC236}">
                <a16:creationId xmlns:a16="http://schemas.microsoft.com/office/drawing/2014/main" id="{AEB9A3A2-64F6-4D2B-827D-70D67BA216EA}"/>
              </a:ext>
            </a:extLst>
          </p:cNvPr>
          <p:cNvSpPr>
            <a:spLocks noGrp="1" noChangeArrowheads="1"/>
          </p:cNvSpPr>
          <p:nvPr>
            <p:ph idx="1"/>
          </p:nvPr>
        </p:nvSpPr>
        <p:spPr>
          <a:xfrm>
            <a:off x="0" y="2160588"/>
            <a:ext cx="7740650" cy="4697412"/>
          </a:xfrm>
        </p:spPr>
        <p:txBody>
          <a:bodyPr/>
          <a:lstStyle/>
          <a:p>
            <a:pPr marL="609600" indent="-609600" algn="just" eaLnBrk="1" hangingPunct="1">
              <a:buFont typeface="Wingdings 3" panose="05040102010807070707" pitchFamily="18" charset="2"/>
              <a:buNone/>
            </a:pPr>
            <a:r>
              <a:rPr lang="en-US" altLang="en-US" sz="2400">
                <a:latin typeface="Times New Roman" panose="02020603050405020304" pitchFamily="18" charset="0"/>
                <a:cs typeface="Times New Roman" panose="02020603050405020304" pitchFamily="18" charset="0"/>
              </a:rPr>
              <a:t>	</a:t>
            </a:r>
            <a:r>
              <a:rPr lang="en-US" altLang="en-US" sz="2200" b="1">
                <a:latin typeface="Times New Roman" panose="02020603050405020304" pitchFamily="18" charset="0"/>
                <a:cs typeface="Times New Roman" panose="02020603050405020304" pitchFamily="18" charset="0"/>
              </a:rPr>
              <a:t>Windowing and Graphics System </a:t>
            </a:r>
            <a:r>
              <a:rPr lang="en-US" altLang="en-US" sz="2200">
                <a:latin typeface="Times New Roman" panose="02020603050405020304" pitchFamily="18" charset="0"/>
                <a:cs typeface="Times New Roman" panose="02020603050405020304" pitchFamily="18" charset="0"/>
              </a:rPr>
              <a:t>: Mengimplementasikan pengguna grafis antarmuka (GUI) fungsi, seperti berurusan dengan windows, antarmuka pengguna kontrol, dan menggambar. Executive Windows termasuk komponen untuk fungsi sistem tertentu dan menyediakan API bagi pengguna-mode software. </a:t>
            </a:r>
            <a:endParaRPr lang="en-US" altLang="en-US" sz="2400">
              <a:latin typeface="Times New Roman" panose="02020603050405020304" pitchFamily="18" charset="0"/>
              <a:cs typeface="Times New Roman" panose="02020603050405020304" pitchFamily="18" charset="0"/>
            </a:endParaRPr>
          </a:p>
        </p:txBody>
      </p:sp>
      <p:sp>
        <p:nvSpPr>
          <p:cNvPr id="67588" name="Slide Number Placeholder 5">
            <a:extLst>
              <a:ext uri="{FF2B5EF4-FFF2-40B4-BE49-F238E27FC236}">
                <a16:creationId xmlns:a16="http://schemas.microsoft.com/office/drawing/2014/main" id="{A972ACF5-6E59-453E-B9E2-52B357FA4C0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F713C02B-E131-4544-AC94-CA7B090CADD5}" type="slidenum">
              <a:rPr lang="en-US" altLang="en-US" smtClean="0">
                <a:solidFill>
                  <a:schemeClr val="tx1"/>
                </a:solidFill>
                <a:latin typeface="Arial" panose="020B0604020202020204" pitchFamily="34" charset="0"/>
              </a:rPr>
              <a:pPr>
                <a:spcBef>
                  <a:spcPct val="0"/>
                </a:spcBef>
                <a:buClrTx/>
                <a:buSzTx/>
                <a:buFontTx/>
                <a:buNone/>
              </a:pPr>
              <a:t>33</a:t>
            </a:fld>
            <a:endParaRPr lang="en-US" altLang="en-US">
              <a:solidFill>
                <a:schemeClr val="tx1"/>
              </a:solidFill>
              <a:latin typeface="Arial" panose="020B0604020202020204"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F682228C-FBD6-4615-A042-2512C2FB8F37}"/>
              </a:ext>
            </a:extLst>
          </p:cNvPr>
          <p:cNvSpPr>
            <a:spLocks noGrp="1" noChangeArrowheads="1"/>
          </p:cNvSpPr>
          <p:nvPr>
            <p:ph type="title"/>
          </p:nvPr>
        </p:nvSpPr>
        <p:spPr>
          <a:xfrm>
            <a:off x="609600" y="609600"/>
            <a:ext cx="6348413" cy="1320800"/>
          </a:xfrm>
        </p:spPr>
        <p:txBody>
          <a:bodyPr/>
          <a:lstStyle/>
          <a:p>
            <a:pPr eaLnBrk="1" hangingPunct="1"/>
            <a:r>
              <a:rPr lang="en-US" altLang="en-US">
                <a:solidFill>
                  <a:srgbClr val="0070C0"/>
                </a:solidFill>
                <a:cs typeface="Times New Roman" panose="02020603050405020304" pitchFamily="18" charset="0"/>
              </a:rPr>
              <a:t>Arsitektur Sistem Operasi Windows Vista, Windows 7, 8</a:t>
            </a:r>
          </a:p>
        </p:txBody>
      </p:sp>
      <p:sp>
        <p:nvSpPr>
          <p:cNvPr id="69635" name="Text Placeholder 2">
            <a:extLst>
              <a:ext uri="{FF2B5EF4-FFF2-40B4-BE49-F238E27FC236}">
                <a16:creationId xmlns:a16="http://schemas.microsoft.com/office/drawing/2014/main" id="{462D5CB9-6011-4C10-B3E2-0470BB431F33}"/>
              </a:ext>
            </a:extLst>
          </p:cNvPr>
          <p:cNvSpPr>
            <a:spLocks noGrp="1"/>
          </p:cNvSpPr>
          <p:nvPr>
            <p:ph type="body" idx="1"/>
          </p:nvPr>
        </p:nvSpPr>
        <p:spPr>
          <a:xfrm>
            <a:off x="609600" y="2160588"/>
            <a:ext cx="3090863" cy="576262"/>
          </a:xfrm>
        </p:spPr>
        <p:txBody>
          <a:bodyPr/>
          <a:lstStyle/>
          <a:p>
            <a:pPr algn="r"/>
            <a:r>
              <a:rPr lang="en-US" altLang="en-US"/>
              <a:t>MODUL</a:t>
            </a:r>
          </a:p>
        </p:txBody>
      </p:sp>
      <p:sp>
        <p:nvSpPr>
          <p:cNvPr id="69636" name="Rectangle 3">
            <a:extLst>
              <a:ext uri="{FF2B5EF4-FFF2-40B4-BE49-F238E27FC236}">
                <a16:creationId xmlns:a16="http://schemas.microsoft.com/office/drawing/2014/main" id="{2779173F-40D7-4A55-89E4-E1B95BCAA881}"/>
              </a:ext>
            </a:extLst>
          </p:cNvPr>
          <p:cNvSpPr>
            <a:spLocks noGrp="1" noChangeArrowheads="1"/>
          </p:cNvSpPr>
          <p:nvPr>
            <p:ph sz="half" idx="2"/>
          </p:nvPr>
        </p:nvSpPr>
        <p:spPr>
          <a:xfrm>
            <a:off x="609600" y="2736850"/>
            <a:ext cx="3090863" cy="3305175"/>
          </a:xfrm>
        </p:spPr>
        <p:txBody>
          <a:bodyPr/>
          <a:lstStyle/>
          <a:p>
            <a:pPr algn="just" eaLnBrk="1" hangingPunct="1"/>
            <a:r>
              <a:rPr lang="en-US" altLang="en-US" sz="2400">
                <a:latin typeface="Times New Roman" panose="02020603050405020304" pitchFamily="18" charset="0"/>
                <a:cs typeface="Times New Roman" panose="02020603050405020304" pitchFamily="18" charset="0"/>
              </a:rPr>
              <a:t>I/O Manager</a:t>
            </a:r>
          </a:p>
          <a:p>
            <a:pPr algn="just" eaLnBrk="1" hangingPunct="1"/>
            <a:r>
              <a:rPr lang="en-US" altLang="en-US" sz="2400">
                <a:latin typeface="Times New Roman" panose="02020603050405020304" pitchFamily="18" charset="0"/>
                <a:cs typeface="Times New Roman" panose="02020603050405020304" pitchFamily="18" charset="0"/>
              </a:rPr>
              <a:t>Cache Manager</a:t>
            </a:r>
          </a:p>
          <a:p>
            <a:pPr algn="just" eaLnBrk="1" hangingPunct="1"/>
            <a:r>
              <a:rPr lang="en-US" altLang="en-US" sz="2400">
                <a:latin typeface="Times New Roman" panose="02020603050405020304" pitchFamily="18" charset="0"/>
                <a:cs typeface="Times New Roman" panose="02020603050405020304" pitchFamily="18" charset="0"/>
              </a:rPr>
              <a:t>Object Manager</a:t>
            </a:r>
          </a:p>
          <a:p>
            <a:pPr algn="just" eaLnBrk="1" hangingPunct="1"/>
            <a:r>
              <a:rPr lang="en-US" altLang="en-US" sz="2400">
                <a:latin typeface="Times New Roman" panose="02020603050405020304" pitchFamily="18" charset="0"/>
                <a:cs typeface="Times New Roman" panose="02020603050405020304" pitchFamily="18" charset="0"/>
              </a:rPr>
              <a:t>Plug and Play Manager</a:t>
            </a:r>
          </a:p>
          <a:p>
            <a:pPr algn="just" eaLnBrk="1" hangingPunct="1"/>
            <a:r>
              <a:rPr lang="en-US" altLang="en-US" sz="2400">
                <a:latin typeface="Times New Roman" panose="02020603050405020304" pitchFamily="18" charset="0"/>
                <a:cs typeface="Times New Roman" panose="02020603050405020304" pitchFamily="18" charset="0"/>
              </a:rPr>
              <a:t>Power Manager.</a:t>
            </a:r>
          </a:p>
          <a:p>
            <a:pPr algn="just" eaLnBrk="1" hangingPunct="1"/>
            <a:endParaRPr lang="en-US" altLang="en-US" sz="2400">
              <a:latin typeface="Times New Roman" panose="02020603050405020304" pitchFamily="18" charset="0"/>
              <a:cs typeface="Times New Roman" panose="02020603050405020304" pitchFamily="18" charset="0"/>
            </a:endParaRPr>
          </a:p>
        </p:txBody>
      </p:sp>
      <p:sp>
        <p:nvSpPr>
          <p:cNvPr id="69637" name="Text Placeholder 3">
            <a:extLst>
              <a:ext uri="{FF2B5EF4-FFF2-40B4-BE49-F238E27FC236}">
                <a16:creationId xmlns:a16="http://schemas.microsoft.com/office/drawing/2014/main" id="{86E29C35-B43D-4C30-8954-A682E3EAB3C9}"/>
              </a:ext>
            </a:extLst>
          </p:cNvPr>
          <p:cNvSpPr>
            <a:spLocks noGrp="1"/>
          </p:cNvSpPr>
          <p:nvPr>
            <p:ph type="body" sz="quarter" idx="3"/>
          </p:nvPr>
        </p:nvSpPr>
        <p:spPr>
          <a:xfrm>
            <a:off x="3867150" y="2160588"/>
            <a:ext cx="3090863" cy="576262"/>
          </a:xfrm>
        </p:spPr>
        <p:txBody>
          <a:bodyPr/>
          <a:lstStyle/>
          <a:p>
            <a:r>
              <a:rPr lang="en-US" altLang="en-US"/>
              <a:t>EXECUTIVE</a:t>
            </a:r>
          </a:p>
        </p:txBody>
      </p:sp>
      <p:sp>
        <p:nvSpPr>
          <p:cNvPr id="59398" name="Content Placeholder 1">
            <a:extLst>
              <a:ext uri="{FF2B5EF4-FFF2-40B4-BE49-F238E27FC236}">
                <a16:creationId xmlns:a16="http://schemas.microsoft.com/office/drawing/2014/main" id="{6678DE69-1138-4162-842E-F785A4EC4199}"/>
              </a:ext>
            </a:extLst>
          </p:cNvPr>
          <p:cNvSpPr>
            <a:spLocks noGrp="1"/>
          </p:cNvSpPr>
          <p:nvPr>
            <p:ph sz="quarter" idx="4"/>
          </p:nvPr>
        </p:nvSpPr>
        <p:spPr>
          <a:xfrm>
            <a:off x="3867150" y="2736850"/>
            <a:ext cx="3090863" cy="3305175"/>
          </a:xfrm>
        </p:spPr>
        <p:txBody>
          <a:bodyPr>
            <a:normAutofit fontScale="92500" lnSpcReduction="20000"/>
          </a:bodyPr>
          <a:lstStyle/>
          <a:p>
            <a:pPr>
              <a:defRPr/>
            </a:pPr>
            <a:r>
              <a:rPr lang="en-US" altLang="en-US" sz="2400">
                <a:latin typeface="Times New Roman" panose="02020603050405020304" pitchFamily="18" charset="0"/>
                <a:cs typeface="Times New Roman" panose="02020603050405020304" pitchFamily="18" charset="0"/>
              </a:rPr>
              <a:t>Security Reference Monitor</a:t>
            </a:r>
          </a:p>
          <a:p>
            <a:pPr>
              <a:defRPr/>
            </a:pPr>
            <a:r>
              <a:rPr lang="en-US" sz="2400">
                <a:latin typeface="Times New Roman" panose="02020603050405020304" pitchFamily="18" charset="0"/>
                <a:cs typeface="Times New Roman" panose="02020603050405020304" pitchFamily="18" charset="0"/>
              </a:rPr>
              <a:t>Virtual Memory Manager</a:t>
            </a:r>
          </a:p>
          <a:p>
            <a:pPr>
              <a:defRPr/>
            </a:pPr>
            <a:r>
              <a:rPr lang="en-US" sz="2400">
                <a:latin typeface="Times New Roman" panose="02020603050405020304" pitchFamily="18" charset="0"/>
                <a:cs typeface="Times New Roman" panose="02020603050405020304" pitchFamily="18" charset="0"/>
              </a:rPr>
              <a:t>Process/thread Manager</a:t>
            </a:r>
          </a:p>
          <a:p>
            <a:pPr>
              <a:defRPr/>
            </a:pPr>
            <a:r>
              <a:rPr lang="en-US" sz="2400">
                <a:latin typeface="Times New Roman" panose="02020603050405020304" pitchFamily="18" charset="0"/>
                <a:cs typeface="Times New Roman" panose="02020603050405020304" pitchFamily="18" charset="0"/>
              </a:rPr>
              <a:t>Configuration Manager</a:t>
            </a:r>
          </a:p>
          <a:p>
            <a:pPr>
              <a:defRPr/>
            </a:pPr>
            <a:r>
              <a:rPr lang="en-US" sz="2400">
                <a:latin typeface="Times New Roman" panose="02020603050405020304" pitchFamily="18" charset="0"/>
                <a:cs typeface="Times New Roman" panose="02020603050405020304" pitchFamily="18" charset="0"/>
              </a:rPr>
              <a:t>Local Procedure Call (LPC) Facility</a:t>
            </a:r>
          </a:p>
        </p:txBody>
      </p:sp>
      <p:sp>
        <p:nvSpPr>
          <p:cNvPr id="69639" name="Slide Number Placeholder 5">
            <a:extLst>
              <a:ext uri="{FF2B5EF4-FFF2-40B4-BE49-F238E27FC236}">
                <a16:creationId xmlns:a16="http://schemas.microsoft.com/office/drawing/2014/main" id="{27CFE816-0754-4716-8D30-D8DBFAE77D4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141454D3-6068-4277-81B5-E1D2616F9C07}" type="slidenum">
              <a:rPr lang="en-US" altLang="en-US" smtClean="0">
                <a:solidFill>
                  <a:schemeClr val="tx1"/>
                </a:solidFill>
                <a:latin typeface="Arial" panose="020B0604020202020204" pitchFamily="34" charset="0"/>
              </a:rPr>
              <a:pPr>
                <a:spcBef>
                  <a:spcPct val="0"/>
                </a:spcBef>
                <a:buClrTx/>
                <a:buSzTx/>
                <a:buFontTx/>
                <a:buNone/>
              </a:pPr>
              <a:t>34</a:t>
            </a:fld>
            <a:endParaRPr lang="en-US" altLang="en-US">
              <a:solidFill>
                <a:schemeClr val="tx1"/>
              </a:solidFill>
              <a:latin typeface="Arial" panose="020B0604020202020204" pitchFamily="34" charset="0"/>
            </a:endParaRPr>
          </a:p>
        </p:txBody>
      </p:sp>
    </p:spTree>
  </p:cSld>
  <p:clrMapOvr>
    <a:masterClrMapping/>
  </p:clrMapOvr>
  <p:transition>
    <p:randomBa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a:extLst>
              <a:ext uri="{FF2B5EF4-FFF2-40B4-BE49-F238E27FC236}">
                <a16:creationId xmlns:a16="http://schemas.microsoft.com/office/drawing/2014/main" id="{68551F55-CFC8-466A-8058-DE871DB047C3}"/>
              </a:ext>
            </a:extLst>
          </p:cNvPr>
          <p:cNvSpPr>
            <a:spLocks noGrp="1"/>
          </p:cNvSpPr>
          <p:nvPr>
            <p:ph type="title"/>
          </p:nvPr>
        </p:nvSpPr>
        <p:spPr/>
        <p:txBody>
          <a:bodyPr/>
          <a:lstStyle/>
          <a:p>
            <a:r>
              <a:rPr lang="en-US" altLang="en-US">
                <a:solidFill>
                  <a:srgbClr val="0070C0"/>
                </a:solidFill>
              </a:rPr>
              <a:t>Referensi</a:t>
            </a:r>
          </a:p>
        </p:txBody>
      </p:sp>
      <p:sp>
        <p:nvSpPr>
          <p:cNvPr id="71683" name="Content Placeholder 2">
            <a:extLst>
              <a:ext uri="{FF2B5EF4-FFF2-40B4-BE49-F238E27FC236}">
                <a16:creationId xmlns:a16="http://schemas.microsoft.com/office/drawing/2014/main" id="{374925E2-F2C3-4252-8747-9B79161E413C}"/>
              </a:ext>
            </a:extLst>
          </p:cNvPr>
          <p:cNvSpPr>
            <a:spLocks noGrp="1"/>
          </p:cNvSpPr>
          <p:nvPr>
            <p:ph idx="1"/>
          </p:nvPr>
        </p:nvSpPr>
        <p:spPr/>
        <p:txBody>
          <a:bodyPr/>
          <a:lstStyle/>
          <a:p>
            <a:r>
              <a:rPr lang="en-US" altLang="en-US"/>
              <a:t>Buku Panduan Guru Sistem Operasi 1 Untuk SMA/SMK X, Abdul Munif, 2013.</a:t>
            </a:r>
          </a:p>
          <a:p>
            <a:r>
              <a:rPr lang="en-US" altLang="en-US"/>
              <a:t>Buku Sistem Operasi Revisi Kelima , Dr. Bambang Hariyanto, 2012</a:t>
            </a:r>
          </a:p>
        </p:txBody>
      </p:sp>
      <p:sp>
        <p:nvSpPr>
          <p:cNvPr id="71684" name="Slide Number Placeholder 3">
            <a:extLst>
              <a:ext uri="{FF2B5EF4-FFF2-40B4-BE49-F238E27FC236}">
                <a16:creationId xmlns:a16="http://schemas.microsoft.com/office/drawing/2014/main" id="{03F09B95-7DD0-4F70-97B0-BF27B488F6C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F5DD0EFB-C094-4A6D-93EA-EA6D9161EBE8}" type="slidenum">
              <a:rPr lang="en-US" altLang="en-US" smtClean="0">
                <a:solidFill>
                  <a:schemeClr val="accent1"/>
                </a:solidFill>
                <a:latin typeface="Times New Roman" panose="02020603050405020304" pitchFamily="18" charset="0"/>
              </a:rPr>
              <a:pPr>
                <a:spcBef>
                  <a:spcPct val="0"/>
                </a:spcBef>
                <a:buClrTx/>
                <a:buSzTx/>
                <a:buFontTx/>
                <a:buNone/>
              </a:pPr>
              <a:t>35</a:t>
            </a:fld>
            <a:endParaRPr lang="en-US" altLang="en-US">
              <a:solidFill>
                <a:schemeClr val="accent1"/>
              </a:solidFill>
              <a:latin typeface="Times New Roman" panose="02020603050405020304"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Picture1"/>
          <p:cNvSpPr>
            <a:spLocks/>
          </p:cNvSpPr>
          <p:nvPr/>
        </p:nvSpPr>
        <p:spPr bwMode="auto">
          <a:xfrm>
            <a:off x="5779235" y="2514601"/>
            <a:ext cx="2907565" cy="2514600"/>
          </a:xfrm>
          <a:custGeom>
            <a:avLst/>
            <a:gdLst>
              <a:gd name="T0" fmla="*/ 611536 w 2442939"/>
              <a:gd name="T1" fmla="*/ 2113159 h 2113159"/>
              <a:gd name="T2" fmla="*/ 0 w 2442939"/>
              <a:gd name="T3" fmla="*/ 1056579 h 2113159"/>
              <a:gd name="T4" fmla="*/ 611536 w 2442939"/>
              <a:gd name="T5" fmla="*/ 0 h 2113159"/>
              <a:gd name="T6" fmla="*/ 1831404 w 2442939"/>
              <a:gd name="T7" fmla="*/ 0 h 2113159"/>
              <a:gd name="T8" fmla="*/ 2442939 w 2442939"/>
              <a:gd name="T9" fmla="*/ 1056579 h 2113159"/>
              <a:gd name="T10" fmla="*/ 1831404 w 2442939"/>
              <a:gd name="T11" fmla="*/ 2113159 h 2113159"/>
              <a:gd name="T12" fmla="*/ 611536 w 2442939"/>
              <a:gd name="T13" fmla="*/ 2113159 h 2113159"/>
              <a:gd name="T14" fmla="*/ 611536 w 2442939"/>
              <a:gd name="T15" fmla="*/ 2113159 h 21131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42939" h="2113159">
                <a:moveTo>
                  <a:pt x="611536" y="2113159"/>
                </a:moveTo>
                <a:lnTo>
                  <a:pt x="0" y="1056579"/>
                </a:lnTo>
                <a:lnTo>
                  <a:pt x="611536" y="0"/>
                </a:lnTo>
                <a:lnTo>
                  <a:pt x="1831404" y="0"/>
                </a:lnTo>
                <a:lnTo>
                  <a:pt x="2442939" y="1056579"/>
                </a:lnTo>
                <a:lnTo>
                  <a:pt x="1831404" y="2113159"/>
                </a:lnTo>
                <a:lnTo>
                  <a:pt x="611536" y="2113159"/>
                </a:lnTo>
                <a:lnTo>
                  <a:pt x="611536" y="2113159"/>
                </a:lnTo>
                <a:close/>
              </a:path>
            </a:pathLst>
          </a:custGeom>
          <a:blipFill dpi="0" rotWithShape="1">
            <a:blip r:embed="rId2"/>
            <a:srcRect/>
            <a:stretch>
              <a:fillRect/>
            </a:stretch>
          </a:blipFill>
          <a:ln>
            <a:noFill/>
          </a:ln>
          <a:effectLst/>
          <a:extLst>
            <a:ext uri="{91240B29-F687-4F45-9708-019B960494DF}">
              <a14:hiddenLine xmlns:a14="http://schemas.microsoft.com/office/drawing/2010/main" w="12807" cap="flat">
                <a:solidFill>
                  <a:srgbClr val="212120"/>
                </a:solidFill>
                <a:prstDash val="solid"/>
                <a:miter lim="800000"/>
                <a:headEnd/>
                <a:tailEnd/>
              </a14:hiddenLine>
            </a:ext>
            <a:ext uri="{AF507438-7753-43E0-B8FC-AC1667EBCBE1}">
              <a14:hiddenEffects xmlns:a14="http://schemas.microsoft.com/office/drawing/2010/main">
                <a:effectLst>
                  <a:outerShdw dist="35921" dir="2700000" algn="ctr" rotWithShape="0">
                    <a:srgbClr val="8C8681"/>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2" name="Content Placeholder 11"/>
          <p:cNvSpPr>
            <a:spLocks noGrp="1"/>
          </p:cNvSpPr>
          <p:nvPr>
            <p:ph idx="1"/>
          </p:nvPr>
        </p:nvSpPr>
        <p:spPr/>
        <p:txBody>
          <a:bodyPr>
            <a:normAutofit/>
          </a:bodyPr>
          <a:lstStyle/>
          <a:p>
            <a:r>
              <a:rPr lang="en-US" sz="1800" dirty="0"/>
              <a:t>Place holder for first level text</a:t>
            </a:r>
          </a:p>
          <a:p>
            <a:r>
              <a:rPr lang="en-US" sz="1800" dirty="0"/>
              <a:t>More placeholder text and more</a:t>
            </a:r>
          </a:p>
          <a:p>
            <a:pPr lvl="1"/>
            <a:r>
              <a:rPr lang="en-US" sz="1600" dirty="0"/>
              <a:t>Place holder for second level text</a:t>
            </a:r>
          </a:p>
          <a:p>
            <a:pPr lvl="2"/>
            <a:r>
              <a:rPr lang="en-US" sz="1400" dirty="0"/>
              <a:t>Place holder for third level</a:t>
            </a:r>
          </a:p>
          <a:p>
            <a:pPr lvl="2"/>
            <a:r>
              <a:rPr lang="en-US" sz="1400" dirty="0"/>
              <a:t>More placeholder third level text</a:t>
            </a:r>
          </a:p>
        </p:txBody>
      </p:sp>
      <p:sp>
        <p:nvSpPr>
          <p:cNvPr id="8" name="Title 7"/>
          <p:cNvSpPr>
            <a:spLocks noGrp="1"/>
          </p:cNvSpPr>
          <p:nvPr>
            <p:ph type="title"/>
          </p:nvPr>
        </p:nvSpPr>
        <p:spPr/>
        <p:txBody>
          <a:bodyPr>
            <a:noAutofit/>
          </a:bodyPr>
          <a:lstStyle/>
          <a:p>
            <a:r>
              <a:rPr lang="en-US" dirty="0"/>
              <a:t>Content Page </a:t>
            </a:r>
            <a:br>
              <a:rPr lang="en-US" dirty="0"/>
            </a:br>
            <a:r>
              <a:rPr lang="en-US" dirty="0"/>
              <a:t>with Text and Table</a:t>
            </a:r>
          </a:p>
        </p:txBody>
      </p:sp>
      <p:sp>
        <p:nvSpPr>
          <p:cNvPr id="9" name="Subtitle 8"/>
          <p:cNvSpPr>
            <a:spLocks noGrp="1"/>
          </p:cNvSpPr>
          <p:nvPr>
            <p:ph type="subTitle" idx="11"/>
          </p:nvPr>
        </p:nvSpPr>
        <p:spPr/>
        <p:txBody>
          <a:bodyPr>
            <a:normAutofit/>
          </a:bodyPr>
          <a:lstStyle/>
          <a:p>
            <a:r>
              <a:rPr lang="en-US"/>
              <a:t>Subtitle content page with text and table</a:t>
            </a:r>
          </a:p>
        </p:txBody>
      </p:sp>
      <p:graphicFrame>
        <p:nvGraphicFramePr>
          <p:cNvPr id="10" name="Table 9"/>
          <p:cNvGraphicFramePr>
            <a:graphicFrameLocks noGrp="1"/>
          </p:cNvGraphicFramePr>
          <p:nvPr>
            <p:extLst>
              <p:ext uri="{D42A27DB-BD31-4B8C-83A1-F6EECF244321}">
                <p14:modId xmlns:p14="http://schemas.microsoft.com/office/powerpoint/2010/main" val="2542365383"/>
              </p:ext>
            </p:extLst>
          </p:nvPr>
        </p:nvGraphicFramePr>
        <p:xfrm>
          <a:off x="1219200" y="3962400"/>
          <a:ext cx="4114800" cy="1371600"/>
        </p:xfrm>
        <a:graphic>
          <a:graphicData uri="http://schemas.openxmlformats.org/drawingml/2006/table">
            <a:tbl>
              <a:tblPr firstRow="1" bandRow="1">
                <a:tableStyleId>{F5AB1C69-6EDB-4FF4-983F-18BD219EF322}</a:tableStyleId>
              </a:tblPr>
              <a:tblGrid>
                <a:gridCol w="822960">
                  <a:extLst>
                    <a:ext uri="{9D8B030D-6E8A-4147-A177-3AD203B41FA5}">
                      <a16:colId xmlns:a16="http://schemas.microsoft.com/office/drawing/2014/main" val="20000"/>
                    </a:ext>
                  </a:extLst>
                </a:gridCol>
                <a:gridCol w="822960">
                  <a:extLst>
                    <a:ext uri="{9D8B030D-6E8A-4147-A177-3AD203B41FA5}">
                      <a16:colId xmlns:a16="http://schemas.microsoft.com/office/drawing/2014/main" val="20001"/>
                    </a:ext>
                  </a:extLst>
                </a:gridCol>
                <a:gridCol w="822960">
                  <a:extLst>
                    <a:ext uri="{9D8B030D-6E8A-4147-A177-3AD203B41FA5}">
                      <a16:colId xmlns:a16="http://schemas.microsoft.com/office/drawing/2014/main" val="20002"/>
                    </a:ext>
                  </a:extLst>
                </a:gridCol>
                <a:gridCol w="822960">
                  <a:extLst>
                    <a:ext uri="{9D8B030D-6E8A-4147-A177-3AD203B41FA5}">
                      <a16:colId xmlns:a16="http://schemas.microsoft.com/office/drawing/2014/main" val="20003"/>
                    </a:ext>
                  </a:extLst>
                </a:gridCol>
                <a:gridCol w="822960">
                  <a:extLst>
                    <a:ext uri="{9D8B030D-6E8A-4147-A177-3AD203B41FA5}">
                      <a16:colId xmlns:a16="http://schemas.microsoft.com/office/drawing/2014/main" val="20004"/>
                    </a:ext>
                  </a:extLst>
                </a:gridCol>
              </a:tblGrid>
              <a:tr h="274320">
                <a:tc>
                  <a:txBody>
                    <a:bodyPr/>
                    <a:lstStyle/>
                    <a:p>
                      <a:endParaRPr lang="en-US" sz="800" dirty="0"/>
                    </a:p>
                  </a:txBody>
                  <a:tcPr anchor="ctr"/>
                </a:tc>
                <a:tc>
                  <a:txBody>
                    <a:bodyPr/>
                    <a:lstStyle/>
                    <a:p>
                      <a:pPr algn="ctr"/>
                      <a:r>
                        <a:rPr lang="en-US" sz="800"/>
                        <a:t>COLUMN 1</a:t>
                      </a:r>
                    </a:p>
                  </a:txBody>
                  <a:tcPr anchor="ctr"/>
                </a:tc>
                <a:tc>
                  <a:txBody>
                    <a:bodyPr/>
                    <a:lstStyle/>
                    <a:p>
                      <a:pPr algn="ctr"/>
                      <a:r>
                        <a:rPr lang="en-US" sz="800" dirty="0"/>
                        <a:t>COLUMN 2</a:t>
                      </a:r>
                    </a:p>
                  </a:txBody>
                  <a:tcPr anchor="ctr"/>
                </a:tc>
                <a:tc>
                  <a:txBody>
                    <a:bodyPr/>
                    <a:lstStyle/>
                    <a:p>
                      <a:pPr algn="ctr"/>
                      <a:r>
                        <a:rPr lang="en-US" sz="800"/>
                        <a:t>COLUMN 3</a:t>
                      </a:r>
                    </a:p>
                  </a:txBody>
                  <a:tcPr anchor="ctr"/>
                </a:tc>
                <a:tc>
                  <a:txBody>
                    <a:bodyPr/>
                    <a:lstStyle/>
                    <a:p>
                      <a:pPr algn="ctr"/>
                      <a:r>
                        <a:rPr lang="en-US" sz="800"/>
                        <a:t>COLUMN 4</a:t>
                      </a:r>
                    </a:p>
                  </a:txBody>
                  <a:tcPr anchor="ctr"/>
                </a:tc>
                <a:extLst>
                  <a:ext uri="{0D108BD9-81ED-4DB2-BD59-A6C34878D82A}">
                    <a16:rowId xmlns:a16="http://schemas.microsoft.com/office/drawing/2014/main" val="10000"/>
                  </a:ext>
                </a:extLst>
              </a:tr>
              <a:tr h="274320">
                <a:tc>
                  <a:txBody>
                    <a:bodyPr/>
                    <a:lstStyle/>
                    <a:p>
                      <a:r>
                        <a:rPr lang="en-US" sz="1000" dirty="0"/>
                        <a:t>Item One</a:t>
                      </a:r>
                    </a:p>
                  </a:txBody>
                  <a:tcPr/>
                </a:tc>
                <a:tc>
                  <a:txBody>
                    <a:bodyPr/>
                    <a:lstStyle/>
                    <a:p>
                      <a:pPr algn="ctr"/>
                      <a:endParaRPr lang="en-US" sz="1000"/>
                    </a:p>
                  </a:txBody>
                  <a:tcPr/>
                </a:tc>
                <a:tc>
                  <a:txBody>
                    <a:bodyPr/>
                    <a:lstStyle/>
                    <a:p>
                      <a:pPr algn="ctr"/>
                      <a:endParaRPr lang="en-US" sz="1000"/>
                    </a:p>
                  </a:txBody>
                  <a:tcPr/>
                </a:tc>
                <a:tc>
                  <a:txBody>
                    <a:bodyPr/>
                    <a:lstStyle/>
                    <a:p>
                      <a:pPr algn="ctr"/>
                      <a:endParaRPr lang="en-US" sz="1000"/>
                    </a:p>
                  </a:txBody>
                  <a:tcPr/>
                </a:tc>
                <a:tc>
                  <a:txBody>
                    <a:bodyPr/>
                    <a:lstStyle/>
                    <a:p>
                      <a:pPr algn="ctr"/>
                      <a:endParaRPr lang="en-US" sz="1000"/>
                    </a:p>
                  </a:txBody>
                  <a:tcPr/>
                </a:tc>
                <a:extLst>
                  <a:ext uri="{0D108BD9-81ED-4DB2-BD59-A6C34878D82A}">
                    <a16:rowId xmlns:a16="http://schemas.microsoft.com/office/drawing/2014/main" val="10001"/>
                  </a:ext>
                </a:extLst>
              </a:tr>
              <a:tr h="274320">
                <a:tc>
                  <a:txBody>
                    <a:bodyPr/>
                    <a:lstStyle/>
                    <a:p>
                      <a:r>
                        <a:rPr lang="en-US" sz="1000"/>
                        <a:t>Item Two</a:t>
                      </a:r>
                    </a:p>
                  </a:txBody>
                  <a:tcPr/>
                </a:tc>
                <a:tc>
                  <a:txBody>
                    <a:bodyPr/>
                    <a:lstStyle/>
                    <a:p>
                      <a:pPr algn="ctr"/>
                      <a:endParaRPr lang="en-US" sz="1000"/>
                    </a:p>
                  </a:txBody>
                  <a:tcPr/>
                </a:tc>
                <a:tc>
                  <a:txBody>
                    <a:bodyPr/>
                    <a:lstStyle/>
                    <a:p>
                      <a:pPr algn="ctr"/>
                      <a:endParaRPr lang="en-US" sz="1000" dirty="0"/>
                    </a:p>
                  </a:txBody>
                  <a:tcPr/>
                </a:tc>
                <a:tc>
                  <a:txBody>
                    <a:bodyPr/>
                    <a:lstStyle/>
                    <a:p>
                      <a:pPr algn="ctr"/>
                      <a:endParaRPr lang="en-US" sz="1000"/>
                    </a:p>
                  </a:txBody>
                  <a:tcPr/>
                </a:tc>
                <a:tc>
                  <a:txBody>
                    <a:bodyPr/>
                    <a:lstStyle/>
                    <a:p>
                      <a:pPr algn="ctr"/>
                      <a:endParaRPr lang="en-US" sz="1000" dirty="0"/>
                    </a:p>
                  </a:txBody>
                  <a:tcPr/>
                </a:tc>
                <a:extLst>
                  <a:ext uri="{0D108BD9-81ED-4DB2-BD59-A6C34878D82A}">
                    <a16:rowId xmlns:a16="http://schemas.microsoft.com/office/drawing/2014/main" val="10002"/>
                  </a:ext>
                </a:extLst>
              </a:tr>
              <a:tr h="274320">
                <a:tc>
                  <a:txBody>
                    <a:bodyPr/>
                    <a:lstStyle/>
                    <a:p>
                      <a:r>
                        <a:rPr lang="en-US" sz="1000"/>
                        <a:t>Item Three</a:t>
                      </a:r>
                    </a:p>
                  </a:txBody>
                  <a:tcPr/>
                </a:tc>
                <a:tc>
                  <a:txBody>
                    <a:bodyPr/>
                    <a:lstStyle/>
                    <a:p>
                      <a:pPr algn="ctr"/>
                      <a:endParaRPr lang="en-US" sz="1000"/>
                    </a:p>
                  </a:txBody>
                  <a:tcPr/>
                </a:tc>
                <a:tc>
                  <a:txBody>
                    <a:bodyPr/>
                    <a:lstStyle/>
                    <a:p>
                      <a:pPr algn="ctr"/>
                      <a:endParaRPr lang="en-US" sz="1000"/>
                    </a:p>
                  </a:txBody>
                  <a:tcPr/>
                </a:tc>
                <a:tc>
                  <a:txBody>
                    <a:bodyPr/>
                    <a:lstStyle/>
                    <a:p>
                      <a:pPr algn="ctr"/>
                      <a:endParaRPr lang="en-US" sz="1000"/>
                    </a:p>
                  </a:txBody>
                  <a:tcPr/>
                </a:tc>
                <a:tc>
                  <a:txBody>
                    <a:bodyPr/>
                    <a:lstStyle/>
                    <a:p>
                      <a:pPr algn="ctr"/>
                      <a:endParaRPr lang="en-US" sz="1000"/>
                    </a:p>
                  </a:txBody>
                  <a:tcPr/>
                </a:tc>
                <a:extLst>
                  <a:ext uri="{0D108BD9-81ED-4DB2-BD59-A6C34878D82A}">
                    <a16:rowId xmlns:a16="http://schemas.microsoft.com/office/drawing/2014/main" val="10003"/>
                  </a:ext>
                </a:extLst>
              </a:tr>
              <a:tr h="274320">
                <a:tc>
                  <a:txBody>
                    <a:bodyPr/>
                    <a:lstStyle/>
                    <a:p>
                      <a:r>
                        <a:rPr lang="en-US" sz="1000"/>
                        <a:t>Item Four</a:t>
                      </a:r>
                    </a:p>
                  </a:txBody>
                  <a:tcPr/>
                </a:tc>
                <a:tc>
                  <a:txBody>
                    <a:bodyPr/>
                    <a:lstStyle/>
                    <a:p>
                      <a:pPr algn="ctr"/>
                      <a:endParaRPr lang="en-US" sz="1000"/>
                    </a:p>
                  </a:txBody>
                  <a:tcPr/>
                </a:tc>
                <a:tc>
                  <a:txBody>
                    <a:bodyPr/>
                    <a:lstStyle/>
                    <a:p>
                      <a:pPr algn="ctr"/>
                      <a:endParaRPr lang="en-US" sz="1000"/>
                    </a:p>
                  </a:txBody>
                  <a:tcPr/>
                </a:tc>
                <a:tc>
                  <a:txBody>
                    <a:bodyPr/>
                    <a:lstStyle/>
                    <a:p>
                      <a:pPr algn="ctr"/>
                      <a:endParaRPr lang="en-US" sz="1000" dirty="0"/>
                    </a:p>
                  </a:txBody>
                  <a:tcPr/>
                </a:tc>
                <a:tc>
                  <a:txBody>
                    <a:bodyPr/>
                    <a:lstStyle/>
                    <a:p>
                      <a:pPr algn="ctr"/>
                      <a:endParaRPr lang="en-US" sz="1000" dirty="0"/>
                    </a:p>
                  </a:txBody>
                  <a:tcPr/>
                </a:tc>
                <a:extLst>
                  <a:ext uri="{0D108BD9-81ED-4DB2-BD59-A6C34878D82A}">
                    <a16:rowId xmlns:a16="http://schemas.microsoft.com/office/drawing/2014/main" val="10004"/>
                  </a:ext>
                </a:extLst>
              </a:tr>
            </a:tbl>
          </a:graphicData>
        </a:graphic>
      </p:graphicFrame>
      <p:grpSp>
        <p:nvGrpSpPr>
          <p:cNvPr id="7" name="Group 3"/>
          <p:cNvGrpSpPr>
            <a:grpSpLocks/>
          </p:cNvGrpSpPr>
          <p:nvPr/>
        </p:nvGrpSpPr>
        <p:grpSpPr bwMode="auto">
          <a:xfrm>
            <a:off x="6881813" y="6055659"/>
            <a:ext cx="795337" cy="792162"/>
            <a:chOff x="104968557" y="112449118"/>
            <a:chExt cx="663118" cy="659930"/>
          </a:xfrm>
        </p:grpSpPr>
        <p:sp>
          <p:nvSpPr>
            <p:cNvPr id="11" name="Freeform 4"/>
            <p:cNvSpPr>
              <a:spLocks/>
            </p:cNvSpPr>
            <p:nvPr/>
          </p:nvSpPr>
          <p:spPr bwMode="auto">
            <a:xfrm>
              <a:off x="105214039" y="112449118"/>
              <a:ext cx="417635" cy="325183"/>
            </a:xfrm>
            <a:custGeom>
              <a:avLst/>
              <a:gdLst>
                <a:gd name="T0" fmla="*/ 24 w 131"/>
                <a:gd name="T1" fmla="*/ 102 h 102"/>
                <a:gd name="T2" fmla="*/ 31 w 131"/>
                <a:gd name="T3" fmla="*/ 101 h 102"/>
                <a:gd name="T4" fmla="*/ 58 w 131"/>
                <a:gd name="T5" fmla="*/ 81 h 102"/>
                <a:gd name="T6" fmla="*/ 70 w 131"/>
                <a:gd name="T7" fmla="*/ 64 h 102"/>
                <a:gd name="T8" fmla="*/ 131 w 131"/>
                <a:gd name="T9" fmla="*/ 0 h 102"/>
                <a:gd name="T10" fmla="*/ 86 w 131"/>
                <a:gd name="T11" fmla="*/ 0 h 102"/>
                <a:gd name="T12" fmla="*/ 24 w 131"/>
                <a:gd name="T13" fmla="*/ 65 h 102"/>
                <a:gd name="T14" fmla="*/ 24 w 131"/>
                <a:gd name="T15" fmla="*/ 65 h 102"/>
                <a:gd name="T16" fmla="*/ 5 w 131"/>
                <a:gd name="T17" fmla="*/ 90 h 102"/>
                <a:gd name="T18" fmla="*/ 0 w 131"/>
                <a:gd name="T19" fmla="*/ 94 h 102"/>
                <a:gd name="T20" fmla="*/ 21 w 131"/>
                <a:gd name="T21" fmla="*/ 102 h 102"/>
                <a:gd name="T22" fmla="*/ 24 w 131"/>
                <a:gd name="T23"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02">
                  <a:moveTo>
                    <a:pt x="24" y="102"/>
                  </a:moveTo>
                  <a:cubicBezTo>
                    <a:pt x="27" y="102"/>
                    <a:pt x="29" y="102"/>
                    <a:pt x="31" y="101"/>
                  </a:cubicBezTo>
                  <a:cubicBezTo>
                    <a:pt x="41" y="99"/>
                    <a:pt x="50" y="91"/>
                    <a:pt x="58" y="81"/>
                  </a:cubicBezTo>
                  <a:cubicBezTo>
                    <a:pt x="62" y="76"/>
                    <a:pt x="66" y="70"/>
                    <a:pt x="70" y="64"/>
                  </a:cubicBezTo>
                  <a:cubicBezTo>
                    <a:pt x="88" y="35"/>
                    <a:pt x="105" y="0"/>
                    <a:pt x="131" y="0"/>
                  </a:cubicBezTo>
                  <a:cubicBezTo>
                    <a:pt x="86" y="0"/>
                    <a:pt x="86" y="0"/>
                    <a:pt x="86" y="0"/>
                  </a:cubicBezTo>
                  <a:cubicBezTo>
                    <a:pt x="59" y="0"/>
                    <a:pt x="43" y="36"/>
                    <a:pt x="24" y="65"/>
                  </a:cubicBezTo>
                  <a:cubicBezTo>
                    <a:pt x="24" y="65"/>
                    <a:pt x="24" y="65"/>
                    <a:pt x="24" y="65"/>
                  </a:cubicBezTo>
                  <a:cubicBezTo>
                    <a:pt x="18" y="74"/>
                    <a:pt x="12" y="83"/>
                    <a:pt x="5" y="90"/>
                  </a:cubicBezTo>
                  <a:cubicBezTo>
                    <a:pt x="3" y="91"/>
                    <a:pt x="2" y="93"/>
                    <a:pt x="0" y="94"/>
                  </a:cubicBezTo>
                  <a:cubicBezTo>
                    <a:pt x="7" y="99"/>
                    <a:pt x="14" y="102"/>
                    <a:pt x="21" y="102"/>
                  </a:cubicBezTo>
                  <a:lnTo>
                    <a:pt x="24" y="102"/>
                  </a:lnTo>
                  <a:close/>
                </a:path>
              </a:pathLst>
            </a:custGeom>
            <a:gradFill rotWithShape="1">
              <a:gsLst>
                <a:gs pos="0">
                  <a:schemeClr val="accent4"/>
                </a:gs>
                <a:gs pos="100000">
                  <a:schemeClr val="accent5"/>
                </a:gs>
              </a:gsLst>
              <a:lin ang="5400000" scaled="1"/>
            </a:gradFill>
            <a:ln>
              <a:noFill/>
            </a:ln>
            <a:effectLst/>
            <a:extLst>
              <a:ext uri="{91240B29-F687-4F45-9708-019B960494DF}">
                <a14:hiddenLine xmlns:a14="http://schemas.microsoft.com/office/drawing/2010/main" w="9525" algn="ctr">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3" name="Freeform 5"/>
            <p:cNvSpPr>
              <a:spLocks/>
            </p:cNvSpPr>
            <p:nvPr/>
          </p:nvSpPr>
          <p:spPr bwMode="auto">
            <a:xfrm>
              <a:off x="104968557" y="112611708"/>
              <a:ext cx="312431" cy="162592"/>
            </a:xfrm>
            <a:custGeom>
              <a:avLst/>
              <a:gdLst>
                <a:gd name="T0" fmla="*/ 77 w 98"/>
                <a:gd name="T1" fmla="*/ 43 h 51"/>
                <a:gd name="T2" fmla="*/ 60 w 98"/>
                <a:gd name="T3" fmla="*/ 23 h 51"/>
                <a:gd name="T4" fmla="*/ 45 w 98"/>
                <a:gd name="T5" fmla="*/ 0 h 51"/>
                <a:gd name="T6" fmla="*/ 0 w 98"/>
                <a:gd name="T7" fmla="*/ 0 h 51"/>
                <a:gd name="T8" fmla="*/ 53 w 98"/>
                <a:gd name="T9" fmla="*/ 51 h 51"/>
                <a:gd name="T10" fmla="*/ 98 w 98"/>
                <a:gd name="T11" fmla="*/ 51 h 51"/>
                <a:gd name="T12" fmla="*/ 77 w 98"/>
                <a:gd name="T13" fmla="*/ 43 h 51"/>
              </a:gdLst>
              <a:ahLst/>
              <a:cxnLst>
                <a:cxn ang="0">
                  <a:pos x="T0" y="T1"/>
                </a:cxn>
                <a:cxn ang="0">
                  <a:pos x="T2" y="T3"/>
                </a:cxn>
                <a:cxn ang="0">
                  <a:pos x="T4" y="T5"/>
                </a:cxn>
                <a:cxn ang="0">
                  <a:pos x="T6" y="T7"/>
                </a:cxn>
                <a:cxn ang="0">
                  <a:pos x="T8" y="T9"/>
                </a:cxn>
                <a:cxn ang="0">
                  <a:pos x="T10" y="T11"/>
                </a:cxn>
                <a:cxn ang="0">
                  <a:pos x="T12" y="T13"/>
                </a:cxn>
              </a:cxnLst>
              <a:rect l="0" t="0" r="r" b="b"/>
              <a:pathLst>
                <a:path w="98" h="51">
                  <a:moveTo>
                    <a:pt x="77" y="43"/>
                  </a:moveTo>
                  <a:cubicBezTo>
                    <a:pt x="71" y="38"/>
                    <a:pt x="65" y="31"/>
                    <a:pt x="60" y="23"/>
                  </a:cubicBezTo>
                  <a:cubicBezTo>
                    <a:pt x="55" y="16"/>
                    <a:pt x="50" y="8"/>
                    <a:pt x="45" y="0"/>
                  </a:cubicBezTo>
                  <a:cubicBezTo>
                    <a:pt x="0" y="0"/>
                    <a:pt x="0" y="0"/>
                    <a:pt x="0" y="0"/>
                  </a:cubicBezTo>
                  <a:cubicBezTo>
                    <a:pt x="16" y="25"/>
                    <a:pt x="31" y="51"/>
                    <a:pt x="53" y="51"/>
                  </a:cubicBezTo>
                  <a:cubicBezTo>
                    <a:pt x="98" y="51"/>
                    <a:pt x="98" y="51"/>
                    <a:pt x="98" y="51"/>
                  </a:cubicBezTo>
                  <a:cubicBezTo>
                    <a:pt x="91" y="51"/>
                    <a:pt x="84" y="48"/>
                    <a:pt x="77" y="43"/>
                  </a:cubicBezTo>
                  <a:close/>
                </a:path>
              </a:pathLst>
            </a:custGeom>
            <a:gradFill rotWithShape="1">
              <a:gsLst>
                <a:gs pos="0">
                  <a:schemeClr val="accent2"/>
                </a:gs>
                <a:gs pos="100000">
                  <a:schemeClr val="accent3"/>
                </a:gs>
              </a:gsLst>
              <a:lin ang="5400000" scaled="1"/>
            </a:gradFill>
            <a:ln>
              <a:noFill/>
            </a:ln>
            <a:effectLst/>
            <a:extLst>
              <a:ext uri="{91240B29-F687-4F45-9708-019B960494DF}">
                <a14:hiddenLine xmlns:a14="http://schemas.microsoft.com/office/drawing/2010/main" w="9525" algn="ctr">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05214038" y="112783864"/>
              <a:ext cx="417637" cy="325184"/>
            </a:xfrm>
            <a:custGeom>
              <a:avLst/>
              <a:gdLst>
                <a:gd name="T0" fmla="*/ 24 w 131"/>
                <a:gd name="T1" fmla="*/ 0 h 102"/>
                <a:gd name="T2" fmla="*/ 31 w 131"/>
                <a:gd name="T3" fmla="*/ 1 h 102"/>
                <a:gd name="T4" fmla="*/ 58 w 131"/>
                <a:gd name="T5" fmla="*/ 21 h 102"/>
                <a:gd name="T6" fmla="*/ 70 w 131"/>
                <a:gd name="T7" fmla="*/ 38 h 102"/>
                <a:gd name="T8" fmla="*/ 131 w 131"/>
                <a:gd name="T9" fmla="*/ 102 h 102"/>
                <a:gd name="T10" fmla="*/ 86 w 131"/>
                <a:gd name="T11" fmla="*/ 102 h 102"/>
                <a:gd name="T12" fmla="*/ 24 w 131"/>
                <a:gd name="T13" fmla="*/ 37 h 102"/>
                <a:gd name="T14" fmla="*/ 24 w 131"/>
                <a:gd name="T15" fmla="*/ 37 h 102"/>
                <a:gd name="T16" fmla="*/ 5 w 131"/>
                <a:gd name="T17" fmla="*/ 12 h 102"/>
                <a:gd name="T18" fmla="*/ 0 w 131"/>
                <a:gd name="T19" fmla="*/ 8 h 102"/>
                <a:gd name="T20" fmla="*/ 21 w 131"/>
                <a:gd name="T21" fmla="*/ 0 h 102"/>
                <a:gd name="T22" fmla="*/ 24 w 131"/>
                <a:gd name="T23"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02">
                  <a:moveTo>
                    <a:pt x="24" y="0"/>
                  </a:moveTo>
                  <a:cubicBezTo>
                    <a:pt x="27" y="0"/>
                    <a:pt x="29" y="0"/>
                    <a:pt x="31" y="1"/>
                  </a:cubicBezTo>
                  <a:cubicBezTo>
                    <a:pt x="41" y="3"/>
                    <a:pt x="50" y="11"/>
                    <a:pt x="58" y="21"/>
                  </a:cubicBezTo>
                  <a:cubicBezTo>
                    <a:pt x="62" y="26"/>
                    <a:pt x="66" y="32"/>
                    <a:pt x="70" y="38"/>
                  </a:cubicBezTo>
                  <a:cubicBezTo>
                    <a:pt x="88" y="67"/>
                    <a:pt x="105" y="102"/>
                    <a:pt x="131" y="102"/>
                  </a:cubicBezTo>
                  <a:cubicBezTo>
                    <a:pt x="86" y="102"/>
                    <a:pt x="86" y="102"/>
                    <a:pt x="86" y="102"/>
                  </a:cubicBezTo>
                  <a:cubicBezTo>
                    <a:pt x="59" y="102"/>
                    <a:pt x="43" y="66"/>
                    <a:pt x="24" y="37"/>
                  </a:cubicBezTo>
                  <a:cubicBezTo>
                    <a:pt x="24" y="37"/>
                    <a:pt x="24" y="37"/>
                    <a:pt x="24" y="37"/>
                  </a:cubicBezTo>
                  <a:cubicBezTo>
                    <a:pt x="18" y="27"/>
                    <a:pt x="12" y="19"/>
                    <a:pt x="5" y="12"/>
                  </a:cubicBezTo>
                  <a:cubicBezTo>
                    <a:pt x="3" y="11"/>
                    <a:pt x="2" y="9"/>
                    <a:pt x="0" y="8"/>
                  </a:cubicBezTo>
                  <a:cubicBezTo>
                    <a:pt x="7" y="3"/>
                    <a:pt x="14" y="0"/>
                    <a:pt x="21" y="0"/>
                  </a:cubicBezTo>
                  <a:lnTo>
                    <a:pt x="24" y="0"/>
                  </a:lnTo>
                  <a:close/>
                </a:path>
              </a:pathLst>
            </a:custGeom>
            <a:gradFill rotWithShape="1">
              <a:gsLst>
                <a:gs pos="0">
                  <a:schemeClr val="bg2"/>
                </a:gs>
                <a:gs pos="100000">
                  <a:schemeClr val="bg1"/>
                </a:gs>
              </a:gsLst>
              <a:lin ang="5400000" scaled="1"/>
            </a:gradFill>
            <a:ln>
              <a:noFill/>
            </a:ln>
            <a:effectLst/>
            <a:extLst>
              <a:ext uri="{91240B29-F687-4F45-9708-019B960494DF}">
                <a14:hiddenLine xmlns:a14="http://schemas.microsoft.com/office/drawing/2010/main" w="9525" algn="ctr">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5" name="Freeform 7"/>
            <p:cNvSpPr>
              <a:spLocks/>
            </p:cNvSpPr>
            <p:nvPr/>
          </p:nvSpPr>
          <p:spPr bwMode="auto">
            <a:xfrm>
              <a:off x="104968558" y="112783865"/>
              <a:ext cx="312430" cy="162592"/>
            </a:xfrm>
            <a:custGeom>
              <a:avLst/>
              <a:gdLst>
                <a:gd name="T0" fmla="*/ 77 w 98"/>
                <a:gd name="T1" fmla="*/ 8 h 51"/>
                <a:gd name="T2" fmla="*/ 60 w 98"/>
                <a:gd name="T3" fmla="*/ 28 h 51"/>
                <a:gd name="T4" fmla="*/ 45 w 98"/>
                <a:gd name="T5" fmla="*/ 51 h 51"/>
                <a:gd name="T6" fmla="*/ 0 w 98"/>
                <a:gd name="T7" fmla="*/ 51 h 51"/>
                <a:gd name="T8" fmla="*/ 53 w 98"/>
                <a:gd name="T9" fmla="*/ 0 h 51"/>
                <a:gd name="T10" fmla="*/ 98 w 98"/>
                <a:gd name="T11" fmla="*/ 0 h 51"/>
                <a:gd name="T12" fmla="*/ 77 w 98"/>
                <a:gd name="T13" fmla="*/ 8 h 51"/>
              </a:gdLst>
              <a:ahLst/>
              <a:cxnLst>
                <a:cxn ang="0">
                  <a:pos x="T0" y="T1"/>
                </a:cxn>
                <a:cxn ang="0">
                  <a:pos x="T2" y="T3"/>
                </a:cxn>
                <a:cxn ang="0">
                  <a:pos x="T4" y="T5"/>
                </a:cxn>
                <a:cxn ang="0">
                  <a:pos x="T6" y="T7"/>
                </a:cxn>
                <a:cxn ang="0">
                  <a:pos x="T8" y="T9"/>
                </a:cxn>
                <a:cxn ang="0">
                  <a:pos x="T10" y="T11"/>
                </a:cxn>
                <a:cxn ang="0">
                  <a:pos x="T12" y="T13"/>
                </a:cxn>
              </a:cxnLst>
              <a:rect l="0" t="0" r="r" b="b"/>
              <a:pathLst>
                <a:path w="98" h="51">
                  <a:moveTo>
                    <a:pt x="77" y="8"/>
                  </a:moveTo>
                  <a:cubicBezTo>
                    <a:pt x="71" y="13"/>
                    <a:pt x="65" y="20"/>
                    <a:pt x="60" y="28"/>
                  </a:cubicBezTo>
                  <a:cubicBezTo>
                    <a:pt x="55" y="35"/>
                    <a:pt x="50" y="43"/>
                    <a:pt x="45" y="51"/>
                  </a:cubicBezTo>
                  <a:cubicBezTo>
                    <a:pt x="0" y="51"/>
                    <a:pt x="0" y="51"/>
                    <a:pt x="0" y="51"/>
                  </a:cubicBezTo>
                  <a:cubicBezTo>
                    <a:pt x="16" y="26"/>
                    <a:pt x="31" y="0"/>
                    <a:pt x="53" y="0"/>
                  </a:cubicBezTo>
                  <a:cubicBezTo>
                    <a:pt x="98" y="0"/>
                    <a:pt x="98" y="0"/>
                    <a:pt x="98" y="0"/>
                  </a:cubicBezTo>
                  <a:cubicBezTo>
                    <a:pt x="91" y="0"/>
                    <a:pt x="84" y="3"/>
                    <a:pt x="77" y="8"/>
                  </a:cubicBezTo>
                  <a:close/>
                </a:path>
              </a:pathLst>
            </a:custGeom>
            <a:gradFill rotWithShape="1">
              <a:gsLst>
                <a:gs pos="0">
                  <a:schemeClr val="bg2"/>
                </a:gs>
                <a:gs pos="100000">
                  <a:schemeClr val="bg1"/>
                </a:gs>
              </a:gsLst>
              <a:lin ang="5400000" scaled="1"/>
            </a:gradFill>
            <a:ln>
              <a:noFill/>
            </a:ln>
            <a:effectLst/>
            <a:extLst>
              <a:ext uri="{91240B29-F687-4F45-9708-019B960494DF}">
                <a14:hiddenLine xmlns:a14="http://schemas.microsoft.com/office/drawing/2010/main" w="9525" algn="ctr">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grpSp>
      <p:sp>
        <p:nvSpPr>
          <p:cNvPr id="16" name="Text Box 8"/>
          <p:cNvSpPr txBox="1">
            <a:spLocks noChangeArrowheads="1"/>
          </p:cNvSpPr>
          <p:nvPr/>
        </p:nvSpPr>
        <p:spPr bwMode="auto">
          <a:xfrm>
            <a:off x="7496175" y="6127095"/>
            <a:ext cx="1190625" cy="425685"/>
          </a:xfrm>
          <a:prstGeom prst="rect">
            <a:avLst/>
          </a:pr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lgn="in">
                <a:solidFill>
                  <a:srgbClr val="212120"/>
                </a:solidFill>
                <a:miter lim="800000"/>
                <a:headEnd/>
                <a:tailEnd/>
              </a14:hiddenLine>
            </a:ext>
            <a:ext uri="{AF507438-7753-43E0-B8FC-AC1667EBCBE1}">
              <a14:hiddenEffects xmlns:a14="http://schemas.microsoft.com/office/drawing/2010/main">
                <a:effectLst>
                  <a:outerShdw dist="35921" dir="2700000" algn="ctr" rotWithShape="0">
                    <a:srgbClr val="DCD6D4"/>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1" i="1" u="none" strike="noStrike" cap="none" normalizeH="0" baseline="0" dirty="0">
                <a:ln>
                  <a:noFill/>
                </a:ln>
                <a:solidFill>
                  <a:schemeClr val="bg2">
                    <a:lumMod val="50000"/>
                  </a:schemeClr>
                </a:solidFill>
                <a:effectLst/>
                <a:latin typeface="Arial" pitchFamily="34" charset="0"/>
                <a:cs typeface="Arial" pitchFamily="34" charset="0"/>
              </a:rPr>
              <a:t>   INFORMATION</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1" i="1" u="none" strike="noStrike" cap="none" normalizeH="0" baseline="0" dirty="0">
                <a:ln>
                  <a:noFill/>
                </a:ln>
                <a:solidFill>
                  <a:schemeClr val="bg2">
                    <a:lumMod val="50000"/>
                  </a:schemeClr>
                </a:solidFill>
                <a:effectLst/>
                <a:latin typeface="Arial" pitchFamily="34" charset="0"/>
                <a:cs typeface="Arial" pitchFamily="34" charset="0"/>
              </a:rPr>
              <a:t>TECHNOLOGY</a:t>
            </a:r>
            <a:endParaRPr kumimoji="0" lang="en-US" sz="1800" b="0" i="0" u="none" strike="noStrike" cap="none" normalizeH="0" baseline="0" dirty="0">
              <a:ln>
                <a:noFill/>
              </a:ln>
              <a:solidFill>
                <a:schemeClr val="bg2">
                  <a:lumMod val="50000"/>
                </a:schemeClr>
              </a:solidFill>
              <a:effectLst/>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StockLayouts Computer &amp; Information Technology TC998">
  <a:themeElements>
    <a:clrScheme name="Custom 1">
      <a:dk1>
        <a:sysClr val="windowText" lastClr="000000"/>
      </a:dk1>
      <a:lt1>
        <a:sysClr val="window" lastClr="FFFFFF"/>
      </a:lt1>
      <a:dk2>
        <a:srgbClr val="3F3F42"/>
      </a:dk2>
      <a:lt2>
        <a:srgbClr val="DEDDDC"/>
      </a:lt2>
      <a:accent1>
        <a:srgbClr val="E82683"/>
      </a:accent1>
      <a:accent2>
        <a:srgbClr val="EB632D"/>
      </a:accent2>
      <a:accent3>
        <a:srgbClr val="E5322C"/>
      </a:accent3>
      <a:accent4>
        <a:srgbClr val="009ED6"/>
      </a:accent4>
      <a:accent5>
        <a:srgbClr val="374B8C"/>
      </a:accent5>
      <a:accent6>
        <a:srgbClr val="6D2D7A"/>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1083</TotalTime>
  <Words>2242</Words>
  <Application>Microsoft Office PowerPoint</Application>
  <PresentationFormat>On-screen Show (4:3)</PresentationFormat>
  <Paragraphs>248</Paragraphs>
  <Slides>36</Slides>
  <Notes>29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Arial</vt:lpstr>
      <vt:lpstr>Calibri</vt:lpstr>
      <vt:lpstr>Times New Roman</vt:lpstr>
      <vt:lpstr>Trebuchet MS</vt:lpstr>
      <vt:lpstr>Wingdings</vt:lpstr>
      <vt:lpstr>Wingdings 3</vt:lpstr>
      <vt:lpstr>StockLayouts Computer &amp; Information Technology TC998</vt:lpstr>
      <vt:lpstr>Arsitektur Sistem Operasi (Windows) </vt:lpstr>
      <vt:lpstr>Peranan Sistem Operasi Dalam Struktur Sistem Komputer</vt:lpstr>
      <vt:lpstr>Peranan Sistem Operasi Dalam Struktur Sistem Komputer</vt:lpstr>
      <vt:lpstr>Peranan Sistem Operasi Dalam Struktur Sistem Komputer</vt:lpstr>
      <vt:lpstr>Peranan Sistem Operasi Dalam Struktur Sistem Komputer</vt:lpstr>
      <vt:lpstr>Peranan Sistem Operasi Dalam Struktur Sistem Komputer</vt:lpstr>
      <vt:lpstr>Peranan Sistem Operasi Dalam Struktur Sistem Komputer</vt:lpstr>
      <vt:lpstr>Tujuan dan fungsi Sistem Operasi </vt:lpstr>
      <vt:lpstr>Peranan &amp; Fungsi Sistem Operasi</vt:lpstr>
      <vt:lpstr>Peranan &amp; Fungsi Sistem Operasi</vt:lpstr>
      <vt:lpstr>Peranan &amp; Fungsi Sistem Operasi</vt:lpstr>
      <vt:lpstr>Arsitektur Sistem Operasi</vt:lpstr>
      <vt:lpstr>Arsitektur Sistem Operasi</vt:lpstr>
      <vt:lpstr>Ragam Arsitektur Sistem Operasi</vt:lpstr>
      <vt:lpstr>1. Sistem Monolitik</vt:lpstr>
      <vt:lpstr>1. Sistem Monolitik</vt:lpstr>
      <vt:lpstr>2 Sistem Berlapis</vt:lpstr>
      <vt:lpstr>2 Sistem Berlapis</vt:lpstr>
      <vt:lpstr>3. Sistem Mesin Virtual</vt:lpstr>
      <vt:lpstr>4. Sistem Client Server</vt:lpstr>
      <vt:lpstr>5. Sistem Berorientasi Objek</vt:lpstr>
      <vt:lpstr>Arsitektur Sistem Operasi Windows</vt:lpstr>
      <vt:lpstr>Arsitektur Sistem Operasi Windows (MS-DOS)</vt:lpstr>
      <vt:lpstr>Arsitektur Sistem Operasi Windows (MS-DOS)</vt:lpstr>
      <vt:lpstr>Arsitektur Sistem Operasi Windows (Windows NT)</vt:lpstr>
      <vt:lpstr>Arsitektur Sistem Operasi Windows (Windows NT)</vt:lpstr>
      <vt:lpstr>Arsitektur Sistem Operasi Windows (Windows NT)</vt:lpstr>
      <vt:lpstr>Arsitektur Sistem Operasi Windows (Windows NT)</vt:lpstr>
      <vt:lpstr>Arsitektur Sistem Operasi Windows Vista, Windows 7, 8</vt:lpstr>
      <vt:lpstr>Arsitektur Sistem Operasi Windows Vista, Windows 7, 8</vt:lpstr>
      <vt:lpstr>Arsitektur Sistem Operasi Windows Vista, Windows 7, 8</vt:lpstr>
      <vt:lpstr>Arsitektur Sistem Operasi Windows Vista, Windows 7, 8</vt:lpstr>
      <vt:lpstr>Arsitektur Sistem Operasi Windows Vista, Windows 7, 8</vt:lpstr>
      <vt:lpstr>Arsitektur Sistem Operasi Windows Vista, Windows 7, 8</vt:lpstr>
      <vt:lpstr>Referensi</vt:lpstr>
      <vt:lpstr>Content Page  with Text and Table</vt:lpstr>
    </vt:vector>
  </TitlesOfParts>
  <Company>StockLayouts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StockLayouts</dc:creator>
  <cp:lastModifiedBy>ifa</cp:lastModifiedBy>
  <cp:revision>141</cp:revision>
  <dcterms:created xsi:type="dcterms:W3CDTF">2010-07-09T22:21:36Z</dcterms:created>
  <dcterms:modified xsi:type="dcterms:W3CDTF">2019-10-28T07:18:10Z</dcterms:modified>
</cp:coreProperties>
</file>