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62" r:id="rId7"/>
    <p:sldId id="274" r:id="rId8"/>
    <p:sldId id="263" r:id="rId9"/>
    <p:sldId id="275" r:id="rId10"/>
    <p:sldId id="276" r:id="rId11"/>
    <p:sldId id="264" r:id="rId12"/>
    <p:sldId id="277" r:id="rId13"/>
    <p:sldId id="278" r:id="rId14"/>
    <p:sldId id="279" r:id="rId15"/>
    <p:sldId id="266" r:id="rId16"/>
    <p:sldId id="280" r:id="rId17"/>
    <p:sldId id="272" r:id="rId18"/>
    <p:sldId id="281" r:id="rId19"/>
    <p:sldId id="282" r:id="rId20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9753601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Rendah-03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50" dirty="0" smtClean="0">
                <a:solidFill>
                  <a:srgbClr val="FFFF00"/>
                </a:solidFill>
                <a:latin typeface="EngraversGothic BT" pitchFamily="34" charset="0"/>
              </a:rPr>
              <a:t>Kaitan Fungsi &amp; Struktur pada BAngunan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Mewadahi Aspek Fungsi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2498272"/>
            <a:ext cx="11276465" cy="52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Aspek fungsi mempunyai persyaratan yang harus  dipenuhi ruang &amp; bangunan.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Pemenuhan persyaratan tersebut mempengaruhi aspek struktur baik langsung atau tidak langsung, sebagai wadah &amp; bentuk bangunan sebagai hasilnya.</a:t>
            </a: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 marL="179388" indent="-179388"/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Mengidentifikasi Fungsi &amp;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2498272"/>
            <a:ext cx="11276465" cy="52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Ruang &amp; bangunan akan mudah ditentukan jika fungsi pada ruang dapat didefinisikan.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Fungsi-fungsi dibedakan menurut kompleksitas kegiatan yang akan berkaitan langsung dengan kompleksitas ruang &amp; struktur yang akan mewadahinya.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Ada 2 macam fungsi yaitu fungsi seragam &amp; fungsi kompleks. (bedakan dengan fungsi tunggal vs fungsi jamak)</a:t>
            </a: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 marL="179388" indent="-179388"/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4"/>
            <a:ext cx="11217275" cy="11492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Fungsi Seragam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700463"/>
            <a:ext cx="11276465" cy="6022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Fungsi-fungsi yang bisa dipandang sebagai 1 jenis aktivitas yang akan berpengaruh seragam kepada kebutuhan ruangnya.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Ada 1 kegiatan dominan yang didukung kegiatan-kegiatan pelengkap.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Contoh: perkantoran, auditorium, convention hall, asrama dll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Pengaruh terhadap fasilitas ruang &amp; struktur relatif mudah &amp; sederhana, karena ruang diperoleh dari kelipatan modul utama.</a:t>
            </a: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 marL="179388" indent="-179388">
              <a:buFont typeface="Arial" pitchFamily="34" charset="0"/>
              <a:buChar char="•"/>
            </a:pP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111" y="1636296"/>
            <a:ext cx="12431570" cy="714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4"/>
            <a:ext cx="11217275" cy="11492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Fungsi Seragam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91853" y="6093675"/>
            <a:ext cx="4612947" cy="365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Fungsi Kompleks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860884"/>
            <a:ext cx="11539764" cy="6891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Terjadi jika fungsi-fungsi tidak bisa diwadahi oleh kelipatan salah satu fungsinya (</a:t>
            </a: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Contoh: rumah tinggal)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Juga terjadi pada penggabungan beberapa fungsi utama ke dalam massa bangunan (misalnya pusat belanja terpadu, hotel konvensi dsb)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Jika fungsi-fungsi yang dipadukan tersebut ukuran ruangnya kecil maka ruang-ruang tersebut bisa diwadahi dalam 1 bangunan yang utuh.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Jika fungsi-fungsinya berukuran besar, karena keterbatasan struktur,   </a:t>
            </a:r>
          </a:p>
          <a:p>
            <a:pPr marL="352425" indent="-352425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6757" y="1748589"/>
            <a:ext cx="10089468" cy="800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Fungsi Kompleks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Persyaratan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876926"/>
            <a:ext cx="11529988" cy="68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Persyaratan bentuk &amp; ukuran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Persyaratan sistem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Persyaratan lain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6201" y="5915025"/>
            <a:ext cx="7343775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Syarat Bentuk dan Ukuran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876926"/>
            <a:ext cx="11529988" cy="68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Ruang bisa mempunyai bentuk &amp; ukuran tertentu sesuai dengan fungsinya.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Relatif sulit pada bangunan  bertingkat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2417" y="4443664"/>
            <a:ext cx="11155956" cy="496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Syarat Sistem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876926"/>
            <a:ext cx="11529988" cy="68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Sistem-sistem akan mempengaruhi desain struktur &amp; konstruksi.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Misalnya sistem fisik (penghawaan, pencahayaan), sistem mekanikal (perpipaan) &amp; elektrikal  (kelistrikan, komunikasi, audio visual dll) 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Pewadahan sistem-sistem dalam bangunan akan mempengaruhi sistem struktur, seperti:</a:t>
            </a:r>
          </a:p>
          <a:p>
            <a:pPr marL="1171575" indent="-625475">
              <a:buFont typeface="Wingdings" pitchFamily="2" charset="2"/>
              <a:buChar char="ü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Bentang ruang</a:t>
            </a:r>
          </a:p>
          <a:p>
            <a:pPr marL="1171575" indent="-625475">
              <a:buFont typeface="Wingdings" pitchFamily="2" charset="2"/>
              <a:buChar char="ü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Tinggi antar lantai</a:t>
            </a:r>
          </a:p>
          <a:p>
            <a:pPr marL="1171575" indent="-625475">
              <a:buFont typeface="Wingdings" pitchFamily="2" charset="2"/>
              <a:buChar char="ü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Tinggi atap</a:t>
            </a:r>
          </a:p>
          <a:p>
            <a:pPr marL="1171575" indent="-625475">
              <a:buFont typeface="Wingdings" pitchFamily="2" charset="2"/>
              <a:buChar char="ü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Ruang untuk utilitas.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18600" y="3609975"/>
            <a:ext cx="38862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Mewadahi Organisasi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688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Merupakan susunan dari ruang-ruang yang sudah diketahui persyaratannya.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Merupakan perwujudan awal dari susunan denah dalam bangunan.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Pengaturan ruang akan berpengaruh pada pengaturan kolom &amp; dinding bangunan.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Jika grid sudah digunakan, organisasi ruang punya hubungan ketergantungan dengan grid struktur.</a:t>
            </a: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2909" y="0"/>
            <a:ext cx="6181891" cy="9772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2"/>
            <a:ext cx="5811837" cy="560897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Hubungan antara Org Ruang dengan  Struktur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Hubungan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909011"/>
            <a:ext cx="11786662" cy="717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Ruang-ruang saling dihubungkan menurut tujuannya dengan berbagai cara yaitu langsung atau tidak langsung.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Hubungan tidak langsung membutuhkan ruang perantara yaitu hall atau selasar.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Letak selasar akan mempengaruhi aspek bangunan yang lain.</a:t>
            </a: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Layout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909011"/>
            <a:ext cx="11786662" cy="717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Pengaturan posisi ruang pada bangunan bisa dilakukan secara horisontal atau vertikal.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Ruang-ruang publik biasanya ditempatkan pada bagian yang mudah dicapai di depan (secara horisontal) atau paling bawah (secara vertikal).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Ruang-ruang dengan persyaratan khusus juga lebih diutamakan berada di lantai bawah namun bisa disembunyikan (gudang, dapur, garasi, genset dll)</a:t>
            </a: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82526" y="6580141"/>
            <a:ext cx="4422273" cy="3173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Membuat Denah Kasar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76926"/>
            <a:ext cx="11786662" cy="7202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400" dirty="0" smtClean="0">
                <a:solidFill>
                  <a:srgbClr val="002060"/>
                </a:solidFill>
              </a:rPr>
              <a:t>Denah ini menggambarkan posisi-posisi ruang &amp; bagaimana struktur mewadahinya.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dirty="0" smtClean="0">
                <a:solidFill>
                  <a:srgbClr val="002060"/>
                </a:solidFill>
              </a:rPr>
              <a:t>Karena sifatnya yang masih kasar, denah sangat mungkin berubah karena aspek-aspek lain belum dimasukkan.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dirty="0" smtClean="0">
                <a:solidFill>
                  <a:srgbClr val="002060"/>
                </a:solidFill>
              </a:rPr>
              <a:t>Jika semua aspek sudah dimasukkan, denah kasar ini bisa menjadi embrio gambar kerja bangunan. </a:t>
            </a:r>
            <a:endParaRPr lang="id-ID" sz="44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23334" y="1820094"/>
            <a:ext cx="10407193" cy="746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Membuat Denah Kasar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Sistem Sirkulasi Bangunan</a:t>
            </a:r>
            <a:b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</a:br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1. Selasar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2486526"/>
            <a:ext cx="11786662" cy="6593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Merupakan suatu sistem sirkulasi dalam satu lantai bangunan secara mendatar.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Banyak diterapkan pada fungsi-fungsi bangunan yang besar &amp; perlu sirkulasi khusus seperti sekolah, kampus, kantor dll.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Karena merupakan ruang antara, posisi tangga akan berkaitan langsung dengan selasar. </a:t>
            </a:r>
            <a:endParaRPr lang="id-ID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Selasar Dalam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60884"/>
            <a:ext cx="11786662" cy="721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Terkait dengan sistem struktur bangunan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Bisa tertutup (lorong) atau terbuka.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</a:rPr>
              <a:t>Selasar tertutup </a:t>
            </a:r>
            <a:r>
              <a:rPr lang="id-ID" sz="4000" dirty="0" smtClean="0">
                <a:solidFill>
                  <a:srgbClr val="002060"/>
                </a:solidFill>
              </a:rPr>
              <a:t>berada di tengah 2 deret ruang fungsi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</a:rPr>
              <a:t>Selasar terbuka </a:t>
            </a:r>
            <a:r>
              <a:rPr lang="id-ID" sz="4000" dirty="0" smtClean="0">
                <a:solidFill>
                  <a:srgbClr val="002060"/>
                </a:solidFill>
              </a:rPr>
              <a:t>diletakkan di tepi bangunan yang hanya melayani 1 sisi ruang fungsi.</a:t>
            </a:r>
            <a:endParaRPr lang="id-ID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609" y="5841833"/>
            <a:ext cx="5229225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31832" y="6488550"/>
            <a:ext cx="6563120" cy="293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Selasar Luar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60884"/>
            <a:ext cx="11417693" cy="721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Merupakan selasar yang mempunyai sistem struktur sendiri, terpisah dengan struktur bangunan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Bisa berupa selasar 1 lantai atau berlantai banyak.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Pada selasar luar 1 lt, strukturnya bisa terdiri dari rangka utama kolom2 &amp; atap.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Pada selasar luar banyak lantai, selain struktur kolom balok juga digunakan plat lantai.</a:t>
            </a:r>
            <a:endParaRPr lang="id-ID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641</Words>
  <Application>Microsoft Office PowerPoint</Application>
  <PresentationFormat>Custom</PresentationFormat>
  <Paragraphs>68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Struktur Bangunan Rendah-03 Kaitan Fungsi &amp; Struktur pada BAngunan oleh: M. Agung Wahyudi, ST.MT.</vt:lpstr>
      <vt:lpstr>Mewadahi Aspek Fungsi </vt:lpstr>
      <vt:lpstr>Mengidentifikasi Fungsi &amp; Ruang</vt:lpstr>
      <vt:lpstr>Fungsi Seragam</vt:lpstr>
      <vt:lpstr>Fungsi Seragam</vt:lpstr>
      <vt:lpstr>Fungsi Kompleks</vt:lpstr>
      <vt:lpstr>Fungsi Kompleks</vt:lpstr>
      <vt:lpstr>Persyaratan Ruang</vt:lpstr>
      <vt:lpstr>Syarat Bentuk dan Ukuran</vt:lpstr>
      <vt:lpstr>Syarat Sistem </vt:lpstr>
      <vt:lpstr>Mewadahi Organisasi Ruang</vt:lpstr>
      <vt:lpstr>Hubungan antara Org Ruang dengan  Struktur</vt:lpstr>
      <vt:lpstr>Hubungan Ruang</vt:lpstr>
      <vt:lpstr>Layout Ruang</vt:lpstr>
      <vt:lpstr>Membuat Denah Kasar</vt:lpstr>
      <vt:lpstr>Membuat Denah Kasar</vt:lpstr>
      <vt:lpstr>Sistem Sirkulasi Bangunan 1. Selasar</vt:lpstr>
      <vt:lpstr>Selasar Dalam</vt:lpstr>
      <vt:lpstr>Selasar Luar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12</cp:revision>
  <dcterms:created xsi:type="dcterms:W3CDTF">2017-05-08T08:30:26Z</dcterms:created>
  <dcterms:modified xsi:type="dcterms:W3CDTF">2019-10-10T00:52:03Z</dcterms:modified>
</cp:coreProperties>
</file>