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71DE0-F9BF-4810-94F5-2A1302FBAC2D}" type="datetimeFigureOut">
              <a:rPr lang="en-US" smtClean="0"/>
              <a:t>12/05/16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A8C2B-6E97-44BC-94F1-5370C8453FF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Sastra</a:t>
            </a:r>
            <a:r>
              <a:rPr lang="en-US" dirty="0"/>
              <a:t> (</a:t>
            </a:r>
            <a:r>
              <a:rPr lang="en-US" dirty="0" err="1"/>
              <a:t>Sanskerta</a:t>
            </a:r>
            <a:r>
              <a:rPr lang="en-US" dirty="0"/>
              <a:t>: </a:t>
            </a:r>
            <a:r>
              <a:rPr lang="en-US" dirty="0" err="1"/>
              <a:t>shastra</a:t>
            </a:r>
            <a:r>
              <a:rPr lang="en-US" dirty="0"/>
              <a:t>) </a:t>
            </a:r>
            <a:r>
              <a:rPr lang="en-US" dirty="0" err="1"/>
              <a:t>merupakan</a:t>
            </a:r>
            <a:r>
              <a:rPr lang="en-US" dirty="0"/>
              <a:t> 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serapan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 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Sanskerta</a:t>
            </a:r>
            <a:r>
              <a:rPr lang="en-US" dirty="0"/>
              <a:t> ‘</a:t>
            </a:r>
            <a:r>
              <a:rPr lang="en-US" dirty="0" err="1"/>
              <a:t>Sastra</a:t>
            </a:r>
            <a:r>
              <a:rPr lang="en-US" dirty="0"/>
              <a:t>’, yang </a:t>
            </a:r>
            <a:r>
              <a:rPr lang="en-US" dirty="0" err="1"/>
              <a:t>berarti</a:t>
            </a:r>
            <a:r>
              <a:rPr lang="en-US" dirty="0"/>
              <a:t> “</a:t>
            </a:r>
            <a:r>
              <a:rPr lang="en-US" dirty="0" err="1"/>
              <a:t>teks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instruksi</a:t>
            </a:r>
            <a:r>
              <a:rPr lang="en-US" dirty="0"/>
              <a:t>” </a:t>
            </a:r>
            <a:r>
              <a:rPr lang="en-US" dirty="0" err="1"/>
              <a:t>atau</a:t>
            </a:r>
            <a:r>
              <a:rPr lang="en-US" dirty="0"/>
              <a:t> “</a:t>
            </a:r>
            <a:r>
              <a:rPr lang="en-US" dirty="0" err="1"/>
              <a:t>pedoman</a:t>
            </a:r>
            <a:r>
              <a:rPr lang="en-US" dirty="0"/>
              <a:t>”,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 ‘</a:t>
            </a:r>
            <a:r>
              <a:rPr lang="en-US" dirty="0" err="1"/>
              <a:t>Sas</a:t>
            </a:r>
            <a:r>
              <a:rPr lang="en-US" dirty="0"/>
              <a:t>’ yang </a:t>
            </a:r>
            <a:r>
              <a:rPr lang="en-US" dirty="0" err="1"/>
              <a:t>berarti</a:t>
            </a:r>
            <a:r>
              <a:rPr lang="en-US" dirty="0"/>
              <a:t> “</a:t>
            </a:r>
            <a:r>
              <a:rPr lang="en-US" dirty="0" err="1"/>
              <a:t>instruksi</a:t>
            </a:r>
            <a:r>
              <a:rPr lang="en-US" dirty="0"/>
              <a:t>” </a:t>
            </a:r>
            <a:r>
              <a:rPr lang="en-US" dirty="0" err="1"/>
              <a:t>atau</a:t>
            </a:r>
            <a:r>
              <a:rPr lang="en-US" dirty="0"/>
              <a:t> “</a:t>
            </a:r>
            <a:r>
              <a:rPr lang="en-US" dirty="0" err="1"/>
              <a:t>ajaran</a:t>
            </a:r>
            <a:r>
              <a:rPr lang="en-US" dirty="0"/>
              <a:t>” </a:t>
            </a:r>
            <a:r>
              <a:rPr lang="en-US" dirty="0" err="1"/>
              <a:t>dan</a:t>
            </a:r>
            <a:r>
              <a:rPr lang="en-US" dirty="0"/>
              <a:t> ‘</a:t>
            </a:r>
            <a:r>
              <a:rPr lang="en-US" dirty="0" err="1"/>
              <a:t>Tra</a:t>
            </a:r>
            <a:r>
              <a:rPr lang="en-US" dirty="0"/>
              <a:t>’ yang </a:t>
            </a:r>
            <a:r>
              <a:rPr lang="en-US" dirty="0" err="1"/>
              <a:t>berarti</a:t>
            </a:r>
            <a:r>
              <a:rPr lang="en-US" dirty="0"/>
              <a:t> “</a:t>
            </a:r>
            <a:r>
              <a:rPr lang="en-US" dirty="0" err="1"/>
              <a:t>alat</a:t>
            </a:r>
            <a:r>
              <a:rPr lang="en-US" dirty="0"/>
              <a:t>” </a:t>
            </a:r>
            <a:r>
              <a:rPr lang="en-US" dirty="0" err="1"/>
              <a:t>atau</a:t>
            </a:r>
            <a:r>
              <a:rPr lang="en-US" dirty="0"/>
              <a:t> “</a:t>
            </a:r>
            <a:r>
              <a:rPr lang="en-US" dirty="0" err="1"/>
              <a:t>sarana</a:t>
            </a:r>
            <a:r>
              <a:rPr lang="en-US" dirty="0"/>
              <a:t>”. </a:t>
            </a:r>
            <a:r>
              <a:rPr lang="en-US" dirty="0" err="1"/>
              <a:t>Dalam</a:t>
            </a:r>
            <a:r>
              <a:rPr lang="en-US" dirty="0"/>
              <a:t> 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biasa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merujuk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“</a:t>
            </a:r>
            <a:r>
              <a:rPr lang="en-US" dirty="0" err="1"/>
              <a:t>kesusastraan</a:t>
            </a:r>
            <a:r>
              <a:rPr lang="en-US" dirty="0"/>
              <a:t>”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tulisan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keindahan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yang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segi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estetis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segi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memperkaya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rohani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kalangan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. </a:t>
            </a:r>
            <a:r>
              <a:rPr lang="en-US" dirty="0" err="1"/>
              <a:t>Pramuki</a:t>
            </a:r>
            <a:r>
              <a:rPr lang="en-US" dirty="0"/>
              <a:t> (via </a:t>
            </a:r>
            <a:r>
              <a:rPr lang="en-US" dirty="0" err="1"/>
              <a:t>Abd</a:t>
            </a:r>
            <a:r>
              <a:rPr lang="en-US" dirty="0"/>
              <a:t>. </a:t>
            </a:r>
            <a:r>
              <a:rPr lang="en-US" dirty="0" err="1"/>
              <a:t>Halik</a:t>
            </a:r>
            <a:r>
              <a:rPr lang="en-US" dirty="0"/>
              <a:t>, 2008) </a:t>
            </a:r>
            <a:r>
              <a:rPr lang="en-US" dirty="0" err="1"/>
              <a:t>mengungkapkan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(</a:t>
            </a:r>
            <a:r>
              <a:rPr lang="en-US" dirty="0" err="1"/>
              <a:t>prosa</a:t>
            </a:r>
            <a:r>
              <a:rPr lang="en-US" dirty="0"/>
              <a:t>, </a:t>
            </a:r>
            <a:r>
              <a:rPr lang="en-US" dirty="0" err="1"/>
              <a:t>puisi</a:t>
            </a:r>
            <a:r>
              <a:rPr lang="en-US" dirty="0"/>
              <a:t>, drama) yang </a:t>
            </a:r>
            <a:r>
              <a:rPr lang="en-US" dirty="0" err="1"/>
              <a:t>isinya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, </a:t>
            </a:r>
            <a:r>
              <a:rPr lang="en-US" dirty="0" err="1"/>
              <a:t>kesenangan</a:t>
            </a:r>
            <a:r>
              <a:rPr lang="en-US" dirty="0"/>
              <a:t>, </a:t>
            </a:r>
            <a:r>
              <a:rPr lang="en-US" dirty="0" err="1"/>
              <a:t>sifat-sifat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.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Solehan</a:t>
            </a:r>
            <a:r>
              <a:rPr lang="en-US" dirty="0"/>
              <a:t> </a:t>
            </a:r>
            <a:r>
              <a:rPr lang="en-US" dirty="0" err="1"/>
              <a:t>dkk</a:t>
            </a:r>
            <a:r>
              <a:rPr lang="en-US" dirty="0"/>
              <a:t> (via </a:t>
            </a:r>
            <a:r>
              <a:rPr lang="en-US" dirty="0" err="1"/>
              <a:t>Abd</a:t>
            </a:r>
            <a:r>
              <a:rPr lang="en-US" dirty="0"/>
              <a:t>. </a:t>
            </a:r>
            <a:r>
              <a:rPr lang="en-US" dirty="0" err="1"/>
              <a:t>Halik</a:t>
            </a:r>
            <a:r>
              <a:rPr lang="en-US" dirty="0"/>
              <a:t> 2008)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perngertian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yakni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1</a:t>
            </a:r>
            <a:r>
              <a:rPr lang="en-US" dirty="0"/>
              <a:t>.       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yang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pengarang</a:t>
            </a:r>
            <a:r>
              <a:rPr lang="en-US" dirty="0"/>
              <a:t> yang </a:t>
            </a:r>
            <a:r>
              <a:rPr lang="en-US" dirty="0" err="1"/>
              <a:t>usianya</a:t>
            </a:r>
            <a:r>
              <a:rPr lang="en-US" dirty="0"/>
              <a:t> </a:t>
            </a:r>
            <a:r>
              <a:rPr lang="en-US" dirty="0" err="1"/>
              <a:t>remaja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dewasa</a:t>
            </a:r>
            <a:r>
              <a:rPr lang="en-US" dirty="0"/>
              <a:t> yang </a:t>
            </a:r>
            <a:r>
              <a:rPr lang="en-US" dirty="0" err="1"/>
              <a:t>isi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bahasanya</a:t>
            </a:r>
            <a:r>
              <a:rPr lang="en-US" dirty="0"/>
              <a:t> </a:t>
            </a:r>
            <a:r>
              <a:rPr lang="en-US" dirty="0" err="1"/>
              <a:t>mencerminkan</a:t>
            </a:r>
            <a:r>
              <a:rPr lang="en-US" dirty="0"/>
              <a:t> </a:t>
            </a:r>
            <a:r>
              <a:rPr lang="en-US" dirty="0" err="1"/>
              <a:t>corak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kepribadian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</a:t>
            </a:r>
          </a:p>
          <a:p>
            <a:r>
              <a:rPr lang="en-US" dirty="0"/>
              <a:t>2.       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yang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pengarang</a:t>
            </a:r>
            <a:r>
              <a:rPr lang="en-US" dirty="0"/>
              <a:t> yang </a:t>
            </a:r>
            <a:r>
              <a:rPr lang="en-US" dirty="0" err="1"/>
              <a:t>usianya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tergolong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yang </a:t>
            </a:r>
            <a:r>
              <a:rPr lang="en-US" dirty="0" err="1"/>
              <a:t>isi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bahasanya</a:t>
            </a:r>
            <a:r>
              <a:rPr lang="en-US" dirty="0"/>
              <a:t> </a:t>
            </a:r>
            <a:r>
              <a:rPr lang="en-US" dirty="0" err="1"/>
              <a:t>mencerminkan</a:t>
            </a:r>
            <a:r>
              <a:rPr lang="en-US" dirty="0"/>
              <a:t> </a:t>
            </a:r>
            <a:r>
              <a:rPr lang="en-US" dirty="0" err="1"/>
              <a:t>corak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kepribadian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.</a:t>
            </a:r>
          </a:p>
          <a:p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  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yang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isinnya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pengarang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dewasa</a:t>
            </a:r>
            <a:r>
              <a:rPr lang="en-US" dirty="0"/>
              <a:t>, </a:t>
            </a:r>
            <a:r>
              <a:rPr lang="en-US" dirty="0" err="1"/>
              <a:t>remaja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yang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yang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puisi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prosa</a:t>
            </a:r>
            <a:r>
              <a:rPr lang="en-US" dirty="0"/>
              <a:t>, </a:t>
            </a:r>
            <a:r>
              <a:rPr lang="en-US" dirty="0" err="1"/>
              <a:t>melainkan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drama.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91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Sastra anak 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upgris</dc:creator>
  <cp:lastModifiedBy>upgris</cp:lastModifiedBy>
  <cp:revision>1</cp:revision>
  <dcterms:created xsi:type="dcterms:W3CDTF">2016-12-06T02:31:48Z</dcterms:created>
  <dcterms:modified xsi:type="dcterms:W3CDTF">2016-12-06T02:36:42Z</dcterms:modified>
</cp:coreProperties>
</file>